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9" r:id="rId4"/>
    <p:sldMasterId id="2147483770" r:id="rId5"/>
  </p:sldMasterIdLst>
  <p:notesMasterIdLst>
    <p:notesMasterId r:id="rId19"/>
  </p:notesMasterIdLst>
  <p:sldIdLst>
    <p:sldId id="434" r:id="rId6"/>
    <p:sldId id="267" r:id="rId7"/>
    <p:sldId id="1361" r:id="rId8"/>
    <p:sldId id="1363" r:id="rId9"/>
    <p:sldId id="1358" r:id="rId10"/>
    <p:sldId id="1362" r:id="rId11"/>
    <p:sldId id="1341" r:id="rId12"/>
    <p:sldId id="1346" r:id="rId13"/>
    <p:sldId id="1347" r:id="rId14"/>
    <p:sldId id="1364" r:id="rId15"/>
    <p:sldId id="1365" r:id="rId16"/>
    <p:sldId id="1348" r:id="rId17"/>
    <p:sldId id="256" r:id="rId18"/>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B4D4214-1674-A13C-E000-284B90853438}" name="Adaky, Kathy" initials="AK" userId="S::Kathy.Adaky@tea.texas.gov::8c2da59b-9e4a-4960-a749-115f3818b707" providerId="AD"/>
  <p188:author id="{EAA6F014-0ED0-F075-066B-9E6B80F7B81C}" name="Polo, Beth" initials="PB" userId="S::beth.polo@tea.texas.gov::217503ae-afe6-4379-9001-e6919c8c2fa0" providerId="AD"/>
  <p188:author id="{B1191B19-2472-382F-EA3F-CBF579031473}" name="Hanson, Terri" initials="HT" userId="S::Terri.Hanson@tea.texas.gov::a02fd813-d4f3-43fd-83dd-7393041517de" providerId="AD"/>
  <p188:author id="{E635401E-886C-C16F-2E0C-540937986A36}" name="Briggs, Connor" initials="BC" userId="S::connor.briggs@tea.texas.gov::885b7513-d3fa-4947-add1-efc2b24f04bd" providerId="AD"/>
  <p188:author id="{11347E1E-8906-BEDD-8A47-FB9718A54F28}" name="Stehouwer, Mark" initials="SM" userId="S::mark.stehouwer@tea.texas.gov::588e2f27-43b6-467b-b318-f8c62bd440d0" providerId="AD"/>
  <p188:author id="{5903ED2F-BCD8-DFB5-A544-2CEC5F0EDA29}" name="Polo, Beth" initials="PB" userId="S::Beth.Polo@tea.texas.gov::217503ae-afe6-4379-9001-e6919c8c2fa0" providerId="AD"/>
  <p188:author id="{AF569535-AFDD-067F-80CE-F0F1625DE2EE}" name="Sharp, Stephanie" initials="SS" userId="S::stephanie.sharp@tea.texas.gov::4b7f997e-11e2-446b-b7b6-32dc105769b7" providerId="AD"/>
  <p188:author id="{66F09C39-1C49-C9B1-D897-2EBE5124C247}" name="Sharp, Stephanie" initials="SS" userId="S::Stephanie.Sharp@tea.texas.gov::4b7f997e-11e2-446b-b7b6-32dc105769b7" providerId="AD"/>
  <p188:author id="{FF4C063B-4FC0-3A2E-9CD3-E5B57F255495}" name="DeSantis, Candice" initials="DC" userId="S::candice.desantis@tea.texas.gov::ebf7425b-4c1c-4725-9788-d1206430aedf" providerId="AD"/>
  <p188:author id="{BF740E41-6A12-D1BD-EA7B-D1155DFB6DDF}" name="Linden, Edward" initials="LE" userId="S::Edward.Linden@tea.texas.gov::433a1750-097b-48bf-9475-b5c5f6172203" providerId="AD"/>
  <p188:author id="{0BF03642-40D0-8925-3165-BB2A01A463DD}" name="Witcher, Melissa" initials="WM" userId="S::Melissa.Witcher@tea.texas.gov::83c372d9-3955-43b0-8907-d58184af896d" providerId="AD"/>
  <p188:author id="{E4F68843-7891-64D6-928D-F5FFFD252AE8}" name="Rendon, Jason" initials="RJ" userId="S::jason.rendon@tea.texas.gov::ebbbadcc-3f8c-4a97-85bf-d19134d8f206" providerId="AD"/>
  <p188:author id="{A582DA48-7D9E-31AD-F8C7-11F055059304}" name="DeSantis, Candice" initials="DC" userId="S::Candice.DeSantis@tea.texas.gov::ebf7425b-4c1c-4725-9788-d1206430aedf" providerId="AD"/>
  <p188:author id="{DC4D774C-9497-7F7F-EF7B-A7BB31449806}" name="Muffoletto, Jamie" initials="MJ" userId="S::Jamie.Muffoletto@tea.texas.gov::daf1e3c6-8137-448a-b141-d23049d419b5" providerId="AD"/>
  <p188:author id="{CE9B4954-21C3-B375-C3F7-3D361BE7A56A}" name="Shabana Momin" initials="SM" userId="S::Shabana.Momin@tea.texas.gov::3fcd5f48-006f-4521-992d-30a906b0c166" providerId="AD"/>
  <p188:author id="{94E8E657-BE84-5DCD-0B20-67E8B1793911}" name="Johnson, Scott" initials="JS" userId="S::Scott.Johnson@tea.texas.gov::bec97677-f0c6-4bfb-b610-83dc74061801" providerId="AD"/>
  <p188:author id="{0AE53363-E97A-532C-149B-05595264354D}" name="Linden, Edward" initials="LE" userId="S::edward.linden@tea.texas.gov::433a1750-097b-48bf-9475-b5c5f6172203" providerId="AD"/>
  <p188:author id="{04816165-A551-92C0-EA48-4DFCE1FE46A9}" name="Simons, Leanne" initials="SL" userId="S::leanne.simons@tea.texas.gov::f0b41770-584b-4844-b5c5-b29dec998724" providerId="AD"/>
  <p188:author id="{00513F6E-B2A7-8FD4-EB4B-5CAF9057E4FC}" name="Muffoletto, Jamie" initials="MJ" userId="S::jamie.muffoletto@tea.texas.gov::daf1e3c6-8137-448a-b141-d23049d419b5" providerId="AD"/>
  <p188:author id="{75C39684-A2E0-4441-55C6-B434B8001700}" name="Witcher, Melissa" initials="WM" userId="S::melissa.witcher@tea.texas.gov::83c372d9-3955-43b0-8907-d58184af896d" providerId="AD"/>
  <p188:author id="{0EDAE688-48AF-04B4-4C1B-0C171595B470}" name="Butler, David" initials="BD" userId="S::david.butler@tea.texas.gov::e5831356-7759-43f3-884a-24eb754c7293" providerId="AD"/>
  <p188:author id="{3E7C4C9A-8D90-19F6-F134-8DE5D0AE6B49}" name="Momin, Shabana" initials="MS" userId="S::shabana.momin@tea.texas.gov::3fcd5f48-006f-4521-992d-30a906b0c166" providerId="AD"/>
  <p188:author id="{3FF5F99C-0A32-E3F2-EA78-874C8D4A5835}" name="Adaky, Kathy" initials="AK" userId="S::kathy.adaky@tea.texas.gov::8c2da59b-9e4a-4960-a749-115f3818b707" providerId="AD"/>
  <p188:author id="{C465CCB9-E813-D034-762D-0E0F6BF1838E}" name="Reese, John" initials="RJ" userId="S::john.reese@tea.texas.gov::8427cab8-ecc8-4a74-a2ec-269c5160d082" providerId="AD"/>
  <p188:author id="{4EBD65BB-B861-01DA-6CDF-1ED07EF23F16}" name="Connor Briggs" initials="CB" userId="Connor Briggs" providerId="None"/>
  <p188:author id="{00FD78C6-F5B4-48DA-D242-CDA18768A854}" name="Johnson, Scott" initials="JS" userId="S::scott.johnson@tea.texas.gov::bec97677-f0c6-4bfb-b610-83dc74061801" providerId="AD"/>
  <p188:author id="{95DE49F7-0FE9-FF73-D7BF-B61BF59E98AA}" name="Williams, Rhonda" initials="WR" userId="S::Rhonda.Williams@tea.texas.gov::f63d2dd0-120b-4ce1-9995-e805259acae3"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Linden, Edward" initials="LE" lastIdx="19" clrIdx="0">
    <p:extLst>
      <p:ext uri="{19B8F6BF-5375-455C-9EA6-DF929625EA0E}">
        <p15:presenceInfo xmlns:p15="http://schemas.microsoft.com/office/powerpoint/2012/main" userId="S::Edward.Linden@tea.texas.gov::433a1750-097b-48bf-9475-b5c5f6172203" providerId="AD"/>
      </p:ext>
    </p:extLst>
  </p:cmAuthor>
  <p:cmAuthor id="2" name="Briggs, Connor" initials="BC" lastIdx="13" clrIdx="1">
    <p:extLst>
      <p:ext uri="{19B8F6BF-5375-455C-9EA6-DF929625EA0E}">
        <p15:presenceInfo xmlns:p15="http://schemas.microsoft.com/office/powerpoint/2012/main" userId="S::connor.briggs@tea.texas.gov::885b7513-d3fa-4947-add1-efc2b24f04bd" providerId="AD"/>
      </p:ext>
    </p:extLst>
  </p:cmAuthor>
  <p:cmAuthor id="3" name="Stehouwer, Mark" initials="SM" lastIdx="45" clrIdx="2">
    <p:extLst>
      <p:ext uri="{19B8F6BF-5375-455C-9EA6-DF929625EA0E}">
        <p15:presenceInfo xmlns:p15="http://schemas.microsoft.com/office/powerpoint/2012/main" userId="S::mark.stehouwer@tea.texas.gov::588e2f27-43b6-467b-b318-f8c62bd440d0" providerId="AD"/>
      </p:ext>
    </p:extLst>
  </p:cmAuthor>
  <p:cmAuthor id="4" name="Momin, Shabana" initials="MS" lastIdx="7" clrIdx="3">
    <p:extLst>
      <p:ext uri="{19B8F6BF-5375-455C-9EA6-DF929625EA0E}">
        <p15:presenceInfo xmlns:p15="http://schemas.microsoft.com/office/powerpoint/2012/main" userId="S::Shabana.Momin@tea.texas.gov::3fcd5f48-006f-4521-992d-30a906b0c166" providerId="AD"/>
      </p:ext>
    </p:extLst>
  </p:cmAuthor>
  <p:cmAuthor id="5" name="Johnson, Scott" initials="JS" lastIdx="122" clrIdx="4">
    <p:extLst>
      <p:ext uri="{19B8F6BF-5375-455C-9EA6-DF929625EA0E}">
        <p15:presenceInfo xmlns:p15="http://schemas.microsoft.com/office/powerpoint/2012/main" userId="S::scott.johnson@tea.texas.gov::bec97677-f0c6-4bfb-b610-83dc74061801" providerId="AD"/>
      </p:ext>
    </p:extLst>
  </p:cmAuthor>
  <p:cmAuthor id="6" name="Hanson, Terri" initials="HT" lastIdx="50" clrIdx="5">
    <p:extLst>
      <p:ext uri="{19B8F6BF-5375-455C-9EA6-DF929625EA0E}">
        <p15:presenceInfo xmlns:p15="http://schemas.microsoft.com/office/powerpoint/2012/main" userId="S::Terri.Hanson@tea.texas.gov::a02fd813-d4f3-43fd-83dd-7393041517de" providerId="AD"/>
      </p:ext>
    </p:extLst>
  </p:cmAuthor>
  <p:cmAuthor id="7" name="Muffoletto, Jamie" initials="MJ" lastIdx="36" clrIdx="6">
    <p:extLst>
      <p:ext uri="{19B8F6BF-5375-455C-9EA6-DF929625EA0E}">
        <p15:presenceInfo xmlns:p15="http://schemas.microsoft.com/office/powerpoint/2012/main" userId="S::jamie.muffoletto@tea.texas.gov::daf1e3c6-8137-448a-b141-d23049d419b5" providerId="AD"/>
      </p:ext>
    </p:extLst>
  </p:cmAuthor>
  <p:cmAuthor id="8" name="Connor Briggs" initials="CB" lastIdx="13" clrIdx="7">
    <p:extLst>
      <p:ext uri="{19B8F6BF-5375-455C-9EA6-DF929625EA0E}">
        <p15:presenceInfo xmlns:p15="http://schemas.microsoft.com/office/powerpoint/2012/main" userId="Connor Briggs" providerId="None"/>
      </p:ext>
    </p:extLst>
  </p:cmAuthor>
  <p:cmAuthor id="9" name="Adaky, Kathy" initials="AK" lastIdx="5" clrIdx="8">
    <p:extLst>
      <p:ext uri="{19B8F6BF-5375-455C-9EA6-DF929625EA0E}">
        <p15:presenceInfo xmlns:p15="http://schemas.microsoft.com/office/powerpoint/2012/main" userId="S::kathy.adaky@tea.texas.gov::8c2da59b-9e4a-4960-a749-115f3818b707" providerId="AD"/>
      </p:ext>
    </p:extLst>
  </p:cmAuthor>
  <p:cmAuthor id="10" name="DeSantis, Candice" initials="DC" lastIdx="7" clrIdx="9">
    <p:extLst>
      <p:ext uri="{19B8F6BF-5375-455C-9EA6-DF929625EA0E}">
        <p15:presenceInfo xmlns:p15="http://schemas.microsoft.com/office/powerpoint/2012/main" userId="S::candice.desantis@tea.texas.gov::ebf7425b-4c1c-4725-9788-d1206430aedf" providerId="AD"/>
      </p:ext>
    </p:extLst>
  </p:cmAuthor>
  <p:cmAuthor id="11" name="Simons, Leanne" initials="SL" lastIdx="42" clrIdx="10">
    <p:extLst>
      <p:ext uri="{19B8F6BF-5375-455C-9EA6-DF929625EA0E}">
        <p15:presenceInfo xmlns:p15="http://schemas.microsoft.com/office/powerpoint/2012/main" userId="S::leanne.simons@tea.texas.gov::f0b41770-584b-4844-b5c5-b29dec998724" providerId="AD"/>
      </p:ext>
    </p:extLst>
  </p:cmAuthor>
  <p:cmAuthor id="12" name="Rendon, Jason" initials="RJ" lastIdx="2" clrIdx="11">
    <p:extLst>
      <p:ext uri="{19B8F6BF-5375-455C-9EA6-DF929625EA0E}">
        <p15:presenceInfo xmlns:p15="http://schemas.microsoft.com/office/powerpoint/2012/main" userId="S::jason.rendon@tea.texas.gov::ebbbadcc-3f8c-4a97-85bf-d19134d8f206" providerId="AD"/>
      </p:ext>
    </p:extLst>
  </p:cmAuthor>
  <p:cmAuthor id="13" name="Helms, Jeanine" initials="HJ" lastIdx="4" clrIdx="12">
    <p:extLst>
      <p:ext uri="{19B8F6BF-5375-455C-9EA6-DF929625EA0E}">
        <p15:presenceInfo xmlns:p15="http://schemas.microsoft.com/office/powerpoint/2012/main" userId="S::jeanine.helms@tea.texas.gov::89688bc7-19a8-4659-8277-c7b73639ff2c" providerId="AD"/>
      </p:ext>
    </p:extLst>
  </p:cmAuthor>
  <p:cmAuthor id="14" name="Butler, David" initials="BD" lastIdx="6" clrIdx="13">
    <p:extLst>
      <p:ext uri="{19B8F6BF-5375-455C-9EA6-DF929625EA0E}">
        <p15:presenceInfo xmlns:p15="http://schemas.microsoft.com/office/powerpoint/2012/main" userId="S::david.butler@tea.texas.gov::e5831356-7759-43f3-884a-24eb754c7293" providerId="AD"/>
      </p:ext>
    </p:extLst>
  </p:cmAuthor>
  <p:cmAuthor id="15" name="Reese, John" initials="RJ" lastIdx="4" clrIdx="14">
    <p:extLst>
      <p:ext uri="{19B8F6BF-5375-455C-9EA6-DF929625EA0E}">
        <p15:presenceInfo xmlns:p15="http://schemas.microsoft.com/office/powerpoint/2012/main" userId="S::John.Reese@tea.texas.gov::8427cab8-ecc8-4a74-a2ec-269c5160d082" providerId="AD"/>
      </p:ext>
    </p:extLst>
  </p:cmAuthor>
  <p:cmAuthor id="16" name="Rissas, Laura" initials="RL" lastIdx="3" clrIdx="15">
    <p:extLst>
      <p:ext uri="{19B8F6BF-5375-455C-9EA6-DF929625EA0E}">
        <p15:presenceInfo xmlns:p15="http://schemas.microsoft.com/office/powerpoint/2012/main" userId="S::laura.rissas@tea.texas.gov::db74c695-cd5b-4a3d-ae8c-cbe6f3153e6d" providerId="AD"/>
      </p:ext>
    </p:extLst>
  </p:cmAuthor>
  <p:cmAuthor id="17" name="Polo, Beth" initials="PB" lastIdx="8" clrIdx="16">
    <p:extLst>
      <p:ext uri="{19B8F6BF-5375-455C-9EA6-DF929625EA0E}">
        <p15:presenceInfo xmlns:p15="http://schemas.microsoft.com/office/powerpoint/2012/main" userId="S::beth.polo@tea.texas.gov::217503ae-afe6-4379-9001-e6919c8c2fa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95959"/>
    <a:srgbClr val="0D6CB9"/>
    <a:srgbClr val="0A518B"/>
    <a:srgbClr val="F16038"/>
    <a:srgbClr val="E7EBF3"/>
    <a:srgbClr val="D93C1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6" d="100"/>
          <a:sy n="96" d="100"/>
        </p:scale>
        <p:origin x="84" y="1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microsoft.com/office/2018/10/relationships/authors" Target="authors.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Ollervidez, Leticia" userId="12ccd2a1-d554-4cac-b492-4e314c2b5f8f" providerId="ADAL" clId="{617E4535-39E9-4BD7-931D-C9727CF27703}"/>
    <pc:docChg chg="">
      <pc:chgData name="Ollervidez, Leticia" userId="12ccd2a1-d554-4cac-b492-4e314c2b5f8f" providerId="ADAL" clId="{617E4535-39E9-4BD7-931D-C9727CF27703}" dt="2023-03-20T17:58:52.430" v="0"/>
      <pc:docMkLst>
        <pc:docMk/>
      </pc:docMkLst>
      <pc:sldChg chg="delCm">
        <pc:chgData name="Ollervidez, Leticia" userId="12ccd2a1-d554-4cac-b492-4e314c2b5f8f" providerId="ADAL" clId="{617E4535-39E9-4BD7-931D-C9727CF27703}" dt="2023-03-20T17:58:52.430" v="0"/>
        <pc:sldMkLst>
          <pc:docMk/>
          <pc:sldMk cId="3703867301" sldId="1346"/>
        </pc:sldMkLst>
        <pc:extLst>
          <p:ext xmlns:p="http://schemas.openxmlformats.org/presentationml/2006/main" uri="{D6D511B9-2390-475A-947B-AFAB55BFBCF1}">
            <pc226:cmChg xmlns:pc226="http://schemas.microsoft.com/office/powerpoint/2022/06/main/command" chg="del">
              <pc226:chgData name="Ollervidez, Leticia" userId="12ccd2a1-d554-4cac-b492-4e314c2b5f8f" providerId="ADAL" clId="{617E4535-39E9-4BD7-931D-C9727CF27703}" dt="2023-03-20T17:58:52.430" v="0"/>
              <pc2:cmMkLst xmlns:pc2="http://schemas.microsoft.com/office/powerpoint/2019/9/main/command">
                <pc:docMk/>
                <pc:sldMk cId="3703867301" sldId="1346"/>
                <pc2:cmMk id="{51126B82-48A5-4B29-A535-E6E3B02C0C84}"/>
              </pc2:cmMkLst>
            </pc226:cmChg>
          </p:ext>
        </pc:extLst>
      </pc:sldChg>
      <pc:sldChg chg="delCm">
        <pc:chgData name="Ollervidez, Leticia" userId="12ccd2a1-d554-4cac-b492-4e314c2b5f8f" providerId="ADAL" clId="{617E4535-39E9-4BD7-931D-C9727CF27703}" dt="2023-03-20T17:58:52.430" v="0"/>
        <pc:sldMkLst>
          <pc:docMk/>
          <pc:sldMk cId="1815718849" sldId="1358"/>
        </pc:sldMkLst>
        <pc:extLst>
          <p:ext xmlns:p="http://schemas.openxmlformats.org/presentationml/2006/main" uri="{D6D511B9-2390-475A-947B-AFAB55BFBCF1}">
            <pc226:cmChg xmlns:pc226="http://schemas.microsoft.com/office/powerpoint/2022/06/main/command" chg="del">
              <pc226:chgData name="Ollervidez, Leticia" userId="12ccd2a1-d554-4cac-b492-4e314c2b5f8f" providerId="ADAL" clId="{617E4535-39E9-4BD7-931D-C9727CF27703}" dt="2023-03-20T17:58:52.430" v="0"/>
              <pc2:cmMkLst xmlns:pc2="http://schemas.microsoft.com/office/powerpoint/2019/9/main/command">
                <pc:docMk/>
                <pc:sldMk cId="1815718849" sldId="1358"/>
                <pc2:cmMk id="{A6945D4B-F7E3-46F3-AAEB-FA0D987708B1}"/>
              </pc2:cmMkLst>
            </pc226:cmChg>
            <pc226:cmChg xmlns:pc226="http://schemas.microsoft.com/office/powerpoint/2022/06/main/command" chg="del">
              <pc226:chgData name="Ollervidez, Leticia" userId="12ccd2a1-d554-4cac-b492-4e314c2b5f8f" providerId="ADAL" clId="{617E4535-39E9-4BD7-931D-C9727CF27703}" dt="2023-03-20T17:58:52.430" v="0"/>
              <pc2:cmMkLst xmlns:pc2="http://schemas.microsoft.com/office/powerpoint/2019/9/main/command">
                <pc:docMk/>
                <pc:sldMk cId="1815718849" sldId="1358"/>
                <pc2:cmMk id="{716591A9-7FCC-4D28-9D73-C5B293E7A77B}"/>
              </pc2:cmMkLst>
            </pc226:cmChg>
            <pc226:cmChg xmlns:pc226="http://schemas.microsoft.com/office/powerpoint/2022/06/main/command" chg="del">
              <pc226:chgData name="Ollervidez, Leticia" userId="12ccd2a1-d554-4cac-b492-4e314c2b5f8f" providerId="ADAL" clId="{617E4535-39E9-4BD7-931D-C9727CF27703}" dt="2023-03-20T17:58:52.430" v="0"/>
              <pc2:cmMkLst xmlns:pc2="http://schemas.microsoft.com/office/powerpoint/2019/9/main/command">
                <pc:docMk/>
                <pc:sldMk cId="1815718849" sldId="1358"/>
                <pc2:cmMk id="{3524B5D5-1D13-41E8-9360-FDC3DABA586A}"/>
              </pc2:cmMkLst>
            </pc226:cmChg>
          </p:ext>
        </pc:extLst>
      </pc:sldChg>
      <pc:sldChg chg="delCm">
        <pc:chgData name="Ollervidez, Leticia" userId="12ccd2a1-d554-4cac-b492-4e314c2b5f8f" providerId="ADAL" clId="{617E4535-39E9-4BD7-931D-C9727CF27703}" dt="2023-03-20T17:58:52.430" v="0"/>
        <pc:sldMkLst>
          <pc:docMk/>
          <pc:sldMk cId="3361477394" sldId="1363"/>
        </pc:sldMkLst>
        <pc:extLst>
          <p:ext xmlns:p="http://schemas.openxmlformats.org/presentationml/2006/main" uri="{D6D511B9-2390-475A-947B-AFAB55BFBCF1}">
            <pc226:cmChg xmlns:pc226="http://schemas.microsoft.com/office/powerpoint/2022/06/main/command" chg="del">
              <pc226:chgData name="Ollervidez, Leticia" userId="12ccd2a1-d554-4cac-b492-4e314c2b5f8f" providerId="ADAL" clId="{617E4535-39E9-4BD7-931D-C9727CF27703}" dt="2023-03-20T17:58:52.430" v="0"/>
              <pc2:cmMkLst xmlns:pc2="http://schemas.microsoft.com/office/powerpoint/2019/9/main/command">
                <pc:docMk/>
                <pc:sldMk cId="3361477394" sldId="1363"/>
                <pc2:cmMk id="{061E9159-DF82-48B6-8A34-38F578B90DBF}"/>
              </pc2:cmMkLst>
            </pc226:cmChg>
            <pc226:cmChg xmlns:pc226="http://schemas.microsoft.com/office/powerpoint/2022/06/main/command" chg="del">
              <pc226:chgData name="Ollervidez, Leticia" userId="12ccd2a1-d554-4cac-b492-4e314c2b5f8f" providerId="ADAL" clId="{617E4535-39E9-4BD7-931D-C9727CF27703}" dt="2023-03-20T17:58:52.430" v="0"/>
              <pc2:cmMkLst xmlns:pc2="http://schemas.microsoft.com/office/powerpoint/2019/9/main/command">
                <pc:docMk/>
                <pc:sldMk cId="3361477394" sldId="1363"/>
                <pc2:cmMk id="{21B26179-B911-43F0-B1D9-051DDD9907D5}"/>
              </pc2:cmMkLst>
            </pc226:cmChg>
            <pc226:cmChg xmlns:pc226="http://schemas.microsoft.com/office/powerpoint/2022/06/main/command" chg="del">
              <pc226:chgData name="Ollervidez, Leticia" userId="12ccd2a1-d554-4cac-b492-4e314c2b5f8f" providerId="ADAL" clId="{617E4535-39E9-4BD7-931D-C9727CF27703}" dt="2023-03-20T17:58:52.430" v="0"/>
              <pc2:cmMkLst xmlns:pc2="http://schemas.microsoft.com/office/powerpoint/2019/9/main/command">
                <pc:docMk/>
                <pc:sldMk cId="3361477394" sldId="1363"/>
                <pc2:cmMk id="{35BA0988-9619-470B-B389-C8D80518323D}"/>
              </pc2:cmMkLst>
            </pc226:cmChg>
            <pc226:cmChg xmlns:pc226="http://schemas.microsoft.com/office/powerpoint/2022/06/main/command" chg="del">
              <pc226:chgData name="Ollervidez, Leticia" userId="12ccd2a1-d554-4cac-b492-4e314c2b5f8f" providerId="ADAL" clId="{617E4535-39E9-4BD7-931D-C9727CF27703}" dt="2023-03-20T17:58:52.430" v="0"/>
              <pc2:cmMkLst xmlns:pc2="http://schemas.microsoft.com/office/powerpoint/2019/9/main/command">
                <pc:docMk/>
                <pc:sldMk cId="3361477394" sldId="1363"/>
                <pc2:cmMk id="{D0901DD9-1672-47B9-9C3B-0D2BFCCB1B06}"/>
              </pc2:cmMkLst>
            </pc226:cmChg>
          </p:ext>
        </pc:extLst>
      </pc:sldChg>
      <pc:sldChg chg="delCm">
        <pc:chgData name="Ollervidez, Leticia" userId="12ccd2a1-d554-4cac-b492-4e314c2b5f8f" providerId="ADAL" clId="{617E4535-39E9-4BD7-931D-C9727CF27703}" dt="2023-03-20T17:58:52.430" v="0"/>
        <pc:sldMkLst>
          <pc:docMk/>
          <pc:sldMk cId="1224656766" sldId="1365"/>
        </pc:sldMkLst>
        <pc:extLst>
          <p:ext xmlns:p="http://schemas.openxmlformats.org/presentationml/2006/main" uri="{D6D511B9-2390-475A-947B-AFAB55BFBCF1}">
            <pc226:cmChg xmlns:pc226="http://schemas.microsoft.com/office/powerpoint/2022/06/main/command" chg="del">
              <pc226:chgData name="Ollervidez, Leticia" userId="12ccd2a1-d554-4cac-b492-4e314c2b5f8f" providerId="ADAL" clId="{617E4535-39E9-4BD7-931D-C9727CF27703}" dt="2023-03-20T17:58:52.430" v="0"/>
              <pc2:cmMkLst xmlns:pc2="http://schemas.microsoft.com/office/powerpoint/2019/9/main/command">
                <pc:docMk/>
                <pc:sldMk cId="1224656766" sldId="1365"/>
                <pc2:cmMk id="{96D80F2E-DCD0-4BD2-A45B-45CC2925E4B9}"/>
              </pc2:cmMkLst>
            </pc226:cmChg>
            <pc226:cmChg xmlns:pc226="http://schemas.microsoft.com/office/powerpoint/2022/06/main/command" chg="del">
              <pc226:chgData name="Ollervidez, Leticia" userId="12ccd2a1-d554-4cac-b492-4e314c2b5f8f" providerId="ADAL" clId="{617E4535-39E9-4BD7-931D-C9727CF27703}" dt="2023-03-20T17:58:52.430" v="0"/>
              <pc2:cmMkLst xmlns:pc2="http://schemas.microsoft.com/office/powerpoint/2019/9/main/command">
                <pc:docMk/>
                <pc:sldMk cId="1224656766" sldId="1365"/>
                <pc2:cmMk id="{0BDACB43-FB57-41D7-B32E-A4AAC074E13F}"/>
              </pc2:cmMkLst>
            </pc226:cmChg>
          </p:ext>
        </pc:ext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a:lvl1pPr>
          </a:lstStyle>
          <a:p>
            <a:fld id="{3F0D5E38-04D7-4CC0-AF82-3E5D8CB519DD}" type="datetimeFigureOut">
              <a:rPr lang="en-US" smtClean="0"/>
              <a:t>3/20/2023</a:t>
            </a:fld>
            <a:endParaRPr lang="en-US"/>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9" tIns="47114" rIns="94229" bIns="47114" rtlCol="0" anchor="ctr"/>
          <a:lstStyle/>
          <a:p>
            <a:endParaRPr lang="en-US"/>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4229" tIns="47114" rIns="94229" bIns="4711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vl1pPr>
          </a:lstStyle>
          <a:p>
            <a:fld id="{9E4D9ABE-7AB9-4D3A-BEA5-45E799BD6C0E}" type="slidenum">
              <a:rPr lang="en-US" smtClean="0"/>
              <a:t>‹#›</a:t>
            </a:fld>
            <a:endParaRPr lang="en-US"/>
          </a:p>
        </p:txBody>
      </p:sp>
    </p:spTree>
    <p:extLst>
      <p:ext uri="{BB962C8B-B14F-4D97-AF65-F5344CB8AC3E}">
        <p14:creationId xmlns:p14="http://schemas.microsoft.com/office/powerpoint/2010/main" val="25921768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4D9ABE-7AB9-4D3A-BEA5-45E799BD6C0E}" type="slidenum">
              <a:rPr lang="en-US" smtClean="0"/>
              <a:t>8</a:t>
            </a:fld>
            <a:endParaRPr lang="en-US"/>
          </a:p>
        </p:txBody>
      </p:sp>
    </p:spTree>
    <p:extLst>
      <p:ext uri="{BB962C8B-B14F-4D97-AF65-F5344CB8AC3E}">
        <p14:creationId xmlns:p14="http://schemas.microsoft.com/office/powerpoint/2010/main" val="77525080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10" name="Picture 9" descr="A group of people sitting in a room&#10;&#10;Description automatically generated">
            <a:extLst>
              <a:ext uri="{FF2B5EF4-FFF2-40B4-BE49-F238E27FC236}">
                <a16:creationId xmlns:a16="http://schemas.microsoft.com/office/drawing/2014/main" id="{6FD7D95E-6B62-47ED-8187-0B1562D069E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198" r="1178" b="24686"/>
          <a:stretch/>
        </p:blipFill>
        <p:spPr>
          <a:xfrm>
            <a:off x="0" y="1"/>
            <a:ext cx="12192000"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1"/>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75964"/>
            <a:ext cx="5507665" cy="2389625"/>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3FD4AE78-D0EB-4A0B-B63F-8343844A88F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03509" y="6173310"/>
            <a:ext cx="865233" cy="524798"/>
          </a:xfrm>
          <a:prstGeom prst="rect">
            <a:avLst/>
          </a:prstGeom>
        </p:spPr>
      </p:pic>
    </p:spTree>
    <p:extLst>
      <p:ext uri="{BB962C8B-B14F-4D97-AF65-F5344CB8AC3E}">
        <p14:creationId xmlns:p14="http://schemas.microsoft.com/office/powerpoint/2010/main" val="3494447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495651"/>
            <a:ext cx="10623762"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D5EBFA53-3D67-304C-8BAB-F461F2DE5244}"/>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E08215F0-AC27-C64F-9348-60129EF4301B}"/>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0112C45B-F787-7C43-BB07-B21494642665}"/>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3/20/2023</a:t>
            </a:fld>
            <a:endParaRPr lang="en-US"/>
          </a:p>
        </p:txBody>
      </p:sp>
      <p:sp>
        <p:nvSpPr>
          <p:cNvPr id="13" name="Slide Number Placeholder 5">
            <a:extLst>
              <a:ext uri="{FF2B5EF4-FFF2-40B4-BE49-F238E27FC236}">
                <a16:creationId xmlns:a16="http://schemas.microsoft.com/office/drawing/2014/main" id="{4FB4E1D8-148E-BB46-8227-70333E5A731A}"/>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4" name="Picture 3" descr="Logo&#10;&#10;Description automatically generated">
            <a:extLst>
              <a:ext uri="{FF2B5EF4-FFF2-40B4-BE49-F238E27FC236}">
                <a16:creationId xmlns:a16="http://schemas.microsoft.com/office/drawing/2014/main" id="{F67056E4-3E14-4ED3-85AB-955E33A8DA4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25017751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285424"/>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ED7E7471-44C5-463E-B019-1DAB8864F308}"/>
              </a:ext>
            </a:extLst>
          </p:cNvPr>
          <p:cNvSpPr>
            <a:spLocks noGrp="1"/>
          </p:cNvSpPr>
          <p:nvPr>
            <p:ph idx="13"/>
          </p:nvPr>
        </p:nvSpPr>
        <p:spPr>
          <a:xfrm>
            <a:off x="6450417" y="1304642"/>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B4ABE558-DBB8-C64A-B51B-A8140EAB3C38}"/>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2" name="Footer Placeholder 4">
            <a:extLst>
              <a:ext uri="{FF2B5EF4-FFF2-40B4-BE49-F238E27FC236}">
                <a16:creationId xmlns:a16="http://schemas.microsoft.com/office/drawing/2014/main" id="{520D4E2B-309B-AC4B-967F-9B15C61CC148}"/>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3" name="Date Placeholder 3">
            <a:extLst>
              <a:ext uri="{FF2B5EF4-FFF2-40B4-BE49-F238E27FC236}">
                <a16:creationId xmlns:a16="http://schemas.microsoft.com/office/drawing/2014/main" id="{83D23F3C-8686-ED41-A69E-216B386B960B}"/>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3/20/2023</a:t>
            </a:fld>
            <a:endParaRPr lang="en-US"/>
          </a:p>
        </p:txBody>
      </p:sp>
      <p:sp>
        <p:nvSpPr>
          <p:cNvPr id="14" name="Slide Number Placeholder 5">
            <a:extLst>
              <a:ext uri="{FF2B5EF4-FFF2-40B4-BE49-F238E27FC236}">
                <a16:creationId xmlns:a16="http://schemas.microsoft.com/office/drawing/2014/main" id="{BD27DAC6-0C5E-194D-B398-62D21A93A670}"/>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4" name="Picture 3" descr="Logo&#10;&#10;Description automatically generated">
            <a:extLst>
              <a:ext uri="{FF2B5EF4-FFF2-40B4-BE49-F238E27FC236}">
                <a16:creationId xmlns:a16="http://schemas.microsoft.com/office/drawing/2014/main" id="{95EFC259-BBAE-4DA5-B848-4DB59354A87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18884765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285424"/>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userDrawn="1"/>
        </p:nvSpPr>
        <p:spPr>
          <a:xfrm>
            <a:off x="6428096" y="1285424"/>
            <a:ext cx="5405941"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6428097" y="1285424"/>
            <a:ext cx="538362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204B5868-DFC4-1A43-8743-6E68BA4257B7}"/>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4" name="Footer Placeholder 4">
            <a:extLst>
              <a:ext uri="{FF2B5EF4-FFF2-40B4-BE49-F238E27FC236}">
                <a16:creationId xmlns:a16="http://schemas.microsoft.com/office/drawing/2014/main" id="{32ECF530-48E5-5848-B2E1-9BC081B0DFB1}"/>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5" name="Date Placeholder 3">
            <a:extLst>
              <a:ext uri="{FF2B5EF4-FFF2-40B4-BE49-F238E27FC236}">
                <a16:creationId xmlns:a16="http://schemas.microsoft.com/office/drawing/2014/main" id="{0496040E-53E8-4343-B8A6-5CD8977655D2}"/>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3/20/2023</a:t>
            </a:fld>
            <a:endParaRPr lang="en-US"/>
          </a:p>
        </p:txBody>
      </p:sp>
      <p:sp>
        <p:nvSpPr>
          <p:cNvPr id="16" name="Slide Number Placeholder 5">
            <a:extLst>
              <a:ext uri="{FF2B5EF4-FFF2-40B4-BE49-F238E27FC236}">
                <a16:creationId xmlns:a16="http://schemas.microsoft.com/office/drawing/2014/main" id="{401EF5C9-4012-EE46-BB4E-52AD584C52A5}"/>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4" name="Picture 3" descr="Logo&#10;&#10;Description automatically generated">
            <a:extLst>
              <a:ext uri="{FF2B5EF4-FFF2-40B4-BE49-F238E27FC236}">
                <a16:creationId xmlns:a16="http://schemas.microsoft.com/office/drawing/2014/main" id="{B82200EE-224B-415F-A726-90C5CBB2F8E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15879290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1E0729C3-ACF1-4E41-B822-FC5A03165595}"/>
              </a:ext>
            </a:extLst>
          </p:cNvPr>
          <p:cNvSpPr/>
          <p:nvPr userDrawn="1"/>
        </p:nvSpPr>
        <p:spPr>
          <a:xfrm>
            <a:off x="333375"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C630556-1203-444D-9406-8EE318B5B62D}"/>
              </a:ext>
            </a:extLst>
          </p:cNvPr>
          <p:cNvSpPr/>
          <p:nvPr userDrawn="1"/>
        </p:nvSpPr>
        <p:spPr>
          <a:xfrm>
            <a:off x="2643187"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5910CA-54F1-4812-905F-477F1B94A069}"/>
              </a:ext>
            </a:extLst>
          </p:cNvPr>
          <p:cNvSpPr/>
          <p:nvPr userDrawn="1"/>
        </p:nvSpPr>
        <p:spPr>
          <a:xfrm>
            <a:off x="4952999"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312D5BA-B9DC-4C3A-8F29-0221C1A88107}"/>
              </a:ext>
            </a:extLst>
          </p:cNvPr>
          <p:cNvSpPr/>
          <p:nvPr userDrawn="1"/>
        </p:nvSpPr>
        <p:spPr>
          <a:xfrm>
            <a:off x="7262811"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DFE10E2-8D3B-4767-B6E0-27F1C0B4C047}"/>
              </a:ext>
            </a:extLst>
          </p:cNvPr>
          <p:cNvSpPr/>
          <p:nvPr userDrawn="1"/>
        </p:nvSpPr>
        <p:spPr>
          <a:xfrm>
            <a:off x="9572623" y="3223291"/>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266C6169-6835-4943-80F4-23BCECDD3F07}"/>
              </a:ext>
            </a:extLst>
          </p:cNvPr>
          <p:cNvCxnSpPr>
            <a:cxnSpLocks/>
          </p:cNvCxnSpPr>
          <p:nvPr userDrawn="1"/>
        </p:nvCxnSpPr>
        <p:spPr>
          <a:xfrm flipH="1" flipV="1">
            <a:off x="1428749" y="2390136"/>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2E6F3C4-95C1-49A1-8C1A-8B07DC3E6F2A}"/>
              </a:ext>
            </a:extLst>
          </p:cNvPr>
          <p:cNvCxnSpPr>
            <a:cxnSpLocks/>
          </p:cNvCxnSpPr>
          <p:nvPr userDrawn="1"/>
        </p:nvCxnSpPr>
        <p:spPr>
          <a:xfrm flipH="1" flipV="1">
            <a:off x="3736180" y="3681599"/>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userDrawn="1"/>
        </p:nvCxnSpPr>
        <p:spPr>
          <a:xfrm flipH="1" flipV="1">
            <a:off x="6048373" y="2390135"/>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userDrawn="1"/>
        </p:nvCxnSpPr>
        <p:spPr>
          <a:xfrm flipH="1" flipV="1">
            <a:off x="8336753" y="3681598"/>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userDrawn="1"/>
        </p:nvCxnSpPr>
        <p:spPr>
          <a:xfrm flipH="1" flipV="1">
            <a:off x="10563224" y="2390134"/>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0DA5B326-4BC0-484C-8A52-EB4943337D62}"/>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21" name="Footer Placeholder 4">
            <a:extLst>
              <a:ext uri="{FF2B5EF4-FFF2-40B4-BE49-F238E27FC236}">
                <a16:creationId xmlns:a16="http://schemas.microsoft.com/office/drawing/2014/main" id="{4142F996-DE7C-3E47-BA8A-BBC00F96DD25}"/>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22" name="Date Placeholder 3">
            <a:extLst>
              <a:ext uri="{FF2B5EF4-FFF2-40B4-BE49-F238E27FC236}">
                <a16:creationId xmlns:a16="http://schemas.microsoft.com/office/drawing/2014/main" id="{974DC2DB-1F0B-0942-9E0D-4F8920E60929}"/>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3/20/2023</a:t>
            </a:fld>
            <a:endParaRPr lang="en-US"/>
          </a:p>
        </p:txBody>
      </p:sp>
      <p:sp>
        <p:nvSpPr>
          <p:cNvPr id="23" name="Slide Number Placeholder 5">
            <a:extLst>
              <a:ext uri="{FF2B5EF4-FFF2-40B4-BE49-F238E27FC236}">
                <a16:creationId xmlns:a16="http://schemas.microsoft.com/office/drawing/2014/main" id="{2B05FB37-2E5D-9D48-A9B7-C9217B4502DA}"/>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3" name="Picture 2" descr="Logo&#10;&#10;Description automatically generated">
            <a:extLst>
              <a:ext uri="{FF2B5EF4-FFF2-40B4-BE49-F238E27FC236}">
                <a16:creationId xmlns:a16="http://schemas.microsoft.com/office/drawing/2014/main" id="{9917D098-5A09-4869-B309-8E88CBD6B8E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18579403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52A689B4-7CB5-4150-A72A-0CECA6C94C1B}"/>
              </a:ext>
            </a:extLst>
          </p:cNvPr>
          <p:cNvSpPr/>
          <p:nvPr userDrawn="1"/>
        </p:nvSpPr>
        <p:spPr>
          <a:xfrm>
            <a:off x="712381" y="1239202"/>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C30B6CA-CF8E-4672-850C-BD70C9603821}"/>
              </a:ext>
            </a:extLst>
          </p:cNvPr>
          <p:cNvSpPr/>
          <p:nvPr userDrawn="1"/>
        </p:nvSpPr>
        <p:spPr>
          <a:xfrm>
            <a:off x="712380"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DFA0AC-AA6C-48D9-975D-40B547596326}"/>
              </a:ext>
            </a:extLst>
          </p:cNvPr>
          <p:cNvSpPr/>
          <p:nvPr userDrawn="1"/>
        </p:nvSpPr>
        <p:spPr>
          <a:xfrm>
            <a:off x="6909500"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E3B6A9-6BD0-49EC-BAE1-4EA85B6203D7}"/>
              </a:ext>
            </a:extLst>
          </p:cNvPr>
          <p:cNvSpPr/>
          <p:nvPr userDrawn="1"/>
        </p:nvSpPr>
        <p:spPr>
          <a:xfrm>
            <a:off x="6941734"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759538" y="1286467"/>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759537" y="3788533"/>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6956658" y="1270715"/>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036051" y="3791366"/>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8" name="Rectangle 17">
            <a:extLst>
              <a:ext uri="{FF2B5EF4-FFF2-40B4-BE49-F238E27FC236}">
                <a16:creationId xmlns:a16="http://schemas.microsoft.com/office/drawing/2014/main" id="{2960968C-3F33-C64B-A2A1-E1BACC190A76}"/>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9" name="Footer Placeholder 4">
            <a:extLst>
              <a:ext uri="{FF2B5EF4-FFF2-40B4-BE49-F238E27FC236}">
                <a16:creationId xmlns:a16="http://schemas.microsoft.com/office/drawing/2014/main" id="{607386F5-F54A-234D-AC30-C50F06D59500}"/>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20" name="Date Placeholder 3">
            <a:extLst>
              <a:ext uri="{FF2B5EF4-FFF2-40B4-BE49-F238E27FC236}">
                <a16:creationId xmlns:a16="http://schemas.microsoft.com/office/drawing/2014/main" id="{A01B6C27-68DF-A946-B076-AD57BBA02C63}"/>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3/20/2023</a:t>
            </a:fld>
            <a:endParaRPr lang="en-US"/>
          </a:p>
        </p:txBody>
      </p:sp>
      <p:sp>
        <p:nvSpPr>
          <p:cNvPr id="21" name="Slide Number Placeholder 5">
            <a:extLst>
              <a:ext uri="{FF2B5EF4-FFF2-40B4-BE49-F238E27FC236}">
                <a16:creationId xmlns:a16="http://schemas.microsoft.com/office/drawing/2014/main" id="{10949CC2-4815-9040-AE29-DA865A2CF2F3}"/>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3" name="Picture 2" descr="Logo&#10;&#10;Description automatically generated">
            <a:extLst>
              <a:ext uri="{FF2B5EF4-FFF2-40B4-BE49-F238E27FC236}">
                <a16:creationId xmlns:a16="http://schemas.microsoft.com/office/drawing/2014/main" id="{4775AFD9-BEE3-425F-9AB3-3335000DBB4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10157514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BE51F148-FE22-5F4B-9656-B9FD0B31FA6D}"/>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61D1E651-A636-ED44-8643-D87936B7D41C}"/>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5E373F66-282B-C84A-9B7B-612F107B44FB}"/>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3/20/2023</a:t>
            </a:fld>
            <a:endParaRPr lang="en-US"/>
          </a:p>
        </p:txBody>
      </p:sp>
      <p:sp>
        <p:nvSpPr>
          <p:cNvPr id="13" name="Slide Number Placeholder 5">
            <a:extLst>
              <a:ext uri="{FF2B5EF4-FFF2-40B4-BE49-F238E27FC236}">
                <a16:creationId xmlns:a16="http://schemas.microsoft.com/office/drawing/2014/main" id="{F3B3F59D-D4CA-7848-B38D-767519517860}"/>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3" name="Picture 2" descr="Logo&#10;&#10;Description automatically generated">
            <a:extLst>
              <a:ext uri="{FF2B5EF4-FFF2-40B4-BE49-F238E27FC236}">
                <a16:creationId xmlns:a16="http://schemas.microsoft.com/office/drawing/2014/main" id="{57E9B9A6-20E0-4E5C-B982-427BF76498E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28050172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19CEFC9-AAA7-49A4-8FDC-F89E6009086A}"/>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close up of a sign&#10;&#10;Description automatically generated">
            <a:extLst>
              <a:ext uri="{FF2B5EF4-FFF2-40B4-BE49-F238E27FC236}">
                <a16:creationId xmlns:a16="http://schemas.microsoft.com/office/drawing/2014/main" id="{B7C878DE-4C84-4F9E-B3A9-9F718A6DAF4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5" name="Rectangle 4">
            <a:extLst>
              <a:ext uri="{FF2B5EF4-FFF2-40B4-BE49-F238E27FC236}">
                <a16:creationId xmlns:a16="http://schemas.microsoft.com/office/drawing/2014/main" id="{29B79DAE-CFAF-404D-BC10-36DC7525CF58}"/>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6" name="Footer Placeholder 4">
            <a:extLst>
              <a:ext uri="{FF2B5EF4-FFF2-40B4-BE49-F238E27FC236}">
                <a16:creationId xmlns:a16="http://schemas.microsoft.com/office/drawing/2014/main" id="{F4EABCAA-819D-3348-9451-F8B72E04B52C}"/>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7" name="Date Placeholder 3">
            <a:extLst>
              <a:ext uri="{FF2B5EF4-FFF2-40B4-BE49-F238E27FC236}">
                <a16:creationId xmlns:a16="http://schemas.microsoft.com/office/drawing/2014/main" id="{696E019A-A2E1-144B-A66D-D804B12991D5}"/>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3/20/2023</a:t>
            </a:fld>
            <a:endParaRPr lang="en-US"/>
          </a:p>
        </p:txBody>
      </p:sp>
      <p:sp>
        <p:nvSpPr>
          <p:cNvPr id="8" name="Slide Number Placeholder 5">
            <a:extLst>
              <a:ext uri="{FF2B5EF4-FFF2-40B4-BE49-F238E27FC236}">
                <a16:creationId xmlns:a16="http://schemas.microsoft.com/office/drawing/2014/main" id="{FCA4099B-DB89-0449-ADCC-A2078A708396}"/>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2" name="Picture 1" descr="Logo&#10;&#10;Description automatically generated">
            <a:extLst>
              <a:ext uri="{FF2B5EF4-FFF2-40B4-BE49-F238E27FC236}">
                <a16:creationId xmlns:a16="http://schemas.microsoft.com/office/drawing/2014/main" id="{26C6628B-B955-4A06-A2D2-F2637EC1E69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25391118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C9CA210-FEED-684B-A2A9-F54EDD7D2C65}"/>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4B7C4E4-2D06-490E-9697-F8F066CE1C1F}"/>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51BE9050-50FF-4330-8FD2-DAA2A68D4BF7}"/>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3/20/2023</a:t>
            </a:fld>
            <a:endParaRPr lang="en-US"/>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pic>
        <p:nvPicPr>
          <p:cNvPr id="10" name="Picture 9" descr="A close up of a sign&#10;&#10;Description automatically generated">
            <a:extLst>
              <a:ext uri="{FF2B5EF4-FFF2-40B4-BE49-F238E27FC236}">
                <a16:creationId xmlns:a16="http://schemas.microsoft.com/office/drawing/2014/main" id="{930A1659-99D2-374C-97EA-2635D11528A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11" name="Title 1">
            <a:extLst>
              <a:ext uri="{FF2B5EF4-FFF2-40B4-BE49-F238E27FC236}">
                <a16:creationId xmlns:a16="http://schemas.microsoft.com/office/drawing/2014/main" id="{E90F83D7-4EC5-EE4E-83F7-C835C5446C86}"/>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3" name="Picture 2" descr="Logo, company name&#10;&#10;Description automatically generated">
            <a:extLst>
              <a:ext uri="{FF2B5EF4-FFF2-40B4-BE49-F238E27FC236}">
                <a16:creationId xmlns:a16="http://schemas.microsoft.com/office/drawing/2014/main" id="{C1ADDC4B-24B4-4987-8301-62AC6401666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37101676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7BD0F88F-B66B-F745-BA33-0143C27E5F2D}"/>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a:extLst>
              <a:ext uri="{FF2B5EF4-FFF2-40B4-BE49-F238E27FC236}">
                <a16:creationId xmlns:a16="http://schemas.microsoft.com/office/drawing/2014/main" id="{525C8F73-2D17-4CBB-8381-D1323C9DA8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B333C5E1-1EDD-41B7-9D2F-B0420BABB61A}"/>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47415" y="1495651"/>
            <a:ext cx="8988726" cy="4351338"/>
          </a:xfrm>
          <a:prstGeom prst="rect">
            <a:avLst/>
          </a:prstGeom>
        </p:spPr>
        <p:txBody>
          <a:bodyPr/>
          <a:lstStyle>
            <a:lvl1pPr>
              <a:buClr>
                <a:schemeClr val="accent2"/>
              </a:buClr>
              <a:defRPr>
                <a:solidFill>
                  <a:schemeClr val="tx1">
                    <a:lumMod val="65000"/>
                    <a:lumOff val="35000"/>
                  </a:schemeClr>
                </a:solidFill>
              </a:defRPr>
            </a:lvl1pPr>
            <a:lvl2pPr marL="800100" indent="-342900">
              <a:buClr>
                <a:srgbClr val="0D6CB9"/>
              </a:buClr>
              <a:buFont typeface="Arial" panose="020B0604020202020204" pitchFamily="34" charset="0"/>
              <a:buChar char="•"/>
              <a:defRPr>
                <a:solidFill>
                  <a:schemeClr val="tx1">
                    <a:lumMod val="65000"/>
                    <a:lumOff val="35000"/>
                  </a:schemeClr>
                </a:solidFill>
              </a:defRPr>
            </a:lvl2pPr>
            <a:lvl3pPr marL="1143000" indent="-228600">
              <a:buClr>
                <a:schemeClr val="accent2"/>
              </a:buClr>
              <a:buSzPct val="75000"/>
              <a:buFont typeface="Courier New" panose="02070309020205020404" pitchFamily="49" charset="0"/>
              <a:buChar char="o"/>
              <a:defRPr>
                <a:solidFill>
                  <a:schemeClr val="tx1">
                    <a:lumMod val="65000"/>
                    <a:lumOff val="35000"/>
                  </a:schemeClr>
                </a:solidFill>
              </a:defRPr>
            </a:lvl3pPr>
            <a:lvl4pPr marL="1600200" indent="-228600">
              <a:buClr>
                <a:srgbClr val="0D6CB9"/>
              </a:buClr>
              <a:buFont typeface="Arial" panose="020B0604020202020204" pitchFamily="34" charset="0"/>
              <a:buChar char="•"/>
              <a:defRPr>
                <a:solidFill>
                  <a:schemeClr val="tx1">
                    <a:lumMod val="65000"/>
                    <a:lumOff val="35000"/>
                  </a:schemeClr>
                </a:solidFill>
              </a:defRPr>
            </a:lvl4pPr>
            <a:lvl5pPr>
              <a:buClr>
                <a:schemeClr val="accent2"/>
              </a:buClr>
              <a:defRPr>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Rectangle 18">
            <a:extLst>
              <a:ext uri="{FF2B5EF4-FFF2-40B4-BE49-F238E27FC236}">
                <a16:creationId xmlns:a16="http://schemas.microsoft.com/office/drawing/2014/main" id="{CFFA6AE0-F5B6-6E49-8BB3-4004BFDD1F0B}"/>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Date Placeholder 3">
            <a:extLst>
              <a:ext uri="{FF2B5EF4-FFF2-40B4-BE49-F238E27FC236}">
                <a16:creationId xmlns:a16="http://schemas.microsoft.com/office/drawing/2014/main" id="{F9FB4947-4D5F-954E-B552-4F263C8E9873}"/>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3/20/2023</a:t>
            </a:fld>
            <a:endParaRPr lang="en-US"/>
          </a:p>
        </p:txBody>
      </p:sp>
      <p:pic>
        <p:nvPicPr>
          <p:cNvPr id="24" name="Picture 23" descr="A close up of a sign&#10;&#10;Description automatically generated">
            <a:extLst>
              <a:ext uri="{FF2B5EF4-FFF2-40B4-BE49-F238E27FC236}">
                <a16:creationId xmlns:a16="http://schemas.microsoft.com/office/drawing/2014/main" id="{D2FE67E8-1825-AB4D-A7FC-30A73E3B0E8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5" name="Title 1">
            <a:extLst>
              <a:ext uri="{FF2B5EF4-FFF2-40B4-BE49-F238E27FC236}">
                <a16:creationId xmlns:a16="http://schemas.microsoft.com/office/drawing/2014/main" id="{498E68E3-D6C5-9245-99A9-607F1E2B05EC}"/>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9BBBBBA0-AAB0-4BC2-BDF1-8C90CA9DFF5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37747359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76E93DA6-A186-9940-9961-AE9EAE17F18C}"/>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a:extLst>
              <a:ext uri="{FF2B5EF4-FFF2-40B4-BE49-F238E27FC236}">
                <a16:creationId xmlns:a16="http://schemas.microsoft.com/office/drawing/2014/main" id="{969B0202-9DFD-4FCF-891E-B47E47F360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3887BB70-7752-40F0-9AD0-27AB3E938EEF}"/>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20118" y="1495651"/>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A07FE31F-6F7C-45E4-8003-85B28143C0EE}"/>
              </a:ext>
            </a:extLst>
          </p:cNvPr>
          <p:cNvSpPr>
            <a:spLocks noGrp="1"/>
          </p:cNvSpPr>
          <p:nvPr>
            <p:ph idx="13"/>
          </p:nvPr>
        </p:nvSpPr>
        <p:spPr>
          <a:xfrm>
            <a:off x="7077078" y="1478675"/>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a:extLst>
              <a:ext uri="{FF2B5EF4-FFF2-40B4-BE49-F238E27FC236}">
                <a16:creationId xmlns:a16="http://schemas.microsoft.com/office/drawing/2014/main" id="{7A2EAA20-EA13-F943-95AF-7156B689A8C1}"/>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ate Placeholder 3">
            <a:extLst>
              <a:ext uri="{FF2B5EF4-FFF2-40B4-BE49-F238E27FC236}">
                <a16:creationId xmlns:a16="http://schemas.microsoft.com/office/drawing/2014/main" id="{49262BE9-D596-EE49-8507-B79D803EBB48}"/>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3/20/2023</a:t>
            </a:fld>
            <a:endParaRPr lang="en-US"/>
          </a:p>
        </p:txBody>
      </p:sp>
      <p:pic>
        <p:nvPicPr>
          <p:cNvPr id="22" name="Picture 21" descr="A close up of a sign&#10;&#10;Description automatically generated">
            <a:extLst>
              <a:ext uri="{FF2B5EF4-FFF2-40B4-BE49-F238E27FC236}">
                <a16:creationId xmlns:a16="http://schemas.microsoft.com/office/drawing/2014/main" id="{910B0988-AF98-C545-A6AB-AD57B467B0F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3" name="Title 1">
            <a:extLst>
              <a:ext uri="{FF2B5EF4-FFF2-40B4-BE49-F238E27FC236}">
                <a16:creationId xmlns:a16="http://schemas.microsoft.com/office/drawing/2014/main" id="{BD5D7554-A478-8645-A569-84934EC2D6AE}"/>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13A586B6-7406-43F8-B07F-A8BD953D18A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41151390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alphaModFix amt="23000"/>
            <a:lum/>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48669"/>
            <a:ext cx="5507665" cy="2416920"/>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3B2691C8-17BF-4178-8EB9-778DEDDB1A7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03509" y="6173310"/>
            <a:ext cx="865233" cy="524798"/>
          </a:xfrm>
          <a:prstGeom prst="rect">
            <a:avLst/>
          </a:prstGeom>
        </p:spPr>
      </p:pic>
    </p:spTree>
    <p:extLst>
      <p:ext uri="{BB962C8B-B14F-4D97-AF65-F5344CB8AC3E}">
        <p14:creationId xmlns:p14="http://schemas.microsoft.com/office/powerpoint/2010/main" val="36131612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577DCAAF-B02B-B24A-8AB0-956BA9E81D63}"/>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ooter Placeholder 4">
            <a:extLst>
              <a:ext uri="{FF2B5EF4-FFF2-40B4-BE49-F238E27FC236}">
                <a16:creationId xmlns:a16="http://schemas.microsoft.com/office/drawing/2014/main" id="{A6ECAAA4-813E-4564-BA0D-541DE6772C2B}"/>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9" name="Slide Number Placeholder 5">
            <a:extLst>
              <a:ext uri="{FF2B5EF4-FFF2-40B4-BE49-F238E27FC236}">
                <a16:creationId xmlns:a16="http://schemas.microsoft.com/office/drawing/2014/main" id="{627CC05B-DA50-4521-98AC-7116F4C5024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251880" y="1285424"/>
            <a:ext cx="530898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userDrawn="1"/>
        </p:nvSpPr>
        <p:spPr>
          <a:xfrm>
            <a:off x="7719237" y="1285424"/>
            <a:ext cx="4114800"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7719237" y="1285424"/>
            <a:ext cx="409248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4128DAB3-C658-FA4C-9183-4169F5C77E36}"/>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Date Placeholder 3">
            <a:extLst>
              <a:ext uri="{FF2B5EF4-FFF2-40B4-BE49-F238E27FC236}">
                <a16:creationId xmlns:a16="http://schemas.microsoft.com/office/drawing/2014/main" id="{53DBDFD6-DCC5-FE4D-9B49-5F5722AB86B0}"/>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3/20/2023</a:t>
            </a:fld>
            <a:endParaRPr lang="en-US"/>
          </a:p>
        </p:txBody>
      </p:sp>
      <p:pic>
        <p:nvPicPr>
          <p:cNvPr id="24" name="Picture 23" descr="A close up of a sign&#10;&#10;Description automatically generated">
            <a:extLst>
              <a:ext uri="{FF2B5EF4-FFF2-40B4-BE49-F238E27FC236}">
                <a16:creationId xmlns:a16="http://schemas.microsoft.com/office/drawing/2014/main" id="{8C24448D-6ADF-8442-A000-775910CD0D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5" name="Title 1">
            <a:extLst>
              <a:ext uri="{FF2B5EF4-FFF2-40B4-BE49-F238E27FC236}">
                <a16:creationId xmlns:a16="http://schemas.microsoft.com/office/drawing/2014/main" id="{1165CA6F-4364-244F-9ABF-4E81C4523BA3}"/>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4973D2B0-1CE9-493B-9925-CD6B89614F4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17551016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3_Title and Content">
    <p:spTree>
      <p:nvGrpSpPr>
        <p:cNvPr id="1" name=""/>
        <p:cNvGrpSpPr/>
        <p:nvPr/>
      </p:nvGrpSpPr>
      <p:grpSpPr>
        <a:xfrm>
          <a:off x="0" y="0"/>
          <a:ext cx="0" cy="0"/>
          <a:chOff x="0" y="0"/>
          <a:chExt cx="0" cy="0"/>
        </a:xfrm>
      </p:grpSpPr>
      <p:sp>
        <p:nvSpPr>
          <p:cNvPr id="24" name="Footer Placeholder 4">
            <a:extLst>
              <a:ext uri="{FF2B5EF4-FFF2-40B4-BE49-F238E27FC236}">
                <a16:creationId xmlns:a16="http://schemas.microsoft.com/office/drawing/2014/main" id="{67CC9ED6-411A-4AA2-93D9-7C6C1FA6EC0C}"/>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25" name="Slide Number Placeholder 5">
            <a:extLst>
              <a:ext uri="{FF2B5EF4-FFF2-40B4-BE49-F238E27FC236}">
                <a16:creationId xmlns:a16="http://schemas.microsoft.com/office/drawing/2014/main" id="{164CE446-9449-45AF-9B88-2402D6E072B4}"/>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11" name="Rectangle 10">
            <a:extLst>
              <a:ext uri="{FF2B5EF4-FFF2-40B4-BE49-F238E27FC236}">
                <a16:creationId xmlns:a16="http://schemas.microsoft.com/office/drawing/2014/main" id="{3C630556-1203-444D-9406-8EE318B5B62D}"/>
              </a:ext>
            </a:extLst>
          </p:cNvPr>
          <p:cNvSpPr/>
          <p:nvPr userDrawn="1"/>
        </p:nvSpPr>
        <p:spPr>
          <a:xfrm>
            <a:off x="2523919"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5910CA-54F1-4812-905F-477F1B94A069}"/>
              </a:ext>
            </a:extLst>
          </p:cNvPr>
          <p:cNvSpPr/>
          <p:nvPr userDrawn="1"/>
        </p:nvSpPr>
        <p:spPr>
          <a:xfrm>
            <a:off x="4833731"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312D5BA-B9DC-4C3A-8F29-0221C1A88107}"/>
              </a:ext>
            </a:extLst>
          </p:cNvPr>
          <p:cNvSpPr/>
          <p:nvPr userDrawn="1"/>
        </p:nvSpPr>
        <p:spPr>
          <a:xfrm>
            <a:off x="7143543"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DFE10E2-8D3B-4767-B6E0-27F1C0B4C047}"/>
              </a:ext>
            </a:extLst>
          </p:cNvPr>
          <p:cNvSpPr/>
          <p:nvPr userDrawn="1"/>
        </p:nvSpPr>
        <p:spPr>
          <a:xfrm>
            <a:off x="9453355" y="3223291"/>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D2E6F3C4-95C1-49A1-8C1A-8B07DC3E6F2A}"/>
              </a:ext>
            </a:extLst>
          </p:cNvPr>
          <p:cNvCxnSpPr>
            <a:cxnSpLocks/>
          </p:cNvCxnSpPr>
          <p:nvPr userDrawn="1"/>
        </p:nvCxnSpPr>
        <p:spPr>
          <a:xfrm flipH="1" flipV="1">
            <a:off x="3616912" y="3681599"/>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userDrawn="1"/>
        </p:nvCxnSpPr>
        <p:spPr>
          <a:xfrm flipH="1" flipV="1">
            <a:off x="5929105" y="2390135"/>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userDrawn="1"/>
        </p:nvCxnSpPr>
        <p:spPr>
          <a:xfrm flipH="1" flipV="1">
            <a:off x="8217485" y="3681598"/>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userDrawn="1"/>
        </p:nvCxnSpPr>
        <p:spPr>
          <a:xfrm flipH="1" flipV="1">
            <a:off x="10443956" y="2390134"/>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9A2BD7F4-C9CD-5E45-8A88-B96A3E033E78}"/>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EB4592BA-DF80-CC4D-BC9D-88314565611D}"/>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Date Placeholder 3">
            <a:extLst>
              <a:ext uri="{FF2B5EF4-FFF2-40B4-BE49-F238E27FC236}">
                <a16:creationId xmlns:a16="http://schemas.microsoft.com/office/drawing/2014/main" id="{C9F3F664-C802-7249-A764-71E581FA3D84}"/>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3/20/2023</a:t>
            </a:fld>
            <a:endParaRPr lang="en-US"/>
          </a:p>
        </p:txBody>
      </p:sp>
      <p:pic>
        <p:nvPicPr>
          <p:cNvPr id="34" name="Picture 33" descr="A close up of a sign&#10;&#10;Description automatically generated">
            <a:extLst>
              <a:ext uri="{FF2B5EF4-FFF2-40B4-BE49-F238E27FC236}">
                <a16:creationId xmlns:a16="http://schemas.microsoft.com/office/drawing/2014/main" id="{D467C9B8-BC4D-7F47-8AA0-AA2F4BE0A22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35" name="Title 1">
            <a:extLst>
              <a:ext uri="{FF2B5EF4-FFF2-40B4-BE49-F238E27FC236}">
                <a16:creationId xmlns:a16="http://schemas.microsoft.com/office/drawing/2014/main" id="{6D8DE5CC-1AD4-EE46-B391-85AE43951FAF}"/>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CAF8FDEC-6588-41D9-99DC-18FE86AD052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18906788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4_Title and Content">
    <p:spTree>
      <p:nvGrpSpPr>
        <p:cNvPr id="1" name=""/>
        <p:cNvGrpSpPr/>
        <p:nvPr/>
      </p:nvGrpSpPr>
      <p:grpSpPr>
        <a:xfrm>
          <a:off x="0" y="0"/>
          <a:ext cx="0" cy="0"/>
          <a:chOff x="0" y="0"/>
          <a:chExt cx="0" cy="0"/>
        </a:xfrm>
      </p:grpSpPr>
      <p:sp>
        <p:nvSpPr>
          <p:cNvPr id="22" name="Footer Placeholder 4">
            <a:extLst>
              <a:ext uri="{FF2B5EF4-FFF2-40B4-BE49-F238E27FC236}">
                <a16:creationId xmlns:a16="http://schemas.microsoft.com/office/drawing/2014/main" id="{52249239-F68B-4147-B1D1-C5BAEF52ACB1}"/>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23" name="Slide Number Placeholder 5">
            <a:extLst>
              <a:ext uri="{FF2B5EF4-FFF2-40B4-BE49-F238E27FC236}">
                <a16:creationId xmlns:a16="http://schemas.microsoft.com/office/drawing/2014/main" id="{B4F8CBC6-0EA4-454E-9AE7-330D0B07DBA8}"/>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10" name="Rectangle 9">
            <a:extLst>
              <a:ext uri="{FF2B5EF4-FFF2-40B4-BE49-F238E27FC236}">
                <a16:creationId xmlns:a16="http://schemas.microsoft.com/office/drawing/2014/main" id="{52A689B4-7CB5-4150-A72A-0CECA6C94C1B}"/>
              </a:ext>
            </a:extLst>
          </p:cNvPr>
          <p:cNvSpPr/>
          <p:nvPr userDrawn="1"/>
        </p:nvSpPr>
        <p:spPr>
          <a:xfrm>
            <a:off x="2381529" y="1242035"/>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C30B6CA-CF8E-4672-850C-BD70C9603821}"/>
              </a:ext>
            </a:extLst>
          </p:cNvPr>
          <p:cNvSpPr/>
          <p:nvPr userDrawn="1"/>
        </p:nvSpPr>
        <p:spPr>
          <a:xfrm>
            <a:off x="2381528" y="3731447"/>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DFA0AC-AA6C-48D9-975D-40B547596326}"/>
              </a:ext>
            </a:extLst>
          </p:cNvPr>
          <p:cNvSpPr/>
          <p:nvPr userDrawn="1"/>
        </p:nvSpPr>
        <p:spPr>
          <a:xfrm>
            <a:off x="7223399"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E3B6A9-6BD0-49EC-BAE1-4EA85B6203D7}"/>
              </a:ext>
            </a:extLst>
          </p:cNvPr>
          <p:cNvSpPr/>
          <p:nvPr userDrawn="1"/>
        </p:nvSpPr>
        <p:spPr>
          <a:xfrm>
            <a:off x="7255633"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2428686" y="1289300"/>
            <a:ext cx="4462841" cy="1847185"/>
          </a:xfrm>
          <a:prstGeom prst="rect">
            <a:avLst/>
          </a:prstGeom>
        </p:spPr>
        <p:txBody>
          <a:bodyPr/>
          <a:lstStyle>
            <a:lvl1pPr>
              <a:buClr>
                <a:schemeClr val="accent2"/>
              </a:buClr>
              <a:defRPr sz="2400">
                <a:solidFill>
                  <a:schemeClr val="tx1">
                    <a:lumMod val="65000"/>
                    <a:lumOff val="35000"/>
                  </a:schemeClr>
                </a:solidFill>
              </a:defRPr>
            </a:lvl1pPr>
            <a:lvl2pPr marL="800100" indent="-3429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2428685" y="3791366"/>
            <a:ext cx="4462841" cy="1847185"/>
          </a:xfrm>
          <a:prstGeom prst="rect">
            <a:avLst/>
          </a:prstGeom>
        </p:spPr>
        <p:txBody>
          <a:bodyPr/>
          <a:lstStyle>
            <a:lvl1pPr>
              <a:buClr>
                <a:schemeClr val="accent2"/>
              </a:buClr>
              <a:defRPr sz="2400">
                <a:solidFill>
                  <a:schemeClr val="tx1">
                    <a:lumMod val="65000"/>
                    <a:lumOff val="35000"/>
                  </a:schemeClr>
                </a:solidFill>
              </a:defRPr>
            </a:lvl1pPr>
            <a:lvl2pPr marL="685800" indent="-2286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7270557" y="1270715"/>
            <a:ext cx="4462841" cy="1847185"/>
          </a:xfrm>
          <a:prstGeom prst="rect">
            <a:avLst/>
          </a:prstGeom>
        </p:spPr>
        <p:txBody>
          <a:bodyPr/>
          <a:lstStyle>
            <a:lvl1pPr>
              <a:buClr>
                <a:schemeClr val="accent2"/>
              </a:buClr>
              <a:defRPr sz="2400">
                <a:solidFill>
                  <a:schemeClr val="tx1">
                    <a:lumMod val="65000"/>
                    <a:lumOff val="35000"/>
                  </a:schemeClr>
                </a:solidFill>
              </a:defRPr>
            </a:lvl1pPr>
            <a:lvl2pPr marL="685800" indent="-2286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349950" y="3791366"/>
            <a:ext cx="4462841" cy="1847185"/>
          </a:xfrm>
          <a:prstGeom prst="rect">
            <a:avLst/>
          </a:prstGeom>
        </p:spPr>
        <p:txBody>
          <a:bodyPr/>
          <a:lstStyle>
            <a:lvl1pPr>
              <a:buClr>
                <a:schemeClr val="accent2"/>
              </a:buClr>
              <a:defRPr sz="2400">
                <a:solidFill>
                  <a:schemeClr val="tx1">
                    <a:lumMod val="65000"/>
                    <a:lumOff val="35000"/>
                  </a:schemeClr>
                </a:solidFill>
              </a:defRPr>
            </a:lvl1pPr>
            <a:lvl2pPr marL="685800" indent="-2286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pic>
        <p:nvPicPr>
          <p:cNvPr id="25" name="Picture 24" descr="A close up of a sign&#10;&#10;Description automatically generated">
            <a:extLst>
              <a:ext uri="{FF2B5EF4-FFF2-40B4-BE49-F238E27FC236}">
                <a16:creationId xmlns:a16="http://schemas.microsoft.com/office/drawing/2014/main" id="{FDDB49D4-8143-9B46-A2E3-F54C2E2C226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7" name="Date Placeholder 3">
            <a:extLst>
              <a:ext uri="{FF2B5EF4-FFF2-40B4-BE49-F238E27FC236}">
                <a16:creationId xmlns:a16="http://schemas.microsoft.com/office/drawing/2014/main" id="{E45AD176-A492-564A-9120-30D5931E75EB}"/>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3/20/2023</a:t>
            </a:fld>
            <a:endParaRPr lang="en-US"/>
          </a:p>
        </p:txBody>
      </p:sp>
      <p:sp>
        <p:nvSpPr>
          <p:cNvPr id="28" name="Rectangle 27">
            <a:extLst>
              <a:ext uri="{FF2B5EF4-FFF2-40B4-BE49-F238E27FC236}">
                <a16:creationId xmlns:a16="http://schemas.microsoft.com/office/drawing/2014/main" id="{FA2D2368-DB91-5641-B72D-CAD3B3692E26}"/>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42FE50E5-E585-294D-8EA1-6FF47F94FAEF}"/>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Date Placeholder 3">
            <a:extLst>
              <a:ext uri="{FF2B5EF4-FFF2-40B4-BE49-F238E27FC236}">
                <a16:creationId xmlns:a16="http://schemas.microsoft.com/office/drawing/2014/main" id="{24516B70-534E-B846-AFCE-7DEC40C1C0F1}"/>
              </a:ext>
            </a:extLst>
          </p:cNvPr>
          <p:cNvSpPr txBox="1">
            <a:spLocks/>
          </p:cNvSpPr>
          <p:nvPr userDrawn="1"/>
        </p:nvSpPr>
        <p:spPr>
          <a:xfrm>
            <a:off x="243484" y="6492875"/>
            <a:ext cx="1585316"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6A0AD2-53AF-4D84-8AC9-3DBC493F2F75}" type="datetimeFigureOut">
              <a:rPr lang="en-US" smtClean="0"/>
              <a:pPr/>
              <a:t>3/20/2023</a:t>
            </a:fld>
            <a:endParaRPr lang="en-US"/>
          </a:p>
        </p:txBody>
      </p:sp>
      <p:pic>
        <p:nvPicPr>
          <p:cNvPr id="31" name="Picture 30" descr="A close up of a sign&#10;&#10;Description automatically generated">
            <a:extLst>
              <a:ext uri="{FF2B5EF4-FFF2-40B4-BE49-F238E27FC236}">
                <a16:creationId xmlns:a16="http://schemas.microsoft.com/office/drawing/2014/main" id="{1D042591-5AE2-0747-992B-D8913100411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32" name="Title 1">
            <a:extLst>
              <a:ext uri="{FF2B5EF4-FFF2-40B4-BE49-F238E27FC236}">
                <a16:creationId xmlns:a16="http://schemas.microsoft.com/office/drawing/2014/main" id="{6BF1E2C7-B4C7-9940-9534-D5A78B0DBD66}"/>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5BF0BE0F-8278-429A-ABC4-48862EE15D9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35834570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1BE9050-50FF-4330-8FD2-DAA2A68D4BF7}"/>
              </a:ext>
            </a:extLst>
          </p:cNvPr>
          <p:cNvSpPr>
            <a:spLocks noGrp="1"/>
          </p:cNvSpPr>
          <p:nvPr>
            <p:ph type="dt" sz="half" idx="10"/>
          </p:nvPr>
        </p:nvSpPr>
        <p:spPr>
          <a:xfrm>
            <a:off x="627797" y="6492875"/>
            <a:ext cx="2743200" cy="365125"/>
          </a:xfrm>
        </p:spPr>
        <p:txBody>
          <a:bodyPr/>
          <a:lstStyle/>
          <a:p>
            <a:fld id="{FA6A0AD2-53AF-4D84-8AC9-3DBC493F2F75}" type="datetimeFigureOut">
              <a:rPr lang="en-US" smtClean="0"/>
              <a:t>3/20/2023</a:t>
            </a:fld>
            <a:endParaRPr lang="en-US"/>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37634836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17A0E8C-5BD7-4700-910D-186567B7387F}"/>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a:extLst>
              <a:ext uri="{FF2B5EF4-FFF2-40B4-BE49-F238E27FC236}">
                <a16:creationId xmlns:a16="http://schemas.microsoft.com/office/drawing/2014/main" id="{525C8F73-2D17-4CBB-8381-D1323C9DA8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B333C5E1-1EDD-41B7-9D2F-B0420BABB61A}"/>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201841" y="167275"/>
            <a:ext cx="9630770"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47415" y="1495651"/>
            <a:ext cx="8988726"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a:extLst>
              <a:ext uri="{FF2B5EF4-FFF2-40B4-BE49-F238E27FC236}">
                <a16:creationId xmlns:a16="http://schemas.microsoft.com/office/drawing/2014/main" id="{919BB631-3C3A-404F-9486-4A9AD6558D7E}"/>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Date Placeholder 3">
            <a:extLst>
              <a:ext uri="{FF2B5EF4-FFF2-40B4-BE49-F238E27FC236}">
                <a16:creationId xmlns:a16="http://schemas.microsoft.com/office/drawing/2014/main" id="{77C9D04E-46AF-E54D-9D39-9FEF71633000}"/>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3/20/2023</a:t>
            </a:fld>
            <a:endParaRPr lang="en-US"/>
          </a:p>
        </p:txBody>
      </p:sp>
      <p:pic>
        <p:nvPicPr>
          <p:cNvPr id="19" name="Picture 18" descr="A close up of a sign&#10;&#10;Description automatically generated">
            <a:extLst>
              <a:ext uri="{FF2B5EF4-FFF2-40B4-BE49-F238E27FC236}">
                <a16:creationId xmlns:a16="http://schemas.microsoft.com/office/drawing/2014/main" id="{DAF1344F-A4C1-B246-84D0-1D67018FF5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715CADD9-290D-480D-B381-B762CBC85CC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35986490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30C87E2D-FAD5-4CD6-9B9E-DF4D175EE0DC}"/>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ate Placeholder 3">
            <a:extLst>
              <a:ext uri="{FF2B5EF4-FFF2-40B4-BE49-F238E27FC236}">
                <a16:creationId xmlns:a16="http://schemas.microsoft.com/office/drawing/2014/main" id="{E4F90356-E557-4622-94C2-A683DA8E878E}"/>
              </a:ext>
            </a:extLst>
          </p:cNvPr>
          <p:cNvSpPr>
            <a:spLocks noGrp="1"/>
          </p:cNvSpPr>
          <p:nvPr>
            <p:ph type="dt" sz="half" idx="10"/>
          </p:nvPr>
        </p:nvSpPr>
        <p:spPr>
          <a:xfrm>
            <a:off x="627797" y="6492875"/>
            <a:ext cx="2743200" cy="365125"/>
          </a:xfrm>
        </p:spPr>
        <p:txBody>
          <a:bodyPr/>
          <a:lstStyle/>
          <a:p>
            <a:fld id="{FA6A0AD2-53AF-4D84-8AC9-3DBC493F2F75}" type="datetimeFigureOut">
              <a:rPr lang="en-US" smtClean="0"/>
              <a:t>3/20/2023</a:t>
            </a:fld>
            <a:endParaRPr lang="en-US"/>
          </a:p>
        </p:txBody>
      </p:sp>
      <p:sp>
        <p:nvSpPr>
          <p:cNvPr id="14" name="Footer Placeholder 4">
            <a:extLst>
              <a:ext uri="{FF2B5EF4-FFF2-40B4-BE49-F238E27FC236}">
                <a16:creationId xmlns:a16="http://schemas.microsoft.com/office/drawing/2014/main" id="{969B0202-9DFD-4FCF-891E-B47E47F360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3887BB70-7752-40F0-9AD0-27AB3E938EEF}"/>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320119" y="153230"/>
            <a:ext cx="9513918"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20118" y="1495651"/>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A07FE31F-6F7C-45E4-8003-85B28143C0EE}"/>
              </a:ext>
            </a:extLst>
          </p:cNvPr>
          <p:cNvSpPr>
            <a:spLocks noGrp="1"/>
          </p:cNvSpPr>
          <p:nvPr>
            <p:ph idx="13"/>
          </p:nvPr>
        </p:nvSpPr>
        <p:spPr>
          <a:xfrm>
            <a:off x="7077078" y="1478675"/>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Rectangle 17">
            <a:extLst>
              <a:ext uri="{FF2B5EF4-FFF2-40B4-BE49-F238E27FC236}">
                <a16:creationId xmlns:a16="http://schemas.microsoft.com/office/drawing/2014/main" id="{9757E269-44EA-2844-9B22-F017403D625E}"/>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Date Placeholder 3">
            <a:extLst>
              <a:ext uri="{FF2B5EF4-FFF2-40B4-BE49-F238E27FC236}">
                <a16:creationId xmlns:a16="http://schemas.microsoft.com/office/drawing/2014/main" id="{AEB296D3-703D-C04F-9ED9-0F2A0F4651CC}"/>
              </a:ext>
            </a:extLst>
          </p:cNvPr>
          <p:cNvSpPr txBox="1">
            <a:spLocks/>
          </p:cNvSpPr>
          <p:nvPr userDrawn="1"/>
        </p:nvSpPr>
        <p:spPr>
          <a:xfrm>
            <a:off x="243484" y="6492875"/>
            <a:ext cx="1585316"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6A0AD2-53AF-4D84-8AC9-3DBC493F2F75}" type="datetimeFigureOut">
              <a:rPr lang="en-US" smtClean="0"/>
              <a:pPr/>
              <a:t>3/20/2023</a:t>
            </a:fld>
            <a:endParaRPr lang="en-US"/>
          </a:p>
        </p:txBody>
      </p:sp>
      <p:pic>
        <p:nvPicPr>
          <p:cNvPr id="20" name="Picture 19" descr="A close up of a sign&#10;&#10;Description automatically generated">
            <a:extLst>
              <a:ext uri="{FF2B5EF4-FFF2-40B4-BE49-F238E27FC236}">
                <a16:creationId xmlns:a16="http://schemas.microsoft.com/office/drawing/2014/main" id="{4DF7DD12-0BD0-204E-A4BA-F2E71254F34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46102D5F-B5B3-44E7-B63C-D3C34DEFE14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223491933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7_Title and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8F225BF-6018-4E25-96E5-020EDE4E074B}"/>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ooter Placeholder 4">
            <a:extLst>
              <a:ext uri="{FF2B5EF4-FFF2-40B4-BE49-F238E27FC236}">
                <a16:creationId xmlns:a16="http://schemas.microsoft.com/office/drawing/2014/main" id="{A6ECAAA4-813E-4564-BA0D-541DE6772C2B}"/>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9" name="Slide Number Placeholder 5">
            <a:extLst>
              <a:ext uri="{FF2B5EF4-FFF2-40B4-BE49-F238E27FC236}">
                <a16:creationId xmlns:a16="http://schemas.microsoft.com/office/drawing/2014/main" id="{627CC05B-DA50-4521-98AC-7116F4C5024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58408" y="164595"/>
            <a:ext cx="9919861"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251880" y="1285424"/>
            <a:ext cx="530898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userDrawn="1"/>
        </p:nvSpPr>
        <p:spPr>
          <a:xfrm>
            <a:off x="7719237" y="1285424"/>
            <a:ext cx="4114800"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7719237" y="1285424"/>
            <a:ext cx="409248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Rectangle 13">
            <a:extLst>
              <a:ext uri="{FF2B5EF4-FFF2-40B4-BE49-F238E27FC236}">
                <a16:creationId xmlns:a16="http://schemas.microsoft.com/office/drawing/2014/main" id="{FF8F072F-C70B-384C-BB1F-23F1D691A60B}"/>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ate Placeholder 3">
            <a:extLst>
              <a:ext uri="{FF2B5EF4-FFF2-40B4-BE49-F238E27FC236}">
                <a16:creationId xmlns:a16="http://schemas.microsoft.com/office/drawing/2014/main" id="{D7719160-ED60-8045-8675-2D2E52240999}"/>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3/20/2023</a:t>
            </a:fld>
            <a:endParaRPr lang="en-US"/>
          </a:p>
        </p:txBody>
      </p:sp>
      <p:pic>
        <p:nvPicPr>
          <p:cNvPr id="21" name="Picture 20" descr="A close up of a sign&#10;&#10;Description automatically generated">
            <a:extLst>
              <a:ext uri="{FF2B5EF4-FFF2-40B4-BE49-F238E27FC236}">
                <a16:creationId xmlns:a16="http://schemas.microsoft.com/office/drawing/2014/main" id="{ECDAB876-A886-C54C-ACB6-BF7126E392C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0CB36AA6-6A09-4EF9-94EF-52554048B0E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36078154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8_Title and Content">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1C02CBCA-AFCA-4598-B68B-76039CBECC82}"/>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ooter Placeholder 4">
            <a:extLst>
              <a:ext uri="{FF2B5EF4-FFF2-40B4-BE49-F238E27FC236}">
                <a16:creationId xmlns:a16="http://schemas.microsoft.com/office/drawing/2014/main" id="{67CC9ED6-411A-4AA2-93D9-7C6C1FA6EC0C}"/>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25" name="Slide Number Placeholder 5">
            <a:extLst>
              <a:ext uri="{FF2B5EF4-FFF2-40B4-BE49-F238E27FC236}">
                <a16:creationId xmlns:a16="http://schemas.microsoft.com/office/drawing/2014/main" id="{164CE446-9449-45AF-9B88-2402D6E072B4}"/>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47249" y="168668"/>
            <a:ext cx="9884676" cy="751350"/>
          </a:xfrm>
        </p:spPr>
        <p:txBody>
          <a:bodyPr>
            <a:normAutofit/>
          </a:bodyPr>
          <a:lstStyle>
            <a:lvl1pPr algn="l">
              <a:defRPr sz="3600">
                <a:solidFill>
                  <a:schemeClr val="accent1"/>
                </a:solidFill>
                <a:latin typeface="+mn-lt"/>
              </a:defRPr>
            </a:lvl1pPr>
          </a:lstStyle>
          <a:p>
            <a:r>
              <a:rPr lang="en-US"/>
              <a:t>Click to add header</a:t>
            </a:r>
          </a:p>
        </p:txBody>
      </p:sp>
      <p:sp>
        <p:nvSpPr>
          <p:cNvPr id="11" name="Rectangle 10">
            <a:extLst>
              <a:ext uri="{FF2B5EF4-FFF2-40B4-BE49-F238E27FC236}">
                <a16:creationId xmlns:a16="http://schemas.microsoft.com/office/drawing/2014/main" id="{3C630556-1203-444D-9406-8EE318B5B62D}"/>
              </a:ext>
            </a:extLst>
          </p:cNvPr>
          <p:cNvSpPr/>
          <p:nvPr userDrawn="1"/>
        </p:nvSpPr>
        <p:spPr>
          <a:xfrm>
            <a:off x="2484163"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5910CA-54F1-4812-905F-477F1B94A069}"/>
              </a:ext>
            </a:extLst>
          </p:cNvPr>
          <p:cNvSpPr/>
          <p:nvPr userDrawn="1"/>
        </p:nvSpPr>
        <p:spPr>
          <a:xfrm>
            <a:off x="4793975"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312D5BA-B9DC-4C3A-8F29-0221C1A88107}"/>
              </a:ext>
            </a:extLst>
          </p:cNvPr>
          <p:cNvSpPr/>
          <p:nvPr userDrawn="1"/>
        </p:nvSpPr>
        <p:spPr>
          <a:xfrm>
            <a:off x="7103787"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DFE10E2-8D3B-4767-B6E0-27F1C0B4C047}"/>
              </a:ext>
            </a:extLst>
          </p:cNvPr>
          <p:cNvSpPr/>
          <p:nvPr userDrawn="1"/>
        </p:nvSpPr>
        <p:spPr>
          <a:xfrm>
            <a:off x="9413599" y="3223291"/>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266C6169-6835-4943-80F4-23BCECDD3F07}"/>
              </a:ext>
            </a:extLst>
          </p:cNvPr>
          <p:cNvCxnSpPr>
            <a:cxnSpLocks/>
          </p:cNvCxnSpPr>
          <p:nvPr userDrawn="1"/>
        </p:nvCxnSpPr>
        <p:spPr>
          <a:xfrm flipH="1" flipV="1">
            <a:off x="1332717" y="2472427"/>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2E6F3C4-95C1-49A1-8C1A-8B07DC3E6F2A}"/>
              </a:ext>
            </a:extLst>
          </p:cNvPr>
          <p:cNvCxnSpPr>
            <a:cxnSpLocks/>
          </p:cNvCxnSpPr>
          <p:nvPr userDrawn="1"/>
        </p:nvCxnSpPr>
        <p:spPr>
          <a:xfrm flipH="1" flipV="1">
            <a:off x="3577156" y="3681599"/>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userDrawn="1"/>
        </p:nvCxnSpPr>
        <p:spPr>
          <a:xfrm flipH="1" flipV="1">
            <a:off x="5889349" y="2390135"/>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userDrawn="1"/>
        </p:nvCxnSpPr>
        <p:spPr>
          <a:xfrm flipH="1" flipV="1">
            <a:off x="8177729" y="3681598"/>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userDrawn="1"/>
        </p:nvCxnSpPr>
        <p:spPr>
          <a:xfrm flipH="1" flipV="1">
            <a:off x="10404200" y="2390134"/>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2911C78B-F852-454F-903B-A9ACC1E0058D}"/>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Date Placeholder 3">
            <a:extLst>
              <a:ext uri="{FF2B5EF4-FFF2-40B4-BE49-F238E27FC236}">
                <a16:creationId xmlns:a16="http://schemas.microsoft.com/office/drawing/2014/main" id="{69562053-D36A-6A4C-81AC-15D58F021C96}"/>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3/20/2023</a:t>
            </a:fld>
            <a:endParaRPr lang="en-US"/>
          </a:p>
        </p:txBody>
      </p:sp>
      <p:pic>
        <p:nvPicPr>
          <p:cNvPr id="28" name="Picture 27" descr="A close up of a sign&#10;&#10;Description automatically generated">
            <a:extLst>
              <a:ext uri="{FF2B5EF4-FFF2-40B4-BE49-F238E27FC236}">
                <a16:creationId xmlns:a16="http://schemas.microsoft.com/office/drawing/2014/main" id="{F37422CB-060A-BE49-AEEC-D38C146ED0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3" name="Picture 2" descr="Logo, company name&#10;&#10;Description automatically generated">
            <a:extLst>
              <a:ext uri="{FF2B5EF4-FFF2-40B4-BE49-F238E27FC236}">
                <a16:creationId xmlns:a16="http://schemas.microsoft.com/office/drawing/2014/main" id="{67211782-D95D-4EAA-8801-2284CAACAE5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2056521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9_Title and Content">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D5F1119D-21B3-4E72-8273-39944FAB4016}"/>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ooter Placeholder 4">
            <a:extLst>
              <a:ext uri="{FF2B5EF4-FFF2-40B4-BE49-F238E27FC236}">
                <a16:creationId xmlns:a16="http://schemas.microsoft.com/office/drawing/2014/main" id="{52249239-F68B-4147-B1D1-C5BAEF52ACB1}"/>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23" name="Slide Number Placeholder 5">
            <a:extLst>
              <a:ext uri="{FF2B5EF4-FFF2-40B4-BE49-F238E27FC236}">
                <a16:creationId xmlns:a16="http://schemas.microsoft.com/office/drawing/2014/main" id="{B4F8CBC6-0EA4-454E-9AE7-330D0B07DBA8}"/>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68857" y="164595"/>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52A689B4-7CB5-4150-A72A-0CECA6C94C1B}"/>
              </a:ext>
            </a:extLst>
          </p:cNvPr>
          <p:cNvSpPr/>
          <p:nvPr userDrawn="1"/>
        </p:nvSpPr>
        <p:spPr>
          <a:xfrm>
            <a:off x="2381529" y="1242035"/>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C30B6CA-CF8E-4672-850C-BD70C9603821}"/>
              </a:ext>
            </a:extLst>
          </p:cNvPr>
          <p:cNvSpPr/>
          <p:nvPr userDrawn="1"/>
        </p:nvSpPr>
        <p:spPr>
          <a:xfrm>
            <a:off x="2381528" y="3731447"/>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DFA0AC-AA6C-48D9-975D-40B547596326}"/>
              </a:ext>
            </a:extLst>
          </p:cNvPr>
          <p:cNvSpPr/>
          <p:nvPr userDrawn="1"/>
        </p:nvSpPr>
        <p:spPr>
          <a:xfrm>
            <a:off x="7223399"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E3B6A9-6BD0-49EC-BAE1-4EA85B6203D7}"/>
              </a:ext>
            </a:extLst>
          </p:cNvPr>
          <p:cNvSpPr/>
          <p:nvPr userDrawn="1"/>
        </p:nvSpPr>
        <p:spPr>
          <a:xfrm>
            <a:off x="7255633"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2428686" y="1289300"/>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2428685" y="3791366"/>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7270557" y="1270715"/>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349950" y="3791366"/>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8" name="Rectangle 17">
            <a:extLst>
              <a:ext uri="{FF2B5EF4-FFF2-40B4-BE49-F238E27FC236}">
                <a16:creationId xmlns:a16="http://schemas.microsoft.com/office/drawing/2014/main" id="{35B85CF5-636A-E440-B11A-092206235E22}"/>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Date Placeholder 3">
            <a:extLst>
              <a:ext uri="{FF2B5EF4-FFF2-40B4-BE49-F238E27FC236}">
                <a16:creationId xmlns:a16="http://schemas.microsoft.com/office/drawing/2014/main" id="{C737E72E-CFE8-C948-A232-7E5E0DBB5B78}"/>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3/20/2023</a:t>
            </a:fld>
            <a:endParaRPr lang="en-US"/>
          </a:p>
        </p:txBody>
      </p:sp>
      <p:pic>
        <p:nvPicPr>
          <p:cNvPr id="26" name="Picture 25" descr="A close up of a sign&#10;&#10;Description automatically generated">
            <a:extLst>
              <a:ext uri="{FF2B5EF4-FFF2-40B4-BE49-F238E27FC236}">
                <a16:creationId xmlns:a16="http://schemas.microsoft.com/office/drawing/2014/main" id="{9516DD73-EFAF-4D47-841B-1104248EF14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3" name="Picture 2" descr="Logo, company name&#10;&#10;Description automatically generated">
            <a:extLst>
              <a:ext uri="{FF2B5EF4-FFF2-40B4-BE49-F238E27FC236}">
                <a16:creationId xmlns:a16="http://schemas.microsoft.com/office/drawing/2014/main" id="{4569829E-0179-48F9-9819-FA8179268C1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347933796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FD6C3F4-C7B6-4613-8B33-6EBE2B01DE7B}"/>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212291" y="252702"/>
            <a:ext cx="9131780" cy="575136"/>
          </a:xfrm>
        </p:spPr>
        <p:txBody>
          <a:bodyPr>
            <a:normAutofit/>
          </a:bodyPr>
          <a:lstStyle>
            <a:lvl1pPr algn="l">
              <a:defRPr sz="3600">
                <a:solidFill>
                  <a:schemeClr val="accent1"/>
                </a:solidFill>
                <a:latin typeface="+mn-lt"/>
              </a:defRPr>
            </a:lvl1pPr>
          </a:lstStyle>
          <a:p>
            <a:r>
              <a:rPr lang="en-US"/>
              <a:t>Click to add header</a:t>
            </a:r>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9" name="Rectangle 8">
            <a:extLst>
              <a:ext uri="{FF2B5EF4-FFF2-40B4-BE49-F238E27FC236}">
                <a16:creationId xmlns:a16="http://schemas.microsoft.com/office/drawing/2014/main" id="{17B5F3F2-7038-D944-BB35-28CDB39B19DA}"/>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ate Placeholder 3">
            <a:extLst>
              <a:ext uri="{FF2B5EF4-FFF2-40B4-BE49-F238E27FC236}">
                <a16:creationId xmlns:a16="http://schemas.microsoft.com/office/drawing/2014/main" id="{4045A7A8-30EA-074D-AD8F-CCCE7D8D8883}"/>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3/20/2023</a:t>
            </a:fld>
            <a:endParaRPr lang="en-US"/>
          </a:p>
        </p:txBody>
      </p:sp>
      <p:pic>
        <p:nvPicPr>
          <p:cNvPr id="11" name="Picture 10" descr="A close up of a sign&#10;&#10;Description automatically generated">
            <a:extLst>
              <a:ext uri="{FF2B5EF4-FFF2-40B4-BE49-F238E27FC236}">
                <a16:creationId xmlns:a16="http://schemas.microsoft.com/office/drawing/2014/main" id="{210F5092-1527-9B43-8ADE-35FC8A3822B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7B514CDE-B44E-48D2-AF6E-F7F26F3FAC3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26130724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9" name="Picture 8" descr="A group of people standing in front of a crowd posing for the camera&#10;&#10;Description automatically generated">
            <a:extLst>
              <a:ext uri="{FF2B5EF4-FFF2-40B4-BE49-F238E27FC236}">
                <a16:creationId xmlns:a16="http://schemas.microsoft.com/office/drawing/2014/main" id="{8132F563-1018-4BBA-84AD-7D43004AA59D}"/>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l="3" t="11325" r="3165" b="2551"/>
          <a:stretch/>
        </p:blipFill>
        <p:spPr>
          <a:xfrm>
            <a:off x="426" y="0"/>
            <a:ext cx="12191574"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0"/>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07725"/>
            <a:ext cx="5507665" cy="2457864"/>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2CABA84F-8E24-41C1-A179-B6E997659DE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03509" y="6173310"/>
            <a:ext cx="865233" cy="524798"/>
          </a:xfrm>
          <a:prstGeom prst="rect">
            <a:avLst/>
          </a:prstGeom>
        </p:spPr>
      </p:pic>
    </p:spTree>
    <p:extLst>
      <p:ext uri="{BB962C8B-B14F-4D97-AF65-F5344CB8AC3E}">
        <p14:creationId xmlns:p14="http://schemas.microsoft.com/office/powerpoint/2010/main" val="8543116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7D5DE5-D6B1-DF6D-50B7-3D3309C146A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501A16B-243B-EF1B-20F5-7417B6DEF9B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390A496-30D5-F1A3-242B-1CF9E30A6186}"/>
              </a:ext>
            </a:extLst>
          </p:cNvPr>
          <p:cNvSpPr>
            <a:spLocks noGrp="1"/>
          </p:cNvSpPr>
          <p:nvPr>
            <p:ph type="dt" sz="half" idx="10"/>
          </p:nvPr>
        </p:nvSpPr>
        <p:spPr/>
        <p:txBody>
          <a:bodyPr/>
          <a:lstStyle/>
          <a:p>
            <a:fld id="{EEB79FEE-13D2-4C73-9B54-6E9C2B6C001A}" type="datetimeFigureOut">
              <a:rPr lang="en-US" smtClean="0"/>
              <a:t>3/20/2023</a:t>
            </a:fld>
            <a:endParaRPr lang="en-US"/>
          </a:p>
        </p:txBody>
      </p:sp>
      <p:sp>
        <p:nvSpPr>
          <p:cNvPr id="5" name="Footer Placeholder 4">
            <a:extLst>
              <a:ext uri="{FF2B5EF4-FFF2-40B4-BE49-F238E27FC236}">
                <a16:creationId xmlns:a16="http://schemas.microsoft.com/office/drawing/2014/main" id="{8AE900A8-5319-DE26-FE51-7C04201392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F44CF3-9A43-08D0-C74A-A2C35AD7869C}"/>
              </a:ext>
            </a:extLst>
          </p:cNvPr>
          <p:cNvSpPr>
            <a:spLocks noGrp="1"/>
          </p:cNvSpPr>
          <p:nvPr>
            <p:ph type="sldNum" sz="quarter" idx="12"/>
          </p:nvPr>
        </p:nvSpPr>
        <p:spPr/>
        <p:txBody>
          <a:bodyPr/>
          <a:lstStyle/>
          <a:p>
            <a:fld id="{E01FD43B-F005-492D-8FCF-9E3FDE7B040B}" type="slidenum">
              <a:rPr lang="en-US" smtClean="0"/>
              <a:t>‹#›</a:t>
            </a:fld>
            <a:endParaRPr lang="en-US"/>
          </a:p>
        </p:txBody>
      </p:sp>
    </p:spTree>
    <p:extLst>
      <p:ext uri="{BB962C8B-B14F-4D97-AF65-F5344CB8AC3E}">
        <p14:creationId xmlns:p14="http://schemas.microsoft.com/office/powerpoint/2010/main" val="84144476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3E6D6E-34B5-EDC0-AA03-E4C4AE20602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0B1EAD7-41D7-6242-0BBF-7C75E3FFF06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A65BED-AEE7-D4C9-9674-3CA0C4B8A454}"/>
              </a:ext>
            </a:extLst>
          </p:cNvPr>
          <p:cNvSpPr>
            <a:spLocks noGrp="1"/>
          </p:cNvSpPr>
          <p:nvPr>
            <p:ph type="dt" sz="half" idx="10"/>
          </p:nvPr>
        </p:nvSpPr>
        <p:spPr/>
        <p:txBody>
          <a:bodyPr/>
          <a:lstStyle/>
          <a:p>
            <a:fld id="{EEB79FEE-13D2-4C73-9B54-6E9C2B6C001A}" type="datetimeFigureOut">
              <a:rPr lang="en-US" smtClean="0"/>
              <a:t>3/20/2023</a:t>
            </a:fld>
            <a:endParaRPr lang="en-US"/>
          </a:p>
        </p:txBody>
      </p:sp>
      <p:sp>
        <p:nvSpPr>
          <p:cNvPr id="5" name="Footer Placeholder 4">
            <a:extLst>
              <a:ext uri="{FF2B5EF4-FFF2-40B4-BE49-F238E27FC236}">
                <a16:creationId xmlns:a16="http://schemas.microsoft.com/office/drawing/2014/main" id="{CB0B7623-0A48-0F50-713C-35052503C41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630506-DB06-D4C7-56AC-856B9E8F6666}"/>
              </a:ext>
            </a:extLst>
          </p:cNvPr>
          <p:cNvSpPr>
            <a:spLocks noGrp="1"/>
          </p:cNvSpPr>
          <p:nvPr>
            <p:ph type="sldNum" sz="quarter" idx="12"/>
          </p:nvPr>
        </p:nvSpPr>
        <p:spPr/>
        <p:txBody>
          <a:bodyPr/>
          <a:lstStyle/>
          <a:p>
            <a:fld id="{E01FD43B-F005-492D-8FCF-9E3FDE7B040B}" type="slidenum">
              <a:rPr lang="en-US" smtClean="0"/>
              <a:t>‹#›</a:t>
            </a:fld>
            <a:endParaRPr lang="en-US"/>
          </a:p>
        </p:txBody>
      </p:sp>
    </p:spTree>
    <p:extLst>
      <p:ext uri="{BB962C8B-B14F-4D97-AF65-F5344CB8AC3E}">
        <p14:creationId xmlns:p14="http://schemas.microsoft.com/office/powerpoint/2010/main" val="138180362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8EE96B-4F82-971F-807A-9D2C2CD40AB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9371A51-3715-E6BF-2BCC-5F8740FE54D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C1A8467-18B3-3B78-E061-EE2297D193AF}"/>
              </a:ext>
            </a:extLst>
          </p:cNvPr>
          <p:cNvSpPr>
            <a:spLocks noGrp="1"/>
          </p:cNvSpPr>
          <p:nvPr>
            <p:ph type="dt" sz="half" idx="10"/>
          </p:nvPr>
        </p:nvSpPr>
        <p:spPr/>
        <p:txBody>
          <a:bodyPr/>
          <a:lstStyle/>
          <a:p>
            <a:fld id="{EEB79FEE-13D2-4C73-9B54-6E9C2B6C001A}" type="datetimeFigureOut">
              <a:rPr lang="en-US" smtClean="0"/>
              <a:t>3/20/2023</a:t>
            </a:fld>
            <a:endParaRPr lang="en-US"/>
          </a:p>
        </p:txBody>
      </p:sp>
      <p:sp>
        <p:nvSpPr>
          <p:cNvPr id="5" name="Footer Placeholder 4">
            <a:extLst>
              <a:ext uri="{FF2B5EF4-FFF2-40B4-BE49-F238E27FC236}">
                <a16:creationId xmlns:a16="http://schemas.microsoft.com/office/drawing/2014/main" id="{86E1392C-D8EF-2389-8C17-94D614CE73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019FD9-E0F1-F897-32C9-39B60FBC2984}"/>
              </a:ext>
            </a:extLst>
          </p:cNvPr>
          <p:cNvSpPr>
            <a:spLocks noGrp="1"/>
          </p:cNvSpPr>
          <p:nvPr>
            <p:ph type="sldNum" sz="quarter" idx="12"/>
          </p:nvPr>
        </p:nvSpPr>
        <p:spPr/>
        <p:txBody>
          <a:bodyPr/>
          <a:lstStyle/>
          <a:p>
            <a:fld id="{E01FD43B-F005-492D-8FCF-9E3FDE7B040B}" type="slidenum">
              <a:rPr lang="en-US" smtClean="0"/>
              <a:t>‹#›</a:t>
            </a:fld>
            <a:endParaRPr lang="en-US"/>
          </a:p>
        </p:txBody>
      </p:sp>
    </p:spTree>
    <p:extLst>
      <p:ext uri="{BB962C8B-B14F-4D97-AF65-F5344CB8AC3E}">
        <p14:creationId xmlns:p14="http://schemas.microsoft.com/office/powerpoint/2010/main" val="177244064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689251-EF40-A65D-5347-73186774D0B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973744D-5ACA-DD10-B0DC-DDCB40EAD18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7AFD745-3C10-5B7E-49DC-3100E558714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8B3195-0B1E-31B6-40BA-78DC469974D8}"/>
              </a:ext>
            </a:extLst>
          </p:cNvPr>
          <p:cNvSpPr>
            <a:spLocks noGrp="1"/>
          </p:cNvSpPr>
          <p:nvPr>
            <p:ph type="dt" sz="half" idx="10"/>
          </p:nvPr>
        </p:nvSpPr>
        <p:spPr/>
        <p:txBody>
          <a:bodyPr/>
          <a:lstStyle/>
          <a:p>
            <a:fld id="{EEB79FEE-13D2-4C73-9B54-6E9C2B6C001A}" type="datetimeFigureOut">
              <a:rPr lang="en-US" smtClean="0"/>
              <a:t>3/20/2023</a:t>
            </a:fld>
            <a:endParaRPr lang="en-US"/>
          </a:p>
        </p:txBody>
      </p:sp>
      <p:sp>
        <p:nvSpPr>
          <p:cNvPr id="6" name="Footer Placeholder 5">
            <a:extLst>
              <a:ext uri="{FF2B5EF4-FFF2-40B4-BE49-F238E27FC236}">
                <a16:creationId xmlns:a16="http://schemas.microsoft.com/office/drawing/2014/main" id="{EA82557E-3F49-AA7C-D85A-D2175D3F625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A50ABA-1FFA-BDB6-FC74-9AA3B0A85901}"/>
              </a:ext>
            </a:extLst>
          </p:cNvPr>
          <p:cNvSpPr>
            <a:spLocks noGrp="1"/>
          </p:cNvSpPr>
          <p:nvPr>
            <p:ph type="sldNum" sz="quarter" idx="12"/>
          </p:nvPr>
        </p:nvSpPr>
        <p:spPr/>
        <p:txBody>
          <a:bodyPr/>
          <a:lstStyle/>
          <a:p>
            <a:fld id="{E01FD43B-F005-492D-8FCF-9E3FDE7B040B}" type="slidenum">
              <a:rPr lang="en-US" smtClean="0"/>
              <a:t>‹#›</a:t>
            </a:fld>
            <a:endParaRPr lang="en-US"/>
          </a:p>
        </p:txBody>
      </p:sp>
    </p:spTree>
    <p:extLst>
      <p:ext uri="{BB962C8B-B14F-4D97-AF65-F5344CB8AC3E}">
        <p14:creationId xmlns:p14="http://schemas.microsoft.com/office/powerpoint/2010/main" val="94562460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C5EC8A-2620-8E8C-15ED-5706A55A8CB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AD0D06D-D701-917E-6649-746D5371AFE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46EB267-6341-5CA8-D64D-229FF984DB0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37CD005-CE0D-3486-515A-FBA174F7F9E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44D8C20-D84C-C1E5-81DE-06F676EB115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F8A71AB-64DE-193B-10D1-0F86857C1301}"/>
              </a:ext>
            </a:extLst>
          </p:cNvPr>
          <p:cNvSpPr>
            <a:spLocks noGrp="1"/>
          </p:cNvSpPr>
          <p:nvPr>
            <p:ph type="dt" sz="half" idx="10"/>
          </p:nvPr>
        </p:nvSpPr>
        <p:spPr/>
        <p:txBody>
          <a:bodyPr/>
          <a:lstStyle/>
          <a:p>
            <a:fld id="{EEB79FEE-13D2-4C73-9B54-6E9C2B6C001A}" type="datetimeFigureOut">
              <a:rPr lang="en-US" smtClean="0"/>
              <a:t>3/20/2023</a:t>
            </a:fld>
            <a:endParaRPr lang="en-US"/>
          </a:p>
        </p:txBody>
      </p:sp>
      <p:sp>
        <p:nvSpPr>
          <p:cNvPr id="8" name="Footer Placeholder 7">
            <a:extLst>
              <a:ext uri="{FF2B5EF4-FFF2-40B4-BE49-F238E27FC236}">
                <a16:creationId xmlns:a16="http://schemas.microsoft.com/office/drawing/2014/main" id="{E5DB0E67-9BC7-4AFF-B1E6-36EC47CD69E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7895E16-3746-AB2E-2A07-17CB3A1BC5D3}"/>
              </a:ext>
            </a:extLst>
          </p:cNvPr>
          <p:cNvSpPr>
            <a:spLocks noGrp="1"/>
          </p:cNvSpPr>
          <p:nvPr>
            <p:ph type="sldNum" sz="quarter" idx="12"/>
          </p:nvPr>
        </p:nvSpPr>
        <p:spPr/>
        <p:txBody>
          <a:bodyPr/>
          <a:lstStyle/>
          <a:p>
            <a:fld id="{E01FD43B-F005-492D-8FCF-9E3FDE7B040B}" type="slidenum">
              <a:rPr lang="en-US" smtClean="0"/>
              <a:t>‹#›</a:t>
            </a:fld>
            <a:endParaRPr lang="en-US"/>
          </a:p>
        </p:txBody>
      </p:sp>
    </p:spTree>
    <p:extLst>
      <p:ext uri="{BB962C8B-B14F-4D97-AF65-F5344CB8AC3E}">
        <p14:creationId xmlns:p14="http://schemas.microsoft.com/office/powerpoint/2010/main" val="270798611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A94820-3D83-B816-D429-B3EB0D6CCE2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107C0D5-B935-18DE-71CB-6004888FB78E}"/>
              </a:ext>
            </a:extLst>
          </p:cNvPr>
          <p:cNvSpPr>
            <a:spLocks noGrp="1"/>
          </p:cNvSpPr>
          <p:nvPr>
            <p:ph type="dt" sz="half" idx="10"/>
          </p:nvPr>
        </p:nvSpPr>
        <p:spPr/>
        <p:txBody>
          <a:bodyPr/>
          <a:lstStyle/>
          <a:p>
            <a:fld id="{EEB79FEE-13D2-4C73-9B54-6E9C2B6C001A}" type="datetimeFigureOut">
              <a:rPr lang="en-US" smtClean="0"/>
              <a:t>3/20/2023</a:t>
            </a:fld>
            <a:endParaRPr lang="en-US"/>
          </a:p>
        </p:txBody>
      </p:sp>
      <p:sp>
        <p:nvSpPr>
          <p:cNvPr id="4" name="Footer Placeholder 3">
            <a:extLst>
              <a:ext uri="{FF2B5EF4-FFF2-40B4-BE49-F238E27FC236}">
                <a16:creationId xmlns:a16="http://schemas.microsoft.com/office/drawing/2014/main" id="{FF07CC96-0813-88C5-4CF9-77A6B1EE79C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7EA9D5C-9F95-F339-C183-2EA15B769F9C}"/>
              </a:ext>
            </a:extLst>
          </p:cNvPr>
          <p:cNvSpPr>
            <a:spLocks noGrp="1"/>
          </p:cNvSpPr>
          <p:nvPr>
            <p:ph type="sldNum" sz="quarter" idx="12"/>
          </p:nvPr>
        </p:nvSpPr>
        <p:spPr/>
        <p:txBody>
          <a:bodyPr/>
          <a:lstStyle/>
          <a:p>
            <a:fld id="{E01FD43B-F005-492D-8FCF-9E3FDE7B040B}" type="slidenum">
              <a:rPr lang="en-US" smtClean="0"/>
              <a:t>‹#›</a:t>
            </a:fld>
            <a:endParaRPr lang="en-US"/>
          </a:p>
        </p:txBody>
      </p:sp>
    </p:spTree>
    <p:extLst>
      <p:ext uri="{BB962C8B-B14F-4D97-AF65-F5344CB8AC3E}">
        <p14:creationId xmlns:p14="http://schemas.microsoft.com/office/powerpoint/2010/main" val="397028768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63D0048-DA15-9C5F-3328-DE3837872F9A}"/>
              </a:ext>
            </a:extLst>
          </p:cNvPr>
          <p:cNvSpPr>
            <a:spLocks noGrp="1"/>
          </p:cNvSpPr>
          <p:nvPr>
            <p:ph type="dt" sz="half" idx="10"/>
          </p:nvPr>
        </p:nvSpPr>
        <p:spPr/>
        <p:txBody>
          <a:bodyPr/>
          <a:lstStyle/>
          <a:p>
            <a:fld id="{EEB79FEE-13D2-4C73-9B54-6E9C2B6C001A}" type="datetimeFigureOut">
              <a:rPr lang="en-US" smtClean="0"/>
              <a:t>3/20/2023</a:t>
            </a:fld>
            <a:endParaRPr lang="en-US"/>
          </a:p>
        </p:txBody>
      </p:sp>
      <p:sp>
        <p:nvSpPr>
          <p:cNvPr id="3" name="Footer Placeholder 2">
            <a:extLst>
              <a:ext uri="{FF2B5EF4-FFF2-40B4-BE49-F238E27FC236}">
                <a16:creationId xmlns:a16="http://schemas.microsoft.com/office/drawing/2014/main" id="{C5A8A53F-5192-A852-94E6-8AD4C2D2278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5B92C17-7064-1B7E-C9E6-9609D73841A2}"/>
              </a:ext>
            </a:extLst>
          </p:cNvPr>
          <p:cNvSpPr>
            <a:spLocks noGrp="1"/>
          </p:cNvSpPr>
          <p:nvPr>
            <p:ph type="sldNum" sz="quarter" idx="12"/>
          </p:nvPr>
        </p:nvSpPr>
        <p:spPr/>
        <p:txBody>
          <a:bodyPr/>
          <a:lstStyle/>
          <a:p>
            <a:fld id="{E01FD43B-F005-492D-8FCF-9E3FDE7B040B}" type="slidenum">
              <a:rPr lang="en-US" smtClean="0"/>
              <a:t>‹#›</a:t>
            </a:fld>
            <a:endParaRPr lang="en-US"/>
          </a:p>
        </p:txBody>
      </p:sp>
    </p:spTree>
    <p:extLst>
      <p:ext uri="{BB962C8B-B14F-4D97-AF65-F5344CB8AC3E}">
        <p14:creationId xmlns:p14="http://schemas.microsoft.com/office/powerpoint/2010/main" val="386839696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ED0DB3-D103-06E1-35A9-0E511CDBB57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AF83C24-E4B3-CDBD-9106-9FFDBB93C8C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F354FEC-85EB-3BD2-2088-E3C10C1C1EE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541828B-D772-42EB-B53B-AEC26638E660}"/>
              </a:ext>
            </a:extLst>
          </p:cNvPr>
          <p:cNvSpPr>
            <a:spLocks noGrp="1"/>
          </p:cNvSpPr>
          <p:nvPr>
            <p:ph type="dt" sz="half" idx="10"/>
          </p:nvPr>
        </p:nvSpPr>
        <p:spPr/>
        <p:txBody>
          <a:bodyPr/>
          <a:lstStyle/>
          <a:p>
            <a:fld id="{EEB79FEE-13D2-4C73-9B54-6E9C2B6C001A}" type="datetimeFigureOut">
              <a:rPr lang="en-US" smtClean="0"/>
              <a:t>3/20/2023</a:t>
            </a:fld>
            <a:endParaRPr lang="en-US"/>
          </a:p>
        </p:txBody>
      </p:sp>
      <p:sp>
        <p:nvSpPr>
          <p:cNvPr id="6" name="Footer Placeholder 5">
            <a:extLst>
              <a:ext uri="{FF2B5EF4-FFF2-40B4-BE49-F238E27FC236}">
                <a16:creationId xmlns:a16="http://schemas.microsoft.com/office/drawing/2014/main" id="{1E297651-63E3-2867-8FB1-31D7646DF1E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834A08C-9CAA-A505-9F5A-3082E85942DD}"/>
              </a:ext>
            </a:extLst>
          </p:cNvPr>
          <p:cNvSpPr>
            <a:spLocks noGrp="1"/>
          </p:cNvSpPr>
          <p:nvPr>
            <p:ph type="sldNum" sz="quarter" idx="12"/>
          </p:nvPr>
        </p:nvSpPr>
        <p:spPr/>
        <p:txBody>
          <a:bodyPr/>
          <a:lstStyle/>
          <a:p>
            <a:fld id="{E01FD43B-F005-492D-8FCF-9E3FDE7B040B}" type="slidenum">
              <a:rPr lang="en-US" smtClean="0"/>
              <a:t>‹#›</a:t>
            </a:fld>
            <a:endParaRPr lang="en-US"/>
          </a:p>
        </p:txBody>
      </p:sp>
    </p:spTree>
    <p:extLst>
      <p:ext uri="{BB962C8B-B14F-4D97-AF65-F5344CB8AC3E}">
        <p14:creationId xmlns:p14="http://schemas.microsoft.com/office/powerpoint/2010/main" val="424079610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A6631C-7BDF-AE9A-52E5-D6688814F90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5F435EB-A6CF-0BD5-EA02-980E05859E9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DC6084C-6F3A-DEB3-3FAC-EEDD7E970CB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BDEDB74-5934-8696-5AB2-DF3C5F8DE11A}"/>
              </a:ext>
            </a:extLst>
          </p:cNvPr>
          <p:cNvSpPr>
            <a:spLocks noGrp="1"/>
          </p:cNvSpPr>
          <p:nvPr>
            <p:ph type="dt" sz="half" idx="10"/>
          </p:nvPr>
        </p:nvSpPr>
        <p:spPr/>
        <p:txBody>
          <a:bodyPr/>
          <a:lstStyle/>
          <a:p>
            <a:fld id="{EEB79FEE-13D2-4C73-9B54-6E9C2B6C001A}" type="datetimeFigureOut">
              <a:rPr lang="en-US" smtClean="0"/>
              <a:t>3/20/2023</a:t>
            </a:fld>
            <a:endParaRPr lang="en-US"/>
          </a:p>
        </p:txBody>
      </p:sp>
      <p:sp>
        <p:nvSpPr>
          <p:cNvPr id="6" name="Footer Placeholder 5">
            <a:extLst>
              <a:ext uri="{FF2B5EF4-FFF2-40B4-BE49-F238E27FC236}">
                <a16:creationId xmlns:a16="http://schemas.microsoft.com/office/drawing/2014/main" id="{A85D25B3-D7DD-1C38-3BC6-131E5D15152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8A9E6FE-A931-C0BF-8476-FBE45FD1D408}"/>
              </a:ext>
            </a:extLst>
          </p:cNvPr>
          <p:cNvSpPr>
            <a:spLocks noGrp="1"/>
          </p:cNvSpPr>
          <p:nvPr>
            <p:ph type="sldNum" sz="quarter" idx="12"/>
          </p:nvPr>
        </p:nvSpPr>
        <p:spPr/>
        <p:txBody>
          <a:bodyPr/>
          <a:lstStyle/>
          <a:p>
            <a:fld id="{E01FD43B-F005-492D-8FCF-9E3FDE7B040B}" type="slidenum">
              <a:rPr lang="en-US" smtClean="0"/>
              <a:t>‹#›</a:t>
            </a:fld>
            <a:endParaRPr lang="en-US"/>
          </a:p>
        </p:txBody>
      </p:sp>
    </p:spTree>
    <p:extLst>
      <p:ext uri="{BB962C8B-B14F-4D97-AF65-F5344CB8AC3E}">
        <p14:creationId xmlns:p14="http://schemas.microsoft.com/office/powerpoint/2010/main" val="73429107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06FF99-7301-639A-60E1-938B519BAFC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53462A0-E858-1DCB-2650-98D6DA55EF6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A2A62F-A595-458A-4B85-438BB75B33BF}"/>
              </a:ext>
            </a:extLst>
          </p:cNvPr>
          <p:cNvSpPr>
            <a:spLocks noGrp="1"/>
          </p:cNvSpPr>
          <p:nvPr>
            <p:ph type="dt" sz="half" idx="10"/>
          </p:nvPr>
        </p:nvSpPr>
        <p:spPr/>
        <p:txBody>
          <a:bodyPr/>
          <a:lstStyle/>
          <a:p>
            <a:fld id="{EEB79FEE-13D2-4C73-9B54-6E9C2B6C001A}" type="datetimeFigureOut">
              <a:rPr lang="en-US" smtClean="0"/>
              <a:t>3/20/2023</a:t>
            </a:fld>
            <a:endParaRPr lang="en-US"/>
          </a:p>
        </p:txBody>
      </p:sp>
      <p:sp>
        <p:nvSpPr>
          <p:cNvPr id="5" name="Footer Placeholder 4">
            <a:extLst>
              <a:ext uri="{FF2B5EF4-FFF2-40B4-BE49-F238E27FC236}">
                <a16:creationId xmlns:a16="http://schemas.microsoft.com/office/drawing/2014/main" id="{AF00D2DE-4D56-7DF5-264D-BA7B054498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619012-D530-DE2D-F606-FF2DA5FC7BA9}"/>
              </a:ext>
            </a:extLst>
          </p:cNvPr>
          <p:cNvSpPr>
            <a:spLocks noGrp="1"/>
          </p:cNvSpPr>
          <p:nvPr>
            <p:ph type="sldNum" sz="quarter" idx="12"/>
          </p:nvPr>
        </p:nvSpPr>
        <p:spPr/>
        <p:txBody>
          <a:bodyPr/>
          <a:lstStyle/>
          <a:p>
            <a:fld id="{E01FD43B-F005-492D-8FCF-9E3FDE7B040B}" type="slidenum">
              <a:rPr lang="en-US" smtClean="0"/>
              <a:t>‹#›</a:t>
            </a:fld>
            <a:endParaRPr lang="en-US"/>
          </a:p>
        </p:txBody>
      </p:sp>
    </p:spTree>
    <p:extLst>
      <p:ext uri="{BB962C8B-B14F-4D97-AF65-F5344CB8AC3E}">
        <p14:creationId xmlns:p14="http://schemas.microsoft.com/office/powerpoint/2010/main" val="14103523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10" name="Picture 9" descr="A group of people sitting at a computer&#10;&#10;Description automatically generated">
            <a:extLst>
              <a:ext uri="{FF2B5EF4-FFF2-40B4-BE49-F238E27FC236}">
                <a16:creationId xmlns:a16="http://schemas.microsoft.com/office/drawing/2014/main" id="{70A31480-C32A-4BB8-B0DF-C99B27B668F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722" r="-22" b="20417"/>
          <a:stretch/>
        </p:blipFill>
        <p:spPr>
          <a:xfrm>
            <a:off x="0" y="1"/>
            <a:ext cx="12217428"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0"/>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07725"/>
            <a:ext cx="5507665" cy="2457864"/>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528B33F6-A58B-4CDC-8488-A0B7054DA82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03509" y="6173310"/>
            <a:ext cx="865233" cy="524798"/>
          </a:xfrm>
          <a:prstGeom prst="rect">
            <a:avLst/>
          </a:prstGeom>
        </p:spPr>
      </p:pic>
    </p:spTree>
    <p:extLst>
      <p:ext uri="{BB962C8B-B14F-4D97-AF65-F5344CB8AC3E}">
        <p14:creationId xmlns:p14="http://schemas.microsoft.com/office/powerpoint/2010/main" val="86627148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BAB6953-0679-8077-DD3D-B9908867D30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333E8A5-80BF-FDBB-39E1-BF892E3C2E8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C8332E-6421-2306-4CF0-4BFAAB559342}"/>
              </a:ext>
            </a:extLst>
          </p:cNvPr>
          <p:cNvSpPr>
            <a:spLocks noGrp="1"/>
          </p:cNvSpPr>
          <p:nvPr>
            <p:ph type="dt" sz="half" idx="10"/>
          </p:nvPr>
        </p:nvSpPr>
        <p:spPr/>
        <p:txBody>
          <a:bodyPr/>
          <a:lstStyle/>
          <a:p>
            <a:fld id="{EEB79FEE-13D2-4C73-9B54-6E9C2B6C001A}" type="datetimeFigureOut">
              <a:rPr lang="en-US" smtClean="0"/>
              <a:t>3/20/2023</a:t>
            </a:fld>
            <a:endParaRPr lang="en-US"/>
          </a:p>
        </p:txBody>
      </p:sp>
      <p:sp>
        <p:nvSpPr>
          <p:cNvPr id="5" name="Footer Placeholder 4">
            <a:extLst>
              <a:ext uri="{FF2B5EF4-FFF2-40B4-BE49-F238E27FC236}">
                <a16:creationId xmlns:a16="http://schemas.microsoft.com/office/drawing/2014/main" id="{54DF2008-7A51-C555-6E84-01A679D361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9267C5-961D-2FF9-8116-85962E818329}"/>
              </a:ext>
            </a:extLst>
          </p:cNvPr>
          <p:cNvSpPr>
            <a:spLocks noGrp="1"/>
          </p:cNvSpPr>
          <p:nvPr>
            <p:ph type="sldNum" sz="quarter" idx="12"/>
          </p:nvPr>
        </p:nvSpPr>
        <p:spPr/>
        <p:txBody>
          <a:bodyPr/>
          <a:lstStyle/>
          <a:p>
            <a:fld id="{E01FD43B-F005-492D-8FCF-9E3FDE7B040B}" type="slidenum">
              <a:rPr lang="en-US" smtClean="0"/>
              <a:t>‹#›</a:t>
            </a:fld>
            <a:endParaRPr lang="en-US"/>
          </a:p>
        </p:txBody>
      </p:sp>
    </p:spTree>
    <p:extLst>
      <p:ext uri="{BB962C8B-B14F-4D97-AF65-F5344CB8AC3E}">
        <p14:creationId xmlns:p14="http://schemas.microsoft.com/office/powerpoint/2010/main" val="409409371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9_Title Slide">
    <p:bg>
      <p:bgPr>
        <a:blipFill dpi="0" rotWithShape="1">
          <a:blip r:embed="rId2">
            <a:alphaModFix amt="28000"/>
            <a:lum/>
          </a:blip>
          <a:srcRect/>
          <a:stretch>
            <a:fillRect t="-17000" b="-17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57202" y="2179674"/>
            <a:ext cx="2870789" cy="239232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3C7C0638-979B-4B0B-B96F-6B859AF7A69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24294" y="6040073"/>
            <a:ext cx="1060704" cy="643359"/>
          </a:xfrm>
          <a:prstGeom prst="rect">
            <a:avLst/>
          </a:prstGeom>
        </p:spPr>
      </p:pic>
    </p:spTree>
    <p:extLst>
      <p:ext uri="{BB962C8B-B14F-4D97-AF65-F5344CB8AC3E}">
        <p14:creationId xmlns:p14="http://schemas.microsoft.com/office/powerpoint/2010/main" val="7751706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pic>
        <p:nvPicPr>
          <p:cNvPr id="6" name="Picture 5" descr="A group of people in a room&#10;&#10;Description automatically generated">
            <a:extLst>
              <a:ext uri="{FF2B5EF4-FFF2-40B4-BE49-F238E27FC236}">
                <a16:creationId xmlns:a16="http://schemas.microsoft.com/office/drawing/2014/main" id="{1B9DEDDA-7B58-4520-A950-B49ECEF3EC1E}"/>
              </a:ext>
            </a:extLst>
          </p:cNvPr>
          <p:cNvPicPr>
            <a:picLocks noChangeAspect="1"/>
          </p:cNvPicPr>
          <p:nvPr userDrawn="1"/>
        </p:nvPicPr>
        <p:blipFill rotWithShape="1">
          <a:blip r:embed="rId2">
            <a:alphaModFix amt="70000"/>
            <a:extLst>
              <a:ext uri="{28A0092B-C50C-407E-A947-70E740481C1C}">
                <a14:useLocalDpi xmlns:a14="http://schemas.microsoft.com/office/drawing/2010/main" val="0"/>
              </a:ext>
            </a:extLst>
          </a:blip>
          <a:srcRect l="4683" t="23292" r="9940" b="12674"/>
          <a:stretch/>
        </p:blipFill>
        <p:spPr>
          <a:xfrm>
            <a:off x="1" y="1"/>
            <a:ext cx="12191999" cy="6857999"/>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73148" y="2169994"/>
            <a:ext cx="2870789" cy="234344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9FB7DA9D-A6E0-4F2D-B849-48659B12B7B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24294" y="6040073"/>
            <a:ext cx="1060704" cy="643359"/>
          </a:xfrm>
          <a:prstGeom prst="rect">
            <a:avLst/>
          </a:prstGeom>
        </p:spPr>
      </p:pic>
    </p:spTree>
    <p:extLst>
      <p:ext uri="{BB962C8B-B14F-4D97-AF65-F5344CB8AC3E}">
        <p14:creationId xmlns:p14="http://schemas.microsoft.com/office/powerpoint/2010/main" val="6297266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pic>
        <p:nvPicPr>
          <p:cNvPr id="9" name="Picture 8" descr="A picture containing person, child, indoor, wall&#10;&#10;Description automatically generated">
            <a:extLst>
              <a:ext uri="{FF2B5EF4-FFF2-40B4-BE49-F238E27FC236}">
                <a16:creationId xmlns:a16="http://schemas.microsoft.com/office/drawing/2014/main" id="{454B729E-4078-4961-AA28-F71FC702E41B}"/>
              </a:ext>
            </a:extLst>
          </p:cNvPr>
          <p:cNvPicPr>
            <a:picLocks noChangeAspect="1"/>
          </p:cNvPicPr>
          <p:nvPr userDrawn="1"/>
        </p:nvPicPr>
        <p:blipFill rotWithShape="1">
          <a:blip r:embed="rId2">
            <a:alphaModFix amt="70000"/>
            <a:extLst>
              <a:ext uri="{28A0092B-C50C-407E-A947-70E740481C1C}">
                <a14:useLocalDpi xmlns:a14="http://schemas.microsoft.com/office/drawing/2010/main" val="0"/>
              </a:ext>
            </a:extLst>
          </a:blip>
          <a:srcRect l="42" t="7435" r="-42" b="17542"/>
          <a:stretch/>
        </p:blipFill>
        <p:spPr>
          <a:xfrm>
            <a:off x="0" y="1"/>
            <a:ext cx="12192000" cy="6858000"/>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73148" y="2169994"/>
            <a:ext cx="2870789" cy="234344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954323D5-DC36-4533-A457-DCC5ED0C961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24294" y="6040073"/>
            <a:ext cx="1060704" cy="643359"/>
          </a:xfrm>
          <a:prstGeom prst="rect">
            <a:avLst/>
          </a:prstGeom>
        </p:spPr>
      </p:pic>
    </p:spTree>
    <p:extLst>
      <p:ext uri="{BB962C8B-B14F-4D97-AF65-F5344CB8AC3E}">
        <p14:creationId xmlns:p14="http://schemas.microsoft.com/office/powerpoint/2010/main" val="10520028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11" name="Picture 10" descr="A group of people sitting at a table&#10;&#10;Description automatically generated">
            <a:extLst>
              <a:ext uri="{FF2B5EF4-FFF2-40B4-BE49-F238E27FC236}">
                <a16:creationId xmlns:a16="http://schemas.microsoft.com/office/drawing/2014/main" id="{33D73650-076F-4A3A-8B1D-4BC037C27D80}"/>
              </a:ext>
            </a:extLst>
          </p:cNvPr>
          <p:cNvPicPr>
            <a:picLocks noChangeAspect="1"/>
          </p:cNvPicPr>
          <p:nvPr userDrawn="1"/>
        </p:nvPicPr>
        <p:blipFill rotWithShape="1">
          <a:blip r:embed="rId2">
            <a:alphaModFix amt="65000"/>
            <a:extLst>
              <a:ext uri="{28A0092B-C50C-407E-A947-70E740481C1C}">
                <a14:useLocalDpi xmlns:a14="http://schemas.microsoft.com/office/drawing/2010/main" val="0"/>
              </a:ext>
            </a:extLst>
          </a:blip>
          <a:srcRect t="2711" r="1406" b="14039"/>
          <a:stretch/>
        </p:blipFill>
        <p:spPr>
          <a:xfrm>
            <a:off x="1" y="0"/>
            <a:ext cx="12191999" cy="6858000"/>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57202" y="2179675"/>
            <a:ext cx="2870789" cy="2351382"/>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44B20456-6692-4960-8821-D490DE17564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24294" y="6040073"/>
            <a:ext cx="1060704" cy="643359"/>
          </a:xfrm>
          <a:prstGeom prst="rect">
            <a:avLst/>
          </a:prstGeom>
        </p:spPr>
      </p:pic>
    </p:spTree>
    <p:extLst>
      <p:ext uri="{BB962C8B-B14F-4D97-AF65-F5344CB8AC3E}">
        <p14:creationId xmlns:p14="http://schemas.microsoft.com/office/powerpoint/2010/main" val="3166721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9_Title Slide">
    <p:bg>
      <p:bgPr>
        <a:blipFill dpi="0" rotWithShape="1">
          <a:blip r:embed="rId2">
            <a:alphaModFix amt="28000"/>
            <a:lum/>
          </a:blip>
          <a:srcRect/>
          <a:stretch>
            <a:fillRect t="-17000" b="-17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57202" y="2179674"/>
            <a:ext cx="2870789" cy="239232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3C7C0638-979B-4B0B-B96F-6B859AF7A69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24294" y="6040073"/>
            <a:ext cx="1060704" cy="643359"/>
          </a:xfrm>
          <a:prstGeom prst="rect">
            <a:avLst/>
          </a:prstGeom>
        </p:spPr>
      </p:pic>
    </p:spTree>
    <p:extLst>
      <p:ext uri="{BB962C8B-B14F-4D97-AF65-F5344CB8AC3E}">
        <p14:creationId xmlns:p14="http://schemas.microsoft.com/office/powerpoint/2010/main" val="10694704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495651"/>
            <a:ext cx="10623762"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3EF4DB6E-C9F9-D944-B663-9CB9DAF8722D}"/>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68E7FD1F-DB59-1F43-A0E9-971CABD56E09}"/>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1650F9ED-1E1E-254C-8D51-ADB94CF4D0E1}"/>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3/20/2023</a:t>
            </a:fld>
            <a:endParaRPr lang="en-US"/>
          </a:p>
        </p:txBody>
      </p:sp>
      <p:sp>
        <p:nvSpPr>
          <p:cNvPr id="13" name="Slide Number Placeholder 5">
            <a:extLst>
              <a:ext uri="{FF2B5EF4-FFF2-40B4-BE49-F238E27FC236}">
                <a16:creationId xmlns:a16="http://schemas.microsoft.com/office/drawing/2014/main" id="{C4FED095-2A60-7649-AE12-495DA5A57147}"/>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5" name="Picture 4" descr="Logo&#10;&#10;Description automatically generated">
            <a:extLst>
              <a:ext uri="{FF2B5EF4-FFF2-40B4-BE49-F238E27FC236}">
                <a16:creationId xmlns:a16="http://schemas.microsoft.com/office/drawing/2014/main" id="{AD25C652-3A12-4692-BB44-8656ED261CE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31015209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theme" Target="../theme/theme2.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8236F96-CFF5-43CD-9E03-D06E3B2A0E22}"/>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bg1"/>
                </a:solidFill>
              </a:defRPr>
            </a:lvl1pPr>
          </a:lstStyle>
          <a:p>
            <a:endParaRPr lang="en-US"/>
          </a:p>
        </p:txBody>
      </p:sp>
      <p:sp>
        <p:nvSpPr>
          <p:cNvPr id="4" name="Date Placeholder 3">
            <a:extLst>
              <a:ext uri="{FF2B5EF4-FFF2-40B4-BE49-F238E27FC236}">
                <a16:creationId xmlns:a16="http://schemas.microsoft.com/office/drawing/2014/main" id="{CD3C28EB-BCA9-43F7-A9C9-9BC5A31B8541}"/>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bg1"/>
                </a:solidFill>
              </a:defRPr>
            </a:lvl1pPr>
          </a:lstStyle>
          <a:p>
            <a:fld id="{FA6A0AD2-53AF-4D84-8AC9-3DBC493F2F75}" type="datetimeFigureOut">
              <a:rPr lang="en-US" smtClean="0"/>
              <a:pPr/>
              <a:t>3/20/2023</a:t>
            </a:fld>
            <a:endParaRPr lang="en-US"/>
          </a:p>
        </p:txBody>
      </p:sp>
      <p:sp>
        <p:nvSpPr>
          <p:cNvPr id="6" name="Slide Number Placeholder 5">
            <a:extLst>
              <a:ext uri="{FF2B5EF4-FFF2-40B4-BE49-F238E27FC236}">
                <a16:creationId xmlns:a16="http://schemas.microsoft.com/office/drawing/2014/main" id="{9467911F-0FB9-4538-A2CE-203712435FFC}"/>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bg1"/>
                </a:solidFill>
              </a:defRPr>
            </a:lvl1pPr>
          </a:lstStyle>
          <a:p>
            <a:fld id="{69C126A4-BD19-47E2-8A0E-0DE1B9D8C925}" type="slidenum">
              <a:rPr lang="en-US" smtClean="0"/>
              <a:pPr/>
              <a:t>‹#›</a:t>
            </a:fld>
            <a:endParaRPr lang="en-US"/>
          </a:p>
        </p:txBody>
      </p:sp>
      <p:sp>
        <p:nvSpPr>
          <p:cNvPr id="2" name="Title Placeholder 1">
            <a:extLst>
              <a:ext uri="{FF2B5EF4-FFF2-40B4-BE49-F238E27FC236}">
                <a16:creationId xmlns:a16="http://schemas.microsoft.com/office/drawing/2014/main" id="{520FB3CC-93E0-4E44-B4B3-9138134000E6}"/>
              </a:ext>
            </a:extLst>
          </p:cNvPr>
          <p:cNvSpPr>
            <a:spLocks noGrp="1"/>
          </p:cNvSpPr>
          <p:nvPr>
            <p:ph type="title"/>
          </p:nvPr>
        </p:nvSpPr>
        <p:spPr>
          <a:xfrm>
            <a:off x="637953" y="104134"/>
            <a:ext cx="11164188" cy="751350"/>
          </a:xfrm>
          <a:prstGeom prst="rect">
            <a:avLst/>
          </a:prstGeom>
        </p:spPr>
        <p:txBody>
          <a:bodyPr vert="horz" lIns="91440" tIns="45720" rIns="91440" bIns="45720" rtlCol="0" anchor="ctr">
            <a:normAutofit/>
          </a:bodyPr>
          <a:lstStyle/>
          <a:p>
            <a:r>
              <a:rPr lang="en-US"/>
              <a:t>Click to edit Header</a:t>
            </a:r>
          </a:p>
        </p:txBody>
      </p:sp>
    </p:spTree>
    <p:extLst>
      <p:ext uri="{BB962C8B-B14F-4D97-AF65-F5344CB8AC3E}">
        <p14:creationId xmlns:p14="http://schemas.microsoft.com/office/powerpoint/2010/main" val="4111256006"/>
      </p:ext>
    </p:extLst>
  </p:cSld>
  <p:clrMap bg1="lt1" tx1="dk1" bg2="lt2" tx2="dk2" accent1="accent1" accent2="accent2" accent3="accent3" accent4="accent4" accent5="accent5" accent6="accent6" hlink="hlink" folHlink="folHlink"/>
  <p:sldLayoutIdLst>
    <p:sldLayoutId id="2147483743" r:id="rId1"/>
    <p:sldLayoutId id="2147483721" r:id="rId2"/>
    <p:sldLayoutId id="2147483742" r:id="rId3"/>
    <p:sldLayoutId id="2147483748" r:id="rId4"/>
    <p:sldLayoutId id="2147483746" r:id="rId5"/>
    <p:sldLayoutId id="2147483747" r:id="rId6"/>
    <p:sldLayoutId id="2147483744" r:id="rId7"/>
    <p:sldLayoutId id="2147483745" r:id="rId8"/>
    <p:sldLayoutId id="2147483725" r:id="rId9"/>
    <p:sldLayoutId id="2147483756" r:id="rId10"/>
    <p:sldLayoutId id="2147483749" r:id="rId11"/>
    <p:sldLayoutId id="2147483750" r:id="rId12"/>
    <p:sldLayoutId id="2147483751" r:id="rId13"/>
    <p:sldLayoutId id="2147483753" r:id="rId14"/>
    <p:sldLayoutId id="2147483752" r:id="rId15"/>
    <p:sldLayoutId id="2147483720" r:id="rId16"/>
    <p:sldLayoutId id="2147483754" r:id="rId17"/>
    <p:sldLayoutId id="2147483757" r:id="rId18"/>
    <p:sldLayoutId id="2147483758" r:id="rId19"/>
    <p:sldLayoutId id="2147483760" r:id="rId20"/>
    <p:sldLayoutId id="2147483761" r:id="rId21"/>
    <p:sldLayoutId id="2147483762" r:id="rId22"/>
    <p:sldLayoutId id="2147483763" r:id="rId23"/>
    <p:sldLayoutId id="2147483764" r:id="rId24"/>
    <p:sldLayoutId id="2147483765" r:id="rId25"/>
    <p:sldLayoutId id="2147483766" r:id="rId26"/>
    <p:sldLayoutId id="2147483767" r:id="rId27"/>
    <p:sldLayoutId id="2147483768" r:id="rId28"/>
    <p:sldLayoutId id="2147483755" r:id="rId29"/>
  </p:sldLayoutIdLst>
  <p:txStyles>
    <p:titleStyle>
      <a:lvl1pPr algn="l" defTabSz="914400" rtl="0" eaLnBrk="1" latinLnBrk="0" hangingPunct="1">
        <a:lnSpc>
          <a:spcPct val="90000"/>
        </a:lnSpc>
        <a:spcBef>
          <a:spcPct val="0"/>
        </a:spcBef>
        <a:buNone/>
        <a:defRPr sz="3600" b="1" kern="1200">
          <a:solidFill>
            <a:schemeClr val="accent1"/>
          </a:solidFill>
          <a:latin typeface="+mn-lt"/>
          <a:ea typeface="+mj-ea"/>
          <a:cs typeface="+mj-cs"/>
        </a:defRPr>
      </a:lvl1pPr>
    </p:titleStyle>
    <p:body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5EEE3EB-98BC-6E79-5D58-FCC61FBCA62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965B746-BB3C-1E3A-E954-C1BE16DD209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76CCD1-484B-272F-D5A3-2F443E0CDB7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B79FEE-13D2-4C73-9B54-6E9C2B6C001A}" type="datetimeFigureOut">
              <a:rPr lang="en-US" smtClean="0"/>
              <a:t>3/20/2023</a:t>
            </a:fld>
            <a:endParaRPr lang="en-US"/>
          </a:p>
        </p:txBody>
      </p:sp>
      <p:sp>
        <p:nvSpPr>
          <p:cNvPr id="5" name="Footer Placeholder 4">
            <a:extLst>
              <a:ext uri="{FF2B5EF4-FFF2-40B4-BE49-F238E27FC236}">
                <a16:creationId xmlns:a16="http://schemas.microsoft.com/office/drawing/2014/main" id="{EC3A9B18-997D-DC1D-B4A8-923555FF6E6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1815505-13A4-CC55-84AE-D1439870AD3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01FD43B-F005-492D-8FCF-9E3FDE7B040B}" type="slidenum">
              <a:rPr lang="en-US" smtClean="0"/>
              <a:t>‹#›</a:t>
            </a:fld>
            <a:endParaRPr lang="en-US"/>
          </a:p>
        </p:txBody>
      </p:sp>
    </p:spTree>
    <p:extLst>
      <p:ext uri="{BB962C8B-B14F-4D97-AF65-F5344CB8AC3E}">
        <p14:creationId xmlns:p14="http://schemas.microsoft.com/office/powerpoint/2010/main" val="1755498494"/>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 id="214748378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8" Type="http://schemas.openxmlformats.org/officeDocument/2006/relationships/hyperlink" Target="https://tealprod.tea.state.tx.us/tims/browse/TSDSKB-538" TargetMode="External"/><Relationship Id="rId3" Type="http://schemas.openxmlformats.org/officeDocument/2006/relationships/hyperlink" Target="https://www.texasstudentdatasystem.org/TSDS/TEDS/1920A/TEDS_Section_9_Unique_ID_Specifications" TargetMode="External"/><Relationship Id="rId7" Type="http://schemas.openxmlformats.org/officeDocument/2006/relationships/hyperlink" Target="https://tealprod.tea.state.tx.us/tims/browse/TSDSKB-531" TargetMode="External"/><Relationship Id="rId2" Type="http://schemas.openxmlformats.org/officeDocument/2006/relationships/hyperlink" Target="http://castro.tea.state.tx.us/tsds/teds/2020A/ds9/teds-ds_UIDv11_Enrollment_Functionality_Enabled_Final.pdf" TargetMode="External"/><Relationship Id="rId1" Type="http://schemas.openxmlformats.org/officeDocument/2006/relationships/slideLayout" Target="../slideLayouts/slideLayout15.xml"/><Relationship Id="rId6" Type="http://schemas.openxmlformats.org/officeDocument/2006/relationships/hyperlink" Target="https://tealprod.tea.state.tx.us/tims/browse/TSDSKB-278" TargetMode="External"/><Relationship Id="rId5" Type="http://schemas.openxmlformats.org/officeDocument/2006/relationships/hyperlink" Target="mailto:TSDSCustomerSupport@tea.texas.gov?subject=TSDS%20Unique%20ID" TargetMode="External"/><Relationship Id="rId4" Type="http://schemas.openxmlformats.org/officeDocument/2006/relationships/hyperlink" Target="mailto:TSDSCustomerSupport@tea.texas.gov" TargetMode="Externa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8000"/>
            <a:lum/>
          </a:blip>
          <a:srcRect/>
          <a:stretch>
            <a:fillRect/>
          </a:stretch>
        </a:blipFill>
        <a:effectLst/>
      </p:bgPr>
    </p:bg>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062ACD8D-A3DB-C822-D54D-3A23CB51854C}"/>
              </a:ext>
            </a:extLst>
          </p:cNvPr>
          <p:cNvSpPr txBox="1">
            <a:spLocks noGrp="1"/>
          </p:cNvSpPr>
          <p:nvPr>
            <p:ph type="ctrTitle"/>
          </p:nvPr>
        </p:nvSpPr>
        <p:spPr>
          <a:xfrm>
            <a:off x="2030819" y="5300782"/>
            <a:ext cx="8029020" cy="96480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3600" b="1" kern="1200">
                <a:solidFill>
                  <a:schemeClr val="accent1"/>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5400" b="1" i="0" u="none" strike="noStrike" kern="1200" cap="none" spc="0" normalizeH="0" baseline="0" noProof="0" dirty="0">
                <a:ln>
                  <a:noFill/>
                </a:ln>
                <a:solidFill>
                  <a:schemeClr val="accent1"/>
                </a:solidFill>
                <a:effectLst/>
                <a:uLnTx/>
                <a:uFillTx/>
                <a:latin typeface="+mn-lt"/>
              </a:rPr>
              <a:t>UNIQUE ID</a:t>
            </a:r>
          </a:p>
        </p:txBody>
      </p:sp>
    </p:spTree>
    <p:extLst>
      <p:ext uri="{BB962C8B-B14F-4D97-AF65-F5344CB8AC3E}">
        <p14:creationId xmlns:p14="http://schemas.microsoft.com/office/powerpoint/2010/main" val="21838895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dirty="0">
                <a:cs typeface="Calibri"/>
              </a:rPr>
              <a:t>Frequently Asked Questions</a:t>
            </a:r>
            <a:endParaRPr lang="en-US" sz="4000" dirty="0"/>
          </a:p>
        </p:txBody>
      </p:sp>
      <p:sp>
        <p:nvSpPr>
          <p:cNvPr id="4" name="Content Placeholder 3">
            <a:extLst>
              <a:ext uri="{FF2B5EF4-FFF2-40B4-BE49-F238E27FC236}">
                <a16:creationId xmlns:a16="http://schemas.microsoft.com/office/drawing/2014/main" id="{F0CBC451-F663-2475-2B4C-7346B52A8825}"/>
              </a:ext>
            </a:extLst>
          </p:cNvPr>
          <p:cNvSpPr txBox="1">
            <a:spLocks/>
          </p:cNvSpPr>
          <p:nvPr/>
        </p:nvSpPr>
        <p:spPr>
          <a:xfrm>
            <a:off x="535171" y="1142839"/>
            <a:ext cx="9773494"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600"/>
              </a:spcBef>
              <a:spcAft>
                <a:spcPts val="600"/>
              </a:spcAft>
              <a:buClr>
                <a:srgbClr val="F16038"/>
              </a:buClr>
              <a:buNone/>
            </a:pPr>
            <a:r>
              <a:rPr lang="en-US" b="1" dirty="0">
                <a:solidFill>
                  <a:srgbClr val="595959"/>
                </a:solidFill>
              </a:rPr>
              <a:t>If an LEA’s school year starts in mid-July, why do they need to wait until August 1 to send the beginning of the year enrollment events? </a:t>
            </a:r>
          </a:p>
          <a:p>
            <a:pPr marL="0" indent="0">
              <a:lnSpc>
                <a:spcPct val="100000"/>
              </a:lnSpc>
              <a:spcBef>
                <a:spcPts val="0"/>
              </a:spcBef>
              <a:buClr>
                <a:srgbClr val="F16038"/>
              </a:buClr>
              <a:buNone/>
            </a:pPr>
            <a:endParaRPr lang="en-US" dirty="0">
              <a:solidFill>
                <a:srgbClr val="595959"/>
              </a:solidFill>
            </a:endParaRPr>
          </a:p>
          <a:p>
            <a:pPr marL="0" indent="0">
              <a:lnSpc>
                <a:spcPct val="100000"/>
              </a:lnSpc>
              <a:spcBef>
                <a:spcPts val="600"/>
              </a:spcBef>
              <a:spcAft>
                <a:spcPts val="600"/>
              </a:spcAft>
              <a:buClr>
                <a:srgbClr val="F16038"/>
              </a:buClr>
              <a:buNone/>
            </a:pPr>
            <a:r>
              <a:rPr lang="en-US" sz="2400" dirty="0">
                <a:solidFill>
                  <a:srgbClr val="595959"/>
                </a:solidFill>
              </a:rPr>
              <a:t>TEA has designated August 1 as the start of the new school year for enrollment events. This is not expected to change.  An LEA should enter August 1 as the entry date on their event records and update the school year in the event file.</a:t>
            </a:r>
          </a:p>
          <a:p>
            <a:pPr marL="0" indent="0">
              <a:buFont typeface="Wingdings" panose="05000000000000000000" pitchFamily="2" charset="2"/>
              <a:buNone/>
            </a:pPr>
            <a:endParaRPr lang="en-US" dirty="0">
              <a:solidFill>
                <a:srgbClr val="0D6CB9"/>
              </a:solidFill>
            </a:endParaRPr>
          </a:p>
          <a:p>
            <a:pPr marL="0" indent="0">
              <a:buFont typeface="Wingdings" panose="05000000000000000000" pitchFamily="2" charset="2"/>
              <a:buNone/>
            </a:pPr>
            <a:endParaRPr lang="en-US" dirty="0">
              <a:solidFill>
                <a:srgbClr val="0D6CB9"/>
              </a:solidFill>
            </a:endParaRPr>
          </a:p>
        </p:txBody>
      </p:sp>
    </p:spTree>
    <p:extLst>
      <p:ext uri="{BB962C8B-B14F-4D97-AF65-F5344CB8AC3E}">
        <p14:creationId xmlns:p14="http://schemas.microsoft.com/office/powerpoint/2010/main" val="26400473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dirty="0">
                <a:cs typeface="Calibri"/>
              </a:rPr>
              <a:t>Frequently Asked Questions</a:t>
            </a:r>
            <a:endParaRPr lang="en-US" sz="4000" dirty="0"/>
          </a:p>
        </p:txBody>
      </p:sp>
      <p:sp>
        <p:nvSpPr>
          <p:cNvPr id="4" name="Content Placeholder 3">
            <a:extLst>
              <a:ext uri="{FF2B5EF4-FFF2-40B4-BE49-F238E27FC236}">
                <a16:creationId xmlns:a16="http://schemas.microsoft.com/office/drawing/2014/main" id="{F0CBC451-F663-2475-2B4C-7346B52A8825}"/>
              </a:ext>
            </a:extLst>
          </p:cNvPr>
          <p:cNvSpPr txBox="1">
            <a:spLocks/>
          </p:cNvSpPr>
          <p:nvPr/>
        </p:nvSpPr>
        <p:spPr>
          <a:xfrm>
            <a:off x="535171" y="1142839"/>
            <a:ext cx="9773494"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600"/>
              </a:spcBef>
              <a:spcAft>
                <a:spcPts val="600"/>
              </a:spcAft>
              <a:buClr>
                <a:srgbClr val="F16038"/>
              </a:buClr>
              <a:buNone/>
            </a:pPr>
            <a:r>
              <a:rPr lang="en-US" b="1" dirty="0">
                <a:solidFill>
                  <a:srgbClr val="595959"/>
                </a:solidFill>
              </a:rPr>
              <a:t>What is the maximum allowable records for an LEA’s cumulative enrollment event file?</a:t>
            </a:r>
          </a:p>
          <a:p>
            <a:pPr marL="0" indent="0">
              <a:lnSpc>
                <a:spcPct val="100000"/>
              </a:lnSpc>
              <a:spcBef>
                <a:spcPts val="0"/>
              </a:spcBef>
              <a:buClr>
                <a:srgbClr val="F16038"/>
              </a:buClr>
              <a:buNone/>
            </a:pPr>
            <a:endParaRPr lang="en-US" dirty="0">
              <a:solidFill>
                <a:srgbClr val="595959"/>
              </a:solidFill>
            </a:endParaRPr>
          </a:p>
          <a:p>
            <a:pPr marL="0" indent="0">
              <a:lnSpc>
                <a:spcPct val="100000"/>
              </a:lnSpc>
              <a:spcBef>
                <a:spcPts val="600"/>
              </a:spcBef>
              <a:spcAft>
                <a:spcPts val="600"/>
              </a:spcAft>
              <a:buClr>
                <a:srgbClr val="F16038"/>
              </a:buClr>
              <a:buNone/>
            </a:pPr>
            <a:r>
              <a:rPr lang="en-US" sz="2400" dirty="0">
                <a:solidFill>
                  <a:srgbClr val="595959"/>
                </a:solidFill>
              </a:rPr>
              <a:t>The Unique ID system is configured </a:t>
            </a:r>
            <a:r>
              <a:rPr lang="en-US" sz="2400" dirty="0">
                <a:solidFill>
                  <a:srgbClr val="595959"/>
                </a:solidFill>
                <a:ea typeface="+mn-lt"/>
                <a:cs typeface="+mn-lt"/>
              </a:rPr>
              <a:t>to allow up to 300,000 records per event batch file </a:t>
            </a:r>
            <a:r>
              <a:rPr lang="en-US" sz="2400" dirty="0">
                <a:solidFill>
                  <a:srgbClr val="595959"/>
                </a:solidFill>
              </a:rPr>
              <a:t>at the beginning of the school year.  The configuration will be available until the second Friday in September</a:t>
            </a:r>
            <a:r>
              <a:rPr lang="en-US" sz="2400">
                <a:solidFill>
                  <a:srgbClr val="595959"/>
                </a:solidFill>
              </a:rPr>
              <a:t> due to the processing of the cumulative enrollment event files.  After this date, the configuration will be changed back to 40,000 records per event file</a:t>
            </a:r>
            <a:r>
              <a:rPr lang="en-US" sz="2400" dirty="0">
                <a:solidFill>
                  <a:srgbClr val="595959"/>
                </a:solidFill>
              </a:rPr>
              <a:t>.</a:t>
            </a:r>
            <a:r>
              <a:rPr lang="en-US" sz="2400">
                <a:solidFill>
                  <a:srgbClr val="595959"/>
                </a:solidFill>
              </a:rPr>
              <a:t> </a:t>
            </a:r>
            <a:endParaRPr lang="en-US" sz="2400" dirty="0">
              <a:solidFill>
                <a:srgbClr val="595959"/>
              </a:solidFill>
              <a:cs typeface="Calibri" panose="020F0502020204030204"/>
            </a:endParaRPr>
          </a:p>
          <a:p>
            <a:pPr marL="0" indent="0">
              <a:buFont typeface="Wingdings" panose="05000000000000000000" pitchFamily="2" charset="2"/>
              <a:buNone/>
            </a:pPr>
            <a:endParaRPr lang="en-US" dirty="0">
              <a:solidFill>
                <a:srgbClr val="0D6CB9"/>
              </a:solidFill>
            </a:endParaRPr>
          </a:p>
          <a:p>
            <a:pPr marL="0" indent="0">
              <a:buFont typeface="Wingdings" panose="05000000000000000000" pitchFamily="2" charset="2"/>
              <a:buNone/>
            </a:pPr>
            <a:endParaRPr lang="en-US" dirty="0">
              <a:solidFill>
                <a:srgbClr val="0D6CB9"/>
              </a:solidFill>
            </a:endParaRPr>
          </a:p>
        </p:txBody>
      </p:sp>
    </p:spTree>
    <p:extLst>
      <p:ext uri="{BB962C8B-B14F-4D97-AF65-F5344CB8AC3E}">
        <p14:creationId xmlns:p14="http://schemas.microsoft.com/office/powerpoint/2010/main" val="12246567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dirty="0">
                <a:cs typeface="Calibri"/>
              </a:rPr>
              <a:t>Technical Resources</a:t>
            </a:r>
            <a:endParaRPr lang="en-US" sz="4000" dirty="0"/>
          </a:p>
        </p:txBody>
      </p:sp>
      <p:sp>
        <p:nvSpPr>
          <p:cNvPr id="4" name="Content Placeholder 3">
            <a:extLst>
              <a:ext uri="{FF2B5EF4-FFF2-40B4-BE49-F238E27FC236}">
                <a16:creationId xmlns:a16="http://schemas.microsoft.com/office/drawing/2014/main" id="{EF38D156-6AEA-9AF7-4E5C-B78F65276FD1}"/>
              </a:ext>
            </a:extLst>
          </p:cNvPr>
          <p:cNvSpPr txBox="1">
            <a:spLocks/>
          </p:cNvSpPr>
          <p:nvPr/>
        </p:nvSpPr>
        <p:spPr>
          <a:xfrm>
            <a:off x="535171" y="780836"/>
            <a:ext cx="9773494" cy="5198724"/>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dirty="0">
                <a:solidFill>
                  <a:srgbClr val="595959"/>
                </a:solidFill>
              </a:rPr>
              <a:t>Technical Specifications:</a:t>
            </a:r>
            <a:endParaRPr lang="en-US" dirty="0">
              <a:solidFill>
                <a:srgbClr val="595959"/>
              </a:solidFill>
              <a:cs typeface="Calibri" panose="020F0502020204030204"/>
            </a:endParaRPr>
          </a:p>
          <a:p>
            <a:pPr lvl="1">
              <a:lnSpc>
                <a:spcPct val="100000"/>
              </a:lnSpc>
              <a:spcBef>
                <a:spcPts val="600"/>
              </a:spcBef>
              <a:spcAft>
                <a:spcPts val="600"/>
              </a:spcAft>
              <a:buClr>
                <a:srgbClr val="F16038"/>
              </a:buClr>
            </a:pPr>
            <a:r>
              <a:rPr lang="en-US" u="none" strike="noStrike" dirty="0">
                <a:solidFill>
                  <a:srgbClr val="1682C5"/>
                </a:solidFill>
                <a:effectLst/>
                <a:ea typeface="Times New Roman" panose="02020603050405020304" pitchFamily="18" charset="0"/>
                <a:hlinkClick r:id="rId2"/>
              </a:rPr>
              <a:t>TEDS Section 9</a:t>
            </a:r>
            <a:r>
              <a:rPr lang="en-US" dirty="0">
                <a:effectLst/>
                <a:ea typeface="Times New Roman" panose="02020603050405020304" pitchFamily="18" charset="0"/>
              </a:rPr>
              <a:t>​</a:t>
            </a:r>
            <a:endParaRPr lang="en-US" sz="2800" dirty="0"/>
          </a:p>
          <a:p>
            <a:pPr lvl="1">
              <a:lnSpc>
                <a:spcPct val="100000"/>
              </a:lnSpc>
              <a:spcBef>
                <a:spcPts val="600"/>
              </a:spcBef>
              <a:spcAft>
                <a:spcPts val="600"/>
              </a:spcAft>
              <a:buClr>
                <a:srgbClr val="F16038"/>
              </a:buClr>
            </a:pPr>
            <a:r>
              <a:rPr lang="en-US" sz="2400" u="none" strike="noStrike" dirty="0">
                <a:solidFill>
                  <a:srgbClr val="1682C5"/>
                </a:solidFill>
                <a:effectLst/>
                <a:ea typeface="Calibri" panose="020F0502020204030204" pitchFamily="34" charset="0"/>
                <a:cs typeface="Calibri" panose="020F0502020204030204" pitchFamily="34" charset="0"/>
                <a:hlinkClick r:id="rId3"/>
              </a:rPr>
              <a:t>Web Services </a:t>
            </a:r>
            <a:r>
              <a:rPr lang="en-US" sz="2400" dirty="0">
                <a:effectLst/>
                <a:ea typeface="Times New Roman" panose="02020603050405020304" pitchFamily="18" charset="0"/>
              </a:rPr>
              <a:t> </a:t>
            </a:r>
          </a:p>
          <a:p>
            <a:pPr>
              <a:lnSpc>
                <a:spcPct val="100000"/>
              </a:lnSpc>
              <a:spcBef>
                <a:spcPts val="600"/>
              </a:spcBef>
              <a:spcAft>
                <a:spcPts val="600"/>
              </a:spcAft>
              <a:buClr>
                <a:srgbClr val="F16038"/>
              </a:buClr>
            </a:pPr>
            <a:r>
              <a:rPr lang="en-US" dirty="0">
                <a:solidFill>
                  <a:srgbClr val="595959"/>
                </a:solidFill>
                <a:effectLst/>
                <a:latin typeface="Calibri" panose="020F0502020204030204" pitchFamily="34" charset="0"/>
                <a:ea typeface="Times New Roman" panose="02020603050405020304" pitchFamily="18" charset="0"/>
              </a:rPr>
              <a:t>Technical</a:t>
            </a:r>
            <a:r>
              <a:rPr lang="en-US" b="1" dirty="0">
                <a:solidFill>
                  <a:srgbClr val="595959"/>
                </a:solidFill>
                <a:effectLst/>
                <a:latin typeface="Calibri" panose="020F0502020204030204" pitchFamily="34" charset="0"/>
                <a:ea typeface="Times New Roman" panose="02020603050405020304" pitchFamily="18" charset="0"/>
              </a:rPr>
              <a:t> </a:t>
            </a:r>
            <a:r>
              <a:rPr lang="en-US" dirty="0">
                <a:solidFill>
                  <a:srgbClr val="595959"/>
                </a:solidFill>
                <a:effectLst/>
                <a:latin typeface="Calibri" panose="020F0502020204030204" pitchFamily="34" charset="0"/>
                <a:ea typeface="Times New Roman" panose="02020603050405020304" pitchFamily="18" charset="0"/>
              </a:rPr>
              <a:t>Support</a:t>
            </a:r>
            <a:r>
              <a:rPr lang="en-US" b="1" dirty="0">
                <a:solidFill>
                  <a:srgbClr val="595959"/>
                </a:solidFill>
                <a:effectLst/>
                <a:latin typeface="Calibri" panose="020F0502020204030204" pitchFamily="34" charset="0"/>
                <a:ea typeface="Times New Roman" panose="02020603050405020304" pitchFamily="18" charset="0"/>
              </a:rPr>
              <a:t>:</a:t>
            </a:r>
            <a:r>
              <a:rPr lang="en-US" dirty="0">
                <a:solidFill>
                  <a:srgbClr val="595959"/>
                </a:solidFill>
                <a:effectLst/>
                <a:latin typeface="Calibri" panose="020F0502020204030204" pitchFamily="34" charset="0"/>
                <a:ea typeface="Times New Roman" panose="02020603050405020304" pitchFamily="18" charset="0"/>
              </a:rPr>
              <a:t>​</a:t>
            </a:r>
          </a:p>
          <a:p>
            <a:pPr lvl="1">
              <a:lnSpc>
                <a:spcPct val="100000"/>
              </a:lnSpc>
              <a:spcBef>
                <a:spcPts val="600"/>
              </a:spcBef>
              <a:spcAft>
                <a:spcPts val="600"/>
              </a:spcAft>
              <a:buClr>
                <a:srgbClr val="F16038"/>
              </a:buClr>
            </a:pPr>
            <a:r>
              <a:rPr lang="en-US" u="sng" dirty="0">
                <a:solidFill>
                  <a:srgbClr val="0563C1"/>
                </a:solidFill>
                <a:effectLst/>
                <a:ea typeface="Calibri" panose="020F0502020204030204" pitchFamily="34" charset="0"/>
                <a:cs typeface="Calibri" panose="020F0502020204030204" pitchFamily="34" charset="0"/>
                <a:hlinkClick r:id="rId4"/>
              </a:rPr>
              <a:t>TSDSCustomerSupport@tea.texas.gov</a:t>
            </a:r>
            <a:r>
              <a:rPr lang="en-US" u="none" strike="noStrike" dirty="0">
                <a:solidFill>
                  <a:srgbClr val="1682C5"/>
                </a:solidFill>
                <a:effectLst/>
                <a:ea typeface="Calibri" panose="020F0502020204030204" pitchFamily="34" charset="0"/>
                <a:cs typeface="Calibri" panose="020F0502020204030204" pitchFamily="34" charset="0"/>
                <a:hlinkClick r:id="rId5"/>
              </a:rPr>
              <a:t> </a:t>
            </a:r>
            <a:r>
              <a:rPr lang="en-US" dirty="0">
                <a:ea typeface="Times New Roman" panose="02020603050405020304" pitchFamily="18" charset="0"/>
              </a:rPr>
              <a:t> </a:t>
            </a:r>
            <a:endParaRPr lang="en-US" dirty="0">
              <a:effectLst/>
              <a:ea typeface="Times New Roman" panose="02020603050405020304" pitchFamily="18" charset="0"/>
            </a:endParaRPr>
          </a:p>
          <a:p>
            <a:pPr>
              <a:lnSpc>
                <a:spcPct val="100000"/>
              </a:lnSpc>
              <a:spcBef>
                <a:spcPts val="600"/>
              </a:spcBef>
              <a:spcAft>
                <a:spcPts val="600"/>
              </a:spcAft>
              <a:buClr>
                <a:srgbClr val="F16038"/>
              </a:buClr>
            </a:pPr>
            <a:r>
              <a:rPr lang="en-US" dirty="0">
                <a:solidFill>
                  <a:srgbClr val="595959"/>
                </a:solidFill>
                <a:effectLst/>
                <a:ea typeface="Times New Roman" panose="02020603050405020304" pitchFamily="18" charset="0"/>
              </a:rPr>
              <a:t>Knowledge</a:t>
            </a:r>
            <a:r>
              <a:rPr lang="en-US" b="1" dirty="0">
                <a:solidFill>
                  <a:srgbClr val="595959"/>
                </a:solidFill>
                <a:effectLst/>
                <a:ea typeface="Times New Roman" panose="02020603050405020304" pitchFamily="18" charset="0"/>
              </a:rPr>
              <a:t> </a:t>
            </a:r>
            <a:r>
              <a:rPr lang="en-US" dirty="0">
                <a:solidFill>
                  <a:srgbClr val="595959"/>
                </a:solidFill>
                <a:effectLst/>
                <a:ea typeface="Times New Roman" panose="02020603050405020304" pitchFamily="18" charset="0"/>
              </a:rPr>
              <a:t>Base Articles</a:t>
            </a:r>
            <a:endParaRPr lang="en-US" b="1" dirty="0">
              <a:solidFill>
                <a:srgbClr val="595959"/>
              </a:solidFill>
              <a:ea typeface="Times New Roman" panose="02020603050405020304" pitchFamily="18" charset="0"/>
            </a:endParaRPr>
          </a:p>
          <a:p>
            <a:pPr lvl="1">
              <a:lnSpc>
                <a:spcPct val="100000"/>
              </a:lnSpc>
              <a:spcBef>
                <a:spcPts val="600"/>
              </a:spcBef>
              <a:spcAft>
                <a:spcPts val="600"/>
              </a:spcAft>
              <a:buClr>
                <a:srgbClr val="F16038"/>
              </a:buClr>
            </a:pPr>
            <a:r>
              <a:rPr lang="en-US" u="none" strike="noStrike" dirty="0">
                <a:solidFill>
                  <a:srgbClr val="1682C5"/>
                </a:solidFill>
                <a:effectLst/>
                <a:ea typeface="Calibri" panose="020F0502020204030204" pitchFamily="34" charset="0"/>
                <a:cs typeface="Calibri" panose="020F0502020204030204" pitchFamily="34" charset="0"/>
                <a:hlinkClick r:id="rId6"/>
              </a:rPr>
              <a:t>TSDSKB-278</a:t>
            </a:r>
            <a:r>
              <a:rPr lang="en-US" dirty="0">
                <a:solidFill>
                  <a:srgbClr val="595959"/>
                </a:solidFill>
                <a:effectLst/>
                <a:ea typeface="Calibri" panose="020F0502020204030204" pitchFamily="34" charset="0"/>
              </a:rPr>
              <a:t>  </a:t>
            </a:r>
            <a:r>
              <a:rPr lang="fr-FR" dirty="0">
                <a:solidFill>
                  <a:srgbClr val="595959"/>
                </a:solidFill>
                <a:effectLst/>
                <a:ea typeface="Calibri" panose="020F0502020204030204" pitchFamily="34" charset="0"/>
              </a:rPr>
              <a:t>Unique ID: Retire Unique ID Records</a:t>
            </a:r>
          </a:p>
          <a:p>
            <a:pPr lvl="1">
              <a:lnSpc>
                <a:spcPct val="100000"/>
              </a:lnSpc>
              <a:spcBef>
                <a:spcPts val="600"/>
              </a:spcBef>
              <a:spcAft>
                <a:spcPts val="600"/>
              </a:spcAft>
              <a:buClr>
                <a:srgbClr val="F16038"/>
              </a:buClr>
            </a:pPr>
            <a:r>
              <a:rPr lang="en-US" u="none" strike="noStrike" dirty="0">
                <a:solidFill>
                  <a:srgbClr val="1682C5"/>
                </a:solidFill>
                <a:effectLst/>
                <a:ea typeface="Calibri" panose="020F0502020204030204" pitchFamily="34" charset="0"/>
                <a:cs typeface="Calibri" panose="020F0502020204030204" pitchFamily="34" charset="0"/>
                <a:hlinkClick r:id="rId7"/>
              </a:rPr>
              <a:t>TSDSKB-531</a:t>
            </a:r>
            <a:r>
              <a:rPr lang="en-US" dirty="0">
                <a:solidFill>
                  <a:srgbClr val="595959"/>
                </a:solidFill>
                <a:effectLst/>
                <a:ea typeface="Calibri" panose="020F0502020204030204" pitchFamily="34" charset="0"/>
              </a:rPr>
              <a:t> Data Loading Guidance for Batch Format 3.0</a:t>
            </a:r>
          </a:p>
          <a:p>
            <a:pPr lvl="1">
              <a:lnSpc>
                <a:spcPct val="100000"/>
              </a:lnSpc>
              <a:spcBef>
                <a:spcPts val="600"/>
              </a:spcBef>
              <a:spcAft>
                <a:spcPts val="600"/>
              </a:spcAft>
              <a:buClr>
                <a:srgbClr val="F16038"/>
              </a:buClr>
            </a:pPr>
            <a:r>
              <a:rPr lang="en-US" u="none" strike="noStrike" dirty="0">
                <a:solidFill>
                  <a:srgbClr val="1682C5"/>
                </a:solidFill>
                <a:effectLst/>
                <a:ea typeface="Times New Roman" panose="02020603050405020304" pitchFamily="18" charset="0"/>
                <a:hlinkClick r:id="rId8"/>
              </a:rPr>
              <a:t>TSDSKB-538</a:t>
            </a:r>
            <a:r>
              <a:rPr lang="en-US" dirty="0">
                <a:solidFill>
                  <a:srgbClr val="595959"/>
                </a:solidFill>
                <a:effectLst/>
                <a:ea typeface="Times New Roman" panose="02020603050405020304" pitchFamily="18" charset="0"/>
              </a:rPr>
              <a:t> Enrollment Events – FAQ​</a:t>
            </a:r>
          </a:p>
          <a:p>
            <a:pPr marL="0" indent="0">
              <a:lnSpc>
                <a:spcPct val="100000"/>
              </a:lnSpc>
              <a:spcBef>
                <a:spcPts val="600"/>
              </a:spcBef>
              <a:spcAft>
                <a:spcPts val="600"/>
              </a:spcAft>
              <a:buClr>
                <a:srgbClr val="F16038"/>
              </a:buClr>
              <a:buNone/>
            </a:pPr>
            <a:r>
              <a:rPr lang="en-US" dirty="0">
                <a:effectLst/>
                <a:ea typeface="Times New Roman" panose="02020603050405020304" pitchFamily="18" charset="0"/>
              </a:rPr>
              <a:t> </a:t>
            </a:r>
          </a:p>
          <a:p>
            <a:pPr>
              <a:lnSpc>
                <a:spcPct val="100000"/>
              </a:lnSpc>
              <a:spcBef>
                <a:spcPts val="600"/>
              </a:spcBef>
              <a:spcAft>
                <a:spcPts val="600"/>
              </a:spcAft>
              <a:buClr>
                <a:srgbClr val="F16038"/>
              </a:buClr>
            </a:pPr>
            <a:endParaRPr lang="en-US" dirty="0">
              <a:solidFill>
                <a:srgbClr val="595959"/>
              </a:solidFill>
            </a:endParaRPr>
          </a:p>
          <a:p>
            <a:pPr marL="0" indent="0">
              <a:buFont typeface="Wingdings" panose="05000000000000000000" pitchFamily="2" charset="2"/>
              <a:buNone/>
            </a:pPr>
            <a:endParaRPr lang="en-US" dirty="0">
              <a:solidFill>
                <a:srgbClr val="0D6CB9"/>
              </a:solidFill>
            </a:endParaRPr>
          </a:p>
          <a:p>
            <a:pPr marL="0" indent="0">
              <a:buFont typeface="Wingdings" panose="05000000000000000000" pitchFamily="2" charset="2"/>
              <a:buNone/>
            </a:pPr>
            <a:endParaRPr lang="en-US" dirty="0">
              <a:solidFill>
                <a:srgbClr val="0D6CB9"/>
              </a:solidFill>
            </a:endParaRPr>
          </a:p>
        </p:txBody>
      </p:sp>
    </p:spTree>
    <p:extLst>
      <p:ext uri="{BB962C8B-B14F-4D97-AF65-F5344CB8AC3E}">
        <p14:creationId xmlns:p14="http://schemas.microsoft.com/office/powerpoint/2010/main" val="29855730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8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B1A792-86AC-B222-AA82-5E22D85A1693}"/>
              </a:ext>
            </a:extLst>
          </p:cNvPr>
          <p:cNvSpPr>
            <a:spLocks noGrp="1"/>
          </p:cNvSpPr>
          <p:nvPr>
            <p:ph type="ctrTitle" idx="4294967295"/>
          </p:nvPr>
        </p:nvSpPr>
        <p:spPr>
          <a:xfrm>
            <a:off x="1524000" y="2042319"/>
            <a:ext cx="9144000" cy="2387600"/>
          </a:xfrm>
        </p:spPr>
        <p:txBody>
          <a:bodyPr>
            <a:normAutofit/>
          </a:bodyPr>
          <a:lstStyle/>
          <a:p>
            <a:pPr algn="ctr"/>
            <a:r>
              <a:rPr lang="en-US" sz="6000">
                <a:solidFill>
                  <a:srgbClr val="0D6CB9"/>
                </a:solidFill>
                <a:latin typeface="+mn-lt"/>
              </a:rPr>
              <a:t>Questions?</a:t>
            </a:r>
          </a:p>
        </p:txBody>
      </p:sp>
      <p:sp>
        <p:nvSpPr>
          <p:cNvPr id="3" name="Subtitle 2">
            <a:extLst>
              <a:ext uri="{FF2B5EF4-FFF2-40B4-BE49-F238E27FC236}">
                <a16:creationId xmlns:a16="http://schemas.microsoft.com/office/drawing/2014/main" id="{F5B0264F-2A80-798A-7539-0A43D59A4396}"/>
              </a:ext>
            </a:extLst>
          </p:cNvPr>
          <p:cNvSpPr>
            <a:spLocks noGrp="1"/>
          </p:cNvSpPr>
          <p:nvPr>
            <p:ph type="subTitle" idx="4294967295"/>
          </p:nvPr>
        </p:nvSpPr>
        <p:spPr>
          <a:xfrm>
            <a:off x="1524000" y="4429919"/>
            <a:ext cx="9144000" cy="1655762"/>
          </a:xfrm>
        </p:spPr>
        <p:txBody>
          <a:bodyPr/>
          <a:lstStyle/>
          <a:p>
            <a:pPr algn="ctr"/>
            <a:r>
              <a:rPr lang="en-US">
                <a:solidFill>
                  <a:srgbClr val="0D6CB9"/>
                </a:solidFill>
              </a:rPr>
              <a:t>Thank you for attending.</a:t>
            </a:r>
          </a:p>
        </p:txBody>
      </p:sp>
    </p:spTree>
    <p:extLst>
      <p:ext uri="{BB962C8B-B14F-4D97-AF65-F5344CB8AC3E}">
        <p14:creationId xmlns:p14="http://schemas.microsoft.com/office/powerpoint/2010/main" val="35907228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7726A92-BC31-4481-93A2-EECFCB56AD22}"/>
              </a:ext>
            </a:extLst>
          </p:cNvPr>
          <p:cNvSpPr>
            <a:spLocks noGrp="1"/>
          </p:cNvSpPr>
          <p:nvPr>
            <p:ph type="title"/>
          </p:nvPr>
        </p:nvSpPr>
        <p:spPr>
          <a:xfrm>
            <a:off x="607178" y="158044"/>
            <a:ext cx="11121657" cy="688489"/>
          </a:xfrm>
        </p:spPr>
        <p:txBody>
          <a:bodyPr>
            <a:normAutofit fontScale="90000"/>
          </a:bodyPr>
          <a:lstStyle/>
          <a:p>
            <a:r>
              <a:rPr lang="en-US" sz="4400" dirty="0">
                <a:cs typeface="Calibri"/>
              </a:rPr>
              <a:t>Agenda</a:t>
            </a:r>
            <a:endParaRPr lang="en-US" sz="4400" dirty="0"/>
          </a:p>
        </p:txBody>
      </p:sp>
      <p:sp>
        <p:nvSpPr>
          <p:cNvPr id="5" name="Content Placeholder 4">
            <a:extLst>
              <a:ext uri="{FF2B5EF4-FFF2-40B4-BE49-F238E27FC236}">
                <a16:creationId xmlns:a16="http://schemas.microsoft.com/office/drawing/2014/main" id="{A50BE870-18BE-B0D2-0D66-823FC4C417D7}"/>
              </a:ext>
            </a:extLst>
          </p:cNvPr>
          <p:cNvSpPr>
            <a:spLocks noGrp="1"/>
          </p:cNvSpPr>
          <p:nvPr>
            <p:ph idx="1"/>
          </p:nvPr>
        </p:nvSpPr>
        <p:spPr>
          <a:xfrm>
            <a:off x="607178" y="756221"/>
            <a:ext cx="10623762" cy="5006403"/>
          </a:xfrm>
        </p:spPr>
        <p:txBody>
          <a:bodyPr/>
          <a:lstStyle/>
          <a:p>
            <a:pPr>
              <a:spcBef>
                <a:spcPts val="400"/>
              </a:spcBef>
            </a:pPr>
            <a:r>
              <a:rPr lang="en-US" sz="2400" b="1" dirty="0"/>
              <a:t>Unique ID</a:t>
            </a:r>
          </a:p>
          <a:p>
            <a:pPr lvl="1">
              <a:spcBef>
                <a:spcPts val="400"/>
              </a:spcBef>
            </a:pPr>
            <a:r>
              <a:rPr lang="en-US" sz="2000" b="1" dirty="0"/>
              <a:t>2022-2023</a:t>
            </a:r>
          </a:p>
          <a:p>
            <a:pPr lvl="2">
              <a:spcBef>
                <a:spcPts val="400"/>
              </a:spcBef>
            </a:pPr>
            <a:r>
              <a:rPr lang="en-US" sz="1800" dirty="0"/>
              <a:t>Reminders</a:t>
            </a:r>
          </a:p>
          <a:p>
            <a:pPr lvl="2">
              <a:spcBef>
                <a:spcPts val="400"/>
              </a:spcBef>
            </a:pPr>
            <a:r>
              <a:rPr lang="en-US" sz="1800" dirty="0"/>
              <a:t>Timeline</a:t>
            </a:r>
          </a:p>
          <a:p>
            <a:pPr lvl="1">
              <a:spcBef>
                <a:spcPts val="400"/>
              </a:spcBef>
            </a:pPr>
            <a:r>
              <a:rPr lang="en-US" sz="2000" b="1" dirty="0"/>
              <a:t>2023-2024</a:t>
            </a:r>
            <a:endParaRPr lang="en-US" sz="2000" dirty="0"/>
          </a:p>
          <a:p>
            <a:pPr lvl="2">
              <a:spcBef>
                <a:spcPts val="400"/>
              </a:spcBef>
            </a:pPr>
            <a:r>
              <a:rPr lang="en-US" sz="1800" dirty="0"/>
              <a:t>Application Updates</a:t>
            </a:r>
          </a:p>
          <a:p>
            <a:pPr lvl="2">
              <a:spcBef>
                <a:spcPts val="400"/>
              </a:spcBef>
            </a:pPr>
            <a:r>
              <a:rPr lang="en-US" sz="1800" dirty="0"/>
              <a:t>Timeline</a:t>
            </a:r>
          </a:p>
          <a:p>
            <a:pPr lvl="2">
              <a:spcBef>
                <a:spcPts val="400"/>
              </a:spcBef>
            </a:pPr>
            <a:r>
              <a:rPr lang="en-US" sz="1800" dirty="0"/>
              <a:t>Frequently Asked Questions</a:t>
            </a:r>
          </a:p>
          <a:p>
            <a:pPr lvl="1">
              <a:spcBef>
                <a:spcPts val="400"/>
              </a:spcBef>
            </a:pPr>
            <a:r>
              <a:rPr lang="en-US" sz="2000" dirty="0"/>
              <a:t>Technical Resources</a:t>
            </a:r>
          </a:p>
          <a:p>
            <a:pPr lvl="1">
              <a:spcBef>
                <a:spcPts val="400"/>
              </a:spcBef>
            </a:pPr>
            <a:r>
              <a:rPr lang="en-US" sz="2000" dirty="0"/>
              <a:t>Questions</a:t>
            </a:r>
          </a:p>
          <a:p>
            <a:pPr lvl="2"/>
            <a:endParaRPr lang="en-US" sz="1800" b="1" dirty="0"/>
          </a:p>
        </p:txBody>
      </p:sp>
    </p:spTree>
    <p:extLst>
      <p:ext uri="{BB962C8B-B14F-4D97-AF65-F5344CB8AC3E}">
        <p14:creationId xmlns:p14="http://schemas.microsoft.com/office/powerpoint/2010/main" val="34981362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D8776A-C1F4-A5CF-901A-5E533E792B69}"/>
              </a:ext>
            </a:extLst>
          </p:cNvPr>
          <p:cNvSpPr>
            <a:spLocks noGrp="1"/>
          </p:cNvSpPr>
          <p:nvPr>
            <p:ph type="ctrTitle"/>
          </p:nvPr>
        </p:nvSpPr>
        <p:spPr/>
        <p:txBody>
          <a:bodyPr anchor="ctr"/>
          <a:lstStyle/>
          <a:p>
            <a:pPr algn="ctr"/>
            <a:r>
              <a:rPr lang="en-US">
                <a:cs typeface="Calibri"/>
              </a:rPr>
              <a:t>2022-2023</a:t>
            </a:r>
            <a:endParaRPr lang="en-US"/>
          </a:p>
        </p:txBody>
      </p:sp>
    </p:spTree>
    <p:extLst>
      <p:ext uri="{BB962C8B-B14F-4D97-AF65-F5344CB8AC3E}">
        <p14:creationId xmlns:p14="http://schemas.microsoft.com/office/powerpoint/2010/main" val="9724758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dirty="0">
                <a:cs typeface="Calibri"/>
              </a:rPr>
              <a:t>Reminders</a:t>
            </a:r>
            <a:endParaRPr lang="en-US" sz="4000" dirty="0"/>
          </a:p>
        </p:txBody>
      </p:sp>
      <p:sp>
        <p:nvSpPr>
          <p:cNvPr id="4" name="Content Placeholder 3">
            <a:extLst>
              <a:ext uri="{FF2B5EF4-FFF2-40B4-BE49-F238E27FC236}">
                <a16:creationId xmlns:a16="http://schemas.microsoft.com/office/drawing/2014/main" id="{5FBEB3A3-7658-8AB0-473C-0F8FDFA6D4BA}"/>
              </a:ext>
            </a:extLst>
          </p:cNvPr>
          <p:cNvSpPr txBox="1">
            <a:spLocks/>
          </p:cNvSpPr>
          <p:nvPr/>
        </p:nvSpPr>
        <p:spPr>
          <a:xfrm>
            <a:off x="535170" y="785357"/>
            <a:ext cx="10673299" cy="5137429"/>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dirty="0">
                <a:solidFill>
                  <a:srgbClr val="595959"/>
                </a:solidFill>
              </a:rPr>
              <a:t>Only send your </a:t>
            </a:r>
            <a:r>
              <a:rPr lang="en-US" b="1" dirty="0">
                <a:solidFill>
                  <a:srgbClr val="595959"/>
                </a:solidFill>
              </a:rPr>
              <a:t>weekly enrollment event changes </a:t>
            </a:r>
            <a:r>
              <a:rPr lang="en-US" dirty="0">
                <a:solidFill>
                  <a:srgbClr val="595959"/>
                </a:solidFill>
              </a:rPr>
              <a:t>for the remainder of the school year. There is no need to send cumulative enrollment files.</a:t>
            </a:r>
            <a:endParaRPr lang="en-US" dirty="0">
              <a:solidFill>
                <a:srgbClr val="595959"/>
              </a:solidFill>
              <a:effectLst/>
              <a:ea typeface="Times New Roman" panose="02020603050405020304" pitchFamily="18" charset="0"/>
              <a:cs typeface="Calibri"/>
            </a:endParaRPr>
          </a:p>
          <a:p>
            <a:pPr>
              <a:lnSpc>
                <a:spcPct val="100000"/>
              </a:lnSpc>
              <a:spcBef>
                <a:spcPts val="600"/>
              </a:spcBef>
              <a:spcAft>
                <a:spcPts val="600"/>
              </a:spcAft>
              <a:buClr>
                <a:srgbClr val="F16038"/>
              </a:buClr>
            </a:pPr>
            <a:r>
              <a:rPr lang="en-US" dirty="0">
                <a:solidFill>
                  <a:srgbClr val="595959"/>
                </a:solidFill>
              </a:rPr>
              <a:t>Utilize the </a:t>
            </a:r>
            <a:r>
              <a:rPr lang="en-US" b="1" dirty="0">
                <a:solidFill>
                  <a:srgbClr val="595959"/>
                </a:solidFill>
              </a:rPr>
              <a:t>Enrollment Submission Summary Report (UID0-000-006) </a:t>
            </a:r>
            <a:r>
              <a:rPr lang="en-US" dirty="0">
                <a:solidFill>
                  <a:srgbClr val="595959"/>
                </a:solidFill>
              </a:rPr>
              <a:t>located in the Global Reports Viewer to monitor the weekly submission of an LEAs enrollment data loads. Use this report to ensure the LEAs in your region are submitting weekly enrollment changes to TEA.</a:t>
            </a:r>
            <a:endParaRPr lang="en-US" dirty="0">
              <a:solidFill>
                <a:srgbClr val="595959"/>
              </a:solidFill>
              <a:cs typeface="Calibri"/>
            </a:endParaRPr>
          </a:p>
          <a:p>
            <a:pPr>
              <a:lnSpc>
                <a:spcPct val="100000"/>
              </a:lnSpc>
              <a:spcBef>
                <a:spcPts val="600"/>
              </a:spcBef>
              <a:spcAft>
                <a:spcPts val="600"/>
              </a:spcAft>
              <a:buClr>
                <a:srgbClr val="F16038"/>
              </a:buClr>
            </a:pPr>
            <a:r>
              <a:rPr lang="en-US" dirty="0">
                <a:solidFill>
                  <a:srgbClr val="595959"/>
                </a:solidFill>
              </a:rPr>
              <a:t>Utilize the PEIMS UID Discrepancy Reports to identify corrections to demographic data that may be needed in either UID or PEIMS. The demographic data in UID should match the data that is submitted in PEIMS.</a:t>
            </a:r>
            <a:r>
              <a:rPr lang="en-US" dirty="0">
                <a:solidFill>
                  <a:srgbClr val="595959"/>
                </a:solidFill>
                <a:effectLst/>
                <a:ea typeface="Times New Roman" panose="02020603050405020304" pitchFamily="18" charset="0"/>
              </a:rPr>
              <a:t> This will ensure that the </a:t>
            </a:r>
            <a:r>
              <a:rPr lang="en-US" dirty="0">
                <a:solidFill>
                  <a:srgbClr val="595959"/>
                </a:solidFill>
                <a:ea typeface="Times New Roman" panose="02020603050405020304" pitchFamily="18" charset="0"/>
              </a:rPr>
              <a:t>demographic </a:t>
            </a:r>
            <a:r>
              <a:rPr lang="en-US" dirty="0">
                <a:solidFill>
                  <a:srgbClr val="595959"/>
                </a:solidFill>
                <a:effectLst/>
                <a:ea typeface="Times New Roman" panose="02020603050405020304" pitchFamily="18" charset="0"/>
              </a:rPr>
              <a:t>information will be correct in the TEA statewide reporting tables.</a:t>
            </a:r>
            <a:endParaRPr lang="en-US" dirty="0">
              <a:solidFill>
                <a:srgbClr val="0D6CB9"/>
              </a:solidFill>
            </a:endParaRPr>
          </a:p>
        </p:txBody>
      </p:sp>
    </p:spTree>
    <p:extLst>
      <p:ext uri="{BB962C8B-B14F-4D97-AF65-F5344CB8AC3E}">
        <p14:creationId xmlns:p14="http://schemas.microsoft.com/office/powerpoint/2010/main" val="33614773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dirty="0">
                <a:cs typeface="Calibri"/>
              </a:rPr>
              <a:t>Timeline</a:t>
            </a:r>
            <a:endParaRPr lang="en-US" sz="4000" dirty="0"/>
          </a:p>
        </p:txBody>
      </p:sp>
      <p:graphicFrame>
        <p:nvGraphicFramePr>
          <p:cNvPr id="5" name="Table 5">
            <a:extLst>
              <a:ext uri="{FF2B5EF4-FFF2-40B4-BE49-F238E27FC236}">
                <a16:creationId xmlns:a16="http://schemas.microsoft.com/office/drawing/2014/main" id="{F8A4B757-DCAC-FE7D-58DD-57F767937DE8}"/>
              </a:ext>
            </a:extLst>
          </p:cNvPr>
          <p:cNvGraphicFramePr>
            <a:graphicFrameLocks noGrp="1"/>
          </p:cNvGraphicFramePr>
          <p:nvPr>
            <p:extLst>
              <p:ext uri="{D42A27DB-BD31-4B8C-83A1-F6EECF244321}">
                <p14:modId xmlns:p14="http://schemas.microsoft.com/office/powerpoint/2010/main" val="2865373946"/>
              </p:ext>
            </p:extLst>
          </p:nvPr>
        </p:nvGraphicFramePr>
        <p:xfrm>
          <a:off x="511479" y="1252602"/>
          <a:ext cx="11075484" cy="3749844"/>
        </p:xfrm>
        <a:graphic>
          <a:graphicData uri="http://schemas.openxmlformats.org/drawingml/2006/table">
            <a:tbl>
              <a:tblPr firstRow="1" bandRow="1">
                <a:tableStyleId>{5C22544A-7EE6-4342-B048-85BDC9FD1C3A}</a:tableStyleId>
              </a:tblPr>
              <a:tblGrid>
                <a:gridCol w="8289486">
                  <a:extLst>
                    <a:ext uri="{9D8B030D-6E8A-4147-A177-3AD203B41FA5}">
                      <a16:colId xmlns:a16="http://schemas.microsoft.com/office/drawing/2014/main" val="1183892384"/>
                    </a:ext>
                  </a:extLst>
                </a:gridCol>
                <a:gridCol w="2785998">
                  <a:extLst>
                    <a:ext uri="{9D8B030D-6E8A-4147-A177-3AD203B41FA5}">
                      <a16:colId xmlns:a16="http://schemas.microsoft.com/office/drawing/2014/main" val="2711912488"/>
                    </a:ext>
                  </a:extLst>
                </a:gridCol>
              </a:tblGrid>
              <a:tr h="458004">
                <a:tc>
                  <a:txBody>
                    <a:bodyPr/>
                    <a:lstStyle/>
                    <a:p>
                      <a:pPr algn="ctr"/>
                      <a:r>
                        <a:rPr lang="en-US" sz="2400" dirty="0"/>
                        <a:t>Unique ID</a:t>
                      </a:r>
                    </a:p>
                  </a:txBody>
                  <a:tcPr/>
                </a:tc>
                <a:tc>
                  <a:txBody>
                    <a:bodyPr/>
                    <a:lstStyle/>
                    <a:p>
                      <a:pPr algn="ctr"/>
                      <a:r>
                        <a:rPr lang="en-US" sz="2400" dirty="0"/>
                        <a:t>Date</a:t>
                      </a:r>
                    </a:p>
                  </a:txBody>
                  <a:tcPr/>
                </a:tc>
                <a:extLst>
                  <a:ext uri="{0D108BD9-81ED-4DB2-BD59-A6C34878D82A}">
                    <a16:rowId xmlns:a16="http://schemas.microsoft.com/office/drawing/2014/main" val="2543380154"/>
                  </a:ext>
                </a:extLst>
              </a:tr>
              <a:tr h="458004">
                <a:tc>
                  <a:txBody>
                    <a:bodyPr/>
                    <a:lstStyle/>
                    <a:p>
                      <a:r>
                        <a:rPr lang="en-US" sz="2400"/>
                        <a:t>Requests to retire Unique IDs due at TEA for PEIMS Summer First Submission</a:t>
                      </a:r>
                    </a:p>
                  </a:txBody>
                  <a:tcPr/>
                </a:tc>
                <a:tc>
                  <a:txBody>
                    <a:bodyPr/>
                    <a:lstStyle/>
                    <a:p>
                      <a:r>
                        <a:rPr lang="en-US" sz="2400" dirty="0"/>
                        <a:t>June 9, 2023</a:t>
                      </a:r>
                    </a:p>
                  </a:txBody>
                  <a:tcPr/>
                </a:tc>
                <a:extLst>
                  <a:ext uri="{0D108BD9-81ED-4DB2-BD59-A6C34878D82A}">
                    <a16:rowId xmlns:a16="http://schemas.microsoft.com/office/drawing/2014/main" val="4075560472"/>
                  </a:ext>
                </a:extLst>
              </a:tr>
              <a:tr h="458004">
                <a:tc>
                  <a:txBody>
                    <a:bodyPr/>
                    <a:lstStyle/>
                    <a:p>
                      <a:r>
                        <a:rPr lang="en-US" sz="2400"/>
                        <a:t>Requests to retire Unique IDs due at TEA for PEIMS Summer Resubmission</a:t>
                      </a:r>
                    </a:p>
                  </a:txBody>
                  <a:tcPr/>
                </a:tc>
                <a:tc>
                  <a:txBody>
                    <a:bodyPr/>
                    <a:lstStyle/>
                    <a:p>
                      <a:r>
                        <a:rPr lang="en-US" sz="2400" dirty="0"/>
                        <a:t>July 14, 2023</a:t>
                      </a:r>
                    </a:p>
                  </a:txBody>
                  <a:tcPr/>
                </a:tc>
                <a:extLst>
                  <a:ext uri="{0D108BD9-81ED-4DB2-BD59-A6C34878D82A}">
                    <a16:rowId xmlns:a16="http://schemas.microsoft.com/office/drawing/2014/main" val="1307355544"/>
                  </a:ext>
                </a:extLst>
              </a:tr>
              <a:tr h="458004">
                <a:tc>
                  <a:txBody>
                    <a:bodyPr/>
                    <a:lstStyle/>
                    <a:p>
                      <a:r>
                        <a:rPr lang="en-US" sz="2400"/>
                        <a:t>Requests to retire Unique IDs due at TEA for PEIMS Extended Year First Submission</a:t>
                      </a:r>
                    </a:p>
                  </a:txBody>
                  <a:tcPr/>
                </a:tc>
                <a:tc>
                  <a:txBody>
                    <a:bodyPr/>
                    <a:lstStyle/>
                    <a:p>
                      <a:r>
                        <a:rPr lang="en-US" sz="2400"/>
                        <a:t>August 25, 2023*</a:t>
                      </a:r>
                    </a:p>
                  </a:txBody>
                  <a:tcPr/>
                </a:tc>
                <a:extLst>
                  <a:ext uri="{0D108BD9-81ED-4DB2-BD59-A6C34878D82A}">
                    <a16:rowId xmlns:a16="http://schemas.microsoft.com/office/drawing/2014/main" val="4201605557"/>
                  </a:ext>
                </a:extLst>
              </a:tr>
              <a:tr h="458004">
                <a:tc>
                  <a:txBody>
                    <a:bodyPr/>
                    <a:lstStyle/>
                    <a:p>
                      <a:r>
                        <a:rPr lang="en-US" sz="2400"/>
                        <a:t>Requests to retire Unique IDs due at TEA for PEIMS Extended Year Resubmission</a:t>
                      </a:r>
                    </a:p>
                  </a:txBody>
                  <a:tcPr/>
                </a:tc>
                <a:tc>
                  <a:txBody>
                    <a:bodyPr/>
                    <a:lstStyle/>
                    <a:p>
                      <a:r>
                        <a:rPr lang="en-US" sz="2400"/>
                        <a:t>September 15, 2023*</a:t>
                      </a:r>
                    </a:p>
                  </a:txBody>
                  <a:tcPr/>
                </a:tc>
                <a:extLst>
                  <a:ext uri="{0D108BD9-81ED-4DB2-BD59-A6C34878D82A}">
                    <a16:rowId xmlns:a16="http://schemas.microsoft.com/office/drawing/2014/main" val="2797250355"/>
                  </a:ext>
                </a:extLst>
              </a:tr>
            </a:tbl>
          </a:graphicData>
        </a:graphic>
      </p:graphicFrame>
      <p:sp>
        <p:nvSpPr>
          <p:cNvPr id="2" name="TextBox 1">
            <a:extLst>
              <a:ext uri="{FF2B5EF4-FFF2-40B4-BE49-F238E27FC236}">
                <a16:creationId xmlns:a16="http://schemas.microsoft.com/office/drawing/2014/main" id="{AF41CE4D-6658-FD34-32D9-3D028E83478C}"/>
              </a:ext>
            </a:extLst>
          </p:cNvPr>
          <p:cNvSpPr txBox="1"/>
          <p:nvPr/>
        </p:nvSpPr>
        <p:spPr>
          <a:xfrm>
            <a:off x="685799" y="5210175"/>
            <a:ext cx="1077277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*These dates were updated in TEDS on February 10, 2023</a:t>
            </a:r>
            <a:endParaRPr lang="en-US"/>
          </a:p>
        </p:txBody>
      </p:sp>
    </p:spTree>
    <p:extLst>
      <p:ext uri="{BB962C8B-B14F-4D97-AF65-F5344CB8AC3E}">
        <p14:creationId xmlns:p14="http://schemas.microsoft.com/office/powerpoint/2010/main" val="18157188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D8776A-C1F4-A5CF-901A-5E533E792B69}"/>
              </a:ext>
            </a:extLst>
          </p:cNvPr>
          <p:cNvSpPr>
            <a:spLocks noGrp="1"/>
          </p:cNvSpPr>
          <p:nvPr>
            <p:ph type="ctrTitle"/>
          </p:nvPr>
        </p:nvSpPr>
        <p:spPr/>
        <p:txBody>
          <a:bodyPr anchor="ctr"/>
          <a:lstStyle/>
          <a:p>
            <a:pPr algn="ctr"/>
            <a:r>
              <a:rPr lang="en-US">
                <a:cs typeface="Calibri"/>
              </a:rPr>
              <a:t>2023-2024</a:t>
            </a:r>
            <a:endParaRPr lang="en-US"/>
          </a:p>
        </p:txBody>
      </p:sp>
    </p:spTree>
    <p:extLst>
      <p:ext uri="{BB962C8B-B14F-4D97-AF65-F5344CB8AC3E}">
        <p14:creationId xmlns:p14="http://schemas.microsoft.com/office/powerpoint/2010/main" val="16649825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dirty="0">
                <a:cs typeface="Calibri"/>
              </a:rPr>
              <a:t>Application Updates</a:t>
            </a:r>
            <a:endParaRPr lang="en-US" sz="4000" dirty="0"/>
          </a:p>
        </p:txBody>
      </p:sp>
      <p:sp>
        <p:nvSpPr>
          <p:cNvPr id="4" name="Content Placeholder 3">
            <a:extLst>
              <a:ext uri="{FF2B5EF4-FFF2-40B4-BE49-F238E27FC236}">
                <a16:creationId xmlns:a16="http://schemas.microsoft.com/office/drawing/2014/main" id="{751675B9-146A-B868-8B16-D3830C079353}"/>
              </a:ext>
            </a:extLst>
          </p:cNvPr>
          <p:cNvSpPr txBox="1">
            <a:spLocks/>
          </p:cNvSpPr>
          <p:nvPr/>
        </p:nvSpPr>
        <p:spPr>
          <a:xfrm>
            <a:off x="535171" y="1142839"/>
            <a:ext cx="9048216"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dirty="0">
                <a:solidFill>
                  <a:srgbClr val="595959"/>
                </a:solidFill>
                <a:ea typeface="+mn-lt"/>
                <a:cs typeface="+mn-lt"/>
              </a:rPr>
              <a:t>No application updates are currently scheduled for the 2023-2024 school year.</a:t>
            </a:r>
            <a:endParaRPr lang="en-US" dirty="0">
              <a:ea typeface="+mn-lt"/>
              <a:cs typeface="+mn-lt"/>
            </a:endParaRPr>
          </a:p>
          <a:p>
            <a:pPr>
              <a:lnSpc>
                <a:spcPct val="100000"/>
              </a:lnSpc>
              <a:spcBef>
                <a:spcPts val="600"/>
              </a:spcBef>
              <a:spcAft>
                <a:spcPts val="600"/>
              </a:spcAft>
              <a:buClr>
                <a:srgbClr val="F16038"/>
              </a:buClr>
            </a:pPr>
            <a:r>
              <a:rPr lang="en-US" dirty="0">
                <a:solidFill>
                  <a:srgbClr val="595959"/>
                </a:solidFill>
              </a:rPr>
              <a:t>TEA is working with their vendor on a major release for the Unique ID system. TEA is scheduled to receive this new version in August of 2023.  </a:t>
            </a:r>
          </a:p>
          <a:p>
            <a:pPr>
              <a:lnSpc>
                <a:spcPct val="100000"/>
              </a:lnSpc>
              <a:spcBef>
                <a:spcPts val="600"/>
              </a:spcBef>
              <a:spcAft>
                <a:spcPts val="600"/>
              </a:spcAft>
              <a:buClr>
                <a:srgbClr val="F16038"/>
              </a:buClr>
            </a:pPr>
            <a:r>
              <a:rPr lang="en-US" dirty="0">
                <a:solidFill>
                  <a:srgbClr val="595959"/>
                </a:solidFill>
                <a:ea typeface="+mn-lt"/>
                <a:cs typeface="+mn-lt"/>
              </a:rPr>
              <a:t>TEA will provide additional information and guidance on when this new version will be deployed through the Field Coordination Network and other future communications.</a:t>
            </a:r>
            <a:endParaRPr lang="en-US" dirty="0">
              <a:solidFill>
                <a:srgbClr val="0D6CB9"/>
              </a:solidFill>
            </a:endParaRPr>
          </a:p>
          <a:p>
            <a:pPr marL="0" indent="0">
              <a:buFont typeface="Wingdings" panose="05000000000000000000" pitchFamily="2" charset="2"/>
              <a:buNone/>
            </a:pPr>
            <a:endParaRPr lang="en-US" dirty="0">
              <a:solidFill>
                <a:srgbClr val="0D6CB9"/>
              </a:solidFill>
            </a:endParaRPr>
          </a:p>
        </p:txBody>
      </p:sp>
    </p:spTree>
    <p:extLst>
      <p:ext uri="{BB962C8B-B14F-4D97-AF65-F5344CB8AC3E}">
        <p14:creationId xmlns:p14="http://schemas.microsoft.com/office/powerpoint/2010/main" val="27585986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dirty="0">
                <a:cs typeface="Calibri"/>
              </a:rPr>
              <a:t>Timeline</a:t>
            </a:r>
            <a:endParaRPr lang="en-US" sz="4000" dirty="0"/>
          </a:p>
        </p:txBody>
      </p:sp>
      <p:graphicFrame>
        <p:nvGraphicFramePr>
          <p:cNvPr id="5" name="Table 5">
            <a:extLst>
              <a:ext uri="{FF2B5EF4-FFF2-40B4-BE49-F238E27FC236}">
                <a16:creationId xmlns:a16="http://schemas.microsoft.com/office/drawing/2014/main" id="{F8A4B757-DCAC-FE7D-58DD-57F767937DE8}"/>
              </a:ext>
            </a:extLst>
          </p:cNvPr>
          <p:cNvGraphicFramePr>
            <a:graphicFrameLocks noGrp="1"/>
          </p:cNvGraphicFramePr>
          <p:nvPr>
            <p:extLst>
              <p:ext uri="{D42A27DB-BD31-4B8C-83A1-F6EECF244321}">
                <p14:modId xmlns:p14="http://schemas.microsoft.com/office/powerpoint/2010/main" val="1720104225"/>
              </p:ext>
            </p:extLst>
          </p:nvPr>
        </p:nvGraphicFramePr>
        <p:xfrm>
          <a:off x="511479" y="1252602"/>
          <a:ext cx="11075484" cy="4069884"/>
        </p:xfrm>
        <a:graphic>
          <a:graphicData uri="http://schemas.openxmlformats.org/drawingml/2006/table">
            <a:tbl>
              <a:tblPr firstRow="1" bandRow="1">
                <a:tableStyleId>{5C22544A-7EE6-4342-B048-85BDC9FD1C3A}</a:tableStyleId>
              </a:tblPr>
              <a:tblGrid>
                <a:gridCol w="8289486">
                  <a:extLst>
                    <a:ext uri="{9D8B030D-6E8A-4147-A177-3AD203B41FA5}">
                      <a16:colId xmlns:a16="http://schemas.microsoft.com/office/drawing/2014/main" val="1183892384"/>
                    </a:ext>
                  </a:extLst>
                </a:gridCol>
                <a:gridCol w="2785998">
                  <a:extLst>
                    <a:ext uri="{9D8B030D-6E8A-4147-A177-3AD203B41FA5}">
                      <a16:colId xmlns:a16="http://schemas.microsoft.com/office/drawing/2014/main" val="2711912488"/>
                    </a:ext>
                  </a:extLst>
                </a:gridCol>
              </a:tblGrid>
              <a:tr h="458004">
                <a:tc>
                  <a:txBody>
                    <a:bodyPr/>
                    <a:lstStyle/>
                    <a:p>
                      <a:pPr algn="ctr"/>
                      <a:r>
                        <a:rPr lang="en-US" sz="2400" dirty="0"/>
                        <a:t>Unique ID</a:t>
                      </a:r>
                    </a:p>
                  </a:txBody>
                  <a:tcPr/>
                </a:tc>
                <a:tc>
                  <a:txBody>
                    <a:bodyPr/>
                    <a:lstStyle/>
                    <a:p>
                      <a:pPr algn="ctr"/>
                      <a:r>
                        <a:rPr lang="en-US" sz="2400" dirty="0"/>
                        <a:t>Date</a:t>
                      </a:r>
                    </a:p>
                  </a:txBody>
                  <a:tcPr/>
                </a:tc>
                <a:extLst>
                  <a:ext uri="{0D108BD9-81ED-4DB2-BD59-A6C34878D82A}">
                    <a16:rowId xmlns:a16="http://schemas.microsoft.com/office/drawing/2014/main" val="2543380154"/>
                  </a:ext>
                </a:extLst>
              </a:tr>
              <a:tr h="458004">
                <a:tc>
                  <a:txBody>
                    <a:bodyPr/>
                    <a:lstStyle/>
                    <a:p>
                      <a:r>
                        <a:rPr lang="en-US" sz="2400" b="1" i="0" kern="1200" dirty="0">
                          <a:solidFill>
                            <a:schemeClr val="dk1"/>
                          </a:solidFill>
                          <a:effectLst/>
                          <a:latin typeface="+mn-lt"/>
                          <a:ea typeface="+mn-ea"/>
                          <a:cs typeface="+mn-cs"/>
                        </a:rPr>
                        <a:t>Beginning of school year cumulative enrollment event file due date for LEAs</a:t>
                      </a:r>
                      <a:endParaRPr lang="en-US" sz="2400" b="0" i="0" kern="1200" dirty="0">
                        <a:solidFill>
                          <a:schemeClr val="dk1"/>
                        </a:solidFill>
                        <a:effectLst/>
                        <a:latin typeface="+mn-lt"/>
                        <a:ea typeface="+mn-ea"/>
                        <a:cs typeface="+mn-cs"/>
                      </a:endParaRPr>
                    </a:p>
                    <a:p>
                      <a:r>
                        <a:rPr lang="en-US" sz="2400" b="0" i="0" kern="1200" dirty="0">
                          <a:solidFill>
                            <a:schemeClr val="dk1"/>
                          </a:solidFill>
                          <a:effectLst/>
                          <a:latin typeface="+mn-lt"/>
                          <a:ea typeface="+mn-ea"/>
                          <a:cs typeface="+mn-cs"/>
                        </a:rPr>
                        <a:t>(Thereafter, enrollment event files should be submitted each week an LEA is in session based on the local instructional calendar when there is any enrollment or withdrawal activity.)</a:t>
                      </a:r>
                    </a:p>
                  </a:txBody>
                  <a:tcPr/>
                </a:tc>
                <a:tc>
                  <a:txBody>
                    <a:bodyPr/>
                    <a:lstStyle/>
                    <a:p>
                      <a:r>
                        <a:rPr lang="en-US" sz="2400" dirty="0"/>
                        <a:t>September 8, 2023</a:t>
                      </a:r>
                    </a:p>
                  </a:txBody>
                  <a:tcPr/>
                </a:tc>
                <a:extLst>
                  <a:ext uri="{0D108BD9-81ED-4DB2-BD59-A6C34878D82A}">
                    <a16:rowId xmlns:a16="http://schemas.microsoft.com/office/drawing/2014/main" val="4075560472"/>
                  </a:ext>
                </a:extLst>
              </a:tr>
              <a:tr h="458004">
                <a:tc>
                  <a:txBody>
                    <a:bodyPr/>
                    <a:lstStyle/>
                    <a:p>
                      <a:pPr fontAlgn="t"/>
                      <a:r>
                        <a:rPr lang="en-US" sz="2400">
                          <a:solidFill>
                            <a:srgbClr val="242424"/>
                          </a:solidFill>
                          <a:effectLst/>
                          <a:latin typeface="+mn-lt"/>
                        </a:rPr>
                        <a:t>Requests to retire Unique IDs due at TEA for PEIMS Fall First Submission</a:t>
                      </a:r>
                    </a:p>
                  </a:txBody>
                  <a:tcPr marL="95250" marR="95250" marT="57150" marB="57150"/>
                </a:tc>
                <a:tc>
                  <a:txBody>
                    <a:bodyPr/>
                    <a:lstStyle/>
                    <a:p>
                      <a:r>
                        <a:rPr lang="en-US" sz="2400" dirty="0"/>
                        <a:t>December 1, 2023</a:t>
                      </a:r>
                    </a:p>
                  </a:txBody>
                  <a:tcPr/>
                </a:tc>
                <a:extLst>
                  <a:ext uri="{0D108BD9-81ED-4DB2-BD59-A6C34878D82A}">
                    <a16:rowId xmlns:a16="http://schemas.microsoft.com/office/drawing/2014/main" val="1307355544"/>
                  </a:ext>
                </a:extLst>
              </a:tr>
              <a:tr h="458004">
                <a:tc>
                  <a:txBody>
                    <a:bodyPr/>
                    <a:lstStyle/>
                    <a:p>
                      <a:pPr marL="0" algn="l" defTabSz="914400" rtl="0" eaLnBrk="1" fontAlgn="t" latinLnBrk="0" hangingPunct="1"/>
                      <a:r>
                        <a:rPr lang="en-US" sz="2400" kern="1200">
                          <a:solidFill>
                            <a:srgbClr val="242424"/>
                          </a:solidFill>
                          <a:effectLst/>
                          <a:latin typeface="+mn-lt"/>
                          <a:ea typeface="+mn-ea"/>
                          <a:cs typeface="+mn-cs"/>
                        </a:rPr>
                        <a:t>Requests to retire Unique IDs due at TEA for PEIMS Fall Resubmission</a:t>
                      </a:r>
                    </a:p>
                  </a:txBody>
                  <a:tcPr marL="95250" marR="95250" marT="57150" marB="57150"/>
                </a:tc>
                <a:tc>
                  <a:txBody>
                    <a:bodyPr/>
                    <a:lstStyle/>
                    <a:p>
                      <a:r>
                        <a:rPr lang="en-US" sz="2400" dirty="0"/>
                        <a:t>January 12, 2024</a:t>
                      </a:r>
                    </a:p>
                  </a:txBody>
                  <a:tcPr/>
                </a:tc>
                <a:extLst>
                  <a:ext uri="{0D108BD9-81ED-4DB2-BD59-A6C34878D82A}">
                    <a16:rowId xmlns:a16="http://schemas.microsoft.com/office/drawing/2014/main" val="4069860650"/>
                  </a:ext>
                </a:extLst>
              </a:tr>
            </a:tbl>
          </a:graphicData>
        </a:graphic>
      </p:graphicFrame>
    </p:spTree>
    <p:extLst>
      <p:ext uri="{BB962C8B-B14F-4D97-AF65-F5344CB8AC3E}">
        <p14:creationId xmlns:p14="http://schemas.microsoft.com/office/powerpoint/2010/main" val="37038673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dirty="0">
                <a:cs typeface="Calibri"/>
              </a:rPr>
              <a:t>Frequently Asked Questions</a:t>
            </a:r>
            <a:endParaRPr lang="en-US" sz="4000" dirty="0"/>
          </a:p>
        </p:txBody>
      </p:sp>
      <p:sp>
        <p:nvSpPr>
          <p:cNvPr id="4" name="Content Placeholder 3">
            <a:extLst>
              <a:ext uri="{FF2B5EF4-FFF2-40B4-BE49-F238E27FC236}">
                <a16:creationId xmlns:a16="http://schemas.microsoft.com/office/drawing/2014/main" id="{F0CBC451-F663-2475-2B4C-7346B52A8825}"/>
              </a:ext>
            </a:extLst>
          </p:cNvPr>
          <p:cNvSpPr txBox="1">
            <a:spLocks/>
          </p:cNvSpPr>
          <p:nvPr/>
        </p:nvSpPr>
        <p:spPr>
          <a:xfrm>
            <a:off x="535171" y="1142839"/>
            <a:ext cx="9773494"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600"/>
              </a:spcBef>
              <a:spcAft>
                <a:spcPts val="600"/>
              </a:spcAft>
              <a:buClr>
                <a:srgbClr val="F16038"/>
              </a:buClr>
              <a:buNone/>
            </a:pPr>
            <a:r>
              <a:rPr lang="en-US" b="1" dirty="0">
                <a:solidFill>
                  <a:srgbClr val="595959"/>
                </a:solidFill>
              </a:rPr>
              <a:t>Do we need to send our enrollment event changes on a weekly basis after we have processed our cumulative event file for the beginning of the school year?</a:t>
            </a:r>
          </a:p>
          <a:p>
            <a:pPr marL="0" indent="0">
              <a:lnSpc>
                <a:spcPct val="100000"/>
              </a:lnSpc>
              <a:spcBef>
                <a:spcPts val="0"/>
              </a:spcBef>
              <a:buClr>
                <a:srgbClr val="F16038"/>
              </a:buClr>
              <a:buNone/>
            </a:pPr>
            <a:endParaRPr lang="en-US" b="1" dirty="0">
              <a:solidFill>
                <a:srgbClr val="595959"/>
              </a:solidFill>
            </a:endParaRPr>
          </a:p>
          <a:p>
            <a:pPr marL="0" indent="0">
              <a:lnSpc>
                <a:spcPct val="100000"/>
              </a:lnSpc>
              <a:spcBef>
                <a:spcPts val="600"/>
              </a:spcBef>
              <a:spcAft>
                <a:spcPts val="600"/>
              </a:spcAft>
              <a:buClr>
                <a:srgbClr val="F16038"/>
              </a:buClr>
              <a:buNone/>
            </a:pPr>
            <a:r>
              <a:rPr lang="en-US" sz="2400" dirty="0">
                <a:solidFill>
                  <a:srgbClr val="595959"/>
                </a:solidFill>
              </a:rPr>
              <a:t>Yes, send updates if you have any enrollment event changes after the first of the school year events have been processed.  If you have no event changes for a given week then nothing needs to be done.  </a:t>
            </a:r>
          </a:p>
          <a:p>
            <a:pPr marL="0" indent="0">
              <a:buFont typeface="Wingdings" panose="05000000000000000000" pitchFamily="2" charset="2"/>
              <a:buNone/>
            </a:pPr>
            <a:endParaRPr lang="en-US" dirty="0">
              <a:solidFill>
                <a:srgbClr val="0D6CB9"/>
              </a:solidFill>
            </a:endParaRPr>
          </a:p>
          <a:p>
            <a:pPr marL="0" indent="0">
              <a:buFont typeface="Wingdings" panose="05000000000000000000" pitchFamily="2" charset="2"/>
              <a:buNone/>
            </a:pPr>
            <a:endParaRPr lang="en-US" dirty="0">
              <a:solidFill>
                <a:srgbClr val="0D6CB9"/>
              </a:solidFill>
            </a:endParaRPr>
          </a:p>
        </p:txBody>
      </p:sp>
    </p:spTree>
    <p:extLst>
      <p:ext uri="{BB962C8B-B14F-4D97-AF65-F5344CB8AC3E}">
        <p14:creationId xmlns:p14="http://schemas.microsoft.com/office/powerpoint/2010/main" val="3296166877"/>
      </p:ext>
    </p:extLst>
  </p:cSld>
  <p:clrMapOvr>
    <a:masterClrMapping/>
  </p:clrMapOvr>
</p:sld>
</file>

<file path=ppt/theme/theme1.xml><?xml version="1.0" encoding="utf-8"?>
<a:theme xmlns:a="http://schemas.openxmlformats.org/drawingml/2006/main" name="2_Office Theme">
  <a:themeElements>
    <a:clrScheme name="TEA New">
      <a:dk1>
        <a:sysClr val="windowText" lastClr="000000"/>
      </a:dk1>
      <a:lt1>
        <a:sysClr val="window" lastClr="FFFFFF"/>
      </a:lt1>
      <a:dk2>
        <a:srgbClr val="005786"/>
      </a:dk2>
      <a:lt2>
        <a:srgbClr val="D8D8D8"/>
      </a:lt2>
      <a:accent1>
        <a:srgbClr val="0D6CB9"/>
      </a:accent1>
      <a:accent2>
        <a:srgbClr val="F16038"/>
      </a:accent2>
      <a:accent3>
        <a:srgbClr val="DA3E26"/>
      </a:accent3>
      <a:accent4>
        <a:srgbClr val="70417F"/>
      </a:accent4>
      <a:accent5>
        <a:srgbClr val="363534"/>
      </a:accent5>
      <a:accent6>
        <a:srgbClr val="00486E"/>
      </a:accent6>
      <a:hlink>
        <a:srgbClr val="1682C5"/>
      </a:hlink>
      <a:folHlink>
        <a:srgbClr val="F0603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_Light_final" id="{712AB9BE-00F5-7D4D-8B53-79204D405D6C}" vid="{9E252461-6384-0041-871F-3A45EC6C616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533e3360-6378-4210-ada2-16ccdb17d2cd">
      <UserInfo>
        <DisplayName>Everyone except external users</DisplayName>
        <AccountId>9</AccountId>
        <AccountType/>
      </UserInfo>
      <UserInfo>
        <DisplayName>Butler, David</DisplayName>
        <AccountId>15</AccountId>
        <AccountType/>
      </UserInfo>
      <UserInfo>
        <DisplayName>Limited Access System Group</DisplayName>
        <AccountId>26</AccountId>
        <AccountType/>
      </UserInfo>
      <UserInfo>
        <DisplayName>Sharp, Stephanie</DisplayName>
        <AccountId>14</AccountId>
        <AccountType/>
      </UserInfo>
      <UserInfo>
        <DisplayName>SharingLinks.122e82c7-5ef6-4a36-ad58-a42aa2210a2d.Flexible.73fb02ac-eeed-4c06-928a-37289009acdb</DisplayName>
        <AccountId>30</AccountId>
        <AccountType/>
      </UserInfo>
      <UserInfo>
        <DisplayName>SharingLinks.3ac02ed6-2569-4f4a-98e1-218cb0509594.Flexible.28784488-3de7-4dc4-a040-5ed832ca0584</DisplayName>
        <AccountId>37</AccountId>
        <AccountType/>
      </UserInfo>
      <UserInfo>
        <DisplayName>SharingLinks.bca1fb3f-b28c-4fef-bb1d-09582011fae4.Flexible.8cbf84ae-2914-46e5-a7c7-a8fdd0dbf3ef</DisplayName>
        <AccountId>38</AccountId>
        <AccountType/>
      </UserInfo>
      <UserInfo>
        <DisplayName>Johnson, Tracy</DisplayName>
        <AccountId>39</AccountId>
        <AccountType/>
      </UserInfo>
      <UserInfo>
        <DisplayName>Copeland, Amy</DisplayName>
        <AccountId>35</AccountId>
        <AccountType/>
      </UserInfo>
      <UserInfo>
        <DisplayName>Helms, Jeanine</DisplayName>
        <AccountId>13</AccountId>
        <AccountType/>
      </UserInfo>
      <UserInfo>
        <DisplayName>Johnson, Scott</DisplayName>
        <AccountId>20</AccountId>
        <AccountType/>
      </UserInfo>
      <UserInfo>
        <DisplayName>Simons, Leanne</DisplayName>
        <AccountId>16</AccountId>
        <AccountType/>
      </UserInfo>
      <UserInfo>
        <DisplayName>Hanson, Terri</DisplayName>
        <AccountId>19</AccountId>
        <AccountType/>
      </UserInfo>
      <UserInfo>
        <DisplayName>Muffoletto, Jamie</DisplayName>
        <AccountId>11</AccountId>
        <AccountType/>
      </UserInfo>
      <UserInfo>
        <DisplayName>Ulrich, Melanie</DisplayName>
        <AccountId>65</AccountId>
        <AccountType/>
      </UserInfo>
      <UserInfo>
        <DisplayName>Polo, Beth</DisplayName>
        <AccountId>69</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E7BE4C68E97640479F3D791B3E26A918" ma:contentTypeVersion="9" ma:contentTypeDescription="Create a new document." ma:contentTypeScope="" ma:versionID="e6b2f02822055de33514714c5681e253">
  <xsd:schema xmlns:xsd="http://www.w3.org/2001/XMLSchema" xmlns:xs="http://www.w3.org/2001/XMLSchema" xmlns:p="http://schemas.microsoft.com/office/2006/metadata/properties" xmlns:ns2="963efe96-9f3c-464d-8c8b-c76864a22ed0" xmlns:ns3="533e3360-6378-4210-ada2-16ccdb17d2cd" targetNamespace="http://schemas.microsoft.com/office/2006/metadata/properties" ma:root="true" ma:fieldsID="c39b5a19f8d5a3b3f970603ec1ec5742" ns2:_="" ns3:_="">
    <xsd:import namespace="963efe96-9f3c-464d-8c8b-c76864a22ed0"/>
    <xsd:import namespace="533e3360-6378-4210-ada2-16ccdb17d2cd"/>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63efe96-9f3c-464d-8c8b-c76864a22ed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33e3360-6378-4210-ada2-16ccdb17d2cd"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438415F-CA52-4AC6-B74C-FE95CEB90D10}">
  <ds:schemaRefs>
    <ds:schemaRef ds:uri="http://schemas.microsoft.com/sharepoint/v3/contenttype/forms"/>
  </ds:schemaRefs>
</ds:datastoreItem>
</file>

<file path=customXml/itemProps2.xml><?xml version="1.0" encoding="utf-8"?>
<ds:datastoreItem xmlns:ds="http://schemas.openxmlformats.org/officeDocument/2006/customXml" ds:itemID="{A19692CD-7339-4E15-8B85-65EB8EAE7D52}">
  <ds:schemaRefs>
    <ds:schemaRef ds:uri="http://purl.org/dc/elements/1.1/"/>
    <ds:schemaRef ds:uri="http://schemas.microsoft.com/office/2006/metadata/properties"/>
    <ds:schemaRef ds:uri="533e3360-6378-4210-ada2-16ccdb17d2cd"/>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963efe96-9f3c-464d-8c8b-c76864a22ed0"/>
    <ds:schemaRef ds:uri="http://www.w3.org/XML/1998/namespace"/>
    <ds:schemaRef ds:uri="http://purl.org/dc/dcmitype/"/>
  </ds:schemaRefs>
</ds:datastoreItem>
</file>

<file path=customXml/itemProps3.xml><?xml version="1.0" encoding="utf-8"?>
<ds:datastoreItem xmlns:ds="http://schemas.openxmlformats.org/officeDocument/2006/customXml" ds:itemID="{2888A1A3-F774-4F71-932D-4AF097D618C9}">
  <ds:schemaRefs>
    <ds:schemaRef ds:uri="533e3360-6378-4210-ada2-16ccdb17d2cd"/>
    <ds:schemaRef ds:uri="963efe96-9f3c-464d-8c8b-c76864a22ed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TEA_Presentation_Template_Light_option</Template>
  <TotalTime>4746</TotalTime>
  <Words>670</Words>
  <Application>Microsoft Office PowerPoint</Application>
  <PresentationFormat>Widescreen</PresentationFormat>
  <Paragraphs>71</Paragraphs>
  <Slides>13</Slides>
  <Notes>1</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13</vt:i4>
      </vt:variant>
    </vt:vector>
  </HeadingPairs>
  <TitlesOfParts>
    <vt:vector size="20" baseType="lpstr">
      <vt:lpstr>Arial</vt:lpstr>
      <vt:lpstr>Calibri</vt:lpstr>
      <vt:lpstr>Calibri Light</vt:lpstr>
      <vt:lpstr>Courier New</vt:lpstr>
      <vt:lpstr>Wingdings</vt:lpstr>
      <vt:lpstr>2_Office Theme</vt:lpstr>
      <vt:lpstr>Office Theme</vt:lpstr>
      <vt:lpstr>UNIQUE ID</vt:lpstr>
      <vt:lpstr>Agenda</vt:lpstr>
      <vt:lpstr>2022-2023</vt:lpstr>
      <vt:lpstr>Reminders</vt:lpstr>
      <vt:lpstr>Timeline</vt:lpstr>
      <vt:lpstr>2023-2024</vt:lpstr>
      <vt:lpstr>Application Updates</vt:lpstr>
      <vt:lpstr>Timeline</vt:lpstr>
      <vt:lpstr>Frequently Asked Questions</vt:lpstr>
      <vt:lpstr>Frequently Asked Questions</vt:lpstr>
      <vt:lpstr>Frequently Asked Questions</vt:lpstr>
      <vt:lpstr>Technical Resources</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Spring Training Template</dc:title>
  <dc:creator>Ulrich, Melanie</dc:creator>
  <cp:lastModifiedBy>Ollervidez, Leticia</cp:lastModifiedBy>
  <cp:revision>56</cp:revision>
  <cp:lastPrinted>2022-09-02T18:16:15Z</cp:lastPrinted>
  <dcterms:created xsi:type="dcterms:W3CDTF">2020-11-05T16:39:19Z</dcterms:created>
  <dcterms:modified xsi:type="dcterms:W3CDTF">2023-03-20T17:58:57Z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0x010100E7BE4C68E97640479F3D791B3E26A918</vt:lpwstr>
  </property>
  <property fmtid="{D5CDD505-2E9C-101B-9397-08002B2CF9AE}" pid="3" name="xd_ProgID">
    <vt:lpwstr/>
  </property>
  <property fmtid="{D5CDD505-2E9C-101B-9397-08002B2CF9AE}" pid="4" name="ComplianceAssetId">
    <vt:lpwstr/>
  </property>
  <property fmtid="{D5CDD505-2E9C-101B-9397-08002B2CF9AE}" pid="5" name="TemplateUrl">
    <vt:lpwstr/>
  </property>
  <property fmtid="{D5CDD505-2E9C-101B-9397-08002B2CF9AE}" pid="6" name="_ExtendedDescription">
    <vt:lpwstr/>
  </property>
  <property fmtid="{D5CDD505-2E9C-101B-9397-08002B2CF9AE}" pid="7" name="TriggerFlowInfo">
    <vt:lpwstr/>
  </property>
  <property fmtid="{D5CDD505-2E9C-101B-9397-08002B2CF9AE}" pid="8" name="xd_Signature">
    <vt:bool>false</vt:bool>
  </property>
</Properties>
</file>