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64"/>
  </p:notesMasterIdLst>
  <p:sldIdLst>
    <p:sldId id="434" r:id="rId5"/>
    <p:sldId id="2145707159" r:id="rId6"/>
    <p:sldId id="2145707160" r:id="rId7"/>
    <p:sldId id="1338" r:id="rId8"/>
    <p:sldId id="2145707068" r:id="rId9"/>
    <p:sldId id="2145707205" r:id="rId10"/>
    <p:sldId id="2145707070" r:id="rId11"/>
    <p:sldId id="2145707071" r:id="rId12"/>
    <p:sldId id="2145707194" r:id="rId13"/>
    <p:sldId id="2145707195" r:id="rId14"/>
    <p:sldId id="2145707192" r:id="rId15"/>
    <p:sldId id="2145707193" r:id="rId16"/>
    <p:sldId id="2145707166" r:id="rId17"/>
    <p:sldId id="2145706923" r:id="rId18"/>
    <p:sldId id="2145707168" r:id="rId19"/>
    <p:sldId id="2145707001" r:id="rId20"/>
    <p:sldId id="2145707078" r:id="rId21"/>
    <p:sldId id="2145707214" r:id="rId22"/>
    <p:sldId id="2145707197" r:id="rId23"/>
    <p:sldId id="2145707196" r:id="rId24"/>
    <p:sldId id="2145707215" r:id="rId25"/>
    <p:sldId id="2145707172" r:id="rId26"/>
    <p:sldId id="2145707173" r:id="rId27"/>
    <p:sldId id="2145707174" r:id="rId28"/>
    <p:sldId id="2145707213" r:id="rId29"/>
    <p:sldId id="2145707176" r:id="rId30"/>
    <p:sldId id="2145707203" r:id="rId31"/>
    <p:sldId id="2145707206" r:id="rId32"/>
    <p:sldId id="2145707207" r:id="rId33"/>
    <p:sldId id="2145707163" r:id="rId34"/>
    <p:sldId id="2145707198" r:id="rId35"/>
    <p:sldId id="2145707076" r:id="rId36"/>
    <p:sldId id="2145707208" r:id="rId37"/>
    <p:sldId id="2145707209" r:id="rId38"/>
    <p:sldId id="2145707085" r:id="rId39"/>
    <p:sldId id="2145707210" r:id="rId40"/>
    <p:sldId id="2145707211" r:id="rId41"/>
    <p:sldId id="2145707212" r:id="rId42"/>
    <p:sldId id="2145707152" r:id="rId43"/>
    <p:sldId id="2145707181" r:id="rId44"/>
    <p:sldId id="2145707165" r:id="rId45"/>
    <p:sldId id="2145707148" r:id="rId46"/>
    <p:sldId id="2145707183" r:id="rId47"/>
    <p:sldId id="10849" r:id="rId48"/>
    <p:sldId id="2145707184" r:id="rId49"/>
    <p:sldId id="2145707185" r:id="rId50"/>
    <p:sldId id="2145707187" r:id="rId51"/>
    <p:sldId id="2145707170" r:id="rId52"/>
    <p:sldId id="2145707199" r:id="rId53"/>
    <p:sldId id="2145707155" r:id="rId54"/>
    <p:sldId id="2145707156" r:id="rId55"/>
    <p:sldId id="2145707201" r:id="rId56"/>
    <p:sldId id="2145707202" r:id="rId57"/>
    <p:sldId id="2145706918" r:id="rId58"/>
    <p:sldId id="2145707189" r:id="rId59"/>
    <p:sldId id="2145707009" r:id="rId60"/>
    <p:sldId id="2145707151" r:id="rId61"/>
    <p:sldId id="2145707216" r:id="rId62"/>
    <p:sldId id="2145707190" r:id="rId6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584F0145-D5F1-BA66-8855-2D6329898099}" name="Jeff Putnam" initials="JP" userId="S::jeff.putnam@ed-fi.org::84aa9371-6303-4b5c-ac7d-3f6ba37bb3f4"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633B5C58-9082-E59E-E079-920563252661}" name="Sean Casey" initials="SC" userId="S::sean.casey@ed-fi.org::7855c2f2-4500-44e1-b91c-65fb97a3d86d"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451"/>
    <a:srgbClr val="008482"/>
    <a:srgbClr val="0082C8"/>
    <a:srgbClr val="0D6CB9"/>
    <a:srgbClr val="71C69F"/>
    <a:srgbClr val="59595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E3652-20EF-4D5A-9A40-0304C5117FC5}" v="11" dt="2023-03-27T18:14:37.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97" autoAdjust="0"/>
  </p:normalViewPr>
  <p:slideViewPr>
    <p:cSldViewPr snapToGrid="0">
      <p:cViewPr varScale="1">
        <p:scale>
          <a:sx n="99" d="100"/>
          <a:sy n="99"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E42E3652-20EF-4D5A-9A40-0304C5117FC5}"/>
    <pc:docChg chg="undo custSel addSld delSld modSld">
      <pc:chgData name="Muffoletto, Jamie" userId="daf1e3c6-8137-448a-b141-d23049d419b5" providerId="ADAL" clId="{E42E3652-20EF-4D5A-9A40-0304C5117FC5}" dt="2023-03-27T18:14:37.111" v="130" actId="13244"/>
      <pc:docMkLst>
        <pc:docMk/>
      </pc:docMkLst>
      <pc:sldChg chg="modSp mod">
        <pc:chgData name="Muffoletto, Jamie" userId="daf1e3c6-8137-448a-b141-d23049d419b5" providerId="ADAL" clId="{E42E3652-20EF-4D5A-9A40-0304C5117FC5}" dt="2023-03-21T00:45:37.631" v="31" actId="13244"/>
        <pc:sldMkLst>
          <pc:docMk/>
          <pc:sldMk cId="1725479651" sldId="10849"/>
        </pc:sldMkLst>
        <pc:picChg chg="ord">
          <ac:chgData name="Muffoletto, Jamie" userId="daf1e3c6-8137-448a-b141-d23049d419b5" providerId="ADAL" clId="{E42E3652-20EF-4D5A-9A40-0304C5117FC5}" dt="2023-03-21T00:45:37.631" v="31" actId="13244"/>
          <ac:picMkLst>
            <pc:docMk/>
            <pc:sldMk cId="1725479651" sldId="10849"/>
            <ac:picMk id="32" creationId="{32B3C7C5-9C1E-2839-D360-DC1C807128D5}"/>
          </ac:picMkLst>
        </pc:picChg>
      </pc:sldChg>
      <pc:sldChg chg="modSp mod">
        <pc:chgData name="Muffoletto, Jamie" userId="daf1e3c6-8137-448a-b141-d23049d419b5" providerId="ADAL" clId="{E42E3652-20EF-4D5A-9A40-0304C5117FC5}" dt="2023-03-21T00:47:59.632" v="43" actId="13244"/>
        <pc:sldMkLst>
          <pc:docMk/>
          <pc:sldMk cId="2248009484" sldId="2145706918"/>
        </pc:sldMkLst>
        <pc:picChg chg="ord">
          <ac:chgData name="Muffoletto, Jamie" userId="daf1e3c6-8137-448a-b141-d23049d419b5" providerId="ADAL" clId="{E42E3652-20EF-4D5A-9A40-0304C5117FC5}" dt="2023-03-21T00:47:56.943" v="42" actId="13244"/>
          <ac:picMkLst>
            <pc:docMk/>
            <pc:sldMk cId="2248009484" sldId="2145706918"/>
            <ac:picMk id="26" creationId="{A245DE61-FDA2-C790-BBC2-F314BC2A7443}"/>
          </ac:picMkLst>
        </pc:picChg>
        <pc:picChg chg="ord">
          <ac:chgData name="Muffoletto, Jamie" userId="daf1e3c6-8137-448a-b141-d23049d419b5" providerId="ADAL" clId="{E42E3652-20EF-4D5A-9A40-0304C5117FC5}" dt="2023-03-21T00:47:59.632" v="43" actId="13244"/>
          <ac:picMkLst>
            <pc:docMk/>
            <pc:sldMk cId="2248009484" sldId="2145706918"/>
            <ac:picMk id="32" creationId="{7F6B9B5F-63DF-B3D8-DCDB-F3AA66B1B9F9}"/>
          </ac:picMkLst>
        </pc:picChg>
      </pc:sldChg>
      <pc:sldChg chg="modSp del mod">
        <pc:chgData name="Muffoletto, Jamie" userId="daf1e3c6-8137-448a-b141-d23049d419b5" providerId="ADAL" clId="{E42E3652-20EF-4D5A-9A40-0304C5117FC5}" dt="2023-03-27T18:12:18.076" v="120" actId="47"/>
        <pc:sldMkLst>
          <pc:docMk/>
          <pc:sldMk cId="817772837" sldId="2145706965"/>
        </pc:sldMkLst>
        <pc:spChg chg="ord">
          <ac:chgData name="Muffoletto, Jamie" userId="daf1e3c6-8137-448a-b141-d23049d419b5" providerId="ADAL" clId="{E42E3652-20EF-4D5A-9A40-0304C5117FC5}" dt="2023-03-21T00:42:36.440" v="17" actId="13244"/>
          <ac:spMkLst>
            <pc:docMk/>
            <pc:sldMk cId="817772837" sldId="2145706965"/>
            <ac:spMk id="9" creationId="{97F2923F-495B-F89D-CDAD-21B5FE79A84E}"/>
          </ac:spMkLst>
        </pc:spChg>
        <pc:graphicFrameChg chg="mod">
          <ac:chgData name="Muffoletto, Jamie" userId="daf1e3c6-8137-448a-b141-d23049d419b5" providerId="ADAL" clId="{E42E3652-20EF-4D5A-9A40-0304C5117FC5}" dt="2023-03-21T00:42:26.514" v="16" actId="13244"/>
          <ac:graphicFrameMkLst>
            <pc:docMk/>
            <pc:sldMk cId="817772837" sldId="2145706965"/>
            <ac:graphicFrameMk id="7" creationId="{A1A6C6F8-E143-7275-A732-420EBB2B2345}"/>
          </ac:graphicFrameMkLst>
        </pc:graphicFrameChg>
      </pc:sldChg>
      <pc:sldChg chg="addSp delSp modSp mod">
        <pc:chgData name="Muffoletto, Jamie" userId="daf1e3c6-8137-448a-b141-d23049d419b5" providerId="ADAL" clId="{E42E3652-20EF-4D5A-9A40-0304C5117FC5}" dt="2023-03-21T00:42:50.762" v="18" actId="962"/>
        <pc:sldMkLst>
          <pc:docMk/>
          <pc:sldMk cId="2055533898" sldId="2145707001"/>
        </pc:sldMkLst>
        <pc:spChg chg="del">
          <ac:chgData name="Muffoletto, Jamie" userId="daf1e3c6-8137-448a-b141-d23049d419b5" providerId="ADAL" clId="{E42E3652-20EF-4D5A-9A40-0304C5117FC5}" dt="2023-03-21T00:40:25.572" v="5" actId="478"/>
          <ac:spMkLst>
            <pc:docMk/>
            <pc:sldMk cId="2055533898" sldId="2145707001"/>
            <ac:spMk id="6" creationId="{28419BFC-C025-C962-DEEF-6151255DF16E}"/>
          </ac:spMkLst>
        </pc:spChg>
        <pc:spChg chg="del">
          <ac:chgData name="Muffoletto, Jamie" userId="daf1e3c6-8137-448a-b141-d23049d419b5" providerId="ADAL" clId="{E42E3652-20EF-4D5A-9A40-0304C5117FC5}" dt="2023-03-21T00:40:25.572" v="5" actId="478"/>
          <ac:spMkLst>
            <pc:docMk/>
            <pc:sldMk cId="2055533898" sldId="2145707001"/>
            <ac:spMk id="7" creationId="{4AB448B5-FF50-7C67-E646-ACCAF370AFC2}"/>
          </ac:spMkLst>
        </pc:spChg>
        <pc:spChg chg="del">
          <ac:chgData name="Muffoletto, Jamie" userId="daf1e3c6-8137-448a-b141-d23049d419b5" providerId="ADAL" clId="{E42E3652-20EF-4D5A-9A40-0304C5117FC5}" dt="2023-03-21T00:40:25.572" v="5" actId="478"/>
          <ac:spMkLst>
            <pc:docMk/>
            <pc:sldMk cId="2055533898" sldId="2145707001"/>
            <ac:spMk id="9" creationId="{F9DFB075-E3C9-2B27-05A8-8A462F68EE2D}"/>
          </ac:spMkLst>
        </pc:spChg>
        <pc:spChg chg="ord">
          <ac:chgData name="Muffoletto, Jamie" userId="daf1e3c6-8137-448a-b141-d23049d419b5" providerId="ADAL" clId="{E42E3652-20EF-4D5A-9A40-0304C5117FC5}" dt="2023-03-21T00:39:25.967" v="4" actId="13244"/>
          <ac:spMkLst>
            <pc:docMk/>
            <pc:sldMk cId="2055533898" sldId="2145707001"/>
            <ac:spMk id="10" creationId="{BABA8D83-26AE-7CDC-8E0C-1D04E4AF7E5F}"/>
          </ac:spMkLst>
        </pc:spChg>
        <pc:spChg chg="del">
          <ac:chgData name="Muffoletto, Jamie" userId="daf1e3c6-8137-448a-b141-d23049d419b5" providerId="ADAL" clId="{E42E3652-20EF-4D5A-9A40-0304C5117FC5}" dt="2023-03-21T00:40:25.572" v="5" actId="478"/>
          <ac:spMkLst>
            <pc:docMk/>
            <pc:sldMk cId="2055533898" sldId="2145707001"/>
            <ac:spMk id="11" creationId="{F5B1A9EC-CBD1-2162-521E-CD415318B1B0}"/>
          </ac:spMkLst>
        </pc:spChg>
        <pc:spChg chg="del">
          <ac:chgData name="Muffoletto, Jamie" userId="daf1e3c6-8137-448a-b141-d23049d419b5" providerId="ADAL" clId="{E42E3652-20EF-4D5A-9A40-0304C5117FC5}" dt="2023-03-21T00:40:25.572" v="5" actId="478"/>
          <ac:spMkLst>
            <pc:docMk/>
            <pc:sldMk cId="2055533898" sldId="2145707001"/>
            <ac:spMk id="12" creationId="{26A3255B-8F22-2F78-98EC-B1EE8BAF2AA0}"/>
          </ac:spMkLst>
        </pc:spChg>
        <pc:spChg chg="del">
          <ac:chgData name="Muffoletto, Jamie" userId="daf1e3c6-8137-448a-b141-d23049d419b5" providerId="ADAL" clId="{E42E3652-20EF-4D5A-9A40-0304C5117FC5}" dt="2023-03-21T00:40:25.572" v="5" actId="478"/>
          <ac:spMkLst>
            <pc:docMk/>
            <pc:sldMk cId="2055533898" sldId="2145707001"/>
            <ac:spMk id="13" creationId="{BE879A41-632F-8263-8CD3-584A816E96B1}"/>
          </ac:spMkLst>
        </pc:spChg>
        <pc:spChg chg="del">
          <ac:chgData name="Muffoletto, Jamie" userId="daf1e3c6-8137-448a-b141-d23049d419b5" providerId="ADAL" clId="{E42E3652-20EF-4D5A-9A40-0304C5117FC5}" dt="2023-03-21T00:40:25.572" v="5" actId="478"/>
          <ac:spMkLst>
            <pc:docMk/>
            <pc:sldMk cId="2055533898" sldId="2145707001"/>
            <ac:spMk id="14" creationId="{7270E57B-2B21-D7FA-C183-DE1EB6164A5F}"/>
          </ac:spMkLst>
        </pc:spChg>
        <pc:spChg chg="del">
          <ac:chgData name="Muffoletto, Jamie" userId="daf1e3c6-8137-448a-b141-d23049d419b5" providerId="ADAL" clId="{E42E3652-20EF-4D5A-9A40-0304C5117FC5}" dt="2023-03-21T00:40:25.572" v="5" actId="478"/>
          <ac:spMkLst>
            <pc:docMk/>
            <pc:sldMk cId="2055533898" sldId="2145707001"/>
            <ac:spMk id="15" creationId="{C62813E5-1F6B-9C77-5929-BB8952C42BD2}"/>
          </ac:spMkLst>
        </pc:spChg>
        <pc:spChg chg="del">
          <ac:chgData name="Muffoletto, Jamie" userId="daf1e3c6-8137-448a-b141-d23049d419b5" providerId="ADAL" clId="{E42E3652-20EF-4D5A-9A40-0304C5117FC5}" dt="2023-03-21T00:40:25.572" v="5" actId="478"/>
          <ac:spMkLst>
            <pc:docMk/>
            <pc:sldMk cId="2055533898" sldId="2145707001"/>
            <ac:spMk id="16" creationId="{A1A0D1D9-CB41-A003-DBA3-6D938812EDE7}"/>
          </ac:spMkLst>
        </pc:spChg>
        <pc:spChg chg="del">
          <ac:chgData name="Muffoletto, Jamie" userId="daf1e3c6-8137-448a-b141-d23049d419b5" providerId="ADAL" clId="{E42E3652-20EF-4D5A-9A40-0304C5117FC5}" dt="2023-03-21T00:40:25.572" v="5" actId="478"/>
          <ac:spMkLst>
            <pc:docMk/>
            <pc:sldMk cId="2055533898" sldId="2145707001"/>
            <ac:spMk id="17" creationId="{172D0DB4-F92B-AB09-6B7A-5FEB8B16F43A}"/>
          </ac:spMkLst>
        </pc:spChg>
        <pc:spChg chg="del">
          <ac:chgData name="Muffoletto, Jamie" userId="daf1e3c6-8137-448a-b141-d23049d419b5" providerId="ADAL" clId="{E42E3652-20EF-4D5A-9A40-0304C5117FC5}" dt="2023-03-21T00:40:25.572" v="5" actId="478"/>
          <ac:spMkLst>
            <pc:docMk/>
            <pc:sldMk cId="2055533898" sldId="2145707001"/>
            <ac:spMk id="18" creationId="{F9231B7C-FA76-4254-36BF-9E2FBAE641BC}"/>
          </ac:spMkLst>
        </pc:spChg>
        <pc:spChg chg="del">
          <ac:chgData name="Muffoletto, Jamie" userId="daf1e3c6-8137-448a-b141-d23049d419b5" providerId="ADAL" clId="{E42E3652-20EF-4D5A-9A40-0304C5117FC5}" dt="2023-03-21T00:40:25.572" v="5" actId="478"/>
          <ac:spMkLst>
            <pc:docMk/>
            <pc:sldMk cId="2055533898" sldId="2145707001"/>
            <ac:spMk id="19" creationId="{FEBF8E74-6CFD-3F52-5321-4E82F7725499}"/>
          </ac:spMkLst>
        </pc:spChg>
        <pc:spChg chg="del">
          <ac:chgData name="Muffoletto, Jamie" userId="daf1e3c6-8137-448a-b141-d23049d419b5" providerId="ADAL" clId="{E42E3652-20EF-4D5A-9A40-0304C5117FC5}" dt="2023-03-21T00:40:25.572" v="5" actId="478"/>
          <ac:spMkLst>
            <pc:docMk/>
            <pc:sldMk cId="2055533898" sldId="2145707001"/>
            <ac:spMk id="20" creationId="{7BEE1E98-AD48-CCD1-662F-2D5647EC35BC}"/>
          </ac:spMkLst>
        </pc:spChg>
        <pc:spChg chg="del">
          <ac:chgData name="Muffoletto, Jamie" userId="daf1e3c6-8137-448a-b141-d23049d419b5" providerId="ADAL" clId="{E42E3652-20EF-4D5A-9A40-0304C5117FC5}" dt="2023-03-21T00:40:25.572" v="5" actId="478"/>
          <ac:spMkLst>
            <pc:docMk/>
            <pc:sldMk cId="2055533898" sldId="2145707001"/>
            <ac:spMk id="21" creationId="{159AA6BC-D7C3-868F-8C05-3CB210A16163}"/>
          </ac:spMkLst>
        </pc:spChg>
        <pc:spChg chg="del">
          <ac:chgData name="Muffoletto, Jamie" userId="daf1e3c6-8137-448a-b141-d23049d419b5" providerId="ADAL" clId="{E42E3652-20EF-4D5A-9A40-0304C5117FC5}" dt="2023-03-21T00:40:25.572" v="5" actId="478"/>
          <ac:spMkLst>
            <pc:docMk/>
            <pc:sldMk cId="2055533898" sldId="2145707001"/>
            <ac:spMk id="22" creationId="{6941B6EE-8201-3ACD-27F0-B548409096F0}"/>
          </ac:spMkLst>
        </pc:spChg>
        <pc:spChg chg="del">
          <ac:chgData name="Muffoletto, Jamie" userId="daf1e3c6-8137-448a-b141-d23049d419b5" providerId="ADAL" clId="{E42E3652-20EF-4D5A-9A40-0304C5117FC5}" dt="2023-03-21T00:40:25.572" v="5" actId="478"/>
          <ac:spMkLst>
            <pc:docMk/>
            <pc:sldMk cId="2055533898" sldId="2145707001"/>
            <ac:spMk id="23" creationId="{1A2ED6B9-AA6A-DED0-FCC6-1B7459FCBC3C}"/>
          </ac:spMkLst>
        </pc:spChg>
        <pc:spChg chg="del">
          <ac:chgData name="Muffoletto, Jamie" userId="daf1e3c6-8137-448a-b141-d23049d419b5" providerId="ADAL" clId="{E42E3652-20EF-4D5A-9A40-0304C5117FC5}" dt="2023-03-21T00:40:25.572" v="5" actId="478"/>
          <ac:spMkLst>
            <pc:docMk/>
            <pc:sldMk cId="2055533898" sldId="2145707001"/>
            <ac:spMk id="24" creationId="{9796DBED-CAFE-B767-4852-CB64447456E3}"/>
          </ac:spMkLst>
        </pc:spChg>
        <pc:spChg chg="del">
          <ac:chgData name="Muffoletto, Jamie" userId="daf1e3c6-8137-448a-b141-d23049d419b5" providerId="ADAL" clId="{E42E3652-20EF-4D5A-9A40-0304C5117FC5}" dt="2023-03-21T00:40:25.572" v="5" actId="478"/>
          <ac:spMkLst>
            <pc:docMk/>
            <pc:sldMk cId="2055533898" sldId="2145707001"/>
            <ac:spMk id="25" creationId="{B09357CB-0809-ADB4-123E-5D00BB338AB9}"/>
          </ac:spMkLst>
        </pc:spChg>
        <pc:spChg chg="del">
          <ac:chgData name="Muffoletto, Jamie" userId="daf1e3c6-8137-448a-b141-d23049d419b5" providerId="ADAL" clId="{E42E3652-20EF-4D5A-9A40-0304C5117FC5}" dt="2023-03-21T00:40:25.572" v="5" actId="478"/>
          <ac:spMkLst>
            <pc:docMk/>
            <pc:sldMk cId="2055533898" sldId="2145707001"/>
            <ac:spMk id="27" creationId="{2B8E49AE-351E-07BC-86B1-C088C41C84EF}"/>
          </ac:spMkLst>
        </pc:spChg>
        <pc:picChg chg="add mod">
          <ac:chgData name="Muffoletto, Jamie" userId="daf1e3c6-8137-448a-b141-d23049d419b5" providerId="ADAL" clId="{E42E3652-20EF-4D5A-9A40-0304C5117FC5}" dt="2023-03-21T00:42:50.762" v="18" actId="962"/>
          <ac:picMkLst>
            <pc:docMk/>
            <pc:sldMk cId="2055533898" sldId="2145707001"/>
            <ac:picMk id="3" creationId="{BC57AF39-6E3F-4F4F-4629-7398AD494360}"/>
          </ac:picMkLst>
        </pc:picChg>
        <pc:picChg chg="del">
          <ac:chgData name="Muffoletto, Jamie" userId="daf1e3c6-8137-448a-b141-d23049d419b5" providerId="ADAL" clId="{E42E3652-20EF-4D5A-9A40-0304C5117FC5}" dt="2023-03-21T00:40:25.572" v="5" actId="478"/>
          <ac:picMkLst>
            <pc:docMk/>
            <pc:sldMk cId="2055533898" sldId="2145707001"/>
            <ac:picMk id="8" creationId="{C6F4EBCE-015C-18BB-FE04-A5A9FAF8E5BC}"/>
          </ac:picMkLst>
        </pc:picChg>
        <pc:picChg chg="del">
          <ac:chgData name="Muffoletto, Jamie" userId="daf1e3c6-8137-448a-b141-d23049d419b5" providerId="ADAL" clId="{E42E3652-20EF-4D5A-9A40-0304C5117FC5}" dt="2023-03-21T00:40:25.572" v="5" actId="478"/>
          <ac:picMkLst>
            <pc:docMk/>
            <pc:sldMk cId="2055533898" sldId="2145707001"/>
            <ac:picMk id="28" creationId="{3BD40965-C56A-D8F6-8ECB-92813282D8CB}"/>
          </ac:picMkLst>
        </pc:picChg>
      </pc:sldChg>
      <pc:sldChg chg="modSp del">
        <pc:chgData name="Muffoletto, Jamie" userId="daf1e3c6-8137-448a-b141-d23049d419b5" providerId="ADAL" clId="{E42E3652-20EF-4D5A-9A40-0304C5117FC5}" dt="2023-03-27T18:13:20.773" v="124" actId="47"/>
        <pc:sldMkLst>
          <pc:docMk/>
          <pc:sldMk cId="2404701527" sldId="2145707008"/>
        </pc:sldMkLst>
        <pc:graphicFrameChg chg="mod">
          <ac:chgData name="Muffoletto, Jamie" userId="daf1e3c6-8137-448a-b141-d23049d419b5" providerId="ADAL" clId="{E42E3652-20EF-4D5A-9A40-0304C5117FC5}" dt="2023-03-21T00:50:28.745" v="55" actId="13244"/>
          <ac:graphicFrameMkLst>
            <pc:docMk/>
            <pc:sldMk cId="2404701527" sldId="2145707008"/>
            <ac:graphicFrameMk id="8" creationId="{966CA246-4EBC-F60A-FA08-59D0BD611E35}"/>
          </ac:graphicFrameMkLst>
        </pc:graphicFrameChg>
      </pc:sldChg>
      <pc:sldChg chg="modSp mod">
        <pc:chgData name="Muffoletto, Jamie" userId="daf1e3c6-8137-448a-b141-d23049d419b5" providerId="ADAL" clId="{E42E3652-20EF-4D5A-9A40-0304C5117FC5}" dt="2023-03-21T00:49:57.969" v="53" actId="13244"/>
        <pc:sldMkLst>
          <pc:docMk/>
          <pc:sldMk cId="1662575614" sldId="2145707009"/>
        </pc:sldMkLst>
        <pc:spChg chg="ord">
          <ac:chgData name="Muffoletto, Jamie" userId="daf1e3c6-8137-448a-b141-d23049d419b5" providerId="ADAL" clId="{E42E3652-20EF-4D5A-9A40-0304C5117FC5}" dt="2023-03-21T00:48:31.866" v="44" actId="13244"/>
          <ac:spMkLst>
            <pc:docMk/>
            <pc:sldMk cId="1662575614" sldId="2145707009"/>
            <ac:spMk id="12" creationId="{0295C408-F16D-CF79-2E4F-E2BF4A9E7772}"/>
          </ac:spMkLst>
        </pc:spChg>
        <pc:spChg chg="ord">
          <ac:chgData name="Muffoletto, Jamie" userId="daf1e3c6-8137-448a-b141-d23049d419b5" providerId="ADAL" clId="{E42E3652-20EF-4D5A-9A40-0304C5117FC5}" dt="2023-03-21T00:48:35.249" v="45" actId="13244"/>
          <ac:spMkLst>
            <pc:docMk/>
            <pc:sldMk cId="1662575614" sldId="2145707009"/>
            <ac:spMk id="13" creationId="{7F2D0FDE-5F33-0D3C-96B6-A4DE5959E0E0}"/>
          </ac:spMkLst>
        </pc:spChg>
        <pc:spChg chg="ord">
          <ac:chgData name="Muffoletto, Jamie" userId="daf1e3c6-8137-448a-b141-d23049d419b5" providerId="ADAL" clId="{E42E3652-20EF-4D5A-9A40-0304C5117FC5}" dt="2023-03-21T00:48:39.910" v="46" actId="13244"/>
          <ac:spMkLst>
            <pc:docMk/>
            <pc:sldMk cId="1662575614" sldId="2145707009"/>
            <ac:spMk id="14" creationId="{E6551B62-94A5-5C18-C9C8-5D3C7EF818E8}"/>
          </ac:spMkLst>
        </pc:spChg>
        <pc:spChg chg="ord">
          <ac:chgData name="Muffoletto, Jamie" userId="daf1e3c6-8137-448a-b141-d23049d419b5" providerId="ADAL" clId="{E42E3652-20EF-4D5A-9A40-0304C5117FC5}" dt="2023-03-21T00:48:44.808" v="47" actId="13244"/>
          <ac:spMkLst>
            <pc:docMk/>
            <pc:sldMk cId="1662575614" sldId="2145707009"/>
            <ac:spMk id="16" creationId="{340F3308-A2D9-F216-AE89-E1BFDAAD987B}"/>
          </ac:spMkLst>
        </pc:spChg>
        <pc:spChg chg="ord">
          <ac:chgData name="Muffoletto, Jamie" userId="daf1e3c6-8137-448a-b141-d23049d419b5" providerId="ADAL" clId="{E42E3652-20EF-4D5A-9A40-0304C5117FC5}" dt="2023-03-21T00:49:15.569" v="49" actId="13244"/>
          <ac:spMkLst>
            <pc:docMk/>
            <pc:sldMk cId="1662575614" sldId="2145707009"/>
            <ac:spMk id="17" creationId="{E90999DA-F7BA-D5E0-3919-F85D895C769C}"/>
          </ac:spMkLst>
        </pc:spChg>
        <pc:spChg chg="ord">
          <ac:chgData name="Muffoletto, Jamie" userId="daf1e3c6-8137-448a-b141-d23049d419b5" providerId="ADAL" clId="{E42E3652-20EF-4D5A-9A40-0304C5117FC5}" dt="2023-03-21T00:49:08.624" v="48" actId="13244"/>
          <ac:spMkLst>
            <pc:docMk/>
            <pc:sldMk cId="1662575614" sldId="2145707009"/>
            <ac:spMk id="18" creationId="{C03D2100-68B6-C18B-AEF4-AE0DA54DE31D}"/>
          </ac:spMkLst>
        </pc:spChg>
        <pc:spChg chg="ord">
          <ac:chgData name="Muffoletto, Jamie" userId="daf1e3c6-8137-448a-b141-d23049d419b5" providerId="ADAL" clId="{E42E3652-20EF-4D5A-9A40-0304C5117FC5}" dt="2023-03-21T00:49:37.940" v="50" actId="13244"/>
          <ac:spMkLst>
            <pc:docMk/>
            <pc:sldMk cId="1662575614" sldId="2145707009"/>
            <ac:spMk id="19" creationId="{73C18BD8-5138-D322-5805-B59B69D48691}"/>
          </ac:spMkLst>
        </pc:spChg>
        <pc:spChg chg="ord">
          <ac:chgData name="Muffoletto, Jamie" userId="daf1e3c6-8137-448a-b141-d23049d419b5" providerId="ADAL" clId="{E42E3652-20EF-4D5A-9A40-0304C5117FC5}" dt="2023-03-21T00:49:52.200" v="52" actId="13244"/>
          <ac:spMkLst>
            <pc:docMk/>
            <pc:sldMk cId="1662575614" sldId="2145707009"/>
            <ac:spMk id="20" creationId="{F9BEF58F-FAEA-8875-BB6A-40A17DB73D3A}"/>
          </ac:spMkLst>
        </pc:spChg>
        <pc:spChg chg="ord">
          <ac:chgData name="Muffoletto, Jamie" userId="daf1e3c6-8137-448a-b141-d23049d419b5" providerId="ADAL" clId="{E42E3652-20EF-4D5A-9A40-0304C5117FC5}" dt="2023-03-21T00:49:42.800" v="51" actId="13244"/>
          <ac:spMkLst>
            <pc:docMk/>
            <pc:sldMk cId="1662575614" sldId="2145707009"/>
            <ac:spMk id="21" creationId="{B835E98A-CA59-8DB2-8ED2-1083EA15147C}"/>
          </ac:spMkLst>
        </pc:spChg>
        <pc:spChg chg="ord">
          <ac:chgData name="Muffoletto, Jamie" userId="daf1e3c6-8137-448a-b141-d23049d419b5" providerId="ADAL" clId="{E42E3652-20EF-4D5A-9A40-0304C5117FC5}" dt="2023-03-21T00:49:57.969" v="53" actId="13244"/>
          <ac:spMkLst>
            <pc:docMk/>
            <pc:sldMk cId="1662575614" sldId="2145707009"/>
            <ac:spMk id="24" creationId="{04C9DF0D-8984-46C3-015A-58FCC6BD96E0}"/>
          </ac:spMkLst>
        </pc:spChg>
      </pc:sldChg>
      <pc:sldChg chg="modSp">
        <pc:chgData name="Muffoletto, Jamie" userId="daf1e3c6-8137-448a-b141-d23049d419b5" providerId="ADAL" clId="{E42E3652-20EF-4D5A-9A40-0304C5117FC5}" dt="2023-03-21T00:38:51.530" v="2" actId="13244"/>
        <pc:sldMkLst>
          <pc:docMk/>
          <pc:sldMk cId="3136570939" sldId="2145707068"/>
        </pc:sldMkLst>
        <pc:picChg chg="mod">
          <ac:chgData name="Muffoletto, Jamie" userId="daf1e3c6-8137-448a-b141-d23049d419b5" providerId="ADAL" clId="{E42E3652-20EF-4D5A-9A40-0304C5117FC5}" dt="2023-03-21T00:38:51.530" v="2" actId="13244"/>
          <ac:picMkLst>
            <pc:docMk/>
            <pc:sldMk cId="3136570939" sldId="2145707068"/>
            <ac:picMk id="6" creationId="{48E52D62-23D4-087E-C6E8-D92A1BED669B}"/>
          </ac:picMkLst>
        </pc:picChg>
      </pc:sldChg>
      <pc:sldChg chg="modSp mod">
        <pc:chgData name="Muffoletto, Jamie" userId="daf1e3c6-8137-448a-b141-d23049d419b5" providerId="ADAL" clId="{E42E3652-20EF-4D5A-9A40-0304C5117FC5}" dt="2023-03-21T00:39:14.423" v="3" actId="13244"/>
        <pc:sldMkLst>
          <pc:docMk/>
          <pc:sldMk cId="4015568469" sldId="2145707071"/>
        </pc:sldMkLst>
        <pc:picChg chg="ord">
          <ac:chgData name="Muffoletto, Jamie" userId="daf1e3c6-8137-448a-b141-d23049d419b5" providerId="ADAL" clId="{E42E3652-20EF-4D5A-9A40-0304C5117FC5}" dt="2023-03-21T00:39:14.423" v="3" actId="13244"/>
          <ac:picMkLst>
            <pc:docMk/>
            <pc:sldMk cId="4015568469" sldId="2145707071"/>
            <ac:picMk id="10" creationId="{AAFB1158-CB1B-4B8B-2A0B-B1BB7DAE51AE}"/>
          </ac:picMkLst>
        </pc:picChg>
      </pc:sldChg>
      <pc:sldChg chg="modSp mod">
        <pc:chgData name="Muffoletto, Jamie" userId="daf1e3c6-8137-448a-b141-d23049d419b5" providerId="ADAL" clId="{E42E3652-20EF-4D5A-9A40-0304C5117FC5}" dt="2023-03-21T00:41:41.415" v="15" actId="13244"/>
        <pc:sldMkLst>
          <pc:docMk/>
          <pc:sldMk cId="1576577989" sldId="2145707078"/>
        </pc:sldMkLst>
        <pc:spChg chg="mod ord">
          <ac:chgData name="Muffoletto, Jamie" userId="daf1e3c6-8137-448a-b141-d23049d419b5" providerId="ADAL" clId="{E42E3652-20EF-4D5A-9A40-0304C5117FC5}" dt="2023-03-21T00:41:41.415" v="15" actId="13244"/>
          <ac:spMkLst>
            <pc:docMk/>
            <pc:sldMk cId="1576577989" sldId="2145707078"/>
            <ac:spMk id="2" creationId="{A884C5B6-4B86-CBDF-8765-CA859C6F3386}"/>
          </ac:spMkLst>
        </pc:spChg>
        <pc:spChg chg="ord">
          <ac:chgData name="Muffoletto, Jamie" userId="daf1e3c6-8137-448a-b141-d23049d419b5" providerId="ADAL" clId="{E42E3652-20EF-4D5A-9A40-0304C5117FC5}" dt="2023-03-21T00:41:14.992" v="10" actId="13244"/>
          <ac:spMkLst>
            <pc:docMk/>
            <pc:sldMk cId="1576577989" sldId="2145707078"/>
            <ac:spMk id="9" creationId="{B8468631-AD8D-CD2B-7B9C-ABAF016ABB3E}"/>
          </ac:spMkLst>
        </pc:spChg>
      </pc:sldChg>
      <pc:sldChg chg="modSp mod">
        <pc:chgData name="Muffoletto, Jamie" userId="daf1e3c6-8137-448a-b141-d23049d419b5" providerId="ADAL" clId="{E42E3652-20EF-4D5A-9A40-0304C5117FC5}" dt="2023-03-21T00:54:38.067" v="91" actId="207"/>
        <pc:sldMkLst>
          <pc:docMk/>
          <pc:sldMk cId="1286877917" sldId="2145707085"/>
        </pc:sldMkLst>
        <pc:spChg chg="mod">
          <ac:chgData name="Muffoletto, Jamie" userId="daf1e3c6-8137-448a-b141-d23049d419b5" providerId="ADAL" clId="{E42E3652-20EF-4D5A-9A40-0304C5117FC5}" dt="2023-03-21T00:54:38.067" v="91" actId="207"/>
          <ac:spMkLst>
            <pc:docMk/>
            <pc:sldMk cId="1286877917" sldId="2145707085"/>
            <ac:spMk id="11" creationId="{590265DC-D757-6984-EB05-0C4B7539B628}"/>
          </ac:spMkLst>
        </pc:spChg>
      </pc:sldChg>
      <pc:sldChg chg="modSp mod">
        <pc:chgData name="Muffoletto, Jamie" userId="daf1e3c6-8137-448a-b141-d23049d419b5" providerId="ADAL" clId="{E42E3652-20EF-4D5A-9A40-0304C5117FC5}" dt="2023-03-21T00:50:13.694" v="54" actId="13244"/>
        <pc:sldMkLst>
          <pc:docMk/>
          <pc:sldMk cId="1922194625" sldId="2145707151"/>
        </pc:sldMkLst>
        <pc:picChg chg="ord">
          <ac:chgData name="Muffoletto, Jamie" userId="daf1e3c6-8137-448a-b141-d23049d419b5" providerId="ADAL" clId="{E42E3652-20EF-4D5A-9A40-0304C5117FC5}" dt="2023-03-21T00:50:13.694" v="54" actId="13244"/>
          <ac:picMkLst>
            <pc:docMk/>
            <pc:sldMk cId="1922194625" sldId="2145707151"/>
            <ac:picMk id="26" creationId="{82AB3162-75F5-F46E-88D8-A898AFB8B08C}"/>
          </ac:picMkLst>
        </pc:picChg>
      </pc:sldChg>
      <pc:sldChg chg="modSp mod">
        <pc:chgData name="Muffoletto, Jamie" userId="daf1e3c6-8137-448a-b141-d23049d419b5" providerId="ADAL" clId="{E42E3652-20EF-4D5A-9A40-0304C5117FC5}" dt="2023-03-21T00:55:16.839" v="100" actId="207"/>
        <pc:sldMkLst>
          <pc:docMk/>
          <pc:sldMk cId="3795382667" sldId="2145707152"/>
        </pc:sldMkLst>
        <pc:spChg chg="mod">
          <ac:chgData name="Muffoletto, Jamie" userId="daf1e3c6-8137-448a-b141-d23049d419b5" providerId="ADAL" clId="{E42E3652-20EF-4D5A-9A40-0304C5117FC5}" dt="2023-03-21T00:55:16.839" v="100" actId="207"/>
          <ac:spMkLst>
            <pc:docMk/>
            <pc:sldMk cId="3795382667" sldId="2145707152"/>
            <ac:spMk id="3" creationId="{06942845-BD5A-42C5-A5C4-13339DD507AB}"/>
          </ac:spMkLst>
        </pc:spChg>
      </pc:sldChg>
      <pc:sldChg chg="modSp mod">
        <pc:chgData name="Muffoletto, Jamie" userId="daf1e3c6-8137-448a-b141-d23049d419b5" providerId="ADAL" clId="{E42E3652-20EF-4D5A-9A40-0304C5117FC5}" dt="2023-03-21T00:46:03.488" v="33" actId="13244"/>
        <pc:sldMkLst>
          <pc:docMk/>
          <pc:sldMk cId="109204346" sldId="2145707155"/>
        </pc:sldMkLst>
        <pc:spChg chg="ord">
          <ac:chgData name="Muffoletto, Jamie" userId="daf1e3c6-8137-448a-b141-d23049d419b5" providerId="ADAL" clId="{E42E3652-20EF-4D5A-9A40-0304C5117FC5}" dt="2023-03-21T00:45:57.082" v="32" actId="13244"/>
          <ac:spMkLst>
            <pc:docMk/>
            <pc:sldMk cId="109204346" sldId="2145707155"/>
            <ac:spMk id="9" creationId="{91B01169-F636-D083-2D80-EDBB03A9D170}"/>
          </ac:spMkLst>
        </pc:spChg>
        <pc:cxnChg chg="ord">
          <ac:chgData name="Muffoletto, Jamie" userId="daf1e3c6-8137-448a-b141-d23049d419b5" providerId="ADAL" clId="{E42E3652-20EF-4D5A-9A40-0304C5117FC5}" dt="2023-03-21T00:46:03.488" v="33" actId="13244"/>
          <ac:cxnSpMkLst>
            <pc:docMk/>
            <pc:sldMk cId="109204346" sldId="2145707155"/>
            <ac:cxnSpMk id="8" creationId="{22BB0CD7-9B47-40BA-F17B-AC7F01EF0E35}"/>
          </ac:cxnSpMkLst>
        </pc:cxnChg>
      </pc:sldChg>
      <pc:sldChg chg="modSp mod">
        <pc:chgData name="Muffoletto, Jamie" userId="daf1e3c6-8137-448a-b141-d23049d419b5" providerId="ADAL" clId="{E42E3652-20EF-4D5A-9A40-0304C5117FC5}" dt="2023-03-21T00:46:28.665" v="34" actId="13244"/>
        <pc:sldMkLst>
          <pc:docMk/>
          <pc:sldMk cId="1634951875" sldId="2145707156"/>
        </pc:sldMkLst>
        <pc:spChg chg="ord">
          <ac:chgData name="Muffoletto, Jamie" userId="daf1e3c6-8137-448a-b141-d23049d419b5" providerId="ADAL" clId="{E42E3652-20EF-4D5A-9A40-0304C5117FC5}" dt="2023-03-21T00:46:28.665" v="34" actId="13244"/>
          <ac:spMkLst>
            <pc:docMk/>
            <pc:sldMk cId="1634951875" sldId="2145707156"/>
            <ac:spMk id="8" creationId="{4FA0C20D-83C6-F94C-2E9F-17ABF6F84C79}"/>
          </ac:spMkLst>
        </pc:spChg>
      </pc:sldChg>
      <pc:sldChg chg="modSp mod">
        <pc:chgData name="Muffoletto, Jamie" userId="daf1e3c6-8137-448a-b141-d23049d419b5" providerId="ADAL" clId="{E42E3652-20EF-4D5A-9A40-0304C5117FC5}" dt="2023-03-21T00:38:32.457" v="1" actId="207"/>
        <pc:sldMkLst>
          <pc:docMk/>
          <pc:sldMk cId="1633098141" sldId="2145707159"/>
        </pc:sldMkLst>
        <pc:spChg chg="mod">
          <ac:chgData name="Muffoletto, Jamie" userId="daf1e3c6-8137-448a-b141-d23049d419b5" providerId="ADAL" clId="{E42E3652-20EF-4D5A-9A40-0304C5117FC5}" dt="2023-03-21T00:38:32.457" v="1" actId="207"/>
          <ac:spMkLst>
            <pc:docMk/>
            <pc:sldMk cId="1633098141" sldId="2145707159"/>
            <ac:spMk id="8" creationId="{B26605D0-E9AD-3AE3-1217-D60AF4EBED2F}"/>
          </ac:spMkLst>
        </pc:spChg>
      </pc:sldChg>
      <pc:sldChg chg="modSp mod">
        <pc:chgData name="Muffoletto, Jamie" userId="daf1e3c6-8137-448a-b141-d23049d419b5" providerId="ADAL" clId="{E42E3652-20EF-4D5A-9A40-0304C5117FC5}" dt="2023-03-21T00:53:53.370" v="83" actId="207"/>
        <pc:sldMkLst>
          <pc:docMk/>
          <pc:sldMk cId="899721997" sldId="2145707163"/>
        </pc:sldMkLst>
        <pc:spChg chg="mod">
          <ac:chgData name="Muffoletto, Jamie" userId="daf1e3c6-8137-448a-b141-d23049d419b5" providerId="ADAL" clId="{E42E3652-20EF-4D5A-9A40-0304C5117FC5}" dt="2023-03-21T00:53:53.370" v="83" actId="207"/>
          <ac:spMkLst>
            <pc:docMk/>
            <pc:sldMk cId="899721997" sldId="2145707163"/>
            <ac:spMk id="3" creationId="{06942845-BD5A-42C5-A5C4-13339DD507AB}"/>
          </ac:spMkLst>
        </pc:spChg>
      </pc:sldChg>
      <pc:sldChg chg="modSp mod">
        <pc:chgData name="Muffoletto, Jamie" userId="daf1e3c6-8137-448a-b141-d23049d419b5" providerId="ADAL" clId="{E42E3652-20EF-4D5A-9A40-0304C5117FC5}" dt="2023-03-21T00:55:46.199" v="106" actId="207"/>
        <pc:sldMkLst>
          <pc:docMk/>
          <pc:sldMk cId="3954689637" sldId="2145707165"/>
        </pc:sldMkLst>
        <pc:spChg chg="mod">
          <ac:chgData name="Muffoletto, Jamie" userId="daf1e3c6-8137-448a-b141-d23049d419b5" providerId="ADAL" clId="{E42E3652-20EF-4D5A-9A40-0304C5117FC5}" dt="2023-03-21T00:55:46.199" v="106" actId="207"/>
          <ac:spMkLst>
            <pc:docMk/>
            <pc:sldMk cId="3954689637" sldId="2145707165"/>
            <ac:spMk id="3" creationId="{06942845-BD5A-42C5-A5C4-13339DD507AB}"/>
          </ac:spMkLst>
        </pc:spChg>
      </pc:sldChg>
      <pc:sldChg chg="modSp mod">
        <pc:chgData name="Muffoletto, Jamie" userId="daf1e3c6-8137-448a-b141-d23049d419b5" providerId="ADAL" clId="{E42E3652-20EF-4D5A-9A40-0304C5117FC5}" dt="2023-03-21T00:56:23.518" v="118" actId="207"/>
        <pc:sldMkLst>
          <pc:docMk/>
          <pc:sldMk cId="2245736991" sldId="2145707170"/>
        </pc:sldMkLst>
        <pc:spChg chg="mod">
          <ac:chgData name="Muffoletto, Jamie" userId="daf1e3c6-8137-448a-b141-d23049d419b5" providerId="ADAL" clId="{E42E3652-20EF-4D5A-9A40-0304C5117FC5}" dt="2023-03-21T00:56:23.518" v="118" actId="207"/>
          <ac:spMkLst>
            <pc:docMk/>
            <pc:sldMk cId="2245736991" sldId="2145707170"/>
            <ac:spMk id="3" creationId="{06942845-BD5A-42C5-A5C4-13339DD507AB}"/>
          </ac:spMkLst>
        </pc:spChg>
      </pc:sldChg>
      <pc:sldChg chg="del">
        <pc:chgData name="Muffoletto, Jamie" userId="daf1e3c6-8137-448a-b141-d23049d419b5" providerId="ADAL" clId="{E42E3652-20EF-4D5A-9A40-0304C5117FC5}" dt="2023-03-27T18:12:44.230" v="122" actId="47"/>
        <pc:sldMkLst>
          <pc:docMk/>
          <pc:sldMk cId="3094163265" sldId="2145707171"/>
        </pc:sldMkLst>
      </pc:sldChg>
      <pc:sldChg chg="modSp mod">
        <pc:chgData name="Muffoletto, Jamie" userId="daf1e3c6-8137-448a-b141-d23049d419b5" providerId="ADAL" clId="{E42E3652-20EF-4D5A-9A40-0304C5117FC5}" dt="2023-03-21T00:55:31.599" v="103" actId="207"/>
        <pc:sldMkLst>
          <pc:docMk/>
          <pc:sldMk cId="779327963" sldId="2145707181"/>
        </pc:sldMkLst>
        <pc:spChg chg="mod">
          <ac:chgData name="Muffoletto, Jamie" userId="daf1e3c6-8137-448a-b141-d23049d419b5" providerId="ADAL" clId="{E42E3652-20EF-4D5A-9A40-0304C5117FC5}" dt="2023-03-21T00:55:31.599" v="103" actId="207"/>
          <ac:spMkLst>
            <pc:docMk/>
            <pc:sldMk cId="779327963" sldId="2145707181"/>
            <ac:spMk id="3" creationId="{06942845-BD5A-42C5-A5C4-13339DD507AB}"/>
          </ac:spMkLst>
        </pc:spChg>
      </pc:sldChg>
      <pc:sldChg chg="modSp mod">
        <pc:chgData name="Muffoletto, Jamie" userId="daf1e3c6-8137-448a-b141-d23049d419b5" providerId="ADAL" clId="{E42E3652-20EF-4D5A-9A40-0304C5117FC5}" dt="2023-03-21T00:45:17.389" v="30" actId="13244"/>
        <pc:sldMkLst>
          <pc:docMk/>
          <pc:sldMk cId="2054744922" sldId="2145707183"/>
        </pc:sldMkLst>
        <pc:spChg chg="ord">
          <ac:chgData name="Muffoletto, Jamie" userId="daf1e3c6-8137-448a-b141-d23049d419b5" providerId="ADAL" clId="{E42E3652-20EF-4D5A-9A40-0304C5117FC5}" dt="2023-03-21T00:45:09.836" v="28" actId="13244"/>
          <ac:spMkLst>
            <pc:docMk/>
            <pc:sldMk cId="2054744922" sldId="2145707183"/>
            <ac:spMk id="2" creationId="{A884C5B6-4B86-CBDF-8765-CA859C6F3386}"/>
          </ac:spMkLst>
        </pc:spChg>
        <pc:spChg chg="ord">
          <ac:chgData name="Muffoletto, Jamie" userId="daf1e3c6-8137-448a-b141-d23049d419b5" providerId="ADAL" clId="{E42E3652-20EF-4D5A-9A40-0304C5117FC5}" dt="2023-03-21T00:45:14.228" v="29" actId="13244"/>
          <ac:spMkLst>
            <pc:docMk/>
            <pc:sldMk cId="2054744922" sldId="2145707183"/>
            <ac:spMk id="4" creationId="{E2637957-3307-5957-47BE-FCCC188FCD8B}"/>
          </ac:spMkLst>
        </pc:spChg>
        <pc:picChg chg="ord">
          <ac:chgData name="Muffoletto, Jamie" userId="daf1e3c6-8137-448a-b141-d23049d419b5" providerId="ADAL" clId="{E42E3652-20EF-4D5A-9A40-0304C5117FC5}" dt="2023-03-21T00:45:17.389" v="30" actId="13244"/>
          <ac:picMkLst>
            <pc:docMk/>
            <pc:sldMk cId="2054744922" sldId="2145707183"/>
            <ac:picMk id="6" creationId="{535DB3AA-2687-1114-1E0E-8BC934D3EF3E}"/>
          </ac:picMkLst>
        </pc:picChg>
      </pc:sldChg>
      <pc:sldChg chg="modSp mod">
        <pc:chgData name="Muffoletto, Jamie" userId="daf1e3c6-8137-448a-b141-d23049d419b5" providerId="ADAL" clId="{E42E3652-20EF-4D5A-9A40-0304C5117FC5}" dt="2023-03-21T00:55:54.787" v="109" actId="207"/>
        <pc:sldMkLst>
          <pc:docMk/>
          <pc:sldMk cId="791047891" sldId="2145707184"/>
        </pc:sldMkLst>
        <pc:spChg chg="mod">
          <ac:chgData name="Muffoletto, Jamie" userId="daf1e3c6-8137-448a-b141-d23049d419b5" providerId="ADAL" clId="{E42E3652-20EF-4D5A-9A40-0304C5117FC5}" dt="2023-03-21T00:55:54.787" v="109" actId="207"/>
          <ac:spMkLst>
            <pc:docMk/>
            <pc:sldMk cId="791047891" sldId="2145707184"/>
            <ac:spMk id="3" creationId="{06942845-BD5A-42C5-A5C4-13339DD507AB}"/>
          </ac:spMkLst>
        </pc:spChg>
      </pc:sldChg>
      <pc:sldChg chg="modSp mod">
        <pc:chgData name="Muffoletto, Jamie" userId="daf1e3c6-8137-448a-b141-d23049d419b5" providerId="ADAL" clId="{E42E3652-20EF-4D5A-9A40-0304C5117FC5}" dt="2023-03-21T00:56:03.191" v="112" actId="207"/>
        <pc:sldMkLst>
          <pc:docMk/>
          <pc:sldMk cId="3832686309" sldId="2145707185"/>
        </pc:sldMkLst>
        <pc:spChg chg="mod">
          <ac:chgData name="Muffoletto, Jamie" userId="daf1e3c6-8137-448a-b141-d23049d419b5" providerId="ADAL" clId="{E42E3652-20EF-4D5A-9A40-0304C5117FC5}" dt="2023-03-21T00:56:03.191" v="112" actId="207"/>
          <ac:spMkLst>
            <pc:docMk/>
            <pc:sldMk cId="3832686309" sldId="2145707185"/>
            <ac:spMk id="3" creationId="{06942845-BD5A-42C5-A5C4-13339DD507AB}"/>
          </ac:spMkLst>
        </pc:spChg>
      </pc:sldChg>
      <pc:sldChg chg="modSp mod">
        <pc:chgData name="Muffoletto, Jamie" userId="daf1e3c6-8137-448a-b141-d23049d419b5" providerId="ADAL" clId="{E42E3652-20EF-4D5A-9A40-0304C5117FC5}" dt="2023-03-21T00:56:13.292" v="115" actId="207"/>
        <pc:sldMkLst>
          <pc:docMk/>
          <pc:sldMk cId="3443321460" sldId="2145707187"/>
        </pc:sldMkLst>
        <pc:spChg chg="mod">
          <ac:chgData name="Muffoletto, Jamie" userId="daf1e3c6-8137-448a-b141-d23049d419b5" providerId="ADAL" clId="{E42E3652-20EF-4D5A-9A40-0304C5117FC5}" dt="2023-03-21T00:56:13.292" v="115" actId="207"/>
          <ac:spMkLst>
            <pc:docMk/>
            <pc:sldMk cId="3443321460" sldId="2145707187"/>
            <ac:spMk id="3" creationId="{06942845-BD5A-42C5-A5C4-13339DD507AB}"/>
          </ac:spMkLst>
        </pc:spChg>
      </pc:sldChg>
      <pc:sldChg chg="addSp delSp modSp mod">
        <pc:chgData name="Muffoletto, Jamie" userId="daf1e3c6-8137-448a-b141-d23049d419b5" providerId="ADAL" clId="{E42E3652-20EF-4D5A-9A40-0304C5117FC5}" dt="2023-03-21T00:51:25.016" v="62" actId="478"/>
        <pc:sldMkLst>
          <pc:docMk/>
          <pc:sldMk cId="3510500520" sldId="2145707190"/>
        </pc:sldMkLst>
        <pc:spChg chg="del">
          <ac:chgData name="Muffoletto, Jamie" userId="daf1e3c6-8137-448a-b141-d23049d419b5" providerId="ADAL" clId="{E42E3652-20EF-4D5A-9A40-0304C5117FC5}" dt="2023-03-21T00:51:25.016" v="62" actId="478"/>
          <ac:spMkLst>
            <pc:docMk/>
            <pc:sldMk cId="3510500520" sldId="2145707190"/>
            <ac:spMk id="2" creationId="{00000000-0000-0000-0000-000000000000}"/>
          </ac:spMkLst>
        </pc:spChg>
        <pc:spChg chg="ord">
          <ac:chgData name="Muffoletto, Jamie" userId="daf1e3c6-8137-448a-b141-d23049d419b5" providerId="ADAL" clId="{E42E3652-20EF-4D5A-9A40-0304C5117FC5}" dt="2023-03-21T00:50:51.654" v="57" actId="13244"/>
          <ac:spMkLst>
            <pc:docMk/>
            <pc:sldMk cId="3510500520" sldId="2145707190"/>
            <ac:spMk id="10" creationId="{55F8864E-B9C1-EF99-A58C-09059F161B91}"/>
          </ac:spMkLst>
        </pc:spChg>
        <pc:picChg chg="add del ord">
          <ac:chgData name="Muffoletto, Jamie" userId="daf1e3c6-8137-448a-b141-d23049d419b5" providerId="ADAL" clId="{E42E3652-20EF-4D5A-9A40-0304C5117FC5}" dt="2023-03-21T00:51:18.081" v="61" actId="13244"/>
          <ac:picMkLst>
            <pc:docMk/>
            <pc:sldMk cId="3510500520" sldId="2145707190"/>
            <ac:picMk id="4" creationId="{00000000-0000-0000-0000-000000000000}"/>
          </ac:picMkLst>
        </pc:picChg>
      </pc:sldChg>
      <pc:sldChg chg="modSp mod">
        <pc:chgData name="Muffoletto, Jamie" userId="daf1e3c6-8137-448a-b141-d23049d419b5" providerId="ADAL" clId="{E42E3652-20EF-4D5A-9A40-0304C5117FC5}" dt="2023-03-21T00:52:09.490" v="64" actId="20577"/>
        <pc:sldMkLst>
          <pc:docMk/>
          <pc:sldMk cId="2062925707" sldId="2145707192"/>
        </pc:sldMkLst>
        <pc:spChg chg="mod">
          <ac:chgData name="Muffoletto, Jamie" userId="daf1e3c6-8137-448a-b141-d23049d419b5" providerId="ADAL" clId="{E42E3652-20EF-4D5A-9A40-0304C5117FC5}" dt="2023-03-21T00:52:09.490" v="64" actId="20577"/>
          <ac:spMkLst>
            <pc:docMk/>
            <pc:sldMk cId="2062925707" sldId="2145707192"/>
            <ac:spMk id="3" creationId="{06942845-BD5A-42C5-A5C4-13339DD507AB}"/>
          </ac:spMkLst>
        </pc:spChg>
      </pc:sldChg>
      <pc:sldChg chg="modSp mod">
        <pc:chgData name="Muffoletto, Jamie" userId="daf1e3c6-8137-448a-b141-d23049d419b5" providerId="ADAL" clId="{E42E3652-20EF-4D5A-9A40-0304C5117FC5}" dt="2023-03-21T00:52:55.778" v="74" actId="207"/>
        <pc:sldMkLst>
          <pc:docMk/>
          <pc:sldMk cId="3038536561" sldId="2145707193"/>
        </pc:sldMkLst>
        <pc:spChg chg="mod">
          <ac:chgData name="Muffoletto, Jamie" userId="daf1e3c6-8137-448a-b141-d23049d419b5" providerId="ADAL" clId="{E42E3652-20EF-4D5A-9A40-0304C5117FC5}" dt="2023-03-21T00:52:55.778" v="74" actId="207"/>
          <ac:spMkLst>
            <pc:docMk/>
            <pc:sldMk cId="3038536561" sldId="2145707193"/>
            <ac:spMk id="3" creationId="{06942845-BD5A-42C5-A5C4-13339DD507AB}"/>
          </ac:spMkLst>
        </pc:spChg>
      </pc:sldChg>
      <pc:sldChg chg="modSp mod">
        <pc:chgData name="Muffoletto, Jamie" userId="daf1e3c6-8137-448a-b141-d23049d419b5" providerId="ADAL" clId="{E42E3652-20EF-4D5A-9A40-0304C5117FC5}" dt="2023-03-21T00:51:56.003" v="63" actId="20577"/>
        <pc:sldMkLst>
          <pc:docMk/>
          <pc:sldMk cId="2303654219" sldId="2145707195"/>
        </pc:sldMkLst>
        <pc:spChg chg="mod">
          <ac:chgData name="Muffoletto, Jamie" userId="daf1e3c6-8137-448a-b141-d23049d419b5" providerId="ADAL" clId="{E42E3652-20EF-4D5A-9A40-0304C5117FC5}" dt="2023-03-21T00:51:56.003" v="63" actId="20577"/>
          <ac:spMkLst>
            <pc:docMk/>
            <pc:sldMk cId="2303654219" sldId="2145707195"/>
            <ac:spMk id="3" creationId="{06942845-BD5A-42C5-A5C4-13339DD507AB}"/>
          </ac:spMkLst>
        </pc:spChg>
      </pc:sldChg>
      <pc:sldChg chg="modSp mod">
        <pc:chgData name="Muffoletto, Jamie" userId="daf1e3c6-8137-448a-b141-d23049d419b5" providerId="ADAL" clId="{E42E3652-20EF-4D5A-9A40-0304C5117FC5}" dt="2023-03-21T00:53:04.989" v="76" actId="207"/>
        <pc:sldMkLst>
          <pc:docMk/>
          <pc:sldMk cId="2987193232" sldId="2145707196"/>
        </pc:sldMkLst>
        <pc:spChg chg="mod">
          <ac:chgData name="Muffoletto, Jamie" userId="daf1e3c6-8137-448a-b141-d23049d419b5" providerId="ADAL" clId="{E42E3652-20EF-4D5A-9A40-0304C5117FC5}" dt="2023-03-21T00:53:04.989" v="76" actId="207"/>
          <ac:spMkLst>
            <pc:docMk/>
            <pc:sldMk cId="2987193232" sldId="2145707196"/>
            <ac:spMk id="3" creationId="{06942845-BD5A-42C5-A5C4-13339DD507AB}"/>
          </ac:spMkLst>
        </pc:spChg>
      </pc:sldChg>
      <pc:sldChg chg="modSp mod">
        <pc:chgData name="Muffoletto, Jamie" userId="daf1e3c6-8137-448a-b141-d23049d419b5" providerId="ADAL" clId="{E42E3652-20EF-4D5A-9A40-0304C5117FC5}" dt="2023-03-21T00:52:34.384" v="68" actId="20577"/>
        <pc:sldMkLst>
          <pc:docMk/>
          <pc:sldMk cId="1511739462" sldId="2145707197"/>
        </pc:sldMkLst>
        <pc:spChg chg="mod">
          <ac:chgData name="Muffoletto, Jamie" userId="daf1e3c6-8137-448a-b141-d23049d419b5" providerId="ADAL" clId="{E42E3652-20EF-4D5A-9A40-0304C5117FC5}" dt="2023-03-21T00:52:34.384" v="68" actId="20577"/>
          <ac:spMkLst>
            <pc:docMk/>
            <pc:sldMk cId="1511739462" sldId="2145707197"/>
            <ac:spMk id="3" creationId="{06942845-BD5A-42C5-A5C4-13339DD507AB}"/>
          </ac:spMkLst>
        </pc:spChg>
      </pc:sldChg>
      <pc:sldChg chg="addSp delSp modSp mod">
        <pc:chgData name="Muffoletto, Jamie" userId="daf1e3c6-8137-448a-b141-d23049d419b5" providerId="ADAL" clId="{E42E3652-20EF-4D5A-9A40-0304C5117FC5}" dt="2023-03-21T00:54:26.440" v="89" actId="13244"/>
        <pc:sldMkLst>
          <pc:docMk/>
          <pc:sldMk cId="1069612803" sldId="2145707198"/>
        </pc:sldMkLst>
        <pc:spChg chg="del">
          <ac:chgData name="Muffoletto, Jamie" userId="daf1e3c6-8137-448a-b141-d23049d419b5" providerId="ADAL" clId="{E42E3652-20EF-4D5A-9A40-0304C5117FC5}" dt="2023-03-21T00:54:10.146" v="84" actId="478"/>
          <ac:spMkLst>
            <pc:docMk/>
            <pc:sldMk cId="1069612803" sldId="2145707198"/>
            <ac:spMk id="3" creationId="{06942845-BD5A-42C5-A5C4-13339DD507AB}"/>
          </ac:spMkLst>
        </pc:spChg>
        <pc:spChg chg="add del mod">
          <ac:chgData name="Muffoletto, Jamie" userId="daf1e3c6-8137-448a-b141-d23049d419b5" providerId="ADAL" clId="{E42E3652-20EF-4D5A-9A40-0304C5117FC5}" dt="2023-03-21T00:54:13.448" v="85" actId="478"/>
          <ac:spMkLst>
            <pc:docMk/>
            <pc:sldMk cId="1069612803" sldId="2145707198"/>
            <ac:spMk id="5" creationId="{C37E981F-E95A-761B-3DCE-A4B6D1021013}"/>
          </ac:spMkLst>
        </pc:spChg>
        <pc:spChg chg="add mod ord">
          <ac:chgData name="Muffoletto, Jamie" userId="daf1e3c6-8137-448a-b141-d23049d419b5" providerId="ADAL" clId="{E42E3652-20EF-4D5A-9A40-0304C5117FC5}" dt="2023-03-21T00:54:26.440" v="89" actId="13244"/>
          <ac:spMkLst>
            <pc:docMk/>
            <pc:sldMk cId="1069612803" sldId="2145707198"/>
            <ac:spMk id="6" creationId="{E7221122-A79E-2393-68FC-96D903CED888}"/>
          </ac:spMkLst>
        </pc:spChg>
      </pc:sldChg>
      <pc:sldChg chg="modSp mod">
        <pc:chgData name="Muffoletto, Jamie" userId="daf1e3c6-8137-448a-b141-d23049d419b5" providerId="ADAL" clId="{E42E3652-20EF-4D5A-9A40-0304C5117FC5}" dt="2023-03-21T00:46:55.175" v="36" actId="13244"/>
        <pc:sldMkLst>
          <pc:docMk/>
          <pc:sldMk cId="2102936032" sldId="2145707201"/>
        </pc:sldMkLst>
        <pc:spChg chg="ord">
          <ac:chgData name="Muffoletto, Jamie" userId="daf1e3c6-8137-448a-b141-d23049d419b5" providerId="ADAL" clId="{E42E3652-20EF-4D5A-9A40-0304C5117FC5}" dt="2023-03-21T00:46:55.175" v="36" actId="13244"/>
          <ac:spMkLst>
            <pc:docMk/>
            <pc:sldMk cId="2102936032" sldId="2145707201"/>
            <ac:spMk id="16" creationId="{D375B8CF-178B-2A39-F3E0-9FEEA46BBBC4}"/>
          </ac:spMkLst>
        </pc:spChg>
        <pc:picChg chg="ord">
          <ac:chgData name="Muffoletto, Jamie" userId="daf1e3c6-8137-448a-b141-d23049d419b5" providerId="ADAL" clId="{E42E3652-20EF-4D5A-9A40-0304C5117FC5}" dt="2023-03-21T00:46:53.252" v="35" actId="13244"/>
          <ac:picMkLst>
            <pc:docMk/>
            <pc:sldMk cId="2102936032" sldId="2145707201"/>
            <ac:picMk id="18" creationId="{9B52CBDE-86FF-2081-45A2-7C7BC6E1C96B}"/>
          </ac:picMkLst>
        </pc:picChg>
      </pc:sldChg>
      <pc:sldChg chg="modSp mod">
        <pc:chgData name="Muffoletto, Jamie" userId="daf1e3c6-8137-448a-b141-d23049d419b5" providerId="ADAL" clId="{E42E3652-20EF-4D5A-9A40-0304C5117FC5}" dt="2023-03-21T00:47:35.990" v="41" actId="13244"/>
        <pc:sldMkLst>
          <pc:docMk/>
          <pc:sldMk cId="1365887613" sldId="2145707202"/>
        </pc:sldMkLst>
        <pc:spChg chg="ord">
          <ac:chgData name="Muffoletto, Jamie" userId="daf1e3c6-8137-448a-b141-d23049d419b5" providerId="ADAL" clId="{E42E3652-20EF-4D5A-9A40-0304C5117FC5}" dt="2023-03-21T00:47:21.147" v="38" actId="13244"/>
          <ac:spMkLst>
            <pc:docMk/>
            <pc:sldMk cId="1365887613" sldId="2145707202"/>
            <ac:spMk id="10" creationId="{24D99AB4-1F29-E09B-761D-B99542B77F10}"/>
          </ac:spMkLst>
        </pc:spChg>
        <pc:spChg chg="ord">
          <ac:chgData name="Muffoletto, Jamie" userId="daf1e3c6-8137-448a-b141-d23049d419b5" providerId="ADAL" clId="{E42E3652-20EF-4D5A-9A40-0304C5117FC5}" dt="2023-03-21T00:47:18.158" v="37" actId="13244"/>
          <ac:spMkLst>
            <pc:docMk/>
            <pc:sldMk cId="1365887613" sldId="2145707202"/>
            <ac:spMk id="11" creationId="{5AEC1E66-67F9-CDE5-6D64-EA94CCC19014}"/>
          </ac:spMkLst>
        </pc:spChg>
        <pc:spChg chg="ord">
          <ac:chgData name="Muffoletto, Jamie" userId="daf1e3c6-8137-448a-b141-d23049d419b5" providerId="ADAL" clId="{E42E3652-20EF-4D5A-9A40-0304C5117FC5}" dt="2023-03-21T00:47:35.990" v="41" actId="13244"/>
          <ac:spMkLst>
            <pc:docMk/>
            <pc:sldMk cId="1365887613" sldId="2145707202"/>
            <ac:spMk id="13" creationId="{CAAEAB8D-0CA5-C3B7-A210-1B461C35EBD6}"/>
          </ac:spMkLst>
        </pc:spChg>
        <pc:spChg chg="ord">
          <ac:chgData name="Muffoletto, Jamie" userId="daf1e3c6-8137-448a-b141-d23049d419b5" providerId="ADAL" clId="{E42E3652-20EF-4D5A-9A40-0304C5117FC5}" dt="2023-03-21T00:47:28.249" v="40" actId="13244"/>
          <ac:spMkLst>
            <pc:docMk/>
            <pc:sldMk cId="1365887613" sldId="2145707202"/>
            <ac:spMk id="15" creationId="{E2A04252-4213-251C-0F66-AB1DC66CD583}"/>
          </ac:spMkLst>
        </pc:spChg>
      </pc:sldChg>
      <pc:sldChg chg="modSp mod">
        <pc:chgData name="Muffoletto, Jamie" userId="daf1e3c6-8137-448a-b141-d23049d419b5" providerId="ADAL" clId="{E42E3652-20EF-4D5A-9A40-0304C5117FC5}" dt="2023-03-21T00:44:33.468" v="26" actId="962"/>
        <pc:sldMkLst>
          <pc:docMk/>
          <pc:sldMk cId="3961742603" sldId="2145707203"/>
        </pc:sldMkLst>
        <pc:spChg chg="ord">
          <ac:chgData name="Muffoletto, Jamie" userId="daf1e3c6-8137-448a-b141-d23049d419b5" providerId="ADAL" clId="{E42E3652-20EF-4D5A-9A40-0304C5117FC5}" dt="2023-03-21T00:42:59.897" v="19" actId="13244"/>
          <ac:spMkLst>
            <pc:docMk/>
            <pc:sldMk cId="3961742603" sldId="2145707203"/>
            <ac:spMk id="2" creationId="{F405FBC7-C49D-C064-5469-92E0F341FE68}"/>
          </ac:spMkLst>
        </pc:spChg>
        <pc:spChg chg="ord">
          <ac:chgData name="Muffoletto, Jamie" userId="daf1e3c6-8137-448a-b141-d23049d419b5" providerId="ADAL" clId="{E42E3652-20EF-4D5A-9A40-0304C5117FC5}" dt="2023-03-21T00:43:32.441" v="21" actId="13244"/>
          <ac:spMkLst>
            <pc:docMk/>
            <pc:sldMk cId="3961742603" sldId="2145707203"/>
            <ac:spMk id="5" creationId="{6F37A8D6-CC0D-770C-47D0-AF0CEEDAE4A4}"/>
          </ac:spMkLst>
        </pc:spChg>
        <pc:spChg chg="ord">
          <ac:chgData name="Muffoletto, Jamie" userId="daf1e3c6-8137-448a-b141-d23049d419b5" providerId="ADAL" clId="{E42E3652-20EF-4D5A-9A40-0304C5117FC5}" dt="2023-03-21T00:44:14.276" v="24" actId="13244"/>
          <ac:spMkLst>
            <pc:docMk/>
            <pc:sldMk cId="3961742603" sldId="2145707203"/>
            <ac:spMk id="16" creationId="{3AFDBE71-3513-9958-95C3-EE66CEBEA298}"/>
          </ac:spMkLst>
        </pc:spChg>
        <pc:graphicFrameChg chg="mod">
          <ac:chgData name="Muffoletto, Jamie" userId="daf1e3c6-8137-448a-b141-d23049d419b5" providerId="ADAL" clId="{E42E3652-20EF-4D5A-9A40-0304C5117FC5}" dt="2023-03-21T00:44:26.304" v="25" actId="13244"/>
          <ac:graphicFrameMkLst>
            <pc:docMk/>
            <pc:sldMk cId="3961742603" sldId="2145707203"/>
            <ac:graphicFrameMk id="9" creationId="{BA994150-0051-F1CC-1FA9-9683B33D420A}"/>
          </ac:graphicFrameMkLst>
        </pc:graphicFrameChg>
        <pc:picChg chg="mod">
          <ac:chgData name="Muffoletto, Jamie" userId="daf1e3c6-8137-448a-b141-d23049d419b5" providerId="ADAL" clId="{E42E3652-20EF-4D5A-9A40-0304C5117FC5}" dt="2023-03-21T00:44:33.468" v="26" actId="962"/>
          <ac:picMkLst>
            <pc:docMk/>
            <pc:sldMk cId="3961742603" sldId="2145707203"/>
            <ac:picMk id="8" creationId="{BD98C4C7-B5F0-314F-10E7-3A1193E028BC}"/>
          </ac:picMkLst>
        </pc:picChg>
        <pc:picChg chg="ord">
          <ac:chgData name="Muffoletto, Jamie" userId="daf1e3c6-8137-448a-b141-d23049d419b5" providerId="ADAL" clId="{E42E3652-20EF-4D5A-9A40-0304C5117FC5}" dt="2023-03-21T00:43:49.999" v="22" actId="13244"/>
          <ac:picMkLst>
            <pc:docMk/>
            <pc:sldMk cId="3961742603" sldId="2145707203"/>
            <ac:picMk id="17" creationId="{8AA68396-0C11-061E-3417-5DF2D272D138}"/>
          </ac:picMkLst>
        </pc:picChg>
        <pc:picChg chg="ord">
          <ac:chgData name="Muffoletto, Jamie" userId="daf1e3c6-8137-448a-b141-d23049d419b5" providerId="ADAL" clId="{E42E3652-20EF-4D5A-9A40-0304C5117FC5}" dt="2023-03-21T00:44:03.707" v="23" actId="13244"/>
          <ac:picMkLst>
            <pc:docMk/>
            <pc:sldMk cId="3961742603" sldId="2145707203"/>
            <ac:picMk id="18" creationId="{9E0FF158-5E0B-ED76-B0D2-92170D0C48A2}"/>
          </ac:picMkLst>
        </pc:picChg>
      </pc:sldChg>
      <pc:sldChg chg="modSp mod">
        <pc:chgData name="Muffoletto, Jamie" userId="daf1e3c6-8137-448a-b141-d23049d419b5" providerId="ADAL" clId="{E42E3652-20EF-4D5A-9A40-0304C5117FC5}" dt="2023-03-21T00:53:30.420" v="78" actId="207"/>
        <pc:sldMkLst>
          <pc:docMk/>
          <pc:sldMk cId="205715047" sldId="2145707206"/>
        </pc:sldMkLst>
        <pc:spChg chg="mod">
          <ac:chgData name="Muffoletto, Jamie" userId="daf1e3c6-8137-448a-b141-d23049d419b5" providerId="ADAL" clId="{E42E3652-20EF-4D5A-9A40-0304C5117FC5}" dt="2023-03-21T00:53:30.420" v="78" actId="207"/>
          <ac:spMkLst>
            <pc:docMk/>
            <pc:sldMk cId="205715047" sldId="2145707206"/>
            <ac:spMk id="3" creationId="{06942845-BD5A-42C5-A5C4-13339DD507AB}"/>
          </ac:spMkLst>
        </pc:spChg>
      </pc:sldChg>
      <pc:sldChg chg="modSp mod">
        <pc:chgData name="Muffoletto, Jamie" userId="daf1e3c6-8137-448a-b141-d23049d419b5" providerId="ADAL" clId="{E42E3652-20EF-4D5A-9A40-0304C5117FC5}" dt="2023-03-21T00:53:40.199" v="80" actId="207"/>
        <pc:sldMkLst>
          <pc:docMk/>
          <pc:sldMk cId="4195343207" sldId="2145707207"/>
        </pc:sldMkLst>
        <pc:spChg chg="mod">
          <ac:chgData name="Muffoletto, Jamie" userId="daf1e3c6-8137-448a-b141-d23049d419b5" providerId="ADAL" clId="{E42E3652-20EF-4D5A-9A40-0304C5117FC5}" dt="2023-03-21T00:53:40.199" v="80" actId="207"/>
          <ac:spMkLst>
            <pc:docMk/>
            <pc:sldMk cId="4195343207" sldId="2145707207"/>
            <ac:spMk id="3" creationId="{06942845-BD5A-42C5-A5C4-13339DD507AB}"/>
          </ac:spMkLst>
        </pc:spChg>
      </pc:sldChg>
      <pc:sldChg chg="modSp mod">
        <pc:chgData name="Muffoletto, Jamie" userId="daf1e3c6-8137-448a-b141-d23049d419b5" providerId="ADAL" clId="{E42E3652-20EF-4D5A-9A40-0304C5117FC5}" dt="2023-03-21T00:54:48.047" v="93" actId="207"/>
        <pc:sldMkLst>
          <pc:docMk/>
          <pc:sldMk cId="2834004505" sldId="2145707210"/>
        </pc:sldMkLst>
        <pc:spChg chg="mod">
          <ac:chgData name="Muffoletto, Jamie" userId="daf1e3c6-8137-448a-b141-d23049d419b5" providerId="ADAL" clId="{E42E3652-20EF-4D5A-9A40-0304C5117FC5}" dt="2023-03-21T00:54:48.047" v="93" actId="207"/>
          <ac:spMkLst>
            <pc:docMk/>
            <pc:sldMk cId="2834004505" sldId="2145707210"/>
            <ac:spMk id="11" creationId="{590265DC-D757-6984-EB05-0C4B7539B628}"/>
          </ac:spMkLst>
        </pc:spChg>
      </pc:sldChg>
      <pc:sldChg chg="modSp mod">
        <pc:chgData name="Muffoletto, Jamie" userId="daf1e3c6-8137-448a-b141-d23049d419b5" providerId="ADAL" clId="{E42E3652-20EF-4D5A-9A40-0304C5117FC5}" dt="2023-03-21T00:54:58.614" v="95" actId="207"/>
        <pc:sldMkLst>
          <pc:docMk/>
          <pc:sldMk cId="1185799253" sldId="2145707211"/>
        </pc:sldMkLst>
        <pc:spChg chg="mod">
          <ac:chgData name="Muffoletto, Jamie" userId="daf1e3c6-8137-448a-b141-d23049d419b5" providerId="ADAL" clId="{E42E3652-20EF-4D5A-9A40-0304C5117FC5}" dt="2023-03-21T00:54:58.614" v="95" actId="207"/>
          <ac:spMkLst>
            <pc:docMk/>
            <pc:sldMk cId="1185799253" sldId="2145707211"/>
            <ac:spMk id="11" creationId="{590265DC-D757-6984-EB05-0C4B7539B628}"/>
          </ac:spMkLst>
        </pc:spChg>
      </pc:sldChg>
      <pc:sldChg chg="modSp mod">
        <pc:chgData name="Muffoletto, Jamie" userId="daf1e3c6-8137-448a-b141-d23049d419b5" providerId="ADAL" clId="{E42E3652-20EF-4D5A-9A40-0304C5117FC5}" dt="2023-03-21T00:55:06.808" v="97" actId="207"/>
        <pc:sldMkLst>
          <pc:docMk/>
          <pc:sldMk cId="3200382956" sldId="2145707212"/>
        </pc:sldMkLst>
        <pc:spChg chg="mod">
          <ac:chgData name="Muffoletto, Jamie" userId="daf1e3c6-8137-448a-b141-d23049d419b5" providerId="ADAL" clId="{E42E3652-20EF-4D5A-9A40-0304C5117FC5}" dt="2023-03-21T00:55:06.808" v="97" actId="207"/>
          <ac:spMkLst>
            <pc:docMk/>
            <pc:sldMk cId="3200382956" sldId="2145707212"/>
            <ac:spMk id="11" creationId="{590265DC-D757-6984-EB05-0C4B7539B628}"/>
          </ac:spMkLst>
        </pc:spChg>
      </pc:sldChg>
      <pc:sldChg chg="modSp add mod">
        <pc:chgData name="Muffoletto, Jamie" userId="daf1e3c6-8137-448a-b141-d23049d419b5" providerId="ADAL" clId="{E42E3652-20EF-4D5A-9A40-0304C5117FC5}" dt="2023-03-27T18:14:09.982" v="127" actId="13244"/>
        <pc:sldMkLst>
          <pc:docMk/>
          <pc:sldMk cId="2657624593" sldId="2145707214"/>
        </pc:sldMkLst>
        <pc:spChg chg="mod">
          <ac:chgData name="Muffoletto, Jamie" userId="daf1e3c6-8137-448a-b141-d23049d419b5" providerId="ADAL" clId="{E42E3652-20EF-4D5A-9A40-0304C5117FC5}" dt="2023-03-27T18:13:47.579" v="125" actId="207"/>
          <ac:spMkLst>
            <pc:docMk/>
            <pc:sldMk cId="2657624593" sldId="2145707214"/>
            <ac:spMk id="3" creationId="{C3768BD6-7ABD-FF9F-4877-E3F46C2CBB90}"/>
          </ac:spMkLst>
        </pc:spChg>
        <pc:spChg chg="ord">
          <ac:chgData name="Muffoletto, Jamie" userId="daf1e3c6-8137-448a-b141-d23049d419b5" providerId="ADAL" clId="{E42E3652-20EF-4D5A-9A40-0304C5117FC5}" dt="2023-03-27T18:14:09.982" v="127" actId="13244"/>
          <ac:spMkLst>
            <pc:docMk/>
            <pc:sldMk cId="2657624593" sldId="2145707214"/>
            <ac:spMk id="9" creationId="{97F2923F-495B-F89D-CDAD-21B5FE79A84E}"/>
          </ac:spMkLst>
        </pc:spChg>
        <pc:graphicFrameChg chg="mod">
          <ac:chgData name="Muffoletto, Jamie" userId="daf1e3c6-8137-448a-b141-d23049d419b5" providerId="ADAL" clId="{E42E3652-20EF-4D5A-9A40-0304C5117FC5}" dt="2023-03-27T18:13:59.169" v="126" actId="13244"/>
          <ac:graphicFrameMkLst>
            <pc:docMk/>
            <pc:sldMk cId="2657624593" sldId="2145707214"/>
            <ac:graphicFrameMk id="7" creationId="{A1A6C6F8-E143-7275-A732-420EBB2B2345}"/>
          </ac:graphicFrameMkLst>
        </pc:graphicFrameChg>
      </pc:sldChg>
      <pc:sldChg chg="add">
        <pc:chgData name="Muffoletto, Jamie" userId="daf1e3c6-8137-448a-b141-d23049d419b5" providerId="ADAL" clId="{E42E3652-20EF-4D5A-9A40-0304C5117FC5}" dt="2023-03-27T18:12:40.116" v="121"/>
        <pc:sldMkLst>
          <pc:docMk/>
          <pc:sldMk cId="1923319958" sldId="2145707215"/>
        </pc:sldMkLst>
      </pc:sldChg>
      <pc:sldChg chg="modSp add mod">
        <pc:chgData name="Muffoletto, Jamie" userId="daf1e3c6-8137-448a-b141-d23049d419b5" providerId="ADAL" clId="{E42E3652-20EF-4D5A-9A40-0304C5117FC5}" dt="2023-03-27T18:14:37.111" v="130" actId="13244"/>
        <pc:sldMkLst>
          <pc:docMk/>
          <pc:sldMk cId="1774030061" sldId="2145707216"/>
        </pc:sldMkLst>
        <pc:spChg chg="ord">
          <ac:chgData name="Muffoletto, Jamie" userId="daf1e3c6-8137-448a-b141-d23049d419b5" providerId="ADAL" clId="{E42E3652-20EF-4D5A-9A40-0304C5117FC5}" dt="2023-03-27T18:14:32.186" v="129" actId="13244"/>
          <ac:spMkLst>
            <pc:docMk/>
            <pc:sldMk cId="1774030061" sldId="2145707216"/>
            <ac:spMk id="6" creationId="{FBA38777-0E6F-9687-98BA-1625B94CB1C8}"/>
          </ac:spMkLst>
        </pc:spChg>
        <pc:graphicFrameChg chg="mod">
          <ac:chgData name="Muffoletto, Jamie" userId="daf1e3c6-8137-448a-b141-d23049d419b5" providerId="ADAL" clId="{E42E3652-20EF-4D5A-9A40-0304C5117FC5}" dt="2023-03-27T18:14:37.111" v="130" actId="13244"/>
          <ac:graphicFrameMkLst>
            <pc:docMk/>
            <pc:sldMk cId="1774030061" sldId="2145707216"/>
            <ac:graphicFrameMk id="8" creationId="{966CA246-4EBC-F60A-FA08-59D0BD611E35}"/>
          </ac:graphicFrameMkLst>
        </pc:graphicFrame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4" Type="http://schemas.openxmlformats.org/officeDocument/2006/relationships/image" Target="../media/image80.png"/></Relationships>
</file>

<file path=ppt/diagrams/_rels/data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jpeg"/><Relationship Id="rId5" Type="http://schemas.openxmlformats.org/officeDocument/2006/relationships/image" Target="../media/image85.jpeg"/><Relationship Id="rId4" Type="http://schemas.openxmlformats.org/officeDocument/2006/relationships/image" Target="../media/image84.png"/></Relationships>
</file>

<file path=ppt/diagrams/_rels/data16.xml.rels><?xml version="1.0" encoding="UTF-8" standalone="yes"?>
<Relationships xmlns="http://schemas.openxmlformats.org/package/2006/relationships"><Relationship Id="rId3" Type="http://schemas.openxmlformats.org/officeDocument/2006/relationships/hyperlink" Target="https://www.ed-fi.org/create-an-account/" TargetMode="External"/><Relationship Id="rId2" Type="http://schemas.openxmlformats.org/officeDocument/2006/relationships/hyperlink" Target="mailto:Donna.Pruitt@tea.Texas.gov" TargetMode="External"/><Relationship Id="rId1" Type="http://schemas.openxmlformats.org/officeDocument/2006/relationships/hyperlink" Target="mailto:TSDSDeployment@tea.texas.gov" TargetMode="External"/><Relationship Id="rId4" Type="http://schemas.openxmlformats.org/officeDocument/2006/relationships/hyperlink" Target="mailto:jeff.putnam@ed-fi.org?subject=Ed-Fi%20Certification%20-%20TSDS%20Upgrade%20Project" TargetMode="External"/></Relationships>
</file>

<file path=ppt/diagrams/_rels/data17.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hyperlink" Target="http://tea4avcastro.tea.state.tx.us/tsds_training/SDK/TSDS-ODS-3.x-Vendor-SDK-Installation-Guide.pdf" TargetMode="Externa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diagrams/_rels/data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png"/></Relationships>
</file>

<file path=ppt/diagrams/_rels/data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image" Target="../media/image61.jpe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diagrams/_rels/data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4" Type="http://schemas.openxmlformats.org/officeDocument/2006/relationships/image" Target="../media/image8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jpeg"/><Relationship Id="rId5" Type="http://schemas.openxmlformats.org/officeDocument/2006/relationships/image" Target="../media/image85.jpeg"/><Relationship Id="rId4" Type="http://schemas.openxmlformats.org/officeDocument/2006/relationships/image" Target="../media/image84.png"/></Relationships>
</file>

<file path=ppt/diagrams/_rels/drawing16.xml.rels><?xml version="1.0" encoding="UTF-8" standalone="yes"?>
<Relationships xmlns="http://schemas.openxmlformats.org/package/2006/relationships"><Relationship Id="rId3" Type="http://schemas.openxmlformats.org/officeDocument/2006/relationships/hyperlink" Target="https://www.ed-fi.org/create-an-account/" TargetMode="External"/><Relationship Id="rId2" Type="http://schemas.openxmlformats.org/officeDocument/2006/relationships/hyperlink" Target="mailto:Donna.Pruitt@tea.Texas.gov" TargetMode="External"/><Relationship Id="rId1" Type="http://schemas.openxmlformats.org/officeDocument/2006/relationships/hyperlink" Target="mailto:TSDSDeployment@tea.texas.gov" TargetMode="External"/><Relationship Id="rId4" Type="http://schemas.openxmlformats.org/officeDocument/2006/relationships/hyperlink" Target="mailto:jeff.putnam@ed-fi.org?subject=Ed-Fi%20Certification%20-%20TSDS%20Upgrade%20Project" TargetMode="External"/></Relationships>
</file>

<file path=ppt/diagrams/_rels/drawing1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hyperlink" Target="http://tea4avcastro.tea.state.tx.us/tsds_training/SDK/TSDS-ODS-3.x-Vendor-SDK-Installation-Guide.pdf" TargetMode="External"/></Relationships>
</file>

<file path=ppt/diagrams/_rels/drawing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png"/></Relationships>
</file>

<file path=ppt/diagrams/_rels/drawing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image" Target="../media/image61.jpe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FB581-AD4E-4D8D-8114-8584BD409AC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18F15C0D-24BE-49D1-91D2-778ADF8B75BF}">
      <dgm:prSet phldrT="[Text]"/>
      <dgm:spPr/>
      <dgm:t>
        <a:bodyPr/>
        <a:lstStyle/>
        <a:p>
          <a:r>
            <a:rPr lang="en-US"/>
            <a:t>Pilot</a:t>
          </a:r>
        </a:p>
      </dgm:t>
    </dgm:pt>
    <dgm:pt modelId="{25899D8C-5C87-4FAD-8D48-41E1CC1345D1}" type="parTrans" cxnId="{E5D38B37-CDEF-42DD-9BB7-DE5CA26985D5}">
      <dgm:prSet/>
      <dgm:spPr/>
      <dgm:t>
        <a:bodyPr/>
        <a:lstStyle/>
        <a:p>
          <a:endParaRPr lang="en-US"/>
        </a:p>
      </dgm:t>
    </dgm:pt>
    <dgm:pt modelId="{E0C85F22-F177-4093-9A20-59A7CC4C42B2}" type="sibTrans" cxnId="{E5D38B37-CDEF-42DD-9BB7-DE5CA26985D5}">
      <dgm:prSet/>
      <dgm:spPr/>
      <dgm:t>
        <a:bodyPr/>
        <a:lstStyle/>
        <a:p>
          <a:endParaRPr lang="en-US"/>
        </a:p>
      </dgm:t>
    </dgm:pt>
    <dgm:pt modelId="{CE88DE76-B389-47FD-9763-3FC0E193A5F4}">
      <dgm:prSet phldrT="[Text]"/>
      <dgm:spPr/>
      <dgm:t>
        <a:bodyPr/>
        <a:lstStyle/>
        <a:p>
          <a:r>
            <a:rPr lang="en-US"/>
            <a:t>Parallel</a:t>
          </a:r>
        </a:p>
      </dgm:t>
    </dgm:pt>
    <dgm:pt modelId="{27A35FCB-22D6-4221-9236-0CEA737B78AE}" type="parTrans" cxnId="{098A47F1-B6EC-4DFD-AA24-541478EC3436}">
      <dgm:prSet/>
      <dgm:spPr/>
      <dgm:t>
        <a:bodyPr/>
        <a:lstStyle/>
        <a:p>
          <a:endParaRPr lang="en-US"/>
        </a:p>
      </dgm:t>
    </dgm:pt>
    <dgm:pt modelId="{9358CEFC-3725-4900-BE9D-1A12794E1564}" type="sibTrans" cxnId="{098A47F1-B6EC-4DFD-AA24-541478EC3436}">
      <dgm:prSet/>
      <dgm:spPr/>
      <dgm:t>
        <a:bodyPr/>
        <a:lstStyle/>
        <a:p>
          <a:endParaRPr lang="en-US"/>
        </a:p>
      </dgm:t>
    </dgm:pt>
    <dgm:pt modelId="{F9F3327D-636D-44FB-9FFD-E82603F9DCE2}">
      <dgm:prSet phldrT="[Text]"/>
      <dgm:spPr/>
      <dgm:t>
        <a:bodyPr/>
        <a:lstStyle/>
        <a:p>
          <a:r>
            <a:rPr lang="en-US"/>
            <a:t>Go Live</a:t>
          </a:r>
        </a:p>
      </dgm:t>
    </dgm:pt>
    <dgm:pt modelId="{E98A7F99-5C46-468F-83D5-111A83A58733}" type="parTrans" cxnId="{04C94933-3068-4052-A275-E02E86711992}">
      <dgm:prSet/>
      <dgm:spPr/>
      <dgm:t>
        <a:bodyPr/>
        <a:lstStyle/>
        <a:p>
          <a:endParaRPr lang="en-US"/>
        </a:p>
      </dgm:t>
    </dgm:pt>
    <dgm:pt modelId="{C6D51DB8-F6B2-43AB-BB6E-D81BFB30E4F1}" type="sibTrans" cxnId="{04C94933-3068-4052-A275-E02E86711992}">
      <dgm:prSet/>
      <dgm:spPr/>
      <dgm:t>
        <a:bodyPr/>
        <a:lstStyle/>
        <a:p>
          <a:endParaRPr lang="en-US"/>
        </a:p>
      </dgm:t>
    </dgm:pt>
    <dgm:pt modelId="{7801DF45-F39B-43DF-B377-11D017FE3D08}" type="pres">
      <dgm:prSet presAssocID="{9A1FB581-AD4E-4D8D-8114-8584BD409AC8}" presName="Name0" presStyleCnt="0">
        <dgm:presLayoutVars>
          <dgm:chMax val="7"/>
          <dgm:chPref val="7"/>
          <dgm:dir/>
          <dgm:animLvl val="lvl"/>
        </dgm:presLayoutVars>
      </dgm:prSet>
      <dgm:spPr/>
    </dgm:pt>
    <dgm:pt modelId="{AC47AD7A-AF76-40C4-AA27-8C5E1A2C0B94}" type="pres">
      <dgm:prSet presAssocID="{18F15C0D-24BE-49D1-91D2-778ADF8B75BF}" presName="Accent1" presStyleCnt="0"/>
      <dgm:spPr/>
    </dgm:pt>
    <dgm:pt modelId="{97A8ABFD-3C58-4694-BC19-8E513D1C9C8E}" type="pres">
      <dgm:prSet presAssocID="{18F15C0D-24BE-49D1-91D2-778ADF8B75BF}" presName="Accent" presStyleLbl="node1" presStyleIdx="0" presStyleCnt="3"/>
      <dgm:spPr/>
    </dgm:pt>
    <dgm:pt modelId="{94EC470B-1382-489F-A8B0-244665BDDAE2}" type="pres">
      <dgm:prSet presAssocID="{18F15C0D-24BE-49D1-91D2-778ADF8B75BF}" presName="Parent1" presStyleLbl="revTx" presStyleIdx="0" presStyleCnt="3" custScaleY="102347" custLinFactNeighborX="-1425" custLinFactNeighborY="-32924">
        <dgm:presLayoutVars>
          <dgm:chMax val="1"/>
          <dgm:chPref val="1"/>
          <dgm:bulletEnabled val="1"/>
        </dgm:presLayoutVars>
      </dgm:prSet>
      <dgm:spPr/>
    </dgm:pt>
    <dgm:pt modelId="{A288834F-C470-4106-A027-450FED513EF2}" type="pres">
      <dgm:prSet presAssocID="{CE88DE76-B389-47FD-9763-3FC0E193A5F4}" presName="Accent2" presStyleCnt="0"/>
      <dgm:spPr/>
    </dgm:pt>
    <dgm:pt modelId="{B0BEA868-E43A-4406-81A1-B84B200AF42E}" type="pres">
      <dgm:prSet presAssocID="{CE88DE76-B389-47FD-9763-3FC0E193A5F4}" presName="Accent" presStyleLbl="node1" presStyleIdx="1" presStyleCnt="3"/>
      <dgm:spPr/>
    </dgm:pt>
    <dgm:pt modelId="{54261236-88B9-4884-8BF9-7C2D6CB7575A}" type="pres">
      <dgm:prSet presAssocID="{CE88DE76-B389-47FD-9763-3FC0E193A5F4}" presName="Parent2" presStyleLbl="revTx" presStyleIdx="1" presStyleCnt="3">
        <dgm:presLayoutVars>
          <dgm:chMax val="1"/>
          <dgm:chPref val="1"/>
          <dgm:bulletEnabled val="1"/>
        </dgm:presLayoutVars>
      </dgm:prSet>
      <dgm:spPr/>
    </dgm:pt>
    <dgm:pt modelId="{44695984-63B0-4E76-94E7-4BF348FC9128}" type="pres">
      <dgm:prSet presAssocID="{F9F3327D-636D-44FB-9FFD-E82603F9DCE2}" presName="Accent3" presStyleCnt="0"/>
      <dgm:spPr/>
    </dgm:pt>
    <dgm:pt modelId="{5C6614B3-6F8F-4A77-8220-DBE18686C55E}" type="pres">
      <dgm:prSet presAssocID="{F9F3327D-636D-44FB-9FFD-E82603F9DCE2}" presName="Accent" presStyleLbl="node1" presStyleIdx="2" presStyleCnt="3"/>
      <dgm:spPr/>
    </dgm:pt>
    <dgm:pt modelId="{3FC7CD17-41AB-4627-8123-DB522EC9DD5E}" type="pres">
      <dgm:prSet presAssocID="{F9F3327D-636D-44FB-9FFD-E82603F9DCE2}" presName="Parent3" presStyleLbl="revTx" presStyleIdx="2" presStyleCnt="3">
        <dgm:presLayoutVars>
          <dgm:chMax val="1"/>
          <dgm:chPref val="1"/>
          <dgm:bulletEnabled val="1"/>
        </dgm:presLayoutVars>
      </dgm:prSet>
      <dgm:spPr/>
    </dgm:pt>
  </dgm:ptLst>
  <dgm:cxnLst>
    <dgm:cxn modelId="{5CC9B500-F3E5-4FE6-A61E-09EF1054733C}" type="presOf" srcId="{CE88DE76-B389-47FD-9763-3FC0E193A5F4}" destId="{54261236-88B9-4884-8BF9-7C2D6CB7575A}" srcOrd="0" destOrd="0" presId="urn:microsoft.com/office/officeart/2009/layout/CircleArrowProcess"/>
    <dgm:cxn modelId="{597BC106-A427-4C29-9284-A9CC1F1F87CA}" type="presOf" srcId="{9A1FB581-AD4E-4D8D-8114-8584BD409AC8}" destId="{7801DF45-F39B-43DF-B377-11D017FE3D08}" srcOrd="0" destOrd="0" presId="urn:microsoft.com/office/officeart/2009/layout/CircleArrowProcess"/>
    <dgm:cxn modelId="{D1014F20-236D-447F-BEE1-E4E4760FCDFF}" type="presOf" srcId="{F9F3327D-636D-44FB-9FFD-E82603F9DCE2}" destId="{3FC7CD17-41AB-4627-8123-DB522EC9DD5E}" srcOrd="0" destOrd="0" presId="urn:microsoft.com/office/officeart/2009/layout/CircleArrowProcess"/>
    <dgm:cxn modelId="{24773D30-8E46-4843-8865-626DB31A534F}" type="presOf" srcId="{18F15C0D-24BE-49D1-91D2-778ADF8B75BF}" destId="{94EC470B-1382-489F-A8B0-244665BDDAE2}" srcOrd="0" destOrd="0" presId="urn:microsoft.com/office/officeart/2009/layout/CircleArrowProcess"/>
    <dgm:cxn modelId="{04C94933-3068-4052-A275-E02E86711992}" srcId="{9A1FB581-AD4E-4D8D-8114-8584BD409AC8}" destId="{F9F3327D-636D-44FB-9FFD-E82603F9DCE2}" srcOrd="2" destOrd="0" parTransId="{E98A7F99-5C46-468F-83D5-111A83A58733}" sibTransId="{C6D51DB8-F6B2-43AB-BB6E-D81BFB30E4F1}"/>
    <dgm:cxn modelId="{E5D38B37-CDEF-42DD-9BB7-DE5CA26985D5}" srcId="{9A1FB581-AD4E-4D8D-8114-8584BD409AC8}" destId="{18F15C0D-24BE-49D1-91D2-778ADF8B75BF}" srcOrd="0" destOrd="0" parTransId="{25899D8C-5C87-4FAD-8D48-41E1CC1345D1}" sibTransId="{E0C85F22-F177-4093-9A20-59A7CC4C42B2}"/>
    <dgm:cxn modelId="{098A47F1-B6EC-4DFD-AA24-541478EC3436}" srcId="{9A1FB581-AD4E-4D8D-8114-8584BD409AC8}" destId="{CE88DE76-B389-47FD-9763-3FC0E193A5F4}" srcOrd="1" destOrd="0" parTransId="{27A35FCB-22D6-4221-9236-0CEA737B78AE}" sibTransId="{9358CEFC-3725-4900-BE9D-1A12794E1564}"/>
    <dgm:cxn modelId="{98DAD5C0-A9C7-4794-A77B-B875B631BE23}" type="presParOf" srcId="{7801DF45-F39B-43DF-B377-11D017FE3D08}" destId="{AC47AD7A-AF76-40C4-AA27-8C5E1A2C0B94}" srcOrd="0" destOrd="0" presId="urn:microsoft.com/office/officeart/2009/layout/CircleArrowProcess"/>
    <dgm:cxn modelId="{4A2119A2-E881-4A18-9B70-F33206384EE2}" type="presParOf" srcId="{AC47AD7A-AF76-40C4-AA27-8C5E1A2C0B94}" destId="{97A8ABFD-3C58-4694-BC19-8E513D1C9C8E}" srcOrd="0" destOrd="0" presId="urn:microsoft.com/office/officeart/2009/layout/CircleArrowProcess"/>
    <dgm:cxn modelId="{CF7E3B44-8692-458A-B434-C551C1297F46}" type="presParOf" srcId="{7801DF45-F39B-43DF-B377-11D017FE3D08}" destId="{94EC470B-1382-489F-A8B0-244665BDDAE2}" srcOrd="1" destOrd="0" presId="urn:microsoft.com/office/officeart/2009/layout/CircleArrowProcess"/>
    <dgm:cxn modelId="{74DBBA78-BEF4-4EB3-B45E-8DF732A5BD0B}" type="presParOf" srcId="{7801DF45-F39B-43DF-B377-11D017FE3D08}" destId="{A288834F-C470-4106-A027-450FED513EF2}" srcOrd="2" destOrd="0" presId="urn:microsoft.com/office/officeart/2009/layout/CircleArrowProcess"/>
    <dgm:cxn modelId="{52803A73-0DCF-4F91-B7EB-D74F784262D7}" type="presParOf" srcId="{A288834F-C470-4106-A027-450FED513EF2}" destId="{B0BEA868-E43A-4406-81A1-B84B200AF42E}" srcOrd="0" destOrd="0" presId="urn:microsoft.com/office/officeart/2009/layout/CircleArrowProcess"/>
    <dgm:cxn modelId="{6E0CA44C-D996-4912-A646-9AE079BA3CBF}" type="presParOf" srcId="{7801DF45-F39B-43DF-B377-11D017FE3D08}" destId="{54261236-88B9-4884-8BF9-7C2D6CB7575A}" srcOrd="3" destOrd="0" presId="urn:microsoft.com/office/officeart/2009/layout/CircleArrowProcess"/>
    <dgm:cxn modelId="{8319399E-89E7-4B40-8CA2-2E878EF3E02D}" type="presParOf" srcId="{7801DF45-F39B-43DF-B377-11D017FE3D08}" destId="{44695984-63B0-4E76-94E7-4BF348FC9128}" srcOrd="4" destOrd="0" presId="urn:microsoft.com/office/officeart/2009/layout/CircleArrowProcess"/>
    <dgm:cxn modelId="{F6CA584C-3BA0-41B1-B960-F6942C19AE2F}" type="presParOf" srcId="{44695984-63B0-4E76-94E7-4BF348FC9128}" destId="{5C6614B3-6F8F-4A77-8220-DBE18686C55E}" srcOrd="0" destOrd="0" presId="urn:microsoft.com/office/officeart/2009/layout/CircleArrowProcess"/>
    <dgm:cxn modelId="{782BBDBE-19C6-427E-B8FD-9EF96D4AF348}" type="presParOf" srcId="{7801DF45-F39B-43DF-B377-11D017FE3D08}" destId="{3FC7CD17-41AB-4627-8123-DB522EC9DD5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000" b="1"/>
            <a:t>Princeton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1800" b="1"/>
            <a:t>Basis Texas, Bryan ISD, Hurst-Euless-Bedford ISD, Lorena ISD, San Angelo ISD, Tomball ISD, Uplift Education</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000" b="1"/>
            <a:t>Lake Worth ISD, Royse City ISD, San Benito CISD, Sharyland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2000" b="1"/>
            <a:t>Coppell ISD, Ysleta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srcRect/>
          <a:stretch>
            <a:fillRect l="-8000" r="-8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srcRect/>
          <a:stretch>
            <a:fillRect l="-8000" r="-8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custLinFactNeighborY="3617"/>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7000" r="-7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000" b="1"/>
            <a:t>Edna ISD, Keller ISD,        Moody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1800" b="1" dirty="0"/>
            <a:t>Eagle Pass ISD, Gainesville ISD, Gladewater ISD, Gold-Burg ISD, Leon ISD, Perryton ISD , Sweetwater ISD, Woodville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000" b="1"/>
            <a:t>Arlington ISD, </a:t>
          </a:r>
        </a:p>
        <a:p>
          <a:r>
            <a:rPr lang="en-US" sz="2000" b="1"/>
            <a:t>Magnolia ISD </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000" b="1"/>
            <a:t>Cedars International Academy</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000" b="1"/>
            <a:t>Fort Worth ISD, Little Elm ISD, Richardson ISD, Texas Tech University K-12</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5"/>
      <dgm:spPr/>
    </dgm:pt>
    <dgm:pt modelId="{3C9FC58B-0EFB-41E4-B411-6102CEBA173D}" type="pres">
      <dgm:prSet presAssocID="{9DFC7722-C3C9-41F0-8B11-2229942B1271}" presName="img" presStyleLbl="fgImgPlace1" presStyleIdx="0" presStyleCnt="5"/>
      <dgm:spPr>
        <a:blipFill>
          <a:blip xmlns:r="http://schemas.openxmlformats.org/officeDocument/2006/relationships" r:embed="rId1"/>
          <a:srcRect/>
          <a:stretch>
            <a:fillRect t="-5000" b="-5000"/>
          </a:stretch>
        </a:blipFill>
      </dgm:spPr>
    </dgm:pt>
    <dgm:pt modelId="{2B7B3F89-DF6D-421C-A55A-B2ACCC8906F2}" type="pres">
      <dgm:prSet presAssocID="{9DFC7722-C3C9-41F0-8B11-2229942B1271}" presName="text" presStyleLbl="node1" presStyleIdx="0" presStyleCnt="5">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5"/>
      <dgm:spPr/>
    </dgm:pt>
    <dgm:pt modelId="{A55C6CE2-8A95-47FC-81B1-CBB40B929254}" type="pres">
      <dgm:prSet presAssocID="{01BF64F1-29E3-4963-BE61-B2C16FF73032}" presName="img" presStyleLbl="fgImgPlace1" presStyleIdx="1" presStyleCnt="5"/>
      <dgm:spPr>
        <a:blipFill>
          <a:blip xmlns:r="http://schemas.openxmlformats.org/officeDocument/2006/relationships" r:embed="rId2"/>
          <a:srcRect/>
          <a:stretch>
            <a:fillRect t="-5000" b="-5000"/>
          </a:stretch>
        </a:blipFill>
      </dgm:spPr>
    </dgm:pt>
    <dgm:pt modelId="{C27ECF21-7D1D-405C-9314-D1B8A2A6C39A}" type="pres">
      <dgm:prSet presAssocID="{01BF64F1-29E3-4963-BE61-B2C16FF73032}" presName="text" presStyleLbl="node1" presStyleIdx="1" presStyleCnt="5">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5"/>
      <dgm:spPr/>
    </dgm:pt>
    <dgm:pt modelId="{941836BF-B96D-4378-9D48-C6E4ADB00AA2}" type="pres">
      <dgm:prSet presAssocID="{7BCA1B9E-30E1-47B9-BB37-FACC1EF68772}" presName="img" presStyleLbl="fgImgPlace1" presStyleIdx="2" presStyleCnt="5"/>
      <dgm:spPr>
        <a:blipFill>
          <a:blip xmlns:r="http://schemas.openxmlformats.org/officeDocument/2006/relationships" r:embed="rId3"/>
          <a:srcRect/>
          <a:stretch>
            <a:fillRect t="-5000" b="-5000"/>
          </a:stretch>
        </a:blipFill>
      </dgm:spPr>
    </dgm:pt>
    <dgm:pt modelId="{1156037B-59B5-44F0-AD8E-9AC0409FBE88}" type="pres">
      <dgm:prSet presAssocID="{7BCA1B9E-30E1-47B9-BB37-FACC1EF68772}" presName="text" presStyleLbl="node1" presStyleIdx="2" presStyleCnt="5">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5"/>
      <dgm:spPr/>
    </dgm:pt>
    <dgm:pt modelId="{A8D7C74F-7A58-4438-AB18-EEF9663D417A}" type="pres">
      <dgm:prSet presAssocID="{BA595265-C3DF-405B-8E7F-5A997069FA93}"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dgm:spPr>
    </dgm:pt>
    <dgm:pt modelId="{CE7C7815-17D0-4894-BFC8-EBAC0DD95135}" type="pres">
      <dgm:prSet presAssocID="{BA595265-C3DF-405B-8E7F-5A997069FA93}" presName="text" presStyleLbl="node1" presStyleIdx="3" presStyleCnt="5">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5"/>
      <dgm:spPr/>
    </dgm:pt>
    <dgm:pt modelId="{7E985310-B355-4F66-BAEF-11F643C1B9D4}" type="pres">
      <dgm:prSet presAssocID="{6846A885-312C-4691-8264-A412F386BA0C}"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5231B471-DA2E-49D5-BCF8-5CEBD138A3F1}" type="pres">
      <dgm:prSet presAssocID="{6846A885-312C-4691-8264-A412F386BA0C}" presName="text" presStyleLbl="node1" presStyleIdx="4" presStyleCnt="5">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3F493C-28A6-4093-B8AF-950F0993FB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EF6509-CFE8-4555-8A19-695A3102A50E}">
      <dgm:prSet phldrT="[Text]"/>
      <dgm:spPr/>
      <dgm:t>
        <a:bodyPr/>
        <a:lstStyle/>
        <a:p>
          <a:pPr algn="ctr"/>
          <a:r>
            <a:rPr lang="en-US"/>
            <a:t>At least one LEA from each ESC</a:t>
          </a:r>
        </a:p>
      </dgm:t>
    </dgm:pt>
    <dgm:pt modelId="{071C1D19-5E84-43EC-9237-B6E80F448880}" type="parTrans" cxnId="{E11452D8-95D7-4F44-ACF3-121EC15668E0}">
      <dgm:prSet/>
      <dgm:spPr/>
      <dgm:t>
        <a:bodyPr/>
        <a:lstStyle/>
        <a:p>
          <a:endParaRPr lang="en-US"/>
        </a:p>
      </dgm:t>
    </dgm:pt>
    <dgm:pt modelId="{FF9B00CD-294E-4FEF-8DA0-E4720CA055D4}" type="sibTrans" cxnId="{E11452D8-95D7-4F44-ACF3-121EC15668E0}">
      <dgm:prSet/>
      <dgm:spPr/>
      <dgm:t>
        <a:bodyPr/>
        <a:lstStyle/>
        <a:p>
          <a:endParaRPr lang="en-US"/>
        </a:p>
      </dgm:t>
    </dgm:pt>
    <dgm:pt modelId="{DC9115C0-0B05-4C21-95B1-2517A6548749}">
      <dgm:prSet phldrT="[Text]"/>
      <dgm:spPr/>
      <dgm:t>
        <a:bodyPr/>
        <a:lstStyle/>
        <a:p>
          <a:pPr algn="ctr"/>
          <a:r>
            <a:rPr lang="en-US"/>
            <a:t>At least one Charter School</a:t>
          </a:r>
        </a:p>
      </dgm:t>
    </dgm:pt>
    <dgm:pt modelId="{4BC7156F-E6A2-45B2-8F9A-3C7954E7EEB6}" type="parTrans" cxnId="{D0CC07D7-908C-4534-BD4F-8D5C4FBD912B}">
      <dgm:prSet/>
      <dgm:spPr/>
      <dgm:t>
        <a:bodyPr/>
        <a:lstStyle/>
        <a:p>
          <a:endParaRPr lang="en-US"/>
        </a:p>
      </dgm:t>
    </dgm:pt>
    <dgm:pt modelId="{D30CEC07-95AD-406D-BD71-C4F3A4F44F7B}" type="sibTrans" cxnId="{D0CC07D7-908C-4534-BD4F-8D5C4FBD912B}">
      <dgm:prSet/>
      <dgm:spPr/>
      <dgm:t>
        <a:bodyPr/>
        <a:lstStyle/>
        <a:p>
          <a:endParaRPr lang="en-US"/>
        </a:p>
      </dgm:t>
    </dgm:pt>
    <dgm:pt modelId="{FF719D0A-7492-44B0-9987-A493A136BD9D}">
      <dgm:prSet phldrT="[Text]"/>
      <dgm:spPr/>
      <dgm:t>
        <a:bodyPr/>
        <a:lstStyle/>
        <a:p>
          <a:pPr algn="ctr"/>
          <a:r>
            <a:rPr lang="en-US"/>
            <a:t>LEA with in-house solution</a:t>
          </a:r>
        </a:p>
      </dgm:t>
    </dgm:pt>
    <dgm:pt modelId="{66BE5A17-F387-4509-87E3-C98FB2C2FAEC}" type="parTrans" cxnId="{B348CE1A-1970-4EBA-849B-8606416512A5}">
      <dgm:prSet/>
      <dgm:spPr/>
      <dgm:t>
        <a:bodyPr/>
        <a:lstStyle/>
        <a:p>
          <a:endParaRPr lang="en-US"/>
        </a:p>
      </dgm:t>
    </dgm:pt>
    <dgm:pt modelId="{7ABB0A44-38EE-40DF-BB48-6E5BFD598E66}" type="sibTrans" cxnId="{B348CE1A-1970-4EBA-849B-8606416512A5}">
      <dgm:prSet/>
      <dgm:spPr/>
      <dgm:t>
        <a:bodyPr/>
        <a:lstStyle/>
        <a:p>
          <a:endParaRPr lang="en-US"/>
        </a:p>
      </dgm:t>
    </dgm:pt>
    <dgm:pt modelId="{9551EDDF-FD03-41D2-81CA-E4F7398306A3}">
      <dgm:prSet phldrT="[Text]"/>
      <dgm:spPr/>
      <dgm:t>
        <a:bodyPr/>
        <a:lstStyle/>
        <a:p>
          <a:pPr algn="ctr"/>
          <a:r>
            <a:rPr lang="en-US"/>
            <a:t>LEA with multiple vendors</a:t>
          </a:r>
        </a:p>
      </dgm:t>
    </dgm:pt>
    <dgm:pt modelId="{804FEC68-8E01-409D-B88E-A02820E28A78}" type="parTrans" cxnId="{E5D9F9DD-F4F0-44F9-B778-325B958F130D}">
      <dgm:prSet/>
      <dgm:spPr/>
      <dgm:t>
        <a:bodyPr/>
        <a:lstStyle/>
        <a:p>
          <a:endParaRPr lang="en-US"/>
        </a:p>
      </dgm:t>
    </dgm:pt>
    <dgm:pt modelId="{26957D66-30A9-4FBA-AD41-5FD4EE65F7A5}" type="sibTrans" cxnId="{E5D9F9DD-F4F0-44F9-B778-325B958F130D}">
      <dgm:prSet/>
      <dgm:spPr/>
      <dgm:t>
        <a:bodyPr/>
        <a:lstStyle/>
        <a:p>
          <a:endParaRPr lang="en-US"/>
        </a:p>
      </dgm:t>
    </dgm:pt>
    <dgm:pt modelId="{68F8F311-7DE2-424D-B15F-2EADC312C404}">
      <dgm:prSet phldrT="[Text]"/>
      <dgm:spPr/>
      <dgm:t>
        <a:bodyPr/>
        <a:lstStyle/>
        <a:p>
          <a:pPr algn="ctr"/>
          <a:r>
            <a:rPr lang="en-US"/>
            <a:t>Early testing of ECDS KG</a:t>
          </a:r>
        </a:p>
      </dgm:t>
    </dgm:pt>
    <dgm:pt modelId="{2A193A8E-4923-4381-A586-0C1F41EFF282}" type="parTrans" cxnId="{BA6CD8F6-7040-4938-A533-F988FBBD5781}">
      <dgm:prSet/>
      <dgm:spPr/>
      <dgm:t>
        <a:bodyPr/>
        <a:lstStyle/>
        <a:p>
          <a:endParaRPr lang="en-US"/>
        </a:p>
      </dgm:t>
    </dgm:pt>
    <dgm:pt modelId="{72466ED9-FAAE-4243-BCAC-666138572FCC}" type="sibTrans" cxnId="{BA6CD8F6-7040-4938-A533-F988FBBD5781}">
      <dgm:prSet/>
      <dgm:spPr/>
      <dgm:t>
        <a:bodyPr/>
        <a:lstStyle/>
        <a:p>
          <a:endParaRPr lang="en-US"/>
        </a:p>
      </dgm:t>
    </dgm:pt>
    <dgm:pt modelId="{0E3E0EDC-5363-4630-9928-B3191DBC3B32}">
      <dgm:prSet phldrT="[Text]"/>
      <dgm:spPr/>
      <dgm:t>
        <a:bodyPr/>
        <a:lstStyle/>
        <a:p>
          <a:pPr algn="ctr"/>
          <a:r>
            <a:rPr lang="en-US"/>
            <a:t>Wide range of data diversity</a:t>
          </a:r>
        </a:p>
      </dgm:t>
    </dgm:pt>
    <dgm:pt modelId="{7761A807-61CF-45C5-9310-51C89F27C9B6}" type="parTrans" cxnId="{0D9B5EF0-84E4-46EA-8DE0-48C373D90A93}">
      <dgm:prSet/>
      <dgm:spPr/>
      <dgm:t>
        <a:bodyPr/>
        <a:lstStyle/>
        <a:p>
          <a:endParaRPr lang="en-US"/>
        </a:p>
      </dgm:t>
    </dgm:pt>
    <dgm:pt modelId="{22696D82-F607-4D69-A6DE-871F8075584F}" type="sibTrans" cxnId="{0D9B5EF0-84E4-46EA-8DE0-48C373D90A93}">
      <dgm:prSet/>
      <dgm:spPr/>
      <dgm:t>
        <a:bodyPr/>
        <a:lstStyle/>
        <a:p>
          <a:endParaRPr lang="en-US"/>
        </a:p>
      </dgm:t>
    </dgm:pt>
    <dgm:pt modelId="{A0EFA712-6D07-4B21-917D-6B6661F1FC79}">
      <dgm:prSet phldrT="[Text]"/>
      <dgm:spPr/>
      <dgm:t>
        <a:bodyPr/>
        <a:lstStyle/>
        <a:p>
          <a:pPr algn="ctr"/>
          <a:r>
            <a:rPr lang="en-US"/>
            <a:t>25+ LEAs by the end of July</a:t>
          </a:r>
        </a:p>
      </dgm:t>
    </dgm:pt>
    <dgm:pt modelId="{EF760EEB-3E8C-45DD-A1F4-5867FA54FA75}" type="parTrans" cxnId="{1365C39C-0DE5-4707-BBC1-6F50A92520DA}">
      <dgm:prSet/>
      <dgm:spPr/>
      <dgm:t>
        <a:bodyPr/>
        <a:lstStyle/>
        <a:p>
          <a:endParaRPr lang="en-US"/>
        </a:p>
      </dgm:t>
    </dgm:pt>
    <dgm:pt modelId="{B701A1E2-CC09-4A9B-A52A-3F2F07A09B4B}" type="sibTrans" cxnId="{1365C39C-0DE5-4707-BBC1-6F50A92520DA}">
      <dgm:prSet/>
      <dgm:spPr/>
      <dgm:t>
        <a:bodyPr/>
        <a:lstStyle/>
        <a:p>
          <a:endParaRPr lang="en-US"/>
        </a:p>
      </dgm:t>
    </dgm:pt>
    <dgm:pt modelId="{57362C19-1D6C-48F6-B523-892DF7E933FB}" type="pres">
      <dgm:prSet presAssocID="{523F493C-28A6-4093-B8AF-950F0993FB40}" presName="linear" presStyleCnt="0">
        <dgm:presLayoutVars>
          <dgm:animLvl val="lvl"/>
          <dgm:resizeHandles val="exact"/>
        </dgm:presLayoutVars>
      </dgm:prSet>
      <dgm:spPr/>
    </dgm:pt>
    <dgm:pt modelId="{A6CE878A-6406-4630-904B-EAAAE07D4E4A}" type="pres">
      <dgm:prSet presAssocID="{A0EFA712-6D07-4B21-917D-6B6661F1FC79}" presName="parentText" presStyleLbl="node1" presStyleIdx="0" presStyleCnt="7">
        <dgm:presLayoutVars>
          <dgm:chMax val="0"/>
          <dgm:bulletEnabled val="1"/>
        </dgm:presLayoutVars>
      </dgm:prSet>
      <dgm:spPr/>
    </dgm:pt>
    <dgm:pt modelId="{CB7AE235-E805-4EF0-B93E-DB6C01C29320}" type="pres">
      <dgm:prSet presAssocID="{B701A1E2-CC09-4A9B-A52A-3F2F07A09B4B}" presName="spacer" presStyleCnt="0"/>
      <dgm:spPr/>
    </dgm:pt>
    <dgm:pt modelId="{3241B1A1-AFD0-4784-B6F6-8127DFA44D46}" type="pres">
      <dgm:prSet presAssocID="{0BEF6509-CFE8-4555-8A19-695A3102A50E}" presName="parentText" presStyleLbl="node1" presStyleIdx="1" presStyleCnt="7">
        <dgm:presLayoutVars>
          <dgm:chMax val="0"/>
          <dgm:bulletEnabled val="1"/>
        </dgm:presLayoutVars>
      </dgm:prSet>
      <dgm:spPr/>
    </dgm:pt>
    <dgm:pt modelId="{6113948E-94FC-48E8-85B7-78CD3E012126}" type="pres">
      <dgm:prSet presAssocID="{FF9B00CD-294E-4FEF-8DA0-E4720CA055D4}" presName="spacer" presStyleCnt="0"/>
      <dgm:spPr/>
    </dgm:pt>
    <dgm:pt modelId="{E55CD880-28B6-4399-9224-C934D551D63B}" type="pres">
      <dgm:prSet presAssocID="{DC9115C0-0B05-4C21-95B1-2517A6548749}" presName="parentText" presStyleLbl="node1" presStyleIdx="2" presStyleCnt="7">
        <dgm:presLayoutVars>
          <dgm:chMax val="0"/>
          <dgm:bulletEnabled val="1"/>
        </dgm:presLayoutVars>
      </dgm:prSet>
      <dgm:spPr/>
    </dgm:pt>
    <dgm:pt modelId="{A3EFE155-CC5E-4DBF-A3EC-62B2D8911FD3}" type="pres">
      <dgm:prSet presAssocID="{D30CEC07-95AD-406D-BD71-C4F3A4F44F7B}" presName="spacer" presStyleCnt="0"/>
      <dgm:spPr/>
    </dgm:pt>
    <dgm:pt modelId="{4DAC6202-41B1-4B72-B3AD-9B85A26E3643}" type="pres">
      <dgm:prSet presAssocID="{9551EDDF-FD03-41D2-81CA-E4F7398306A3}" presName="parentText" presStyleLbl="node1" presStyleIdx="3" presStyleCnt="7">
        <dgm:presLayoutVars>
          <dgm:chMax val="0"/>
          <dgm:bulletEnabled val="1"/>
        </dgm:presLayoutVars>
      </dgm:prSet>
      <dgm:spPr/>
    </dgm:pt>
    <dgm:pt modelId="{5C127BBE-43D0-424B-A358-D76CC90293EB}" type="pres">
      <dgm:prSet presAssocID="{26957D66-30A9-4FBA-AD41-5FD4EE65F7A5}" presName="spacer" presStyleCnt="0"/>
      <dgm:spPr/>
    </dgm:pt>
    <dgm:pt modelId="{0503EFD0-5690-45F2-AFF5-CEC4931BE0DD}" type="pres">
      <dgm:prSet presAssocID="{FF719D0A-7492-44B0-9987-A493A136BD9D}" presName="parentText" presStyleLbl="node1" presStyleIdx="4" presStyleCnt="7">
        <dgm:presLayoutVars>
          <dgm:chMax val="0"/>
          <dgm:bulletEnabled val="1"/>
        </dgm:presLayoutVars>
      </dgm:prSet>
      <dgm:spPr/>
    </dgm:pt>
    <dgm:pt modelId="{2DC00EF7-D237-45A0-B2F1-3C0736479578}" type="pres">
      <dgm:prSet presAssocID="{7ABB0A44-38EE-40DF-BB48-6E5BFD598E66}" presName="spacer" presStyleCnt="0"/>
      <dgm:spPr/>
    </dgm:pt>
    <dgm:pt modelId="{DB59FE51-039E-4AD9-90A9-355BB7B32955}" type="pres">
      <dgm:prSet presAssocID="{68F8F311-7DE2-424D-B15F-2EADC312C404}" presName="parentText" presStyleLbl="node1" presStyleIdx="5" presStyleCnt="7">
        <dgm:presLayoutVars>
          <dgm:chMax val="0"/>
          <dgm:bulletEnabled val="1"/>
        </dgm:presLayoutVars>
      </dgm:prSet>
      <dgm:spPr/>
    </dgm:pt>
    <dgm:pt modelId="{A72F2CA8-DAE7-4C91-836A-DF570697197B}" type="pres">
      <dgm:prSet presAssocID="{72466ED9-FAAE-4243-BCAC-666138572FCC}" presName="spacer" presStyleCnt="0"/>
      <dgm:spPr/>
    </dgm:pt>
    <dgm:pt modelId="{4824686E-B4BA-482D-8ABB-2296F386F8DA}" type="pres">
      <dgm:prSet presAssocID="{0E3E0EDC-5363-4630-9928-B3191DBC3B32}" presName="parentText" presStyleLbl="node1" presStyleIdx="6" presStyleCnt="7">
        <dgm:presLayoutVars>
          <dgm:chMax val="0"/>
          <dgm:bulletEnabled val="1"/>
        </dgm:presLayoutVars>
      </dgm:prSet>
      <dgm:spPr/>
    </dgm:pt>
  </dgm:ptLst>
  <dgm:cxnLst>
    <dgm:cxn modelId="{B348CE1A-1970-4EBA-849B-8606416512A5}" srcId="{523F493C-28A6-4093-B8AF-950F0993FB40}" destId="{FF719D0A-7492-44B0-9987-A493A136BD9D}" srcOrd="4" destOrd="0" parTransId="{66BE5A17-F387-4509-87E3-C98FB2C2FAEC}" sibTransId="{7ABB0A44-38EE-40DF-BB48-6E5BFD598E66}"/>
    <dgm:cxn modelId="{2B63E93B-3032-437A-A263-46444AF4C5B0}" type="presOf" srcId="{A0EFA712-6D07-4B21-917D-6B6661F1FC79}" destId="{A6CE878A-6406-4630-904B-EAAAE07D4E4A}" srcOrd="0" destOrd="0" presId="urn:microsoft.com/office/officeart/2005/8/layout/vList2"/>
    <dgm:cxn modelId="{5CAEA149-EFCC-487A-A867-C116CDF6D723}" type="presOf" srcId="{68F8F311-7DE2-424D-B15F-2EADC312C404}" destId="{DB59FE51-039E-4AD9-90A9-355BB7B32955}" srcOrd="0" destOrd="0" presId="urn:microsoft.com/office/officeart/2005/8/layout/vList2"/>
    <dgm:cxn modelId="{5E811383-BC58-4FCC-B74D-EE39004BD7A4}" type="presOf" srcId="{0BEF6509-CFE8-4555-8A19-695A3102A50E}" destId="{3241B1A1-AFD0-4784-B6F6-8127DFA44D46}" srcOrd="0" destOrd="0" presId="urn:microsoft.com/office/officeart/2005/8/layout/vList2"/>
    <dgm:cxn modelId="{97C4E98B-23A1-4E3E-9C66-F708FAF8B304}" type="presOf" srcId="{DC9115C0-0B05-4C21-95B1-2517A6548749}" destId="{E55CD880-28B6-4399-9224-C934D551D63B}" srcOrd="0" destOrd="0" presId="urn:microsoft.com/office/officeart/2005/8/layout/vList2"/>
    <dgm:cxn modelId="{4E86008C-16F7-4F34-A030-33D6255098D8}" type="presOf" srcId="{0E3E0EDC-5363-4630-9928-B3191DBC3B32}" destId="{4824686E-B4BA-482D-8ABB-2296F386F8DA}" srcOrd="0" destOrd="0" presId="urn:microsoft.com/office/officeart/2005/8/layout/vList2"/>
    <dgm:cxn modelId="{1365C39C-0DE5-4707-BBC1-6F50A92520DA}" srcId="{523F493C-28A6-4093-B8AF-950F0993FB40}" destId="{A0EFA712-6D07-4B21-917D-6B6661F1FC79}" srcOrd="0" destOrd="0" parTransId="{EF760EEB-3E8C-45DD-A1F4-5867FA54FA75}" sibTransId="{B701A1E2-CC09-4A9B-A52A-3F2F07A09B4B}"/>
    <dgm:cxn modelId="{BE2D87AD-C2F8-4EB4-A5AC-898C5888A079}" type="presOf" srcId="{9551EDDF-FD03-41D2-81CA-E4F7398306A3}" destId="{4DAC6202-41B1-4B72-B3AD-9B85A26E3643}" srcOrd="0" destOrd="0" presId="urn:microsoft.com/office/officeart/2005/8/layout/vList2"/>
    <dgm:cxn modelId="{68FC24B4-B915-48BB-A803-F5FB71190E36}" type="presOf" srcId="{FF719D0A-7492-44B0-9987-A493A136BD9D}" destId="{0503EFD0-5690-45F2-AFF5-CEC4931BE0DD}" srcOrd="0" destOrd="0" presId="urn:microsoft.com/office/officeart/2005/8/layout/vList2"/>
    <dgm:cxn modelId="{BCB9ABC0-AFE2-44A3-8BAD-BE37154DC398}" type="presOf" srcId="{523F493C-28A6-4093-B8AF-950F0993FB40}" destId="{57362C19-1D6C-48F6-B523-892DF7E933FB}" srcOrd="0" destOrd="0" presId="urn:microsoft.com/office/officeart/2005/8/layout/vList2"/>
    <dgm:cxn modelId="{D0CC07D7-908C-4534-BD4F-8D5C4FBD912B}" srcId="{523F493C-28A6-4093-B8AF-950F0993FB40}" destId="{DC9115C0-0B05-4C21-95B1-2517A6548749}" srcOrd="2" destOrd="0" parTransId="{4BC7156F-E6A2-45B2-8F9A-3C7954E7EEB6}" sibTransId="{D30CEC07-95AD-406D-BD71-C4F3A4F44F7B}"/>
    <dgm:cxn modelId="{E11452D8-95D7-4F44-ACF3-121EC15668E0}" srcId="{523F493C-28A6-4093-B8AF-950F0993FB40}" destId="{0BEF6509-CFE8-4555-8A19-695A3102A50E}" srcOrd="1" destOrd="0" parTransId="{071C1D19-5E84-43EC-9237-B6E80F448880}" sibTransId="{FF9B00CD-294E-4FEF-8DA0-E4720CA055D4}"/>
    <dgm:cxn modelId="{E5D9F9DD-F4F0-44F9-B778-325B958F130D}" srcId="{523F493C-28A6-4093-B8AF-950F0993FB40}" destId="{9551EDDF-FD03-41D2-81CA-E4F7398306A3}" srcOrd="3" destOrd="0" parTransId="{804FEC68-8E01-409D-B88E-A02820E28A78}" sibTransId="{26957D66-30A9-4FBA-AD41-5FD4EE65F7A5}"/>
    <dgm:cxn modelId="{0D9B5EF0-84E4-46EA-8DE0-48C373D90A93}" srcId="{523F493C-28A6-4093-B8AF-950F0993FB40}" destId="{0E3E0EDC-5363-4630-9928-B3191DBC3B32}" srcOrd="6" destOrd="0" parTransId="{7761A807-61CF-45C5-9310-51C89F27C9B6}" sibTransId="{22696D82-F607-4D69-A6DE-871F8075584F}"/>
    <dgm:cxn modelId="{BA6CD8F6-7040-4938-A533-F988FBBD5781}" srcId="{523F493C-28A6-4093-B8AF-950F0993FB40}" destId="{68F8F311-7DE2-424D-B15F-2EADC312C404}" srcOrd="5" destOrd="0" parTransId="{2A193A8E-4923-4381-A586-0C1F41EFF282}" sibTransId="{72466ED9-FAAE-4243-BCAC-666138572FCC}"/>
    <dgm:cxn modelId="{D6E8B77F-30EA-41B8-9FC2-78A755F13EBE}" type="presParOf" srcId="{57362C19-1D6C-48F6-B523-892DF7E933FB}" destId="{A6CE878A-6406-4630-904B-EAAAE07D4E4A}" srcOrd="0" destOrd="0" presId="urn:microsoft.com/office/officeart/2005/8/layout/vList2"/>
    <dgm:cxn modelId="{44B8F2B5-09C2-4274-997B-8ACB95F1FD18}" type="presParOf" srcId="{57362C19-1D6C-48F6-B523-892DF7E933FB}" destId="{CB7AE235-E805-4EF0-B93E-DB6C01C29320}" srcOrd="1" destOrd="0" presId="urn:microsoft.com/office/officeart/2005/8/layout/vList2"/>
    <dgm:cxn modelId="{456C8DDA-EE8F-4B26-9BC3-E9D958DBB2C5}" type="presParOf" srcId="{57362C19-1D6C-48F6-B523-892DF7E933FB}" destId="{3241B1A1-AFD0-4784-B6F6-8127DFA44D46}" srcOrd="2" destOrd="0" presId="urn:microsoft.com/office/officeart/2005/8/layout/vList2"/>
    <dgm:cxn modelId="{3197D7FF-5C07-41CD-AA0C-21D1B3E5083D}" type="presParOf" srcId="{57362C19-1D6C-48F6-B523-892DF7E933FB}" destId="{6113948E-94FC-48E8-85B7-78CD3E012126}" srcOrd="3" destOrd="0" presId="urn:microsoft.com/office/officeart/2005/8/layout/vList2"/>
    <dgm:cxn modelId="{D85814A2-1782-4EF6-886B-83217EFA0215}" type="presParOf" srcId="{57362C19-1D6C-48F6-B523-892DF7E933FB}" destId="{E55CD880-28B6-4399-9224-C934D551D63B}" srcOrd="4" destOrd="0" presId="urn:microsoft.com/office/officeart/2005/8/layout/vList2"/>
    <dgm:cxn modelId="{9500E09D-7885-431B-8D00-95CA5852E2FB}" type="presParOf" srcId="{57362C19-1D6C-48F6-B523-892DF7E933FB}" destId="{A3EFE155-CC5E-4DBF-A3EC-62B2D8911FD3}" srcOrd="5" destOrd="0" presId="urn:microsoft.com/office/officeart/2005/8/layout/vList2"/>
    <dgm:cxn modelId="{3AAAF34D-2A0F-408E-BE76-44F2FD04B9BB}" type="presParOf" srcId="{57362C19-1D6C-48F6-B523-892DF7E933FB}" destId="{4DAC6202-41B1-4B72-B3AD-9B85A26E3643}" srcOrd="6" destOrd="0" presId="urn:microsoft.com/office/officeart/2005/8/layout/vList2"/>
    <dgm:cxn modelId="{574FA13F-40E6-4B79-BCA4-B688508C1122}" type="presParOf" srcId="{57362C19-1D6C-48F6-B523-892DF7E933FB}" destId="{5C127BBE-43D0-424B-A358-D76CC90293EB}" srcOrd="7" destOrd="0" presId="urn:microsoft.com/office/officeart/2005/8/layout/vList2"/>
    <dgm:cxn modelId="{AE731DB3-3F84-4C1D-A4F7-19B1CB6E93C6}" type="presParOf" srcId="{57362C19-1D6C-48F6-B523-892DF7E933FB}" destId="{0503EFD0-5690-45F2-AFF5-CEC4931BE0DD}" srcOrd="8" destOrd="0" presId="urn:microsoft.com/office/officeart/2005/8/layout/vList2"/>
    <dgm:cxn modelId="{6D35C607-EFA6-4A2C-8DE7-AB12B3C0A274}" type="presParOf" srcId="{57362C19-1D6C-48F6-B523-892DF7E933FB}" destId="{2DC00EF7-D237-45A0-B2F1-3C0736479578}" srcOrd="9" destOrd="0" presId="urn:microsoft.com/office/officeart/2005/8/layout/vList2"/>
    <dgm:cxn modelId="{622CE7D9-9882-495B-AB13-FE7C9C1558DD}" type="presParOf" srcId="{57362C19-1D6C-48F6-B523-892DF7E933FB}" destId="{DB59FE51-039E-4AD9-90A9-355BB7B32955}" srcOrd="10" destOrd="0" presId="urn:microsoft.com/office/officeart/2005/8/layout/vList2"/>
    <dgm:cxn modelId="{E143F6E2-B196-4EFB-9290-34E16F8AE8AE}" type="presParOf" srcId="{57362C19-1D6C-48F6-B523-892DF7E933FB}" destId="{A72F2CA8-DAE7-4C91-836A-DF570697197B}" srcOrd="11" destOrd="0" presId="urn:microsoft.com/office/officeart/2005/8/layout/vList2"/>
    <dgm:cxn modelId="{C09B3FE8-21B0-42B3-9472-3242FEAD3E92}" type="presParOf" srcId="{57362C19-1D6C-48F6-B523-892DF7E933FB}" destId="{4824686E-B4BA-482D-8ABB-2296F386F8DA}"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3F493C-28A6-4093-B8AF-950F0993FB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EF6509-CFE8-4555-8A19-695A3102A50E}">
      <dgm:prSet phldrT="[Text]"/>
      <dgm:spPr>
        <a:solidFill>
          <a:srgbClr val="E89A50"/>
        </a:solidFill>
      </dgm:spPr>
      <dgm:t>
        <a:bodyPr/>
        <a:lstStyle/>
        <a:p>
          <a:pPr algn="ctr"/>
          <a:r>
            <a:rPr lang="en-US">
              <a:solidFill>
                <a:schemeClr val="tx1"/>
              </a:solidFill>
            </a:rPr>
            <a:t>17 ESC regions with a pilot LEA</a:t>
          </a:r>
        </a:p>
      </dgm:t>
    </dgm:pt>
    <dgm:pt modelId="{071C1D19-5E84-43EC-9237-B6E80F448880}" type="parTrans" cxnId="{E11452D8-95D7-4F44-ACF3-121EC15668E0}">
      <dgm:prSet/>
      <dgm:spPr/>
      <dgm:t>
        <a:bodyPr/>
        <a:lstStyle/>
        <a:p>
          <a:endParaRPr lang="en-US"/>
        </a:p>
      </dgm:t>
    </dgm:pt>
    <dgm:pt modelId="{FF9B00CD-294E-4FEF-8DA0-E4720CA055D4}" type="sibTrans" cxnId="{E11452D8-95D7-4F44-ACF3-121EC15668E0}">
      <dgm:prSet/>
      <dgm:spPr/>
      <dgm:t>
        <a:bodyPr/>
        <a:lstStyle/>
        <a:p>
          <a:endParaRPr lang="en-US"/>
        </a:p>
      </dgm:t>
    </dgm:pt>
    <dgm:pt modelId="{DC9115C0-0B05-4C21-95B1-2517A6548749}">
      <dgm:prSet phldrT="[Text]"/>
      <dgm:spPr>
        <a:solidFill>
          <a:srgbClr val="73C6A2"/>
        </a:solidFill>
      </dgm:spPr>
      <dgm:t>
        <a:bodyPr/>
        <a:lstStyle/>
        <a:p>
          <a:pPr algn="ctr"/>
          <a:r>
            <a:rPr lang="en-US">
              <a:solidFill>
                <a:schemeClr val="tx1"/>
              </a:solidFill>
            </a:rPr>
            <a:t>3 Charter Schools accepted</a:t>
          </a:r>
        </a:p>
      </dgm:t>
    </dgm:pt>
    <dgm:pt modelId="{4BC7156F-E6A2-45B2-8F9A-3C7954E7EEB6}" type="parTrans" cxnId="{D0CC07D7-908C-4534-BD4F-8D5C4FBD912B}">
      <dgm:prSet/>
      <dgm:spPr/>
      <dgm:t>
        <a:bodyPr/>
        <a:lstStyle/>
        <a:p>
          <a:endParaRPr lang="en-US"/>
        </a:p>
      </dgm:t>
    </dgm:pt>
    <dgm:pt modelId="{D30CEC07-95AD-406D-BD71-C4F3A4F44F7B}" type="sibTrans" cxnId="{D0CC07D7-908C-4534-BD4F-8D5C4FBD912B}">
      <dgm:prSet/>
      <dgm:spPr/>
      <dgm:t>
        <a:bodyPr/>
        <a:lstStyle/>
        <a:p>
          <a:endParaRPr lang="en-US"/>
        </a:p>
      </dgm:t>
    </dgm:pt>
    <dgm:pt modelId="{FF719D0A-7492-44B0-9987-A493A136BD9D}">
      <dgm:prSet phldrT="[Text]"/>
      <dgm:spPr>
        <a:solidFill>
          <a:srgbClr val="E89A50"/>
        </a:solidFill>
      </dgm:spPr>
      <dgm:t>
        <a:bodyPr/>
        <a:lstStyle/>
        <a:p>
          <a:pPr algn="ctr"/>
          <a:r>
            <a:rPr lang="en-US">
              <a:solidFill>
                <a:schemeClr val="tx1"/>
              </a:solidFill>
            </a:rPr>
            <a:t>*Several LEAs in consideration</a:t>
          </a:r>
        </a:p>
      </dgm:t>
    </dgm:pt>
    <dgm:pt modelId="{66BE5A17-F387-4509-87E3-C98FB2C2FAEC}" type="parTrans" cxnId="{B348CE1A-1970-4EBA-849B-8606416512A5}">
      <dgm:prSet/>
      <dgm:spPr/>
      <dgm:t>
        <a:bodyPr/>
        <a:lstStyle/>
        <a:p>
          <a:endParaRPr lang="en-US"/>
        </a:p>
      </dgm:t>
    </dgm:pt>
    <dgm:pt modelId="{7ABB0A44-38EE-40DF-BB48-6E5BFD598E66}" type="sibTrans" cxnId="{B348CE1A-1970-4EBA-849B-8606416512A5}">
      <dgm:prSet/>
      <dgm:spPr/>
      <dgm:t>
        <a:bodyPr/>
        <a:lstStyle/>
        <a:p>
          <a:endParaRPr lang="en-US"/>
        </a:p>
      </dgm:t>
    </dgm:pt>
    <dgm:pt modelId="{9551EDDF-FD03-41D2-81CA-E4F7398306A3}">
      <dgm:prSet phldrT="[Text]"/>
      <dgm:spPr>
        <a:solidFill>
          <a:srgbClr val="73C6A2"/>
        </a:solidFill>
      </dgm:spPr>
      <dgm:t>
        <a:bodyPr/>
        <a:lstStyle/>
        <a:p>
          <a:pPr algn="ctr"/>
          <a:r>
            <a:rPr lang="en-US">
              <a:solidFill>
                <a:schemeClr val="tx1"/>
              </a:solidFill>
            </a:rPr>
            <a:t>9 LEAs with multiple vendors</a:t>
          </a:r>
        </a:p>
      </dgm:t>
    </dgm:pt>
    <dgm:pt modelId="{804FEC68-8E01-409D-B88E-A02820E28A78}" type="parTrans" cxnId="{E5D9F9DD-F4F0-44F9-B778-325B958F130D}">
      <dgm:prSet/>
      <dgm:spPr/>
      <dgm:t>
        <a:bodyPr/>
        <a:lstStyle/>
        <a:p>
          <a:endParaRPr lang="en-US"/>
        </a:p>
      </dgm:t>
    </dgm:pt>
    <dgm:pt modelId="{26957D66-30A9-4FBA-AD41-5FD4EE65F7A5}" type="sibTrans" cxnId="{E5D9F9DD-F4F0-44F9-B778-325B958F130D}">
      <dgm:prSet/>
      <dgm:spPr/>
      <dgm:t>
        <a:bodyPr/>
        <a:lstStyle/>
        <a:p>
          <a:endParaRPr lang="en-US"/>
        </a:p>
      </dgm:t>
    </dgm:pt>
    <dgm:pt modelId="{68F8F311-7DE2-424D-B15F-2EADC312C404}">
      <dgm:prSet phldrT="[Text]"/>
      <dgm:spPr>
        <a:solidFill>
          <a:srgbClr val="E89A50"/>
        </a:solidFill>
      </dgm:spPr>
      <dgm:t>
        <a:bodyPr/>
        <a:lstStyle/>
        <a:p>
          <a:pPr algn="ctr"/>
          <a:r>
            <a:rPr lang="en-US">
              <a:solidFill>
                <a:schemeClr val="tx1"/>
              </a:solidFill>
            </a:rPr>
            <a:t>*LEAs with CLI in consideration</a:t>
          </a:r>
        </a:p>
      </dgm:t>
    </dgm:pt>
    <dgm:pt modelId="{2A193A8E-4923-4381-A586-0C1F41EFF282}" type="parTrans" cxnId="{BA6CD8F6-7040-4938-A533-F988FBBD5781}">
      <dgm:prSet/>
      <dgm:spPr/>
      <dgm:t>
        <a:bodyPr/>
        <a:lstStyle/>
        <a:p>
          <a:endParaRPr lang="en-US"/>
        </a:p>
      </dgm:t>
    </dgm:pt>
    <dgm:pt modelId="{72466ED9-FAAE-4243-BCAC-666138572FCC}" type="sibTrans" cxnId="{BA6CD8F6-7040-4938-A533-F988FBBD5781}">
      <dgm:prSet/>
      <dgm:spPr/>
      <dgm:t>
        <a:bodyPr/>
        <a:lstStyle/>
        <a:p>
          <a:endParaRPr lang="en-US"/>
        </a:p>
      </dgm:t>
    </dgm:pt>
    <dgm:pt modelId="{0E3E0EDC-5363-4630-9928-B3191DBC3B32}">
      <dgm:prSet phldrT="[Text]"/>
      <dgm:spPr>
        <a:solidFill>
          <a:srgbClr val="73C6A2"/>
        </a:solidFill>
      </dgm:spPr>
      <dgm:t>
        <a:bodyPr/>
        <a:lstStyle/>
        <a:p>
          <a:pPr algn="ctr"/>
          <a:r>
            <a:rPr lang="en-US">
              <a:solidFill>
                <a:schemeClr val="tx1"/>
              </a:solidFill>
            </a:rPr>
            <a:t>LEA and vendor hosted systems</a:t>
          </a:r>
        </a:p>
      </dgm:t>
    </dgm:pt>
    <dgm:pt modelId="{7761A807-61CF-45C5-9310-51C89F27C9B6}" type="parTrans" cxnId="{0D9B5EF0-84E4-46EA-8DE0-48C373D90A93}">
      <dgm:prSet/>
      <dgm:spPr/>
      <dgm:t>
        <a:bodyPr/>
        <a:lstStyle/>
        <a:p>
          <a:endParaRPr lang="en-US"/>
        </a:p>
      </dgm:t>
    </dgm:pt>
    <dgm:pt modelId="{22696D82-F607-4D69-A6DE-871F8075584F}" type="sibTrans" cxnId="{0D9B5EF0-84E4-46EA-8DE0-48C373D90A93}">
      <dgm:prSet/>
      <dgm:spPr/>
      <dgm:t>
        <a:bodyPr/>
        <a:lstStyle/>
        <a:p>
          <a:endParaRPr lang="en-US"/>
        </a:p>
      </dgm:t>
    </dgm:pt>
    <dgm:pt modelId="{A0EFA712-6D07-4B21-917D-6B6661F1FC79}">
      <dgm:prSet phldrT="[Text]"/>
      <dgm:spPr>
        <a:solidFill>
          <a:srgbClr val="73C6A2"/>
        </a:solidFill>
      </dgm:spPr>
      <dgm:t>
        <a:bodyPr/>
        <a:lstStyle/>
        <a:p>
          <a:pPr algn="ctr"/>
          <a:r>
            <a:rPr lang="en-US" dirty="0">
              <a:solidFill>
                <a:schemeClr val="tx1"/>
              </a:solidFill>
            </a:rPr>
            <a:t>32 LEAs accepted</a:t>
          </a:r>
        </a:p>
      </dgm:t>
    </dgm:pt>
    <dgm:pt modelId="{EF760EEB-3E8C-45DD-A1F4-5867FA54FA75}" type="parTrans" cxnId="{1365C39C-0DE5-4707-BBC1-6F50A92520DA}">
      <dgm:prSet/>
      <dgm:spPr/>
      <dgm:t>
        <a:bodyPr/>
        <a:lstStyle/>
        <a:p>
          <a:endParaRPr lang="en-US"/>
        </a:p>
      </dgm:t>
    </dgm:pt>
    <dgm:pt modelId="{B701A1E2-CC09-4A9B-A52A-3F2F07A09B4B}" type="sibTrans" cxnId="{1365C39C-0DE5-4707-BBC1-6F50A92520DA}">
      <dgm:prSet/>
      <dgm:spPr/>
      <dgm:t>
        <a:bodyPr/>
        <a:lstStyle/>
        <a:p>
          <a:endParaRPr lang="en-US"/>
        </a:p>
      </dgm:t>
    </dgm:pt>
    <dgm:pt modelId="{57362C19-1D6C-48F6-B523-892DF7E933FB}" type="pres">
      <dgm:prSet presAssocID="{523F493C-28A6-4093-B8AF-950F0993FB40}" presName="linear" presStyleCnt="0">
        <dgm:presLayoutVars>
          <dgm:animLvl val="lvl"/>
          <dgm:resizeHandles val="exact"/>
        </dgm:presLayoutVars>
      </dgm:prSet>
      <dgm:spPr/>
    </dgm:pt>
    <dgm:pt modelId="{A6CE878A-6406-4630-904B-EAAAE07D4E4A}" type="pres">
      <dgm:prSet presAssocID="{A0EFA712-6D07-4B21-917D-6B6661F1FC79}" presName="parentText" presStyleLbl="node1" presStyleIdx="0" presStyleCnt="7">
        <dgm:presLayoutVars>
          <dgm:chMax val="0"/>
          <dgm:bulletEnabled val="1"/>
        </dgm:presLayoutVars>
      </dgm:prSet>
      <dgm:spPr/>
    </dgm:pt>
    <dgm:pt modelId="{CB7AE235-E805-4EF0-B93E-DB6C01C29320}" type="pres">
      <dgm:prSet presAssocID="{B701A1E2-CC09-4A9B-A52A-3F2F07A09B4B}" presName="spacer" presStyleCnt="0"/>
      <dgm:spPr/>
    </dgm:pt>
    <dgm:pt modelId="{3241B1A1-AFD0-4784-B6F6-8127DFA44D46}" type="pres">
      <dgm:prSet presAssocID="{0BEF6509-CFE8-4555-8A19-695A3102A50E}" presName="parentText" presStyleLbl="node1" presStyleIdx="1" presStyleCnt="7">
        <dgm:presLayoutVars>
          <dgm:chMax val="0"/>
          <dgm:bulletEnabled val="1"/>
        </dgm:presLayoutVars>
      </dgm:prSet>
      <dgm:spPr/>
    </dgm:pt>
    <dgm:pt modelId="{6113948E-94FC-48E8-85B7-78CD3E012126}" type="pres">
      <dgm:prSet presAssocID="{FF9B00CD-294E-4FEF-8DA0-E4720CA055D4}" presName="spacer" presStyleCnt="0"/>
      <dgm:spPr/>
    </dgm:pt>
    <dgm:pt modelId="{E55CD880-28B6-4399-9224-C934D551D63B}" type="pres">
      <dgm:prSet presAssocID="{DC9115C0-0B05-4C21-95B1-2517A6548749}" presName="parentText" presStyleLbl="node1" presStyleIdx="2" presStyleCnt="7">
        <dgm:presLayoutVars>
          <dgm:chMax val="0"/>
          <dgm:bulletEnabled val="1"/>
        </dgm:presLayoutVars>
      </dgm:prSet>
      <dgm:spPr/>
    </dgm:pt>
    <dgm:pt modelId="{A3EFE155-CC5E-4DBF-A3EC-62B2D8911FD3}" type="pres">
      <dgm:prSet presAssocID="{D30CEC07-95AD-406D-BD71-C4F3A4F44F7B}" presName="spacer" presStyleCnt="0"/>
      <dgm:spPr/>
    </dgm:pt>
    <dgm:pt modelId="{4DAC6202-41B1-4B72-B3AD-9B85A26E3643}" type="pres">
      <dgm:prSet presAssocID="{9551EDDF-FD03-41D2-81CA-E4F7398306A3}" presName="parentText" presStyleLbl="node1" presStyleIdx="3" presStyleCnt="7" custLinFactNeighborX="353">
        <dgm:presLayoutVars>
          <dgm:chMax val="0"/>
          <dgm:bulletEnabled val="1"/>
        </dgm:presLayoutVars>
      </dgm:prSet>
      <dgm:spPr/>
    </dgm:pt>
    <dgm:pt modelId="{5C127BBE-43D0-424B-A358-D76CC90293EB}" type="pres">
      <dgm:prSet presAssocID="{26957D66-30A9-4FBA-AD41-5FD4EE65F7A5}" presName="spacer" presStyleCnt="0"/>
      <dgm:spPr/>
    </dgm:pt>
    <dgm:pt modelId="{0503EFD0-5690-45F2-AFF5-CEC4931BE0DD}" type="pres">
      <dgm:prSet presAssocID="{FF719D0A-7492-44B0-9987-A493A136BD9D}" presName="parentText" presStyleLbl="node1" presStyleIdx="4" presStyleCnt="7">
        <dgm:presLayoutVars>
          <dgm:chMax val="0"/>
          <dgm:bulletEnabled val="1"/>
        </dgm:presLayoutVars>
      </dgm:prSet>
      <dgm:spPr/>
    </dgm:pt>
    <dgm:pt modelId="{2DC00EF7-D237-45A0-B2F1-3C0736479578}" type="pres">
      <dgm:prSet presAssocID="{7ABB0A44-38EE-40DF-BB48-6E5BFD598E66}" presName="spacer" presStyleCnt="0"/>
      <dgm:spPr/>
    </dgm:pt>
    <dgm:pt modelId="{DB59FE51-039E-4AD9-90A9-355BB7B32955}" type="pres">
      <dgm:prSet presAssocID="{68F8F311-7DE2-424D-B15F-2EADC312C404}" presName="parentText" presStyleLbl="node1" presStyleIdx="5" presStyleCnt="7">
        <dgm:presLayoutVars>
          <dgm:chMax val="0"/>
          <dgm:bulletEnabled val="1"/>
        </dgm:presLayoutVars>
      </dgm:prSet>
      <dgm:spPr/>
    </dgm:pt>
    <dgm:pt modelId="{A72F2CA8-DAE7-4C91-836A-DF570697197B}" type="pres">
      <dgm:prSet presAssocID="{72466ED9-FAAE-4243-BCAC-666138572FCC}" presName="spacer" presStyleCnt="0"/>
      <dgm:spPr/>
    </dgm:pt>
    <dgm:pt modelId="{4824686E-B4BA-482D-8ABB-2296F386F8DA}" type="pres">
      <dgm:prSet presAssocID="{0E3E0EDC-5363-4630-9928-B3191DBC3B32}" presName="parentText" presStyleLbl="node1" presStyleIdx="6" presStyleCnt="7">
        <dgm:presLayoutVars>
          <dgm:chMax val="0"/>
          <dgm:bulletEnabled val="1"/>
        </dgm:presLayoutVars>
      </dgm:prSet>
      <dgm:spPr/>
    </dgm:pt>
  </dgm:ptLst>
  <dgm:cxnLst>
    <dgm:cxn modelId="{B348CE1A-1970-4EBA-849B-8606416512A5}" srcId="{523F493C-28A6-4093-B8AF-950F0993FB40}" destId="{FF719D0A-7492-44B0-9987-A493A136BD9D}" srcOrd="4" destOrd="0" parTransId="{66BE5A17-F387-4509-87E3-C98FB2C2FAEC}" sibTransId="{7ABB0A44-38EE-40DF-BB48-6E5BFD598E66}"/>
    <dgm:cxn modelId="{2B63E93B-3032-437A-A263-46444AF4C5B0}" type="presOf" srcId="{A0EFA712-6D07-4B21-917D-6B6661F1FC79}" destId="{A6CE878A-6406-4630-904B-EAAAE07D4E4A}" srcOrd="0" destOrd="0" presId="urn:microsoft.com/office/officeart/2005/8/layout/vList2"/>
    <dgm:cxn modelId="{5CAEA149-EFCC-487A-A867-C116CDF6D723}" type="presOf" srcId="{68F8F311-7DE2-424D-B15F-2EADC312C404}" destId="{DB59FE51-039E-4AD9-90A9-355BB7B32955}" srcOrd="0" destOrd="0" presId="urn:microsoft.com/office/officeart/2005/8/layout/vList2"/>
    <dgm:cxn modelId="{5E811383-BC58-4FCC-B74D-EE39004BD7A4}" type="presOf" srcId="{0BEF6509-CFE8-4555-8A19-695A3102A50E}" destId="{3241B1A1-AFD0-4784-B6F6-8127DFA44D46}" srcOrd="0" destOrd="0" presId="urn:microsoft.com/office/officeart/2005/8/layout/vList2"/>
    <dgm:cxn modelId="{97C4E98B-23A1-4E3E-9C66-F708FAF8B304}" type="presOf" srcId="{DC9115C0-0B05-4C21-95B1-2517A6548749}" destId="{E55CD880-28B6-4399-9224-C934D551D63B}" srcOrd="0" destOrd="0" presId="urn:microsoft.com/office/officeart/2005/8/layout/vList2"/>
    <dgm:cxn modelId="{4E86008C-16F7-4F34-A030-33D6255098D8}" type="presOf" srcId="{0E3E0EDC-5363-4630-9928-B3191DBC3B32}" destId="{4824686E-B4BA-482D-8ABB-2296F386F8DA}" srcOrd="0" destOrd="0" presId="urn:microsoft.com/office/officeart/2005/8/layout/vList2"/>
    <dgm:cxn modelId="{1365C39C-0DE5-4707-BBC1-6F50A92520DA}" srcId="{523F493C-28A6-4093-B8AF-950F0993FB40}" destId="{A0EFA712-6D07-4B21-917D-6B6661F1FC79}" srcOrd="0" destOrd="0" parTransId="{EF760EEB-3E8C-45DD-A1F4-5867FA54FA75}" sibTransId="{B701A1E2-CC09-4A9B-A52A-3F2F07A09B4B}"/>
    <dgm:cxn modelId="{BE2D87AD-C2F8-4EB4-A5AC-898C5888A079}" type="presOf" srcId="{9551EDDF-FD03-41D2-81CA-E4F7398306A3}" destId="{4DAC6202-41B1-4B72-B3AD-9B85A26E3643}" srcOrd="0" destOrd="0" presId="urn:microsoft.com/office/officeart/2005/8/layout/vList2"/>
    <dgm:cxn modelId="{68FC24B4-B915-48BB-A803-F5FB71190E36}" type="presOf" srcId="{FF719D0A-7492-44B0-9987-A493A136BD9D}" destId="{0503EFD0-5690-45F2-AFF5-CEC4931BE0DD}" srcOrd="0" destOrd="0" presId="urn:microsoft.com/office/officeart/2005/8/layout/vList2"/>
    <dgm:cxn modelId="{BCB9ABC0-AFE2-44A3-8BAD-BE37154DC398}" type="presOf" srcId="{523F493C-28A6-4093-B8AF-950F0993FB40}" destId="{57362C19-1D6C-48F6-B523-892DF7E933FB}" srcOrd="0" destOrd="0" presId="urn:microsoft.com/office/officeart/2005/8/layout/vList2"/>
    <dgm:cxn modelId="{D0CC07D7-908C-4534-BD4F-8D5C4FBD912B}" srcId="{523F493C-28A6-4093-B8AF-950F0993FB40}" destId="{DC9115C0-0B05-4C21-95B1-2517A6548749}" srcOrd="2" destOrd="0" parTransId="{4BC7156F-E6A2-45B2-8F9A-3C7954E7EEB6}" sibTransId="{D30CEC07-95AD-406D-BD71-C4F3A4F44F7B}"/>
    <dgm:cxn modelId="{E11452D8-95D7-4F44-ACF3-121EC15668E0}" srcId="{523F493C-28A6-4093-B8AF-950F0993FB40}" destId="{0BEF6509-CFE8-4555-8A19-695A3102A50E}" srcOrd="1" destOrd="0" parTransId="{071C1D19-5E84-43EC-9237-B6E80F448880}" sibTransId="{FF9B00CD-294E-4FEF-8DA0-E4720CA055D4}"/>
    <dgm:cxn modelId="{E5D9F9DD-F4F0-44F9-B778-325B958F130D}" srcId="{523F493C-28A6-4093-B8AF-950F0993FB40}" destId="{9551EDDF-FD03-41D2-81CA-E4F7398306A3}" srcOrd="3" destOrd="0" parTransId="{804FEC68-8E01-409D-B88E-A02820E28A78}" sibTransId="{26957D66-30A9-4FBA-AD41-5FD4EE65F7A5}"/>
    <dgm:cxn modelId="{0D9B5EF0-84E4-46EA-8DE0-48C373D90A93}" srcId="{523F493C-28A6-4093-B8AF-950F0993FB40}" destId="{0E3E0EDC-5363-4630-9928-B3191DBC3B32}" srcOrd="6" destOrd="0" parTransId="{7761A807-61CF-45C5-9310-51C89F27C9B6}" sibTransId="{22696D82-F607-4D69-A6DE-871F8075584F}"/>
    <dgm:cxn modelId="{BA6CD8F6-7040-4938-A533-F988FBBD5781}" srcId="{523F493C-28A6-4093-B8AF-950F0993FB40}" destId="{68F8F311-7DE2-424D-B15F-2EADC312C404}" srcOrd="5" destOrd="0" parTransId="{2A193A8E-4923-4381-A586-0C1F41EFF282}" sibTransId="{72466ED9-FAAE-4243-BCAC-666138572FCC}"/>
    <dgm:cxn modelId="{D6E8B77F-30EA-41B8-9FC2-78A755F13EBE}" type="presParOf" srcId="{57362C19-1D6C-48F6-B523-892DF7E933FB}" destId="{A6CE878A-6406-4630-904B-EAAAE07D4E4A}" srcOrd="0" destOrd="0" presId="urn:microsoft.com/office/officeart/2005/8/layout/vList2"/>
    <dgm:cxn modelId="{44B8F2B5-09C2-4274-997B-8ACB95F1FD18}" type="presParOf" srcId="{57362C19-1D6C-48F6-B523-892DF7E933FB}" destId="{CB7AE235-E805-4EF0-B93E-DB6C01C29320}" srcOrd="1" destOrd="0" presId="urn:microsoft.com/office/officeart/2005/8/layout/vList2"/>
    <dgm:cxn modelId="{456C8DDA-EE8F-4B26-9BC3-E9D958DBB2C5}" type="presParOf" srcId="{57362C19-1D6C-48F6-B523-892DF7E933FB}" destId="{3241B1A1-AFD0-4784-B6F6-8127DFA44D46}" srcOrd="2" destOrd="0" presId="urn:microsoft.com/office/officeart/2005/8/layout/vList2"/>
    <dgm:cxn modelId="{3197D7FF-5C07-41CD-AA0C-21D1B3E5083D}" type="presParOf" srcId="{57362C19-1D6C-48F6-B523-892DF7E933FB}" destId="{6113948E-94FC-48E8-85B7-78CD3E012126}" srcOrd="3" destOrd="0" presId="urn:microsoft.com/office/officeart/2005/8/layout/vList2"/>
    <dgm:cxn modelId="{D85814A2-1782-4EF6-886B-83217EFA0215}" type="presParOf" srcId="{57362C19-1D6C-48F6-B523-892DF7E933FB}" destId="{E55CD880-28B6-4399-9224-C934D551D63B}" srcOrd="4" destOrd="0" presId="urn:microsoft.com/office/officeart/2005/8/layout/vList2"/>
    <dgm:cxn modelId="{9500E09D-7885-431B-8D00-95CA5852E2FB}" type="presParOf" srcId="{57362C19-1D6C-48F6-B523-892DF7E933FB}" destId="{A3EFE155-CC5E-4DBF-A3EC-62B2D8911FD3}" srcOrd="5" destOrd="0" presId="urn:microsoft.com/office/officeart/2005/8/layout/vList2"/>
    <dgm:cxn modelId="{3AAAF34D-2A0F-408E-BE76-44F2FD04B9BB}" type="presParOf" srcId="{57362C19-1D6C-48F6-B523-892DF7E933FB}" destId="{4DAC6202-41B1-4B72-B3AD-9B85A26E3643}" srcOrd="6" destOrd="0" presId="urn:microsoft.com/office/officeart/2005/8/layout/vList2"/>
    <dgm:cxn modelId="{574FA13F-40E6-4B79-BCA4-B688508C1122}" type="presParOf" srcId="{57362C19-1D6C-48F6-B523-892DF7E933FB}" destId="{5C127BBE-43D0-424B-A358-D76CC90293EB}" srcOrd="7" destOrd="0" presId="urn:microsoft.com/office/officeart/2005/8/layout/vList2"/>
    <dgm:cxn modelId="{AE731DB3-3F84-4C1D-A4F7-19B1CB6E93C6}" type="presParOf" srcId="{57362C19-1D6C-48F6-B523-892DF7E933FB}" destId="{0503EFD0-5690-45F2-AFF5-CEC4931BE0DD}" srcOrd="8" destOrd="0" presId="urn:microsoft.com/office/officeart/2005/8/layout/vList2"/>
    <dgm:cxn modelId="{6D35C607-EFA6-4A2C-8DE7-AB12B3C0A274}" type="presParOf" srcId="{57362C19-1D6C-48F6-B523-892DF7E933FB}" destId="{2DC00EF7-D237-45A0-B2F1-3C0736479578}" srcOrd="9" destOrd="0" presId="urn:microsoft.com/office/officeart/2005/8/layout/vList2"/>
    <dgm:cxn modelId="{622CE7D9-9882-495B-AB13-FE7C9C1558DD}" type="presParOf" srcId="{57362C19-1D6C-48F6-B523-892DF7E933FB}" destId="{DB59FE51-039E-4AD9-90A9-355BB7B32955}" srcOrd="10" destOrd="0" presId="urn:microsoft.com/office/officeart/2005/8/layout/vList2"/>
    <dgm:cxn modelId="{E143F6E2-B196-4EFB-9290-34E16F8AE8AE}" type="presParOf" srcId="{57362C19-1D6C-48F6-B523-892DF7E933FB}" destId="{A72F2CA8-DAE7-4C91-836A-DF570697197B}" srcOrd="11" destOrd="0" presId="urn:microsoft.com/office/officeart/2005/8/layout/vList2"/>
    <dgm:cxn modelId="{C09B3FE8-21B0-42B3-9472-3242FEAD3E92}" type="presParOf" srcId="{57362C19-1D6C-48F6-B523-892DF7E933FB}" destId="{4824686E-B4BA-482D-8ABB-2296F386F8DA}" srcOrd="1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a:solidFill>
          <a:srgbClr val="E89A50"/>
        </a:solidFill>
      </dgm:spPr>
      <dgm:t>
        <a:bodyPr/>
        <a:lstStyle/>
        <a:p>
          <a:pPr algn="ctr"/>
          <a:r>
            <a:rPr lang="en-US" sz="3800">
              <a:solidFill>
                <a:schemeClr val="tx1"/>
              </a:solidFill>
            </a:rPr>
            <a:t>LEVEL 1</a:t>
          </a:r>
        </a:p>
        <a:p>
          <a:pPr algn="l" rtl="0"/>
          <a:r>
            <a:rPr lang="en-US" sz="18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rgbClr val="0082C8"/>
        </a:solidFill>
      </dgm:spPr>
      <dgm:t>
        <a:bodyPr/>
        <a:lstStyle/>
        <a:p>
          <a:pPr algn="ctr"/>
          <a:r>
            <a:rPr lang="en-US" sz="3800" kern="1200">
              <a:solidFill>
                <a:schemeClr val="tx1"/>
              </a:solidFill>
              <a:latin typeface="Calibri" panose="020F0502020204030204"/>
              <a:ea typeface="+mn-ea"/>
              <a:cs typeface="+mn-cs"/>
            </a:rPr>
            <a:t>LEVEL 1.5</a:t>
          </a:r>
        </a:p>
        <a:p>
          <a:pPr algn="l"/>
          <a:r>
            <a:rPr lang="en-US" sz="1800" kern="1200">
              <a:solidFill>
                <a:schemeClr val="tx1"/>
              </a:solidFill>
            </a:rPr>
            <a:t>Includes filters that prevent invalid or non-TSDS data from being loaded into TSDS. These filters include Unique ID checks, descriptor value checks, Do Not Report flag checks, and Course ID checks. </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a:solidFill>
          <a:srgbClr val="00B5CA"/>
        </a:solidFill>
      </dgm:spPr>
      <dgm:t>
        <a:bodyPr/>
        <a:lstStyle/>
        <a:p>
          <a:pPr algn="ctr"/>
          <a:r>
            <a:rPr lang="en-US" sz="3800" kern="1200">
              <a:solidFill>
                <a:schemeClr val="tx1"/>
              </a:solidFill>
              <a:latin typeface="Calibri" panose="020F0502020204030204"/>
              <a:ea typeface="+mn-ea"/>
              <a:cs typeface="+mn-cs"/>
            </a:rPr>
            <a:t>LEVEL 3</a:t>
          </a:r>
        </a:p>
        <a:p>
          <a:pPr algn="l" rtl="0"/>
          <a:r>
            <a:rPr lang="en-US" sz="18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rgbClr val="73C6A2"/>
        </a:solidFill>
      </dgm:spPr>
      <dgm:t>
        <a:bodyPr/>
        <a:lstStyle/>
        <a:p>
          <a:pPr algn="ctr" rtl="0"/>
          <a:r>
            <a:rPr lang="en-US" sz="3800" kern="1200">
              <a:solidFill>
                <a:prstClr val="black"/>
              </a:solidFill>
              <a:latin typeface="Calibri" panose="020F0502020204030204"/>
              <a:ea typeface="+mn-ea"/>
              <a:cs typeface="+mn-cs"/>
            </a:rPr>
            <a:t>LEVEL 2</a:t>
          </a:r>
        </a:p>
        <a:p>
          <a:pPr algn="l" rtl="0"/>
          <a:r>
            <a:rPr lang="en-US" sz="1800" kern="1200">
              <a:solidFill>
                <a:schemeClr val="tx1"/>
              </a:solidFill>
            </a:rPr>
            <a:t>Business rules that are executed on the data destined for TSDS. Fatal, Special Warning, and Warning validation errors do not prevent data from being loaded to TSDS.</a:t>
          </a: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4AEE566-FC9C-4045-B30D-01C8C841B5A3}" type="doc">
      <dgm:prSet loTypeId="urn:microsoft.com/office/officeart/2009/layout/ReverseList" loCatId="relationship" qsTypeId="urn:microsoft.com/office/officeart/2005/8/quickstyle/simple1" qsCatId="simple" csTypeId="urn:microsoft.com/office/officeart/2005/8/colors/accent1_3" csCatId="accent1" phldr="1"/>
      <dgm:spPr/>
      <dgm:t>
        <a:bodyPr/>
        <a:lstStyle/>
        <a:p>
          <a:endParaRPr lang="en-US"/>
        </a:p>
      </dgm:t>
    </dgm:pt>
    <dgm:pt modelId="{836104A4-36D4-480E-A1E6-FD6BC2A10185}">
      <dgm:prSet phldrT="[Text]"/>
      <dgm:spPr>
        <a:solidFill>
          <a:schemeClr val="bg1">
            <a:lumMod val="85000"/>
          </a:schemeClr>
        </a:solidFill>
      </dgm:spPr>
      <dgm:t>
        <a:bodyPr/>
        <a:lstStyle/>
        <a:p>
          <a:endParaRPr lang="en-US"/>
        </a:p>
      </dgm:t>
    </dgm:pt>
    <dgm:pt modelId="{D2C7ECB8-7D0F-482C-A6C7-2A7CA35E849B}" type="parTrans" cxnId="{5D8B1807-B5B5-41E1-8039-83EEC44837A2}">
      <dgm:prSet/>
      <dgm:spPr/>
      <dgm:t>
        <a:bodyPr/>
        <a:lstStyle/>
        <a:p>
          <a:endParaRPr lang="en-US"/>
        </a:p>
      </dgm:t>
    </dgm:pt>
    <dgm:pt modelId="{D9852A32-9E06-48FD-8BF7-A9AEE286F206}" type="sibTrans" cxnId="{5D8B1807-B5B5-41E1-8039-83EEC44837A2}">
      <dgm:prSet/>
      <dgm:spPr/>
      <dgm:t>
        <a:bodyPr/>
        <a:lstStyle/>
        <a:p>
          <a:endParaRPr lang="en-US"/>
        </a:p>
      </dgm:t>
    </dgm:pt>
    <dgm:pt modelId="{7D9F106D-5AA3-4E25-80D2-DCE42D5F5D3A}">
      <dgm:prSet phldrT="[Text]"/>
      <dgm:spPr/>
      <dgm:t>
        <a:bodyPr/>
        <a:lstStyle/>
        <a:p>
          <a:endParaRPr lang="en-US"/>
        </a:p>
      </dgm:t>
    </dgm:pt>
    <dgm:pt modelId="{7AD6F048-5814-4188-B787-506596BD3191}" type="parTrans" cxnId="{AEC14464-27C0-441E-BF2D-044E49614142}">
      <dgm:prSet/>
      <dgm:spPr/>
      <dgm:t>
        <a:bodyPr/>
        <a:lstStyle/>
        <a:p>
          <a:endParaRPr lang="en-US"/>
        </a:p>
      </dgm:t>
    </dgm:pt>
    <dgm:pt modelId="{95185FE1-027C-4F8D-990E-7B1A79C8109D}" type="sibTrans" cxnId="{AEC14464-27C0-441E-BF2D-044E49614142}">
      <dgm:prSet/>
      <dgm:spPr/>
      <dgm:t>
        <a:bodyPr/>
        <a:lstStyle/>
        <a:p>
          <a:endParaRPr lang="en-US"/>
        </a:p>
      </dgm:t>
    </dgm:pt>
    <dgm:pt modelId="{EB28BA95-4E62-45F6-A8E8-06CEDA51F26C}" type="pres">
      <dgm:prSet presAssocID="{D4AEE566-FC9C-4045-B30D-01C8C841B5A3}" presName="Name0" presStyleCnt="0">
        <dgm:presLayoutVars>
          <dgm:chMax val="2"/>
          <dgm:chPref val="2"/>
          <dgm:animLvl val="lvl"/>
        </dgm:presLayoutVars>
      </dgm:prSet>
      <dgm:spPr/>
    </dgm:pt>
    <dgm:pt modelId="{1BFF7C95-5499-43E8-8FDE-89DCF03DE6B5}" type="pres">
      <dgm:prSet presAssocID="{D4AEE566-FC9C-4045-B30D-01C8C841B5A3}" presName="LeftText" presStyleLbl="revTx" presStyleIdx="0" presStyleCnt="0">
        <dgm:presLayoutVars>
          <dgm:bulletEnabled val="1"/>
        </dgm:presLayoutVars>
      </dgm:prSet>
      <dgm:spPr/>
    </dgm:pt>
    <dgm:pt modelId="{C0332A6B-EAC8-4853-9EE1-26135FB71758}" type="pres">
      <dgm:prSet presAssocID="{D4AEE566-FC9C-4045-B30D-01C8C841B5A3}" presName="LeftNode" presStyleLbl="bgImgPlace1" presStyleIdx="0" presStyleCnt="2">
        <dgm:presLayoutVars>
          <dgm:chMax val="2"/>
          <dgm:chPref val="2"/>
        </dgm:presLayoutVars>
      </dgm:prSet>
      <dgm:spPr/>
    </dgm:pt>
    <dgm:pt modelId="{C31FDB63-403D-4566-A39D-99A421C3C70A}" type="pres">
      <dgm:prSet presAssocID="{D4AEE566-FC9C-4045-B30D-01C8C841B5A3}" presName="RightText" presStyleLbl="revTx" presStyleIdx="0" presStyleCnt="0">
        <dgm:presLayoutVars>
          <dgm:bulletEnabled val="1"/>
        </dgm:presLayoutVars>
      </dgm:prSet>
      <dgm:spPr/>
    </dgm:pt>
    <dgm:pt modelId="{82351EAA-7142-446D-B381-6407F43474FE}" type="pres">
      <dgm:prSet presAssocID="{D4AEE566-FC9C-4045-B30D-01C8C841B5A3}" presName="RightNode" presStyleLbl="bgImgPlace1" presStyleIdx="1" presStyleCnt="2">
        <dgm:presLayoutVars>
          <dgm:chMax val="0"/>
          <dgm:chPref val="0"/>
        </dgm:presLayoutVars>
      </dgm:prSet>
      <dgm:spPr/>
    </dgm:pt>
    <dgm:pt modelId="{A1A770C4-D2B0-4108-81E9-2FE987468EEE}" type="pres">
      <dgm:prSet presAssocID="{D4AEE566-FC9C-4045-B30D-01C8C841B5A3}" presName="TopArrow" presStyleLbl="node1" presStyleIdx="0" presStyleCnt="2"/>
      <dgm:spPr/>
    </dgm:pt>
    <dgm:pt modelId="{C8B7A128-DE6F-4028-BA6E-5BB3B4741613}" type="pres">
      <dgm:prSet presAssocID="{D4AEE566-FC9C-4045-B30D-01C8C841B5A3}" presName="BottomArrow" presStyleLbl="node1" presStyleIdx="1" presStyleCnt="2"/>
      <dgm:spPr/>
    </dgm:pt>
  </dgm:ptLst>
  <dgm:cxnLst>
    <dgm:cxn modelId="{5D8B1807-B5B5-41E1-8039-83EEC44837A2}" srcId="{D4AEE566-FC9C-4045-B30D-01C8C841B5A3}" destId="{836104A4-36D4-480E-A1E6-FD6BC2A10185}" srcOrd="0" destOrd="0" parTransId="{D2C7ECB8-7D0F-482C-A6C7-2A7CA35E849B}" sibTransId="{D9852A32-9E06-48FD-8BF7-A9AEE286F206}"/>
    <dgm:cxn modelId="{8540A935-67C8-457A-8B6D-EA192FD95AD9}" type="presOf" srcId="{7D9F106D-5AA3-4E25-80D2-DCE42D5F5D3A}" destId="{C31FDB63-403D-4566-A39D-99A421C3C70A}" srcOrd="0" destOrd="0" presId="urn:microsoft.com/office/officeart/2009/layout/ReverseList"/>
    <dgm:cxn modelId="{AEC14464-27C0-441E-BF2D-044E49614142}" srcId="{D4AEE566-FC9C-4045-B30D-01C8C841B5A3}" destId="{7D9F106D-5AA3-4E25-80D2-DCE42D5F5D3A}" srcOrd="1" destOrd="0" parTransId="{7AD6F048-5814-4188-B787-506596BD3191}" sibTransId="{95185FE1-027C-4F8D-990E-7B1A79C8109D}"/>
    <dgm:cxn modelId="{69C8444D-9CF5-44B0-87CD-7EFA8CEC7297}" type="presOf" srcId="{D4AEE566-FC9C-4045-B30D-01C8C841B5A3}" destId="{EB28BA95-4E62-45F6-A8E8-06CEDA51F26C}" srcOrd="0" destOrd="0" presId="urn:microsoft.com/office/officeart/2009/layout/ReverseList"/>
    <dgm:cxn modelId="{AD09ED73-9AC1-434C-9ADF-2892352EDC17}" type="presOf" srcId="{7D9F106D-5AA3-4E25-80D2-DCE42D5F5D3A}" destId="{82351EAA-7142-446D-B381-6407F43474FE}" srcOrd="1" destOrd="0" presId="urn:microsoft.com/office/officeart/2009/layout/ReverseList"/>
    <dgm:cxn modelId="{64A92574-A281-4E01-8D30-4F92AD306EBC}" type="presOf" srcId="{836104A4-36D4-480E-A1E6-FD6BC2A10185}" destId="{C0332A6B-EAC8-4853-9EE1-26135FB71758}" srcOrd="1" destOrd="0" presId="urn:microsoft.com/office/officeart/2009/layout/ReverseList"/>
    <dgm:cxn modelId="{4B2A4A90-7B49-4D84-9CFB-5EE9D0C09DE7}" type="presOf" srcId="{836104A4-36D4-480E-A1E6-FD6BC2A10185}" destId="{1BFF7C95-5499-43E8-8FDE-89DCF03DE6B5}" srcOrd="0" destOrd="0" presId="urn:microsoft.com/office/officeart/2009/layout/ReverseList"/>
    <dgm:cxn modelId="{03B61387-EC14-4C3E-886D-D97BB26CF29E}" type="presParOf" srcId="{EB28BA95-4E62-45F6-A8E8-06CEDA51F26C}" destId="{1BFF7C95-5499-43E8-8FDE-89DCF03DE6B5}" srcOrd="0" destOrd="0" presId="urn:microsoft.com/office/officeart/2009/layout/ReverseList"/>
    <dgm:cxn modelId="{54B77912-CED7-4F40-A5FC-180F0160E010}" type="presParOf" srcId="{EB28BA95-4E62-45F6-A8E8-06CEDA51F26C}" destId="{C0332A6B-EAC8-4853-9EE1-26135FB71758}" srcOrd="1" destOrd="0" presId="urn:microsoft.com/office/officeart/2009/layout/ReverseList"/>
    <dgm:cxn modelId="{8684AB8F-D9BD-4FE6-B233-310F5F2D9B84}" type="presParOf" srcId="{EB28BA95-4E62-45F6-A8E8-06CEDA51F26C}" destId="{C31FDB63-403D-4566-A39D-99A421C3C70A}" srcOrd="2" destOrd="0" presId="urn:microsoft.com/office/officeart/2009/layout/ReverseList"/>
    <dgm:cxn modelId="{2B583D66-D495-4C5B-AA30-B8D348294762}" type="presParOf" srcId="{EB28BA95-4E62-45F6-A8E8-06CEDA51F26C}" destId="{82351EAA-7142-446D-B381-6407F43474FE}" srcOrd="3" destOrd="0" presId="urn:microsoft.com/office/officeart/2009/layout/ReverseList"/>
    <dgm:cxn modelId="{6BC2F97A-687D-41B7-AEF0-A18579CA2166}" type="presParOf" srcId="{EB28BA95-4E62-45F6-A8E8-06CEDA51F26C}" destId="{A1A770C4-D2B0-4108-81E9-2FE987468EEE}" srcOrd="4" destOrd="0" presId="urn:microsoft.com/office/officeart/2009/layout/ReverseList"/>
    <dgm:cxn modelId="{D976F30E-22AD-4E76-BAC5-2139A2251261}" type="presParOf" srcId="{EB28BA95-4E62-45F6-A8E8-06CEDA51F26C}" destId="{C8B7A128-DE6F-4028-BA6E-5BB3B474161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dgm:t>
        <a:bodyPr/>
        <a:lstStyle/>
        <a:p>
          <a:pPr algn="ctr"/>
          <a:r>
            <a:rPr lang="en-US" sz="3600">
              <a:solidFill>
                <a:schemeClr val="bg1"/>
              </a:solidFill>
            </a:rPr>
            <a:t>Vendor Webinars</a:t>
          </a:r>
        </a:p>
        <a:p>
          <a:pPr algn="l" rtl="0"/>
          <a:r>
            <a:rPr lang="en-US" sz="2200"/>
            <a:t>Let us know what additional topics and guidance to provide in upcoming </a:t>
          </a:r>
          <a:r>
            <a:rPr lang="en-US" sz="2200">
              <a:solidFill>
                <a:schemeClr val="bg1"/>
              </a:solidFill>
            </a:rPr>
            <a:t>webinars by contacting </a:t>
          </a:r>
          <a:r>
            <a:rPr lang="en-US" sz="2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TSDSDeployment@tea.texas.gov</a:t>
          </a:r>
          <a:r>
            <a:rPr lang="en-US" sz="2200">
              <a:solidFill>
                <a:schemeClr val="bg1"/>
              </a:solidFill>
            </a:rPr>
            <a:t>.</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chemeClr val="accent2"/>
        </a:solidFill>
      </dgm:spPr>
      <dgm:t>
        <a:bodyPr/>
        <a:lstStyle/>
        <a:p>
          <a:pPr algn="ctr"/>
          <a:r>
            <a:rPr lang="en-US" sz="3600" kern="1200">
              <a:solidFill>
                <a:schemeClr val="tx1"/>
              </a:solidFill>
              <a:latin typeface="Calibri" panose="020F0502020204030204"/>
              <a:ea typeface="+mn-ea"/>
              <a:cs typeface="+mn-cs"/>
            </a:rPr>
            <a:t>Vendor Coordinator</a:t>
          </a:r>
        </a:p>
        <a:p>
          <a:pPr algn="l"/>
          <a:r>
            <a:rPr lang="en-US" sz="2200" kern="1200">
              <a:solidFill>
                <a:schemeClr val="tx1"/>
              </a:solidFill>
            </a:rPr>
            <a:t>Let us know what additional support you need by contacting our vendor coordinator at </a:t>
          </a:r>
          <a:r>
            <a:rPr lang="en-US" sz="2200"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Donna.Pruitt@tea.texas.gov</a:t>
          </a:r>
          <a:r>
            <a:rPr lang="en-US" sz="2200" kern="1200">
              <a:solidFill>
                <a:schemeClr val="tx1"/>
              </a:solidFill>
            </a:rPr>
            <a:t>.</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dgm:t>
        <a:bodyPr/>
        <a:lstStyle/>
        <a:p>
          <a:pPr algn="ctr"/>
          <a:r>
            <a:rPr lang="en-US" sz="3600" kern="1200">
              <a:solidFill>
                <a:prstClr val="white"/>
              </a:solidFill>
              <a:latin typeface="Calibri" panose="020F0502020204030204"/>
              <a:ea typeface="+mn-ea"/>
              <a:cs typeface="+mn-cs"/>
            </a:rPr>
            <a:t>Ed-Fi Alliance</a:t>
          </a:r>
        </a:p>
        <a:p>
          <a:pPr algn="l" rtl="0"/>
          <a:r>
            <a:rPr lang="en-US" sz="2200" kern="1200"/>
            <a:t>Join the Ed-Fi community by creating an </a:t>
          </a:r>
          <a:r>
            <a:rPr lang="en-US" sz="2200" kern="1200">
              <a:solidFill>
                <a:schemeClr val="bg1"/>
              </a:solidFill>
            </a:rPr>
            <a:t>account </a:t>
          </a:r>
          <a:r>
            <a:rPr lang="en-US" sz="2200"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here</a:t>
          </a:r>
          <a:r>
            <a:rPr lang="en-US" sz="2200" kern="1200">
              <a:solidFill>
                <a:schemeClr val="bg1"/>
              </a:solidFill>
            </a:rPr>
            <a:t>. Setup your initial meeting by contacting </a:t>
          </a:r>
          <a:r>
            <a:rPr lang="en-US" sz="2200"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jeff.putnam@ed-fi.org</a:t>
          </a:r>
          <a:r>
            <a:rPr lang="en-US" sz="2200" kern="1200">
              <a:solidFill>
                <a:schemeClr val="bg1"/>
              </a:solidFill>
            </a:rPr>
            <a:t>.</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chemeClr val="accent2"/>
        </a:solidFill>
      </dgm:spPr>
      <dgm:t>
        <a:bodyPr/>
        <a:lstStyle/>
        <a:p>
          <a:pPr algn="ctr" rtl="0"/>
          <a:r>
            <a:rPr lang="en-US" sz="3600" kern="1200">
              <a:solidFill>
                <a:prstClr val="black"/>
              </a:solidFill>
              <a:latin typeface="Calibri" panose="020F0502020204030204"/>
              <a:ea typeface="+mn-ea"/>
              <a:cs typeface="+mn-cs"/>
            </a:rPr>
            <a:t>Technical Resources</a:t>
          </a:r>
        </a:p>
        <a:p>
          <a:pPr algn="l" rtl="0"/>
          <a:r>
            <a:rPr lang="en-US" sz="2200" kern="1200">
              <a:solidFill>
                <a:schemeClr val="tx1"/>
              </a:solidFill>
            </a:rPr>
            <a:t>Let us know any feedback you have on TEDS documents, or any additional technical resources TEA should consider developing.</a:t>
          </a: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a:lnSpc>
              <a:spcPct val="100000"/>
            </a:lnSpc>
          </a:pPr>
          <a:r>
            <a:rPr lang="en-US" sz="1800" b="0"/>
            <a:t>New resources have been published on the Texas Education Data Standards website.</a:t>
          </a: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5D82119-22A7-43F2-A7E5-9BDCBD2AA9BB}">
      <dgm:prSet custT="1"/>
      <dgm:spPr/>
      <dgm:t>
        <a:bodyPr/>
        <a:lstStyle/>
        <a:p>
          <a:pPr>
            <a:lnSpc>
              <a:spcPct val="100000"/>
            </a:lnSpc>
          </a:pPr>
          <a:r>
            <a:rPr lang="en-US" sz="1800"/>
            <a:t>SDK </a:t>
          </a:r>
          <a:r>
            <a:rPr lang="en-US" sz="1800" b="1">
              <a:solidFill>
                <a:prstClr val="black">
                  <a:hueOff val="0"/>
                  <a:satOff val="0"/>
                  <a:lumOff val="0"/>
                  <a:alphaOff val="0"/>
                </a:prstClr>
              </a:solidFill>
              <a:latin typeface="Calibri" panose="020F0502020204030204"/>
              <a:ea typeface="+mn-ea"/>
              <a:cs typeface="+mn-cs"/>
              <a:hlinkClick xmlns:r="http://schemas.openxmlformats.org/officeDocument/2006/relationships" r:id="rId1"/>
            </a:rPr>
            <a:t>version 1.0.3.1 </a:t>
          </a:r>
          <a:r>
            <a:rPr lang="en-US" sz="1800" b="0">
              <a:solidFill>
                <a:prstClr val="black">
                  <a:hueOff val="0"/>
                  <a:satOff val="0"/>
                  <a:lumOff val="0"/>
                  <a:alphaOff val="0"/>
                </a:prstClr>
              </a:solidFill>
              <a:latin typeface="Calibri" panose="020F0502020204030204"/>
              <a:ea typeface="+mn-ea"/>
              <a:cs typeface="+mn-cs"/>
            </a:rPr>
            <a:t>will be released on March 23, 2023</a:t>
          </a:r>
          <a:r>
            <a:rPr lang="en-US" sz="1800"/>
            <a:t>. The SDK for 2023-2024 will be released in Summer 2023.</a:t>
          </a:r>
          <a:endParaRPr lang="en-US" sz="1800" dirty="0"/>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nchor="t" anchorCtr="0"/>
        <a:lstStyle/>
        <a:p>
          <a:pPr>
            <a:lnSpc>
              <a:spcPct val="100000"/>
            </a:lnSpc>
          </a:pPr>
          <a:r>
            <a:rPr lang="en-US" sz="1800"/>
            <a:t>Additional LEAs were just added to the Pilot Program. No additional LEAs will be added after April 2023.</a:t>
          </a:r>
          <a:endParaRPr lang="en-US" sz="1800" b="0"/>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800" b="0"/>
            <a:t>Vendors will be responsible for capturing and reporting Level 1 validation (API errors) to their LEA(s).</a:t>
          </a:r>
          <a:endParaRPr lang="en-US" sz="1800" b="1"/>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4"/>
      <dgm:spPr/>
    </dgm:pt>
    <dgm:pt modelId="{3D9E6714-B90C-486F-84EA-6FB8F8760170}" type="pres">
      <dgm:prSet presAssocID="{25F4D30D-B72E-464F-8A20-0A530DA80C9B}" presName="iconRect" presStyleLbl="node1" presStyleIdx="0" presStyleCnt="4"/>
      <dgm:spPr>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Storytelling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4" custScaleY="97155" custLinFactNeighborY="-1605">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4" custLinFactNeighborX="-746" custLinFactNeighborY="743"/>
      <dgm:spPr/>
    </dgm:pt>
    <dgm:pt modelId="{3C9C8D17-6300-4660-A1F1-6A9892CE9041}" type="pres">
      <dgm:prSet presAssocID="{35D82119-22A7-43F2-A7E5-9BDCBD2AA9BB}" presName="iconRect" presStyleLbl="node1" presStyleIdx="1" presStyleCnt="4"/>
      <dgm:spPr>
        <a:blipFill>
          <a:blip xmlns:r="http://schemas.openxmlformats.org/officeDocument/2006/relationships" r:embed="rId4">
            <a:duotone>
              <a:schemeClr val="accent1">
                <a:shade val="45000"/>
                <a:satMod val="135000"/>
              </a:schemeClr>
              <a:prstClr val="white"/>
            </a:duotone>
          </a:blip>
          <a:srcRect/>
          <a:stretch>
            <a:fillRect/>
          </a:stretch>
        </a:blipFill>
      </dgm:spPr>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4" custScaleX="95766" custLinFactNeighborY="-2818">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2" presStyleCnt="4"/>
      <dgm:spPr/>
    </dgm:pt>
    <dgm:pt modelId="{AF82FCC2-9709-4FF9-B7EE-DCC0E54A822B}" type="pres">
      <dgm:prSet presAssocID="{A8F25083-BC3E-47BA-8EB0-3A718A14EAE5}" presName="iconRect" presStyleLbl="node1" presStyleIdx="2" presStyleCnt="4"/>
      <dgm:spPr>
        <a:blipFill rotWithShape="1">
          <a:blip xmlns:r="http://schemas.openxmlformats.org/officeDocument/2006/relationships" r:embed="rId5">
            <a:duotone>
              <a:srgbClr val="0D6CB9">
                <a:shade val="45000"/>
                <a:satMod val="135000"/>
              </a:srgbClr>
              <a:prstClr val="white"/>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2" presStyleCnt="4">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3" presStyleCnt="4"/>
      <dgm:spPr/>
    </dgm:pt>
    <dgm:pt modelId="{E4D36D34-F92B-4722-8F1F-C4428A78967E}" type="pres">
      <dgm:prSet presAssocID="{36DC280A-CD55-4665-B5E4-5E8E0F906C65}" presName="iconRect" presStyleLbl="node1" presStyleIdx="3" presStyleCnt="4"/>
      <dgm:spPr>
        <a:blipFill>
          <a:blip xmlns:r="http://schemas.openxmlformats.org/officeDocument/2006/relationships" r:embed="rId7">
            <a:duotone>
              <a:schemeClr val="accent1">
                <a:shade val="45000"/>
                <a:satMod val="135000"/>
              </a:schemeClr>
              <a:prstClr val="white"/>
            </a:duotone>
          </a:blip>
          <a:srcRect/>
          <a:stretch>
            <a:fillRect/>
          </a:stretch>
        </a:blipFill>
      </dgm:spPr>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3" presStyleCnt="4">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63A7AF5C-526B-4482-AB74-CF6D69A1F858}" srcId="{8DB7A836-5143-409B-9A16-731EFADB2763}" destId="{A8F25083-BC3E-47BA-8EB0-3A718A14EAE5}" srcOrd="2" destOrd="0" parTransId="{815B6253-3293-4846-879E-977BDA9BB843}" sibTransId="{CB717676-9F7D-4EF6-8FDB-430B03C637F0}"/>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3"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0627CDE0-7475-4520-AAD3-D6CCF081850F}" type="presParOf" srcId="{40785628-3722-4E66-99DD-32BDCAA824B0}" destId="{188DD861-CFB0-4329-B001-A50993EE81D0}" srcOrd="4"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5" destOrd="0" presId="urn:microsoft.com/office/officeart/2018/2/layout/IconVerticalSolidList"/>
    <dgm:cxn modelId="{CDEF10B8-E4F9-4148-807D-565939C1C3C6}" type="presParOf" srcId="{40785628-3722-4E66-99DD-32BDCAA824B0}" destId="{2803EC2F-0318-4E1A-8030-752A541B0830}" srcOrd="6"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5D8309-E5EB-420D-B6F3-23C0632E69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5D2C4E-529C-4F53-B3C1-378899A1DB0F}">
      <dgm:prSet phldrT="[Text]" custT="1"/>
      <dgm:spPr/>
      <dgm:t>
        <a:bodyPr/>
        <a:lstStyle/>
        <a:p>
          <a:pPr algn="ctr"/>
          <a:r>
            <a:rPr lang="en-US" sz="3200" dirty="0"/>
            <a:t>UPDATED VERSION</a:t>
          </a:r>
        </a:p>
      </dgm:t>
    </dgm:pt>
    <dgm:pt modelId="{39F10E83-C176-4C35-BF46-6C8403DA9239}" type="parTrans" cxnId="{D773C655-0AAD-4E3C-ADC4-15AACE5FF126}">
      <dgm:prSet/>
      <dgm:spPr/>
      <dgm:t>
        <a:bodyPr/>
        <a:lstStyle/>
        <a:p>
          <a:endParaRPr lang="en-US"/>
        </a:p>
      </dgm:t>
    </dgm:pt>
    <dgm:pt modelId="{A9677AD5-69F5-436B-BBAA-23FF2D6E6571}" type="sibTrans" cxnId="{D773C655-0AAD-4E3C-ADC4-15AACE5FF126}">
      <dgm:prSet/>
      <dgm:spPr/>
      <dgm:t>
        <a:bodyPr/>
        <a:lstStyle/>
        <a:p>
          <a:endParaRPr lang="en-US"/>
        </a:p>
      </dgm:t>
    </dgm:pt>
    <dgm:pt modelId="{D2619FC9-BC34-421A-94D8-96FC4ACBF026}">
      <dgm:prSet phldrT="[Text]" custT="1"/>
      <dgm:spPr/>
      <dgm:t>
        <a:bodyPr/>
        <a:lstStyle/>
        <a:p>
          <a:pPr algn="l">
            <a:buFontTx/>
            <a:buNone/>
          </a:pPr>
          <a:r>
            <a:rPr lang="en-US" sz="1800" b="1" kern="1200">
              <a:solidFill>
                <a:prstClr val="black">
                  <a:hueOff val="0"/>
                  <a:satOff val="0"/>
                  <a:lumOff val="0"/>
                  <a:alphaOff val="0"/>
                </a:prstClr>
              </a:solidFill>
              <a:latin typeface="Calibri" panose="020F0502020204030204"/>
              <a:ea typeface="+mn-ea"/>
              <a:cs typeface="+mn-cs"/>
            </a:rPr>
            <a:t>SDK</a:t>
          </a:r>
          <a:r>
            <a:rPr lang="en-US" sz="1800" kern="1200">
              <a:solidFill>
                <a:prstClr val="black">
                  <a:hueOff val="0"/>
                  <a:satOff val="0"/>
                  <a:lumOff val="0"/>
                  <a:alphaOff val="0"/>
                </a:prstClr>
              </a:solidFill>
              <a:latin typeface="Calibri" panose="020F0502020204030204"/>
              <a:ea typeface="+mn-ea"/>
              <a:cs typeface="+mn-cs"/>
            </a:rPr>
            <a:t> </a:t>
          </a:r>
          <a:r>
            <a:rPr lang="en-US" sz="1800" b="1" kern="1200">
              <a:solidFill>
                <a:prstClr val="black">
                  <a:hueOff val="0"/>
                  <a:satOff val="0"/>
                  <a:lumOff val="0"/>
                  <a:alphaOff val="0"/>
                </a:prstClr>
              </a:solidFill>
              <a:latin typeface="Calibri" panose="020F0502020204030204"/>
              <a:ea typeface="+mn-ea"/>
              <a:cs typeface="+mn-cs"/>
            </a:rPr>
            <a:t>version 1.0.3.1</a:t>
          </a:r>
          <a:r>
            <a:rPr lang="en-US" sz="1800" kern="1200">
              <a:solidFill>
                <a:prstClr val="black">
                  <a:hueOff val="0"/>
                  <a:satOff val="0"/>
                  <a:lumOff val="0"/>
                  <a:alphaOff val="0"/>
                </a:prstClr>
              </a:solidFill>
              <a:latin typeface="Calibri" panose="020F0502020204030204"/>
              <a:ea typeface="+mn-ea"/>
              <a:cs typeface="+mn-cs"/>
            </a:rPr>
            <a:t>: March 23, 2023</a:t>
          </a:r>
        </a:p>
      </dgm:t>
    </dgm:pt>
    <dgm:pt modelId="{A15F5CD6-453D-4A78-B80D-35AF04CD51B2}" type="parTrans" cxnId="{281EB7A5-B163-471D-AE1C-60B1C91EA9DF}">
      <dgm:prSet/>
      <dgm:spPr/>
      <dgm:t>
        <a:bodyPr/>
        <a:lstStyle/>
        <a:p>
          <a:endParaRPr lang="en-US"/>
        </a:p>
      </dgm:t>
    </dgm:pt>
    <dgm:pt modelId="{9F793875-9313-4963-A8A0-52CE3EA07823}" type="sibTrans" cxnId="{281EB7A5-B163-471D-AE1C-60B1C91EA9DF}">
      <dgm:prSet/>
      <dgm:spPr/>
      <dgm:t>
        <a:bodyPr/>
        <a:lstStyle/>
        <a:p>
          <a:endParaRPr lang="en-US"/>
        </a:p>
      </dgm:t>
    </dgm:pt>
    <dgm:pt modelId="{1498EA9C-3205-403B-8372-F2070162C555}">
      <dgm:prSet phldrT="[Text]" custT="1"/>
      <dgm:spPr/>
      <dgm:t>
        <a:bodyPr/>
        <a:lstStyle/>
        <a:p>
          <a:pPr algn="l">
            <a:buFontTx/>
            <a:buNone/>
          </a:pPr>
          <a:endParaRPr lang="en-US" sz="600" kern="1200"/>
        </a:p>
      </dgm:t>
    </dgm:pt>
    <dgm:pt modelId="{04E7A36B-6872-4A42-ABCC-97C96DDA3188}" type="parTrans" cxnId="{6B2A0862-24E6-426D-891B-A98A50F7FC01}">
      <dgm:prSet/>
      <dgm:spPr/>
      <dgm:t>
        <a:bodyPr/>
        <a:lstStyle/>
        <a:p>
          <a:endParaRPr lang="en-US"/>
        </a:p>
      </dgm:t>
    </dgm:pt>
    <dgm:pt modelId="{FEC2343A-A828-4EF7-9B03-2E93E1F50B7E}" type="sibTrans" cxnId="{6B2A0862-24E6-426D-891B-A98A50F7FC01}">
      <dgm:prSet/>
      <dgm:spPr/>
      <dgm:t>
        <a:bodyPr/>
        <a:lstStyle/>
        <a:p>
          <a:endParaRPr lang="en-US"/>
        </a:p>
      </dgm:t>
    </dgm:pt>
    <dgm:pt modelId="{35EEACD9-DF30-482F-8F0F-6A428A4DE9B5}">
      <dgm:prSet phldrT="[Text]" custT="1"/>
      <dgm:spPr/>
      <dgm:t>
        <a:bodyPr/>
        <a:lstStyle/>
        <a:p>
          <a:pPr algn="l">
            <a:buFont typeface="Wingdings" panose="05000000000000000000" pitchFamily="2" charset="2"/>
            <a:buChar char="§"/>
          </a:pPr>
          <a:r>
            <a:rPr lang="en-US" sz="1800" kern="1200" dirty="0"/>
            <a:t>Enabled PUT in the API and resolved several bug fixes. Refer to change log.</a:t>
          </a:r>
        </a:p>
      </dgm:t>
    </dgm:pt>
    <dgm:pt modelId="{5493F851-2C81-41F2-A8AD-F09F45C3CB38}" type="parTrans" cxnId="{5B865632-A10A-4148-88B1-9A01DB7542CE}">
      <dgm:prSet/>
      <dgm:spPr/>
      <dgm:t>
        <a:bodyPr/>
        <a:lstStyle/>
        <a:p>
          <a:endParaRPr lang="en-US"/>
        </a:p>
      </dgm:t>
    </dgm:pt>
    <dgm:pt modelId="{0F64BC72-FE3A-4889-931F-537271F1AFA9}" type="sibTrans" cxnId="{5B865632-A10A-4148-88B1-9A01DB7542CE}">
      <dgm:prSet/>
      <dgm:spPr/>
      <dgm:t>
        <a:bodyPr/>
        <a:lstStyle/>
        <a:p>
          <a:endParaRPr lang="en-US"/>
        </a:p>
      </dgm:t>
    </dgm:pt>
    <dgm:pt modelId="{D0ADA77E-6131-4EB5-8147-A7D9E940FA77}">
      <dgm:prSet phldrT="[Text]" custT="1"/>
      <dgm:spPr/>
      <dgm:t>
        <a:bodyPr/>
        <a:lstStyle/>
        <a:p>
          <a:pPr algn="l">
            <a:buFont typeface="Wingdings" panose="05000000000000000000" pitchFamily="2" charset="2"/>
            <a:buChar char="§"/>
          </a:pPr>
          <a:r>
            <a:rPr lang="en-US" sz="1800" kern="1200" dirty="0">
              <a:solidFill>
                <a:prstClr val="black">
                  <a:hueOff val="0"/>
                  <a:satOff val="0"/>
                  <a:lumOff val="0"/>
                  <a:alphaOff val="0"/>
                </a:prstClr>
              </a:solidFill>
              <a:latin typeface="Calibri" panose="020F0502020204030204"/>
              <a:ea typeface="+mn-ea"/>
              <a:cs typeface="+mn-cs"/>
            </a:rPr>
            <a:t>Still based upon TEDS 2023.2.2.3x published on August 19, 2023. </a:t>
          </a:r>
          <a:endParaRPr lang="en-US" sz="1800" kern="1200" dirty="0"/>
        </a:p>
      </dgm:t>
    </dgm:pt>
    <dgm:pt modelId="{F7F59B60-5912-4E35-B08A-D18D0DDF47B6}" type="sibTrans" cxnId="{EBF68EF5-7EDB-4670-AA67-94D801336BE7}">
      <dgm:prSet/>
      <dgm:spPr/>
      <dgm:t>
        <a:bodyPr/>
        <a:lstStyle/>
        <a:p>
          <a:endParaRPr lang="en-US"/>
        </a:p>
      </dgm:t>
    </dgm:pt>
    <dgm:pt modelId="{FCB072F1-FBD1-4660-B9C8-E0C622A633EE}" type="parTrans" cxnId="{EBF68EF5-7EDB-4670-AA67-94D801336BE7}">
      <dgm:prSet/>
      <dgm:spPr/>
      <dgm:t>
        <a:bodyPr/>
        <a:lstStyle/>
        <a:p>
          <a:endParaRPr lang="en-US"/>
        </a:p>
      </dgm:t>
    </dgm:pt>
    <dgm:pt modelId="{D00BF0B8-3AD5-4ECA-9EE0-56958AB03E17}">
      <dgm:prSet phldrT="[Text]" custT="1"/>
      <dgm:spPr/>
      <dgm:t>
        <a:bodyPr/>
        <a:lstStyle/>
        <a:p>
          <a:pPr algn="l">
            <a:buFontTx/>
            <a:buNone/>
          </a:pPr>
          <a:r>
            <a:rPr lang="en-US" sz="1000" kern="1200" dirty="0">
              <a:solidFill>
                <a:prstClr val="black">
                  <a:hueOff val="0"/>
                  <a:satOff val="0"/>
                  <a:lumOff val="0"/>
                  <a:alphaOff val="0"/>
                </a:prstClr>
              </a:solidFill>
              <a:latin typeface="Calibri" panose="020F0502020204030204"/>
              <a:ea typeface="+mn-ea"/>
              <a:cs typeface="+mn-cs"/>
            </a:rPr>
            <a:t> </a:t>
          </a:r>
        </a:p>
      </dgm:t>
    </dgm:pt>
    <dgm:pt modelId="{CF80381E-2C31-49A8-A1BB-A9D26E63ADF7}" type="parTrans" cxnId="{6E271F96-A413-409C-9991-55C521B5C555}">
      <dgm:prSet/>
      <dgm:spPr/>
      <dgm:t>
        <a:bodyPr/>
        <a:lstStyle/>
        <a:p>
          <a:endParaRPr lang="en-US"/>
        </a:p>
      </dgm:t>
    </dgm:pt>
    <dgm:pt modelId="{565FB15C-13DC-4EF0-B8A4-3416743F74AB}" type="sibTrans" cxnId="{6E271F96-A413-409C-9991-55C521B5C555}">
      <dgm:prSet/>
      <dgm:spPr/>
      <dgm:t>
        <a:bodyPr/>
        <a:lstStyle/>
        <a:p>
          <a:endParaRPr lang="en-US"/>
        </a:p>
      </dgm:t>
    </dgm:pt>
    <dgm:pt modelId="{9FEFC09B-54D9-4F1E-8BF3-CC942FDF1B21}">
      <dgm:prSet phldrT="[Text]" custT="1"/>
      <dgm:spPr/>
      <dgm:t>
        <a:bodyPr/>
        <a:lstStyle/>
        <a:p>
          <a:pPr algn="l">
            <a:buFont typeface="Wingdings" panose="05000000000000000000" pitchFamily="2" charset="2"/>
            <a:buChar char="§"/>
          </a:pPr>
          <a:r>
            <a:rPr lang="en-US" sz="1800" kern="1200" dirty="0"/>
            <a:t>Includes the following TEA claim sets: </a:t>
          </a:r>
        </a:p>
      </dgm:t>
    </dgm:pt>
    <dgm:pt modelId="{021A3C6D-5C7A-40EC-96E5-B8BB7685F3BB}" type="parTrans" cxnId="{82EB7472-86A8-4952-B596-260CDE10316C}">
      <dgm:prSet/>
      <dgm:spPr/>
      <dgm:t>
        <a:bodyPr/>
        <a:lstStyle/>
        <a:p>
          <a:endParaRPr lang="en-US"/>
        </a:p>
      </dgm:t>
    </dgm:pt>
    <dgm:pt modelId="{3FC3A12A-1F34-4A2D-9706-252A8A9050BC}" type="sibTrans" cxnId="{82EB7472-86A8-4952-B596-260CDE10316C}">
      <dgm:prSet/>
      <dgm:spPr/>
      <dgm:t>
        <a:bodyPr/>
        <a:lstStyle/>
        <a:p>
          <a:endParaRPr lang="en-US"/>
        </a:p>
      </dgm:t>
    </dgm:pt>
    <dgm:pt modelId="{68BB6377-A153-4755-99CF-7CD31EDC3AF5}">
      <dgm:prSet phldrT="[Text]" custT="1"/>
      <dgm:spPr/>
      <dgm:t>
        <a:bodyPr/>
        <a:lstStyle/>
        <a:p>
          <a:pPr algn="l">
            <a:buFont typeface="Wingdings" panose="05000000000000000000" pitchFamily="2" charset="2"/>
            <a:buChar char="§"/>
          </a:pPr>
          <a:r>
            <a:rPr lang="en-US" sz="1800" b="1" kern="1200" dirty="0"/>
            <a:t>SIS Vendor</a:t>
          </a:r>
        </a:p>
      </dgm:t>
    </dgm:pt>
    <dgm:pt modelId="{963BE31F-92E0-4DA5-A282-9920B0BACB9D}" type="parTrans" cxnId="{E4D96D95-6284-451C-B23B-EA0B07B652AF}">
      <dgm:prSet/>
      <dgm:spPr/>
      <dgm:t>
        <a:bodyPr/>
        <a:lstStyle/>
        <a:p>
          <a:endParaRPr lang="en-US"/>
        </a:p>
      </dgm:t>
    </dgm:pt>
    <dgm:pt modelId="{C62EDA6F-6965-4B58-A709-A05C4197731D}" type="sibTrans" cxnId="{E4D96D95-6284-451C-B23B-EA0B07B652AF}">
      <dgm:prSet/>
      <dgm:spPr/>
      <dgm:t>
        <a:bodyPr/>
        <a:lstStyle/>
        <a:p>
          <a:endParaRPr lang="en-US"/>
        </a:p>
      </dgm:t>
    </dgm:pt>
    <dgm:pt modelId="{BFB7C80E-75C0-49C5-A098-0F51FBFEAAED}">
      <dgm:prSet phldrT="[Text]" custT="1"/>
      <dgm:spPr/>
      <dgm:t>
        <a:bodyPr/>
        <a:lstStyle/>
        <a:p>
          <a:pPr algn="l">
            <a:buFont typeface="Wingdings" panose="05000000000000000000" pitchFamily="2" charset="2"/>
            <a:buNone/>
          </a:pPr>
          <a:r>
            <a:rPr lang="en-US" sz="1800" kern="1200" dirty="0"/>
            <a:t>This SDK version is intended for pilot year.</a:t>
          </a:r>
        </a:p>
      </dgm:t>
    </dgm:pt>
    <dgm:pt modelId="{11162D3D-7E4C-41BC-90F7-65F3B5BF5C8B}" type="parTrans" cxnId="{9A4B0669-527D-42BE-ADB8-2B2668073317}">
      <dgm:prSet/>
      <dgm:spPr/>
      <dgm:t>
        <a:bodyPr/>
        <a:lstStyle/>
        <a:p>
          <a:endParaRPr lang="en-US"/>
        </a:p>
      </dgm:t>
    </dgm:pt>
    <dgm:pt modelId="{82BCBCE4-DDF2-40D4-8F0B-88A30B7C77D5}" type="sibTrans" cxnId="{9A4B0669-527D-42BE-ADB8-2B2668073317}">
      <dgm:prSet/>
      <dgm:spPr/>
      <dgm:t>
        <a:bodyPr/>
        <a:lstStyle/>
        <a:p>
          <a:endParaRPr lang="en-US"/>
        </a:p>
      </dgm:t>
    </dgm:pt>
    <dgm:pt modelId="{4F738BC0-BE2F-4E35-A6FB-2261746F04F7}">
      <dgm:prSet phldrT="[Text]" custT="1"/>
      <dgm:spPr/>
      <dgm:t>
        <a:bodyPr/>
        <a:lstStyle/>
        <a:p>
          <a:pPr algn="l">
            <a:buFont typeface="Wingdings" panose="05000000000000000000" pitchFamily="2" charset="2"/>
            <a:buChar char="§"/>
          </a:pPr>
          <a:endParaRPr lang="en-US" sz="1000" kern="1200" dirty="0"/>
        </a:p>
      </dgm:t>
    </dgm:pt>
    <dgm:pt modelId="{816318E5-409B-4ABC-8744-2946754E307A}" type="parTrans" cxnId="{A8F66C02-8F8F-454B-8BB7-6A0137010514}">
      <dgm:prSet/>
      <dgm:spPr/>
      <dgm:t>
        <a:bodyPr/>
        <a:lstStyle/>
        <a:p>
          <a:endParaRPr lang="en-US"/>
        </a:p>
      </dgm:t>
    </dgm:pt>
    <dgm:pt modelId="{C0C52A98-62AB-4E6F-9F9C-F0CFCC9AFFB7}" type="sibTrans" cxnId="{A8F66C02-8F8F-454B-8BB7-6A0137010514}">
      <dgm:prSet/>
      <dgm:spPr/>
      <dgm:t>
        <a:bodyPr/>
        <a:lstStyle/>
        <a:p>
          <a:endParaRPr lang="en-US"/>
        </a:p>
      </dgm:t>
    </dgm:pt>
    <dgm:pt modelId="{182D477B-D25A-47BE-9876-88FA4A2CD438}">
      <dgm:prSet phldrT="[Text]" custT="1"/>
      <dgm:spPr/>
      <dgm:t>
        <a:bodyPr/>
        <a:lstStyle/>
        <a:p>
          <a:pPr algn="l">
            <a:buFont typeface="Wingdings" panose="05000000000000000000" pitchFamily="2" charset="2"/>
            <a:buNone/>
          </a:pPr>
          <a:r>
            <a:rPr lang="en-US" sz="1800" kern="1200" dirty="0"/>
            <a:t>Changes for 2023-2024 Parallel Submission</a:t>
          </a:r>
        </a:p>
      </dgm:t>
    </dgm:pt>
    <dgm:pt modelId="{2A8C5C38-113D-4C95-8675-65B681120151}" type="parTrans" cxnId="{ADB8A5DA-2C33-43A7-B944-EC38425CBD9A}">
      <dgm:prSet/>
      <dgm:spPr/>
    </dgm:pt>
    <dgm:pt modelId="{A692E88B-C998-4E2C-B9DA-176AED8DEE75}" type="sibTrans" cxnId="{ADB8A5DA-2C33-43A7-B944-EC38425CBD9A}">
      <dgm:prSet/>
      <dgm:spPr/>
    </dgm:pt>
    <dgm:pt modelId="{B00AAD92-3380-44A7-9F7B-D96937554F2A}">
      <dgm:prSet phldrT="[Text]" custT="1"/>
      <dgm:spPr/>
      <dgm:t>
        <a:bodyPr/>
        <a:lstStyle/>
        <a:p>
          <a:pPr algn="l">
            <a:buFont typeface="Wingdings" panose="05000000000000000000" pitchFamily="2" charset="2"/>
            <a:buNone/>
          </a:pPr>
          <a:r>
            <a:rPr lang="en-US" sz="1800" kern="1200" dirty="0"/>
            <a:t>coming Summer 2023.</a:t>
          </a:r>
        </a:p>
      </dgm:t>
    </dgm:pt>
    <dgm:pt modelId="{CE9BD79A-D984-42EC-84E1-CC3C00E0784B}" type="parTrans" cxnId="{2C7594E4-8B3E-4857-915A-09575435DCA3}">
      <dgm:prSet/>
      <dgm:spPr/>
    </dgm:pt>
    <dgm:pt modelId="{55692677-29D3-476A-BD8B-45A5B242FF5C}" type="sibTrans" cxnId="{2C7594E4-8B3E-4857-915A-09575435DCA3}">
      <dgm:prSet/>
      <dgm:spPr/>
    </dgm:pt>
    <dgm:pt modelId="{46374DE6-5970-4863-9DCB-1E7B5DB6D455}">
      <dgm:prSet phldrT="[Text]" custT="1"/>
      <dgm:spPr/>
      <dgm:t>
        <a:bodyPr/>
        <a:lstStyle/>
        <a:p>
          <a:pPr algn="l">
            <a:buFont typeface="Wingdings" panose="05000000000000000000" pitchFamily="2" charset="2"/>
            <a:buChar char="§"/>
          </a:pPr>
          <a:r>
            <a:rPr lang="en-US" sz="1800" b="1" kern="1200" dirty="0"/>
            <a:t>HR Vendor</a:t>
          </a:r>
        </a:p>
      </dgm:t>
    </dgm:pt>
    <dgm:pt modelId="{E14A5B24-4A71-4680-B320-A4DC5C09A482}" type="sibTrans" cxnId="{585AAC5B-AE89-4772-B297-B31EB59887DC}">
      <dgm:prSet/>
      <dgm:spPr/>
      <dgm:t>
        <a:bodyPr/>
        <a:lstStyle/>
        <a:p>
          <a:endParaRPr lang="en-US"/>
        </a:p>
      </dgm:t>
    </dgm:pt>
    <dgm:pt modelId="{570684A7-6204-4BF6-A625-8F614EA9F4EB}" type="parTrans" cxnId="{585AAC5B-AE89-4772-B297-B31EB59887DC}">
      <dgm:prSet/>
      <dgm:spPr/>
      <dgm:t>
        <a:bodyPr/>
        <a:lstStyle/>
        <a:p>
          <a:endParaRPr lang="en-US"/>
        </a:p>
      </dgm:t>
    </dgm:pt>
    <dgm:pt modelId="{7B89D154-4CF4-4126-8486-698853C1FAB7}">
      <dgm:prSet phldrT="[Text]" custT="1"/>
      <dgm:spPr/>
      <dgm:t>
        <a:bodyPr/>
        <a:lstStyle/>
        <a:p>
          <a:pPr algn="l">
            <a:buFont typeface="Wingdings" panose="05000000000000000000" pitchFamily="2" charset="2"/>
            <a:buChar char="§"/>
          </a:pPr>
          <a:r>
            <a:rPr lang="en-US" sz="1800" b="1" kern="1200" dirty="0"/>
            <a:t>Finance Vendor</a:t>
          </a:r>
        </a:p>
      </dgm:t>
    </dgm:pt>
    <dgm:pt modelId="{E05DC6D2-29E5-4B72-9E3C-71E9B473A6D7}" type="sibTrans" cxnId="{0B3FEF3F-84EA-46FF-B9B2-B12FA9ED1ADD}">
      <dgm:prSet/>
      <dgm:spPr/>
      <dgm:t>
        <a:bodyPr/>
        <a:lstStyle/>
        <a:p>
          <a:endParaRPr lang="en-US"/>
        </a:p>
      </dgm:t>
    </dgm:pt>
    <dgm:pt modelId="{E4F1682A-50B5-40FA-B42C-04CFE22DAB18}" type="parTrans" cxnId="{0B3FEF3F-84EA-46FF-B9B2-B12FA9ED1ADD}">
      <dgm:prSet/>
      <dgm:spPr/>
      <dgm:t>
        <a:bodyPr/>
        <a:lstStyle/>
        <a:p>
          <a:endParaRPr lang="en-US"/>
        </a:p>
      </dgm:t>
    </dgm:pt>
    <dgm:pt modelId="{8B174934-BB71-4034-9CC6-842F8C5C4764}">
      <dgm:prSet phldrT="[Text]" custT="1"/>
      <dgm:spPr/>
      <dgm:t>
        <a:bodyPr/>
        <a:lstStyle/>
        <a:p>
          <a:pPr algn="l">
            <a:buFont typeface="Wingdings" panose="05000000000000000000" pitchFamily="2" charset="2"/>
            <a:buChar char="§"/>
          </a:pPr>
          <a:r>
            <a:rPr lang="en-US" sz="1800" b="1" kern="1200" dirty="0"/>
            <a:t>HR/Finance Vendor</a:t>
          </a:r>
        </a:p>
      </dgm:t>
    </dgm:pt>
    <dgm:pt modelId="{748DCCB8-53AD-4565-A43F-CE7AC6518013}" type="sibTrans" cxnId="{9D425760-8309-438B-BEE3-3D1E856FC8A4}">
      <dgm:prSet/>
      <dgm:spPr/>
      <dgm:t>
        <a:bodyPr/>
        <a:lstStyle/>
        <a:p>
          <a:endParaRPr lang="en-US"/>
        </a:p>
      </dgm:t>
    </dgm:pt>
    <dgm:pt modelId="{B00E8AB8-EAF6-482F-9F99-773F8680BDA6}" type="parTrans" cxnId="{9D425760-8309-438B-BEE3-3D1E856FC8A4}">
      <dgm:prSet/>
      <dgm:spPr/>
      <dgm:t>
        <a:bodyPr/>
        <a:lstStyle/>
        <a:p>
          <a:endParaRPr lang="en-US"/>
        </a:p>
      </dgm:t>
    </dgm:pt>
    <dgm:pt modelId="{A1318546-2A13-4DBF-8E25-CD4366D81F6C}">
      <dgm:prSet phldrT="[Text]" custT="1"/>
      <dgm:spPr/>
      <dgm:t>
        <a:bodyPr/>
        <a:lstStyle/>
        <a:p>
          <a:pPr algn="l">
            <a:buFont typeface="Wingdings" panose="05000000000000000000" pitchFamily="2" charset="2"/>
            <a:buChar char="§"/>
          </a:pPr>
          <a:r>
            <a:rPr lang="en-US" sz="1800" b="1" kern="1200" dirty="0"/>
            <a:t>SIS/HR/Finance Vendor</a:t>
          </a:r>
        </a:p>
      </dgm:t>
    </dgm:pt>
    <dgm:pt modelId="{52AEE138-4912-4477-BEA3-A79A2EACB164}" type="sibTrans" cxnId="{777E860E-3549-4641-A9B3-F38173A1380C}">
      <dgm:prSet/>
      <dgm:spPr/>
      <dgm:t>
        <a:bodyPr/>
        <a:lstStyle/>
        <a:p>
          <a:endParaRPr lang="en-US"/>
        </a:p>
      </dgm:t>
    </dgm:pt>
    <dgm:pt modelId="{2FE395E6-1D69-48AE-ADFC-9248AFF290EB}" type="parTrans" cxnId="{777E860E-3549-4641-A9B3-F38173A1380C}">
      <dgm:prSet/>
      <dgm:spPr/>
      <dgm:t>
        <a:bodyPr/>
        <a:lstStyle/>
        <a:p>
          <a:endParaRPr lang="en-US"/>
        </a:p>
      </dgm:t>
    </dgm:pt>
    <dgm:pt modelId="{E255AA31-484A-4AE2-BF5B-0EA19872967B}" type="pres">
      <dgm:prSet presAssocID="{FC5D8309-E5EB-420D-B6F3-23C0632E695A}" presName="linear" presStyleCnt="0">
        <dgm:presLayoutVars>
          <dgm:animLvl val="lvl"/>
          <dgm:resizeHandles val="exact"/>
        </dgm:presLayoutVars>
      </dgm:prSet>
      <dgm:spPr/>
    </dgm:pt>
    <dgm:pt modelId="{A1FC5571-F13B-4E02-B72D-D69CA058B891}" type="pres">
      <dgm:prSet presAssocID="{6A5D2C4E-529C-4F53-B3C1-378899A1DB0F}" presName="parentText" presStyleLbl="node1" presStyleIdx="0" presStyleCnt="1" custScaleY="93531" custLinFactNeighborX="96">
        <dgm:presLayoutVars>
          <dgm:chMax val="0"/>
          <dgm:bulletEnabled val="1"/>
        </dgm:presLayoutVars>
      </dgm:prSet>
      <dgm:spPr/>
    </dgm:pt>
    <dgm:pt modelId="{AF2E5E03-74DE-4370-8153-A6EA54A6CD91}" type="pres">
      <dgm:prSet presAssocID="{6A5D2C4E-529C-4F53-B3C1-378899A1DB0F}" presName="childText" presStyleLbl="revTx" presStyleIdx="0" presStyleCnt="1" custScaleX="100000">
        <dgm:presLayoutVars>
          <dgm:bulletEnabled val="1"/>
        </dgm:presLayoutVars>
      </dgm:prSet>
      <dgm:spPr/>
    </dgm:pt>
  </dgm:ptLst>
  <dgm:cxnLst>
    <dgm:cxn modelId="{A8F66C02-8F8F-454B-8BB7-6A0137010514}" srcId="{D00BF0B8-3AD5-4ECA-9EE0-56958AB03E17}" destId="{4F738BC0-BE2F-4E35-A6FB-2261746F04F7}" srcOrd="3" destOrd="0" parTransId="{816318E5-409B-4ABC-8744-2946754E307A}" sibTransId="{C0C52A98-62AB-4E6F-9F9C-F0CFCC9AFFB7}"/>
    <dgm:cxn modelId="{777E860E-3549-4641-A9B3-F38173A1380C}" srcId="{9FEFC09B-54D9-4F1E-8BF3-CC942FDF1B21}" destId="{A1318546-2A13-4DBF-8E25-CD4366D81F6C}" srcOrd="4" destOrd="0" parTransId="{2FE395E6-1D69-48AE-ADFC-9248AFF290EB}" sibTransId="{52AEE138-4912-4477-BEA3-A79A2EACB164}"/>
    <dgm:cxn modelId="{A1D62811-84AF-4BE8-9BE8-4DCA4FC6DB66}" type="presOf" srcId="{6A5D2C4E-529C-4F53-B3C1-378899A1DB0F}" destId="{A1FC5571-F13B-4E02-B72D-D69CA058B891}" srcOrd="0" destOrd="0" presId="urn:microsoft.com/office/officeart/2005/8/layout/vList2"/>
    <dgm:cxn modelId="{71810416-8126-40E5-9E2B-7184244378F6}" type="presOf" srcId="{1498EA9C-3205-403B-8372-F2070162C555}" destId="{AF2E5E03-74DE-4370-8153-A6EA54A6CD91}" srcOrd="0" destOrd="0" presId="urn:microsoft.com/office/officeart/2005/8/layout/vList2"/>
    <dgm:cxn modelId="{AC39D31F-F76F-40A5-85C3-58ED998108EE}" type="presOf" srcId="{D2619FC9-BC34-421A-94D8-96FC4ACBF026}" destId="{AF2E5E03-74DE-4370-8153-A6EA54A6CD91}" srcOrd="0" destOrd="1" presId="urn:microsoft.com/office/officeart/2005/8/layout/vList2"/>
    <dgm:cxn modelId="{D9E1D52A-1347-41FE-8CF7-AD74C4506E0E}" type="presOf" srcId="{8B174934-BB71-4034-9CC6-842F8C5C4764}" destId="{AF2E5E03-74DE-4370-8153-A6EA54A6CD91}" srcOrd="0" destOrd="8" presId="urn:microsoft.com/office/officeart/2005/8/layout/vList2"/>
    <dgm:cxn modelId="{EFE51F31-67AE-4CFF-9BEE-1B67010B3D22}" type="presOf" srcId="{BFB7C80E-75C0-49C5-A098-0F51FBFEAAED}" destId="{AF2E5E03-74DE-4370-8153-A6EA54A6CD91}" srcOrd="0" destOrd="12" presId="urn:microsoft.com/office/officeart/2005/8/layout/vList2"/>
    <dgm:cxn modelId="{C6DE3D31-4080-4F51-8126-9FB35978E6D0}" type="presOf" srcId="{FC5D8309-E5EB-420D-B6F3-23C0632E695A}" destId="{E255AA31-484A-4AE2-BF5B-0EA19872967B}" srcOrd="0" destOrd="0" presId="urn:microsoft.com/office/officeart/2005/8/layout/vList2"/>
    <dgm:cxn modelId="{AF73B231-D6B4-4FEA-A093-E57F9CE47A90}" type="presOf" srcId="{D0ADA77E-6131-4EB5-8147-A7D9E940FA77}" destId="{AF2E5E03-74DE-4370-8153-A6EA54A6CD91}" srcOrd="0" destOrd="3" presId="urn:microsoft.com/office/officeart/2005/8/layout/vList2"/>
    <dgm:cxn modelId="{5B865632-A10A-4148-88B1-9A01DB7542CE}" srcId="{D00BF0B8-3AD5-4ECA-9EE0-56958AB03E17}" destId="{35EEACD9-DF30-482F-8F0F-6A428A4DE9B5}" srcOrd="2" destOrd="0" parTransId="{5493F851-2C81-41F2-A8AD-F09F45C3CB38}" sibTransId="{0F64BC72-FE3A-4889-931F-537271F1AFA9}"/>
    <dgm:cxn modelId="{52AA5D3F-F0F9-465F-B860-5BFCAD2306E5}" type="presOf" srcId="{68BB6377-A153-4755-99CF-7CD31EDC3AF5}" destId="{AF2E5E03-74DE-4370-8153-A6EA54A6CD91}" srcOrd="0" destOrd="5" presId="urn:microsoft.com/office/officeart/2005/8/layout/vList2"/>
    <dgm:cxn modelId="{0B3FEF3F-84EA-46FF-B9B2-B12FA9ED1ADD}" srcId="{9FEFC09B-54D9-4F1E-8BF3-CC942FDF1B21}" destId="{7B89D154-4CF4-4126-8486-698853C1FAB7}" srcOrd="2" destOrd="0" parTransId="{E4F1682A-50B5-40FA-B42C-04CFE22DAB18}" sibTransId="{E05DC6D2-29E5-4B72-9E3C-71E9B473A6D7}"/>
    <dgm:cxn modelId="{585AAC5B-AE89-4772-B297-B31EB59887DC}" srcId="{9FEFC09B-54D9-4F1E-8BF3-CC942FDF1B21}" destId="{46374DE6-5970-4863-9DCB-1E7B5DB6D455}" srcOrd="1" destOrd="0" parTransId="{570684A7-6204-4BF6-A625-8F614EA9F4EB}" sibTransId="{E14A5B24-4A71-4680-B320-A4DC5C09A482}"/>
    <dgm:cxn modelId="{1CCFE85E-38A6-4E4E-B9DC-831796FE9D3D}" type="presOf" srcId="{35EEACD9-DF30-482F-8F0F-6A428A4DE9B5}" destId="{AF2E5E03-74DE-4370-8153-A6EA54A6CD91}" srcOrd="0" destOrd="10" presId="urn:microsoft.com/office/officeart/2005/8/layout/vList2"/>
    <dgm:cxn modelId="{9D425760-8309-438B-BEE3-3D1E856FC8A4}" srcId="{9FEFC09B-54D9-4F1E-8BF3-CC942FDF1B21}" destId="{8B174934-BB71-4034-9CC6-842F8C5C4764}" srcOrd="3" destOrd="0" parTransId="{B00E8AB8-EAF6-482F-9F99-773F8680BDA6}" sibTransId="{748DCCB8-53AD-4565-A43F-CE7AC6518013}"/>
    <dgm:cxn modelId="{6B2A0862-24E6-426D-891B-A98A50F7FC01}" srcId="{6A5D2C4E-529C-4F53-B3C1-378899A1DB0F}" destId="{1498EA9C-3205-403B-8372-F2070162C555}" srcOrd="0" destOrd="0" parTransId="{04E7A36B-6872-4A42-ABCC-97C96DDA3188}" sibTransId="{FEC2343A-A828-4EF7-9B03-2E93E1F50B7E}"/>
    <dgm:cxn modelId="{9A4B0669-527D-42BE-ADB8-2B2668073317}" srcId="{6A5D2C4E-529C-4F53-B3C1-378899A1DB0F}" destId="{BFB7C80E-75C0-49C5-A098-0F51FBFEAAED}" srcOrd="3" destOrd="0" parTransId="{11162D3D-7E4C-41BC-90F7-65F3B5BF5C8B}" sibTransId="{82BCBCE4-DDF2-40D4-8F0B-88A30B7C77D5}"/>
    <dgm:cxn modelId="{D3A30E4C-00C9-4E2E-B2ED-5CD4F268EE2E}" type="presOf" srcId="{4F738BC0-BE2F-4E35-A6FB-2261746F04F7}" destId="{AF2E5E03-74DE-4370-8153-A6EA54A6CD91}" srcOrd="0" destOrd="11" presId="urn:microsoft.com/office/officeart/2005/8/layout/vList2"/>
    <dgm:cxn modelId="{2903AF4F-BB7B-4469-B255-9411E8B32B7C}" type="presOf" srcId="{A1318546-2A13-4DBF-8E25-CD4366D81F6C}" destId="{AF2E5E03-74DE-4370-8153-A6EA54A6CD91}" srcOrd="0" destOrd="9" presId="urn:microsoft.com/office/officeart/2005/8/layout/vList2"/>
    <dgm:cxn modelId="{82EB7472-86A8-4952-B596-260CDE10316C}" srcId="{D00BF0B8-3AD5-4ECA-9EE0-56958AB03E17}" destId="{9FEFC09B-54D9-4F1E-8BF3-CC942FDF1B21}" srcOrd="1" destOrd="0" parTransId="{021A3C6D-5C7A-40EC-96E5-B8BB7685F3BB}" sibTransId="{3FC3A12A-1F34-4A2D-9706-252A8A9050BC}"/>
    <dgm:cxn modelId="{D773C655-0AAD-4E3C-ADC4-15AACE5FF126}" srcId="{FC5D8309-E5EB-420D-B6F3-23C0632E695A}" destId="{6A5D2C4E-529C-4F53-B3C1-378899A1DB0F}" srcOrd="0" destOrd="0" parTransId="{39F10E83-C176-4C35-BF46-6C8403DA9239}" sibTransId="{A9677AD5-69F5-436B-BBAA-23FF2D6E6571}"/>
    <dgm:cxn modelId="{1EDD0E8B-69FE-4EEE-98F2-554980B67831}" type="presOf" srcId="{9FEFC09B-54D9-4F1E-8BF3-CC942FDF1B21}" destId="{AF2E5E03-74DE-4370-8153-A6EA54A6CD91}" srcOrd="0" destOrd="4" presId="urn:microsoft.com/office/officeart/2005/8/layout/vList2"/>
    <dgm:cxn modelId="{E4D96D95-6284-451C-B23B-EA0B07B652AF}" srcId="{9FEFC09B-54D9-4F1E-8BF3-CC942FDF1B21}" destId="{68BB6377-A153-4755-99CF-7CD31EDC3AF5}" srcOrd="0" destOrd="0" parTransId="{963BE31F-92E0-4DA5-A282-9920B0BACB9D}" sibTransId="{C62EDA6F-6965-4B58-A709-A05C4197731D}"/>
    <dgm:cxn modelId="{6E271F96-A413-409C-9991-55C521B5C555}" srcId="{6A5D2C4E-529C-4F53-B3C1-378899A1DB0F}" destId="{D00BF0B8-3AD5-4ECA-9EE0-56958AB03E17}" srcOrd="2" destOrd="0" parTransId="{CF80381E-2C31-49A8-A1BB-A9D26E63ADF7}" sibTransId="{565FB15C-13DC-4EF0-B8A4-3416743F74AB}"/>
    <dgm:cxn modelId="{281EB7A5-B163-471D-AE1C-60B1C91EA9DF}" srcId="{6A5D2C4E-529C-4F53-B3C1-378899A1DB0F}" destId="{D2619FC9-BC34-421A-94D8-96FC4ACBF026}" srcOrd="1" destOrd="0" parTransId="{A15F5CD6-453D-4A78-B80D-35AF04CD51B2}" sibTransId="{9F793875-9313-4963-A8A0-52CE3EA07823}"/>
    <dgm:cxn modelId="{8DCDB8BF-482A-4735-832E-69AA6DAE17BB}" type="presOf" srcId="{D00BF0B8-3AD5-4ECA-9EE0-56958AB03E17}" destId="{AF2E5E03-74DE-4370-8153-A6EA54A6CD91}" srcOrd="0" destOrd="2" presId="urn:microsoft.com/office/officeart/2005/8/layout/vList2"/>
    <dgm:cxn modelId="{906AD4C9-4E8D-4BB2-B775-75C6FF7B8B96}" type="presOf" srcId="{7B89D154-4CF4-4126-8486-698853C1FAB7}" destId="{AF2E5E03-74DE-4370-8153-A6EA54A6CD91}" srcOrd="0" destOrd="7" presId="urn:microsoft.com/office/officeart/2005/8/layout/vList2"/>
    <dgm:cxn modelId="{ADB8A5DA-2C33-43A7-B944-EC38425CBD9A}" srcId="{6A5D2C4E-529C-4F53-B3C1-378899A1DB0F}" destId="{182D477B-D25A-47BE-9876-88FA4A2CD438}" srcOrd="4" destOrd="0" parTransId="{2A8C5C38-113D-4C95-8675-65B681120151}" sibTransId="{A692E88B-C998-4E2C-B9DA-176AED8DEE75}"/>
    <dgm:cxn modelId="{33F2ACDC-5E52-4DD1-8A73-56048A262227}" type="presOf" srcId="{46374DE6-5970-4863-9DCB-1E7B5DB6D455}" destId="{AF2E5E03-74DE-4370-8153-A6EA54A6CD91}" srcOrd="0" destOrd="6" presId="urn:microsoft.com/office/officeart/2005/8/layout/vList2"/>
    <dgm:cxn modelId="{2C7594E4-8B3E-4857-915A-09575435DCA3}" srcId="{6A5D2C4E-529C-4F53-B3C1-378899A1DB0F}" destId="{B00AAD92-3380-44A7-9F7B-D96937554F2A}" srcOrd="5" destOrd="0" parTransId="{CE9BD79A-D984-42EC-84E1-CC3C00E0784B}" sibTransId="{55692677-29D3-476A-BD8B-45A5B242FF5C}"/>
    <dgm:cxn modelId="{786D56E8-4487-4655-883C-B7B0482DF6A6}" type="presOf" srcId="{B00AAD92-3380-44A7-9F7B-D96937554F2A}" destId="{AF2E5E03-74DE-4370-8153-A6EA54A6CD91}" srcOrd="0" destOrd="14" presId="urn:microsoft.com/office/officeart/2005/8/layout/vList2"/>
    <dgm:cxn modelId="{EBF68EF5-7EDB-4670-AA67-94D801336BE7}" srcId="{D00BF0B8-3AD5-4ECA-9EE0-56958AB03E17}" destId="{D0ADA77E-6131-4EB5-8147-A7D9E940FA77}" srcOrd="0" destOrd="0" parTransId="{FCB072F1-FBD1-4660-B9C8-E0C622A633EE}" sibTransId="{F7F59B60-5912-4E35-B08A-D18D0DDF47B6}"/>
    <dgm:cxn modelId="{93F6B2F7-6035-4AEB-8E24-9070F643A11C}" type="presOf" srcId="{182D477B-D25A-47BE-9876-88FA4A2CD438}" destId="{AF2E5E03-74DE-4370-8153-A6EA54A6CD91}" srcOrd="0" destOrd="13" presId="urn:microsoft.com/office/officeart/2005/8/layout/vList2"/>
    <dgm:cxn modelId="{D2B2B8CD-9FAB-4A8A-9EF7-3C593AC244C4}" type="presParOf" srcId="{E255AA31-484A-4AE2-BF5B-0EA19872967B}" destId="{A1FC5571-F13B-4E02-B72D-D69CA058B891}" srcOrd="0" destOrd="0" presId="urn:microsoft.com/office/officeart/2005/8/layout/vList2"/>
    <dgm:cxn modelId="{CDDEB574-DBCD-4C49-AFF6-8F91D8DC450A}" type="presParOf" srcId="{E255AA31-484A-4AE2-BF5B-0EA19872967B}" destId="{AF2E5E03-74DE-4370-8153-A6EA54A6CD9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944E0E-E2C4-42B9-B6E6-9F72D383532F}" type="doc">
      <dgm:prSet loTypeId="urn:microsoft.com/office/officeart/2005/8/layout/hList7" loCatId="picture" qsTypeId="urn:microsoft.com/office/officeart/2005/8/quickstyle/simple3" qsCatId="simple" csTypeId="urn:microsoft.com/office/officeart/2005/8/colors/accent1_2" csCatId="accent1" phldr="1"/>
      <dgm:spPr/>
    </dgm:pt>
    <dgm:pt modelId="{FB621211-54DE-4FFA-914C-BAA5F16B7B90}">
      <dgm:prSet phldrT="[Text]" custT="1"/>
      <dgm:spPr>
        <a:solidFill>
          <a:srgbClr val="C2DAED"/>
        </a:solidFill>
      </dgm:spPr>
      <dgm:t>
        <a:bodyPr/>
        <a:lstStyle/>
        <a:p>
          <a:pPr algn="ctr"/>
          <a:endParaRPr lang="en-US" sz="2400" b="1"/>
        </a:p>
        <a:p>
          <a:pPr algn="ctr"/>
          <a:r>
            <a:rPr lang="en-US" sz="2000" b="1"/>
            <a:t>Hosted       Sandbox (Staging)</a:t>
          </a:r>
        </a:p>
        <a:p>
          <a:pPr algn="ctr"/>
          <a:endParaRPr lang="en-US" sz="2000"/>
        </a:p>
        <a:p>
          <a:pPr algn="ctr"/>
          <a:endParaRPr lang="en-US" sz="1400"/>
        </a:p>
        <a:p>
          <a:pPr algn="ctr"/>
          <a:endParaRPr lang="en-US" sz="1400"/>
        </a:p>
        <a:p>
          <a:pPr algn="ctr"/>
          <a:endParaRPr lang="en-US" sz="1400"/>
        </a:p>
        <a:p>
          <a:pPr algn="ctr"/>
          <a:endParaRPr lang="en-US" sz="1400"/>
        </a:p>
      </dgm:t>
    </dgm:pt>
    <dgm:pt modelId="{CF949CB0-E85B-4E2A-81EE-7203D6E91BFC}" type="parTrans" cxnId="{0B2B895A-605C-4923-95B4-6D0E5AE3EB32}">
      <dgm:prSet/>
      <dgm:spPr/>
      <dgm:t>
        <a:bodyPr/>
        <a:lstStyle/>
        <a:p>
          <a:endParaRPr lang="en-US"/>
        </a:p>
      </dgm:t>
    </dgm:pt>
    <dgm:pt modelId="{1501BA89-D2BB-46D5-B497-E65C7DF71090}" type="sibTrans" cxnId="{0B2B895A-605C-4923-95B4-6D0E5AE3EB32}">
      <dgm:prSet/>
      <dgm:spPr/>
      <dgm:t>
        <a:bodyPr/>
        <a:lstStyle/>
        <a:p>
          <a:endParaRPr lang="en-US"/>
        </a:p>
      </dgm:t>
    </dgm:pt>
    <dgm:pt modelId="{AF1347DB-4C3B-4D81-A321-0A17CE93082E}">
      <dgm:prSet phldrT="[Text]" custT="1"/>
      <dgm:spPr>
        <a:solidFill>
          <a:srgbClr val="C2DAED"/>
        </a:solidFill>
      </dgm:spPr>
      <dgm:t>
        <a:bodyPr/>
        <a:lstStyle/>
        <a:p>
          <a:pPr algn="l"/>
          <a:endParaRPr lang="en-US" sz="2000" b="1"/>
        </a:p>
        <a:p>
          <a:pPr algn="ctr"/>
          <a:endParaRPr lang="en-US" sz="2000" b="1"/>
        </a:p>
        <a:p>
          <a:pPr algn="ctr"/>
          <a:r>
            <a:rPr lang="en-US" sz="2000" b="1"/>
            <a:t>Local   Development</a:t>
          </a:r>
        </a:p>
        <a:p>
          <a:pPr algn="l"/>
          <a:endParaRPr lang="en-US" sz="1400"/>
        </a:p>
        <a:p>
          <a:pPr algn="l"/>
          <a:endParaRPr lang="en-US" sz="1400"/>
        </a:p>
        <a:p>
          <a:pPr algn="l"/>
          <a:r>
            <a:rPr lang="en-US" sz="1400"/>
            <a:t>     </a:t>
          </a:r>
        </a:p>
        <a:p>
          <a:pPr algn="l"/>
          <a:endParaRPr lang="en-US" sz="1400"/>
        </a:p>
        <a:p>
          <a:pPr algn="l"/>
          <a:endParaRPr lang="en-US" sz="1400"/>
        </a:p>
        <a:p>
          <a:pPr algn="l"/>
          <a:endParaRPr lang="en-US" sz="1400"/>
        </a:p>
        <a:p>
          <a:pPr algn="l"/>
          <a:endParaRPr lang="en-US" sz="1400"/>
        </a:p>
      </dgm:t>
    </dgm:pt>
    <dgm:pt modelId="{8974C6D8-677B-46E1-9670-47F03134808E}" type="sibTrans" cxnId="{65014A98-929F-4179-B467-AF436818B4F2}">
      <dgm:prSet/>
      <dgm:spPr/>
      <dgm:t>
        <a:bodyPr/>
        <a:lstStyle/>
        <a:p>
          <a:endParaRPr lang="en-US"/>
        </a:p>
      </dgm:t>
    </dgm:pt>
    <dgm:pt modelId="{DAF2279C-1CB7-4E50-9206-2832A7438898}" type="parTrans" cxnId="{65014A98-929F-4179-B467-AF436818B4F2}">
      <dgm:prSet/>
      <dgm:spPr/>
      <dgm:t>
        <a:bodyPr/>
        <a:lstStyle/>
        <a:p>
          <a:endParaRPr lang="en-US"/>
        </a:p>
      </dgm:t>
    </dgm:pt>
    <dgm:pt modelId="{C1297EA6-F14D-4B7D-A6A3-C3CA4F4BE6EF}" type="pres">
      <dgm:prSet presAssocID="{8E944E0E-E2C4-42B9-B6E6-9F72D383532F}" presName="Name0" presStyleCnt="0">
        <dgm:presLayoutVars>
          <dgm:dir/>
          <dgm:resizeHandles val="exact"/>
        </dgm:presLayoutVars>
      </dgm:prSet>
      <dgm:spPr/>
    </dgm:pt>
    <dgm:pt modelId="{C09572FB-6378-4EC3-B2F7-17C128BE33E0}" type="pres">
      <dgm:prSet presAssocID="{8E944E0E-E2C4-42B9-B6E6-9F72D383532F}" presName="fgShape" presStyleLbl="fgShp" presStyleIdx="0" presStyleCnt="1"/>
      <dgm:spPr>
        <a:noFill/>
        <a:ln>
          <a:noFill/>
        </a:ln>
      </dgm:spPr>
    </dgm:pt>
    <dgm:pt modelId="{A7D8B786-0371-404D-9B09-0601934823AE}" type="pres">
      <dgm:prSet presAssocID="{8E944E0E-E2C4-42B9-B6E6-9F72D383532F}" presName="linComp" presStyleCnt="0"/>
      <dgm:spPr/>
    </dgm:pt>
    <dgm:pt modelId="{C79382C5-8E92-4367-9D8C-FBA8A9B8AB48}" type="pres">
      <dgm:prSet presAssocID="{AF1347DB-4C3B-4D81-A321-0A17CE93082E}" presName="compNode" presStyleCnt="0"/>
      <dgm:spPr/>
    </dgm:pt>
    <dgm:pt modelId="{A53B3544-637C-49F1-AA32-CDE4CEE628F2}" type="pres">
      <dgm:prSet presAssocID="{AF1347DB-4C3B-4D81-A321-0A17CE93082E}" presName="bkgdShape" presStyleLbl="node1" presStyleIdx="0" presStyleCnt="2" custLinFactNeighborX="-1944"/>
      <dgm:spPr/>
    </dgm:pt>
    <dgm:pt modelId="{EAB1B2F8-24D2-4254-AA44-AD5E6071D690}" type="pres">
      <dgm:prSet presAssocID="{AF1347DB-4C3B-4D81-A321-0A17CE93082E}" presName="nodeTx" presStyleLbl="node1" presStyleIdx="0" presStyleCnt="2">
        <dgm:presLayoutVars>
          <dgm:bulletEnabled val="1"/>
        </dgm:presLayoutVars>
      </dgm:prSet>
      <dgm:spPr/>
    </dgm:pt>
    <dgm:pt modelId="{309A3374-2CD2-4B0E-9B99-0E4D0EDFF639}" type="pres">
      <dgm:prSet presAssocID="{AF1347DB-4C3B-4D81-A321-0A17CE93082E}" presName="invisiNode" presStyleLbl="node1" presStyleIdx="0" presStyleCnt="2"/>
      <dgm:spPr/>
    </dgm:pt>
    <dgm:pt modelId="{825CF1EA-58CB-4B40-B57E-D6259263D789}" type="pres">
      <dgm:prSet presAssocID="{AF1347DB-4C3B-4D81-A321-0A17CE93082E}" presName="imagNode" presStyleLbl="fgImgPlace1" presStyleIdx="0" presStyleCnt="2"/>
      <dgm:spPr>
        <a:blipFill>
          <a:blip xmlns:r="http://schemas.openxmlformats.org/officeDocument/2006/relationships" r:embed="rId1"/>
          <a:srcRect/>
          <a:stretch>
            <a:fillRect/>
          </a:stretch>
        </a:blipFill>
      </dgm:spPr>
    </dgm:pt>
    <dgm:pt modelId="{58A195E1-9D18-4C48-B8F8-7F877600373D}" type="pres">
      <dgm:prSet presAssocID="{8974C6D8-677B-46E1-9670-47F03134808E}" presName="sibTrans" presStyleLbl="sibTrans2D1" presStyleIdx="0" presStyleCnt="0"/>
      <dgm:spPr/>
    </dgm:pt>
    <dgm:pt modelId="{9430CB0B-0DCE-47C9-84E5-DEED40BB024C}" type="pres">
      <dgm:prSet presAssocID="{FB621211-54DE-4FFA-914C-BAA5F16B7B90}" presName="compNode" presStyleCnt="0"/>
      <dgm:spPr/>
    </dgm:pt>
    <dgm:pt modelId="{864FEA6A-5011-4633-BBD4-84DCB1414964}" type="pres">
      <dgm:prSet presAssocID="{FB621211-54DE-4FFA-914C-BAA5F16B7B90}" presName="bkgdShape" presStyleLbl="node1" presStyleIdx="1" presStyleCnt="2"/>
      <dgm:spPr/>
    </dgm:pt>
    <dgm:pt modelId="{A6E3CA65-58C4-4826-8455-B12F13A576EA}" type="pres">
      <dgm:prSet presAssocID="{FB621211-54DE-4FFA-914C-BAA5F16B7B90}" presName="nodeTx" presStyleLbl="node1" presStyleIdx="1" presStyleCnt="2">
        <dgm:presLayoutVars>
          <dgm:bulletEnabled val="1"/>
        </dgm:presLayoutVars>
      </dgm:prSet>
      <dgm:spPr/>
    </dgm:pt>
    <dgm:pt modelId="{6D2C8FA2-2F2B-4ED7-AFA2-80C2FDA9962E}" type="pres">
      <dgm:prSet presAssocID="{FB621211-54DE-4FFA-914C-BAA5F16B7B90}" presName="invisiNode" presStyleLbl="node1" presStyleIdx="1" presStyleCnt="2"/>
      <dgm:spPr/>
    </dgm:pt>
    <dgm:pt modelId="{715B2232-65BA-4FDB-97D9-12CDE95FFC83}" type="pres">
      <dgm:prSet presAssocID="{FB621211-54DE-4FFA-914C-BAA5F16B7B90}" presName="imagNode" presStyleLbl="fgImgPlace1" presStyleIdx="1" presStyleCnt="2"/>
      <dgm:spPr>
        <a:blipFill dpi="0" rotWithShape="1">
          <a:blip xmlns:r="http://schemas.openxmlformats.org/officeDocument/2006/relationships"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a:stretch>
            <a:fillRect l="-8017" r="-8017"/>
          </a:stretch>
        </a:blipFill>
      </dgm:spPr>
    </dgm:pt>
  </dgm:ptLst>
  <dgm:cxnLst>
    <dgm:cxn modelId="{F81E9903-1B4D-43E1-A194-DAA1FA9553F4}" type="presOf" srcId="{FB621211-54DE-4FFA-914C-BAA5F16B7B90}" destId="{A6E3CA65-58C4-4826-8455-B12F13A576EA}" srcOrd="1" destOrd="0" presId="urn:microsoft.com/office/officeart/2005/8/layout/hList7"/>
    <dgm:cxn modelId="{2388A603-4FC0-4DEA-8EEF-21B78A025021}" type="presOf" srcId="{8974C6D8-677B-46E1-9670-47F03134808E}" destId="{58A195E1-9D18-4C48-B8F8-7F877600373D}" srcOrd="0" destOrd="0" presId="urn:microsoft.com/office/officeart/2005/8/layout/hList7"/>
    <dgm:cxn modelId="{A1BDD01A-9297-4E61-9B3A-29E918DF88B6}" type="presOf" srcId="{AF1347DB-4C3B-4D81-A321-0A17CE93082E}" destId="{EAB1B2F8-24D2-4254-AA44-AD5E6071D690}" srcOrd="1" destOrd="0" presId="urn:microsoft.com/office/officeart/2005/8/layout/hList7"/>
    <dgm:cxn modelId="{CF55A65D-D815-4EB6-A3C8-483A23CC532F}" type="presOf" srcId="{AF1347DB-4C3B-4D81-A321-0A17CE93082E}" destId="{A53B3544-637C-49F1-AA32-CDE4CEE628F2}" srcOrd="0" destOrd="0" presId="urn:microsoft.com/office/officeart/2005/8/layout/hList7"/>
    <dgm:cxn modelId="{0B2B895A-605C-4923-95B4-6D0E5AE3EB32}" srcId="{8E944E0E-E2C4-42B9-B6E6-9F72D383532F}" destId="{FB621211-54DE-4FFA-914C-BAA5F16B7B90}" srcOrd="1" destOrd="0" parTransId="{CF949CB0-E85B-4E2A-81EE-7203D6E91BFC}" sibTransId="{1501BA89-D2BB-46D5-B497-E65C7DF71090}"/>
    <dgm:cxn modelId="{634E767B-C207-429C-99C1-6D7030EB26E4}" type="presOf" srcId="{8E944E0E-E2C4-42B9-B6E6-9F72D383532F}" destId="{C1297EA6-F14D-4B7D-A6A3-C3CA4F4BE6EF}" srcOrd="0" destOrd="0" presId="urn:microsoft.com/office/officeart/2005/8/layout/hList7"/>
    <dgm:cxn modelId="{65014A98-929F-4179-B467-AF436818B4F2}" srcId="{8E944E0E-E2C4-42B9-B6E6-9F72D383532F}" destId="{AF1347DB-4C3B-4D81-A321-0A17CE93082E}" srcOrd="0" destOrd="0" parTransId="{DAF2279C-1CB7-4E50-9206-2832A7438898}" sibTransId="{8974C6D8-677B-46E1-9670-47F03134808E}"/>
    <dgm:cxn modelId="{F3DD089C-C020-4C7B-BABC-A3C8FCD44348}" type="presOf" srcId="{FB621211-54DE-4FFA-914C-BAA5F16B7B90}" destId="{864FEA6A-5011-4633-BBD4-84DCB1414964}" srcOrd="0" destOrd="0" presId="urn:microsoft.com/office/officeart/2005/8/layout/hList7"/>
    <dgm:cxn modelId="{284FC8F0-E2CD-41DE-8D5E-3B3A58403C38}" type="presParOf" srcId="{C1297EA6-F14D-4B7D-A6A3-C3CA4F4BE6EF}" destId="{C09572FB-6378-4EC3-B2F7-17C128BE33E0}" srcOrd="0" destOrd="0" presId="urn:microsoft.com/office/officeart/2005/8/layout/hList7"/>
    <dgm:cxn modelId="{2CC00E6E-5880-4B8A-BFFE-6AB1546A89DA}" type="presParOf" srcId="{C1297EA6-F14D-4B7D-A6A3-C3CA4F4BE6EF}" destId="{A7D8B786-0371-404D-9B09-0601934823AE}" srcOrd="1" destOrd="0" presId="urn:microsoft.com/office/officeart/2005/8/layout/hList7"/>
    <dgm:cxn modelId="{FFDA5E5C-FF97-4A86-BC78-882346F30BA2}" type="presParOf" srcId="{A7D8B786-0371-404D-9B09-0601934823AE}" destId="{C79382C5-8E92-4367-9D8C-FBA8A9B8AB48}" srcOrd="0" destOrd="0" presId="urn:microsoft.com/office/officeart/2005/8/layout/hList7"/>
    <dgm:cxn modelId="{2F745710-28A4-4EAE-B442-C9AB9A080AFA}" type="presParOf" srcId="{C79382C5-8E92-4367-9D8C-FBA8A9B8AB48}" destId="{A53B3544-637C-49F1-AA32-CDE4CEE628F2}" srcOrd="0" destOrd="0" presId="urn:microsoft.com/office/officeart/2005/8/layout/hList7"/>
    <dgm:cxn modelId="{5F1410F5-BC25-4672-8B3B-9A487204C05F}" type="presParOf" srcId="{C79382C5-8E92-4367-9D8C-FBA8A9B8AB48}" destId="{EAB1B2F8-24D2-4254-AA44-AD5E6071D690}" srcOrd="1" destOrd="0" presId="urn:microsoft.com/office/officeart/2005/8/layout/hList7"/>
    <dgm:cxn modelId="{70CC090C-0097-4375-995F-D93940A2FA8F}" type="presParOf" srcId="{C79382C5-8E92-4367-9D8C-FBA8A9B8AB48}" destId="{309A3374-2CD2-4B0E-9B99-0E4D0EDFF639}" srcOrd="2" destOrd="0" presId="urn:microsoft.com/office/officeart/2005/8/layout/hList7"/>
    <dgm:cxn modelId="{529D6FB3-6DF3-4B22-B396-B05049F820F3}" type="presParOf" srcId="{C79382C5-8E92-4367-9D8C-FBA8A9B8AB48}" destId="{825CF1EA-58CB-4B40-B57E-D6259263D789}" srcOrd="3" destOrd="0" presId="urn:microsoft.com/office/officeart/2005/8/layout/hList7"/>
    <dgm:cxn modelId="{1A2B0337-ED3E-4F65-A732-32391478C887}" type="presParOf" srcId="{A7D8B786-0371-404D-9B09-0601934823AE}" destId="{58A195E1-9D18-4C48-B8F8-7F877600373D}" srcOrd="1" destOrd="0" presId="urn:microsoft.com/office/officeart/2005/8/layout/hList7"/>
    <dgm:cxn modelId="{E8084994-03C9-4DE2-8B10-3B6FB1930F65}" type="presParOf" srcId="{A7D8B786-0371-404D-9B09-0601934823AE}" destId="{9430CB0B-0DCE-47C9-84E5-DEED40BB024C}" srcOrd="2" destOrd="0" presId="urn:microsoft.com/office/officeart/2005/8/layout/hList7"/>
    <dgm:cxn modelId="{038CAB7F-51D9-4F73-9103-B5AE14B32A25}" type="presParOf" srcId="{9430CB0B-0DCE-47C9-84E5-DEED40BB024C}" destId="{864FEA6A-5011-4633-BBD4-84DCB1414964}" srcOrd="0" destOrd="0" presId="urn:microsoft.com/office/officeart/2005/8/layout/hList7"/>
    <dgm:cxn modelId="{89DC85BD-CD56-4D07-8A2C-970A22E619B3}" type="presParOf" srcId="{9430CB0B-0DCE-47C9-84E5-DEED40BB024C}" destId="{A6E3CA65-58C4-4826-8455-B12F13A576EA}" srcOrd="1" destOrd="0" presId="urn:microsoft.com/office/officeart/2005/8/layout/hList7"/>
    <dgm:cxn modelId="{FF1775F3-0FD2-411F-BE81-175CDD963D73}" type="presParOf" srcId="{9430CB0B-0DCE-47C9-84E5-DEED40BB024C}" destId="{6D2C8FA2-2F2B-4ED7-AFA2-80C2FDA9962E}" srcOrd="2" destOrd="0" presId="urn:microsoft.com/office/officeart/2005/8/layout/hList7"/>
    <dgm:cxn modelId="{C6B56E9F-77F4-493F-B5E7-966E03C5B2C0}" type="presParOf" srcId="{9430CB0B-0DCE-47C9-84E5-DEED40BB024C}" destId="{715B2232-65BA-4FDB-97D9-12CDE95FFC83}"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a:t>Royse City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a:t>San Angelo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a:t>San Benito CISD </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3200" b="1"/>
            <a:t>Sharyland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srcRect/>
          <a:stretch>
            <a:fillRect t="-4000" b="-4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custLinFactNeighborY="3617"/>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26000" r="-26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a:t>Edna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a:t>Lake Worth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a:t>Lorena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3200" b="1"/>
            <a:t>Princeton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3200" b="1"/>
            <a:t>Magnolia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5"/>
      <dgm:spPr/>
    </dgm:pt>
    <dgm:pt modelId="{3C9FC58B-0EFB-41E4-B411-6102CEBA173D}" type="pres">
      <dgm:prSet presAssocID="{9DFC7722-C3C9-41F0-8B11-2229942B1271}" presName="img" presStyleLbl="fgImgPlace1" presStyleIdx="0" presStyleCnt="5"/>
      <dgm:spPr>
        <a:blipFill>
          <a:blip xmlns:r="http://schemas.openxmlformats.org/officeDocument/2006/relationships" r:embed="rId1"/>
          <a:srcRect/>
          <a:stretch>
            <a:fillRect t="-15000" b="-15000"/>
          </a:stretch>
        </a:blipFill>
      </dgm:spPr>
    </dgm:pt>
    <dgm:pt modelId="{2B7B3F89-DF6D-421C-A55A-B2ACCC8906F2}" type="pres">
      <dgm:prSet presAssocID="{9DFC7722-C3C9-41F0-8B11-2229942B1271}" presName="text" presStyleLbl="node1" presStyleIdx="0" presStyleCnt="5">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5"/>
      <dgm:spPr/>
    </dgm:pt>
    <dgm:pt modelId="{A55C6CE2-8A95-47FC-81B1-CBB40B929254}" type="pres">
      <dgm:prSet presAssocID="{01BF64F1-29E3-4963-BE61-B2C16FF73032}"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C27ECF21-7D1D-405C-9314-D1B8A2A6C39A}" type="pres">
      <dgm:prSet presAssocID="{01BF64F1-29E3-4963-BE61-B2C16FF73032}" presName="text" presStyleLbl="node1" presStyleIdx="1" presStyleCnt="5">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5"/>
      <dgm:spPr/>
    </dgm:pt>
    <dgm:pt modelId="{941836BF-B96D-4378-9D48-C6E4ADB00AA2}" type="pres">
      <dgm:prSet presAssocID="{7BCA1B9E-30E1-47B9-BB37-FACC1EF68772}"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1156037B-59B5-44F0-AD8E-9AC0409FBE88}" type="pres">
      <dgm:prSet presAssocID="{7BCA1B9E-30E1-47B9-BB37-FACC1EF68772}" presName="text" presStyleLbl="node1" presStyleIdx="2" presStyleCnt="5">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5"/>
      <dgm:spPr/>
    </dgm:pt>
    <dgm:pt modelId="{A8D7C74F-7A58-4438-AB18-EEF9663D417A}" type="pres">
      <dgm:prSet presAssocID="{BA595265-C3DF-405B-8E7F-5A997069FA93}"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CE7C7815-17D0-4894-BFC8-EBAC0DD95135}" type="pres">
      <dgm:prSet presAssocID="{BA595265-C3DF-405B-8E7F-5A997069FA93}" presName="text" presStyleLbl="node1" presStyleIdx="3" presStyleCnt="5">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5"/>
      <dgm:spPr/>
    </dgm:pt>
    <dgm:pt modelId="{7E985310-B355-4F66-BAEF-11F643C1B9D4}" type="pres">
      <dgm:prSet presAssocID="{6846A885-312C-4691-8264-A412F386BA0C}"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5231B471-DA2E-49D5-BCF8-5CEBD138A3F1}" type="pres">
      <dgm:prSet presAssocID="{6846A885-312C-4691-8264-A412F386BA0C}" presName="text" presStyleLbl="node1" presStyleIdx="4" presStyleCnt="5">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a:t>Little Elm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a:t>Perryton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a:t>Sweetwater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3"/>
      <dgm:spPr/>
    </dgm:pt>
    <dgm:pt modelId="{3C9FC58B-0EFB-41E4-B411-6102CEBA173D}" type="pres">
      <dgm:prSet presAssocID="{9DFC7722-C3C9-41F0-8B11-2229942B1271}"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B7B3F89-DF6D-421C-A55A-B2ACCC8906F2}" type="pres">
      <dgm:prSet presAssocID="{9DFC7722-C3C9-41F0-8B11-2229942B1271}" presName="text" presStyleLbl="node1" presStyleIdx="0" presStyleCnt="3">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3"/>
      <dgm:spPr/>
    </dgm:pt>
    <dgm:pt modelId="{A55C6CE2-8A95-47FC-81B1-CBB40B929254}" type="pres">
      <dgm:prSet presAssocID="{01BF64F1-29E3-4963-BE61-B2C16FF7303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C27ECF21-7D1D-405C-9314-D1B8A2A6C39A}" type="pres">
      <dgm:prSet presAssocID="{01BF64F1-29E3-4963-BE61-B2C16FF73032}" presName="text" presStyleLbl="node1" presStyleIdx="1" presStyleCnt="3">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3" custLinFactNeighborY="3617"/>
      <dgm:spPr/>
    </dgm:pt>
    <dgm:pt modelId="{941836BF-B96D-4378-9D48-C6E4ADB00AA2}" type="pres">
      <dgm:prSet presAssocID="{7BCA1B9E-30E1-47B9-BB37-FACC1EF68772}" presName="img" presStyleLbl="fgImgPlace1" presStyleIdx="2" presStyleCnt="3"/>
      <dgm:spPr>
        <a:blipFill>
          <a:blip xmlns:r="http://schemas.openxmlformats.org/officeDocument/2006/relationships" r:embed="rId3"/>
          <a:srcRect/>
          <a:stretch>
            <a:fillRect l="-5000" r="-5000"/>
          </a:stretch>
        </a:blipFill>
      </dgm:spPr>
    </dgm:pt>
    <dgm:pt modelId="{1156037B-59B5-44F0-AD8E-9AC0409FBE88}" type="pres">
      <dgm:prSet presAssocID="{7BCA1B9E-30E1-47B9-BB37-FACC1EF68772}" presName="text" presStyleLbl="node1" presStyleIdx="2" presStyleCnt="3">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800" b="1"/>
            <a:t>Cedars International Academy</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a:t>Coppell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a:t>Eagle Pass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3200" b="1"/>
            <a:t>Leon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srcRect/>
          <a:stretch>
            <a:fillRect l="-5000" r="-5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srcRect/>
          <a:stretch>
            <a:fillRect l="-5000" r="-5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5000" r="-5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400" b="1"/>
            <a:t>Arlington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2400" b="1"/>
            <a:t>Basis Texas</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400" b="1"/>
            <a:t>Bryan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400" b="1"/>
            <a:t>Gainesville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400" b="1"/>
            <a:t>Fort Worth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0EB85E61-B40A-4B0B-AD19-AAAC15BC4DF5}">
      <dgm:prSet phldrT="[Text]" custT="1"/>
      <dgm:spPr/>
      <dgm:t>
        <a:bodyPr/>
        <a:lstStyle/>
        <a:p>
          <a:r>
            <a:rPr lang="en-US" sz="2400" b="1" dirty="0"/>
            <a:t>Hurst-Euless-Bedford ISD</a:t>
          </a:r>
        </a:p>
      </dgm:t>
    </dgm:pt>
    <dgm:pt modelId="{1CC4F8D8-159A-48F2-8E00-8A5C2DA7449A}" type="parTrans" cxnId="{2044A20D-A87C-4F48-8A14-69FB53F14D48}">
      <dgm:prSet/>
      <dgm:spPr/>
      <dgm:t>
        <a:bodyPr/>
        <a:lstStyle/>
        <a:p>
          <a:endParaRPr lang="en-US"/>
        </a:p>
      </dgm:t>
    </dgm:pt>
    <dgm:pt modelId="{13ECAA5F-2177-49D4-832B-89E30BB0F010}" type="sibTrans" cxnId="{2044A20D-A87C-4F48-8A14-69FB53F14D48}">
      <dgm:prSet/>
      <dgm:spPr/>
      <dgm:t>
        <a:bodyPr/>
        <a:lstStyle/>
        <a:p>
          <a:endParaRPr lang="en-US"/>
        </a:p>
      </dgm:t>
    </dgm:pt>
    <dgm:pt modelId="{D771B664-4BCB-4C82-A2A0-7B2065117EC2}">
      <dgm:prSet phldrT="[Text]" custT="1"/>
      <dgm:spPr/>
      <dgm:t>
        <a:bodyPr/>
        <a:lstStyle/>
        <a:p>
          <a:r>
            <a:rPr lang="en-US" sz="2400" b="1"/>
            <a:t>Gladewater ISD</a:t>
          </a:r>
        </a:p>
      </dgm:t>
    </dgm:pt>
    <dgm:pt modelId="{302FE948-8D5A-465B-8012-D3345AB3150B}" type="parTrans" cxnId="{85FF9638-3C33-4315-92FD-ECCC2D14D8E9}">
      <dgm:prSet/>
      <dgm:spPr/>
      <dgm:t>
        <a:bodyPr/>
        <a:lstStyle/>
        <a:p>
          <a:endParaRPr lang="en-US"/>
        </a:p>
      </dgm:t>
    </dgm:pt>
    <dgm:pt modelId="{14999DAA-8701-4FB2-B281-55CC48693094}" type="sibTrans" cxnId="{85FF9638-3C33-4315-92FD-ECCC2D14D8E9}">
      <dgm:prSet/>
      <dgm:spPr/>
      <dgm:t>
        <a:bodyPr/>
        <a:lstStyle/>
        <a:p>
          <a:endParaRPr lang="en-US"/>
        </a:p>
      </dgm:t>
    </dgm:pt>
    <dgm:pt modelId="{220B541A-D13B-4C0B-8BE0-18C7BA59AC63}">
      <dgm:prSet phldrT="[Text]" custT="1"/>
      <dgm:spPr/>
      <dgm:t>
        <a:bodyPr/>
        <a:lstStyle/>
        <a:p>
          <a:r>
            <a:rPr lang="en-US" sz="2400" b="1" dirty="0"/>
            <a:t>Gold-Burg ISD</a:t>
          </a:r>
        </a:p>
      </dgm:t>
    </dgm:pt>
    <dgm:pt modelId="{A5EBD00B-BAB7-40F3-AD3A-74543D543B8C}" type="parTrans" cxnId="{82BAC9AC-030F-412F-8A82-D7579D40A52E}">
      <dgm:prSet/>
      <dgm:spPr/>
      <dgm:t>
        <a:bodyPr/>
        <a:lstStyle/>
        <a:p>
          <a:endParaRPr lang="en-US"/>
        </a:p>
      </dgm:t>
    </dgm:pt>
    <dgm:pt modelId="{946FE97A-068B-40CA-83E8-7C5090769425}" type="sibTrans" cxnId="{82BAC9AC-030F-412F-8A82-D7579D40A52E}">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8"/>
      <dgm:spPr/>
    </dgm:pt>
    <dgm:pt modelId="{3C9FC58B-0EFB-41E4-B411-6102CEBA173D}" type="pres">
      <dgm:prSet presAssocID="{9DFC7722-C3C9-41F0-8B11-2229942B1271}" presName="img"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2B7B3F89-DF6D-421C-A55A-B2ACCC8906F2}" type="pres">
      <dgm:prSet presAssocID="{9DFC7722-C3C9-41F0-8B11-2229942B1271}" presName="text" presStyleLbl="node1" presStyleIdx="0" presStyleCnt="8">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8"/>
      <dgm:spPr/>
    </dgm:pt>
    <dgm:pt modelId="{A55C6CE2-8A95-47FC-81B1-CBB40B929254}" type="pres">
      <dgm:prSet presAssocID="{01BF64F1-29E3-4963-BE61-B2C16FF73032}" presName="img" presStyleLbl="fgImgPlace1" presStyleIdx="1" presStyleCnt="8"/>
      <dgm:spPr>
        <a:blipFill>
          <a:blip xmlns:r="http://schemas.openxmlformats.org/officeDocument/2006/relationships" r:embed="rId2"/>
          <a:srcRect/>
          <a:stretch>
            <a:fillRect t="-22000" b="-22000"/>
          </a:stretch>
        </a:blipFill>
      </dgm:spPr>
    </dgm:pt>
    <dgm:pt modelId="{C27ECF21-7D1D-405C-9314-D1B8A2A6C39A}" type="pres">
      <dgm:prSet presAssocID="{01BF64F1-29E3-4963-BE61-B2C16FF73032}" presName="text" presStyleLbl="node1" presStyleIdx="1" presStyleCnt="8">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8"/>
      <dgm:spPr/>
    </dgm:pt>
    <dgm:pt modelId="{941836BF-B96D-4378-9D48-C6E4ADB00AA2}" type="pres">
      <dgm:prSet presAssocID="{7BCA1B9E-30E1-47B9-BB37-FACC1EF68772}" presName="img" presStyleLbl="fgImgPlace1" presStyleIdx="2" presStyleCnt="8"/>
      <dgm:spPr>
        <a:blipFill>
          <a:blip xmlns:r="http://schemas.openxmlformats.org/officeDocument/2006/relationships" r:embed="rId3"/>
          <a:srcRect/>
          <a:stretch>
            <a:fillRect t="-22000" b="-22000"/>
          </a:stretch>
        </a:blipFill>
      </dgm:spPr>
    </dgm:pt>
    <dgm:pt modelId="{1156037B-59B5-44F0-AD8E-9AC0409FBE88}" type="pres">
      <dgm:prSet presAssocID="{7BCA1B9E-30E1-47B9-BB37-FACC1EF68772}" presName="text" presStyleLbl="node1" presStyleIdx="2" presStyleCnt="8">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8"/>
      <dgm:spPr/>
    </dgm:pt>
    <dgm:pt modelId="{A8D7C74F-7A58-4438-AB18-EEF9663D417A}" type="pres">
      <dgm:prSet presAssocID="{BA595265-C3DF-405B-8E7F-5A997069FA93}" presName="img" presStyleLbl="fgImgPlace1" presStyleIdx="3" presStyleCnt="8"/>
      <dgm:spPr>
        <a:blipFill>
          <a:blip xmlns:r="http://schemas.openxmlformats.org/officeDocument/2006/relationships" r:embed="rId4"/>
          <a:srcRect/>
          <a:stretch>
            <a:fillRect t="-15000" b="-15000"/>
          </a:stretch>
        </a:blipFill>
      </dgm:spPr>
    </dgm:pt>
    <dgm:pt modelId="{CE7C7815-17D0-4894-BFC8-EBAC0DD95135}" type="pres">
      <dgm:prSet presAssocID="{BA595265-C3DF-405B-8E7F-5A997069FA93}" presName="text" presStyleLbl="node1" presStyleIdx="3" presStyleCnt="8">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8"/>
      <dgm:spPr/>
    </dgm:pt>
    <dgm:pt modelId="{7E985310-B355-4F66-BAEF-11F643C1B9D4}" type="pres">
      <dgm:prSet presAssocID="{6846A885-312C-4691-8264-A412F386BA0C}" presName="img" presStyleLbl="fgImgPlac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15000" b="-15000"/>
          </a:stretch>
        </a:blipFill>
      </dgm:spPr>
    </dgm:pt>
    <dgm:pt modelId="{5231B471-DA2E-49D5-BCF8-5CEBD138A3F1}" type="pres">
      <dgm:prSet presAssocID="{6846A885-312C-4691-8264-A412F386BA0C}" presName="text" presStyleLbl="node1" presStyleIdx="4" presStyleCnt="8">
        <dgm:presLayoutVars>
          <dgm:bulletEnabled val="1"/>
        </dgm:presLayoutVars>
      </dgm:prSet>
      <dgm:spPr/>
    </dgm:pt>
    <dgm:pt modelId="{374F4CCA-31C5-416C-9178-AFC5254EA8A5}" type="pres">
      <dgm:prSet presAssocID="{6B5AEF94-9997-4362-8B7F-6F64CB222671}" presName="spacer" presStyleCnt="0"/>
      <dgm:spPr/>
    </dgm:pt>
    <dgm:pt modelId="{EE4A6DCF-A911-4FBF-914D-0B41DC5B63BA}" type="pres">
      <dgm:prSet presAssocID="{D771B664-4BCB-4C82-A2A0-7B2065117EC2}" presName="comp" presStyleCnt="0"/>
      <dgm:spPr/>
    </dgm:pt>
    <dgm:pt modelId="{38EDF6CA-4B00-4A62-82A4-3643B67FCFA7}" type="pres">
      <dgm:prSet presAssocID="{D771B664-4BCB-4C82-A2A0-7B2065117EC2}" presName="box" presStyleLbl="node1" presStyleIdx="5" presStyleCnt="8"/>
      <dgm:spPr/>
    </dgm:pt>
    <dgm:pt modelId="{F8D13698-CBEE-46D1-8080-67125840CB1A}" type="pres">
      <dgm:prSet presAssocID="{D771B664-4BCB-4C82-A2A0-7B2065117EC2}" presName="img" presStyleLbl="fgImgPlace1" presStyleIdx="5" presStyleCnt="8"/>
      <dgm:spPr>
        <a:blipFill>
          <a:blip xmlns:r="http://schemas.openxmlformats.org/officeDocument/2006/relationships" r:embed="rId6"/>
          <a:srcRect/>
          <a:stretch>
            <a:fillRect t="-22000" b="-22000"/>
          </a:stretch>
        </a:blipFill>
      </dgm:spPr>
    </dgm:pt>
    <dgm:pt modelId="{6B78F000-9091-4060-BD53-58F074841057}" type="pres">
      <dgm:prSet presAssocID="{D771B664-4BCB-4C82-A2A0-7B2065117EC2}" presName="text" presStyleLbl="node1" presStyleIdx="5" presStyleCnt="8">
        <dgm:presLayoutVars>
          <dgm:bulletEnabled val="1"/>
        </dgm:presLayoutVars>
      </dgm:prSet>
      <dgm:spPr/>
    </dgm:pt>
    <dgm:pt modelId="{2779B09B-D1A1-42C0-8FB9-AF0F22736E24}" type="pres">
      <dgm:prSet presAssocID="{14999DAA-8701-4FB2-B281-55CC48693094}" presName="spacer" presStyleCnt="0"/>
      <dgm:spPr/>
    </dgm:pt>
    <dgm:pt modelId="{62552E74-7426-4823-AE06-037AC563A078}" type="pres">
      <dgm:prSet presAssocID="{220B541A-D13B-4C0B-8BE0-18C7BA59AC63}" presName="comp" presStyleCnt="0"/>
      <dgm:spPr/>
    </dgm:pt>
    <dgm:pt modelId="{7DF00927-9FC8-4156-BB85-0A6369B87FF4}" type="pres">
      <dgm:prSet presAssocID="{220B541A-D13B-4C0B-8BE0-18C7BA59AC63}" presName="box" presStyleLbl="node1" presStyleIdx="6" presStyleCnt="8"/>
      <dgm:spPr/>
    </dgm:pt>
    <dgm:pt modelId="{598BB20A-0CAA-4D8A-A602-D2D93A6762A7}" type="pres">
      <dgm:prSet presAssocID="{220B541A-D13B-4C0B-8BE0-18C7BA59AC63}" presName="img" presStyleLbl="fgImgPlace1" presStyleIdx="6" presStyleCnt="8"/>
      <dgm:spPr>
        <a:blipFill>
          <a:blip xmlns:r="http://schemas.openxmlformats.org/officeDocument/2006/relationships" r:embed="rId7"/>
          <a:srcRect/>
          <a:stretch>
            <a:fillRect t="-22000" b="-22000"/>
          </a:stretch>
        </a:blipFill>
      </dgm:spPr>
    </dgm:pt>
    <dgm:pt modelId="{0A656B69-0686-4704-898B-21527609553A}" type="pres">
      <dgm:prSet presAssocID="{220B541A-D13B-4C0B-8BE0-18C7BA59AC63}" presName="text" presStyleLbl="node1" presStyleIdx="6" presStyleCnt="8">
        <dgm:presLayoutVars>
          <dgm:bulletEnabled val="1"/>
        </dgm:presLayoutVars>
      </dgm:prSet>
      <dgm:spPr/>
    </dgm:pt>
    <dgm:pt modelId="{783260CF-3DDB-4959-BAF6-39540A74FD88}" type="pres">
      <dgm:prSet presAssocID="{946FE97A-068B-40CA-83E8-7C5090769425}" presName="spacer" presStyleCnt="0"/>
      <dgm:spPr/>
    </dgm:pt>
    <dgm:pt modelId="{B337A5EF-8DCA-4F50-A570-49D62B43F4A2}" type="pres">
      <dgm:prSet presAssocID="{0EB85E61-B40A-4B0B-AD19-AAAC15BC4DF5}" presName="comp" presStyleCnt="0"/>
      <dgm:spPr/>
    </dgm:pt>
    <dgm:pt modelId="{540FA91B-306C-422D-A386-F8A87B82C445}" type="pres">
      <dgm:prSet presAssocID="{0EB85E61-B40A-4B0B-AD19-AAAC15BC4DF5}" presName="box" presStyleLbl="node1" presStyleIdx="7" presStyleCnt="8"/>
      <dgm:spPr/>
    </dgm:pt>
    <dgm:pt modelId="{FCF2E73B-4106-41BB-B66B-A49AD09BD096}" type="pres">
      <dgm:prSet presAssocID="{0EB85E61-B40A-4B0B-AD19-AAAC15BC4DF5}" presName="img" presStyleLbl="fgImgPlace1" presStyleIdx="7" presStyleCnt="8"/>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t="-22000" b="-22000"/>
          </a:stretch>
        </a:blipFill>
      </dgm:spPr>
    </dgm:pt>
    <dgm:pt modelId="{E22CD7CB-74F4-424D-8F04-C4DD1A3C4901}" type="pres">
      <dgm:prSet presAssocID="{0EB85E61-B40A-4B0B-AD19-AAAC15BC4DF5}" presName="text" presStyleLbl="node1" presStyleIdx="7" presStyleCnt="8">
        <dgm:presLayoutVars>
          <dgm:bulletEnabled val="1"/>
        </dgm:presLayoutVars>
      </dgm:prSet>
      <dgm:spPr/>
    </dgm:pt>
  </dgm:ptLst>
  <dgm:cxnLst>
    <dgm:cxn modelId="{44DA6B05-2ACF-4A9E-B0F0-DFAFC0E10DEF}" type="presOf" srcId="{D771B664-4BCB-4C82-A2A0-7B2065117EC2}" destId="{38EDF6CA-4B00-4A62-82A4-3643B67FCFA7}" srcOrd="0" destOrd="0" presId="urn:microsoft.com/office/officeart/2005/8/layout/vList4"/>
    <dgm:cxn modelId="{2044A20D-A87C-4F48-8A14-69FB53F14D48}" srcId="{E5A7A36A-55D0-4CEF-B9AD-7F8D3DF6A695}" destId="{0EB85E61-B40A-4B0B-AD19-AAAC15BC4DF5}" srcOrd="7" destOrd="0" parTransId="{1CC4F8D8-159A-48F2-8E00-8A5C2DA7449A}" sibTransId="{13ECAA5F-2177-49D4-832B-89E30BB0F010}"/>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1B5EAF2A-707D-4EDB-B70E-211B0ADEEBDF}" type="presOf" srcId="{D771B664-4BCB-4C82-A2A0-7B2065117EC2}" destId="{6B78F000-9091-4060-BD53-58F074841057}"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85FF9638-3C33-4315-92FD-ECCC2D14D8E9}" srcId="{E5A7A36A-55D0-4CEF-B9AD-7F8D3DF6A695}" destId="{D771B664-4BCB-4C82-A2A0-7B2065117EC2}" srcOrd="5" destOrd="0" parTransId="{302FE948-8D5A-465B-8012-D3345AB3150B}" sibTransId="{14999DAA-8701-4FB2-B281-55CC4869309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A77C799-7581-4F8E-A699-546BA6FD4175}" type="presOf" srcId="{220B541A-D13B-4C0B-8BE0-18C7BA59AC63}" destId="{0A656B69-0686-4704-898B-21527609553A}" srcOrd="1" destOrd="0" presId="urn:microsoft.com/office/officeart/2005/8/layout/vList4"/>
    <dgm:cxn modelId="{82BAC9AC-030F-412F-8A82-D7579D40A52E}" srcId="{E5A7A36A-55D0-4CEF-B9AD-7F8D3DF6A695}" destId="{220B541A-D13B-4C0B-8BE0-18C7BA59AC63}" srcOrd="6" destOrd="0" parTransId="{A5EBD00B-BAB7-40F3-AD3A-74543D543B8C}" sibTransId="{946FE97A-068B-40CA-83E8-7C5090769425}"/>
    <dgm:cxn modelId="{FE6EDBB5-E96F-4FE1-9D99-4B1F58456DF6}" type="presOf" srcId="{0EB85E61-B40A-4B0B-AD19-AAAC15BC4DF5}" destId="{E22CD7CB-74F4-424D-8F04-C4DD1A3C4901}" srcOrd="1" destOrd="0" presId="urn:microsoft.com/office/officeart/2005/8/layout/vList4"/>
    <dgm:cxn modelId="{79333DB6-5110-4D96-B717-8963866F106E}" type="presOf" srcId="{220B541A-D13B-4C0B-8BE0-18C7BA59AC63}" destId="{7DF00927-9FC8-4156-BB85-0A6369B87FF4}" srcOrd="0"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B0CEDBE9-180D-4CC5-B335-510661CA5ACA}" type="presOf" srcId="{0EB85E61-B40A-4B0B-AD19-AAAC15BC4DF5}" destId="{540FA91B-306C-422D-A386-F8A87B82C445}"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 modelId="{6CA2D2C2-2D2A-4FA6-A9B8-4A01EEEC75FB}" type="presParOf" srcId="{838724D0-09FA-4760-A723-2F66BD8C51C7}" destId="{374F4CCA-31C5-416C-9178-AFC5254EA8A5}" srcOrd="9" destOrd="0" presId="urn:microsoft.com/office/officeart/2005/8/layout/vList4"/>
    <dgm:cxn modelId="{61A38A82-A626-4E72-BEA4-029C3771928A}" type="presParOf" srcId="{838724D0-09FA-4760-A723-2F66BD8C51C7}" destId="{EE4A6DCF-A911-4FBF-914D-0B41DC5B63BA}" srcOrd="10" destOrd="0" presId="urn:microsoft.com/office/officeart/2005/8/layout/vList4"/>
    <dgm:cxn modelId="{F2804415-8142-45E1-8338-57302C87AA5F}" type="presParOf" srcId="{EE4A6DCF-A911-4FBF-914D-0B41DC5B63BA}" destId="{38EDF6CA-4B00-4A62-82A4-3643B67FCFA7}" srcOrd="0" destOrd="0" presId="urn:microsoft.com/office/officeart/2005/8/layout/vList4"/>
    <dgm:cxn modelId="{654F30E4-11E0-41E4-82E5-42399ADC5FC3}" type="presParOf" srcId="{EE4A6DCF-A911-4FBF-914D-0B41DC5B63BA}" destId="{F8D13698-CBEE-46D1-8080-67125840CB1A}" srcOrd="1" destOrd="0" presId="urn:microsoft.com/office/officeart/2005/8/layout/vList4"/>
    <dgm:cxn modelId="{2700889F-AB5C-4334-99E8-2193A6DCB12A}" type="presParOf" srcId="{EE4A6DCF-A911-4FBF-914D-0B41DC5B63BA}" destId="{6B78F000-9091-4060-BD53-58F074841057}" srcOrd="2" destOrd="0" presId="urn:microsoft.com/office/officeart/2005/8/layout/vList4"/>
    <dgm:cxn modelId="{693D2676-5900-423E-BC7E-0D6712322665}" type="presParOf" srcId="{838724D0-09FA-4760-A723-2F66BD8C51C7}" destId="{2779B09B-D1A1-42C0-8FB9-AF0F22736E24}" srcOrd="11" destOrd="0" presId="urn:microsoft.com/office/officeart/2005/8/layout/vList4"/>
    <dgm:cxn modelId="{B09CA891-339B-4055-8C1C-9872CB03494E}" type="presParOf" srcId="{838724D0-09FA-4760-A723-2F66BD8C51C7}" destId="{62552E74-7426-4823-AE06-037AC563A078}" srcOrd="12" destOrd="0" presId="urn:microsoft.com/office/officeart/2005/8/layout/vList4"/>
    <dgm:cxn modelId="{85480F36-A114-4D50-9F4F-06A0EA7F4D71}" type="presParOf" srcId="{62552E74-7426-4823-AE06-037AC563A078}" destId="{7DF00927-9FC8-4156-BB85-0A6369B87FF4}" srcOrd="0" destOrd="0" presId="urn:microsoft.com/office/officeart/2005/8/layout/vList4"/>
    <dgm:cxn modelId="{1847A4EA-F22F-4859-BC74-5061DFE48BCD}" type="presParOf" srcId="{62552E74-7426-4823-AE06-037AC563A078}" destId="{598BB20A-0CAA-4D8A-A602-D2D93A6762A7}" srcOrd="1" destOrd="0" presId="urn:microsoft.com/office/officeart/2005/8/layout/vList4"/>
    <dgm:cxn modelId="{4CECF0B9-A336-4C6D-8E65-25D46F17FAFF}" type="presParOf" srcId="{62552E74-7426-4823-AE06-037AC563A078}" destId="{0A656B69-0686-4704-898B-21527609553A}" srcOrd="2" destOrd="0" presId="urn:microsoft.com/office/officeart/2005/8/layout/vList4"/>
    <dgm:cxn modelId="{EB258145-78B0-469B-A498-7EBA5064F48E}" type="presParOf" srcId="{838724D0-09FA-4760-A723-2F66BD8C51C7}" destId="{783260CF-3DDB-4959-BAF6-39540A74FD88}" srcOrd="13" destOrd="0" presId="urn:microsoft.com/office/officeart/2005/8/layout/vList4"/>
    <dgm:cxn modelId="{DB3CB34A-1CB9-40B3-9DE3-F282E598C297}" type="presParOf" srcId="{838724D0-09FA-4760-A723-2F66BD8C51C7}" destId="{B337A5EF-8DCA-4F50-A570-49D62B43F4A2}" srcOrd="14" destOrd="0" presId="urn:microsoft.com/office/officeart/2005/8/layout/vList4"/>
    <dgm:cxn modelId="{B0C52046-8CD6-4453-BF99-630DD632C4FE}" type="presParOf" srcId="{B337A5EF-8DCA-4F50-A570-49D62B43F4A2}" destId="{540FA91B-306C-422D-A386-F8A87B82C445}" srcOrd="0" destOrd="0" presId="urn:microsoft.com/office/officeart/2005/8/layout/vList4"/>
    <dgm:cxn modelId="{981F0454-3176-48B4-931A-664A9836427F}" type="presParOf" srcId="{B337A5EF-8DCA-4F50-A570-49D62B43F4A2}" destId="{FCF2E73B-4106-41BB-B66B-A49AD09BD096}" srcOrd="1" destOrd="0" presId="urn:microsoft.com/office/officeart/2005/8/layout/vList4"/>
    <dgm:cxn modelId="{AC451046-6B13-4AC5-95B5-11A28815B3A6}" type="presParOf" srcId="{B337A5EF-8DCA-4F50-A570-49D62B43F4A2}" destId="{E22CD7CB-74F4-424D-8F04-C4DD1A3C490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400" b="1" dirty="0"/>
            <a:t>Keller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2400" b="1" dirty="0"/>
            <a:t>Moody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400" b="1" dirty="0"/>
            <a:t>Richardson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400" b="1" dirty="0"/>
            <a:t>Tomball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400" b="1" dirty="0"/>
            <a:t>Texas Tech University K-12</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D771B664-4BCB-4C82-A2A0-7B2065117EC2}">
      <dgm:prSet phldrT="[Text]" custT="1"/>
      <dgm:spPr/>
      <dgm:t>
        <a:bodyPr/>
        <a:lstStyle/>
        <a:p>
          <a:r>
            <a:rPr lang="en-US" sz="2400" b="1" dirty="0"/>
            <a:t>Uplift Education</a:t>
          </a:r>
        </a:p>
      </dgm:t>
    </dgm:pt>
    <dgm:pt modelId="{302FE948-8D5A-465B-8012-D3345AB3150B}" type="parTrans" cxnId="{85FF9638-3C33-4315-92FD-ECCC2D14D8E9}">
      <dgm:prSet/>
      <dgm:spPr/>
      <dgm:t>
        <a:bodyPr/>
        <a:lstStyle/>
        <a:p>
          <a:endParaRPr lang="en-US"/>
        </a:p>
      </dgm:t>
    </dgm:pt>
    <dgm:pt modelId="{14999DAA-8701-4FB2-B281-55CC48693094}" type="sibTrans" cxnId="{85FF9638-3C33-4315-92FD-ECCC2D14D8E9}">
      <dgm:prSet/>
      <dgm:spPr/>
      <dgm:t>
        <a:bodyPr/>
        <a:lstStyle/>
        <a:p>
          <a:endParaRPr lang="en-US"/>
        </a:p>
      </dgm:t>
    </dgm:pt>
    <dgm:pt modelId="{220B541A-D13B-4C0B-8BE0-18C7BA59AC63}">
      <dgm:prSet phldrT="[Text]" custT="1"/>
      <dgm:spPr/>
      <dgm:t>
        <a:bodyPr/>
        <a:lstStyle/>
        <a:p>
          <a:r>
            <a:rPr lang="en-US" sz="2400" b="1" dirty="0"/>
            <a:t>Woodville ISD</a:t>
          </a:r>
        </a:p>
      </dgm:t>
    </dgm:pt>
    <dgm:pt modelId="{A5EBD00B-BAB7-40F3-AD3A-74543D543B8C}" type="parTrans" cxnId="{82BAC9AC-030F-412F-8A82-D7579D40A52E}">
      <dgm:prSet/>
      <dgm:spPr/>
      <dgm:t>
        <a:bodyPr/>
        <a:lstStyle/>
        <a:p>
          <a:endParaRPr lang="en-US"/>
        </a:p>
      </dgm:t>
    </dgm:pt>
    <dgm:pt modelId="{946FE97A-068B-40CA-83E8-7C5090769425}" type="sibTrans" cxnId="{82BAC9AC-030F-412F-8A82-D7579D40A52E}">
      <dgm:prSet/>
      <dgm:spPr/>
      <dgm:t>
        <a:bodyPr/>
        <a:lstStyle/>
        <a:p>
          <a:endParaRPr lang="en-US"/>
        </a:p>
      </dgm:t>
    </dgm:pt>
    <dgm:pt modelId="{16E8852A-7CD4-4E6A-AF93-B0A5F3AEEFCB}">
      <dgm:prSet/>
      <dgm:spPr/>
      <dgm:t>
        <a:bodyPr/>
        <a:lstStyle/>
        <a:p>
          <a:r>
            <a:rPr lang="en-US" b="1"/>
            <a:t>Yselta ISD</a:t>
          </a:r>
          <a:endParaRPr lang="en-US" b="1" dirty="0"/>
        </a:p>
      </dgm:t>
    </dgm:pt>
    <dgm:pt modelId="{52BCCE1B-96DE-43C8-B105-632E1131F6C6}" type="parTrans" cxnId="{19FF6054-EDAF-4D99-88E7-27FB5C6D4A62}">
      <dgm:prSet/>
      <dgm:spPr/>
      <dgm:t>
        <a:bodyPr/>
        <a:lstStyle/>
        <a:p>
          <a:endParaRPr lang="en-US"/>
        </a:p>
      </dgm:t>
    </dgm:pt>
    <dgm:pt modelId="{A46D137D-F4C9-4304-8F33-44A2FACFB729}" type="sibTrans" cxnId="{19FF6054-EDAF-4D99-88E7-27FB5C6D4A62}">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8"/>
      <dgm:spPr/>
    </dgm:pt>
    <dgm:pt modelId="{3C9FC58B-0EFB-41E4-B411-6102CEBA173D}" type="pres">
      <dgm:prSet presAssocID="{9DFC7722-C3C9-41F0-8B11-2229942B1271}" presName="img" presStyleLbl="fgImgPlace1" presStyleIdx="0" presStyleCnt="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2B7B3F89-DF6D-421C-A55A-B2ACCC8906F2}" type="pres">
      <dgm:prSet presAssocID="{9DFC7722-C3C9-41F0-8B11-2229942B1271}" presName="text" presStyleLbl="node1" presStyleIdx="0" presStyleCnt="8">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8"/>
      <dgm:spPr/>
    </dgm:pt>
    <dgm:pt modelId="{A55C6CE2-8A95-47FC-81B1-CBB40B929254}" type="pres">
      <dgm:prSet presAssocID="{01BF64F1-29E3-4963-BE61-B2C16FF73032}" presName="img" presStyleLbl="fgImgPlace1" presStyleIdx="1" presStyleCnt="8"/>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C27ECF21-7D1D-405C-9314-D1B8A2A6C39A}" type="pres">
      <dgm:prSet presAssocID="{01BF64F1-29E3-4963-BE61-B2C16FF73032}" presName="text" presStyleLbl="node1" presStyleIdx="1" presStyleCnt="8">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8"/>
      <dgm:spPr/>
    </dgm:pt>
    <dgm:pt modelId="{941836BF-B96D-4378-9D48-C6E4ADB00AA2}" type="pres">
      <dgm:prSet presAssocID="{7BCA1B9E-30E1-47B9-BB37-FACC1EF68772}" presName="img" presStyleLbl="fgImgPlace1" presStyleIdx="2" presStyleCnt="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 modelId="{1156037B-59B5-44F0-AD8E-9AC0409FBE88}" type="pres">
      <dgm:prSet presAssocID="{7BCA1B9E-30E1-47B9-BB37-FACC1EF68772}" presName="text" presStyleLbl="node1" presStyleIdx="2" presStyleCnt="8">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8"/>
      <dgm:spPr/>
    </dgm:pt>
    <dgm:pt modelId="{A8D7C74F-7A58-4438-AB18-EEF9663D417A}" type="pres">
      <dgm:prSet presAssocID="{BA595265-C3DF-405B-8E7F-5A997069FA93}" presName="img" presStyleLbl="fgImgPlace1" presStyleIdx="3" presStyleCnt="8"/>
      <dgm:spPr>
        <a:blipFill rotWithShape="1">
          <a:blip xmlns:r="http://schemas.openxmlformats.org/officeDocument/2006/relationships" r:embed="rId4"/>
          <a:srcRect/>
          <a:stretch>
            <a:fillRect t="-22000" b="-22000"/>
          </a:stretch>
        </a:blipFill>
      </dgm:spPr>
    </dgm:pt>
    <dgm:pt modelId="{CE7C7815-17D0-4894-BFC8-EBAC0DD95135}" type="pres">
      <dgm:prSet presAssocID="{BA595265-C3DF-405B-8E7F-5A997069FA93}" presName="text" presStyleLbl="node1" presStyleIdx="3" presStyleCnt="8">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8"/>
      <dgm:spPr/>
    </dgm:pt>
    <dgm:pt modelId="{7E985310-B355-4F66-BAEF-11F643C1B9D4}" type="pres">
      <dgm:prSet presAssocID="{6846A885-312C-4691-8264-A412F386BA0C}" presName="img" presStyleLbl="fgImgPlace1" presStyleIdx="4" presStyleCnt="8"/>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dgm:spPr>
    </dgm:pt>
    <dgm:pt modelId="{5231B471-DA2E-49D5-BCF8-5CEBD138A3F1}" type="pres">
      <dgm:prSet presAssocID="{6846A885-312C-4691-8264-A412F386BA0C}" presName="text" presStyleLbl="node1" presStyleIdx="4" presStyleCnt="8">
        <dgm:presLayoutVars>
          <dgm:bulletEnabled val="1"/>
        </dgm:presLayoutVars>
      </dgm:prSet>
      <dgm:spPr/>
    </dgm:pt>
    <dgm:pt modelId="{374F4CCA-31C5-416C-9178-AFC5254EA8A5}" type="pres">
      <dgm:prSet presAssocID="{6B5AEF94-9997-4362-8B7F-6F64CB222671}" presName="spacer" presStyleCnt="0"/>
      <dgm:spPr/>
    </dgm:pt>
    <dgm:pt modelId="{EE4A6DCF-A911-4FBF-914D-0B41DC5B63BA}" type="pres">
      <dgm:prSet presAssocID="{D771B664-4BCB-4C82-A2A0-7B2065117EC2}" presName="comp" presStyleCnt="0"/>
      <dgm:spPr/>
    </dgm:pt>
    <dgm:pt modelId="{38EDF6CA-4B00-4A62-82A4-3643B67FCFA7}" type="pres">
      <dgm:prSet presAssocID="{D771B664-4BCB-4C82-A2A0-7B2065117EC2}" presName="box" presStyleLbl="node1" presStyleIdx="5" presStyleCnt="8"/>
      <dgm:spPr/>
    </dgm:pt>
    <dgm:pt modelId="{F8D13698-CBEE-46D1-8080-67125840CB1A}" type="pres">
      <dgm:prSet presAssocID="{D771B664-4BCB-4C82-A2A0-7B2065117EC2}" presName="img" presStyleLbl="fgImgPlace1" presStyleIdx="5" presStyleCnt="8"/>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dgm:spPr>
    </dgm:pt>
    <dgm:pt modelId="{6B78F000-9091-4060-BD53-58F074841057}" type="pres">
      <dgm:prSet presAssocID="{D771B664-4BCB-4C82-A2A0-7B2065117EC2}" presName="text" presStyleLbl="node1" presStyleIdx="5" presStyleCnt="8">
        <dgm:presLayoutVars>
          <dgm:bulletEnabled val="1"/>
        </dgm:presLayoutVars>
      </dgm:prSet>
      <dgm:spPr/>
    </dgm:pt>
    <dgm:pt modelId="{2779B09B-D1A1-42C0-8FB9-AF0F22736E24}" type="pres">
      <dgm:prSet presAssocID="{14999DAA-8701-4FB2-B281-55CC48693094}" presName="spacer" presStyleCnt="0"/>
      <dgm:spPr/>
    </dgm:pt>
    <dgm:pt modelId="{62552E74-7426-4823-AE06-037AC563A078}" type="pres">
      <dgm:prSet presAssocID="{220B541A-D13B-4C0B-8BE0-18C7BA59AC63}" presName="comp" presStyleCnt="0"/>
      <dgm:spPr/>
    </dgm:pt>
    <dgm:pt modelId="{7DF00927-9FC8-4156-BB85-0A6369B87FF4}" type="pres">
      <dgm:prSet presAssocID="{220B541A-D13B-4C0B-8BE0-18C7BA59AC63}" presName="box" presStyleLbl="node1" presStyleIdx="6" presStyleCnt="8"/>
      <dgm:spPr/>
    </dgm:pt>
    <dgm:pt modelId="{598BB20A-0CAA-4D8A-A602-D2D93A6762A7}" type="pres">
      <dgm:prSet presAssocID="{220B541A-D13B-4C0B-8BE0-18C7BA59AC63}" presName="img" presStyleLbl="fgImgPlace1" presStyleIdx="6" presStyleCnt="8"/>
      <dgm:spPr>
        <a:blipFill rotWithShape="1">
          <a:blip xmlns:r="http://schemas.openxmlformats.org/officeDocument/2006/relationships" r:embed="rId7"/>
          <a:srcRect/>
          <a:stretch>
            <a:fillRect t="-22000" b="-22000"/>
          </a:stretch>
        </a:blipFill>
      </dgm:spPr>
    </dgm:pt>
    <dgm:pt modelId="{0A656B69-0686-4704-898B-21527609553A}" type="pres">
      <dgm:prSet presAssocID="{220B541A-D13B-4C0B-8BE0-18C7BA59AC63}" presName="text" presStyleLbl="node1" presStyleIdx="6" presStyleCnt="8">
        <dgm:presLayoutVars>
          <dgm:bulletEnabled val="1"/>
        </dgm:presLayoutVars>
      </dgm:prSet>
      <dgm:spPr/>
    </dgm:pt>
    <dgm:pt modelId="{083049C1-CB07-4245-A288-075DBD63C226}" type="pres">
      <dgm:prSet presAssocID="{946FE97A-068B-40CA-83E8-7C5090769425}" presName="spacer" presStyleCnt="0"/>
      <dgm:spPr/>
    </dgm:pt>
    <dgm:pt modelId="{C859E35A-B07F-47C3-9FD2-BE54DBB6161C}" type="pres">
      <dgm:prSet presAssocID="{16E8852A-7CD4-4E6A-AF93-B0A5F3AEEFCB}" presName="comp" presStyleCnt="0"/>
      <dgm:spPr/>
    </dgm:pt>
    <dgm:pt modelId="{3DB7B850-AD81-46D3-AAAD-1025391F9BAA}" type="pres">
      <dgm:prSet presAssocID="{16E8852A-7CD4-4E6A-AF93-B0A5F3AEEFCB}" presName="box" presStyleLbl="node1" presStyleIdx="7" presStyleCnt="8"/>
      <dgm:spPr/>
    </dgm:pt>
    <dgm:pt modelId="{726EC4EC-DDB3-43FC-B7FF-CDB184F1B72D}" type="pres">
      <dgm:prSet presAssocID="{16E8852A-7CD4-4E6A-AF93-B0A5F3AEEFCB}" presName="img" presStyleLbl="fgImgPlace1" presStyleIdx="7" presStyleCnt="8"/>
      <dgm:spPr>
        <a:blipFill rotWithShape="1">
          <a:blip xmlns:r="http://schemas.openxmlformats.org/officeDocument/2006/relationships" r:embed="rId8"/>
          <a:srcRect/>
          <a:stretch>
            <a:fillRect t="-31000" b="-31000"/>
          </a:stretch>
        </a:blipFill>
      </dgm:spPr>
    </dgm:pt>
    <dgm:pt modelId="{7C83ABC8-CF16-432A-A23C-51A6EA22C8A9}" type="pres">
      <dgm:prSet presAssocID="{16E8852A-7CD4-4E6A-AF93-B0A5F3AEEFCB}" presName="text" presStyleLbl="node1" presStyleIdx="7" presStyleCnt="8">
        <dgm:presLayoutVars>
          <dgm:bulletEnabled val="1"/>
        </dgm:presLayoutVars>
      </dgm:prSet>
      <dgm:spPr/>
    </dgm:pt>
  </dgm:ptLst>
  <dgm:cxnLst>
    <dgm:cxn modelId="{44DA6B05-2ACF-4A9E-B0F0-DFAFC0E10DEF}" type="presOf" srcId="{D771B664-4BCB-4C82-A2A0-7B2065117EC2}" destId="{38EDF6CA-4B00-4A62-82A4-3643B67FCFA7}" srcOrd="0" destOrd="0" presId="urn:microsoft.com/office/officeart/2005/8/layout/vList4"/>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1B5EAF2A-707D-4EDB-B70E-211B0ADEEBDF}" type="presOf" srcId="{D771B664-4BCB-4C82-A2A0-7B2065117EC2}" destId="{6B78F000-9091-4060-BD53-58F074841057}"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85FF9638-3C33-4315-92FD-ECCC2D14D8E9}" srcId="{E5A7A36A-55D0-4CEF-B9AD-7F8D3DF6A695}" destId="{D771B664-4BCB-4C82-A2A0-7B2065117EC2}" srcOrd="5" destOrd="0" parTransId="{302FE948-8D5A-465B-8012-D3345AB3150B}" sibTransId="{14999DAA-8701-4FB2-B281-55CC4869309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19FF6054-EDAF-4D99-88E7-27FB5C6D4A62}" srcId="{E5A7A36A-55D0-4CEF-B9AD-7F8D3DF6A695}" destId="{16E8852A-7CD4-4E6A-AF93-B0A5F3AEEFCB}" srcOrd="7" destOrd="0" parTransId="{52BCCE1B-96DE-43C8-B105-632E1131F6C6}" sibTransId="{A46D137D-F4C9-4304-8F33-44A2FACFB729}"/>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B5E8D576-48CE-4820-8AAB-9704B84EE9A1}" type="presOf" srcId="{16E8852A-7CD4-4E6A-AF93-B0A5F3AEEFCB}" destId="{3DB7B850-AD81-46D3-AAAD-1025391F9BAA}"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A77C799-7581-4F8E-A699-546BA6FD4175}" type="presOf" srcId="{220B541A-D13B-4C0B-8BE0-18C7BA59AC63}" destId="{0A656B69-0686-4704-898B-21527609553A}" srcOrd="1" destOrd="0" presId="urn:microsoft.com/office/officeart/2005/8/layout/vList4"/>
    <dgm:cxn modelId="{82BAC9AC-030F-412F-8A82-D7579D40A52E}" srcId="{E5A7A36A-55D0-4CEF-B9AD-7F8D3DF6A695}" destId="{220B541A-D13B-4C0B-8BE0-18C7BA59AC63}" srcOrd="6" destOrd="0" parTransId="{A5EBD00B-BAB7-40F3-AD3A-74543D543B8C}" sibTransId="{946FE97A-068B-40CA-83E8-7C5090769425}"/>
    <dgm:cxn modelId="{79333DB6-5110-4D96-B717-8963866F106E}" type="presOf" srcId="{220B541A-D13B-4C0B-8BE0-18C7BA59AC63}" destId="{7DF00927-9FC8-4156-BB85-0A6369B87FF4}" srcOrd="0"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42D8E8EE-B08D-455C-81BC-09242A3F670C}" type="presOf" srcId="{16E8852A-7CD4-4E6A-AF93-B0A5F3AEEFCB}" destId="{7C83ABC8-CF16-432A-A23C-51A6EA22C8A9}"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 modelId="{6CA2D2C2-2D2A-4FA6-A9B8-4A01EEEC75FB}" type="presParOf" srcId="{838724D0-09FA-4760-A723-2F66BD8C51C7}" destId="{374F4CCA-31C5-416C-9178-AFC5254EA8A5}" srcOrd="9" destOrd="0" presId="urn:microsoft.com/office/officeart/2005/8/layout/vList4"/>
    <dgm:cxn modelId="{61A38A82-A626-4E72-BEA4-029C3771928A}" type="presParOf" srcId="{838724D0-09FA-4760-A723-2F66BD8C51C7}" destId="{EE4A6DCF-A911-4FBF-914D-0B41DC5B63BA}" srcOrd="10" destOrd="0" presId="urn:microsoft.com/office/officeart/2005/8/layout/vList4"/>
    <dgm:cxn modelId="{F2804415-8142-45E1-8338-57302C87AA5F}" type="presParOf" srcId="{EE4A6DCF-A911-4FBF-914D-0B41DC5B63BA}" destId="{38EDF6CA-4B00-4A62-82A4-3643B67FCFA7}" srcOrd="0" destOrd="0" presId="urn:microsoft.com/office/officeart/2005/8/layout/vList4"/>
    <dgm:cxn modelId="{654F30E4-11E0-41E4-82E5-42399ADC5FC3}" type="presParOf" srcId="{EE4A6DCF-A911-4FBF-914D-0B41DC5B63BA}" destId="{F8D13698-CBEE-46D1-8080-67125840CB1A}" srcOrd="1" destOrd="0" presId="urn:microsoft.com/office/officeart/2005/8/layout/vList4"/>
    <dgm:cxn modelId="{2700889F-AB5C-4334-99E8-2193A6DCB12A}" type="presParOf" srcId="{EE4A6DCF-A911-4FBF-914D-0B41DC5B63BA}" destId="{6B78F000-9091-4060-BD53-58F074841057}" srcOrd="2" destOrd="0" presId="urn:microsoft.com/office/officeart/2005/8/layout/vList4"/>
    <dgm:cxn modelId="{693D2676-5900-423E-BC7E-0D6712322665}" type="presParOf" srcId="{838724D0-09FA-4760-A723-2F66BD8C51C7}" destId="{2779B09B-D1A1-42C0-8FB9-AF0F22736E24}" srcOrd="11" destOrd="0" presId="urn:microsoft.com/office/officeart/2005/8/layout/vList4"/>
    <dgm:cxn modelId="{B09CA891-339B-4055-8C1C-9872CB03494E}" type="presParOf" srcId="{838724D0-09FA-4760-A723-2F66BD8C51C7}" destId="{62552E74-7426-4823-AE06-037AC563A078}" srcOrd="12" destOrd="0" presId="urn:microsoft.com/office/officeart/2005/8/layout/vList4"/>
    <dgm:cxn modelId="{85480F36-A114-4D50-9F4F-06A0EA7F4D71}" type="presParOf" srcId="{62552E74-7426-4823-AE06-037AC563A078}" destId="{7DF00927-9FC8-4156-BB85-0A6369B87FF4}" srcOrd="0" destOrd="0" presId="urn:microsoft.com/office/officeart/2005/8/layout/vList4"/>
    <dgm:cxn modelId="{1847A4EA-F22F-4859-BC74-5061DFE48BCD}" type="presParOf" srcId="{62552E74-7426-4823-AE06-037AC563A078}" destId="{598BB20A-0CAA-4D8A-A602-D2D93A6762A7}" srcOrd="1" destOrd="0" presId="urn:microsoft.com/office/officeart/2005/8/layout/vList4"/>
    <dgm:cxn modelId="{4CECF0B9-A336-4C6D-8E65-25D46F17FAFF}" type="presParOf" srcId="{62552E74-7426-4823-AE06-037AC563A078}" destId="{0A656B69-0686-4704-898B-21527609553A}" srcOrd="2" destOrd="0" presId="urn:microsoft.com/office/officeart/2005/8/layout/vList4"/>
    <dgm:cxn modelId="{182E61F1-6BF6-45A2-AF1B-A70F3C36EC59}" type="presParOf" srcId="{838724D0-09FA-4760-A723-2F66BD8C51C7}" destId="{083049C1-CB07-4245-A288-075DBD63C226}" srcOrd="13" destOrd="0" presId="urn:microsoft.com/office/officeart/2005/8/layout/vList4"/>
    <dgm:cxn modelId="{BCE9C9E0-55DA-4F67-BCDA-50E359F26CF2}" type="presParOf" srcId="{838724D0-09FA-4760-A723-2F66BD8C51C7}" destId="{C859E35A-B07F-47C3-9FD2-BE54DBB6161C}" srcOrd="14" destOrd="0" presId="urn:microsoft.com/office/officeart/2005/8/layout/vList4"/>
    <dgm:cxn modelId="{6975391F-BBE1-42C8-9A5B-654A4DEB95F5}" type="presParOf" srcId="{C859E35A-B07F-47C3-9FD2-BE54DBB6161C}" destId="{3DB7B850-AD81-46D3-AAAD-1025391F9BAA}" srcOrd="0" destOrd="0" presId="urn:microsoft.com/office/officeart/2005/8/layout/vList4"/>
    <dgm:cxn modelId="{CC37F719-BB0B-4AF7-9DAE-D45BC7E4B717}" type="presParOf" srcId="{C859E35A-B07F-47C3-9FD2-BE54DBB6161C}" destId="{726EC4EC-DDB3-43FC-B7FF-CDB184F1B72D}" srcOrd="1" destOrd="0" presId="urn:microsoft.com/office/officeart/2005/8/layout/vList4"/>
    <dgm:cxn modelId="{FD5F2715-4C30-4205-A02C-A89EA64A1AFB}" type="presParOf" srcId="{C859E35A-B07F-47C3-9FD2-BE54DBB6161C}" destId="{7C83ABC8-CF16-432A-A23C-51A6EA22C8A9}"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8ABFD-3C58-4694-BC19-8E513D1C9C8E}">
      <dsp:nvSpPr>
        <dsp:cNvPr id="0" name=""/>
        <dsp:cNvSpPr/>
      </dsp:nvSpPr>
      <dsp:spPr>
        <a:xfrm>
          <a:off x="1424389" y="554021"/>
          <a:ext cx="2465022" cy="246539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C470B-1382-489F-A8B0-244665BDDAE2}">
      <dsp:nvSpPr>
        <dsp:cNvPr id="0" name=""/>
        <dsp:cNvSpPr/>
      </dsp:nvSpPr>
      <dsp:spPr>
        <a:xfrm>
          <a:off x="1949721" y="1210632"/>
          <a:ext cx="1369765" cy="70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t>Pilot</a:t>
          </a:r>
        </a:p>
      </dsp:txBody>
      <dsp:txXfrm>
        <a:off x="1949721" y="1210632"/>
        <a:ext cx="1369765" cy="700789"/>
      </dsp:txXfrm>
    </dsp:sp>
    <dsp:sp modelId="{B0BEA868-E43A-4406-81A1-B84B200AF42E}">
      <dsp:nvSpPr>
        <dsp:cNvPr id="0" name=""/>
        <dsp:cNvSpPr/>
      </dsp:nvSpPr>
      <dsp:spPr>
        <a:xfrm>
          <a:off x="739738" y="1970574"/>
          <a:ext cx="2465022" cy="246539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61236-88B9-4884-8BF9-7C2D6CB7575A}">
      <dsp:nvSpPr>
        <dsp:cNvPr id="0" name=""/>
        <dsp:cNvSpPr/>
      </dsp:nvSpPr>
      <dsp:spPr>
        <a:xfrm>
          <a:off x="1287366" y="2868852"/>
          <a:ext cx="1369765" cy="68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t>Parallel</a:t>
          </a:r>
        </a:p>
      </dsp:txBody>
      <dsp:txXfrm>
        <a:off x="1287366" y="2868852"/>
        <a:ext cx="1369765" cy="684718"/>
      </dsp:txXfrm>
    </dsp:sp>
    <dsp:sp modelId="{5C6614B3-6F8F-4A77-8220-DBE18686C55E}">
      <dsp:nvSpPr>
        <dsp:cNvPr id="0" name=""/>
        <dsp:cNvSpPr/>
      </dsp:nvSpPr>
      <dsp:spPr>
        <a:xfrm>
          <a:off x="1599834" y="3556643"/>
          <a:ext cx="2117836" cy="2118684"/>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CD17-41AB-4627-8123-DB522EC9DD5E}">
      <dsp:nvSpPr>
        <dsp:cNvPr id="0" name=""/>
        <dsp:cNvSpPr/>
      </dsp:nvSpPr>
      <dsp:spPr>
        <a:xfrm>
          <a:off x="1972480" y="4295648"/>
          <a:ext cx="1369765" cy="68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t>Go Live</a:t>
          </a:r>
        </a:p>
      </dsp:txBody>
      <dsp:txXfrm>
        <a:off x="1972480" y="4295648"/>
        <a:ext cx="1369765" cy="6847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Princeton ISD</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Basis Texas, Bryan ISD, Hurst-Euless-Bedford ISD, Lorena ISD, San Angelo ISD, Tomball ISD, Uplift Education</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816269"/>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Lake Worth ISD, Royse City ISD, San Benito CISD, Sharyland ISD</a:t>
          </a:r>
        </a:p>
      </dsp:txBody>
      <dsp:txXfrm>
        <a:off x="1005352" y="2816269"/>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Coppell ISD, Ysleta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Edna ISD, Keller ISD,        Moody ISD</a:t>
          </a:r>
        </a:p>
      </dsp:txBody>
      <dsp:txXfrm>
        <a:off x="979688" y="0"/>
        <a:ext cx="3417367" cy="1002770"/>
      </dsp:txXfrm>
    </dsp:sp>
    <dsp:sp modelId="{3C9FC58B-0EFB-41E4-B411-6102CEBA173D}">
      <dsp:nvSpPr>
        <dsp:cNvPr id="0" name=""/>
        <dsp:cNvSpPr/>
      </dsp:nvSpPr>
      <dsp:spPr>
        <a:xfrm>
          <a:off x="100277" y="100277"/>
          <a:ext cx="879411" cy="802216"/>
        </a:xfrm>
        <a:prstGeom prst="roundRect">
          <a:avLst>
            <a:gd name="adj" fmla="val 10000"/>
          </a:avLst>
        </a:prstGeom>
        <a:blipFill>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103047"/>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Eagle Pass ISD, Gainesville ISD, Gladewater ISD, Gold-Burg ISD, Leon ISD, Perryton ISD , Sweetwater ISD, Woodville ISD</a:t>
          </a:r>
        </a:p>
      </dsp:txBody>
      <dsp:txXfrm>
        <a:off x="979688" y="1103047"/>
        <a:ext cx="3417367" cy="1002770"/>
      </dsp:txXfrm>
    </dsp:sp>
    <dsp:sp modelId="{A55C6CE2-8A95-47FC-81B1-CBB40B929254}">
      <dsp:nvSpPr>
        <dsp:cNvPr id="0" name=""/>
        <dsp:cNvSpPr/>
      </dsp:nvSpPr>
      <dsp:spPr>
        <a:xfrm>
          <a:off x="100277" y="1203325"/>
          <a:ext cx="879411" cy="802216"/>
        </a:xfrm>
        <a:prstGeom prst="roundRect">
          <a:avLst>
            <a:gd name="adj" fmla="val 10000"/>
          </a:avLst>
        </a:prstGeom>
        <a:blipFill>
          <a:blip xmlns:r="http://schemas.openxmlformats.org/officeDocument/2006/relationships" r:embed="rId2"/>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206095"/>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Arlington ISD, </a:t>
          </a:r>
        </a:p>
        <a:p>
          <a:pPr marL="0" lvl="0" indent="0" algn="l" defTabSz="889000">
            <a:lnSpc>
              <a:spcPct val="90000"/>
            </a:lnSpc>
            <a:spcBef>
              <a:spcPct val="0"/>
            </a:spcBef>
            <a:spcAft>
              <a:spcPct val="35000"/>
            </a:spcAft>
            <a:buNone/>
          </a:pPr>
          <a:r>
            <a:rPr lang="en-US" sz="2000" b="1" kern="1200"/>
            <a:t>Magnolia ISD </a:t>
          </a:r>
        </a:p>
      </dsp:txBody>
      <dsp:txXfrm>
        <a:off x="979688" y="2206095"/>
        <a:ext cx="3417367" cy="1002770"/>
      </dsp:txXfrm>
    </dsp:sp>
    <dsp:sp modelId="{941836BF-B96D-4378-9D48-C6E4ADB00AA2}">
      <dsp:nvSpPr>
        <dsp:cNvPr id="0" name=""/>
        <dsp:cNvSpPr/>
      </dsp:nvSpPr>
      <dsp:spPr>
        <a:xfrm>
          <a:off x="100277" y="2306373"/>
          <a:ext cx="879411" cy="802216"/>
        </a:xfrm>
        <a:prstGeom prst="roundRect">
          <a:avLst>
            <a:gd name="adj" fmla="val 10000"/>
          </a:avLst>
        </a:prstGeom>
        <a:blipFill>
          <a:blip xmlns:r="http://schemas.openxmlformats.org/officeDocument/2006/relationships" r:embed="rId3"/>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3309143"/>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Fort Worth ISD, Little Elm ISD, Richardson ISD, Texas Tech University K-12</a:t>
          </a:r>
        </a:p>
      </dsp:txBody>
      <dsp:txXfrm>
        <a:off x="979688" y="3309143"/>
        <a:ext cx="3417367" cy="1002770"/>
      </dsp:txXfrm>
    </dsp:sp>
    <dsp:sp modelId="{A8D7C74F-7A58-4438-AB18-EEF9663D417A}">
      <dsp:nvSpPr>
        <dsp:cNvPr id="0" name=""/>
        <dsp:cNvSpPr/>
      </dsp:nvSpPr>
      <dsp:spPr>
        <a:xfrm>
          <a:off x="100277" y="3409421"/>
          <a:ext cx="879411" cy="80221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4412191"/>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Cedars International Academy</a:t>
          </a:r>
        </a:p>
      </dsp:txBody>
      <dsp:txXfrm>
        <a:off x="979688" y="4412191"/>
        <a:ext cx="3417367" cy="1002770"/>
      </dsp:txXfrm>
    </dsp:sp>
    <dsp:sp modelId="{7E985310-B355-4F66-BAEF-11F643C1B9D4}">
      <dsp:nvSpPr>
        <dsp:cNvPr id="0" name=""/>
        <dsp:cNvSpPr/>
      </dsp:nvSpPr>
      <dsp:spPr>
        <a:xfrm>
          <a:off x="100277" y="4512469"/>
          <a:ext cx="879411" cy="8022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878A-6406-4630-904B-EAAAE07D4E4A}">
      <dsp:nvSpPr>
        <dsp:cNvPr id="0" name=""/>
        <dsp:cNvSpPr/>
      </dsp:nvSpPr>
      <dsp:spPr>
        <a:xfrm>
          <a:off x="0" y="27755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25+ LEAs by the end of July</a:t>
          </a:r>
        </a:p>
      </dsp:txBody>
      <dsp:txXfrm>
        <a:off x="25759" y="303316"/>
        <a:ext cx="3842641" cy="476152"/>
      </dsp:txXfrm>
    </dsp:sp>
    <dsp:sp modelId="{3241B1A1-AFD0-4784-B6F6-8127DFA44D46}">
      <dsp:nvSpPr>
        <dsp:cNvPr id="0" name=""/>
        <dsp:cNvSpPr/>
      </dsp:nvSpPr>
      <dsp:spPr>
        <a:xfrm>
          <a:off x="0" y="86858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At least one LEA from each ESC</a:t>
          </a:r>
        </a:p>
      </dsp:txBody>
      <dsp:txXfrm>
        <a:off x="25759" y="894346"/>
        <a:ext cx="3842641" cy="476152"/>
      </dsp:txXfrm>
    </dsp:sp>
    <dsp:sp modelId="{E55CD880-28B6-4399-9224-C934D551D63B}">
      <dsp:nvSpPr>
        <dsp:cNvPr id="0" name=""/>
        <dsp:cNvSpPr/>
      </dsp:nvSpPr>
      <dsp:spPr>
        <a:xfrm>
          <a:off x="0" y="145961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At least one Charter School</a:t>
          </a:r>
        </a:p>
      </dsp:txBody>
      <dsp:txXfrm>
        <a:off x="25759" y="1485376"/>
        <a:ext cx="3842641" cy="476152"/>
      </dsp:txXfrm>
    </dsp:sp>
    <dsp:sp modelId="{4DAC6202-41B1-4B72-B3AD-9B85A26E3643}">
      <dsp:nvSpPr>
        <dsp:cNvPr id="0" name=""/>
        <dsp:cNvSpPr/>
      </dsp:nvSpPr>
      <dsp:spPr>
        <a:xfrm>
          <a:off x="0" y="205064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LEA with multiple vendors</a:t>
          </a:r>
        </a:p>
      </dsp:txBody>
      <dsp:txXfrm>
        <a:off x="25759" y="2076406"/>
        <a:ext cx="3842641" cy="476152"/>
      </dsp:txXfrm>
    </dsp:sp>
    <dsp:sp modelId="{0503EFD0-5690-45F2-AFF5-CEC4931BE0DD}">
      <dsp:nvSpPr>
        <dsp:cNvPr id="0" name=""/>
        <dsp:cNvSpPr/>
      </dsp:nvSpPr>
      <dsp:spPr>
        <a:xfrm>
          <a:off x="0" y="264167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LEA with in-house solution</a:t>
          </a:r>
        </a:p>
      </dsp:txBody>
      <dsp:txXfrm>
        <a:off x="25759" y="2667436"/>
        <a:ext cx="3842641" cy="476152"/>
      </dsp:txXfrm>
    </dsp:sp>
    <dsp:sp modelId="{DB59FE51-039E-4AD9-90A9-355BB7B32955}">
      <dsp:nvSpPr>
        <dsp:cNvPr id="0" name=""/>
        <dsp:cNvSpPr/>
      </dsp:nvSpPr>
      <dsp:spPr>
        <a:xfrm>
          <a:off x="0" y="323270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Early testing of ECDS KG</a:t>
          </a:r>
        </a:p>
      </dsp:txBody>
      <dsp:txXfrm>
        <a:off x="25759" y="3258466"/>
        <a:ext cx="3842641" cy="476152"/>
      </dsp:txXfrm>
    </dsp:sp>
    <dsp:sp modelId="{4824686E-B4BA-482D-8ABB-2296F386F8DA}">
      <dsp:nvSpPr>
        <dsp:cNvPr id="0" name=""/>
        <dsp:cNvSpPr/>
      </dsp:nvSpPr>
      <dsp:spPr>
        <a:xfrm>
          <a:off x="0" y="382373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Wide range of data diversity</a:t>
          </a:r>
        </a:p>
      </dsp:txBody>
      <dsp:txXfrm>
        <a:off x="25759" y="3849496"/>
        <a:ext cx="3842641" cy="4761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878A-6406-4630-904B-EAAAE07D4E4A}">
      <dsp:nvSpPr>
        <dsp:cNvPr id="0" name=""/>
        <dsp:cNvSpPr/>
      </dsp:nvSpPr>
      <dsp:spPr>
        <a:xfrm>
          <a:off x="0" y="27755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32 LEAs accepted</a:t>
          </a:r>
        </a:p>
      </dsp:txBody>
      <dsp:txXfrm>
        <a:off x="25759" y="303316"/>
        <a:ext cx="3842641" cy="476152"/>
      </dsp:txXfrm>
    </dsp:sp>
    <dsp:sp modelId="{3241B1A1-AFD0-4784-B6F6-8127DFA44D46}">
      <dsp:nvSpPr>
        <dsp:cNvPr id="0" name=""/>
        <dsp:cNvSpPr/>
      </dsp:nvSpPr>
      <dsp:spPr>
        <a:xfrm>
          <a:off x="0" y="86858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17 ESC regions with a pilot LEA</a:t>
          </a:r>
        </a:p>
      </dsp:txBody>
      <dsp:txXfrm>
        <a:off x="25759" y="894346"/>
        <a:ext cx="3842641" cy="476152"/>
      </dsp:txXfrm>
    </dsp:sp>
    <dsp:sp modelId="{E55CD880-28B6-4399-9224-C934D551D63B}">
      <dsp:nvSpPr>
        <dsp:cNvPr id="0" name=""/>
        <dsp:cNvSpPr/>
      </dsp:nvSpPr>
      <dsp:spPr>
        <a:xfrm>
          <a:off x="0" y="145961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3 Charter Schools accepted</a:t>
          </a:r>
        </a:p>
      </dsp:txBody>
      <dsp:txXfrm>
        <a:off x="25759" y="1485376"/>
        <a:ext cx="3842641" cy="476152"/>
      </dsp:txXfrm>
    </dsp:sp>
    <dsp:sp modelId="{4DAC6202-41B1-4B72-B3AD-9B85A26E3643}">
      <dsp:nvSpPr>
        <dsp:cNvPr id="0" name=""/>
        <dsp:cNvSpPr/>
      </dsp:nvSpPr>
      <dsp:spPr>
        <a:xfrm>
          <a:off x="0" y="205064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9 LEAs with multiple vendors</a:t>
          </a:r>
        </a:p>
      </dsp:txBody>
      <dsp:txXfrm>
        <a:off x="25759" y="2076406"/>
        <a:ext cx="3842641" cy="476152"/>
      </dsp:txXfrm>
    </dsp:sp>
    <dsp:sp modelId="{0503EFD0-5690-45F2-AFF5-CEC4931BE0DD}">
      <dsp:nvSpPr>
        <dsp:cNvPr id="0" name=""/>
        <dsp:cNvSpPr/>
      </dsp:nvSpPr>
      <dsp:spPr>
        <a:xfrm>
          <a:off x="0" y="264167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*Several LEAs in consideration</a:t>
          </a:r>
        </a:p>
      </dsp:txBody>
      <dsp:txXfrm>
        <a:off x="25759" y="2667436"/>
        <a:ext cx="3842641" cy="476152"/>
      </dsp:txXfrm>
    </dsp:sp>
    <dsp:sp modelId="{DB59FE51-039E-4AD9-90A9-355BB7B32955}">
      <dsp:nvSpPr>
        <dsp:cNvPr id="0" name=""/>
        <dsp:cNvSpPr/>
      </dsp:nvSpPr>
      <dsp:spPr>
        <a:xfrm>
          <a:off x="0" y="323270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*LEAs with CLI in consideration</a:t>
          </a:r>
        </a:p>
      </dsp:txBody>
      <dsp:txXfrm>
        <a:off x="25759" y="3258466"/>
        <a:ext cx="3842641" cy="476152"/>
      </dsp:txXfrm>
    </dsp:sp>
    <dsp:sp modelId="{4824686E-B4BA-482D-8ABB-2296F386F8DA}">
      <dsp:nvSpPr>
        <dsp:cNvPr id="0" name=""/>
        <dsp:cNvSpPr/>
      </dsp:nvSpPr>
      <dsp:spPr>
        <a:xfrm>
          <a:off x="0" y="382373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LEA and vendor hosted systems</a:t>
          </a:r>
        </a:p>
      </dsp:txBody>
      <dsp:txXfrm>
        <a:off x="25759" y="3849496"/>
        <a:ext cx="3842641" cy="476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79438" y="349"/>
          <a:ext cx="4204546" cy="2522727"/>
        </a:xfrm>
        <a:prstGeom prst="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rPr>
            <a:t>LEVEL 1</a:t>
          </a:r>
        </a:p>
        <a:p>
          <a:pPr marL="0" lvl="0" indent="0" algn="l" defTabSz="1689100" rtl="0">
            <a:lnSpc>
              <a:spcPct val="90000"/>
            </a:lnSpc>
            <a:spcBef>
              <a:spcPct val="0"/>
            </a:spcBef>
            <a:spcAft>
              <a:spcPct val="35000"/>
            </a:spcAft>
            <a:buNone/>
          </a:pPr>
          <a:r>
            <a:rPr lang="en-US" sz="1800" kern="12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sp:txBody>
      <dsp:txXfrm>
        <a:off x="79438" y="349"/>
        <a:ext cx="4204546" cy="2522727"/>
      </dsp:txXfrm>
    </dsp:sp>
    <dsp:sp modelId="{EB25C29A-D47F-46FC-AFFD-D352D7DECC37}">
      <dsp:nvSpPr>
        <dsp:cNvPr id="0" name=""/>
        <dsp:cNvSpPr/>
      </dsp:nvSpPr>
      <dsp:spPr>
        <a:xfrm>
          <a:off x="4704439" y="349"/>
          <a:ext cx="4204546" cy="2522727"/>
        </a:xfrm>
        <a:prstGeom prst="rect">
          <a:avLst/>
        </a:prstGeom>
        <a:solidFill>
          <a:srgbClr val="008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latin typeface="Calibri" panose="020F0502020204030204"/>
              <a:ea typeface="+mn-ea"/>
              <a:cs typeface="+mn-cs"/>
            </a:rPr>
            <a:t>LEVEL 1.5</a:t>
          </a:r>
        </a:p>
        <a:p>
          <a:pPr marL="0" lvl="0" indent="0" algn="l" defTabSz="1689100">
            <a:lnSpc>
              <a:spcPct val="90000"/>
            </a:lnSpc>
            <a:spcBef>
              <a:spcPct val="0"/>
            </a:spcBef>
            <a:spcAft>
              <a:spcPct val="35000"/>
            </a:spcAft>
            <a:buNone/>
          </a:pPr>
          <a:r>
            <a:rPr lang="en-US" sz="1800" kern="1200">
              <a:solidFill>
                <a:schemeClr val="tx1"/>
              </a:solidFill>
            </a:rPr>
            <a:t>Includes filters that prevent invalid or non-TSDS data from being loaded into TSDS. These filters include Unique ID checks, descriptor value checks, Do Not Report flag checks, and Course ID checks. </a:t>
          </a:r>
        </a:p>
      </dsp:txBody>
      <dsp:txXfrm>
        <a:off x="4704439" y="349"/>
        <a:ext cx="4204546" cy="2522727"/>
      </dsp:txXfrm>
    </dsp:sp>
    <dsp:sp modelId="{C09ACF61-DD36-4F93-A22B-373ADC4C5467}">
      <dsp:nvSpPr>
        <dsp:cNvPr id="0" name=""/>
        <dsp:cNvSpPr/>
      </dsp:nvSpPr>
      <dsp:spPr>
        <a:xfrm>
          <a:off x="79438" y="2943531"/>
          <a:ext cx="4204546" cy="2522727"/>
        </a:xfrm>
        <a:prstGeom prst="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solidFill>
                <a:prstClr val="black"/>
              </a:solidFill>
              <a:latin typeface="Calibri" panose="020F0502020204030204"/>
              <a:ea typeface="+mn-ea"/>
              <a:cs typeface="+mn-cs"/>
            </a:rPr>
            <a:t>LEVEL 2</a:t>
          </a:r>
        </a:p>
        <a:p>
          <a:pPr marL="0" lvl="0" indent="0" algn="l" defTabSz="1689100" rtl="0">
            <a:lnSpc>
              <a:spcPct val="90000"/>
            </a:lnSpc>
            <a:spcBef>
              <a:spcPct val="0"/>
            </a:spcBef>
            <a:spcAft>
              <a:spcPct val="35000"/>
            </a:spcAft>
            <a:buNone/>
          </a:pPr>
          <a:r>
            <a:rPr lang="en-US" sz="1800" kern="1200">
              <a:solidFill>
                <a:schemeClr val="tx1"/>
              </a:solidFill>
            </a:rPr>
            <a:t>Business rules that are executed on the data destined for TSDS. Fatal, Special Warning, and Warning validation errors do not prevent data from being loaded to TSDS.</a:t>
          </a:r>
        </a:p>
      </dsp:txBody>
      <dsp:txXfrm>
        <a:off x="79438" y="2943531"/>
        <a:ext cx="4204546" cy="2522727"/>
      </dsp:txXfrm>
    </dsp:sp>
    <dsp:sp modelId="{6AE4E75B-9CC3-41A3-BEB8-297D800EFEDB}">
      <dsp:nvSpPr>
        <dsp:cNvPr id="0" name=""/>
        <dsp:cNvSpPr/>
      </dsp:nvSpPr>
      <dsp:spPr>
        <a:xfrm>
          <a:off x="4704439" y="2943531"/>
          <a:ext cx="4204546" cy="2522727"/>
        </a:xfrm>
        <a:prstGeom prst="rect">
          <a:avLst/>
        </a:prstGeom>
        <a:solidFill>
          <a:srgbClr val="00B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latin typeface="Calibri" panose="020F0502020204030204"/>
              <a:ea typeface="+mn-ea"/>
              <a:cs typeface="+mn-cs"/>
            </a:rPr>
            <a:t>LEVEL 3</a:t>
          </a:r>
        </a:p>
        <a:p>
          <a:pPr marL="0" lvl="0" indent="0" algn="l" defTabSz="1689100" rtl="0">
            <a:lnSpc>
              <a:spcPct val="90000"/>
            </a:lnSpc>
            <a:spcBef>
              <a:spcPct val="0"/>
            </a:spcBef>
            <a:spcAft>
              <a:spcPct val="35000"/>
            </a:spcAft>
            <a:buNone/>
          </a:pPr>
          <a:r>
            <a:rPr lang="en-US" sz="18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sp:txBody>
      <dsp:txXfrm>
        <a:off x="4704439" y="2943531"/>
        <a:ext cx="4204546" cy="25227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32A6B-EAC8-4853-9EE1-26135FB71758}">
      <dsp:nvSpPr>
        <dsp:cNvPr id="0" name=""/>
        <dsp:cNvSpPr/>
      </dsp:nvSpPr>
      <dsp:spPr>
        <a:xfrm rot="16200000">
          <a:off x="285646" y="1461530"/>
          <a:ext cx="3094819" cy="1891262"/>
        </a:xfrm>
        <a:prstGeom prst="round2SameRect">
          <a:avLst>
            <a:gd name="adj1" fmla="val 1667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412750" rIns="371475" bIns="4127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rot="5400000">
        <a:off x="979764" y="952092"/>
        <a:ext cx="1798922" cy="2910139"/>
      </dsp:txXfrm>
    </dsp:sp>
    <dsp:sp modelId="{82351EAA-7142-446D-B381-6407F43474FE}">
      <dsp:nvSpPr>
        <dsp:cNvPr id="0" name=""/>
        <dsp:cNvSpPr/>
      </dsp:nvSpPr>
      <dsp:spPr>
        <a:xfrm rot="5400000">
          <a:off x="2262787" y="1461530"/>
          <a:ext cx="3094819" cy="1891262"/>
        </a:xfrm>
        <a:prstGeom prst="round2SameRect">
          <a:avLst>
            <a:gd name="adj1" fmla="val 16670"/>
            <a:gd name="adj2" fmla="val 0"/>
          </a:avLst>
        </a:prstGeom>
        <a:solidFill>
          <a:schemeClr val="accent1">
            <a:tint val="50000"/>
            <a:hueOff val="64572"/>
            <a:satOff val="-3037"/>
            <a:lumOff val="12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rot="-5400000">
        <a:off x="2864565" y="952092"/>
        <a:ext cx="1798922" cy="2910139"/>
      </dsp:txXfrm>
    </dsp:sp>
    <dsp:sp modelId="{A1A770C4-D2B0-4108-81E9-2FE987468EEE}">
      <dsp:nvSpPr>
        <dsp:cNvPr id="0" name=""/>
        <dsp:cNvSpPr/>
      </dsp:nvSpPr>
      <dsp:spPr>
        <a:xfrm>
          <a:off x="1832862" y="0"/>
          <a:ext cx="1977140" cy="1977044"/>
        </a:xfrm>
        <a:prstGeom prst="circularArrow">
          <a:avLst>
            <a:gd name="adj1" fmla="val 12500"/>
            <a:gd name="adj2" fmla="val 1142322"/>
            <a:gd name="adj3" fmla="val 20457678"/>
            <a:gd name="adj4" fmla="val 10800000"/>
            <a:gd name="adj5" fmla="val 125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7A128-DE6F-4028-BA6E-5BB3B4741613}">
      <dsp:nvSpPr>
        <dsp:cNvPr id="0" name=""/>
        <dsp:cNvSpPr/>
      </dsp:nvSpPr>
      <dsp:spPr>
        <a:xfrm rot="10800000">
          <a:off x="1832862" y="2836797"/>
          <a:ext cx="1977140" cy="1977044"/>
        </a:xfrm>
        <a:prstGeom prst="circularArrow">
          <a:avLst>
            <a:gd name="adj1" fmla="val 12500"/>
            <a:gd name="adj2" fmla="val 1142322"/>
            <a:gd name="adj3" fmla="val 20457678"/>
            <a:gd name="adj4" fmla="val 10800000"/>
            <a:gd name="adj5" fmla="val 12500"/>
          </a:avLst>
        </a:prstGeom>
        <a:solidFill>
          <a:schemeClr val="accent1">
            <a:shade val="80000"/>
            <a:hueOff val="720271"/>
            <a:satOff val="-48545"/>
            <a:lumOff val="354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428290" y="142"/>
          <a:ext cx="4204864" cy="252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rPr>
            <a:t>Vendor Webinars</a:t>
          </a:r>
        </a:p>
        <a:p>
          <a:pPr marL="0" lvl="0" indent="0" algn="l" defTabSz="1600200" rtl="0">
            <a:lnSpc>
              <a:spcPct val="90000"/>
            </a:lnSpc>
            <a:spcBef>
              <a:spcPct val="0"/>
            </a:spcBef>
            <a:spcAft>
              <a:spcPct val="35000"/>
            </a:spcAft>
            <a:buNone/>
          </a:pPr>
          <a:r>
            <a:rPr lang="en-US" sz="2200" kern="1200"/>
            <a:t>Let us know what additional topics and guidance to provide in upcoming </a:t>
          </a:r>
          <a:r>
            <a:rPr lang="en-US" sz="2200" kern="1200">
              <a:solidFill>
                <a:schemeClr val="bg1"/>
              </a:solidFill>
            </a:rPr>
            <a:t>webinars by contacting </a:t>
          </a:r>
          <a:r>
            <a:rPr lang="en-US" sz="22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TSDSDeployment@tea.texas.gov</a:t>
          </a:r>
          <a:r>
            <a:rPr lang="en-US" sz="2200" kern="1200">
              <a:solidFill>
                <a:schemeClr val="bg1"/>
              </a:solidFill>
            </a:rPr>
            <a:t>.</a:t>
          </a:r>
        </a:p>
      </dsp:txBody>
      <dsp:txXfrm>
        <a:off x="428290" y="142"/>
        <a:ext cx="4204864" cy="2522918"/>
      </dsp:txXfrm>
    </dsp:sp>
    <dsp:sp modelId="{EB25C29A-D47F-46FC-AFFD-D352D7DECC37}">
      <dsp:nvSpPr>
        <dsp:cNvPr id="0" name=""/>
        <dsp:cNvSpPr/>
      </dsp:nvSpPr>
      <dsp:spPr>
        <a:xfrm>
          <a:off x="5053642" y="142"/>
          <a:ext cx="4204864" cy="2522918"/>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Calibri" panose="020F0502020204030204"/>
              <a:ea typeface="+mn-ea"/>
              <a:cs typeface="+mn-cs"/>
            </a:rPr>
            <a:t>Vendor Coordinator</a:t>
          </a:r>
        </a:p>
        <a:p>
          <a:pPr marL="0" lvl="0" indent="0" algn="l" defTabSz="1600200">
            <a:lnSpc>
              <a:spcPct val="90000"/>
            </a:lnSpc>
            <a:spcBef>
              <a:spcPct val="0"/>
            </a:spcBef>
            <a:spcAft>
              <a:spcPct val="35000"/>
            </a:spcAft>
            <a:buNone/>
          </a:pPr>
          <a:r>
            <a:rPr lang="en-US" sz="2200" kern="1200">
              <a:solidFill>
                <a:schemeClr val="tx1"/>
              </a:solidFill>
            </a:rPr>
            <a:t>Let us know what additional support you need by contacting our vendor coordinator at </a:t>
          </a:r>
          <a:r>
            <a:rPr lang="en-US" sz="2200"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Donna.Pruitt@tea.texas.gov</a:t>
          </a:r>
          <a:r>
            <a:rPr lang="en-US" sz="2200" kern="1200">
              <a:solidFill>
                <a:schemeClr val="tx1"/>
              </a:solidFill>
            </a:rPr>
            <a:t>.</a:t>
          </a:r>
        </a:p>
      </dsp:txBody>
      <dsp:txXfrm>
        <a:off x="5053642" y="142"/>
        <a:ext cx="4204864" cy="2522918"/>
      </dsp:txXfrm>
    </dsp:sp>
    <dsp:sp modelId="{C09ACF61-DD36-4F93-A22B-373ADC4C5467}">
      <dsp:nvSpPr>
        <dsp:cNvPr id="0" name=""/>
        <dsp:cNvSpPr/>
      </dsp:nvSpPr>
      <dsp:spPr>
        <a:xfrm>
          <a:off x="428290" y="2943547"/>
          <a:ext cx="4204864" cy="2522918"/>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solidFill>
                <a:prstClr val="black"/>
              </a:solidFill>
              <a:latin typeface="Calibri" panose="020F0502020204030204"/>
              <a:ea typeface="+mn-ea"/>
              <a:cs typeface="+mn-cs"/>
            </a:rPr>
            <a:t>Technical Resources</a:t>
          </a:r>
        </a:p>
        <a:p>
          <a:pPr marL="0" lvl="0" indent="0" algn="l" defTabSz="1600200" rtl="0">
            <a:lnSpc>
              <a:spcPct val="90000"/>
            </a:lnSpc>
            <a:spcBef>
              <a:spcPct val="0"/>
            </a:spcBef>
            <a:spcAft>
              <a:spcPct val="35000"/>
            </a:spcAft>
            <a:buNone/>
          </a:pPr>
          <a:r>
            <a:rPr lang="en-US" sz="2200" kern="1200">
              <a:solidFill>
                <a:schemeClr val="tx1"/>
              </a:solidFill>
            </a:rPr>
            <a:t>Let us know any feedback you have on TEDS documents, or any additional technical resources TEA should consider developing.</a:t>
          </a:r>
        </a:p>
      </dsp:txBody>
      <dsp:txXfrm>
        <a:off x="428290" y="2943547"/>
        <a:ext cx="4204864" cy="2522918"/>
      </dsp:txXfrm>
    </dsp:sp>
    <dsp:sp modelId="{6AE4E75B-9CC3-41A3-BEB8-297D800EFEDB}">
      <dsp:nvSpPr>
        <dsp:cNvPr id="0" name=""/>
        <dsp:cNvSpPr/>
      </dsp:nvSpPr>
      <dsp:spPr>
        <a:xfrm>
          <a:off x="5053642" y="2943547"/>
          <a:ext cx="4204864" cy="252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prstClr val="white"/>
              </a:solidFill>
              <a:latin typeface="Calibri" panose="020F0502020204030204"/>
              <a:ea typeface="+mn-ea"/>
              <a:cs typeface="+mn-cs"/>
            </a:rPr>
            <a:t>Ed-Fi Alliance</a:t>
          </a:r>
        </a:p>
        <a:p>
          <a:pPr marL="0" lvl="0" indent="0" algn="l" defTabSz="1600200" rtl="0">
            <a:lnSpc>
              <a:spcPct val="90000"/>
            </a:lnSpc>
            <a:spcBef>
              <a:spcPct val="0"/>
            </a:spcBef>
            <a:spcAft>
              <a:spcPct val="35000"/>
            </a:spcAft>
            <a:buNone/>
          </a:pPr>
          <a:r>
            <a:rPr lang="en-US" sz="2200" kern="1200"/>
            <a:t>Join the Ed-Fi community by creating an </a:t>
          </a:r>
          <a:r>
            <a:rPr lang="en-US" sz="2200" kern="1200">
              <a:solidFill>
                <a:schemeClr val="bg1"/>
              </a:solidFill>
            </a:rPr>
            <a:t>account </a:t>
          </a:r>
          <a:r>
            <a:rPr lang="en-US" sz="2200"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here</a:t>
          </a:r>
          <a:r>
            <a:rPr lang="en-US" sz="2200" kern="1200">
              <a:solidFill>
                <a:schemeClr val="bg1"/>
              </a:solidFill>
            </a:rPr>
            <a:t>. Setup your initial meeting by contacting </a:t>
          </a:r>
          <a:r>
            <a:rPr lang="en-US" sz="2200"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jeff.putnam@ed-fi.org</a:t>
          </a:r>
          <a:r>
            <a:rPr lang="en-US" sz="2200" kern="1200">
              <a:solidFill>
                <a:schemeClr val="bg1"/>
              </a:solidFill>
            </a:rPr>
            <a:t>.</a:t>
          </a:r>
        </a:p>
      </dsp:txBody>
      <dsp:txXfrm>
        <a:off x="5053642" y="2943547"/>
        <a:ext cx="4204864" cy="252291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0" y="79108"/>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306335" y="306961"/>
          <a:ext cx="556974" cy="556974"/>
        </a:xfrm>
        <a:prstGeom prst="rect">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169646" y="76975"/>
          <a:ext cx="4034900" cy="113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b="0" kern="1200"/>
            <a:t>New resources have been published on the Texas Education Data Standards website.</a:t>
          </a:r>
        </a:p>
      </dsp:txBody>
      <dsp:txXfrm>
        <a:off x="1169646" y="76975"/>
        <a:ext cx="4034900" cy="1135106"/>
      </dsp:txXfrm>
    </dsp:sp>
    <dsp:sp modelId="{D9196AF9-7D27-4D5F-AD70-40915B758B67}">
      <dsp:nvSpPr>
        <dsp:cNvPr id="0" name=""/>
        <dsp:cNvSpPr/>
      </dsp:nvSpPr>
      <dsp:spPr>
        <a:xfrm>
          <a:off x="0" y="1538998"/>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306335" y="1759327"/>
          <a:ext cx="556974" cy="556974"/>
        </a:xfrm>
        <a:prstGeom prst="rect">
          <a:avLst/>
        </a:prstGeom>
        <a:blipFill>
          <a:blip xmlns:r="http://schemas.openxmlformats.org/officeDocument/2006/relationships" r:embed="rId3">
            <a:duotone>
              <a:schemeClr val="accent1">
                <a:shade val="45000"/>
                <a:satMod val="135000"/>
              </a:schemeClr>
              <a:prstClr val="white"/>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255065" y="1498549"/>
          <a:ext cx="3864063"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kern="1200"/>
            <a:t>SDK </a:t>
          </a:r>
          <a:r>
            <a:rPr lang="en-US" sz="1800" b="1" kern="1200">
              <a:solidFill>
                <a:prstClr val="black">
                  <a:hueOff val="0"/>
                  <a:satOff val="0"/>
                  <a:lumOff val="0"/>
                  <a:alphaOff val="0"/>
                </a:prstClr>
              </a:solidFill>
              <a:latin typeface="Calibri" panose="020F0502020204030204"/>
              <a:ea typeface="+mn-ea"/>
              <a:cs typeface="+mn-cs"/>
              <a:hlinkClick xmlns:r="http://schemas.openxmlformats.org/officeDocument/2006/relationships" r:id="rId4"/>
            </a:rPr>
            <a:t>version 1.0.3.1 </a:t>
          </a:r>
          <a:r>
            <a:rPr lang="en-US" sz="1800" b="0" kern="1200">
              <a:solidFill>
                <a:prstClr val="black">
                  <a:hueOff val="0"/>
                  <a:satOff val="0"/>
                  <a:lumOff val="0"/>
                  <a:alphaOff val="0"/>
                </a:prstClr>
              </a:solidFill>
              <a:latin typeface="Calibri" panose="020F0502020204030204"/>
              <a:ea typeface="+mn-ea"/>
              <a:cs typeface="+mn-cs"/>
            </a:rPr>
            <a:t>will be released on March 23, 2023</a:t>
          </a:r>
          <a:r>
            <a:rPr lang="en-US" sz="1800" kern="1200"/>
            <a:t>. The SDK for 2023-2024 will be released in Summer 2023.</a:t>
          </a:r>
          <a:endParaRPr lang="en-US" sz="1800" kern="1200" dirty="0"/>
        </a:p>
      </dsp:txBody>
      <dsp:txXfrm>
        <a:off x="1255065" y="1498549"/>
        <a:ext cx="3864063" cy="1168345"/>
      </dsp:txXfrm>
    </dsp:sp>
    <dsp:sp modelId="{32EC2B26-DC2E-4184-8BE4-1344C879720C}">
      <dsp:nvSpPr>
        <dsp:cNvPr id="0" name=""/>
        <dsp:cNvSpPr/>
      </dsp:nvSpPr>
      <dsp:spPr>
        <a:xfrm>
          <a:off x="0" y="3000459"/>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306335" y="3228312"/>
          <a:ext cx="556974" cy="556974"/>
        </a:xfrm>
        <a:prstGeom prst="rect">
          <a:avLst/>
        </a:prstGeom>
        <a:blipFill rotWithShape="1">
          <a:blip xmlns:r="http://schemas.openxmlformats.org/officeDocument/2006/relationships" r:embed="rId5">
            <a:duotone>
              <a:srgbClr val="0D6CB9">
                <a:shade val="45000"/>
                <a:satMod val="135000"/>
              </a:srgbClr>
              <a:prstClr val="white"/>
            </a:duotone>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169646" y="3000459"/>
          <a:ext cx="4034900"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t" anchorCtr="0">
          <a:noAutofit/>
        </a:bodyPr>
        <a:lstStyle/>
        <a:p>
          <a:pPr marL="0" lvl="0" indent="0" algn="l" defTabSz="800100">
            <a:lnSpc>
              <a:spcPct val="100000"/>
            </a:lnSpc>
            <a:spcBef>
              <a:spcPct val="0"/>
            </a:spcBef>
            <a:spcAft>
              <a:spcPct val="35000"/>
            </a:spcAft>
            <a:buNone/>
          </a:pPr>
          <a:r>
            <a:rPr lang="en-US" sz="1800" kern="1200"/>
            <a:t>Additional LEAs were just added to the Pilot Program. No additional LEAs will be added after April 2023.</a:t>
          </a:r>
          <a:endParaRPr lang="en-US" sz="1800" b="0" kern="1200"/>
        </a:p>
      </dsp:txBody>
      <dsp:txXfrm>
        <a:off x="1169646" y="3000459"/>
        <a:ext cx="4034900" cy="1168345"/>
      </dsp:txXfrm>
    </dsp:sp>
    <dsp:sp modelId="{68BD6996-D400-4D00-8693-FA5F10A0358F}">
      <dsp:nvSpPr>
        <dsp:cNvPr id="0" name=""/>
        <dsp:cNvSpPr/>
      </dsp:nvSpPr>
      <dsp:spPr>
        <a:xfrm>
          <a:off x="0" y="4469444"/>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306335" y="4697298"/>
          <a:ext cx="556974" cy="556974"/>
        </a:xfrm>
        <a:prstGeom prst="rect">
          <a:avLst/>
        </a:prstGeom>
        <a:blipFill>
          <a:blip xmlns:r="http://schemas.openxmlformats.org/officeDocument/2006/relationships" r:embed="rId7">
            <a:duotone>
              <a:schemeClr val="accent1">
                <a:shade val="45000"/>
                <a:satMod val="135000"/>
              </a:schemeClr>
              <a:prstClr val="white"/>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169646" y="4469444"/>
          <a:ext cx="4034900"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b="0" kern="1200"/>
            <a:t>Vendors will be responsible for capturing and reporting Level 1 validation (API errors) to their LEA(s).</a:t>
          </a:r>
          <a:endParaRPr lang="en-US" sz="1800" b="1" kern="1200"/>
        </a:p>
      </dsp:txBody>
      <dsp:txXfrm>
        <a:off x="1169646" y="4469444"/>
        <a:ext cx="4034900" cy="1168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C5571-F13B-4E02-B72D-D69CA058B891}">
      <dsp:nvSpPr>
        <dsp:cNvPr id="0" name=""/>
        <dsp:cNvSpPr/>
      </dsp:nvSpPr>
      <dsp:spPr>
        <a:xfrm>
          <a:off x="0" y="10229"/>
          <a:ext cx="4263101" cy="752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UPDATED VERSION</a:t>
          </a:r>
        </a:p>
      </dsp:txBody>
      <dsp:txXfrm>
        <a:off x="36753" y="46982"/>
        <a:ext cx="4189595" cy="679381"/>
      </dsp:txXfrm>
    </dsp:sp>
    <dsp:sp modelId="{AF2E5E03-74DE-4370-8153-A6EA54A6CD91}">
      <dsp:nvSpPr>
        <dsp:cNvPr id="0" name=""/>
        <dsp:cNvSpPr/>
      </dsp:nvSpPr>
      <dsp:spPr>
        <a:xfrm>
          <a:off x="0" y="763117"/>
          <a:ext cx="4263101" cy="462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3" tIns="7620" rIns="42672" bIns="7620" numCol="1" spcCol="1270" anchor="t" anchorCtr="0">
          <a:noAutofit/>
        </a:bodyPr>
        <a:lstStyle/>
        <a:p>
          <a:pPr marL="57150" lvl="1" indent="-57150" algn="l" defTabSz="266700">
            <a:lnSpc>
              <a:spcPct val="90000"/>
            </a:lnSpc>
            <a:spcBef>
              <a:spcPct val="0"/>
            </a:spcBef>
            <a:spcAft>
              <a:spcPct val="20000"/>
            </a:spcAft>
            <a:buFontTx/>
            <a:buNone/>
          </a:pPr>
          <a:endParaRPr lang="en-US" sz="600" kern="1200"/>
        </a:p>
        <a:p>
          <a:pPr marL="171450" lvl="1" indent="-171450" algn="l" defTabSz="800100">
            <a:lnSpc>
              <a:spcPct val="90000"/>
            </a:lnSpc>
            <a:spcBef>
              <a:spcPct val="0"/>
            </a:spcBef>
            <a:spcAft>
              <a:spcPct val="20000"/>
            </a:spcAft>
            <a:buFontTx/>
            <a:buNone/>
          </a:pPr>
          <a:r>
            <a:rPr lang="en-US" sz="1800" b="1" kern="1200">
              <a:solidFill>
                <a:prstClr val="black">
                  <a:hueOff val="0"/>
                  <a:satOff val="0"/>
                  <a:lumOff val="0"/>
                  <a:alphaOff val="0"/>
                </a:prstClr>
              </a:solidFill>
              <a:latin typeface="Calibri" panose="020F0502020204030204"/>
              <a:ea typeface="+mn-ea"/>
              <a:cs typeface="+mn-cs"/>
            </a:rPr>
            <a:t>SDK</a:t>
          </a:r>
          <a:r>
            <a:rPr lang="en-US" sz="1800" kern="1200">
              <a:solidFill>
                <a:prstClr val="black">
                  <a:hueOff val="0"/>
                  <a:satOff val="0"/>
                  <a:lumOff val="0"/>
                  <a:alphaOff val="0"/>
                </a:prstClr>
              </a:solidFill>
              <a:latin typeface="Calibri" panose="020F0502020204030204"/>
              <a:ea typeface="+mn-ea"/>
              <a:cs typeface="+mn-cs"/>
            </a:rPr>
            <a:t> </a:t>
          </a:r>
          <a:r>
            <a:rPr lang="en-US" sz="1800" b="1" kern="1200">
              <a:solidFill>
                <a:prstClr val="black">
                  <a:hueOff val="0"/>
                  <a:satOff val="0"/>
                  <a:lumOff val="0"/>
                  <a:alphaOff val="0"/>
                </a:prstClr>
              </a:solidFill>
              <a:latin typeface="Calibri" panose="020F0502020204030204"/>
              <a:ea typeface="+mn-ea"/>
              <a:cs typeface="+mn-cs"/>
            </a:rPr>
            <a:t>version 1.0.3.1</a:t>
          </a:r>
          <a:r>
            <a:rPr lang="en-US" sz="1800" kern="1200">
              <a:solidFill>
                <a:prstClr val="black">
                  <a:hueOff val="0"/>
                  <a:satOff val="0"/>
                  <a:lumOff val="0"/>
                  <a:alphaOff val="0"/>
                </a:prstClr>
              </a:solidFill>
              <a:latin typeface="Calibri" panose="020F0502020204030204"/>
              <a:ea typeface="+mn-ea"/>
              <a:cs typeface="+mn-cs"/>
            </a:rPr>
            <a:t>: March 23, 2023</a:t>
          </a:r>
        </a:p>
        <a:p>
          <a:pPr marL="57150" lvl="1" indent="-57150" algn="l" defTabSz="444500">
            <a:lnSpc>
              <a:spcPct val="90000"/>
            </a:lnSpc>
            <a:spcBef>
              <a:spcPct val="0"/>
            </a:spcBef>
            <a:spcAft>
              <a:spcPct val="20000"/>
            </a:spcAft>
            <a:buFontTx/>
            <a:buNone/>
          </a:pPr>
          <a:r>
            <a:rPr lang="en-US" sz="1000" kern="1200" dirty="0">
              <a:solidFill>
                <a:prstClr val="black">
                  <a:hueOff val="0"/>
                  <a:satOff val="0"/>
                  <a:lumOff val="0"/>
                  <a:alphaOff val="0"/>
                </a:prstClr>
              </a:solidFill>
              <a:latin typeface="Calibri" panose="020F0502020204030204"/>
              <a:ea typeface="+mn-ea"/>
              <a:cs typeface="+mn-cs"/>
            </a:rPr>
            <a:t> </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dirty="0">
              <a:solidFill>
                <a:prstClr val="black">
                  <a:hueOff val="0"/>
                  <a:satOff val="0"/>
                  <a:lumOff val="0"/>
                  <a:alphaOff val="0"/>
                </a:prstClr>
              </a:solidFill>
              <a:latin typeface="Calibri" panose="020F0502020204030204"/>
              <a:ea typeface="+mn-ea"/>
              <a:cs typeface="+mn-cs"/>
            </a:rPr>
            <a:t>Still based upon TEDS 2023.2.2.3x published on August 19, 2023. </a:t>
          </a:r>
          <a:endParaRPr lang="en-US" sz="1800" kern="1200" dirty="0"/>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dirty="0"/>
            <a:t>Includes the following TEA claim sets: </a:t>
          </a:r>
        </a:p>
        <a:p>
          <a:pPr marL="514350" lvl="3" indent="-171450" algn="l" defTabSz="800100">
            <a:lnSpc>
              <a:spcPct val="90000"/>
            </a:lnSpc>
            <a:spcBef>
              <a:spcPct val="0"/>
            </a:spcBef>
            <a:spcAft>
              <a:spcPct val="20000"/>
            </a:spcAft>
            <a:buFont typeface="Wingdings" panose="05000000000000000000" pitchFamily="2" charset="2"/>
            <a:buChar char="§"/>
          </a:pPr>
          <a:r>
            <a:rPr lang="en-US" sz="1800" b="1" kern="1200" dirty="0"/>
            <a:t>SIS Vendor</a:t>
          </a:r>
        </a:p>
        <a:p>
          <a:pPr marL="514350" lvl="3" indent="-171450" algn="l" defTabSz="800100">
            <a:lnSpc>
              <a:spcPct val="90000"/>
            </a:lnSpc>
            <a:spcBef>
              <a:spcPct val="0"/>
            </a:spcBef>
            <a:spcAft>
              <a:spcPct val="20000"/>
            </a:spcAft>
            <a:buFont typeface="Wingdings" panose="05000000000000000000" pitchFamily="2" charset="2"/>
            <a:buChar char="§"/>
          </a:pPr>
          <a:r>
            <a:rPr lang="en-US" sz="1800" b="1" kern="1200" dirty="0"/>
            <a:t>HR Vendor</a:t>
          </a:r>
        </a:p>
        <a:p>
          <a:pPr marL="514350" lvl="3" indent="-171450" algn="l" defTabSz="800100">
            <a:lnSpc>
              <a:spcPct val="90000"/>
            </a:lnSpc>
            <a:spcBef>
              <a:spcPct val="0"/>
            </a:spcBef>
            <a:spcAft>
              <a:spcPct val="20000"/>
            </a:spcAft>
            <a:buFont typeface="Wingdings" panose="05000000000000000000" pitchFamily="2" charset="2"/>
            <a:buChar char="§"/>
          </a:pPr>
          <a:r>
            <a:rPr lang="en-US" sz="1800" b="1" kern="1200" dirty="0"/>
            <a:t>Finance Vendor</a:t>
          </a:r>
        </a:p>
        <a:p>
          <a:pPr marL="514350" lvl="3" indent="-171450" algn="l" defTabSz="800100">
            <a:lnSpc>
              <a:spcPct val="90000"/>
            </a:lnSpc>
            <a:spcBef>
              <a:spcPct val="0"/>
            </a:spcBef>
            <a:spcAft>
              <a:spcPct val="20000"/>
            </a:spcAft>
            <a:buFont typeface="Wingdings" panose="05000000000000000000" pitchFamily="2" charset="2"/>
            <a:buChar char="§"/>
          </a:pPr>
          <a:r>
            <a:rPr lang="en-US" sz="1800" b="1" kern="1200" dirty="0"/>
            <a:t>HR/Finance Vendor</a:t>
          </a:r>
        </a:p>
        <a:p>
          <a:pPr marL="514350" lvl="3" indent="-171450" algn="l" defTabSz="800100">
            <a:lnSpc>
              <a:spcPct val="90000"/>
            </a:lnSpc>
            <a:spcBef>
              <a:spcPct val="0"/>
            </a:spcBef>
            <a:spcAft>
              <a:spcPct val="20000"/>
            </a:spcAft>
            <a:buFont typeface="Wingdings" panose="05000000000000000000" pitchFamily="2" charset="2"/>
            <a:buChar char="§"/>
          </a:pPr>
          <a:r>
            <a:rPr lang="en-US" sz="1800" b="1" kern="1200" dirty="0"/>
            <a:t>SIS/HR/Finance Vendor</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dirty="0"/>
            <a:t>Enabled PUT in the API and resolved several bug fixes. Refer to change log.</a:t>
          </a:r>
        </a:p>
        <a:p>
          <a:pPr marL="114300" lvl="2" indent="-57150" algn="l" defTabSz="444500">
            <a:lnSpc>
              <a:spcPct val="90000"/>
            </a:lnSpc>
            <a:spcBef>
              <a:spcPct val="0"/>
            </a:spcBef>
            <a:spcAft>
              <a:spcPct val="20000"/>
            </a:spcAft>
            <a:buFont typeface="Wingdings" panose="05000000000000000000" pitchFamily="2" charset="2"/>
            <a:buChar char="§"/>
          </a:pPr>
          <a:endParaRPr lang="en-US" sz="1000" kern="1200" dirty="0"/>
        </a:p>
        <a:p>
          <a:pPr marL="171450" lvl="1" indent="-171450" algn="l" defTabSz="800100">
            <a:lnSpc>
              <a:spcPct val="90000"/>
            </a:lnSpc>
            <a:spcBef>
              <a:spcPct val="0"/>
            </a:spcBef>
            <a:spcAft>
              <a:spcPct val="20000"/>
            </a:spcAft>
            <a:buFont typeface="Wingdings" panose="05000000000000000000" pitchFamily="2" charset="2"/>
            <a:buNone/>
          </a:pPr>
          <a:r>
            <a:rPr lang="en-US" sz="1800" kern="1200" dirty="0"/>
            <a:t>This SDK version is intended for pilot year.</a:t>
          </a:r>
        </a:p>
        <a:p>
          <a:pPr marL="171450" lvl="1" indent="-171450" algn="l" defTabSz="800100">
            <a:lnSpc>
              <a:spcPct val="90000"/>
            </a:lnSpc>
            <a:spcBef>
              <a:spcPct val="0"/>
            </a:spcBef>
            <a:spcAft>
              <a:spcPct val="20000"/>
            </a:spcAft>
            <a:buFont typeface="Wingdings" panose="05000000000000000000" pitchFamily="2" charset="2"/>
            <a:buNone/>
          </a:pPr>
          <a:r>
            <a:rPr lang="en-US" sz="1800" kern="1200" dirty="0"/>
            <a:t>Changes for 2023-2024 Parallel Submission</a:t>
          </a:r>
        </a:p>
        <a:p>
          <a:pPr marL="171450" lvl="1" indent="-171450" algn="l" defTabSz="800100">
            <a:lnSpc>
              <a:spcPct val="90000"/>
            </a:lnSpc>
            <a:spcBef>
              <a:spcPct val="0"/>
            </a:spcBef>
            <a:spcAft>
              <a:spcPct val="20000"/>
            </a:spcAft>
            <a:buFont typeface="Wingdings" panose="05000000000000000000" pitchFamily="2" charset="2"/>
            <a:buNone/>
          </a:pPr>
          <a:r>
            <a:rPr lang="en-US" sz="1800" kern="1200" dirty="0"/>
            <a:t>coming Summer 2023.</a:t>
          </a:r>
        </a:p>
      </dsp:txBody>
      <dsp:txXfrm>
        <a:off x="0" y="763117"/>
        <a:ext cx="4263101" cy="4628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B3544-637C-49F1-AA32-CDE4CEE628F2}">
      <dsp:nvSpPr>
        <dsp:cNvPr id="0" name=""/>
        <dsp:cNvSpPr/>
      </dsp:nvSpPr>
      <dsp:spPr>
        <a:xfrm>
          <a:off x="0" y="0"/>
          <a:ext cx="2352175" cy="4673213"/>
        </a:xfrm>
        <a:prstGeom prst="roundRect">
          <a:avLst>
            <a:gd name="adj" fmla="val 10000"/>
          </a:avLst>
        </a:prstGeom>
        <a:solidFill>
          <a:srgbClr val="C2DAE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r>
            <a:rPr lang="en-US" sz="2000" b="1" kern="1200"/>
            <a:t>Local   Development</a:t>
          </a:r>
        </a:p>
        <a:p>
          <a:pPr marL="0" lvl="0" indent="0" algn="l" defTabSz="889000">
            <a:lnSpc>
              <a:spcPct val="90000"/>
            </a:lnSpc>
            <a:spcBef>
              <a:spcPct val="0"/>
            </a:spcBef>
            <a:spcAft>
              <a:spcPct val="35000"/>
            </a:spcAft>
            <a:buNone/>
          </a:pPr>
          <a:endParaRPr lang="en-US" sz="1400" kern="1200"/>
        </a:p>
        <a:p>
          <a:pPr marL="0" lvl="0" indent="0" algn="l" defTabSz="889000">
            <a:lnSpc>
              <a:spcPct val="90000"/>
            </a:lnSpc>
            <a:spcBef>
              <a:spcPct val="0"/>
            </a:spcBef>
            <a:spcAft>
              <a:spcPct val="35000"/>
            </a:spcAft>
            <a:buNone/>
          </a:pPr>
          <a:endParaRPr lang="en-US" sz="1400" kern="1200"/>
        </a:p>
        <a:p>
          <a:pPr marL="0" lvl="0" indent="0" algn="l" defTabSz="889000">
            <a:lnSpc>
              <a:spcPct val="90000"/>
            </a:lnSpc>
            <a:spcBef>
              <a:spcPct val="0"/>
            </a:spcBef>
            <a:spcAft>
              <a:spcPct val="35000"/>
            </a:spcAft>
            <a:buNone/>
          </a:pPr>
          <a:r>
            <a:rPr lang="en-US" sz="1400" kern="1200"/>
            <a:t>     </a:t>
          </a:r>
        </a:p>
        <a:p>
          <a:pPr marL="0" lvl="0" indent="0" algn="l" defTabSz="889000">
            <a:lnSpc>
              <a:spcPct val="90000"/>
            </a:lnSpc>
            <a:spcBef>
              <a:spcPct val="0"/>
            </a:spcBef>
            <a:spcAft>
              <a:spcPct val="35000"/>
            </a:spcAft>
            <a:buNone/>
          </a:pPr>
          <a:endParaRPr lang="en-US" sz="1400" kern="1200"/>
        </a:p>
        <a:p>
          <a:pPr marL="0" lvl="0" indent="0" algn="l" defTabSz="889000">
            <a:lnSpc>
              <a:spcPct val="90000"/>
            </a:lnSpc>
            <a:spcBef>
              <a:spcPct val="0"/>
            </a:spcBef>
            <a:spcAft>
              <a:spcPct val="35000"/>
            </a:spcAft>
            <a:buNone/>
          </a:pPr>
          <a:endParaRPr lang="en-US" sz="1400" kern="1200"/>
        </a:p>
        <a:p>
          <a:pPr marL="0" lvl="0" indent="0" algn="l" defTabSz="889000">
            <a:lnSpc>
              <a:spcPct val="90000"/>
            </a:lnSpc>
            <a:spcBef>
              <a:spcPct val="0"/>
            </a:spcBef>
            <a:spcAft>
              <a:spcPct val="35000"/>
            </a:spcAft>
            <a:buNone/>
          </a:pPr>
          <a:endParaRPr lang="en-US" sz="1400" kern="1200"/>
        </a:p>
        <a:p>
          <a:pPr marL="0" lvl="0" indent="0" algn="l" defTabSz="889000">
            <a:lnSpc>
              <a:spcPct val="90000"/>
            </a:lnSpc>
            <a:spcBef>
              <a:spcPct val="0"/>
            </a:spcBef>
            <a:spcAft>
              <a:spcPct val="35000"/>
            </a:spcAft>
            <a:buNone/>
          </a:pPr>
          <a:endParaRPr lang="en-US" sz="1400" kern="1200"/>
        </a:p>
      </dsp:txBody>
      <dsp:txXfrm>
        <a:off x="0" y="1869285"/>
        <a:ext cx="2352175" cy="1869285"/>
      </dsp:txXfrm>
    </dsp:sp>
    <dsp:sp modelId="{825CF1EA-58CB-4B40-B57E-D6259263D789}">
      <dsp:nvSpPr>
        <dsp:cNvPr id="0" name=""/>
        <dsp:cNvSpPr/>
      </dsp:nvSpPr>
      <dsp:spPr>
        <a:xfrm>
          <a:off x="400051" y="280392"/>
          <a:ext cx="1556179" cy="1556179"/>
        </a:xfrm>
        <a:prstGeom prst="ellipse">
          <a:avLst/>
        </a:prstGeom>
        <a:blipFill>
          <a:blip xmlns:r="http://schemas.openxmlformats.org/officeDocument/2006/relationships" r:embed="rId1"/>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64FEA6A-5011-4633-BBD4-84DCB1414964}">
      <dsp:nvSpPr>
        <dsp:cNvPr id="0" name=""/>
        <dsp:cNvSpPr/>
      </dsp:nvSpPr>
      <dsp:spPr>
        <a:xfrm>
          <a:off x="2424794" y="0"/>
          <a:ext cx="2352175" cy="4673213"/>
        </a:xfrm>
        <a:prstGeom prst="roundRect">
          <a:avLst>
            <a:gd name="adj" fmla="val 10000"/>
          </a:avLst>
        </a:prstGeom>
        <a:solidFill>
          <a:srgbClr val="C2DAE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a:p>
        <a:p>
          <a:pPr marL="0" lvl="0" indent="0" algn="ctr" defTabSz="1066800">
            <a:lnSpc>
              <a:spcPct val="90000"/>
            </a:lnSpc>
            <a:spcBef>
              <a:spcPct val="0"/>
            </a:spcBef>
            <a:spcAft>
              <a:spcPct val="35000"/>
            </a:spcAft>
            <a:buNone/>
          </a:pPr>
          <a:r>
            <a:rPr lang="en-US" sz="2000" b="1" kern="1200"/>
            <a:t>Hosted       Sandbox (Staging)</a:t>
          </a:r>
        </a:p>
        <a:p>
          <a:pPr marL="0" lvl="0" indent="0" algn="ctr" defTabSz="1066800">
            <a:lnSpc>
              <a:spcPct val="90000"/>
            </a:lnSpc>
            <a:spcBef>
              <a:spcPct val="0"/>
            </a:spcBef>
            <a:spcAft>
              <a:spcPct val="35000"/>
            </a:spcAft>
            <a:buNone/>
          </a:pPr>
          <a:endParaRPr lang="en-US" sz="2000" kern="1200"/>
        </a:p>
        <a:p>
          <a:pPr marL="0" lvl="0" indent="0" algn="ctr" defTabSz="1066800">
            <a:lnSpc>
              <a:spcPct val="90000"/>
            </a:lnSpc>
            <a:spcBef>
              <a:spcPct val="0"/>
            </a:spcBef>
            <a:spcAft>
              <a:spcPct val="35000"/>
            </a:spcAft>
            <a:buNone/>
          </a:pPr>
          <a:endParaRPr lang="en-US" sz="1400" kern="1200"/>
        </a:p>
        <a:p>
          <a:pPr marL="0" lvl="0" indent="0" algn="ctr" defTabSz="1066800">
            <a:lnSpc>
              <a:spcPct val="90000"/>
            </a:lnSpc>
            <a:spcBef>
              <a:spcPct val="0"/>
            </a:spcBef>
            <a:spcAft>
              <a:spcPct val="35000"/>
            </a:spcAft>
            <a:buNone/>
          </a:pPr>
          <a:endParaRPr lang="en-US" sz="1400" kern="1200"/>
        </a:p>
        <a:p>
          <a:pPr marL="0" lvl="0" indent="0" algn="ctr" defTabSz="1066800">
            <a:lnSpc>
              <a:spcPct val="90000"/>
            </a:lnSpc>
            <a:spcBef>
              <a:spcPct val="0"/>
            </a:spcBef>
            <a:spcAft>
              <a:spcPct val="35000"/>
            </a:spcAft>
            <a:buNone/>
          </a:pPr>
          <a:endParaRPr lang="en-US" sz="1400" kern="1200"/>
        </a:p>
        <a:p>
          <a:pPr marL="0" lvl="0" indent="0" algn="ctr" defTabSz="1066800">
            <a:lnSpc>
              <a:spcPct val="90000"/>
            </a:lnSpc>
            <a:spcBef>
              <a:spcPct val="0"/>
            </a:spcBef>
            <a:spcAft>
              <a:spcPct val="35000"/>
            </a:spcAft>
            <a:buNone/>
          </a:pPr>
          <a:endParaRPr lang="en-US" sz="1400" kern="1200"/>
        </a:p>
      </dsp:txBody>
      <dsp:txXfrm>
        <a:off x="2424794" y="1869285"/>
        <a:ext cx="2352175" cy="1869285"/>
      </dsp:txXfrm>
    </dsp:sp>
    <dsp:sp modelId="{715B2232-65BA-4FDB-97D9-12CDE95FFC83}">
      <dsp:nvSpPr>
        <dsp:cNvPr id="0" name=""/>
        <dsp:cNvSpPr/>
      </dsp:nvSpPr>
      <dsp:spPr>
        <a:xfrm>
          <a:off x="2822791" y="280392"/>
          <a:ext cx="1556179" cy="1556179"/>
        </a:xfrm>
        <a:prstGeom prst="ellipse">
          <a:avLst/>
        </a:prstGeom>
        <a:blipFill dpi="0" rotWithShape="1">
          <a:blip xmlns:r="http://schemas.openxmlformats.org/officeDocument/2006/relationships"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a:stretch>
            <a:fillRect l="-8017" r="-8017"/>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09572FB-6378-4EC3-B2F7-17C128BE33E0}">
      <dsp:nvSpPr>
        <dsp:cNvPr id="0" name=""/>
        <dsp:cNvSpPr/>
      </dsp:nvSpPr>
      <dsp:spPr>
        <a:xfrm>
          <a:off x="191160" y="3738570"/>
          <a:ext cx="4396701" cy="700981"/>
        </a:xfrm>
        <a:prstGeom prst="leftRightArrow">
          <a:avLst/>
        </a:prstGeom>
        <a:noFill/>
        <a:ln w="6350" cap="flat" cmpd="sng" algn="ctr">
          <a:no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Royse City ISD</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San Angelo ISD</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816269"/>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San Benito CISD </a:t>
          </a:r>
        </a:p>
      </dsp:txBody>
      <dsp:txXfrm>
        <a:off x="1005352" y="2816269"/>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Sharyland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Edna ISD</a:t>
          </a:r>
        </a:p>
      </dsp:txBody>
      <dsp:txXfrm>
        <a:off x="979688" y="0"/>
        <a:ext cx="3417367" cy="1002770"/>
      </dsp:txXfrm>
    </dsp:sp>
    <dsp:sp modelId="{3C9FC58B-0EFB-41E4-B411-6102CEBA173D}">
      <dsp:nvSpPr>
        <dsp:cNvPr id="0" name=""/>
        <dsp:cNvSpPr/>
      </dsp:nvSpPr>
      <dsp:spPr>
        <a:xfrm>
          <a:off x="100277" y="100277"/>
          <a:ext cx="879411" cy="802216"/>
        </a:xfrm>
        <a:prstGeom prst="roundRect">
          <a:avLst>
            <a:gd name="adj" fmla="val 10000"/>
          </a:avLst>
        </a:prstGeom>
        <a:blipFill>
          <a:blip xmlns:r="http://schemas.openxmlformats.org/officeDocument/2006/relationships" r:embed="rId1"/>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103047"/>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Lake Worth ISD</a:t>
          </a:r>
        </a:p>
      </dsp:txBody>
      <dsp:txXfrm>
        <a:off x="979688" y="1103047"/>
        <a:ext cx="3417367" cy="1002770"/>
      </dsp:txXfrm>
    </dsp:sp>
    <dsp:sp modelId="{A55C6CE2-8A95-47FC-81B1-CBB40B929254}">
      <dsp:nvSpPr>
        <dsp:cNvPr id="0" name=""/>
        <dsp:cNvSpPr/>
      </dsp:nvSpPr>
      <dsp:spPr>
        <a:xfrm>
          <a:off x="100277" y="1203325"/>
          <a:ext cx="879411" cy="8022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206095"/>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Lorena ISD</a:t>
          </a:r>
        </a:p>
      </dsp:txBody>
      <dsp:txXfrm>
        <a:off x="979688" y="2206095"/>
        <a:ext cx="3417367" cy="1002770"/>
      </dsp:txXfrm>
    </dsp:sp>
    <dsp:sp modelId="{941836BF-B96D-4378-9D48-C6E4ADB00AA2}">
      <dsp:nvSpPr>
        <dsp:cNvPr id="0" name=""/>
        <dsp:cNvSpPr/>
      </dsp:nvSpPr>
      <dsp:spPr>
        <a:xfrm>
          <a:off x="100277" y="2306373"/>
          <a:ext cx="879411" cy="8022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3309143"/>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Magnolia ISD</a:t>
          </a:r>
        </a:p>
      </dsp:txBody>
      <dsp:txXfrm>
        <a:off x="979688" y="3309143"/>
        <a:ext cx="3417367" cy="1002770"/>
      </dsp:txXfrm>
    </dsp:sp>
    <dsp:sp modelId="{A8D7C74F-7A58-4438-AB18-EEF9663D417A}">
      <dsp:nvSpPr>
        <dsp:cNvPr id="0" name=""/>
        <dsp:cNvSpPr/>
      </dsp:nvSpPr>
      <dsp:spPr>
        <a:xfrm>
          <a:off x="100277" y="3409421"/>
          <a:ext cx="879411" cy="80221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4412191"/>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Princeton ISD</a:t>
          </a:r>
        </a:p>
      </dsp:txBody>
      <dsp:txXfrm>
        <a:off x="979688" y="4412191"/>
        <a:ext cx="3417367" cy="1002770"/>
      </dsp:txXfrm>
    </dsp:sp>
    <dsp:sp modelId="{7E985310-B355-4F66-BAEF-11F643C1B9D4}">
      <dsp:nvSpPr>
        <dsp:cNvPr id="0" name=""/>
        <dsp:cNvSpPr/>
      </dsp:nvSpPr>
      <dsp:spPr>
        <a:xfrm>
          <a:off x="100277" y="4512469"/>
          <a:ext cx="879411" cy="8022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Little Elm ISD</a:t>
          </a:r>
        </a:p>
      </dsp:txBody>
      <dsp:txXfrm>
        <a:off x="1006132" y="0"/>
        <a:ext cx="3390923" cy="1267209"/>
      </dsp:txXfrm>
    </dsp:sp>
    <dsp:sp modelId="{3C9FC58B-0EFB-41E4-B411-6102CEBA173D}">
      <dsp:nvSpPr>
        <dsp:cNvPr id="0" name=""/>
        <dsp:cNvSpPr/>
      </dsp:nvSpPr>
      <dsp:spPr>
        <a:xfrm>
          <a:off x="126720" y="126720"/>
          <a:ext cx="879411" cy="10137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93930"/>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Perryton ISD</a:t>
          </a:r>
        </a:p>
      </dsp:txBody>
      <dsp:txXfrm>
        <a:off x="1006132" y="1393930"/>
        <a:ext cx="3390923" cy="1267209"/>
      </dsp:txXfrm>
    </dsp:sp>
    <dsp:sp modelId="{A55C6CE2-8A95-47FC-81B1-CBB40B929254}">
      <dsp:nvSpPr>
        <dsp:cNvPr id="0" name=""/>
        <dsp:cNvSpPr/>
      </dsp:nvSpPr>
      <dsp:spPr>
        <a:xfrm>
          <a:off x="126720" y="1520651"/>
          <a:ext cx="879411" cy="10137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787861"/>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Sweetwater ISD</a:t>
          </a:r>
        </a:p>
      </dsp:txBody>
      <dsp:txXfrm>
        <a:off x="1006132" y="2787861"/>
        <a:ext cx="3390923" cy="1267209"/>
      </dsp:txXfrm>
    </dsp:sp>
    <dsp:sp modelId="{941836BF-B96D-4378-9D48-C6E4ADB00AA2}">
      <dsp:nvSpPr>
        <dsp:cNvPr id="0" name=""/>
        <dsp:cNvSpPr/>
      </dsp:nvSpPr>
      <dsp:spPr>
        <a:xfrm>
          <a:off x="126720" y="2914582"/>
          <a:ext cx="879411" cy="1013767"/>
        </a:xfrm>
        <a:prstGeom prst="roundRect">
          <a:avLst>
            <a:gd name="adj" fmla="val 10000"/>
          </a:avLst>
        </a:prstGeom>
        <a:blipFill>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Cedars International Academy</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Coppell ISD</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770716"/>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Eagle Pass ISD</a:t>
          </a:r>
        </a:p>
      </dsp:txBody>
      <dsp:txXfrm>
        <a:off x="1005352" y="2770716"/>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Leon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Arlington ISD</a:t>
          </a:r>
        </a:p>
      </dsp:txBody>
      <dsp:txXfrm>
        <a:off x="746058" y="0"/>
        <a:ext cx="2673016" cy="622432"/>
      </dsp:txXfrm>
    </dsp:sp>
    <dsp:sp modelId="{3C9FC58B-0EFB-41E4-B411-6102CEBA173D}">
      <dsp:nvSpPr>
        <dsp:cNvPr id="0" name=""/>
        <dsp:cNvSpPr/>
      </dsp:nvSpPr>
      <dsp:spPr>
        <a:xfrm>
          <a:off x="62243" y="62243"/>
          <a:ext cx="683815" cy="49794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684675"/>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Basis Texas</a:t>
          </a:r>
        </a:p>
      </dsp:txBody>
      <dsp:txXfrm>
        <a:off x="746058" y="684675"/>
        <a:ext cx="2673016" cy="622432"/>
      </dsp:txXfrm>
    </dsp:sp>
    <dsp:sp modelId="{A55C6CE2-8A95-47FC-81B1-CBB40B929254}">
      <dsp:nvSpPr>
        <dsp:cNvPr id="0" name=""/>
        <dsp:cNvSpPr/>
      </dsp:nvSpPr>
      <dsp:spPr>
        <a:xfrm>
          <a:off x="62243" y="746918"/>
          <a:ext cx="683815" cy="497945"/>
        </a:xfrm>
        <a:prstGeom prst="roundRect">
          <a:avLst>
            <a:gd name="adj" fmla="val 10000"/>
          </a:avLst>
        </a:prstGeom>
        <a:blipFill>
          <a:blip xmlns:r="http://schemas.openxmlformats.org/officeDocument/2006/relationships" r:embed="rId2"/>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1369351"/>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Bryan ISD</a:t>
          </a:r>
        </a:p>
      </dsp:txBody>
      <dsp:txXfrm>
        <a:off x="746058" y="1369351"/>
        <a:ext cx="2673016" cy="622432"/>
      </dsp:txXfrm>
    </dsp:sp>
    <dsp:sp modelId="{941836BF-B96D-4378-9D48-C6E4ADB00AA2}">
      <dsp:nvSpPr>
        <dsp:cNvPr id="0" name=""/>
        <dsp:cNvSpPr/>
      </dsp:nvSpPr>
      <dsp:spPr>
        <a:xfrm>
          <a:off x="62243" y="1431594"/>
          <a:ext cx="683815" cy="497945"/>
        </a:xfrm>
        <a:prstGeom prst="roundRect">
          <a:avLst>
            <a:gd name="adj" fmla="val 10000"/>
          </a:avLst>
        </a:prstGeom>
        <a:blipFill>
          <a:blip xmlns:r="http://schemas.openxmlformats.org/officeDocument/2006/relationships" r:embed="rId3"/>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2054026"/>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Fort Worth ISD</a:t>
          </a:r>
        </a:p>
      </dsp:txBody>
      <dsp:txXfrm>
        <a:off x="746058" y="2054026"/>
        <a:ext cx="2673016" cy="622432"/>
      </dsp:txXfrm>
    </dsp:sp>
    <dsp:sp modelId="{A8D7C74F-7A58-4438-AB18-EEF9663D417A}">
      <dsp:nvSpPr>
        <dsp:cNvPr id="0" name=""/>
        <dsp:cNvSpPr/>
      </dsp:nvSpPr>
      <dsp:spPr>
        <a:xfrm>
          <a:off x="62243" y="2116269"/>
          <a:ext cx="683815" cy="497945"/>
        </a:xfrm>
        <a:prstGeom prst="roundRect">
          <a:avLst>
            <a:gd name="adj" fmla="val 10000"/>
          </a:avLst>
        </a:prstGeom>
        <a:blipFill>
          <a:blip xmlns:r="http://schemas.openxmlformats.org/officeDocument/2006/relationships" r:embed="rId4"/>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2738702"/>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Gainesville ISD</a:t>
          </a:r>
        </a:p>
      </dsp:txBody>
      <dsp:txXfrm>
        <a:off x="746058" y="2738702"/>
        <a:ext cx="2673016" cy="622432"/>
      </dsp:txXfrm>
    </dsp:sp>
    <dsp:sp modelId="{7E985310-B355-4F66-BAEF-11F643C1B9D4}">
      <dsp:nvSpPr>
        <dsp:cNvPr id="0" name=""/>
        <dsp:cNvSpPr/>
      </dsp:nvSpPr>
      <dsp:spPr>
        <a:xfrm>
          <a:off x="62243" y="2800945"/>
          <a:ext cx="683815" cy="49794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DF6CA-4B00-4A62-82A4-3643B67FCFA7}">
      <dsp:nvSpPr>
        <dsp:cNvPr id="0" name=""/>
        <dsp:cNvSpPr/>
      </dsp:nvSpPr>
      <dsp:spPr>
        <a:xfrm>
          <a:off x="0" y="3423377"/>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Gladewater ISD</a:t>
          </a:r>
        </a:p>
      </dsp:txBody>
      <dsp:txXfrm>
        <a:off x="746058" y="3423377"/>
        <a:ext cx="2673016" cy="622432"/>
      </dsp:txXfrm>
    </dsp:sp>
    <dsp:sp modelId="{F8D13698-CBEE-46D1-8080-67125840CB1A}">
      <dsp:nvSpPr>
        <dsp:cNvPr id="0" name=""/>
        <dsp:cNvSpPr/>
      </dsp:nvSpPr>
      <dsp:spPr>
        <a:xfrm>
          <a:off x="62243" y="3485621"/>
          <a:ext cx="683815" cy="497945"/>
        </a:xfrm>
        <a:prstGeom prst="roundRect">
          <a:avLst>
            <a:gd name="adj" fmla="val 10000"/>
          </a:avLst>
        </a:prstGeom>
        <a:blipFill>
          <a:blip xmlns:r="http://schemas.openxmlformats.org/officeDocument/2006/relationships" r:embed="rId6"/>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00927-9FC8-4156-BB85-0A6369B87FF4}">
      <dsp:nvSpPr>
        <dsp:cNvPr id="0" name=""/>
        <dsp:cNvSpPr/>
      </dsp:nvSpPr>
      <dsp:spPr>
        <a:xfrm>
          <a:off x="0" y="4108053"/>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Gold-Burg ISD</a:t>
          </a:r>
        </a:p>
      </dsp:txBody>
      <dsp:txXfrm>
        <a:off x="746058" y="4108053"/>
        <a:ext cx="2673016" cy="622432"/>
      </dsp:txXfrm>
    </dsp:sp>
    <dsp:sp modelId="{598BB20A-0CAA-4D8A-A602-D2D93A6762A7}">
      <dsp:nvSpPr>
        <dsp:cNvPr id="0" name=""/>
        <dsp:cNvSpPr/>
      </dsp:nvSpPr>
      <dsp:spPr>
        <a:xfrm>
          <a:off x="62243" y="4170296"/>
          <a:ext cx="683815" cy="497945"/>
        </a:xfrm>
        <a:prstGeom prst="roundRect">
          <a:avLst>
            <a:gd name="adj" fmla="val 10000"/>
          </a:avLst>
        </a:prstGeom>
        <a:blipFill>
          <a:blip xmlns:r="http://schemas.openxmlformats.org/officeDocument/2006/relationships" r:embed="rId7"/>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FA91B-306C-422D-A386-F8A87B82C445}">
      <dsp:nvSpPr>
        <dsp:cNvPr id="0" name=""/>
        <dsp:cNvSpPr/>
      </dsp:nvSpPr>
      <dsp:spPr>
        <a:xfrm>
          <a:off x="0" y="4792728"/>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Hurst-Euless-Bedford ISD</a:t>
          </a:r>
        </a:p>
      </dsp:txBody>
      <dsp:txXfrm>
        <a:off x="746058" y="4792728"/>
        <a:ext cx="2673016" cy="622432"/>
      </dsp:txXfrm>
    </dsp:sp>
    <dsp:sp modelId="{FCF2E73B-4106-41BB-B66B-A49AD09BD096}">
      <dsp:nvSpPr>
        <dsp:cNvPr id="0" name=""/>
        <dsp:cNvSpPr/>
      </dsp:nvSpPr>
      <dsp:spPr>
        <a:xfrm>
          <a:off x="62243" y="4854972"/>
          <a:ext cx="683815" cy="497945"/>
        </a:xfrm>
        <a:prstGeom prst="roundRect">
          <a:avLst>
            <a:gd name="adj" fmla="val 10000"/>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Keller ISD</a:t>
          </a:r>
        </a:p>
      </dsp:txBody>
      <dsp:txXfrm>
        <a:off x="746058" y="0"/>
        <a:ext cx="2673016" cy="622432"/>
      </dsp:txXfrm>
    </dsp:sp>
    <dsp:sp modelId="{3C9FC58B-0EFB-41E4-B411-6102CEBA173D}">
      <dsp:nvSpPr>
        <dsp:cNvPr id="0" name=""/>
        <dsp:cNvSpPr/>
      </dsp:nvSpPr>
      <dsp:spPr>
        <a:xfrm>
          <a:off x="62243" y="62243"/>
          <a:ext cx="683815" cy="497945"/>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684675"/>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Moody ISD</a:t>
          </a:r>
        </a:p>
      </dsp:txBody>
      <dsp:txXfrm>
        <a:off x="746058" y="684675"/>
        <a:ext cx="2673016" cy="622432"/>
      </dsp:txXfrm>
    </dsp:sp>
    <dsp:sp modelId="{A55C6CE2-8A95-47FC-81B1-CBB40B929254}">
      <dsp:nvSpPr>
        <dsp:cNvPr id="0" name=""/>
        <dsp:cNvSpPr/>
      </dsp:nvSpPr>
      <dsp:spPr>
        <a:xfrm>
          <a:off x="62243" y="746918"/>
          <a:ext cx="683815" cy="49794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1369351"/>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Richardson ISD</a:t>
          </a:r>
        </a:p>
      </dsp:txBody>
      <dsp:txXfrm>
        <a:off x="746058" y="1369351"/>
        <a:ext cx="2673016" cy="622432"/>
      </dsp:txXfrm>
    </dsp:sp>
    <dsp:sp modelId="{941836BF-B96D-4378-9D48-C6E4ADB00AA2}">
      <dsp:nvSpPr>
        <dsp:cNvPr id="0" name=""/>
        <dsp:cNvSpPr/>
      </dsp:nvSpPr>
      <dsp:spPr>
        <a:xfrm>
          <a:off x="62243" y="1431594"/>
          <a:ext cx="683815" cy="497945"/>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2054026"/>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Texas Tech University K-12</a:t>
          </a:r>
        </a:p>
      </dsp:txBody>
      <dsp:txXfrm>
        <a:off x="746058" y="2054026"/>
        <a:ext cx="2673016" cy="622432"/>
      </dsp:txXfrm>
    </dsp:sp>
    <dsp:sp modelId="{A8D7C74F-7A58-4438-AB18-EEF9663D417A}">
      <dsp:nvSpPr>
        <dsp:cNvPr id="0" name=""/>
        <dsp:cNvSpPr/>
      </dsp:nvSpPr>
      <dsp:spPr>
        <a:xfrm>
          <a:off x="62243" y="2116269"/>
          <a:ext cx="683815" cy="497945"/>
        </a:xfrm>
        <a:prstGeom prst="roundRect">
          <a:avLst>
            <a:gd name="adj" fmla="val 10000"/>
          </a:avLst>
        </a:prstGeom>
        <a:blipFill rotWithShape="1">
          <a:blip xmlns:r="http://schemas.openxmlformats.org/officeDocument/2006/relationships" r:embed="rId4"/>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2738702"/>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Tomball ISD</a:t>
          </a:r>
        </a:p>
      </dsp:txBody>
      <dsp:txXfrm>
        <a:off x="746058" y="2738702"/>
        <a:ext cx="2673016" cy="622432"/>
      </dsp:txXfrm>
    </dsp:sp>
    <dsp:sp modelId="{7E985310-B355-4F66-BAEF-11F643C1B9D4}">
      <dsp:nvSpPr>
        <dsp:cNvPr id="0" name=""/>
        <dsp:cNvSpPr/>
      </dsp:nvSpPr>
      <dsp:spPr>
        <a:xfrm>
          <a:off x="62243" y="2800945"/>
          <a:ext cx="683815" cy="497945"/>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DF6CA-4B00-4A62-82A4-3643B67FCFA7}">
      <dsp:nvSpPr>
        <dsp:cNvPr id="0" name=""/>
        <dsp:cNvSpPr/>
      </dsp:nvSpPr>
      <dsp:spPr>
        <a:xfrm>
          <a:off x="0" y="3423377"/>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Uplift Education</a:t>
          </a:r>
        </a:p>
      </dsp:txBody>
      <dsp:txXfrm>
        <a:off x="746058" y="3423377"/>
        <a:ext cx="2673016" cy="622432"/>
      </dsp:txXfrm>
    </dsp:sp>
    <dsp:sp modelId="{F8D13698-CBEE-46D1-8080-67125840CB1A}">
      <dsp:nvSpPr>
        <dsp:cNvPr id="0" name=""/>
        <dsp:cNvSpPr/>
      </dsp:nvSpPr>
      <dsp:spPr>
        <a:xfrm>
          <a:off x="62243" y="3485621"/>
          <a:ext cx="683815" cy="49794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00927-9FC8-4156-BB85-0A6369B87FF4}">
      <dsp:nvSpPr>
        <dsp:cNvPr id="0" name=""/>
        <dsp:cNvSpPr/>
      </dsp:nvSpPr>
      <dsp:spPr>
        <a:xfrm>
          <a:off x="0" y="4108053"/>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Woodville ISD</a:t>
          </a:r>
        </a:p>
      </dsp:txBody>
      <dsp:txXfrm>
        <a:off x="746058" y="4108053"/>
        <a:ext cx="2673016" cy="622432"/>
      </dsp:txXfrm>
    </dsp:sp>
    <dsp:sp modelId="{598BB20A-0CAA-4D8A-A602-D2D93A6762A7}">
      <dsp:nvSpPr>
        <dsp:cNvPr id="0" name=""/>
        <dsp:cNvSpPr/>
      </dsp:nvSpPr>
      <dsp:spPr>
        <a:xfrm>
          <a:off x="62243" y="4170296"/>
          <a:ext cx="683815" cy="497945"/>
        </a:xfrm>
        <a:prstGeom prst="roundRect">
          <a:avLst>
            <a:gd name="adj" fmla="val 10000"/>
          </a:avLst>
        </a:prstGeom>
        <a:blipFill rotWithShape="1">
          <a:blip xmlns:r="http://schemas.openxmlformats.org/officeDocument/2006/relationships" r:embed="rId7"/>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7B850-AD81-46D3-AAAD-1025391F9BAA}">
      <dsp:nvSpPr>
        <dsp:cNvPr id="0" name=""/>
        <dsp:cNvSpPr/>
      </dsp:nvSpPr>
      <dsp:spPr>
        <a:xfrm>
          <a:off x="0" y="4792728"/>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Yselta ISD</a:t>
          </a:r>
          <a:endParaRPr lang="en-US" sz="2800" b="1" kern="1200" dirty="0"/>
        </a:p>
      </dsp:txBody>
      <dsp:txXfrm>
        <a:off x="746058" y="4792728"/>
        <a:ext cx="2673016" cy="622432"/>
      </dsp:txXfrm>
    </dsp:sp>
    <dsp:sp modelId="{726EC4EC-DDB3-43FC-B7FF-CDB184F1B72D}">
      <dsp:nvSpPr>
        <dsp:cNvPr id="0" name=""/>
        <dsp:cNvSpPr/>
      </dsp:nvSpPr>
      <dsp:spPr>
        <a:xfrm>
          <a:off x="62243" y="4854972"/>
          <a:ext cx="683815" cy="497945"/>
        </a:xfrm>
        <a:prstGeom prst="roundRect">
          <a:avLst>
            <a:gd name="adj" fmla="val 10000"/>
          </a:avLst>
        </a:prstGeom>
        <a:blipFill rotWithShape="1">
          <a:blip xmlns:r="http://schemas.openxmlformats.org/officeDocument/2006/relationships" r:embed="rId8"/>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3/27/2023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a:t>
            </a:fld>
            <a:endParaRPr lang="en-US"/>
          </a:p>
        </p:txBody>
      </p:sp>
    </p:spTree>
    <p:extLst>
      <p:ext uri="{BB962C8B-B14F-4D97-AF65-F5344CB8AC3E}">
        <p14:creationId xmlns:p14="http://schemas.microsoft.com/office/powerpoint/2010/main" val="3565767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73170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161262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150792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427615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80350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192198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EA4E3A5-B08E-477F-9194-D718012015F7}" type="slidenum">
              <a:rPr lang="en-US" smtClean="0"/>
              <a:t>27</a:t>
            </a:fld>
            <a:endParaRPr lang="en-US"/>
          </a:p>
        </p:txBody>
      </p:sp>
    </p:spTree>
    <p:extLst>
      <p:ext uri="{BB962C8B-B14F-4D97-AF65-F5344CB8AC3E}">
        <p14:creationId xmlns:p14="http://schemas.microsoft.com/office/powerpoint/2010/main" val="427890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413750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2818698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18278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a:t>
            </a:fld>
            <a:endParaRPr lang="en-US"/>
          </a:p>
        </p:txBody>
      </p:sp>
    </p:spTree>
    <p:extLst>
      <p:ext uri="{BB962C8B-B14F-4D97-AF65-F5344CB8AC3E}">
        <p14:creationId xmlns:p14="http://schemas.microsoft.com/office/powerpoint/2010/main" val="2744491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32</a:t>
            </a:fld>
            <a:endParaRPr lang="en-US"/>
          </a:p>
        </p:txBody>
      </p:sp>
    </p:spTree>
    <p:extLst>
      <p:ext uri="{BB962C8B-B14F-4D97-AF65-F5344CB8AC3E}">
        <p14:creationId xmlns:p14="http://schemas.microsoft.com/office/powerpoint/2010/main" val="227164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33</a:t>
            </a:fld>
            <a:endParaRPr lang="en-US"/>
          </a:p>
        </p:txBody>
      </p:sp>
    </p:spTree>
    <p:extLst>
      <p:ext uri="{BB962C8B-B14F-4D97-AF65-F5344CB8AC3E}">
        <p14:creationId xmlns:p14="http://schemas.microsoft.com/office/powerpoint/2010/main" val="225880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5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0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05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99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6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42</a:t>
            </a:fld>
            <a:endParaRPr lang="en-US"/>
          </a:p>
        </p:txBody>
      </p:sp>
    </p:spTree>
    <p:extLst>
      <p:ext uri="{BB962C8B-B14F-4D97-AF65-F5344CB8AC3E}">
        <p14:creationId xmlns:p14="http://schemas.microsoft.com/office/powerpoint/2010/main" val="1410647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1702617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235015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13</a:t>
            </a:fld>
            <a:endParaRPr lang="en-US"/>
          </a:p>
        </p:txBody>
      </p:sp>
    </p:spTree>
    <p:extLst>
      <p:ext uri="{BB962C8B-B14F-4D97-AF65-F5344CB8AC3E}">
        <p14:creationId xmlns:p14="http://schemas.microsoft.com/office/powerpoint/2010/main" val="76060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351556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49</a:t>
            </a:fld>
            <a:endParaRPr lang="en-US"/>
          </a:p>
        </p:txBody>
      </p:sp>
    </p:spTree>
    <p:extLst>
      <p:ext uri="{BB962C8B-B14F-4D97-AF65-F5344CB8AC3E}">
        <p14:creationId xmlns:p14="http://schemas.microsoft.com/office/powerpoint/2010/main" val="814021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1684646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51</a:t>
            </a:fld>
            <a:endParaRPr lang="en-US"/>
          </a:p>
        </p:txBody>
      </p:sp>
    </p:spTree>
    <p:extLst>
      <p:ext uri="{BB962C8B-B14F-4D97-AF65-F5344CB8AC3E}">
        <p14:creationId xmlns:p14="http://schemas.microsoft.com/office/powerpoint/2010/main" val="3914798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1185469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53</a:t>
            </a:fld>
            <a:endParaRPr lang="en-US"/>
          </a:p>
        </p:txBody>
      </p:sp>
    </p:spTree>
    <p:extLst>
      <p:ext uri="{BB962C8B-B14F-4D97-AF65-F5344CB8AC3E}">
        <p14:creationId xmlns:p14="http://schemas.microsoft.com/office/powerpoint/2010/main" val="3833945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2735328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55</a:t>
            </a:fld>
            <a:endParaRPr lang="en-US"/>
          </a:p>
        </p:txBody>
      </p:sp>
    </p:spTree>
    <p:extLst>
      <p:ext uri="{BB962C8B-B14F-4D97-AF65-F5344CB8AC3E}">
        <p14:creationId xmlns:p14="http://schemas.microsoft.com/office/powerpoint/2010/main" val="4229039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56</a:t>
            </a:fld>
            <a:endParaRPr lang="en-US"/>
          </a:p>
        </p:txBody>
      </p:sp>
    </p:spTree>
    <p:extLst>
      <p:ext uri="{BB962C8B-B14F-4D97-AF65-F5344CB8AC3E}">
        <p14:creationId xmlns:p14="http://schemas.microsoft.com/office/powerpoint/2010/main" val="253074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57</a:t>
            </a:fld>
            <a:endParaRPr lang="en-US"/>
          </a:p>
        </p:txBody>
      </p:sp>
    </p:spTree>
    <p:extLst>
      <p:ext uri="{BB962C8B-B14F-4D97-AF65-F5344CB8AC3E}">
        <p14:creationId xmlns:p14="http://schemas.microsoft.com/office/powerpoint/2010/main" val="312124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1804384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58</a:t>
            </a:fld>
            <a:endParaRPr lang="en-US"/>
          </a:p>
        </p:txBody>
      </p:sp>
    </p:spTree>
    <p:extLst>
      <p:ext uri="{BB962C8B-B14F-4D97-AF65-F5344CB8AC3E}">
        <p14:creationId xmlns:p14="http://schemas.microsoft.com/office/powerpoint/2010/main" val="2359924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59</a:t>
            </a:fld>
            <a:endParaRPr lang="en-US"/>
          </a:p>
        </p:txBody>
      </p:sp>
    </p:spTree>
    <p:extLst>
      <p:ext uri="{BB962C8B-B14F-4D97-AF65-F5344CB8AC3E}">
        <p14:creationId xmlns:p14="http://schemas.microsoft.com/office/powerpoint/2010/main" val="25011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15</a:t>
            </a:fld>
            <a:endParaRPr lang="en-US"/>
          </a:p>
        </p:txBody>
      </p:sp>
    </p:spTree>
    <p:extLst>
      <p:ext uri="{BB962C8B-B14F-4D97-AF65-F5344CB8AC3E}">
        <p14:creationId xmlns:p14="http://schemas.microsoft.com/office/powerpoint/2010/main" val="112443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16</a:t>
            </a:fld>
            <a:endParaRPr lang="en-US"/>
          </a:p>
        </p:txBody>
      </p:sp>
    </p:spTree>
    <p:extLst>
      <p:ext uri="{BB962C8B-B14F-4D97-AF65-F5344CB8AC3E}">
        <p14:creationId xmlns:p14="http://schemas.microsoft.com/office/powerpoint/2010/main" val="31200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167647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104182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707418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3/27/2023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3/27/2023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3/27/2023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3/27/2023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5897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884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3/27/2023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83" r:id="rId30"/>
    <p:sldLayoutId id="2147483784" r:id="rId31"/>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hyperlink" Target="http://tea4avcastro.tea.state.tx.us/tsds_training/SDK/TSDS-ODS-3.x-Vendor-SDK-Installation-Guide.pdf"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xasstudentdatasystem.org/tsds/teds/ods-upgrade-data-standards"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tsdspilot.region10.org/timsportal/r/timsportal/vendorportal/login_desktop"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60.emf"/><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image" Target="../media/image86.jpeg"/><Relationship Id="rId7" Type="http://schemas.openxmlformats.org/officeDocument/2006/relationships/image" Target="../media/image90.svg"/><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16.xml"/><Relationship Id="rId16" Type="http://schemas.openxmlformats.org/officeDocument/2006/relationships/diagramColors" Target="../diagrams/colors13.xml"/><Relationship Id="rId1" Type="http://schemas.openxmlformats.org/officeDocument/2006/relationships/slideLayout" Target="../slideLayouts/slideLayout24.xml"/><Relationship Id="rId6" Type="http://schemas.openxmlformats.org/officeDocument/2006/relationships/image" Target="../media/image89.png"/><Relationship Id="rId11" Type="http://schemas.openxmlformats.org/officeDocument/2006/relationships/diagramColors" Target="../diagrams/colors12.xml"/><Relationship Id="rId5" Type="http://schemas.openxmlformats.org/officeDocument/2006/relationships/image" Target="../media/image88.svg"/><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image" Target="../media/image87.png"/><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hyperlink" Target="https://www.texasstudentdatasystem.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hyperlink" Target="http://tea4avcastro.tea.state.tx.us/tsds_training/UpgradeProject/TEACustomClaimSetDefinitions/TEA_Custom_Claim_Set_Definitions.pdf" TargetMode="External"/><Relationship Id="rId4" Type="http://schemas.openxmlformats.org/officeDocument/2006/relationships/image" Target="../media/image96.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hyperlink" Target="https://www.texasstudentdatasystem.org/tsds/teds/ods-upgrade-data-standards" TargetMode="External"/><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51.xml.rels><?xml version="1.0" encoding="UTF-8" standalone="yes"?>
<Relationships xmlns="http://schemas.openxmlformats.org/package/2006/relationships"><Relationship Id="rId3" Type="http://schemas.openxmlformats.org/officeDocument/2006/relationships/hyperlink" Target="https://techdocs.ed-fi.org/display/EDFICERT/Ed-Fi+Student+Information+Systems+API+for+Data+Standard+v4+Certification"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techdocs.ed-fi.org/display/EDFIBADGE/Ed-Fi+Badge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mailto:jeff.putnam@ed-fi.org?subject=Ed-Fi%20Certification%20-%20TSDS%20Upgrade%20Project" TargetMode="External"/><Relationship Id="rId5" Type="http://schemas.openxmlformats.org/officeDocument/2006/relationships/image" Target="../media/image102.sv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diagramColors" Target="../diagrams/colors15.xml"/><Relationship Id="rId11" Type="http://schemas.openxmlformats.org/officeDocument/2006/relationships/hyperlink" Target="https://www.texasstudentdatasystem.org/TSDS/Technical_Resources/Technical_Contents/Compatible_Software" TargetMode="External"/><Relationship Id="rId5" Type="http://schemas.openxmlformats.org/officeDocument/2006/relationships/diagramQuickStyle" Target="../diagrams/quickStyle15.xml"/><Relationship Id="rId10" Type="http://schemas.openxmlformats.org/officeDocument/2006/relationships/image" Target="../media/image106.png"/><Relationship Id="rId4" Type="http://schemas.openxmlformats.org/officeDocument/2006/relationships/diagramLayout" Target="../diagrams/layout15.xml"/><Relationship Id="rId9"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8.png"/><Relationship Id="rId7" Type="http://schemas.openxmlformats.org/officeDocument/2006/relationships/diagramColors" Target="../diagrams/colors16.xm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1861135" y="5291355"/>
            <a:ext cx="10252307"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mn-lt"/>
                <a:ea typeface="+mj-ea"/>
                <a:cs typeface="+mj-cs"/>
              </a:rPr>
              <a:t>TSDS UPGRADE PROJECT - VENDOR</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Will SIS vendors still be expected to generate the Student Detail and District/Campus Summary Reports?</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Student Attendance Accounting Handbook requires LEAs to generate Student Detail Reports, Campus Summary Reports, and District Summary Reports for audit purposes.</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Therefore, the SIS vendor will still need to provide the LEA with a method to generate these reports.</a:t>
            </a:r>
          </a:p>
        </p:txBody>
      </p:sp>
    </p:spTree>
    <p:extLst>
      <p:ext uri="{BB962C8B-B14F-4D97-AF65-F5344CB8AC3E}">
        <p14:creationId xmlns:p14="http://schemas.microsoft.com/office/powerpoint/2010/main" val="230365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33598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Which staff is reported for the following and can one staff be reported for both?</a:t>
            </a:r>
          </a:p>
          <a:p>
            <a:pPr lvl="1">
              <a:lnSpc>
                <a:spcPct val="100000"/>
              </a:lnSpc>
              <a:spcBef>
                <a:spcPts val="600"/>
              </a:spcBef>
              <a:spcAft>
                <a:spcPts val="600"/>
              </a:spcAft>
              <a:buClr>
                <a:schemeClr val="tx1"/>
              </a:buClr>
            </a:pPr>
            <a:r>
              <a:rPr lang="en-US" b="1">
                <a:solidFill>
                  <a:srgbClr val="595959"/>
                </a:solidFill>
              </a:rPr>
              <a:t>StaffEducationOrganizationAssignmentAssociation</a:t>
            </a:r>
          </a:p>
          <a:p>
            <a:pPr lvl="1">
              <a:lnSpc>
                <a:spcPct val="100000"/>
              </a:lnSpc>
              <a:spcBef>
                <a:spcPts val="600"/>
              </a:spcBef>
              <a:spcAft>
                <a:spcPts val="600"/>
              </a:spcAft>
              <a:buClr>
                <a:schemeClr val="tx1"/>
              </a:buClr>
            </a:pPr>
            <a:r>
              <a:rPr lang="en-US" b="1">
                <a:solidFill>
                  <a:srgbClr val="595959"/>
                </a:solidFill>
              </a:rPr>
              <a:t>StaffSectionAssociation</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is currently reviewing the Staff Responsibility data in TEDS. A staff member can have both a StaffSectionAssociation and StaffEducationOrganizationAssignmentAssociation. </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Once TEA has completed a full review of each StaffClassification (E0721), TEA will publish a document outlining additional information. </a:t>
            </a:r>
          </a:p>
        </p:txBody>
      </p:sp>
    </p:spTree>
    <p:extLst>
      <p:ext uri="{BB962C8B-B14F-4D97-AF65-F5344CB8AC3E}">
        <p14:creationId xmlns:p14="http://schemas.microsoft.com/office/powerpoint/2010/main" val="206292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62</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How should HR/Finance vendors report payroll for employees that change positions during the year?</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In the March 1, 2023, publication of the TEA Domain Document Final Version 2024.1.0, TEA added the data elements BeginDate (E3010) and EndDate (E3020) to the PayrollExt entity to allow an HR/Finance vendor to report payroll for employees that change positions during the year.  </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If the vendor reports the PayrollExt when employees change positions during the year, through these new data elements, TEA can promote the payroll information based on the last Friday in October (PEIMS Fall Snapshot).</a:t>
            </a:r>
          </a:p>
        </p:txBody>
      </p:sp>
    </p:spTree>
    <p:extLst>
      <p:ext uri="{BB962C8B-B14F-4D97-AF65-F5344CB8AC3E}">
        <p14:creationId xmlns:p14="http://schemas.microsoft.com/office/powerpoint/2010/main" val="303853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D720F-5E25-F0A6-6F32-20BE0C008F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715" b="8715"/>
          <a:stretch/>
        </p:blipFill>
        <p:spPr>
          <a:xfrm>
            <a:off x="6943" y="1203158"/>
            <a:ext cx="12185057" cy="5654842"/>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PROJECT UPDATES</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109445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pPr algn="ctr"/>
            <a:r>
              <a:rPr lang="en-US" sz="4000"/>
              <a:t>PROJECT TIMELINE</a:t>
            </a:r>
          </a:p>
        </p:txBody>
      </p:sp>
      <p:sp>
        <p:nvSpPr>
          <p:cNvPr id="5" name="Content Placeholder 4">
            <a:extLst>
              <a:ext uri="{FF2B5EF4-FFF2-40B4-BE49-F238E27FC236}">
                <a16:creationId xmlns:a16="http://schemas.microsoft.com/office/drawing/2014/main" id="{69254DC9-AAA0-4C1A-A878-D5AF6251DA31}"/>
              </a:ext>
            </a:extLst>
          </p:cNvPr>
          <p:cNvSpPr>
            <a:spLocks noGrp="1"/>
          </p:cNvSpPr>
          <p:nvPr>
            <p:ph idx="1"/>
          </p:nvPr>
        </p:nvSpPr>
        <p:spPr>
          <a:xfrm>
            <a:off x="2217630" y="1136575"/>
            <a:ext cx="6682285" cy="5539325"/>
          </a:xfrm>
        </p:spPr>
        <p:txBody>
          <a:bodyPr/>
          <a:lstStyle/>
          <a:p>
            <a:r>
              <a:rPr lang="en-US" b="1"/>
              <a:t>September 2021 – </a:t>
            </a:r>
            <a:r>
              <a:rPr lang="en-US" b="1">
                <a:solidFill>
                  <a:srgbClr val="F48668"/>
                </a:solidFill>
              </a:rPr>
              <a:t>August 2023</a:t>
            </a:r>
          </a:p>
          <a:p>
            <a:pPr lvl="1">
              <a:buFont typeface="Wingdings" panose="05000000000000000000" pitchFamily="2" charset="2"/>
              <a:buChar char="§"/>
            </a:pPr>
            <a:r>
              <a:rPr lang="en-US" sz="2000" b="1"/>
              <a:t>Optional</a:t>
            </a:r>
            <a:r>
              <a:rPr lang="en-US" sz="2000"/>
              <a:t>: TSDS vendors can participate in pilot program to develop and test their product solutions. </a:t>
            </a:r>
          </a:p>
          <a:p>
            <a:pPr lvl="1">
              <a:buFont typeface="Wingdings" panose="05000000000000000000" pitchFamily="2" charset="2"/>
              <a:buChar char="§"/>
            </a:pPr>
            <a:r>
              <a:rPr lang="en-US" sz="2000" b="1"/>
              <a:t>Optional: </a:t>
            </a:r>
            <a:r>
              <a:rPr lang="en-US" sz="2000"/>
              <a:t>LEAs can partner with their vendors to conduct end-to-end testing in preparation to parallel submission. </a:t>
            </a:r>
          </a:p>
          <a:p>
            <a:pPr lvl="1">
              <a:buFont typeface="Wingdings" panose="05000000000000000000" pitchFamily="2" charset="2"/>
              <a:buChar char="§"/>
            </a:pPr>
            <a:endParaRPr lang="en-US" sz="400"/>
          </a:p>
          <a:p>
            <a:r>
              <a:rPr lang="en-US" b="1"/>
              <a:t>August 2023 – August 2024</a:t>
            </a:r>
          </a:p>
          <a:p>
            <a:pPr lvl="1">
              <a:buFont typeface="Wingdings" panose="05000000000000000000" pitchFamily="2" charset="2"/>
              <a:buChar char="§"/>
            </a:pPr>
            <a:r>
              <a:rPr lang="en-US" sz="2000" b="1"/>
              <a:t>Required</a:t>
            </a:r>
            <a:r>
              <a:rPr lang="en-US" sz="2000"/>
              <a:t>: All TSDS vendors test their product solutions.</a:t>
            </a:r>
          </a:p>
          <a:p>
            <a:pPr lvl="1">
              <a:buFont typeface="Wingdings" panose="05000000000000000000" pitchFamily="2" charset="2"/>
              <a:buChar char="§"/>
            </a:pPr>
            <a:r>
              <a:rPr lang="en-US" sz="2000" b="1"/>
              <a:t>Optional: </a:t>
            </a:r>
            <a:r>
              <a:rPr lang="en-US" sz="2000"/>
              <a:t>LEAs will submit both API transactions and XML submissions and compare results to ensure vendor readiness.</a:t>
            </a:r>
          </a:p>
          <a:p>
            <a:pPr lvl="1"/>
            <a:endParaRPr lang="en-US" sz="400"/>
          </a:p>
          <a:p>
            <a:r>
              <a:rPr lang="en-US" b="1"/>
              <a:t>August 2024 – August 2025</a:t>
            </a:r>
          </a:p>
          <a:p>
            <a:pPr lvl="1">
              <a:buFont typeface="Wingdings" panose="05000000000000000000" pitchFamily="2" charset="2"/>
              <a:buChar char="§"/>
            </a:pPr>
            <a:r>
              <a:rPr lang="en-US" sz="2000" b="1"/>
              <a:t>Required: </a:t>
            </a:r>
            <a:r>
              <a:rPr lang="en-US" sz="2000"/>
              <a:t>All LEAs will submit their TSDS official data through API transactions. </a:t>
            </a:r>
          </a:p>
          <a:p>
            <a:pPr lvl="1">
              <a:buFont typeface="Wingdings" panose="05000000000000000000" pitchFamily="2" charset="2"/>
              <a:buChar char="§"/>
            </a:pPr>
            <a:r>
              <a:rPr lang="en-US" sz="2000"/>
              <a:t>XML submissions no longer accepted for TSDS.</a:t>
            </a:r>
          </a:p>
          <a:p>
            <a:pPr lvl="1"/>
            <a:endParaRPr lang="en-US"/>
          </a:p>
        </p:txBody>
      </p:sp>
      <p:graphicFrame>
        <p:nvGraphicFramePr>
          <p:cNvPr id="6" name="Diagram 5" descr="Pilot, Parallel, Go Live Icon">
            <a:extLst>
              <a:ext uri="{FF2B5EF4-FFF2-40B4-BE49-F238E27FC236}">
                <a16:creationId xmlns:a16="http://schemas.microsoft.com/office/drawing/2014/main" id="{F1C99F27-4A21-4C59-A7C3-E1F9B3382CB3}"/>
              </a:ext>
            </a:extLst>
          </p:cNvPr>
          <p:cNvGraphicFramePr/>
          <p:nvPr/>
        </p:nvGraphicFramePr>
        <p:xfrm>
          <a:off x="8058150" y="628650"/>
          <a:ext cx="4629150" cy="622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5B8D9917-C692-FB0E-F183-A40BF45EE891}"/>
              </a:ext>
            </a:extLst>
          </p:cNvPr>
          <p:cNvSpPr/>
          <p:nvPr/>
        </p:nvSpPr>
        <p:spPr>
          <a:xfrm>
            <a:off x="9971238" y="2400231"/>
            <a:ext cx="1473289" cy="258561"/>
          </a:xfrm>
          <a:prstGeom prst="roundRect">
            <a:avLst/>
          </a:prstGeom>
          <a:solidFill>
            <a:srgbClr val="F48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10160">
                  <a:solidFill>
                    <a:schemeClr val="accent5"/>
                  </a:solidFill>
                  <a:prstDash val="solid"/>
                </a:ln>
                <a:solidFill>
                  <a:schemeClr val="tx1"/>
                </a:solidFill>
                <a:effectLst>
                  <a:outerShdw blurRad="38100" dist="22860" dir="5400000" algn="tl" rotWithShape="0">
                    <a:srgbClr val="000000">
                      <a:alpha val="30000"/>
                    </a:srgbClr>
                  </a:outerShdw>
                </a:effectLst>
              </a:rPr>
              <a:t>EXTENDED</a:t>
            </a:r>
          </a:p>
        </p:txBody>
      </p:sp>
    </p:spTree>
    <p:extLst>
      <p:ext uri="{BB962C8B-B14F-4D97-AF65-F5344CB8AC3E}">
        <p14:creationId xmlns:p14="http://schemas.microsoft.com/office/powerpoint/2010/main" val="245293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a control panel of an aeroplane flying at night">
            <a:extLst>
              <a:ext uri="{FF2B5EF4-FFF2-40B4-BE49-F238E27FC236}">
                <a16:creationId xmlns:a16="http://schemas.microsoft.com/office/drawing/2014/main" id="{5E90081E-4BC7-E00E-4D44-5DD1DF0BB692}"/>
              </a:ext>
            </a:extLst>
          </p:cNvPr>
          <p:cNvPicPr>
            <a:picLocks noChangeAspect="1"/>
          </p:cNvPicPr>
          <p:nvPr/>
        </p:nvPicPr>
        <p:blipFill rotWithShape="1">
          <a:blip r:embed="rId3"/>
          <a:srcRect l="10384" t="12041" r="6919" b="30908"/>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PILOT PROGRAM</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275406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ABA8D83-26AE-7CDC-8E0C-1D04E4AF7E5F}"/>
              </a:ext>
            </a:extLst>
          </p:cNvPr>
          <p:cNvSpPr txBox="1">
            <a:spLocks noGrp="1"/>
          </p:cNvSpPr>
          <p:nvPr>
            <p:ph type="title" idx="4294967295"/>
          </p:nvPr>
        </p:nvSpPr>
        <p:spPr>
          <a:xfrm>
            <a:off x="712380" y="153230"/>
            <a:ext cx="11121657"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accent1"/>
                </a:solidFill>
                <a:effectLst/>
                <a:uLnTx/>
                <a:uFillTx/>
                <a:latin typeface="+mn-lt"/>
                <a:ea typeface="+mj-ea"/>
                <a:cs typeface="+mj-cs"/>
              </a:rPr>
              <a:t>TIMELINE OF EVENTS</a:t>
            </a:r>
          </a:p>
        </p:txBody>
      </p:sp>
      <p:pic>
        <p:nvPicPr>
          <p:cNvPr id="3" name="Picture 2">
            <a:extLst>
              <a:ext uri="{FF2B5EF4-FFF2-40B4-BE49-F238E27FC236}">
                <a16:creationId xmlns:a16="http://schemas.microsoft.com/office/drawing/2014/main" id="{BC57AF39-6E3F-4F4F-4629-7398AD4943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96000"/>
            <a:ext cx="12020906" cy="4104700"/>
          </a:xfrm>
          <a:prstGeom prst="rect">
            <a:avLst/>
          </a:prstGeom>
        </p:spPr>
      </p:pic>
    </p:spTree>
    <p:extLst>
      <p:ext uri="{BB962C8B-B14F-4D97-AF65-F5344CB8AC3E}">
        <p14:creationId xmlns:p14="http://schemas.microsoft.com/office/powerpoint/2010/main" val="205553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000">
                <a:cs typeface="Calibri"/>
              </a:rPr>
              <a:t>PILOT PROGRAM FUNCTIONALITY</a:t>
            </a:r>
            <a:endParaRPr lang="en-US" sz="4000"/>
          </a:p>
        </p:txBody>
      </p:sp>
      <p:sp>
        <p:nvSpPr>
          <p:cNvPr id="9" name="Rectangle 8">
            <a:extLst>
              <a:ext uri="{FF2B5EF4-FFF2-40B4-BE49-F238E27FC236}">
                <a16:creationId xmlns:a16="http://schemas.microsoft.com/office/drawing/2014/main" id="{B8468631-AD8D-CD2B-7B9C-ABAF016ABB3E}"/>
              </a:ext>
            </a:extLst>
          </p:cNvPr>
          <p:cNvSpPr/>
          <p:nvPr/>
        </p:nvSpPr>
        <p:spPr>
          <a:xfrm>
            <a:off x="2449561" y="1741304"/>
            <a:ext cx="3746809" cy="487164"/>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RECENTLY RELEASED</a:t>
            </a:r>
          </a:p>
        </p:txBody>
      </p:sp>
      <p:sp>
        <p:nvSpPr>
          <p:cNvPr id="7" name="Content Placeholder 4">
            <a:extLst>
              <a:ext uri="{FF2B5EF4-FFF2-40B4-BE49-F238E27FC236}">
                <a16:creationId xmlns:a16="http://schemas.microsoft.com/office/drawing/2014/main" id="{CD33F6B7-D66C-40A3-A6A6-28B25CC4CAED}"/>
              </a:ext>
            </a:extLst>
          </p:cNvPr>
          <p:cNvSpPr txBox="1">
            <a:spLocks/>
          </p:cNvSpPr>
          <p:nvPr/>
        </p:nvSpPr>
        <p:spPr>
          <a:xfrm>
            <a:off x="2018961" y="1544300"/>
            <a:ext cx="4785635"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a:p>
          <a:p>
            <a:pPr>
              <a:buClr>
                <a:schemeClr val="accent1"/>
              </a:buClr>
            </a:pPr>
            <a:endParaRPr lang="en-US" sz="3000"/>
          </a:p>
          <a:p>
            <a:pPr marL="228600" lvl="1" indent="-228600">
              <a:spcBef>
                <a:spcPts val="1000"/>
              </a:spcBef>
              <a:buClr>
                <a:schemeClr val="tx1"/>
              </a:buClr>
              <a:buFont typeface="Wingdings" panose="05000000000000000000" pitchFamily="2" charset="2"/>
              <a:buChar char="§"/>
            </a:pPr>
            <a:r>
              <a:rPr lang="en-US" sz="2200" b="1">
                <a:solidFill>
                  <a:schemeClr val="tx1"/>
                </a:solidFill>
              </a:rPr>
              <a:t>TEA-defined claim sets:</a:t>
            </a:r>
          </a:p>
          <a:p>
            <a:pPr marL="685800" lvl="3">
              <a:spcBef>
                <a:spcPts val="1000"/>
              </a:spcBef>
              <a:buClr>
                <a:schemeClr val="tx1"/>
              </a:buClr>
              <a:buFont typeface="Wingdings" panose="05000000000000000000" pitchFamily="2" charset="2"/>
              <a:buChar char="§"/>
            </a:pPr>
            <a:r>
              <a:rPr lang="en-US" sz="2000">
                <a:solidFill>
                  <a:schemeClr val="tx1"/>
                </a:solidFill>
              </a:rPr>
              <a:t>HR Vendor</a:t>
            </a:r>
          </a:p>
          <a:p>
            <a:pPr marL="685800" lvl="3">
              <a:spcBef>
                <a:spcPts val="1000"/>
              </a:spcBef>
              <a:buClr>
                <a:schemeClr val="tx1"/>
              </a:buClr>
              <a:buFont typeface="Wingdings" panose="05000000000000000000" pitchFamily="2" charset="2"/>
              <a:buChar char="§"/>
            </a:pPr>
            <a:r>
              <a:rPr lang="en-US" sz="2000">
                <a:solidFill>
                  <a:schemeClr val="tx1"/>
                </a:solidFill>
              </a:rPr>
              <a:t>Finance Vendor</a:t>
            </a:r>
          </a:p>
          <a:p>
            <a:pPr marL="685800" lvl="3">
              <a:spcBef>
                <a:spcPts val="1000"/>
              </a:spcBef>
              <a:buClr>
                <a:schemeClr val="tx1"/>
              </a:buClr>
              <a:buFont typeface="Wingdings" panose="05000000000000000000" pitchFamily="2" charset="2"/>
              <a:buChar char="§"/>
            </a:pPr>
            <a:r>
              <a:rPr lang="en-US" sz="2000">
                <a:solidFill>
                  <a:schemeClr val="tx1"/>
                </a:solidFill>
              </a:rPr>
              <a:t>HR/Finance Vendor</a:t>
            </a:r>
          </a:p>
          <a:p>
            <a:pPr marL="685800" lvl="3">
              <a:spcBef>
                <a:spcPts val="1000"/>
              </a:spcBef>
              <a:buClr>
                <a:schemeClr val="tx1"/>
              </a:buClr>
              <a:buFont typeface="Wingdings" panose="05000000000000000000" pitchFamily="2" charset="2"/>
              <a:buChar char="§"/>
            </a:pPr>
            <a:r>
              <a:rPr lang="en-US" sz="2000">
                <a:solidFill>
                  <a:schemeClr val="tx1"/>
                </a:solidFill>
              </a:rPr>
              <a:t>SIS/HR/Finance Vendor</a:t>
            </a:r>
          </a:p>
          <a:p>
            <a:pPr marL="228600" lvl="2">
              <a:spcBef>
                <a:spcPts val="1000"/>
              </a:spcBef>
              <a:buClr>
                <a:schemeClr val="tx1"/>
              </a:buClr>
              <a:buSzPct val="100000"/>
              <a:buFont typeface="Wingdings" panose="05000000000000000000" pitchFamily="2" charset="2"/>
              <a:buChar char="§"/>
            </a:pPr>
            <a:r>
              <a:rPr lang="en-US" sz="2200" b="1">
                <a:solidFill>
                  <a:schemeClr val="tx1"/>
                </a:solidFill>
              </a:rPr>
              <a:t>Data Management Center (DMC)</a:t>
            </a:r>
          </a:p>
          <a:p>
            <a:pPr marL="685800" lvl="3">
              <a:spcBef>
                <a:spcPts val="1000"/>
              </a:spcBef>
              <a:buClr>
                <a:schemeClr val="tx1"/>
              </a:buClr>
              <a:buFont typeface="Wingdings" panose="05000000000000000000" pitchFamily="2" charset="2"/>
              <a:buChar char="§"/>
            </a:pPr>
            <a:r>
              <a:rPr lang="en-US" sz="2000">
                <a:solidFill>
                  <a:schemeClr val="tx1"/>
                </a:solidFill>
              </a:rPr>
              <a:t>Level 1.5 Filter Details</a:t>
            </a:r>
          </a:p>
        </p:txBody>
      </p:sp>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7046975" y="1544300"/>
            <a:ext cx="4785635" cy="4432988"/>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dirty="0"/>
          </a:p>
          <a:p>
            <a:pPr lvl="1"/>
            <a:endParaRPr lang="en-US" sz="2200" dirty="0"/>
          </a:p>
          <a:p>
            <a:endParaRPr lang="en-US" sz="800" dirty="0"/>
          </a:p>
          <a:p>
            <a:pPr marL="228600" lvl="1" indent="-228600">
              <a:spcBef>
                <a:spcPts val="1000"/>
              </a:spcBef>
              <a:buClr>
                <a:schemeClr val="bg1"/>
              </a:buClr>
              <a:buFont typeface="Wingdings" panose="05000000000000000000" pitchFamily="2" charset="2"/>
              <a:buChar char="§"/>
            </a:pPr>
            <a:r>
              <a:rPr lang="en-US" sz="2200" b="1" dirty="0"/>
              <a:t>TEA-defined claim sets:</a:t>
            </a:r>
          </a:p>
          <a:p>
            <a:pPr marL="685800" lvl="3">
              <a:spcBef>
                <a:spcPts val="1000"/>
              </a:spcBef>
              <a:buClr>
                <a:schemeClr val="bg1"/>
              </a:buClr>
              <a:buFont typeface="Wingdings" panose="05000000000000000000" pitchFamily="2" charset="2"/>
              <a:buChar char="§"/>
            </a:pPr>
            <a:r>
              <a:rPr lang="en-US" sz="2000" dirty="0"/>
              <a:t>Assessment Vendor</a:t>
            </a:r>
          </a:p>
          <a:p>
            <a:pPr marL="685800" lvl="3">
              <a:spcBef>
                <a:spcPts val="1000"/>
              </a:spcBef>
              <a:buClr>
                <a:schemeClr val="bg1"/>
              </a:buClr>
              <a:buFont typeface="Wingdings" panose="05000000000000000000" pitchFamily="2" charset="2"/>
              <a:buChar char="§"/>
            </a:pPr>
            <a:r>
              <a:rPr lang="en-US" sz="2000" dirty="0"/>
              <a:t>Read Only All Resources</a:t>
            </a:r>
          </a:p>
          <a:p>
            <a:pPr marL="228600" lvl="2">
              <a:spcBef>
                <a:spcPts val="1000"/>
              </a:spcBef>
              <a:buClr>
                <a:schemeClr val="bg1"/>
              </a:buClr>
              <a:buSzPct val="100000"/>
              <a:buFont typeface="Wingdings" panose="05000000000000000000" pitchFamily="2" charset="2"/>
              <a:buChar char="§"/>
            </a:pPr>
            <a:r>
              <a:rPr lang="en-US" sz="2200" b="1" dirty="0"/>
              <a:t>Data Management Center (DMC)</a:t>
            </a:r>
          </a:p>
          <a:p>
            <a:pPr marL="685800" lvl="3">
              <a:spcBef>
                <a:spcPts val="1000"/>
              </a:spcBef>
              <a:buClr>
                <a:schemeClr val="bg1"/>
              </a:buClr>
              <a:buFont typeface="Wingdings" panose="05000000000000000000" pitchFamily="2" charset="2"/>
              <a:buChar char="§"/>
            </a:pPr>
            <a:r>
              <a:rPr lang="en-US" sz="2000" dirty="0"/>
              <a:t>Manage Claim Set Functionality</a:t>
            </a:r>
          </a:p>
          <a:p>
            <a:pPr marL="685800" lvl="3">
              <a:spcBef>
                <a:spcPts val="1000"/>
              </a:spcBef>
              <a:buClr>
                <a:schemeClr val="bg1"/>
              </a:buClr>
              <a:buFont typeface="Wingdings" panose="05000000000000000000" pitchFamily="2" charset="2"/>
              <a:buChar char="§"/>
            </a:pPr>
            <a:r>
              <a:rPr lang="en-US" sz="2000" dirty="0"/>
              <a:t>Level 2 Validations</a:t>
            </a:r>
          </a:p>
          <a:p>
            <a:pPr marL="228600" lvl="2">
              <a:spcBef>
                <a:spcPts val="1000"/>
              </a:spcBef>
              <a:buClr>
                <a:schemeClr val="bg1"/>
              </a:buClr>
            </a:pPr>
            <a:r>
              <a:rPr lang="en-US" sz="2200" b="1" dirty="0"/>
              <a:t>Software Development Kit (SDK)</a:t>
            </a:r>
          </a:p>
          <a:p>
            <a:pPr marL="685800" lvl="3">
              <a:spcBef>
                <a:spcPts val="1000"/>
              </a:spcBef>
              <a:buClr>
                <a:schemeClr val="bg1"/>
              </a:buClr>
            </a:pPr>
            <a:r>
              <a:rPr lang="en-US" sz="2000" dirty="0"/>
              <a:t>Updates for 2023-2024 school year</a:t>
            </a:r>
          </a:p>
        </p:txBody>
      </p:sp>
      <p:sp>
        <p:nvSpPr>
          <p:cNvPr id="2" name="Rectangle 1">
            <a:extLst>
              <a:ext uri="{FF2B5EF4-FFF2-40B4-BE49-F238E27FC236}">
                <a16:creationId xmlns:a16="http://schemas.microsoft.com/office/drawing/2014/main" id="{A884C5B6-4B86-CBDF-8765-CA859C6F3386}"/>
              </a:ext>
              <a:ext uri="{C183D7F6-B498-43B3-948B-1728B52AA6E4}">
                <adec:decorative xmlns:adec="http://schemas.microsoft.com/office/drawing/2017/decorative" val="0"/>
              </a:ext>
            </a:extLst>
          </p:cNvPr>
          <p:cNvSpPr/>
          <p:nvPr/>
        </p:nvSpPr>
        <p:spPr>
          <a:xfrm>
            <a:off x="7566387" y="1744237"/>
            <a:ext cx="3746809"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rPr>
              <a:t>IN PROGRESS</a:t>
            </a:r>
          </a:p>
        </p:txBody>
      </p:sp>
    </p:spTree>
    <p:extLst>
      <p:ext uri="{BB962C8B-B14F-4D97-AF65-F5344CB8AC3E}">
        <p14:creationId xmlns:p14="http://schemas.microsoft.com/office/powerpoint/2010/main" val="157657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26618-4C8A-E371-078C-0E1C74BB854A}"/>
              </a:ext>
            </a:extLst>
          </p:cNvPr>
          <p:cNvSpPr>
            <a:spLocks noGrp="1"/>
          </p:cNvSpPr>
          <p:nvPr>
            <p:ph type="title"/>
          </p:nvPr>
        </p:nvSpPr>
        <p:spPr/>
        <p:txBody>
          <a:bodyPr>
            <a:normAutofit/>
          </a:bodyPr>
          <a:lstStyle/>
          <a:p>
            <a:pPr algn="ctr"/>
            <a:r>
              <a:rPr lang="en-US" sz="4000"/>
              <a:t>SOFTWARE DEVELOPMENT KIT (SDK)</a:t>
            </a:r>
          </a:p>
        </p:txBody>
      </p:sp>
      <p:graphicFrame>
        <p:nvGraphicFramePr>
          <p:cNvPr id="7" name="Content Placeholder 4" descr="Purpose: &#10;Provide vendors with a fully functional set of EdFi ODS, WebApi, Swagger, and Admin App&#10;that can be easily installed in their local systems for development purposes. &#10;&#10;The ODS and WebApi will contain all the TEA defined extensions, as well as will come with&#10;pre-populated TEA Descriptors, Education Organizations (ESCs, LEAs, and Campuses), and&#10;Courses. &#10;&#10;Technical Approach: &#10;TEA will create a “Docker Compose File” that will create all the required containers for all the&#10;components in a local system running a Docker engine. All container images referenced in the&#10;Docker Compose File will be owned and managed by TEA.&#10;">
            <a:extLst>
              <a:ext uri="{FF2B5EF4-FFF2-40B4-BE49-F238E27FC236}">
                <a16:creationId xmlns:a16="http://schemas.microsoft.com/office/drawing/2014/main" id="{A1A6C6F8-E143-7275-A732-420EBB2B2345}"/>
              </a:ext>
            </a:extLst>
          </p:cNvPr>
          <p:cNvGraphicFramePr>
            <a:graphicFrameLocks noGrp="1"/>
          </p:cNvGraphicFramePr>
          <p:nvPr>
            <p:ph idx="1"/>
            <p:extLst>
              <p:ext uri="{D42A27DB-BD31-4B8C-83A1-F6EECF244321}">
                <p14:modId xmlns:p14="http://schemas.microsoft.com/office/powerpoint/2010/main" val="3531547472"/>
              </p:ext>
            </p:extLst>
          </p:nvPr>
        </p:nvGraphicFramePr>
        <p:xfrm>
          <a:off x="2160001" y="1032387"/>
          <a:ext cx="4263101" cy="540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descr="Software Development Kit: &#10;&#10;Run the Docker Compose File&#10;Show containers in Docker Desktop&#10;Open API and Swagger in the browser&#10;Login to Swagger&#10;Query Pre-loaded data&#10;&#10;Ed-Fi Admin App:&#10;Create ODS Instances &#10;Manage Claim Sets&#10;Create Key/Secrets&#10;List Descriptors&#10;District user">
            <a:extLst>
              <a:ext uri="{FF2B5EF4-FFF2-40B4-BE49-F238E27FC236}">
                <a16:creationId xmlns:a16="http://schemas.microsoft.com/office/drawing/2014/main" id="{175C5F7D-01B2-C445-0980-4ADD3779E164}"/>
              </a:ext>
            </a:extLst>
          </p:cNvPr>
          <p:cNvGraphicFramePr/>
          <p:nvPr/>
        </p:nvGraphicFramePr>
        <p:xfrm>
          <a:off x="6795942" y="1380590"/>
          <a:ext cx="4779023" cy="46732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angle: Rounded Corners 1">
            <a:extLst>
              <a:ext uri="{FF2B5EF4-FFF2-40B4-BE49-F238E27FC236}">
                <a16:creationId xmlns:a16="http://schemas.microsoft.com/office/drawing/2014/main" id="{DA8CB68F-91D1-EB23-9032-93736A598D65}"/>
              </a:ext>
            </a:extLst>
          </p:cNvPr>
          <p:cNvSpPr/>
          <p:nvPr/>
        </p:nvSpPr>
        <p:spPr>
          <a:xfrm>
            <a:off x="7029450" y="4171950"/>
            <a:ext cx="1874520" cy="35433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Available to All Vendors</a:t>
            </a:r>
          </a:p>
        </p:txBody>
      </p:sp>
      <p:sp>
        <p:nvSpPr>
          <p:cNvPr id="9" name="TextBox 8">
            <a:extLst>
              <a:ext uri="{FF2B5EF4-FFF2-40B4-BE49-F238E27FC236}">
                <a16:creationId xmlns:a16="http://schemas.microsoft.com/office/drawing/2014/main" id="{97F2923F-495B-F89D-CDAD-21B5FE79A84E}"/>
              </a:ext>
            </a:extLst>
          </p:cNvPr>
          <p:cNvSpPr txBox="1"/>
          <p:nvPr/>
        </p:nvSpPr>
        <p:spPr>
          <a:xfrm>
            <a:off x="7029450" y="4699586"/>
            <a:ext cx="1748790" cy="1354217"/>
          </a:xfrm>
          <a:prstGeom prst="rect">
            <a:avLst/>
          </a:prstGeom>
          <a:noFill/>
        </p:spPr>
        <p:txBody>
          <a:bodyPr wrap="square" rtlCol="0">
            <a:spAutoFit/>
          </a:bodyPr>
          <a:lstStyle/>
          <a:p>
            <a:pPr marL="285750" lvl="0" indent="-285750" algn="l">
              <a:buFont typeface="Wingdings" panose="05000000000000000000" pitchFamily="2" charset="2"/>
              <a:buChar char="§"/>
            </a:pPr>
            <a:r>
              <a:rPr lang="en-US" sz="1600"/>
              <a:t>Local ODS</a:t>
            </a:r>
          </a:p>
          <a:p>
            <a:pPr marL="285750" lvl="0" indent="-285750" algn="l">
              <a:buFont typeface="Wingdings" panose="05000000000000000000" pitchFamily="2" charset="2"/>
              <a:buChar char="§"/>
            </a:pPr>
            <a:r>
              <a:rPr lang="en-US" sz="1600"/>
              <a:t>WebAPI</a:t>
            </a:r>
          </a:p>
          <a:p>
            <a:pPr marL="285750" lvl="0" indent="-285750" algn="l">
              <a:buFont typeface="Wingdings" panose="05000000000000000000" pitchFamily="2" charset="2"/>
              <a:buChar char="§"/>
            </a:pPr>
            <a:r>
              <a:rPr lang="en-US" sz="1600"/>
              <a:t>Swagger</a:t>
            </a:r>
          </a:p>
          <a:p>
            <a:pPr marL="285750" lvl="0" indent="-285750" algn="l">
              <a:buFont typeface="Wingdings" panose="05000000000000000000" pitchFamily="2" charset="2"/>
              <a:buChar char="§"/>
            </a:pPr>
            <a:r>
              <a:rPr lang="en-US" sz="1600"/>
              <a:t>Admin App</a:t>
            </a:r>
          </a:p>
          <a:p>
            <a:endParaRPr lang="en-US"/>
          </a:p>
        </p:txBody>
      </p:sp>
      <p:sp>
        <p:nvSpPr>
          <p:cNvPr id="8" name="Rectangle: Rounded Corners 7">
            <a:extLst>
              <a:ext uri="{FF2B5EF4-FFF2-40B4-BE49-F238E27FC236}">
                <a16:creationId xmlns:a16="http://schemas.microsoft.com/office/drawing/2014/main" id="{61E72752-8D2D-07A7-5BC3-CD5FE8973B31}"/>
              </a:ext>
            </a:extLst>
          </p:cNvPr>
          <p:cNvSpPr/>
          <p:nvPr/>
        </p:nvSpPr>
        <p:spPr>
          <a:xfrm>
            <a:off x="9479280" y="4187190"/>
            <a:ext cx="1874520" cy="35433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Pilot Vendors</a:t>
            </a:r>
          </a:p>
        </p:txBody>
      </p:sp>
      <p:sp>
        <p:nvSpPr>
          <p:cNvPr id="10" name="TextBox 9">
            <a:extLst>
              <a:ext uri="{FF2B5EF4-FFF2-40B4-BE49-F238E27FC236}">
                <a16:creationId xmlns:a16="http://schemas.microsoft.com/office/drawing/2014/main" id="{05A663F1-CACA-DC40-8A4A-A5EADF392DEF}"/>
              </a:ext>
            </a:extLst>
          </p:cNvPr>
          <p:cNvSpPr txBox="1"/>
          <p:nvPr/>
        </p:nvSpPr>
        <p:spPr>
          <a:xfrm>
            <a:off x="9475469" y="4699586"/>
            <a:ext cx="2099495" cy="1600438"/>
          </a:xfrm>
          <a:prstGeom prst="rect">
            <a:avLst/>
          </a:prstGeom>
          <a:noFill/>
        </p:spPr>
        <p:txBody>
          <a:bodyPr wrap="square" rtlCol="0">
            <a:spAutoFit/>
          </a:bodyPr>
          <a:lstStyle/>
          <a:p>
            <a:pPr marL="285750" lvl="0" indent="-285750" algn="l">
              <a:buFont typeface="Wingdings" panose="05000000000000000000" pitchFamily="2" charset="2"/>
              <a:buChar char="§"/>
            </a:pPr>
            <a:r>
              <a:rPr lang="en-US" sz="1600"/>
              <a:t>Setup by TEA</a:t>
            </a:r>
          </a:p>
          <a:p>
            <a:pPr marL="285750" lvl="0" indent="-285750" algn="l">
              <a:buFont typeface="Wingdings" panose="05000000000000000000" pitchFamily="2" charset="2"/>
              <a:buChar char="§"/>
            </a:pPr>
            <a:r>
              <a:rPr lang="en-US" sz="1600"/>
              <a:t>Anonymized Data</a:t>
            </a:r>
          </a:p>
          <a:p>
            <a:pPr marL="285750" lvl="0" indent="-285750" algn="l">
              <a:buFont typeface="Wingdings" panose="05000000000000000000" pitchFamily="2" charset="2"/>
              <a:buChar char="§"/>
            </a:pPr>
            <a:r>
              <a:rPr lang="en-US" sz="1600"/>
              <a:t>Vendor Integration</a:t>
            </a:r>
          </a:p>
          <a:p>
            <a:pPr marL="285750" lvl="0" indent="-285750" algn="l">
              <a:buFont typeface="Wingdings" panose="05000000000000000000" pitchFamily="2" charset="2"/>
              <a:buChar char="§"/>
            </a:pPr>
            <a:r>
              <a:rPr lang="en-US" sz="1600"/>
              <a:t>Prepare for End-to-End Testing</a:t>
            </a:r>
          </a:p>
          <a:p>
            <a:endParaRPr lang="en-US"/>
          </a:p>
        </p:txBody>
      </p:sp>
      <p:sp>
        <p:nvSpPr>
          <p:cNvPr id="3" name="Rectangle: Rounded Corners 2">
            <a:hlinkClick r:id="rId13"/>
            <a:extLst>
              <a:ext uri="{FF2B5EF4-FFF2-40B4-BE49-F238E27FC236}">
                <a16:creationId xmlns:a16="http://schemas.microsoft.com/office/drawing/2014/main" id="{C3768BD6-7ABD-FF9F-4877-E3F46C2CBB90}"/>
              </a:ext>
            </a:extLst>
          </p:cNvPr>
          <p:cNvSpPr/>
          <p:nvPr/>
        </p:nvSpPr>
        <p:spPr>
          <a:xfrm>
            <a:off x="4775419" y="6151418"/>
            <a:ext cx="4416082" cy="3783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hlinkClick r:id="rId13">
                  <a:extLst>
                    <a:ext uri="{A12FA001-AC4F-418D-AE19-62706E023703}">
                      <ahyp:hlinkClr xmlns:ahyp="http://schemas.microsoft.com/office/drawing/2018/hyperlinkcolor" val="tx"/>
                    </a:ext>
                  </a:extLst>
                </a:hlinkClick>
              </a:rPr>
              <a:t>DOWNLOAD: SDK version 1.0.3.1</a:t>
            </a:r>
            <a:endParaRPr lang="en-US" sz="2200" b="1" dirty="0">
              <a:solidFill>
                <a:schemeClr val="tx1"/>
              </a:solidFill>
            </a:endParaRPr>
          </a:p>
        </p:txBody>
      </p:sp>
    </p:spTree>
    <p:extLst>
      <p:ext uri="{BB962C8B-B14F-4D97-AF65-F5344CB8AC3E}">
        <p14:creationId xmlns:p14="http://schemas.microsoft.com/office/powerpoint/2010/main" val="2657624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4</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78294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What is the difference between the SDK and the Hosted Sandbox (Staging) environment?</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SDK is provided to all vendors and is intended for the local development. It allows the most control of ODS management/configuration and includes the Ed-Fi Admin App. TEA recommends that vendors start their development and testing with this resource. </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Hosted Sandbox (Staging) environment is provided by TEA upon request. It is intended to be an additional testing resource to a vendor prior to sending Production data for their LEA(s) to conduct End-to-End testing. This environment does not include any ODS management features and may require TEA intervention for support.</a:t>
            </a:r>
          </a:p>
        </p:txBody>
      </p:sp>
    </p:spTree>
    <p:extLst>
      <p:ext uri="{BB962C8B-B14F-4D97-AF65-F5344CB8AC3E}">
        <p14:creationId xmlns:p14="http://schemas.microsoft.com/office/powerpoint/2010/main" val="151173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r>
              <a:rPr lang="en-US" sz="4400"/>
              <a:t>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314442" y="4697718"/>
            <a:ext cx="5029333" cy="1392442"/>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a:t>NEXT STEPS</a:t>
            </a:r>
          </a:p>
          <a:p>
            <a:r>
              <a:rPr lang="en-US"/>
              <a:t>How to Prepare for Parallel Submission</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14443" y="3080508"/>
            <a:ext cx="5029332" cy="1392442"/>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a:t>PROJECT UPDATES</a:t>
            </a:r>
          </a:p>
          <a:p>
            <a:r>
              <a:rPr lang="en-US"/>
              <a:t>Pilot Program, Demonstration, Certification</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14443" y="1500701"/>
            <a:ext cx="5029332" cy="1392442"/>
          </a:xfrm>
          <a:prstGeom prst="roundRect">
            <a:avLst/>
          </a:prstGeom>
          <a:gradFill flip="none" rotWithShape="1">
            <a:gsLst>
              <a:gs pos="0">
                <a:srgbClr val="E89A50">
                  <a:shade val="30000"/>
                  <a:satMod val="115000"/>
                </a:srgbClr>
              </a:gs>
              <a:gs pos="50000">
                <a:srgbClr val="E89A50">
                  <a:shade val="67500"/>
                  <a:satMod val="115000"/>
                </a:srgbClr>
              </a:gs>
              <a:gs pos="100000">
                <a:srgbClr val="E89A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a:t>D</a:t>
            </a:r>
            <a:r>
              <a:rPr lang="en" sz="3200" b="1"/>
              <a:t>ATA STANDARDS</a:t>
            </a:r>
          </a:p>
          <a:p>
            <a:r>
              <a:rPr lang="en-US"/>
              <a:t>Submission Requirements and Technical Resources</a:t>
            </a:r>
          </a:p>
        </p:txBody>
      </p:sp>
      <p:pic>
        <p:nvPicPr>
          <p:cNvPr id="9" name="Picture 8" descr="A picture containing the TSDS logo">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Tree>
    <p:extLst>
      <p:ext uri="{BB962C8B-B14F-4D97-AF65-F5344CB8AC3E}">
        <p14:creationId xmlns:p14="http://schemas.microsoft.com/office/powerpoint/2010/main" val="163309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7</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085058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Is the SDK, Hosted Sandbox (Staging), and the environment used for End-to-End Testing by LEAs all based upon the same TEDS publication?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Yes. TEA is continuing to make a dedicated effort to keep all these resources in sync. They all are currently built upon the </a:t>
            </a:r>
            <a:r>
              <a:rPr lang="en-US" sz="2400" dirty="0">
                <a:solidFill>
                  <a:srgbClr val="595959"/>
                </a:solidFill>
                <a:hlinkClick r:id="rId3"/>
              </a:rPr>
              <a:t>2022-2023 ODS 3.x Post-Addendum Data Standards</a:t>
            </a:r>
            <a:r>
              <a:rPr lang="en-US" sz="2400" dirty="0">
                <a:solidFill>
                  <a:srgbClr val="595959"/>
                </a:solidFill>
              </a:rPr>
              <a:t>. </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With the upcoming SDK release in March 2023, all resources will be aligned in terms of software updates. </a:t>
            </a:r>
          </a:p>
        </p:txBody>
      </p:sp>
    </p:spTree>
    <p:extLst>
      <p:ext uri="{BB962C8B-B14F-4D97-AF65-F5344CB8AC3E}">
        <p14:creationId xmlns:p14="http://schemas.microsoft.com/office/powerpoint/2010/main" val="298719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pPr algn="ctr"/>
            <a:r>
              <a:rPr lang="en-US" sz="4000"/>
              <a:t>PILOT PROGRAM ACCOMPLISHMENTS</a:t>
            </a:r>
          </a:p>
        </p:txBody>
      </p:sp>
      <p:pic>
        <p:nvPicPr>
          <p:cNvPr id="10" name="Content Placeholder 9" descr="A group of people high fiving boy">
            <a:extLst>
              <a:ext uri="{FF2B5EF4-FFF2-40B4-BE49-F238E27FC236}">
                <a16:creationId xmlns:a16="http://schemas.microsoft.com/office/drawing/2014/main" id="{24F41B51-9097-35F1-7E75-59ADAD991F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50" r="15564" b="-1"/>
          <a:stretch/>
        </p:blipFill>
        <p:spPr>
          <a:xfrm>
            <a:off x="428477" y="1285424"/>
            <a:ext cx="5667523" cy="4580804"/>
          </a:xfrm>
          <a:noFill/>
        </p:spPr>
      </p:pic>
      <p:sp>
        <p:nvSpPr>
          <p:cNvPr id="12" name="Text Placeholder 5">
            <a:extLst>
              <a:ext uri="{FF2B5EF4-FFF2-40B4-BE49-F238E27FC236}">
                <a16:creationId xmlns:a16="http://schemas.microsoft.com/office/drawing/2014/main" id="{5F5DCB75-9FB9-0833-B148-D26C1A032324}"/>
              </a:ext>
            </a:extLst>
          </p:cNvPr>
          <p:cNvSpPr txBox="1">
            <a:spLocks/>
          </p:cNvSpPr>
          <p:nvPr/>
        </p:nvSpPr>
        <p:spPr>
          <a:xfrm>
            <a:off x="6291698" y="1285424"/>
            <a:ext cx="5471825" cy="4580804"/>
          </a:xfrm>
          <a:prstGeom prst="rect">
            <a:avLst/>
          </a:prstGeom>
          <a:solidFill>
            <a:srgbClr val="008482"/>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a:p>
          <a:p>
            <a:pPr lvl="1"/>
            <a:endParaRPr lang="en-US" sz="2200"/>
          </a:p>
          <a:p>
            <a:pPr marL="228600" lvl="1" indent="-228600">
              <a:spcBef>
                <a:spcPts val="1000"/>
              </a:spcBef>
              <a:buClr>
                <a:schemeClr val="bg1"/>
              </a:buClr>
              <a:buFont typeface="Wingdings" panose="05000000000000000000" pitchFamily="2" charset="2"/>
              <a:buChar char="§"/>
            </a:pPr>
            <a:r>
              <a:rPr lang="en-US" sz="2200" b="1"/>
              <a:t>Data Published:</a:t>
            </a:r>
            <a:endParaRPr lang="en-US" sz="2200" b="1">
              <a:cs typeface="Calibri"/>
            </a:endParaRPr>
          </a:p>
          <a:p>
            <a:pPr marL="685800" lvl="3">
              <a:spcBef>
                <a:spcPts val="1000"/>
              </a:spcBef>
              <a:buClr>
                <a:schemeClr val="bg1"/>
              </a:buClr>
              <a:buFont typeface="Wingdings" panose="05000000000000000000" pitchFamily="2" charset="2"/>
              <a:buChar char="§"/>
            </a:pPr>
            <a:r>
              <a:rPr lang="en-US" sz="2000"/>
              <a:t>4 vendors have published for 7 LEAs</a:t>
            </a:r>
            <a:endParaRPr lang="en-US" sz="2000">
              <a:cs typeface="Calibri"/>
            </a:endParaRPr>
          </a:p>
          <a:p>
            <a:pPr marL="685800" lvl="3">
              <a:spcBef>
                <a:spcPts val="1000"/>
              </a:spcBef>
              <a:buClr>
                <a:schemeClr val="bg1"/>
              </a:buClr>
            </a:pPr>
            <a:r>
              <a:rPr lang="en-US" sz="2000"/>
              <a:t>620,000 resources published to 30 entities</a:t>
            </a:r>
            <a:endParaRPr lang="en-US" sz="2000">
              <a:cs typeface="Calibri"/>
            </a:endParaRPr>
          </a:p>
          <a:p>
            <a:pPr marL="228600" lvl="2">
              <a:spcBef>
                <a:spcPts val="1000"/>
              </a:spcBef>
              <a:buClr>
                <a:schemeClr val="bg1"/>
              </a:buClr>
              <a:buSzPct val="100000"/>
              <a:buFont typeface="Wingdings" panose="05000000000000000000" pitchFamily="2" charset="2"/>
              <a:buChar char="§"/>
            </a:pPr>
            <a:r>
              <a:rPr lang="en-US" sz="2200" b="1"/>
              <a:t>Data Promoted</a:t>
            </a:r>
            <a:endParaRPr lang="en-US" sz="2200" b="1">
              <a:cs typeface="Calibri"/>
            </a:endParaRPr>
          </a:p>
          <a:p>
            <a:pPr marL="685800" lvl="3">
              <a:spcBef>
                <a:spcPts val="1000"/>
              </a:spcBef>
              <a:buClr>
                <a:schemeClr val="bg1"/>
              </a:buClr>
              <a:buFont typeface="Wingdings" panose="05000000000000000000" pitchFamily="2" charset="2"/>
              <a:buChar char="§"/>
            </a:pPr>
            <a:r>
              <a:rPr lang="en-US" sz="2000"/>
              <a:t>6 LEAs have promoted to PEIMS or CORE</a:t>
            </a:r>
            <a:endParaRPr lang="en-US" sz="2000">
              <a:cs typeface="Calibri"/>
            </a:endParaRPr>
          </a:p>
          <a:p>
            <a:pPr marL="685800" lvl="3">
              <a:spcBef>
                <a:spcPts val="1000"/>
              </a:spcBef>
              <a:buClr>
                <a:schemeClr val="bg1"/>
              </a:buClr>
              <a:buFont typeface="Wingdings" panose="05000000000000000000" pitchFamily="2" charset="2"/>
              <a:buChar char="§"/>
            </a:pPr>
            <a:r>
              <a:rPr lang="en-US" sz="2000"/>
              <a:t>90,200 records for PEIMS Fall</a:t>
            </a:r>
            <a:endParaRPr lang="en-US" sz="2000">
              <a:cs typeface="Calibri"/>
            </a:endParaRPr>
          </a:p>
          <a:p>
            <a:pPr marL="685800" lvl="3">
              <a:spcBef>
                <a:spcPts val="1000"/>
              </a:spcBef>
              <a:buClr>
                <a:schemeClr val="bg1"/>
              </a:buClr>
              <a:buFont typeface="Wingdings" panose="05000000000000000000" pitchFamily="2" charset="2"/>
              <a:buChar char="§"/>
            </a:pPr>
            <a:r>
              <a:rPr lang="en-US" sz="2000"/>
              <a:t>69,900 records for Class Roster Fall</a:t>
            </a:r>
            <a:endParaRPr lang="en-US" sz="2000">
              <a:cs typeface="Calibri" panose="020F0502020204030204"/>
            </a:endParaRPr>
          </a:p>
          <a:p>
            <a:pPr marL="228600" lvl="2">
              <a:spcBef>
                <a:spcPts val="1000"/>
              </a:spcBef>
              <a:buClr>
                <a:schemeClr val="bg1"/>
              </a:buClr>
            </a:pPr>
            <a:r>
              <a:rPr lang="en-US" sz="2200" b="1"/>
              <a:t>Support Tickets</a:t>
            </a:r>
          </a:p>
          <a:p>
            <a:pPr marL="685800" lvl="3">
              <a:spcBef>
                <a:spcPts val="1000"/>
              </a:spcBef>
              <a:buClr>
                <a:schemeClr val="bg1"/>
              </a:buClr>
            </a:pPr>
            <a:r>
              <a:rPr lang="en-US" sz="2000"/>
              <a:t>~</a:t>
            </a:r>
            <a:r>
              <a:rPr lang="en-US" sz="2000" dirty="0">
                <a:solidFill>
                  <a:schemeClr val="bg1">
                    <a:lumMod val="95000"/>
                  </a:schemeClr>
                </a:solidFill>
              </a:rPr>
              <a:t>100  </a:t>
            </a:r>
            <a:r>
              <a:rPr lang="en-US" sz="2000" dirty="0">
                <a:solidFill>
                  <a:schemeClr val="bg1">
                    <a:lumMod val="95000"/>
                  </a:schemeClr>
                </a:solidFill>
                <a:hlinkClick r:id="rId4">
                  <a:extLst>
                    <a:ext uri="{A12FA001-AC4F-418D-AE19-62706E023703}">
                      <ahyp:hlinkClr xmlns:ahyp="http://schemas.microsoft.com/office/drawing/2018/hyperlinkcolor" val="tx"/>
                    </a:ext>
                  </a:extLst>
                </a:hlinkClick>
              </a:rPr>
              <a:t>TSDS Vendor Support Portal </a:t>
            </a:r>
            <a:r>
              <a:rPr lang="en-US" sz="2000" dirty="0">
                <a:solidFill>
                  <a:schemeClr val="bg1">
                    <a:lumMod val="95000"/>
                  </a:schemeClr>
                </a:solidFill>
              </a:rPr>
              <a:t>tickets </a:t>
            </a:r>
          </a:p>
        </p:txBody>
      </p:sp>
      <p:sp>
        <p:nvSpPr>
          <p:cNvPr id="13" name="Rectangle 12">
            <a:extLst>
              <a:ext uri="{FF2B5EF4-FFF2-40B4-BE49-F238E27FC236}">
                <a16:creationId xmlns:a16="http://schemas.microsoft.com/office/drawing/2014/main" id="{40DC8D76-5747-7574-415D-8DA7824521C3}"/>
              </a:ext>
            </a:extLst>
          </p:cNvPr>
          <p:cNvSpPr/>
          <p:nvPr/>
        </p:nvSpPr>
        <p:spPr>
          <a:xfrm>
            <a:off x="6993207" y="1417763"/>
            <a:ext cx="4068805"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rPr>
              <a:t>PROGRESS REPORT</a:t>
            </a:r>
          </a:p>
        </p:txBody>
      </p:sp>
    </p:spTree>
    <p:extLst>
      <p:ext uri="{BB962C8B-B14F-4D97-AF65-F5344CB8AC3E}">
        <p14:creationId xmlns:p14="http://schemas.microsoft.com/office/powerpoint/2010/main" val="192331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07BA5F09-888D-8364-BDFB-3BB80FAF0D89}"/>
              </a:ext>
              <a:ext uri="{C183D7F6-B498-43B3-948B-1728B52AA6E4}">
                <adec:decorative xmlns:adec="http://schemas.microsoft.com/office/drawing/2017/decorative" val="1"/>
              </a:ext>
            </a:extLst>
          </p:cNvPr>
          <p:cNvSpPr/>
          <p:nvPr/>
        </p:nvSpPr>
        <p:spPr>
          <a:xfrm>
            <a:off x="2154115" y="4423414"/>
            <a:ext cx="9562356" cy="2049576"/>
          </a:xfrm>
          <a:prstGeom prst="roundRect">
            <a:avLst/>
          </a:prstGeom>
          <a:solidFill>
            <a:srgbClr val="F486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1757D10C-ACDA-AD5E-2A7A-58EE54127AF8}"/>
              </a:ext>
              <a:ext uri="{C183D7F6-B498-43B3-948B-1728B52AA6E4}">
                <adec:decorative xmlns:adec="http://schemas.microsoft.com/office/drawing/2017/decorative" val="1"/>
              </a:ext>
            </a:extLst>
          </p:cNvPr>
          <p:cNvSpPr/>
          <p:nvPr/>
        </p:nvSpPr>
        <p:spPr>
          <a:xfrm>
            <a:off x="2154115" y="1090246"/>
            <a:ext cx="9562356" cy="31713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D9B425F3-1A70-DCBD-54C9-C7A264998B2C}"/>
              </a:ext>
            </a:extLst>
          </p:cNvPr>
          <p:cNvSpPr txBox="1">
            <a:spLocks noGrp="1"/>
          </p:cNvSpPr>
          <p:nvPr>
            <p:ph type="title" idx="4294967295"/>
          </p:nvPr>
        </p:nvSpPr>
        <p:spPr>
          <a:xfrm>
            <a:off x="2320119" y="153230"/>
            <a:ext cx="9513918"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mn-lt"/>
                <a:ea typeface="+mj-ea"/>
                <a:cs typeface="+mj-cs"/>
              </a:rPr>
              <a:t>PILOT PROGRAM VENDORS </a:t>
            </a:r>
          </a:p>
        </p:txBody>
      </p:sp>
      <p:grpSp>
        <p:nvGrpSpPr>
          <p:cNvPr id="55" name="Group 54">
            <a:extLst>
              <a:ext uri="{FF2B5EF4-FFF2-40B4-BE49-F238E27FC236}">
                <a16:creationId xmlns:a16="http://schemas.microsoft.com/office/drawing/2014/main" id="{32C5BC30-681C-F7CA-8992-3AE585F502E8}"/>
              </a:ext>
              <a:ext uri="{C183D7F6-B498-43B3-948B-1728B52AA6E4}">
                <adec:decorative xmlns:adec="http://schemas.microsoft.com/office/drawing/2017/decorative" val="1"/>
              </a:ext>
            </a:extLst>
          </p:cNvPr>
          <p:cNvGrpSpPr/>
          <p:nvPr/>
        </p:nvGrpSpPr>
        <p:grpSpPr>
          <a:xfrm>
            <a:off x="5498017" y="2230381"/>
            <a:ext cx="2760345" cy="946785"/>
            <a:chOff x="5527250" y="4664863"/>
            <a:chExt cx="2760345" cy="946785"/>
          </a:xfrm>
        </p:grpSpPr>
        <p:sp>
          <p:nvSpPr>
            <p:cNvPr id="19" name="object 21">
              <a:extLst>
                <a:ext uri="{FF2B5EF4-FFF2-40B4-BE49-F238E27FC236}">
                  <a16:creationId xmlns:a16="http://schemas.microsoft.com/office/drawing/2014/main" id="{551B7AFF-ECD5-D001-8A86-5873D7D6F6C8}"/>
                </a:ext>
              </a:extLst>
            </p:cNvPr>
            <p:cNvSpPr/>
            <p:nvPr/>
          </p:nvSpPr>
          <p:spPr>
            <a:xfrm>
              <a:off x="5527250" y="4664863"/>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pic>
          <p:nvPicPr>
            <p:cNvPr id="30" name="object 32">
              <a:extLst>
                <a:ext uri="{FF2B5EF4-FFF2-40B4-BE49-F238E27FC236}">
                  <a16:creationId xmlns:a16="http://schemas.microsoft.com/office/drawing/2014/main" id="{6B50049B-6809-B588-7DAA-5829F6963CEB}"/>
                </a:ext>
              </a:extLst>
            </p:cNvPr>
            <p:cNvPicPr/>
            <p:nvPr/>
          </p:nvPicPr>
          <p:blipFill>
            <a:blip r:embed="rId3" cstate="print"/>
            <a:stretch>
              <a:fillRect/>
            </a:stretch>
          </p:blipFill>
          <p:spPr>
            <a:xfrm>
              <a:off x="5598605" y="4686581"/>
              <a:ext cx="928115" cy="925067"/>
            </a:xfrm>
            <a:prstGeom prst="rect">
              <a:avLst/>
            </a:prstGeom>
          </p:spPr>
        </p:pic>
        <p:sp>
          <p:nvSpPr>
            <p:cNvPr id="37" name="object 40">
              <a:extLst>
                <a:ext uri="{FF2B5EF4-FFF2-40B4-BE49-F238E27FC236}">
                  <a16:creationId xmlns:a16="http://schemas.microsoft.com/office/drawing/2014/main" id="{B9F7B524-0C5D-5065-D331-16B87AFACE24}"/>
                </a:ext>
              </a:extLst>
            </p:cNvPr>
            <p:cNvSpPr txBox="1"/>
            <p:nvPr/>
          </p:nvSpPr>
          <p:spPr>
            <a:xfrm>
              <a:off x="6532595" y="4859871"/>
              <a:ext cx="1683385" cy="578485"/>
            </a:xfrm>
            <a:prstGeom prst="rect">
              <a:avLst/>
            </a:prstGeom>
          </p:spPr>
          <p:txBody>
            <a:bodyPr vert="horz" wrap="square" lIns="0" tIns="12700" rIns="0" bIns="0" rtlCol="0">
              <a:spAutoFit/>
            </a:bodyPr>
            <a:lstStyle/>
            <a:p>
              <a:pPr marL="12700">
                <a:lnSpc>
                  <a:spcPct val="100000"/>
                </a:lnSpc>
                <a:spcBef>
                  <a:spcPts val="100"/>
                </a:spcBef>
              </a:pPr>
              <a:r>
                <a:rPr sz="2000" b="1">
                  <a:solidFill>
                    <a:srgbClr val="FFFFFF"/>
                  </a:solidFill>
                  <a:latin typeface="Calibri"/>
                  <a:cs typeface="Calibri"/>
                </a:rPr>
                <a:t>Infinite</a:t>
              </a:r>
              <a:r>
                <a:rPr sz="2000" b="1" spc="-65">
                  <a:solidFill>
                    <a:srgbClr val="FFFFFF"/>
                  </a:solidFill>
                  <a:latin typeface="Calibri"/>
                  <a:cs typeface="Calibri"/>
                </a:rPr>
                <a:t> </a:t>
              </a:r>
              <a:r>
                <a:rPr sz="2000" b="1" spc="-10">
                  <a:solidFill>
                    <a:srgbClr val="FFFFFF"/>
                  </a:solidFill>
                  <a:latin typeface="Calibri"/>
                  <a:cs typeface="Calibri"/>
                </a:rPr>
                <a:t>Campus</a:t>
              </a:r>
              <a:endParaRPr sz="2000">
                <a:latin typeface="Calibri"/>
                <a:cs typeface="Calibri"/>
              </a:endParaRPr>
            </a:p>
            <a:p>
              <a:pPr marL="12700">
                <a:lnSpc>
                  <a:spcPct val="100000"/>
                </a:lnSpc>
                <a:spcBef>
                  <a:spcPts val="30"/>
                </a:spcBef>
              </a:pPr>
              <a:r>
                <a:rPr sz="1600" spc="-25">
                  <a:solidFill>
                    <a:srgbClr val="FFFFFF"/>
                  </a:solidFill>
                  <a:latin typeface="Calibri"/>
                  <a:cs typeface="Calibri"/>
                </a:rPr>
                <a:t>SIS</a:t>
              </a:r>
              <a:endParaRPr sz="1600">
                <a:latin typeface="Calibri"/>
                <a:cs typeface="Calibri"/>
              </a:endParaRPr>
            </a:p>
          </p:txBody>
        </p:sp>
      </p:grpSp>
      <p:grpSp>
        <p:nvGrpSpPr>
          <p:cNvPr id="44" name="Group 43">
            <a:extLst>
              <a:ext uri="{FF2B5EF4-FFF2-40B4-BE49-F238E27FC236}">
                <a16:creationId xmlns:a16="http://schemas.microsoft.com/office/drawing/2014/main" id="{D6F69AFF-DD81-E6A7-81DA-BD2BD3BD48D4}"/>
              </a:ext>
              <a:ext uri="{C183D7F6-B498-43B3-948B-1728B52AA6E4}">
                <adec:decorative xmlns:adec="http://schemas.microsoft.com/office/drawing/2017/decorative" val="1"/>
              </a:ext>
            </a:extLst>
          </p:cNvPr>
          <p:cNvGrpSpPr/>
          <p:nvPr/>
        </p:nvGrpSpPr>
        <p:grpSpPr>
          <a:xfrm>
            <a:off x="2320119" y="1711464"/>
            <a:ext cx="2760345" cy="981451"/>
            <a:chOff x="2502407" y="2729487"/>
            <a:chExt cx="2760345" cy="981451"/>
          </a:xfrm>
        </p:grpSpPr>
        <p:sp>
          <p:nvSpPr>
            <p:cNvPr id="11" name="object 11">
              <a:extLst>
                <a:ext uri="{FF2B5EF4-FFF2-40B4-BE49-F238E27FC236}">
                  <a16:creationId xmlns:a16="http://schemas.microsoft.com/office/drawing/2014/main" id="{6BFC2C20-A6CD-A7A2-2841-DF7D52CA679A}"/>
                </a:ext>
              </a:extLst>
            </p:cNvPr>
            <p:cNvSpPr/>
            <p:nvPr/>
          </p:nvSpPr>
          <p:spPr>
            <a:xfrm>
              <a:off x="2502407" y="2729487"/>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4"/>
                  </a:lnTo>
                  <a:lnTo>
                    <a:pt x="0" y="788657"/>
                  </a:lnTo>
                  <a:lnTo>
                    <a:pt x="8041" y="838517"/>
                  </a:lnTo>
                  <a:lnTo>
                    <a:pt x="30434" y="881820"/>
                  </a:lnTo>
                  <a:lnTo>
                    <a:pt x="64580" y="915968"/>
                  </a:lnTo>
                  <a:lnTo>
                    <a:pt x="107879" y="938362"/>
                  </a:lnTo>
                  <a:lnTo>
                    <a:pt x="157734" y="946404"/>
                  </a:lnTo>
                  <a:lnTo>
                    <a:pt x="2602230" y="946404"/>
                  </a:lnTo>
                  <a:lnTo>
                    <a:pt x="2652084" y="938362"/>
                  </a:lnTo>
                  <a:lnTo>
                    <a:pt x="2695383" y="915968"/>
                  </a:lnTo>
                  <a:lnTo>
                    <a:pt x="2729529" y="881820"/>
                  </a:lnTo>
                  <a:lnTo>
                    <a:pt x="2751922" y="838517"/>
                  </a:lnTo>
                  <a:lnTo>
                    <a:pt x="2759964" y="788657"/>
                  </a:lnTo>
                  <a:lnTo>
                    <a:pt x="2759964" y="157734"/>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pic>
          <p:nvPicPr>
            <p:cNvPr id="31" name="object 34">
              <a:extLst>
                <a:ext uri="{FF2B5EF4-FFF2-40B4-BE49-F238E27FC236}">
                  <a16:creationId xmlns:a16="http://schemas.microsoft.com/office/drawing/2014/main" id="{E249F767-328A-747B-1B7B-18AFACD71CEA}"/>
                </a:ext>
              </a:extLst>
            </p:cNvPr>
            <p:cNvPicPr/>
            <p:nvPr/>
          </p:nvPicPr>
          <p:blipFill>
            <a:blip r:embed="rId4" cstate="print"/>
            <a:stretch>
              <a:fillRect/>
            </a:stretch>
          </p:blipFill>
          <p:spPr>
            <a:xfrm>
              <a:off x="2557271" y="2785871"/>
              <a:ext cx="925067" cy="925067"/>
            </a:xfrm>
            <a:prstGeom prst="rect">
              <a:avLst/>
            </a:prstGeom>
          </p:spPr>
        </p:pic>
        <p:sp>
          <p:nvSpPr>
            <p:cNvPr id="38" name="object 41">
              <a:extLst>
                <a:ext uri="{FF2B5EF4-FFF2-40B4-BE49-F238E27FC236}">
                  <a16:creationId xmlns:a16="http://schemas.microsoft.com/office/drawing/2014/main" id="{20520BB4-CE65-799F-379C-5AFB111EABB1}"/>
                </a:ext>
              </a:extLst>
            </p:cNvPr>
            <p:cNvSpPr txBox="1"/>
            <p:nvPr/>
          </p:nvSpPr>
          <p:spPr>
            <a:xfrm>
              <a:off x="3554305" y="2891279"/>
              <a:ext cx="689610" cy="578485"/>
            </a:xfrm>
            <a:prstGeom prst="rect">
              <a:avLst/>
            </a:prstGeom>
          </p:spPr>
          <p:txBody>
            <a:bodyPr vert="horz" wrap="square" lIns="0" tIns="13335" rIns="0" bIns="0" rtlCol="0">
              <a:spAutoFit/>
            </a:bodyPr>
            <a:lstStyle/>
            <a:p>
              <a:pPr marL="12700">
                <a:lnSpc>
                  <a:spcPct val="100000"/>
                </a:lnSpc>
                <a:spcBef>
                  <a:spcPts val="105"/>
                </a:spcBef>
              </a:pPr>
              <a:r>
                <a:rPr sz="2000" b="1" spc="-10">
                  <a:solidFill>
                    <a:srgbClr val="FFFFFF"/>
                  </a:solidFill>
                  <a:latin typeface="Calibri"/>
                  <a:cs typeface="Calibri"/>
                </a:rPr>
                <a:t>Aeries</a:t>
              </a:r>
              <a:endParaRPr sz="2000">
                <a:latin typeface="Calibri"/>
                <a:cs typeface="Calibri"/>
              </a:endParaRPr>
            </a:p>
            <a:p>
              <a:pPr marL="12700">
                <a:lnSpc>
                  <a:spcPct val="100000"/>
                </a:lnSpc>
                <a:spcBef>
                  <a:spcPts val="25"/>
                </a:spcBef>
              </a:pPr>
              <a:r>
                <a:rPr sz="1600" spc="-25">
                  <a:solidFill>
                    <a:srgbClr val="FFFFFF"/>
                  </a:solidFill>
                  <a:latin typeface="Calibri"/>
                  <a:cs typeface="Calibri"/>
                </a:rPr>
                <a:t>SIS</a:t>
              </a:r>
              <a:endParaRPr sz="1600">
                <a:latin typeface="Calibri"/>
                <a:cs typeface="Calibri"/>
              </a:endParaRPr>
            </a:p>
          </p:txBody>
        </p:sp>
      </p:grpSp>
      <p:grpSp>
        <p:nvGrpSpPr>
          <p:cNvPr id="45" name="Group 44">
            <a:extLst>
              <a:ext uri="{FF2B5EF4-FFF2-40B4-BE49-F238E27FC236}">
                <a16:creationId xmlns:a16="http://schemas.microsoft.com/office/drawing/2014/main" id="{124402CC-3EA9-C22C-1080-731C0CC22B79}"/>
              </a:ext>
              <a:ext uri="{C183D7F6-B498-43B3-948B-1728B52AA6E4}">
                <adec:decorative xmlns:adec="http://schemas.microsoft.com/office/drawing/2017/decorative" val="1"/>
              </a:ext>
            </a:extLst>
          </p:cNvPr>
          <p:cNvGrpSpPr/>
          <p:nvPr/>
        </p:nvGrpSpPr>
        <p:grpSpPr>
          <a:xfrm>
            <a:off x="2433820" y="5357531"/>
            <a:ext cx="1985060" cy="782320"/>
            <a:chOff x="2502407" y="3941068"/>
            <a:chExt cx="2800859" cy="946784"/>
          </a:xfrm>
        </p:grpSpPr>
        <p:sp>
          <p:nvSpPr>
            <p:cNvPr id="13" name="object 13">
              <a:extLst>
                <a:ext uri="{FF2B5EF4-FFF2-40B4-BE49-F238E27FC236}">
                  <a16:creationId xmlns:a16="http://schemas.microsoft.com/office/drawing/2014/main" id="{B02C07D0-584A-594C-FD67-9CE1317B09BB}"/>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sp>
          <p:nvSpPr>
            <p:cNvPr id="39" name="object 42">
              <a:extLst>
                <a:ext uri="{FF2B5EF4-FFF2-40B4-BE49-F238E27FC236}">
                  <a16:creationId xmlns:a16="http://schemas.microsoft.com/office/drawing/2014/main" id="{040332D9-9FB0-6E28-D673-85760BF0AB0F}"/>
                </a:ext>
              </a:extLst>
            </p:cNvPr>
            <p:cNvSpPr txBox="1"/>
            <p:nvPr/>
          </p:nvSpPr>
          <p:spPr>
            <a:xfrm>
              <a:off x="3653952" y="4235137"/>
              <a:ext cx="1649314" cy="313503"/>
            </a:xfrm>
            <a:prstGeom prst="rect">
              <a:avLst/>
            </a:prstGeom>
          </p:spPr>
          <p:txBody>
            <a:bodyPr vert="horz" wrap="square" lIns="0" tIns="12700" rIns="0" bIns="0" rtlCol="0">
              <a:spAutoFit/>
            </a:bodyPr>
            <a:lstStyle/>
            <a:p>
              <a:pPr marL="12700">
                <a:lnSpc>
                  <a:spcPct val="100000"/>
                </a:lnSpc>
                <a:spcBef>
                  <a:spcPts val="100"/>
                </a:spcBef>
              </a:pPr>
              <a:r>
                <a:rPr sz="1600" b="1" spc="-10">
                  <a:solidFill>
                    <a:srgbClr val="FFFFFF"/>
                  </a:solidFill>
                  <a:latin typeface="Calibri"/>
                  <a:cs typeface="Calibri"/>
                </a:rPr>
                <a:t>Ascender</a:t>
              </a:r>
              <a:endParaRPr sz="1600">
                <a:latin typeface="Calibri"/>
                <a:cs typeface="Calibri"/>
              </a:endParaRPr>
            </a:p>
          </p:txBody>
        </p:sp>
      </p:grpSp>
      <p:grpSp>
        <p:nvGrpSpPr>
          <p:cNvPr id="52" name="Group 51">
            <a:extLst>
              <a:ext uri="{FF2B5EF4-FFF2-40B4-BE49-F238E27FC236}">
                <a16:creationId xmlns:a16="http://schemas.microsoft.com/office/drawing/2014/main" id="{5F8E901C-452C-EA64-E970-355446BC146C}"/>
              </a:ext>
              <a:ext uri="{C183D7F6-B498-43B3-948B-1728B52AA6E4}">
                <adec:decorative xmlns:adec="http://schemas.microsoft.com/office/drawing/2017/decorative" val="1"/>
              </a:ext>
            </a:extLst>
          </p:cNvPr>
          <p:cNvGrpSpPr/>
          <p:nvPr/>
        </p:nvGrpSpPr>
        <p:grpSpPr>
          <a:xfrm>
            <a:off x="2320119" y="2912724"/>
            <a:ext cx="2760345" cy="1001262"/>
            <a:chOff x="2502407" y="5152649"/>
            <a:chExt cx="2760345" cy="1001262"/>
          </a:xfrm>
        </p:grpSpPr>
        <p:sp>
          <p:nvSpPr>
            <p:cNvPr id="15" name="object 15">
              <a:extLst>
                <a:ext uri="{FF2B5EF4-FFF2-40B4-BE49-F238E27FC236}">
                  <a16:creationId xmlns:a16="http://schemas.microsoft.com/office/drawing/2014/main" id="{ED180471-6C5F-47F9-0D23-C2106DD2FDC4}"/>
                </a:ext>
              </a:extLst>
            </p:cNvPr>
            <p:cNvSpPr/>
            <p:nvPr/>
          </p:nvSpPr>
          <p:spPr>
            <a:xfrm>
              <a:off x="2502407" y="5152649"/>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pic>
          <p:nvPicPr>
            <p:cNvPr id="33" name="object 36">
              <a:extLst>
                <a:ext uri="{FF2B5EF4-FFF2-40B4-BE49-F238E27FC236}">
                  <a16:creationId xmlns:a16="http://schemas.microsoft.com/office/drawing/2014/main" id="{8522E5D6-F1E4-D706-7A2A-253B02B24880}"/>
                </a:ext>
              </a:extLst>
            </p:cNvPr>
            <p:cNvPicPr/>
            <p:nvPr/>
          </p:nvPicPr>
          <p:blipFill>
            <a:blip r:embed="rId5" cstate="print"/>
            <a:stretch>
              <a:fillRect/>
            </a:stretch>
          </p:blipFill>
          <p:spPr>
            <a:xfrm>
              <a:off x="2557271" y="5198364"/>
              <a:ext cx="925067" cy="955547"/>
            </a:xfrm>
            <a:prstGeom prst="rect">
              <a:avLst/>
            </a:prstGeom>
          </p:spPr>
        </p:pic>
        <p:sp>
          <p:nvSpPr>
            <p:cNvPr id="40" name="object 43">
              <a:extLst>
                <a:ext uri="{FF2B5EF4-FFF2-40B4-BE49-F238E27FC236}">
                  <a16:creationId xmlns:a16="http://schemas.microsoft.com/office/drawing/2014/main" id="{CA420B5F-654C-73FD-F2D7-FA8D54F7B1A7}"/>
                </a:ext>
              </a:extLst>
            </p:cNvPr>
            <p:cNvSpPr txBox="1"/>
            <p:nvPr/>
          </p:nvSpPr>
          <p:spPr>
            <a:xfrm>
              <a:off x="3555286" y="5327571"/>
              <a:ext cx="1312545" cy="578485"/>
            </a:xfrm>
            <a:prstGeom prst="rect">
              <a:avLst/>
            </a:prstGeom>
          </p:spPr>
          <p:txBody>
            <a:bodyPr vert="horz" wrap="square" lIns="0" tIns="12700" rIns="0" bIns="0" rtlCol="0">
              <a:spAutoFit/>
            </a:bodyPr>
            <a:lstStyle/>
            <a:p>
              <a:pPr marL="12700">
                <a:lnSpc>
                  <a:spcPct val="100000"/>
                </a:lnSpc>
                <a:spcBef>
                  <a:spcPts val="100"/>
                </a:spcBef>
              </a:pPr>
              <a:r>
                <a:rPr sz="2000" b="1" spc="-10">
                  <a:solidFill>
                    <a:srgbClr val="FFFFFF"/>
                  </a:solidFill>
                  <a:latin typeface="Calibri"/>
                  <a:cs typeface="Calibri"/>
                </a:rPr>
                <a:t>Frontline</a:t>
              </a:r>
              <a:endParaRPr sz="2000">
                <a:latin typeface="Calibri"/>
                <a:cs typeface="Calibri"/>
              </a:endParaRPr>
            </a:p>
            <a:p>
              <a:pPr marL="12700">
                <a:lnSpc>
                  <a:spcPct val="100000"/>
                </a:lnSpc>
                <a:spcBef>
                  <a:spcPts val="30"/>
                </a:spcBef>
              </a:pPr>
              <a:r>
                <a:rPr sz="1600">
                  <a:solidFill>
                    <a:srgbClr val="FFFFFF"/>
                  </a:solidFill>
                  <a:latin typeface="Calibri"/>
                  <a:cs typeface="Calibri"/>
                </a:rPr>
                <a:t>SIS,</a:t>
              </a:r>
              <a:r>
                <a:rPr sz="1600" spc="-25">
                  <a:solidFill>
                    <a:srgbClr val="FFFFFF"/>
                  </a:solidFill>
                  <a:latin typeface="Calibri"/>
                  <a:cs typeface="Calibri"/>
                </a:rPr>
                <a:t> </a:t>
              </a:r>
              <a:r>
                <a:rPr sz="1600" spc="-10">
                  <a:solidFill>
                    <a:srgbClr val="FFFFFF"/>
                  </a:solidFill>
                  <a:latin typeface="Calibri"/>
                  <a:cs typeface="Calibri"/>
                </a:rPr>
                <a:t>HR/Finance</a:t>
              </a:r>
              <a:endParaRPr sz="1600">
                <a:latin typeface="Calibri"/>
                <a:cs typeface="Calibri"/>
              </a:endParaRPr>
            </a:p>
          </p:txBody>
        </p:sp>
      </p:grpSp>
      <p:grpSp>
        <p:nvGrpSpPr>
          <p:cNvPr id="49" name="Group 48">
            <a:extLst>
              <a:ext uri="{FF2B5EF4-FFF2-40B4-BE49-F238E27FC236}">
                <a16:creationId xmlns:a16="http://schemas.microsoft.com/office/drawing/2014/main" id="{50FD61AD-5969-0D7C-1E0F-DE9F10463C11}"/>
              </a:ext>
              <a:ext uri="{C183D7F6-B498-43B3-948B-1728B52AA6E4}">
                <adec:decorative xmlns:adec="http://schemas.microsoft.com/office/drawing/2017/decorative" val="1"/>
              </a:ext>
            </a:extLst>
          </p:cNvPr>
          <p:cNvGrpSpPr/>
          <p:nvPr/>
        </p:nvGrpSpPr>
        <p:grpSpPr>
          <a:xfrm>
            <a:off x="8676130" y="1706891"/>
            <a:ext cx="2758440" cy="986024"/>
            <a:chOff x="8676131" y="2729487"/>
            <a:chExt cx="2758440" cy="986024"/>
          </a:xfrm>
        </p:grpSpPr>
        <p:sp>
          <p:nvSpPr>
            <p:cNvPr id="21" name="object 23">
              <a:extLst>
                <a:ext uri="{FF2B5EF4-FFF2-40B4-BE49-F238E27FC236}">
                  <a16:creationId xmlns:a16="http://schemas.microsoft.com/office/drawing/2014/main" id="{131951AE-0139-EEB0-CCF2-EECC940AA9E3}"/>
                </a:ext>
              </a:extLst>
            </p:cNvPr>
            <p:cNvSpPr/>
            <p:nvPr/>
          </p:nvSpPr>
          <p:spPr>
            <a:xfrm>
              <a:off x="8676131" y="2729487"/>
              <a:ext cx="2758440" cy="946785"/>
            </a:xfrm>
            <a:custGeom>
              <a:avLst/>
              <a:gdLst/>
              <a:ahLst/>
              <a:cxnLst/>
              <a:rect l="l" t="t" r="r" b="b"/>
              <a:pathLst>
                <a:path w="2758440" h="946785">
                  <a:moveTo>
                    <a:pt x="2600706" y="0"/>
                  </a:moveTo>
                  <a:lnTo>
                    <a:pt x="157734" y="0"/>
                  </a:lnTo>
                  <a:lnTo>
                    <a:pt x="107879" y="8040"/>
                  </a:lnTo>
                  <a:lnTo>
                    <a:pt x="64580" y="30431"/>
                  </a:lnTo>
                  <a:lnTo>
                    <a:pt x="30434" y="64574"/>
                  </a:lnTo>
                  <a:lnTo>
                    <a:pt x="8041" y="107874"/>
                  </a:lnTo>
                  <a:lnTo>
                    <a:pt x="0" y="157734"/>
                  </a:lnTo>
                  <a:lnTo>
                    <a:pt x="0" y="788657"/>
                  </a:lnTo>
                  <a:lnTo>
                    <a:pt x="8041" y="838517"/>
                  </a:lnTo>
                  <a:lnTo>
                    <a:pt x="30434" y="881820"/>
                  </a:lnTo>
                  <a:lnTo>
                    <a:pt x="64580" y="915968"/>
                  </a:lnTo>
                  <a:lnTo>
                    <a:pt x="107879" y="938362"/>
                  </a:lnTo>
                  <a:lnTo>
                    <a:pt x="157734" y="946404"/>
                  </a:lnTo>
                  <a:lnTo>
                    <a:pt x="2600706" y="946404"/>
                  </a:lnTo>
                  <a:lnTo>
                    <a:pt x="2650560" y="938362"/>
                  </a:lnTo>
                  <a:lnTo>
                    <a:pt x="2693859" y="915968"/>
                  </a:lnTo>
                  <a:lnTo>
                    <a:pt x="2728005" y="881820"/>
                  </a:lnTo>
                  <a:lnTo>
                    <a:pt x="2750398" y="838517"/>
                  </a:lnTo>
                  <a:lnTo>
                    <a:pt x="2758440" y="788657"/>
                  </a:lnTo>
                  <a:lnTo>
                    <a:pt x="2758440" y="157734"/>
                  </a:lnTo>
                  <a:lnTo>
                    <a:pt x="2750398" y="107874"/>
                  </a:lnTo>
                  <a:lnTo>
                    <a:pt x="2728005" y="64574"/>
                  </a:lnTo>
                  <a:lnTo>
                    <a:pt x="2693859" y="30431"/>
                  </a:lnTo>
                  <a:lnTo>
                    <a:pt x="2650560" y="8040"/>
                  </a:lnTo>
                  <a:lnTo>
                    <a:pt x="2600706" y="0"/>
                  </a:lnTo>
                  <a:close/>
                </a:path>
              </a:pathLst>
            </a:custGeom>
            <a:solidFill>
              <a:srgbClr val="0D6CB8"/>
            </a:solidFill>
            <a:ln>
              <a:solidFill>
                <a:schemeClr val="tx1"/>
              </a:solidFill>
            </a:ln>
          </p:spPr>
          <p:txBody>
            <a:bodyPr wrap="square" lIns="0" tIns="0" rIns="0" bIns="0" rtlCol="0"/>
            <a:lstStyle/>
            <a:p>
              <a:endParaRPr/>
            </a:p>
          </p:txBody>
        </p:sp>
        <p:pic>
          <p:nvPicPr>
            <p:cNvPr id="29" name="object 31">
              <a:extLst>
                <a:ext uri="{FF2B5EF4-FFF2-40B4-BE49-F238E27FC236}">
                  <a16:creationId xmlns:a16="http://schemas.microsoft.com/office/drawing/2014/main" id="{DAE16F47-C39D-DA85-0592-3C8ABA1FC2F1}"/>
                </a:ext>
              </a:extLst>
            </p:cNvPr>
            <p:cNvPicPr/>
            <p:nvPr/>
          </p:nvPicPr>
          <p:blipFill>
            <a:blip r:embed="rId6" cstate="print"/>
            <a:stretch>
              <a:fillRect/>
            </a:stretch>
          </p:blipFill>
          <p:spPr>
            <a:xfrm>
              <a:off x="8717279" y="2795016"/>
              <a:ext cx="923543" cy="920495"/>
            </a:xfrm>
            <a:prstGeom prst="rect">
              <a:avLst/>
            </a:prstGeom>
          </p:spPr>
        </p:pic>
        <p:sp>
          <p:nvSpPr>
            <p:cNvPr id="41" name="object 44">
              <a:extLst>
                <a:ext uri="{FF2B5EF4-FFF2-40B4-BE49-F238E27FC236}">
                  <a16:creationId xmlns:a16="http://schemas.microsoft.com/office/drawing/2014/main" id="{632DBB2D-C4CB-6AB1-1295-4500B1DFC771}"/>
                </a:ext>
              </a:extLst>
            </p:cNvPr>
            <p:cNvSpPr txBox="1"/>
            <p:nvPr/>
          </p:nvSpPr>
          <p:spPr>
            <a:xfrm>
              <a:off x="9683931" y="2891280"/>
              <a:ext cx="1750639" cy="536685"/>
            </a:xfrm>
            <a:prstGeom prst="rect">
              <a:avLst/>
            </a:prstGeom>
          </p:spPr>
          <p:txBody>
            <a:bodyPr vert="horz" wrap="square" lIns="0" tIns="13335" rIns="0" bIns="0" rtlCol="0">
              <a:spAutoFit/>
            </a:bodyPr>
            <a:lstStyle/>
            <a:p>
              <a:pPr marL="12700">
                <a:lnSpc>
                  <a:spcPct val="100000"/>
                </a:lnSpc>
                <a:spcBef>
                  <a:spcPts val="105"/>
                </a:spcBef>
              </a:pPr>
              <a:r>
                <a:rPr sz="2000" b="1" spc="-10">
                  <a:solidFill>
                    <a:srgbClr val="FFFFFF"/>
                  </a:solidFill>
                  <a:latin typeface="Calibri"/>
                  <a:cs typeface="Calibri"/>
                </a:rPr>
                <a:t>PowerSchool</a:t>
              </a:r>
              <a:endParaRPr sz="2000">
                <a:latin typeface="Calibri"/>
                <a:cs typeface="Calibri"/>
              </a:endParaRPr>
            </a:p>
            <a:p>
              <a:pPr marL="12700">
                <a:lnSpc>
                  <a:spcPct val="100000"/>
                </a:lnSpc>
                <a:spcBef>
                  <a:spcPts val="25"/>
                </a:spcBef>
              </a:pPr>
              <a:r>
                <a:rPr sz="1400">
                  <a:solidFill>
                    <a:srgbClr val="FFFFFF"/>
                  </a:solidFill>
                  <a:latin typeface="Calibri"/>
                  <a:cs typeface="Calibri"/>
                </a:rPr>
                <a:t>SIS</a:t>
              </a:r>
              <a:r>
                <a:rPr lang="en-US" sz="1400">
                  <a:solidFill>
                    <a:srgbClr val="FFFFFF"/>
                  </a:solidFill>
                  <a:latin typeface="Calibri"/>
                  <a:cs typeface="Calibri"/>
                </a:rPr>
                <a:t> (2)</a:t>
              </a:r>
              <a:r>
                <a:rPr sz="1400">
                  <a:solidFill>
                    <a:srgbClr val="FFFFFF"/>
                  </a:solidFill>
                  <a:latin typeface="Calibri"/>
                  <a:cs typeface="Calibri"/>
                </a:rPr>
                <a:t>,</a:t>
              </a:r>
              <a:r>
                <a:rPr sz="1400" spc="-25">
                  <a:solidFill>
                    <a:srgbClr val="FFFFFF"/>
                  </a:solidFill>
                  <a:latin typeface="Calibri"/>
                  <a:cs typeface="Calibri"/>
                </a:rPr>
                <a:t> </a:t>
              </a:r>
              <a:r>
                <a:rPr sz="1400" spc="-10">
                  <a:solidFill>
                    <a:srgbClr val="FFFFFF"/>
                  </a:solidFill>
                  <a:latin typeface="Calibri"/>
                  <a:cs typeface="Calibri"/>
                </a:rPr>
                <a:t>HR/Finance</a:t>
              </a:r>
              <a:r>
                <a:rPr lang="en-US" sz="1400" spc="-10">
                  <a:solidFill>
                    <a:srgbClr val="FFFFFF"/>
                  </a:solidFill>
                  <a:latin typeface="Calibri"/>
                  <a:cs typeface="Calibri"/>
                </a:rPr>
                <a:t> (2)</a:t>
              </a:r>
              <a:endParaRPr sz="1400">
                <a:latin typeface="Calibri"/>
                <a:cs typeface="Calibri"/>
              </a:endParaRPr>
            </a:p>
          </p:txBody>
        </p:sp>
      </p:grpSp>
      <p:grpSp>
        <p:nvGrpSpPr>
          <p:cNvPr id="50" name="Group 49">
            <a:extLst>
              <a:ext uri="{FF2B5EF4-FFF2-40B4-BE49-F238E27FC236}">
                <a16:creationId xmlns:a16="http://schemas.microsoft.com/office/drawing/2014/main" id="{90AA0853-FE05-F495-BA4A-331FCF639E9F}"/>
              </a:ext>
              <a:ext uri="{C183D7F6-B498-43B3-948B-1728B52AA6E4}">
                <adec:decorative xmlns:adec="http://schemas.microsoft.com/office/drawing/2017/decorative" val="1"/>
              </a:ext>
            </a:extLst>
          </p:cNvPr>
          <p:cNvGrpSpPr/>
          <p:nvPr/>
        </p:nvGrpSpPr>
        <p:grpSpPr>
          <a:xfrm>
            <a:off x="8676129" y="2936751"/>
            <a:ext cx="2758440" cy="984497"/>
            <a:chOff x="8676131" y="3941069"/>
            <a:chExt cx="2758440" cy="984497"/>
          </a:xfrm>
        </p:grpSpPr>
        <p:sp>
          <p:nvSpPr>
            <p:cNvPr id="23" name="object 25">
              <a:extLst>
                <a:ext uri="{FF2B5EF4-FFF2-40B4-BE49-F238E27FC236}">
                  <a16:creationId xmlns:a16="http://schemas.microsoft.com/office/drawing/2014/main" id="{40AA016B-2F0F-C416-5402-193238F22DA9}"/>
                </a:ext>
              </a:extLst>
            </p:cNvPr>
            <p:cNvSpPr/>
            <p:nvPr/>
          </p:nvSpPr>
          <p:spPr>
            <a:xfrm>
              <a:off x="8676131" y="3941069"/>
              <a:ext cx="2758440" cy="946785"/>
            </a:xfrm>
            <a:custGeom>
              <a:avLst/>
              <a:gdLst/>
              <a:ahLst/>
              <a:cxnLst/>
              <a:rect l="l" t="t" r="r" b="b"/>
              <a:pathLst>
                <a:path w="2758440" h="946785">
                  <a:moveTo>
                    <a:pt x="2600706"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0706" y="946403"/>
                  </a:lnTo>
                  <a:lnTo>
                    <a:pt x="2650560" y="938362"/>
                  </a:lnTo>
                  <a:lnTo>
                    <a:pt x="2693859" y="915968"/>
                  </a:lnTo>
                  <a:lnTo>
                    <a:pt x="2728005" y="881820"/>
                  </a:lnTo>
                  <a:lnTo>
                    <a:pt x="2750398" y="838517"/>
                  </a:lnTo>
                  <a:lnTo>
                    <a:pt x="2758440" y="788657"/>
                  </a:lnTo>
                  <a:lnTo>
                    <a:pt x="2758440" y="157733"/>
                  </a:lnTo>
                  <a:lnTo>
                    <a:pt x="2750398" y="107874"/>
                  </a:lnTo>
                  <a:lnTo>
                    <a:pt x="2728005" y="64574"/>
                  </a:lnTo>
                  <a:lnTo>
                    <a:pt x="2693859" y="30431"/>
                  </a:lnTo>
                  <a:lnTo>
                    <a:pt x="2650560" y="8040"/>
                  </a:lnTo>
                  <a:lnTo>
                    <a:pt x="2600706" y="0"/>
                  </a:lnTo>
                  <a:close/>
                </a:path>
              </a:pathLst>
            </a:custGeom>
            <a:solidFill>
              <a:srgbClr val="0D6CB8"/>
            </a:solidFill>
          </p:spPr>
          <p:txBody>
            <a:bodyPr wrap="square" lIns="0" tIns="0" rIns="0" bIns="0" rtlCol="0"/>
            <a:lstStyle/>
            <a:p>
              <a:endParaRPr/>
            </a:p>
          </p:txBody>
        </p:sp>
        <p:pic>
          <p:nvPicPr>
            <p:cNvPr id="28" name="object 30">
              <a:extLst>
                <a:ext uri="{FF2B5EF4-FFF2-40B4-BE49-F238E27FC236}">
                  <a16:creationId xmlns:a16="http://schemas.microsoft.com/office/drawing/2014/main" id="{35F4C2CC-BFCB-585C-41F7-DA729F089969}"/>
                </a:ext>
              </a:extLst>
            </p:cNvPr>
            <p:cNvPicPr/>
            <p:nvPr/>
          </p:nvPicPr>
          <p:blipFill>
            <a:blip r:embed="rId7" cstate="print"/>
            <a:stretch>
              <a:fillRect/>
            </a:stretch>
          </p:blipFill>
          <p:spPr>
            <a:xfrm>
              <a:off x="8702039" y="4005071"/>
              <a:ext cx="923543" cy="920495"/>
            </a:xfrm>
            <a:prstGeom prst="rect">
              <a:avLst/>
            </a:prstGeom>
          </p:spPr>
        </p:pic>
        <p:sp>
          <p:nvSpPr>
            <p:cNvPr id="42" name="object 45">
              <a:extLst>
                <a:ext uri="{FF2B5EF4-FFF2-40B4-BE49-F238E27FC236}">
                  <a16:creationId xmlns:a16="http://schemas.microsoft.com/office/drawing/2014/main" id="{F4C18BFD-C61C-A28B-BAF4-D04655E4E8FA}"/>
                </a:ext>
              </a:extLst>
            </p:cNvPr>
            <p:cNvSpPr txBox="1"/>
            <p:nvPr/>
          </p:nvSpPr>
          <p:spPr>
            <a:xfrm>
              <a:off x="9651491" y="4111913"/>
              <a:ext cx="1783080" cy="536044"/>
            </a:xfrm>
            <a:prstGeom prst="rect">
              <a:avLst/>
            </a:prstGeom>
          </p:spPr>
          <p:txBody>
            <a:bodyPr vert="horz" wrap="square" lIns="0" tIns="12700" rIns="0" bIns="0" rtlCol="0">
              <a:spAutoFit/>
            </a:bodyPr>
            <a:lstStyle/>
            <a:p>
              <a:pPr marL="12700">
                <a:lnSpc>
                  <a:spcPct val="100000"/>
                </a:lnSpc>
                <a:spcBef>
                  <a:spcPts val="100"/>
                </a:spcBef>
              </a:pPr>
              <a:r>
                <a:rPr sz="2000" b="1" spc="-10">
                  <a:solidFill>
                    <a:srgbClr val="FFFFFF"/>
                  </a:solidFill>
                  <a:latin typeface="Calibri"/>
                  <a:cs typeface="Calibri"/>
                </a:rPr>
                <a:t>Skyward</a:t>
              </a:r>
              <a:endParaRPr sz="2000">
                <a:latin typeface="Calibri"/>
                <a:cs typeface="Calibri"/>
              </a:endParaRPr>
            </a:p>
            <a:p>
              <a:pPr marL="12700">
                <a:lnSpc>
                  <a:spcPct val="100000"/>
                </a:lnSpc>
                <a:spcBef>
                  <a:spcPts val="30"/>
                </a:spcBef>
              </a:pPr>
              <a:r>
                <a:rPr sz="1400">
                  <a:solidFill>
                    <a:srgbClr val="FFFFFF"/>
                  </a:solidFill>
                  <a:latin typeface="Calibri"/>
                  <a:cs typeface="Calibri"/>
                </a:rPr>
                <a:t>SIS</a:t>
              </a:r>
              <a:r>
                <a:rPr lang="en-US" sz="1400">
                  <a:solidFill>
                    <a:srgbClr val="FFFFFF"/>
                  </a:solidFill>
                  <a:latin typeface="Calibri"/>
                  <a:cs typeface="Calibri"/>
                </a:rPr>
                <a:t> (2)</a:t>
              </a:r>
              <a:r>
                <a:rPr sz="1400">
                  <a:solidFill>
                    <a:srgbClr val="FFFFFF"/>
                  </a:solidFill>
                  <a:latin typeface="Calibri"/>
                  <a:cs typeface="Calibri"/>
                </a:rPr>
                <a:t>,</a:t>
              </a:r>
              <a:r>
                <a:rPr sz="1400" spc="-25">
                  <a:solidFill>
                    <a:srgbClr val="FFFFFF"/>
                  </a:solidFill>
                  <a:latin typeface="Calibri"/>
                  <a:cs typeface="Calibri"/>
                </a:rPr>
                <a:t> </a:t>
              </a:r>
              <a:r>
                <a:rPr sz="1400" spc="-10">
                  <a:solidFill>
                    <a:srgbClr val="FFFFFF"/>
                  </a:solidFill>
                  <a:latin typeface="Calibri"/>
                  <a:cs typeface="Calibri"/>
                </a:rPr>
                <a:t>HR/Finance</a:t>
              </a:r>
              <a:r>
                <a:rPr lang="en-US" sz="1400" spc="-10">
                  <a:solidFill>
                    <a:srgbClr val="FFFFFF"/>
                  </a:solidFill>
                  <a:latin typeface="Calibri"/>
                  <a:cs typeface="Calibri"/>
                </a:rPr>
                <a:t> (2)</a:t>
              </a:r>
              <a:endParaRPr sz="1400">
                <a:latin typeface="Calibri"/>
                <a:cs typeface="Calibri"/>
              </a:endParaRPr>
            </a:p>
          </p:txBody>
        </p:sp>
      </p:grpSp>
      <p:sp>
        <p:nvSpPr>
          <p:cNvPr id="3" name="Rectangle 2">
            <a:extLst>
              <a:ext uri="{FF2B5EF4-FFF2-40B4-BE49-F238E27FC236}">
                <a16:creationId xmlns:a16="http://schemas.microsoft.com/office/drawing/2014/main" id="{EE39758D-E815-4611-0962-0C9C63C1F9E9}"/>
              </a:ext>
            </a:extLst>
          </p:cNvPr>
          <p:cNvSpPr/>
          <p:nvPr/>
        </p:nvSpPr>
        <p:spPr>
          <a:xfrm>
            <a:off x="5080464" y="1090246"/>
            <a:ext cx="3595665" cy="5088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t>COHORT 1 VENDORS</a:t>
            </a:r>
          </a:p>
        </p:txBody>
      </p:sp>
      <p:sp>
        <p:nvSpPr>
          <p:cNvPr id="53" name="Rectangle 52">
            <a:extLst>
              <a:ext uri="{FF2B5EF4-FFF2-40B4-BE49-F238E27FC236}">
                <a16:creationId xmlns:a16="http://schemas.microsoft.com/office/drawing/2014/main" id="{883B60FD-E267-C529-FD13-FEED864DD7E1}"/>
              </a:ext>
            </a:extLst>
          </p:cNvPr>
          <p:cNvSpPr/>
          <p:nvPr/>
        </p:nvSpPr>
        <p:spPr>
          <a:xfrm>
            <a:off x="5080464" y="4423413"/>
            <a:ext cx="3595665" cy="508882"/>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a:solidFill>
                  <a:schemeClr val="tx1"/>
                </a:solidFill>
              </a:rPr>
              <a:t>COHORT 2 VENDORS</a:t>
            </a:r>
          </a:p>
        </p:txBody>
      </p:sp>
      <p:grpSp>
        <p:nvGrpSpPr>
          <p:cNvPr id="46" name="Group 45">
            <a:extLst>
              <a:ext uri="{FF2B5EF4-FFF2-40B4-BE49-F238E27FC236}">
                <a16:creationId xmlns:a16="http://schemas.microsoft.com/office/drawing/2014/main" id="{31B392D4-D716-7BB9-F52F-BABD5B821AE3}"/>
              </a:ext>
              <a:ext uri="{C183D7F6-B498-43B3-948B-1728B52AA6E4}">
                <adec:decorative xmlns:adec="http://schemas.microsoft.com/office/drawing/2017/decorative" val="1"/>
              </a:ext>
            </a:extLst>
          </p:cNvPr>
          <p:cNvGrpSpPr/>
          <p:nvPr/>
        </p:nvGrpSpPr>
        <p:grpSpPr>
          <a:xfrm>
            <a:off x="4826372" y="5371768"/>
            <a:ext cx="2051817" cy="782321"/>
            <a:chOff x="2502407" y="3941068"/>
            <a:chExt cx="2895053" cy="946784"/>
          </a:xfrm>
        </p:grpSpPr>
        <p:sp>
          <p:nvSpPr>
            <p:cNvPr id="54" name="object 13">
              <a:extLst>
                <a:ext uri="{FF2B5EF4-FFF2-40B4-BE49-F238E27FC236}">
                  <a16:creationId xmlns:a16="http://schemas.microsoft.com/office/drawing/2014/main" id="{D7CECE6C-6B5F-AE86-9BE1-45B60DAFF3D2}"/>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sp>
          <p:nvSpPr>
            <p:cNvPr id="57" name="object 42">
              <a:extLst>
                <a:ext uri="{FF2B5EF4-FFF2-40B4-BE49-F238E27FC236}">
                  <a16:creationId xmlns:a16="http://schemas.microsoft.com/office/drawing/2014/main" id="{220E9C36-9B9C-B90A-6617-F25F0C49CD75}"/>
                </a:ext>
              </a:extLst>
            </p:cNvPr>
            <p:cNvSpPr txBox="1"/>
            <p:nvPr/>
          </p:nvSpPr>
          <p:spPr>
            <a:xfrm>
              <a:off x="3593848" y="4111911"/>
              <a:ext cx="1803612" cy="611486"/>
            </a:xfrm>
            <a:prstGeom prst="rect">
              <a:avLst/>
            </a:prstGeom>
          </p:spPr>
          <p:txBody>
            <a:bodyPr vert="horz" wrap="square" lIns="0" tIns="12700" rIns="0" bIns="0" rtlCol="0">
              <a:spAutoFit/>
            </a:bodyPr>
            <a:lstStyle/>
            <a:p>
              <a:pPr marL="12700">
                <a:lnSpc>
                  <a:spcPct val="100000"/>
                </a:lnSpc>
                <a:spcBef>
                  <a:spcPts val="100"/>
                </a:spcBef>
              </a:pPr>
              <a:r>
                <a:rPr lang="en-US" sz="1600" b="1" spc="-10">
                  <a:solidFill>
                    <a:srgbClr val="FFFFFF"/>
                  </a:solidFill>
                  <a:latin typeface="Calibri"/>
                  <a:cs typeface="Calibri"/>
                </a:rPr>
                <a:t>Harris School</a:t>
              </a:r>
              <a:endParaRPr sz="1600" b="1" spc="-10">
                <a:solidFill>
                  <a:srgbClr val="FFFFFF"/>
                </a:solidFill>
                <a:latin typeface="Calibri"/>
                <a:cs typeface="Calibri"/>
              </a:endParaRPr>
            </a:p>
            <a:p>
              <a:pPr marL="12700">
                <a:lnSpc>
                  <a:spcPct val="100000"/>
                </a:lnSpc>
                <a:spcBef>
                  <a:spcPts val="30"/>
                </a:spcBef>
              </a:pPr>
              <a:r>
                <a:rPr lang="en-US" sz="1600" b="1" spc="-10">
                  <a:solidFill>
                    <a:srgbClr val="FFFFFF"/>
                  </a:solidFill>
                  <a:latin typeface="Calibri"/>
                  <a:cs typeface="Calibri"/>
                </a:rPr>
                <a:t>Solutions</a:t>
              </a:r>
              <a:endParaRPr sz="1600" b="1" spc="-10">
                <a:solidFill>
                  <a:srgbClr val="FFFFFF"/>
                </a:solidFill>
                <a:latin typeface="Calibri"/>
                <a:cs typeface="Calibri"/>
              </a:endParaRPr>
            </a:p>
          </p:txBody>
        </p:sp>
      </p:grpSp>
      <p:grpSp>
        <p:nvGrpSpPr>
          <p:cNvPr id="58" name="Group 57">
            <a:extLst>
              <a:ext uri="{FF2B5EF4-FFF2-40B4-BE49-F238E27FC236}">
                <a16:creationId xmlns:a16="http://schemas.microsoft.com/office/drawing/2014/main" id="{E1CECBFD-F146-B965-2982-5FFF865AE9AD}"/>
              </a:ext>
              <a:ext uri="{C183D7F6-B498-43B3-948B-1728B52AA6E4}">
                <adec:decorative xmlns:adec="http://schemas.microsoft.com/office/drawing/2017/decorative" val="1"/>
              </a:ext>
            </a:extLst>
          </p:cNvPr>
          <p:cNvGrpSpPr/>
          <p:nvPr/>
        </p:nvGrpSpPr>
        <p:grpSpPr>
          <a:xfrm>
            <a:off x="7174334" y="5357531"/>
            <a:ext cx="1956347" cy="782320"/>
            <a:chOff x="2502407" y="3941068"/>
            <a:chExt cx="2760346" cy="946784"/>
          </a:xfrm>
        </p:grpSpPr>
        <p:sp>
          <p:nvSpPr>
            <p:cNvPr id="59" name="object 13">
              <a:extLst>
                <a:ext uri="{FF2B5EF4-FFF2-40B4-BE49-F238E27FC236}">
                  <a16:creationId xmlns:a16="http://schemas.microsoft.com/office/drawing/2014/main" id="{7462875D-AA79-67BC-02A3-A99C024E54FE}"/>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sp>
          <p:nvSpPr>
            <p:cNvPr id="61" name="object 42">
              <a:extLst>
                <a:ext uri="{FF2B5EF4-FFF2-40B4-BE49-F238E27FC236}">
                  <a16:creationId xmlns:a16="http://schemas.microsoft.com/office/drawing/2014/main" id="{9A346D18-64C9-BAD2-ED45-58A11CF1BED6}"/>
                </a:ext>
              </a:extLst>
            </p:cNvPr>
            <p:cNvSpPr txBox="1"/>
            <p:nvPr/>
          </p:nvSpPr>
          <p:spPr>
            <a:xfrm>
              <a:off x="3613439" y="4111911"/>
              <a:ext cx="1649314" cy="611487"/>
            </a:xfrm>
            <a:prstGeom prst="rect">
              <a:avLst/>
            </a:prstGeom>
          </p:spPr>
          <p:txBody>
            <a:bodyPr vert="horz" wrap="square" lIns="0" tIns="12700" rIns="0" bIns="0" rtlCol="0">
              <a:spAutoFit/>
            </a:bodyPr>
            <a:lstStyle/>
            <a:p>
              <a:pPr marL="12700">
                <a:lnSpc>
                  <a:spcPct val="100000"/>
                </a:lnSpc>
                <a:spcBef>
                  <a:spcPts val="100"/>
                </a:spcBef>
              </a:pPr>
              <a:r>
                <a:rPr lang="en-US" sz="1600" b="1" spc="-10">
                  <a:solidFill>
                    <a:srgbClr val="FFFFFF"/>
                  </a:solidFill>
                  <a:latin typeface="Calibri"/>
                  <a:cs typeface="Calibri"/>
                </a:rPr>
                <a:t>Focus School Software</a:t>
              </a:r>
              <a:endParaRPr sz="1400">
                <a:latin typeface="Calibri"/>
                <a:cs typeface="Calibri"/>
              </a:endParaRPr>
            </a:p>
          </p:txBody>
        </p:sp>
      </p:grpSp>
      <p:grpSp>
        <p:nvGrpSpPr>
          <p:cNvPr id="62" name="Group 61">
            <a:extLst>
              <a:ext uri="{FF2B5EF4-FFF2-40B4-BE49-F238E27FC236}">
                <a16:creationId xmlns:a16="http://schemas.microsoft.com/office/drawing/2014/main" id="{D8F516E1-4E5C-DDE5-511B-DBA0C765CED5}"/>
              </a:ext>
              <a:ext uri="{C183D7F6-B498-43B3-948B-1728B52AA6E4}">
                <adec:decorative xmlns:adec="http://schemas.microsoft.com/office/drawing/2017/decorative" val="1"/>
              </a:ext>
            </a:extLst>
          </p:cNvPr>
          <p:cNvGrpSpPr/>
          <p:nvPr/>
        </p:nvGrpSpPr>
        <p:grpSpPr>
          <a:xfrm>
            <a:off x="9520768" y="5338881"/>
            <a:ext cx="1956347" cy="782320"/>
            <a:chOff x="2502407" y="3941068"/>
            <a:chExt cx="2760345" cy="946784"/>
          </a:xfrm>
        </p:grpSpPr>
        <p:sp>
          <p:nvSpPr>
            <p:cNvPr id="63" name="object 13">
              <a:extLst>
                <a:ext uri="{FF2B5EF4-FFF2-40B4-BE49-F238E27FC236}">
                  <a16:creationId xmlns:a16="http://schemas.microsoft.com/office/drawing/2014/main" id="{136E0B69-DA93-FE3D-8515-974C10572F4E}"/>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a:p>
          </p:txBody>
        </p:sp>
        <p:sp>
          <p:nvSpPr>
            <p:cNvPr id="65" name="object 42">
              <a:extLst>
                <a:ext uri="{FF2B5EF4-FFF2-40B4-BE49-F238E27FC236}">
                  <a16:creationId xmlns:a16="http://schemas.microsoft.com/office/drawing/2014/main" id="{A7ACC3BB-0AE3-7C55-396C-7BA32BC0AADA}"/>
                </a:ext>
              </a:extLst>
            </p:cNvPr>
            <p:cNvSpPr txBox="1"/>
            <p:nvPr/>
          </p:nvSpPr>
          <p:spPr>
            <a:xfrm>
              <a:off x="3611080" y="4111911"/>
              <a:ext cx="1649314" cy="611487"/>
            </a:xfrm>
            <a:prstGeom prst="rect">
              <a:avLst/>
            </a:prstGeom>
          </p:spPr>
          <p:txBody>
            <a:bodyPr vert="horz" wrap="square" lIns="0" tIns="12700" rIns="0" bIns="0" rtlCol="0">
              <a:spAutoFit/>
            </a:bodyPr>
            <a:lstStyle/>
            <a:p>
              <a:pPr marL="12700">
                <a:lnSpc>
                  <a:spcPct val="100000"/>
                </a:lnSpc>
                <a:spcBef>
                  <a:spcPts val="100"/>
                </a:spcBef>
              </a:pPr>
              <a:r>
                <a:rPr lang="en-US" sz="1600" b="1" spc="-10">
                  <a:solidFill>
                    <a:srgbClr val="FFFFFF"/>
                  </a:solidFill>
                  <a:latin typeface="Calibri"/>
                  <a:cs typeface="Calibri"/>
                </a:rPr>
                <a:t>Tyler Technologies</a:t>
              </a:r>
              <a:endParaRPr sz="1600" b="1" spc="-10">
                <a:solidFill>
                  <a:srgbClr val="FFFFFF"/>
                </a:solidFill>
                <a:latin typeface="Calibri"/>
                <a:cs typeface="Calibri"/>
              </a:endParaRPr>
            </a:p>
          </p:txBody>
        </p:sp>
      </p:grpSp>
      <p:pic>
        <p:nvPicPr>
          <p:cNvPr id="67" name="object 37">
            <a:extLst>
              <a:ext uri="{FF2B5EF4-FFF2-40B4-BE49-F238E27FC236}">
                <a16:creationId xmlns:a16="http://schemas.microsoft.com/office/drawing/2014/main" id="{13A68BED-3EB8-750B-9FA6-3A011FA304E4}"/>
              </a:ext>
              <a:ext uri="{C183D7F6-B498-43B3-948B-1728B52AA6E4}">
                <adec:decorative xmlns:adec="http://schemas.microsoft.com/office/drawing/2017/decorative" val="1"/>
              </a:ext>
            </a:extLst>
          </p:cNvPr>
          <p:cNvPicPr/>
          <p:nvPr/>
        </p:nvPicPr>
        <p:blipFill>
          <a:blip r:embed="rId8" cstate="print"/>
          <a:stretch>
            <a:fillRect/>
          </a:stretch>
        </p:blipFill>
        <p:spPr>
          <a:xfrm>
            <a:off x="4832530" y="5404415"/>
            <a:ext cx="729763" cy="735436"/>
          </a:xfrm>
          <a:prstGeom prst="rect">
            <a:avLst/>
          </a:prstGeom>
        </p:spPr>
      </p:pic>
      <p:pic>
        <p:nvPicPr>
          <p:cNvPr id="68" name="object 29">
            <a:extLst>
              <a:ext uri="{FF2B5EF4-FFF2-40B4-BE49-F238E27FC236}">
                <a16:creationId xmlns:a16="http://schemas.microsoft.com/office/drawing/2014/main" id="{C92AD967-533F-0962-A7C9-543EF0F84952}"/>
              </a:ext>
              <a:ext uri="{C183D7F6-B498-43B3-948B-1728B52AA6E4}">
                <adec:decorative xmlns:adec="http://schemas.microsoft.com/office/drawing/2017/decorative" val="1"/>
              </a:ext>
            </a:extLst>
          </p:cNvPr>
          <p:cNvPicPr/>
          <p:nvPr/>
        </p:nvPicPr>
        <p:blipFill>
          <a:blip r:embed="rId9" cstate="print"/>
          <a:stretch>
            <a:fillRect/>
          </a:stretch>
        </p:blipFill>
        <p:spPr>
          <a:xfrm>
            <a:off x="9550796" y="5378519"/>
            <a:ext cx="729950" cy="729950"/>
          </a:xfrm>
          <a:prstGeom prst="rect">
            <a:avLst/>
          </a:prstGeom>
        </p:spPr>
      </p:pic>
      <p:pic>
        <p:nvPicPr>
          <p:cNvPr id="69" name="object 37">
            <a:extLst>
              <a:ext uri="{FF2B5EF4-FFF2-40B4-BE49-F238E27FC236}">
                <a16:creationId xmlns:a16="http://schemas.microsoft.com/office/drawing/2014/main" id="{39E71DE5-9912-7117-7AAC-A2AD550144AC}"/>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rcRect/>
          <a:stretch/>
        </p:blipFill>
        <p:spPr>
          <a:xfrm>
            <a:off x="7269805" y="5458770"/>
            <a:ext cx="609456" cy="606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0" name="object 35">
            <a:extLst>
              <a:ext uri="{FF2B5EF4-FFF2-40B4-BE49-F238E27FC236}">
                <a16:creationId xmlns:a16="http://schemas.microsoft.com/office/drawing/2014/main" id="{197C1DF5-3A5A-1CF0-1AF6-023B7B657A46}"/>
              </a:ext>
              <a:ext uri="{C183D7F6-B498-43B3-948B-1728B52AA6E4}">
                <adec:decorative xmlns:adec="http://schemas.microsoft.com/office/drawing/2017/decorative" val="1"/>
              </a:ext>
            </a:extLst>
          </p:cNvPr>
          <p:cNvPicPr/>
          <p:nvPr/>
        </p:nvPicPr>
        <p:blipFill>
          <a:blip r:embed="rId11" cstate="print"/>
          <a:stretch>
            <a:fillRect/>
          </a:stretch>
        </p:blipFill>
        <p:spPr>
          <a:xfrm>
            <a:off x="2455172" y="5404415"/>
            <a:ext cx="726187" cy="726187"/>
          </a:xfrm>
          <a:prstGeom prst="rect">
            <a:avLst/>
          </a:prstGeom>
        </p:spPr>
      </p:pic>
    </p:spTree>
    <p:extLst>
      <p:ext uri="{BB962C8B-B14F-4D97-AF65-F5344CB8AC3E}">
        <p14:creationId xmlns:p14="http://schemas.microsoft.com/office/powerpoint/2010/main" val="425113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COHORT 1: PILOT LEAS</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nvGraphicFramePr>
        <p:xfrm>
          <a:off x="7154779" y="1186630"/>
          <a:ext cx="439705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77106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COHORT 2: PILOT LEAS</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nvGraphicFramePr>
        <p:xfrm>
          <a:off x="7154779" y="1186630"/>
          <a:ext cx="4397056" cy="405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03283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B6205-F315-A417-D797-CBE2A6771649}"/>
              </a:ext>
              <a:ext uri="{C183D7F6-B498-43B3-948B-1728B52AA6E4}">
                <adec:decorative xmlns:adec="http://schemas.microsoft.com/office/drawing/2017/decorative" val="1"/>
              </a:ext>
            </a:extLst>
          </p:cNvPr>
          <p:cNvPicPr>
            <a:picLocks noChangeAspect="1"/>
          </p:cNvPicPr>
          <p:nvPr/>
        </p:nvPicPr>
        <p:blipFill rotWithShape="1">
          <a:blip r:embed="rId3">
            <a:grayscl/>
            <a:alphaModFix amt="35000"/>
          </a:blip>
          <a:srcRect l="5684" t="3963" r="1"/>
          <a:stretch/>
        </p:blipFill>
        <p:spPr>
          <a:xfrm>
            <a:off x="1839951" y="928468"/>
            <a:ext cx="10352049" cy="5929532"/>
          </a:xfrm>
          <a:prstGeom prst="rect">
            <a:avLst/>
          </a:prstGeom>
        </p:spPr>
      </p:pic>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SCALING THE PILOT PROGRAM</a:t>
            </a:r>
          </a:p>
        </p:txBody>
      </p:sp>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1772268"/>
              </p:ext>
            </p:extLst>
          </p:nvPr>
        </p:nvGraphicFramePr>
        <p:xfrm>
          <a:off x="4984279" y="1180080"/>
          <a:ext cx="341907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C38D5295-FEC1-358D-2B55-080BE35109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1138354"/>
              </p:ext>
            </p:extLst>
          </p:nvPr>
        </p:nvGraphicFramePr>
        <p:xfrm>
          <a:off x="8542466" y="1206984"/>
          <a:ext cx="3419075"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0924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BREAKDOWN OF LEAS BY VENDOR</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nvGraphicFramePr>
        <p:xfrm>
          <a:off x="7154779" y="1186630"/>
          <a:ext cx="439705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442870"/>
              </p:ext>
            </p:extLst>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8583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FBC7-C49D-C064-5469-92E0F341FE68}"/>
              </a:ext>
            </a:extLst>
          </p:cNvPr>
          <p:cNvSpPr>
            <a:spLocks noGrp="1"/>
          </p:cNvSpPr>
          <p:nvPr>
            <p:ph type="title"/>
          </p:nvPr>
        </p:nvSpPr>
        <p:spPr/>
        <p:txBody>
          <a:bodyPr>
            <a:normAutofit/>
          </a:bodyPr>
          <a:lstStyle/>
          <a:p>
            <a:pPr algn="ctr"/>
            <a:r>
              <a:rPr lang="en-US" sz="4000"/>
              <a:t>ACHIEVING PILOT PROGRAM GOALS</a:t>
            </a:r>
          </a:p>
        </p:txBody>
      </p:sp>
      <p:pic>
        <p:nvPicPr>
          <p:cNvPr id="1030" name="Picture 6">
            <a:extLst>
              <a:ext uri="{FF2B5EF4-FFF2-40B4-BE49-F238E27FC236}">
                <a16:creationId xmlns:a16="http://schemas.microsoft.com/office/drawing/2014/main" id="{4DD137F5-8286-7A52-922C-B815B0ECA39B}"/>
              </a:ext>
              <a:ext uri="{C183D7F6-B498-43B3-948B-1728B52AA6E4}">
                <adec:decorative xmlns:adec="http://schemas.microsoft.com/office/drawing/2017/decorative" val="1"/>
              </a:ext>
            </a:extLst>
          </p:cNvPr>
          <p:cNvPicPr>
            <a:picLocks noChangeAspect="1" noChangeArrowheads="1"/>
          </p:cNvPicPr>
          <p:nvPr/>
        </p:nvPicPr>
        <p:blipFill rotWithShape="1">
          <a:blip r:embed="rId3">
            <a:grayscl/>
            <a:alphaModFix amt="25000"/>
            <a:extLst>
              <a:ext uri="{28A0092B-C50C-407E-A947-70E740481C1C}">
                <a14:useLocalDpi xmlns:a14="http://schemas.microsoft.com/office/drawing/2010/main" val="0"/>
              </a:ext>
            </a:extLst>
          </a:blip>
          <a:srcRect l="20294" t="12216" r="1" b="19167"/>
          <a:stretch/>
        </p:blipFill>
        <p:spPr bwMode="auto">
          <a:xfrm>
            <a:off x="1816768" y="918625"/>
            <a:ext cx="10375233" cy="59572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F37A8D6-CC0D-770C-47D0-AF0CEEDAE4A4}"/>
              </a:ext>
            </a:extLst>
          </p:cNvPr>
          <p:cNvSpPr/>
          <p:nvPr/>
        </p:nvSpPr>
        <p:spPr>
          <a:xfrm>
            <a:off x="3471103" y="1338141"/>
            <a:ext cx="4407114" cy="477887"/>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GOAL</a:t>
            </a:r>
          </a:p>
        </p:txBody>
      </p:sp>
      <p:pic>
        <p:nvPicPr>
          <p:cNvPr id="4" name="Graphic 3" descr="Checkbox Checked with solid fill">
            <a:extLst>
              <a:ext uri="{FF2B5EF4-FFF2-40B4-BE49-F238E27FC236}">
                <a16:creationId xmlns:a16="http://schemas.microsoft.com/office/drawing/2014/main" id="{ECDD4806-BA3A-74B2-CB2A-76CCDE4219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6916" y="1948984"/>
            <a:ext cx="751350" cy="751350"/>
          </a:xfrm>
          <a:prstGeom prst="rect">
            <a:avLst/>
          </a:prstGeom>
        </p:spPr>
      </p:pic>
      <p:pic>
        <p:nvPicPr>
          <p:cNvPr id="17" name="Graphic 16" descr="Help with solid fill">
            <a:extLst>
              <a:ext uri="{FF2B5EF4-FFF2-40B4-BE49-F238E27FC236}">
                <a16:creationId xmlns:a16="http://schemas.microsoft.com/office/drawing/2014/main" id="{8AA68396-0C11-061E-3417-5DF2D272D1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2615012"/>
            <a:ext cx="557788" cy="557788"/>
          </a:xfrm>
          <a:prstGeom prst="rect">
            <a:avLst/>
          </a:prstGeom>
        </p:spPr>
      </p:pic>
      <p:pic>
        <p:nvPicPr>
          <p:cNvPr id="8" name="Graphic 7" descr="Checkbox Checked with solid fill">
            <a:extLst>
              <a:ext uri="{FF2B5EF4-FFF2-40B4-BE49-F238E27FC236}">
                <a16:creationId xmlns:a16="http://schemas.microsoft.com/office/drawing/2014/main" id="{BD98C4C7-B5F0-314F-10E7-3A1193E028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9544" y="3141635"/>
            <a:ext cx="751350" cy="751350"/>
          </a:xfrm>
          <a:prstGeom prst="rect">
            <a:avLst/>
          </a:prstGeom>
        </p:spPr>
      </p:pic>
      <p:pic>
        <p:nvPicPr>
          <p:cNvPr id="10" name="Graphic 9" descr="Checkbox Checked with solid fill">
            <a:extLst>
              <a:ext uri="{FF2B5EF4-FFF2-40B4-BE49-F238E27FC236}">
                <a16:creationId xmlns:a16="http://schemas.microsoft.com/office/drawing/2014/main" id="{B200A4DC-0C31-FA0C-5CBA-DD6811509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3153" y="3737961"/>
            <a:ext cx="751350" cy="751350"/>
          </a:xfrm>
          <a:prstGeom prst="rect">
            <a:avLst/>
          </a:prstGeom>
        </p:spPr>
      </p:pic>
      <p:pic>
        <p:nvPicPr>
          <p:cNvPr id="11" name="Graphic 10" descr="Help with solid fill">
            <a:extLst>
              <a:ext uri="{FF2B5EF4-FFF2-40B4-BE49-F238E27FC236}">
                <a16:creationId xmlns:a16="http://schemas.microsoft.com/office/drawing/2014/main" id="{BFA7996F-5124-B39A-4ABC-5516855E0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4380442"/>
            <a:ext cx="557788" cy="557788"/>
          </a:xfrm>
          <a:prstGeom prst="rect">
            <a:avLst/>
          </a:prstGeom>
        </p:spPr>
      </p:pic>
      <p:pic>
        <p:nvPicPr>
          <p:cNvPr id="18" name="Graphic 17" descr="Help with solid fill">
            <a:extLst>
              <a:ext uri="{FF2B5EF4-FFF2-40B4-BE49-F238E27FC236}">
                <a16:creationId xmlns:a16="http://schemas.microsoft.com/office/drawing/2014/main" id="{9E0FF158-5E0B-ED76-B0D2-92170D0C4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4984373"/>
            <a:ext cx="557788" cy="557788"/>
          </a:xfrm>
          <a:prstGeom prst="rect">
            <a:avLst/>
          </a:prstGeom>
        </p:spPr>
      </p:pic>
      <p:pic>
        <p:nvPicPr>
          <p:cNvPr id="13" name="Graphic 12" descr="Checkbox Checked with solid fill">
            <a:extLst>
              <a:ext uri="{FF2B5EF4-FFF2-40B4-BE49-F238E27FC236}">
                <a16:creationId xmlns:a16="http://schemas.microsoft.com/office/drawing/2014/main" id="{46158D11-F833-2114-AC48-0954F16FB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6916" y="5488400"/>
            <a:ext cx="751350" cy="751350"/>
          </a:xfrm>
          <a:prstGeom prst="rect">
            <a:avLst/>
          </a:prstGeom>
        </p:spPr>
      </p:pic>
      <p:graphicFrame>
        <p:nvGraphicFramePr>
          <p:cNvPr id="9" name="Diagram 8">
            <a:extLst>
              <a:ext uri="{FF2B5EF4-FFF2-40B4-BE49-F238E27FC236}">
                <a16:creationId xmlns:a16="http://schemas.microsoft.com/office/drawing/2014/main" id="{BA994150-0051-F1CC-1FA9-9683B33D4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1166469"/>
              </p:ext>
            </p:extLst>
          </p:nvPr>
        </p:nvGraphicFramePr>
        <p:xfrm>
          <a:off x="3984057" y="1777491"/>
          <a:ext cx="3894159" cy="4628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Rectangle: Rounded Corners 15">
            <a:extLst>
              <a:ext uri="{FF2B5EF4-FFF2-40B4-BE49-F238E27FC236}">
                <a16:creationId xmlns:a16="http://schemas.microsoft.com/office/drawing/2014/main" id="{3AFDBE71-3513-9958-95C3-EE66CEBEA298}"/>
              </a:ext>
            </a:extLst>
          </p:cNvPr>
          <p:cNvSpPr/>
          <p:nvPr/>
        </p:nvSpPr>
        <p:spPr>
          <a:xfrm>
            <a:off x="8050381" y="1335667"/>
            <a:ext cx="3971716" cy="477887"/>
          </a:xfrm>
          <a:prstGeom prst="roundRect">
            <a:avLst/>
          </a:prstGeom>
          <a:solidFill>
            <a:srgbClr val="73C6A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ACTUAL</a:t>
            </a:r>
          </a:p>
        </p:txBody>
      </p:sp>
      <p:graphicFrame>
        <p:nvGraphicFramePr>
          <p:cNvPr id="14" name="Diagram 13">
            <a:extLst>
              <a:ext uri="{FF2B5EF4-FFF2-40B4-BE49-F238E27FC236}">
                <a16:creationId xmlns:a16="http://schemas.microsoft.com/office/drawing/2014/main" id="{D82F845A-6BE3-0AFE-3AB2-321149B21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3663689"/>
              </p:ext>
            </p:extLst>
          </p:nvPr>
        </p:nvGraphicFramePr>
        <p:xfrm>
          <a:off x="8050381" y="1777491"/>
          <a:ext cx="3894159" cy="462896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TextBox 5">
            <a:extLst>
              <a:ext uri="{FF2B5EF4-FFF2-40B4-BE49-F238E27FC236}">
                <a16:creationId xmlns:a16="http://schemas.microsoft.com/office/drawing/2014/main" id="{9E56EB81-0D29-B886-B64C-064401B8C5FE}"/>
              </a:ext>
            </a:extLst>
          </p:cNvPr>
          <p:cNvSpPr txBox="1"/>
          <p:nvPr/>
        </p:nvSpPr>
        <p:spPr>
          <a:xfrm>
            <a:off x="8024061" y="6270806"/>
            <a:ext cx="3926781" cy="307777"/>
          </a:xfrm>
          <a:prstGeom prst="rect">
            <a:avLst/>
          </a:prstGeom>
          <a:noFill/>
        </p:spPr>
        <p:txBody>
          <a:bodyPr wrap="none" rtlCol="0">
            <a:spAutoFit/>
          </a:bodyPr>
          <a:lstStyle/>
          <a:p>
            <a:r>
              <a:rPr lang="en-US" sz="1400"/>
              <a:t>* TEA may add LEA(s) to fulfill this goal later in Pilot</a:t>
            </a:r>
          </a:p>
        </p:txBody>
      </p:sp>
    </p:spTree>
    <p:extLst>
      <p:ext uri="{BB962C8B-B14F-4D97-AF65-F5344CB8AC3E}">
        <p14:creationId xmlns:p14="http://schemas.microsoft.com/office/powerpoint/2010/main" val="3961742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8</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Will additional LEAs be added to the Pilot Program?</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is not expecting to accept any additional LEAs to the 2022-2023 Pilot Program after April 2023. All accepted LEAs were informed on or before March 20, 2023. LEAs were accepted based upon discussion and coordination with their pilot vendor(s) and the goals of the pilot program. </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Any LEA that has previously expressed interest through the LEA Nomination Form and was not included in the 2022-2023 Pilot Program will be accepted for the 2023-2024 Parallel Submission.</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0571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9</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Will LEAs currently participating in the Pilot Program be automatically included for the 2023-2024 Parallel Submission?</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Yes. All LEAs currently participating in the Pilot Program will be included in the list of accepted LEAs for the 2023-2024 Parallel Submission. They will be informed of their acceptance prior to the start of school year.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953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4">
            <a:extLst>
              <a:ext uri="{FF2B5EF4-FFF2-40B4-BE49-F238E27FC236}">
                <a16:creationId xmlns:a16="http://schemas.microsoft.com/office/drawing/2014/main" id="{45A406DD-F4D4-FA09-73B6-62B2D705DC4D}"/>
              </a:ext>
              <a:ext uri="{C183D7F6-B498-43B3-948B-1728B52AA6E4}">
                <adec:decorative xmlns:adec="http://schemas.microsoft.com/office/drawing/2017/decorative" val="1"/>
              </a:ext>
            </a:extLst>
          </p:cNvPr>
          <p:cNvPicPr/>
          <p:nvPr/>
        </p:nvPicPr>
        <p:blipFill rotWithShape="1">
          <a:blip r:embed="rId3" cstate="print">
            <a:alphaModFix amt="85000"/>
            <a:extLst>
              <a:ext uri="{28A0092B-C50C-407E-A947-70E740481C1C}">
                <a14:useLocalDpi xmlns:a14="http://schemas.microsoft.com/office/drawing/2010/main" val="0"/>
              </a:ext>
            </a:extLst>
          </a:blip>
          <a:srcRect l="-57" t="10484" r="57" b="20227"/>
          <a:stretch/>
        </p:blipFill>
        <p:spPr>
          <a:xfrm>
            <a:off x="0" y="1219200"/>
            <a:ext cx="12199526" cy="5638800"/>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DATA STANDARDS</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3128089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10</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How and when will LEAs be accepted for the 2023-2024 Parallel Submission?</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will be sending additional correspondence in May 2023 to all LEAs to solicit  participation for the 2023-2024 Parallel Submission. Any LEA that has previously submitted their interest through the LEA Nomination Form will not need to apply again. TEA will coordinate with their vendor(s) and ESC prior to LEA acceptance. LEAs will be informed of their acceptance prior to the start of the 2023-2024 school year.</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More information will be shared in the upcoming FCN webinars as it becomes available. </a:t>
            </a:r>
          </a:p>
        </p:txBody>
      </p:sp>
    </p:spTree>
    <p:extLst>
      <p:ext uri="{BB962C8B-B14F-4D97-AF65-F5344CB8AC3E}">
        <p14:creationId xmlns:p14="http://schemas.microsoft.com/office/powerpoint/2010/main" val="899721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7221122-A79E-2393-68FC-96D903CED888}"/>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13</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will vendors need to be ready support the TSDS data submission by our education support centers (ESCs)?</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is expecting all twenty ESCs to participate in the 2023-2024 Parallel Submission. They will be provided their own IODS and DMC application in order to test their PEIMS Fall and PEIMS Mid-year data submissions.</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For vendors that currently provide a technical solution for TSDS reporting by an ESC, please begin communicating and coordinating with them to ensure they are prepared for the 2023-2024 Parallel Submission. </a:t>
            </a:r>
          </a:p>
        </p:txBody>
      </p:sp>
    </p:spTree>
    <p:extLst>
      <p:ext uri="{BB962C8B-B14F-4D97-AF65-F5344CB8AC3E}">
        <p14:creationId xmlns:p14="http://schemas.microsoft.com/office/powerpoint/2010/main" val="1069612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528" b="15528"/>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VALIDATIONS</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1237590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000"/>
              <a:t>LEVELS OF VALIDATIONS</a:t>
            </a:r>
          </a:p>
        </p:txBody>
      </p:sp>
      <p:graphicFrame>
        <p:nvGraphicFramePr>
          <p:cNvPr id="9" name="Content Placeholder 8" descr="Levels of Validation">
            <a:extLst>
              <a:ext uri="{FF2B5EF4-FFF2-40B4-BE49-F238E27FC236}">
                <a16:creationId xmlns:a16="http://schemas.microsoft.com/office/drawing/2014/main" id="{97D30A3C-67BD-B598-BB2C-E9538A46C9DB}"/>
              </a:ext>
            </a:extLst>
          </p:cNvPr>
          <p:cNvGraphicFramePr>
            <a:graphicFrameLocks noGrp="1"/>
          </p:cNvGraphicFramePr>
          <p:nvPr>
            <p:ph idx="1"/>
          </p:nvPr>
        </p:nvGraphicFramePr>
        <p:xfrm>
          <a:off x="2628133" y="1224116"/>
          <a:ext cx="8988425" cy="546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7061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a:t>HIGH-LEVEL ARCHITECTURE</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4293219" y="834887"/>
            <a:ext cx="7898781"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rot="5400000">
            <a:off x="2800509" y="3671266"/>
            <a:ext cx="2985420" cy="2411661"/>
          </a:xfrm>
          <a:prstGeom prst="leftArrowCallout">
            <a:avLst/>
          </a:prstGeom>
          <a:solidFill>
            <a:srgbClr val="007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ED3D34-C41C-E57C-3990-DE44890971C3}"/>
              </a:ext>
            </a:extLst>
          </p:cNvPr>
          <p:cNvSpPr txBox="1"/>
          <p:nvPr/>
        </p:nvSpPr>
        <p:spPr>
          <a:xfrm>
            <a:off x="3120842" y="4460488"/>
            <a:ext cx="2378208" cy="1831271"/>
          </a:xfrm>
          <a:prstGeom prst="rect">
            <a:avLst/>
          </a:prstGeom>
          <a:solidFill>
            <a:srgbClr val="007BB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occur during the API transactions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and prevent data from being loaded to the IODS in the Landing Zone.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must be resolved by the source system vendor.</a:t>
            </a: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35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1</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a:off x="5596608" y="2066901"/>
            <a:ext cx="5084957" cy="2438190"/>
          </a:xfrm>
          <a:prstGeom prst="leftArrowCallout">
            <a:avLst/>
          </a:prstGeom>
          <a:solidFill>
            <a:srgbClr val="2D80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DA726648-7F25-DD87-3BBE-EA2238578248}"/>
              </a:ext>
            </a:extLst>
          </p:cNvPr>
          <p:cNvSpPr txBox="1"/>
          <p:nvPr/>
        </p:nvSpPr>
        <p:spPr>
          <a:xfrm>
            <a:off x="7531923" y="2151902"/>
            <a:ext cx="3045130" cy="2123658"/>
          </a:xfrm>
          <a:prstGeom prst="rect">
            <a:avLst/>
          </a:prstGeom>
          <a:solidFill>
            <a:srgbClr val="2D805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filter checks </a:t>
            </a:r>
            <a:r>
              <a:rPr lang="en-US" sz="1400" b="1">
                <a:solidFill>
                  <a:prstClr val="white"/>
                </a:solidFill>
                <a:latin typeface="Calibri" panose="020F0502020204030204"/>
              </a:rPr>
              <a:t>occur</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in the IODS in the Landing Zone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and prevent data from being loaded to TSDS.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Checks the values of Course IDs, descriptor values, Unique IDs, and data flagged as “Do Not Report”.  </a:t>
            </a:r>
          </a:p>
        </p:txBody>
      </p:sp>
    </p:spTree>
    <p:extLst>
      <p:ext uri="{BB962C8B-B14F-4D97-AF65-F5344CB8AC3E}">
        <p14:creationId xmlns:p14="http://schemas.microsoft.com/office/powerpoint/2010/main" val="1286877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2</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7481455" y="834885"/>
            <a:ext cx="4710545" cy="56337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descr="Level 2">
            <a:extLst>
              <a:ext uri="{FF2B5EF4-FFF2-40B4-BE49-F238E27FC236}">
                <a16:creationId xmlns:a16="http://schemas.microsoft.com/office/drawing/2014/main" id="{8902C038-AED9-4E5D-2877-6DB1C232FCB1}"/>
              </a:ext>
            </a:extLst>
          </p:cNvPr>
          <p:cNvSpPr/>
          <p:nvPr/>
        </p:nvSpPr>
        <p:spPr>
          <a:xfrm>
            <a:off x="7328906" y="2200043"/>
            <a:ext cx="4567338" cy="3821907"/>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9032028" y="2366294"/>
            <a:ext cx="2795906"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business rule validation checks are run against the data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prior to promoting to PEIMS or CORE </a:t>
            </a:r>
            <a:r>
              <a:rPr lang="en-US" sz="1400" b="1">
                <a:solidFill>
                  <a:prstClr val="white"/>
                </a:solidFill>
                <a:latin typeface="Calibri" panose="020F0502020204030204"/>
              </a:rPr>
              <a:t>data mart</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include Fatals, Special Warnings, and Warnings and</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1" i="0" u="sng" strike="noStrike" kern="1200" cap="none" spc="0" normalizeH="0" baseline="0" noProof="0">
                <a:ln>
                  <a:noFill/>
                </a:ln>
                <a:solidFill>
                  <a:prstClr val="white"/>
                </a:solidFill>
                <a:effectLst/>
                <a:uLnTx/>
                <a:uFillTx/>
                <a:latin typeface="Calibri" panose="020F0502020204030204"/>
                <a:ea typeface="+mn-ea"/>
                <a:cs typeface="+mn-cs"/>
              </a:rPr>
              <a:t>do not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prevent the data from being loaded to </a:t>
            </a:r>
            <a:r>
              <a:rPr lang="en-US" sz="1400" b="1">
                <a:solidFill>
                  <a:prstClr val="white"/>
                </a:solidFill>
                <a:latin typeface="Calibri" panose="020F0502020204030204"/>
              </a:rPr>
              <a:t>TSDS</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LEAs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004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3</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7" name="Rectangle 6">
            <a:extLst>
              <a:ext uri="{FF2B5EF4-FFF2-40B4-BE49-F238E27FC236}">
                <a16:creationId xmlns:a16="http://schemas.microsoft.com/office/drawing/2014/main" id="{64DD4431-C246-1DD0-7EB9-7D27F320710D}"/>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8" name="Callout: Left Arrow 7" descr="Application Call Out &#10;&#10;LEAs will be able to view data loads and run local validations  &#10;">
            <a:extLst>
              <a:ext uri="{FF2B5EF4-FFF2-40B4-BE49-F238E27FC236}">
                <a16:creationId xmlns:a16="http://schemas.microsoft.com/office/drawing/2014/main" id="{871D2033-4844-1B84-95DC-08F26EB1E651}"/>
              </a:ext>
            </a:extLst>
          </p:cNvPr>
          <p:cNvSpPr/>
          <p:nvPr/>
        </p:nvSpPr>
        <p:spPr>
          <a:xfrm>
            <a:off x="5700975" y="882129"/>
            <a:ext cx="3777562" cy="1595723"/>
          </a:xfrm>
          <a:prstGeom prst="leftArrowCallout">
            <a:avLst/>
          </a:prstGeom>
          <a:solidFill>
            <a:srgbClr val="6D56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7D779D-5153-C372-20F5-63E900905762}"/>
              </a:ext>
            </a:extLst>
          </p:cNvPr>
          <p:cNvSpPr txBox="1"/>
          <p:nvPr/>
        </p:nvSpPr>
        <p:spPr>
          <a:xfrm>
            <a:off x="7103327" y="894968"/>
            <a:ext cx="2375210" cy="1384995"/>
          </a:xfrm>
          <a:prstGeom prst="rect">
            <a:avLst/>
          </a:prstGeom>
          <a:solidFill>
            <a:srgbClr val="6D568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VIEW IN DMC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Level 1.5 and Level 2 results are displayed in the DMC application.</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799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4</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145971" y="904581"/>
            <a:ext cx="4463143" cy="55652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descr="Level 3">
            <a:extLst>
              <a:ext uri="{FF2B5EF4-FFF2-40B4-BE49-F238E27FC236}">
                <a16:creationId xmlns:a16="http://schemas.microsoft.com/office/drawing/2014/main" id="{8902C038-AED9-4E5D-2877-6DB1C232FCB1}"/>
              </a:ext>
            </a:extLst>
          </p:cNvPr>
          <p:cNvSpPr/>
          <p:nvPr/>
        </p:nvSpPr>
        <p:spPr>
          <a:xfrm rot="10800000">
            <a:off x="2841170" y="2341888"/>
            <a:ext cx="4767943" cy="3821907"/>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3145971" y="2483976"/>
            <a:ext cx="2630917"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business rule validation checks are run against the data </a:t>
            </a:r>
            <a:r>
              <a:rPr lang="en-US" sz="1400" b="1">
                <a:solidFill>
                  <a:prstClr val="white"/>
                </a:solidFill>
                <a:latin typeface="Calibri" panose="020F0502020204030204"/>
              </a:rPr>
              <a:t>after</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promoting to the PEIMS or CORE data marts</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These w</a:t>
            </a:r>
            <a:r>
              <a:rPr lang="en-US" sz="1400">
                <a:solidFill>
                  <a:prstClr val="white"/>
                </a:solidFill>
                <a:latin typeface="Calibri" panose="020F0502020204030204"/>
              </a:rPr>
              <a:t>ill include some validations that could not be run at Level 2.</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include Fatals, Special Warnings, and Warnings.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LEAs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5B1F70F-3B5B-F3BE-40BE-EFD5CCA12641}"/>
              </a:ext>
              <a:ext uri="{C183D7F6-B498-43B3-948B-1728B52AA6E4}">
                <adec:decorative xmlns:adec="http://schemas.microsoft.com/office/drawing/2017/decorative" val="1"/>
              </a:ext>
            </a:extLst>
          </p:cNvPr>
          <p:cNvSpPr/>
          <p:nvPr/>
        </p:nvSpPr>
        <p:spPr>
          <a:xfrm>
            <a:off x="8806543" y="904580"/>
            <a:ext cx="3385457" cy="55652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Tree>
    <p:extLst>
      <p:ext uri="{BB962C8B-B14F-4D97-AF65-F5344CB8AC3E}">
        <p14:creationId xmlns:p14="http://schemas.microsoft.com/office/powerpoint/2010/main" val="3200382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21</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Will vendors be responsible for capturing and reporting upon Level 1 validation errors?</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Yes. Level 1 validations occur during the API transactions from the LEA’s source system(s) to the IODS in the Landing Zone. Vendors would be responsible for informing the LEA of any Level 1 validation errors through their products or own reporting.</a:t>
            </a:r>
          </a:p>
          <a:p>
            <a:pPr marL="0" indent="0">
              <a:lnSpc>
                <a:spcPct val="100000"/>
              </a:lnSpc>
              <a:spcBef>
                <a:spcPts val="600"/>
              </a:spcBef>
              <a:spcAft>
                <a:spcPts val="600"/>
              </a:spcAft>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Any data that results in a Level 1 validation error will </a:t>
            </a:r>
            <a:r>
              <a:rPr lang="en-US" sz="2400" u="sng">
                <a:solidFill>
                  <a:srgbClr val="595959"/>
                </a:solidFill>
              </a:rPr>
              <a:t>not</a:t>
            </a:r>
            <a:r>
              <a:rPr lang="en-US" sz="2400">
                <a:solidFill>
                  <a:srgbClr val="595959"/>
                </a:solidFill>
              </a:rPr>
              <a:t> be loaded into the IODS in the Landing Zone.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9538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t>TEXAS EDUCATION DATA STANDARDS</a:t>
            </a:r>
          </a:p>
        </p:txBody>
      </p:sp>
      <p:pic>
        <p:nvPicPr>
          <p:cNvPr id="2" name="Graphic 1" descr="Internet with solid fill">
            <a:extLst>
              <a:ext uri="{FF2B5EF4-FFF2-40B4-BE49-F238E27FC236}">
                <a16:creationId xmlns:a16="http://schemas.microsoft.com/office/drawing/2014/main" id="{F2D9A19C-54F9-766F-C8FE-C2784E25B0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4267" y="1780498"/>
            <a:ext cx="914400" cy="914400"/>
          </a:xfrm>
          <a:prstGeom prst="rect">
            <a:avLst/>
          </a:prstGeom>
        </p:spPr>
      </p:pic>
      <p:sp>
        <p:nvSpPr>
          <p:cNvPr id="5" name="Content Placeholder 4">
            <a:extLst>
              <a:ext uri="{FF2B5EF4-FFF2-40B4-BE49-F238E27FC236}">
                <a16:creationId xmlns:a16="http://schemas.microsoft.com/office/drawing/2014/main" id="{0E4E67DC-970D-9DEA-C25E-AA83F6F7ADBF}"/>
              </a:ext>
            </a:extLst>
          </p:cNvPr>
          <p:cNvSpPr txBox="1">
            <a:spLocks/>
          </p:cNvSpPr>
          <p:nvPr/>
        </p:nvSpPr>
        <p:spPr>
          <a:xfrm>
            <a:off x="677737" y="2976642"/>
            <a:ext cx="2827461" cy="11240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400" b="1">
                <a:solidFill>
                  <a:srgbClr val="0D6CB9"/>
                </a:solidFill>
                <a:hlinkClick r:id="rId4">
                  <a:extLst>
                    <a:ext uri="{A12FA001-AC4F-418D-AE19-62706E023703}">
                      <ahyp:hlinkClr xmlns:ahyp="http://schemas.microsoft.com/office/drawing/2018/hyperlinkcolor" val="tx"/>
                    </a:ext>
                  </a:extLst>
                </a:hlinkClick>
              </a:rPr>
              <a:t>Texas Student Data System</a:t>
            </a:r>
            <a:endParaRPr lang="en-US" sz="3400" b="1">
              <a:solidFill>
                <a:srgbClr val="0D6CB9"/>
              </a:solidFill>
            </a:endParaRPr>
          </a:p>
        </p:txBody>
      </p:sp>
      <p:pic>
        <p:nvPicPr>
          <p:cNvPr id="6" name="Picture 5" descr="image of TSDS website">
            <a:extLst>
              <a:ext uri="{FF2B5EF4-FFF2-40B4-BE49-F238E27FC236}">
                <a16:creationId xmlns:a16="http://schemas.microsoft.com/office/drawing/2014/main" id="{2D05B16A-4348-7140-FAD2-71309C2360FE}"/>
              </a:ext>
            </a:extLst>
          </p:cNvPr>
          <p:cNvPicPr>
            <a:picLocks noChangeAspect="1"/>
          </p:cNvPicPr>
          <p:nvPr/>
        </p:nvPicPr>
        <p:blipFill>
          <a:blip r:embed="rId5"/>
          <a:stretch>
            <a:fillRect/>
          </a:stretch>
        </p:blipFill>
        <p:spPr>
          <a:xfrm>
            <a:off x="4234313" y="1305771"/>
            <a:ext cx="7422515" cy="4465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62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22</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vendors have access to the DMC for Level 1.5 filter results?</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No. Vendors will need to rely upon their LEA to provide any information on Level 1.5 filter results. Any data identified in the Level 1.5 filter results will </a:t>
            </a:r>
            <a:r>
              <a:rPr lang="en-US" sz="2400" u="sng" dirty="0">
                <a:solidFill>
                  <a:srgbClr val="595959"/>
                </a:solidFill>
              </a:rPr>
              <a:t>not</a:t>
            </a:r>
            <a:r>
              <a:rPr lang="en-US" sz="2400" dirty="0">
                <a:solidFill>
                  <a:srgbClr val="595959"/>
                </a:solidFill>
              </a:rPr>
              <a:t> be loaded to TEA’s Transition Zone and will </a:t>
            </a:r>
            <a:r>
              <a:rPr lang="en-US" sz="2400" u="sng" dirty="0">
                <a:solidFill>
                  <a:srgbClr val="595959"/>
                </a:solidFill>
              </a:rPr>
              <a:t>not</a:t>
            </a:r>
            <a:r>
              <a:rPr lang="en-US" sz="2400" dirty="0">
                <a:solidFill>
                  <a:srgbClr val="595959"/>
                </a:solidFill>
              </a:rPr>
              <a:t> be made available for TSDS reporting purposes. </a:t>
            </a:r>
          </a:p>
        </p:txBody>
      </p:sp>
    </p:spTree>
    <p:extLst>
      <p:ext uri="{BB962C8B-B14F-4D97-AF65-F5344CB8AC3E}">
        <p14:creationId xmlns:p14="http://schemas.microsoft.com/office/powerpoint/2010/main" val="779327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23</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noGrp="1" noRot="1" noMove="1" noResize="1" noEditPoints="1" noAdjustHandles="1" noChangeArrowheads="1" noChangeShapeType="1"/>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How do Level 2 and Level 3 validation differ?</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Level 2 validations are the business rules that are run against the data prior to promoting to the PEIMS and CORE data marts. These validations do not prevent the data from being loaded to TEA’s Transition Zone and do not need to be resolved. An LEA would be able to view the Fatals, Special Warnings, and Warnings in the DMC application.</a:t>
            </a:r>
          </a:p>
          <a:p>
            <a:pPr marL="0" indent="0">
              <a:lnSpc>
                <a:spcPct val="100000"/>
              </a:lnSpc>
              <a:spcBef>
                <a:spcPts val="600"/>
              </a:spcBef>
              <a:spcAft>
                <a:spcPts val="600"/>
              </a:spcAft>
              <a:buClr>
                <a:srgbClr val="F16038"/>
              </a:buClr>
              <a:buNone/>
            </a:pPr>
            <a:br>
              <a:rPr lang="en-US" sz="1200" dirty="0">
                <a:solidFill>
                  <a:srgbClr val="595959"/>
                </a:solidFill>
              </a:rPr>
            </a:br>
            <a:r>
              <a:rPr lang="en-US" sz="2400" dirty="0">
                <a:solidFill>
                  <a:srgbClr val="595959"/>
                </a:solidFill>
              </a:rPr>
              <a:t>Level 3 validations include all Level 2 validations, plus any additional business rule validations required for the TSDS submissions. These validations are executed when promoting the data to the PEIMS and CORE data marts. Fatal errors would need to be resolved prior to completing any TSDS data submission. </a:t>
            </a:r>
          </a:p>
        </p:txBody>
      </p:sp>
    </p:spTree>
    <p:extLst>
      <p:ext uri="{BB962C8B-B14F-4D97-AF65-F5344CB8AC3E}">
        <p14:creationId xmlns:p14="http://schemas.microsoft.com/office/powerpoint/2010/main" val="3954689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331" b="16231"/>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DEMONSTRATION</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804901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000">
                <a:cs typeface="Calibri"/>
              </a:rPr>
              <a:t>DATA MANAGEMENT CENTER</a:t>
            </a:r>
            <a:endParaRPr lang="en-US" sz="4000"/>
          </a:p>
        </p:txBody>
      </p:sp>
      <p:sp>
        <p:nvSpPr>
          <p:cNvPr id="4" name="TextBox 3">
            <a:extLst>
              <a:ext uri="{FF2B5EF4-FFF2-40B4-BE49-F238E27FC236}">
                <a16:creationId xmlns:a16="http://schemas.microsoft.com/office/drawing/2014/main" id="{E2637957-3307-5957-47BE-FCCC188FCD8B}"/>
              </a:ext>
            </a:extLst>
          </p:cNvPr>
          <p:cNvSpPr txBox="1"/>
          <p:nvPr/>
        </p:nvSpPr>
        <p:spPr>
          <a:xfrm>
            <a:off x="1635027" y="1127606"/>
            <a:ext cx="10339137" cy="646331"/>
          </a:xfrm>
          <a:prstGeom prst="rect">
            <a:avLst/>
          </a:prstGeom>
          <a:noFill/>
        </p:spPr>
        <p:txBody>
          <a:bodyPr wrap="square" rtlCol="0">
            <a:spAutoFit/>
          </a:bodyPr>
          <a:lstStyle/>
          <a:p>
            <a:pPr algn="ctr"/>
            <a:r>
              <a:rPr lang="en-US" sz="3600"/>
              <a:t>What the demo will be covering: </a:t>
            </a:r>
          </a:p>
        </p:txBody>
      </p:sp>
      <p:pic>
        <p:nvPicPr>
          <p:cNvPr id="6" name="Picture 5" descr="screenshot of the DMC homepage">
            <a:extLst>
              <a:ext uri="{FF2B5EF4-FFF2-40B4-BE49-F238E27FC236}">
                <a16:creationId xmlns:a16="http://schemas.microsoft.com/office/drawing/2014/main" id="{535DB3AA-2687-1114-1E0E-8BC934D3EF3E}"/>
              </a:ext>
            </a:extLst>
          </p:cNvPr>
          <p:cNvPicPr>
            <a:picLocks noChangeAspect="1"/>
          </p:cNvPicPr>
          <p:nvPr/>
        </p:nvPicPr>
        <p:blipFill>
          <a:blip r:embed="rId3"/>
          <a:stretch>
            <a:fillRect/>
          </a:stretch>
        </p:blipFill>
        <p:spPr>
          <a:xfrm>
            <a:off x="1983657" y="1773937"/>
            <a:ext cx="4619625" cy="4562475"/>
          </a:xfrm>
          <a:prstGeom prst="rect">
            <a:avLst/>
          </a:prstGeom>
        </p:spPr>
      </p:pic>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7046975" y="2073706"/>
            <a:ext cx="4785635" cy="4344690"/>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a:p>
          <a:p>
            <a:pPr lvl="1"/>
            <a:endParaRPr lang="en-US" sz="2200"/>
          </a:p>
          <a:p>
            <a:endParaRPr lang="en-US" sz="800"/>
          </a:p>
          <a:p>
            <a:pPr marL="228600" lvl="1">
              <a:spcBef>
                <a:spcPts val="1000"/>
              </a:spcBef>
              <a:buClr>
                <a:schemeClr val="bg1"/>
              </a:buClr>
            </a:pPr>
            <a:r>
              <a:rPr lang="en-US" sz="2200" b="1"/>
              <a:t>Administrator Functionality:</a:t>
            </a:r>
            <a:endParaRPr lang="en-US" sz="2200" b="1">
              <a:cs typeface="Calibri"/>
            </a:endParaRPr>
          </a:p>
          <a:p>
            <a:pPr marL="685800" lvl="3">
              <a:spcBef>
                <a:spcPts val="1000"/>
              </a:spcBef>
              <a:buClr>
                <a:schemeClr val="bg1"/>
              </a:buClr>
            </a:pPr>
            <a:r>
              <a:rPr lang="en-US" sz="2000">
                <a:cs typeface="Calibri"/>
              </a:rPr>
              <a:t>Manage Claim Sets</a:t>
            </a:r>
          </a:p>
          <a:p>
            <a:pPr marL="685800" lvl="3">
              <a:spcBef>
                <a:spcPts val="1000"/>
              </a:spcBef>
              <a:buClr>
                <a:schemeClr val="bg1"/>
              </a:buClr>
            </a:pPr>
            <a:r>
              <a:rPr lang="en-US" sz="2000">
                <a:cs typeface="Calibri"/>
              </a:rPr>
              <a:t>Manage Keys and Secrets</a:t>
            </a:r>
          </a:p>
          <a:p>
            <a:pPr marL="685800" lvl="3">
              <a:spcBef>
                <a:spcPts val="1000"/>
              </a:spcBef>
              <a:buClr>
                <a:srgbClr val="FFFFFF"/>
              </a:buClr>
            </a:pPr>
            <a:r>
              <a:rPr lang="en-US" sz="2000">
                <a:cs typeface="Calibri"/>
              </a:rPr>
              <a:t>Map Descriptors</a:t>
            </a:r>
            <a:endParaRPr lang="en-US" sz="2000"/>
          </a:p>
          <a:p>
            <a:pPr marL="228600" lvl="1">
              <a:spcBef>
                <a:spcPts val="1000"/>
              </a:spcBef>
              <a:buClr>
                <a:schemeClr val="bg1"/>
              </a:buClr>
            </a:pPr>
            <a:r>
              <a:rPr lang="en-US" sz="2200" b="1"/>
              <a:t>Monitor Validations Functionality:</a:t>
            </a:r>
            <a:endParaRPr lang="en-US" sz="2200" b="1">
              <a:cs typeface="Calibri"/>
            </a:endParaRPr>
          </a:p>
          <a:p>
            <a:pPr marL="685800" lvl="3">
              <a:spcBef>
                <a:spcPts val="1000"/>
              </a:spcBef>
              <a:buClr>
                <a:schemeClr val="bg1"/>
              </a:buClr>
            </a:pPr>
            <a:r>
              <a:rPr lang="en-US" sz="2000">
                <a:cs typeface="Calibri"/>
              </a:rPr>
              <a:t>View L1.5 Filter Details</a:t>
            </a:r>
          </a:p>
        </p:txBody>
      </p:sp>
      <p:sp>
        <p:nvSpPr>
          <p:cNvPr id="2" name="Rectangle 1">
            <a:extLst>
              <a:ext uri="{FF2B5EF4-FFF2-40B4-BE49-F238E27FC236}">
                <a16:creationId xmlns:a16="http://schemas.microsoft.com/office/drawing/2014/main" id="{A884C5B6-4B86-CBDF-8765-CA859C6F3386}"/>
              </a:ext>
            </a:extLst>
          </p:cNvPr>
          <p:cNvSpPr/>
          <p:nvPr/>
        </p:nvSpPr>
        <p:spPr>
          <a:xfrm>
            <a:off x="7566387" y="2273643"/>
            <a:ext cx="3746809"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rPr>
              <a:t>DMC </a:t>
            </a:r>
          </a:p>
        </p:txBody>
      </p:sp>
    </p:spTree>
    <p:extLst>
      <p:ext uri="{BB962C8B-B14F-4D97-AF65-F5344CB8AC3E}">
        <p14:creationId xmlns:p14="http://schemas.microsoft.com/office/powerpoint/2010/main" val="2054744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860D8B-91F7-BB8D-7479-C62F6FB22D86}"/>
              </a:ext>
            </a:extLst>
          </p:cNvPr>
          <p:cNvSpPr>
            <a:spLocks noGrp="1"/>
          </p:cNvSpPr>
          <p:nvPr>
            <p:ph type="title"/>
          </p:nvPr>
        </p:nvSpPr>
        <p:spPr>
          <a:xfrm>
            <a:off x="1816768" y="167275"/>
            <a:ext cx="10375232" cy="751350"/>
          </a:xfrm>
        </p:spPr>
        <p:txBody>
          <a:bodyPr>
            <a:noAutofit/>
          </a:bodyPr>
          <a:lstStyle/>
          <a:p>
            <a:pPr algn="ctr"/>
            <a:r>
              <a:rPr lang="en-US" sz="4000"/>
              <a:t>CLAIM SET DOCUMENTATION</a:t>
            </a:r>
          </a:p>
        </p:txBody>
      </p:sp>
      <p:pic>
        <p:nvPicPr>
          <p:cNvPr id="32" name="Graphic 31" descr="Internet with solid fill">
            <a:extLst>
              <a:ext uri="{FF2B5EF4-FFF2-40B4-BE49-F238E27FC236}">
                <a16:creationId xmlns:a16="http://schemas.microsoft.com/office/drawing/2014/main" id="{32B3C7C5-9C1E-2839-D360-DC1C807128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3675" y="1047225"/>
            <a:ext cx="914400" cy="914400"/>
          </a:xfrm>
          <a:prstGeom prst="rect">
            <a:avLst/>
          </a:prstGeom>
        </p:spPr>
      </p:pic>
      <p:sp>
        <p:nvSpPr>
          <p:cNvPr id="30" name="TextBox 29">
            <a:extLst>
              <a:ext uri="{FF2B5EF4-FFF2-40B4-BE49-F238E27FC236}">
                <a16:creationId xmlns:a16="http://schemas.microsoft.com/office/drawing/2014/main" id="{11967798-9F56-50B6-C767-7CB7AF693AC4}"/>
              </a:ext>
            </a:extLst>
          </p:cNvPr>
          <p:cNvSpPr txBox="1"/>
          <p:nvPr/>
        </p:nvSpPr>
        <p:spPr>
          <a:xfrm>
            <a:off x="5928392" y="1181436"/>
            <a:ext cx="2840201" cy="584775"/>
          </a:xfrm>
          <a:prstGeom prst="rect">
            <a:avLst/>
          </a:prstGeom>
          <a:noFill/>
        </p:spPr>
        <p:txBody>
          <a:bodyPr wrap="none" rtlCol="0">
            <a:spAutoFit/>
          </a:bodyPr>
          <a:lstStyle/>
          <a:p>
            <a:pPr marL="0" indent="0">
              <a:buNone/>
            </a:pPr>
            <a:r>
              <a:rPr lang="en-US" sz="3200" b="1" dirty="0">
                <a:solidFill>
                  <a:schemeClr val="accent1"/>
                </a:solidFill>
                <a:hlinkClick r:id="rId5"/>
              </a:rPr>
              <a:t>Download Here</a:t>
            </a:r>
            <a:endParaRPr lang="en-US" sz="3200" b="1" dirty="0">
              <a:solidFill>
                <a:schemeClr val="accent1"/>
              </a:solidFill>
              <a:cs typeface="Calibri" panose="020F0502020204030204"/>
            </a:endParaRPr>
          </a:p>
        </p:txBody>
      </p:sp>
      <p:pic>
        <p:nvPicPr>
          <p:cNvPr id="3" name="Picture 2" descr="screenshot of TEA Custom Claim Set Definitions PDF document">
            <a:extLst>
              <a:ext uri="{FF2B5EF4-FFF2-40B4-BE49-F238E27FC236}">
                <a16:creationId xmlns:a16="http://schemas.microsoft.com/office/drawing/2014/main" id="{278399F5-9620-9672-6853-84E640E1F552}"/>
              </a:ext>
            </a:extLst>
          </p:cNvPr>
          <p:cNvPicPr>
            <a:picLocks noChangeAspect="1"/>
          </p:cNvPicPr>
          <p:nvPr/>
        </p:nvPicPr>
        <p:blipFill rotWithShape="1">
          <a:blip r:embed="rId6"/>
          <a:srcRect t="668" b="42246"/>
          <a:stretch/>
        </p:blipFill>
        <p:spPr>
          <a:xfrm>
            <a:off x="2387497" y="1961625"/>
            <a:ext cx="9349979" cy="4757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47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24</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Will vendors have access to the DMC application?</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a:solidFill>
                  <a:srgbClr val="595959"/>
                </a:solidFill>
                <a:cs typeface="Calibri"/>
              </a:rPr>
              <a:t>No. The DMC application relies upon TEA Login (TEAL) security and will require the proper TEAL role(s) and privilege(s) by the LEA for access. </a:t>
            </a:r>
          </a:p>
          <a:p>
            <a:pPr marL="0" indent="0">
              <a:lnSpc>
                <a:spcPct val="100000"/>
              </a:lnSpc>
              <a:spcBef>
                <a:spcPts val="600"/>
              </a:spcBef>
              <a:spcAft>
                <a:spcPts val="600"/>
              </a:spcAft>
              <a:buClr>
                <a:srgbClr val="F16038"/>
              </a:buClr>
              <a:buNone/>
            </a:pPr>
            <a:endParaRPr lang="en-US">
              <a:solidFill>
                <a:srgbClr val="595959"/>
              </a:solidFill>
              <a:cs typeface="Calibri"/>
            </a:endParaRPr>
          </a:p>
          <a:p>
            <a:pPr marL="0" indent="0">
              <a:lnSpc>
                <a:spcPct val="100000"/>
              </a:lnSpc>
              <a:spcBef>
                <a:spcPts val="600"/>
              </a:spcBef>
              <a:spcAft>
                <a:spcPts val="600"/>
              </a:spcAft>
              <a:buClr>
                <a:srgbClr val="F16038"/>
              </a:buClr>
              <a:buNone/>
            </a:pPr>
            <a:r>
              <a:rPr lang="en-US">
                <a:solidFill>
                  <a:srgbClr val="595959"/>
                </a:solidFill>
                <a:cs typeface="Calibri"/>
              </a:rPr>
              <a:t>The LEA will be responsible for managing claim set(s), generating the key and secret, and providing it to their vendor.</a:t>
            </a:r>
          </a:p>
          <a:p>
            <a:pPr marL="0" indent="0">
              <a:buNone/>
            </a:pPr>
            <a:endParaRPr lang="en-US">
              <a:solidFill>
                <a:srgbClr val="0D6CB9"/>
              </a:solidFill>
              <a:cs typeface="Calibri"/>
            </a:endParaRPr>
          </a:p>
        </p:txBody>
      </p:sp>
    </p:spTree>
    <p:extLst>
      <p:ext uri="{BB962C8B-B14F-4D97-AF65-F5344CB8AC3E}">
        <p14:creationId xmlns:p14="http://schemas.microsoft.com/office/powerpoint/2010/main" val="791047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25</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Does the key and secret need to be generated every school year?</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a:solidFill>
                  <a:srgbClr val="595959"/>
                </a:solidFill>
                <a:cs typeface="Calibri"/>
              </a:rPr>
              <a:t>No. The LEA will not need to generate a new key and secret every school year. The LEA would only need to generate a key and secret when a new application is added or if they switch vendors. </a:t>
            </a:r>
          </a:p>
          <a:p>
            <a:pPr marL="0" indent="0">
              <a:buNone/>
            </a:pPr>
            <a:endParaRPr lang="en-US">
              <a:solidFill>
                <a:srgbClr val="0D6CB9"/>
              </a:solidFill>
              <a:cs typeface="Calibri"/>
            </a:endParaRPr>
          </a:p>
        </p:txBody>
      </p:sp>
    </p:spTree>
    <p:extLst>
      <p:ext uri="{BB962C8B-B14F-4D97-AF65-F5344CB8AC3E}">
        <p14:creationId xmlns:p14="http://schemas.microsoft.com/office/powerpoint/2010/main" val="3832686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26</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does the LEA need to perform descriptor mapping?</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a:solidFill>
                  <a:srgbClr val="595959"/>
                </a:solidFill>
                <a:cs typeface="Calibri"/>
              </a:rPr>
              <a:t>The LEA would need to perform the necessary descriptor mapping for any descriptor value that is loaded into the IODS that does not match a TEDS defined code value and is intended to be used for TSDS reporting.</a:t>
            </a:r>
          </a:p>
          <a:p>
            <a:pPr marL="0" indent="0">
              <a:lnSpc>
                <a:spcPct val="100000"/>
              </a:lnSpc>
              <a:spcBef>
                <a:spcPts val="600"/>
              </a:spcBef>
              <a:spcAft>
                <a:spcPts val="600"/>
              </a:spcAft>
              <a:buClr>
                <a:srgbClr val="F16038"/>
              </a:buClr>
              <a:buNone/>
            </a:pPr>
            <a:r>
              <a:rPr lang="en-US">
                <a:solidFill>
                  <a:srgbClr val="595959"/>
                </a:solidFill>
                <a:cs typeface="Calibri"/>
              </a:rPr>
              <a:t>Example: “</a:t>
            </a:r>
            <a:r>
              <a:rPr lang="en-US" i="1">
                <a:solidFill>
                  <a:srgbClr val="595959"/>
                </a:solidFill>
                <a:cs typeface="Calibri"/>
              </a:rPr>
              <a:t>High School Diploma</a:t>
            </a:r>
            <a:r>
              <a:rPr lang="en-US">
                <a:solidFill>
                  <a:srgbClr val="595959"/>
                </a:solidFill>
                <a:cs typeface="Calibri"/>
              </a:rPr>
              <a:t>” is loaded to the IODS, but the LEA wants to report “No Degree” for TSDS purposes. The LEA would map “High School Diploma” to “0 (No Degree)” in the DMC application. </a:t>
            </a:r>
          </a:p>
          <a:p>
            <a:pPr marL="0" indent="0">
              <a:buNone/>
            </a:pPr>
            <a:endParaRPr lang="en-US">
              <a:solidFill>
                <a:srgbClr val="0D6CB9"/>
              </a:solidFill>
              <a:cs typeface="Calibri"/>
            </a:endParaRPr>
          </a:p>
        </p:txBody>
      </p:sp>
    </p:spTree>
    <p:extLst>
      <p:ext uri="{BB962C8B-B14F-4D97-AF65-F5344CB8AC3E}">
        <p14:creationId xmlns:p14="http://schemas.microsoft.com/office/powerpoint/2010/main" val="3443321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27</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6028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If the source system vendor loads the TEDS defined code values to the IODS, does the LEA need to perform descriptor mapping in the DMC application?</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a:solidFill>
                  <a:srgbClr val="595959"/>
                </a:solidFill>
                <a:cs typeface="Calibri"/>
              </a:rPr>
              <a:t>The LEA would not need to perform descriptor mapping in the DMC application for data loaded into the IODS with TEDS defined code values. Additionally, if the LEA and/or vendor performs cross-walks or mapping of the data prior to sending to the IODS, then descriptor mapping in the DMC application may not be needed. LEAs should verify and confirm any descriptor values marked as “unmapped” in the DMC application. </a:t>
            </a:r>
          </a:p>
          <a:p>
            <a:pPr marL="0" indent="0">
              <a:buNone/>
            </a:pPr>
            <a:endParaRPr lang="en-US">
              <a:solidFill>
                <a:srgbClr val="0D6CB9"/>
              </a:solidFill>
              <a:cs typeface="Calibri"/>
            </a:endParaRPr>
          </a:p>
        </p:txBody>
      </p:sp>
    </p:spTree>
    <p:extLst>
      <p:ext uri="{BB962C8B-B14F-4D97-AF65-F5344CB8AC3E}">
        <p14:creationId xmlns:p14="http://schemas.microsoft.com/office/powerpoint/2010/main" val="2245736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270" b="43192"/>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CERTIFICATION</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148261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t>NEW RESOURCES</a:t>
            </a:r>
          </a:p>
        </p:txBody>
      </p:sp>
      <p:pic>
        <p:nvPicPr>
          <p:cNvPr id="6" name="Picture 2" descr="Image of TEDS website">
            <a:extLst>
              <a:ext uri="{FF2B5EF4-FFF2-40B4-BE49-F238E27FC236}">
                <a16:creationId xmlns:a16="http://schemas.microsoft.com/office/drawing/2014/main" id="{48E52D62-23D4-087E-C6E8-D92A1BED6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79" y="1010520"/>
            <a:ext cx="5701498" cy="4836957"/>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2" name="Graphic 1" descr="Internet with solid fill">
            <a:extLst>
              <a:ext uri="{FF2B5EF4-FFF2-40B4-BE49-F238E27FC236}">
                <a16:creationId xmlns:a16="http://schemas.microsoft.com/office/drawing/2014/main" id="{C485CE91-4E64-4984-1E03-D83FB1537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4873" y="1098357"/>
            <a:ext cx="914400" cy="914400"/>
          </a:xfrm>
          <a:prstGeom prst="rect">
            <a:avLst/>
          </a:prstGeom>
        </p:spPr>
      </p:pic>
      <p:sp>
        <p:nvSpPr>
          <p:cNvPr id="5" name="Content Placeholder 4">
            <a:extLst>
              <a:ext uri="{FF2B5EF4-FFF2-40B4-BE49-F238E27FC236}">
                <a16:creationId xmlns:a16="http://schemas.microsoft.com/office/drawing/2014/main" id="{75C8B539-FD8B-3C69-BA73-B83BEC2BA904}"/>
              </a:ext>
            </a:extLst>
          </p:cNvPr>
          <p:cNvSpPr txBox="1">
            <a:spLocks/>
          </p:cNvSpPr>
          <p:nvPr/>
        </p:nvSpPr>
        <p:spPr>
          <a:xfrm>
            <a:off x="7615040" y="2217823"/>
            <a:ext cx="3254066" cy="11390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400" b="1">
                <a:solidFill>
                  <a:srgbClr val="0D6CB9"/>
                </a:solidFill>
                <a:hlinkClick r:id="rId5">
                  <a:extLst>
                    <a:ext uri="{A12FA001-AC4F-418D-AE19-62706E023703}">
                      <ahyp:hlinkClr xmlns:ahyp="http://schemas.microsoft.com/office/drawing/2018/hyperlinkcolor" val="tx"/>
                    </a:ext>
                  </a:extLst>
                </a:hlinkClick>
              </a:rPr>
              <a:t>ODS Upgrade Data Standards</a:t>
            </a:r>
            <a:endParaRPr lang="en-US" sz="3400" b="1">
              <a:solidFill>
                <a:srgbClr val="0D6CB9"/>
              </a:solidFill>
              <a:cs typeface="Calibri" panose="020F0502020204030204"/>
            </a:endParaRPr>
          </a:p>
        </p:txBody>
      </p:sp>
      <p:pic>
        <p:nvPicPr>
          <p:cNvPr id="2050" name="Picture 2" descr="Yay! text comic typeface clipart spiky bubble | free image by rawpixel.com  / Baifern in 2023 | Clip art, Drawing illustrations, Comic text">
            <a:extLst>
              <a:ext uri="{FF2B5EF4-FFF2-40B4-BE49-F238E27FC236}">
                <a16:creationId xmlns:a16="http://schemas.microsoft.com/office/drawing/2014/main" id="{7CEAA913-DE4C-062E-3F93-FF256107E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0591" y="3629967"/>
            <a:ext cx="2102963" cy="210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70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813661-2080-1618-876D-A80741E23391}"/>
              </a:ext>
            </a:extLst>
          </p:cNvPr>
          <p:cNvSpPr>
            <a:spLocks noGrp="1"/>
          </p:cNvSpPr>
          <p:nvPr>
            <p:ph type="title"/>
          </p:nvPr>
        </p:nvSpPr>
        <p:spPr/>
        <p:txBody>
          <a:bodyPr>
            <a:normAutofit/>
          </a:bodyPr>
          <a:lstStyle/>
          <a:p>
            <a:pPr algn="ctr"/>
            <a:r>
              <a:rPr lang="en-US" sz="4000"/>
              <a:t>ENSURING VENDOR READINESS</a:t>
            </a:r>
          </a:p>
        </p:txBody>
      </p:sp>
      <p:pic>
        <p:nvPicPr>
          <p:cNvPr id="5" name="Picture 4" descr="Picture containing Ed-Fi logo">
            <a:extLst>
              <a:ext uri="{FF2B5EF4-FFF2-40B4-BE49-F238E27FC236}">
                <a16:creationId xmlns:a16="http://schemas.microsoft.com/office/drawing/2014/main" id="{351728B7-52F7-7595-BC4A-A31D9EFF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57" y="2038691"/>
            <a:ext cx="4716204" cy="2467781"/>
          </a:xfrm>
          <a:prstGeom prst="rect">
            <a:avLst/>
          </a:prstGeom>
        </p:spPr>
      </p:pic>
      <p:sp>
        <p:nvSpPr>
          <p:cNvPr id="9" name="TextBox 8">
            <a:extLst>
              <a:ext uri="{FF2B5EF4-FFF2-40B4-BE49-F238E27FC236}">
                <a16:creationId xmlns:a16="http://schemas.microsoft.com/office/drawing/2014/main" id="{91B01169-F636-D083-2D80-EDBB03A9D170}"/>
              </a:ext>
            </a:extLst>
          </p:cNvPr>
          <p:cNvSpPr txBox="1"/>
          <p:nvPr/>
        </p:nvSpPr>
        <p:spPr>
          <a:xfrm>
            <a:off x="817757" y="4869200"/>
            <a:ext cx="4939109" cy="584775"/>
          </a:xfrm>
          <a:prstGeom prst="rect">
            <a:avLst/>
          </a:prstGeom>
          <a:noFill/>
        </p:spPr>
        <p:txBody>
          <a:bodyPr wrap="none" rtlCol="0">
            <a:spAutoFit/>
          </a:bodyPr>
          <a:lstStyle/>
          <a:p>
            <a:r>
              <a:rPr lang="en-US" sz="3200" b="1"/>
              <a:t>CERTIFICATION &amp; BADGING </a:t>
            </a:r>
          </a:p>
        </p:txBody>
      </p:sp>
      <p:cxnSp>
        <p:nvCxnSpPr>
          <p:cNvPr id="8" name="Straight Connector 7" descr="vertical line to separate Ed-Fi from TSDS images">
            <a:extLst>
              <a:ext uri="{FF2B5EF4-FFF2-40B4-BE49-F238E27FC236}">
                <a16:creationId xmlns:a16="http://schemas.microsoft.com/office/drawing/2014/main" id="{22BB0CD7-9B47-40BA-F17B-AC7F01EF0E35}"/>
              </a:ext>
            </a:extLst>
          </p:cNvPr>
          <p:cNvCxnSpPr/>
          <p:nvPr/>
        </p:nvCxnSpPr>
        <p:spPr>
          <a:xfrm>
            <a:off x="6188927" y="1148576"/>
            <a:ext cx="0" cy="4382429"/>
          </a:xfrm>
          <a:prstGeom prst="line">
            <a:avLst/>
          </a:prstGeom>
          <a:ln w="127000">
            <a:solidFill>
              <a:srgbClr val="F9A451"/>
            </a:solidFill>
          </a:ln>
        </p:spPr>
        <p:style>
          <a:lnRef idx="3">
            <a:schemeClr val="accent2"/>
          </a:lnRef>
          <a:fillRef idx="0">
            <a:schemeClr val="accent2"/>
          </a:fillRef>
          <a:effectRef idx="2">
            <a:schemeClr val="accent2"/>
          </a:effectRef>
          <a:fontRef idx="minor">
            <a:schemeClr val="tx1"/>
          </a:fontRef>
        </p:style>
      </p:cxnSp>
      <p:pic>
        <p:nvPicPr>
          <p:cNvPr id="6" name="Picture 5" descr="A picture containing TSDS logo">
            <a:extLst>
              <a:ext uri="{FF2B5EF4-FFF2-40B4-BE49-F238E27FC236}">
                <a16:creationId xmlns:a16="http://schemas.microsoft.com/office/drawing/2014/main" id="{EF550033-79A0-3521-247D-87E0E323AF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7241658" y="1883946"/>
            <a:ext cx="4015393" cy="2467781"/>
          </a:xfrm>
          <a:prstGeom prst="rect">
            <a:avLst/>
          </a:prstGeom>
        </p:spPr>
      </p:pic>
      <p:sp>
        <p:nvSpPr>
          <p:cNvPr id="10" name="TextBox 9">
            <a:extLst>
              <a:ext uri="{FF2B5EF4-FFF2-40B4-BE49-F238E27FC236}">
                <a16:creationId xmlns:a16="http://schemas.microsoft.com/office/drawing/2014/main" id="{5B10D426-EA89-3CE7-204D-AA38C77FF2F8}"/>
              </a:ext>
            </a:extLst>
          </p:cNvPr>
          <p:cNvSpPr txBox="1"/>
          <p:nvPr/>
        </p:nvSpPr>
        <p:spPr>
          <a:xfrm>
            <a:off x="6793200" y="4869201"/>
            <a:ext cx="4912307" cy="584775"/>
          </a:xfrm>
          <a:prstGeom prst="rect">
            <a:avLst/>
          </a:prstGeom>
          <a:noFill/>
        </p:spPr>
        <p:txBody>
          <a:bodyPr wrap="none" rtlCol="0">
            <a:spAutoFit/>
          </a:bodyPr>
          <a:lstStyle/>
          <a:p>
            <a:r>
              <a:rPr lang="en-US" sz="3200" b="1">
                <a:solidFill>
                  <a:srgbClr val="0082C8"/>
                </a:solidFill>
              </a:rPr>
              <a:t>COMPATIBLE DESIGNATION </a:t>
            </a:r>
          </a:p>
        </p:txBody>
      </p:sp>
    </p:spTree>
    <p:extLst>
      <p:ext uri="{BB962C8B-B14F-4D97-AF65-F5344CB8AC3E}">
        <p14:creationId xmlns:p14="http://schemas.microsoft.com/office/powerpoint/2010/main" val="109204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ED6B7-D06A-3AA3-BCD9-C2A0363DADDA}"/>
              </a:ext>
            </a:extLst>
          </p:cNvPr>
          <p:cNvSpPr>
            <a:spLocks noGrp="1"/>
          </p:cNvSpPr>
          <p:nvPr>
            <p:ph type="title"/>
          </p:nvPr>
        </p:nvSpPr>
        <p:spPr/>
        <p:txBody>
          <a:bodyPr>
            <a:normAutofit/>
          </a:bodyPr>
          <a:lstStyle/>
          <a:p>
            <a:pPr algn="ctr"/>
            <a:r>
              <a:rPr lang="en-US" sz="4000"/>
              <a:t>CERTIFICATION VS DESIGNATION</a:t>
            </a:r>
          </a:p>
        </p:txBody>
      </p:sp>
      <p:sp>
        <p:nvSpPr>
          <p:cNvPr id="4" name="Content Placeholder 3">
            <a:extLst>
              <a:ext uri="{FF2B5EF4-FFF2-40B4-BE49-F238E27FC236}">
                <a16:creationId xmlns:a16="http://schemas.microsoft.com/office/drawing/2014/main" id="{AF482A82-5BC3-7A14-60D8-A775CD474782}"/>
              </a:ext>
            </a:extLst>
          </p:cNvPr>
          <p:cNvSpPr>
            <a:spLocks noGrp="1"/>
          </p:cNvSpPr>
          <p:nvPr>
            <p:ph idx="1"/>
          </p:nvPr>
        </p:nvSpPr>
        <p:spPr>
          <a:xfrm>
            <a:off x="712380" y="1285423"/>
            <a:ext cx="5383620" cy="4533485"/>
          </a:xfrm>
        </p:spPr>
        <p:txBody>
          <a:bodyPr/>
          <a:lstStyle/>
          <a:p>
            <a:endParaRPr lang="en-US" sz="600" b="1"/>
          </a:p>
          <a:p>
            <a:r>
              <a:rPr lang="en-US" sz="3000" b="1"/>
              <a:t>Ed-Fi Certification: </a:t>
            </a:r>
          </a:p>
          <a:p>
            <a:pPr lvl="1"/>
            <a:endParaRPr lang="en-US" sz="1600"/>
          </a:p>
          <a:p>
            <a:pPr lvl="1"/>
            <a:r>
              <a:rPr lang="en-US"/>
              <a:t>Provided through the Ed-Fi Alliance</a:t>
            </a:r>
          </a:p>
          <a:p>
            <a:pPr lvl="1"/>
            <a:r>
              <a:rPr lang="en-US"/>
              <a:t>Includes all required and optional Ed-Fi Core entities</a:t>
            </a:r>
          </a:p>
          <a:p>
            <a:pPr lvl="1"/>
            <a:r>
              <a:rPr lang="en-US">
                <a:hlinkClick r:id="rId3"/>
              </a:rPr>
              <a:t>Student Information Systems API for Data Standard v4 Certification</a:t>
            </a:r>
            <a:endParaRPr lang="en-US"/>
          </a:p>
          <a:p>
            <a:pPr lvl="1"/>
            <a:r>
              <a:rPr lang="en-US">
                <a:hlinkClick r:id="rId4"/>
              </a:rPr>
              <a:t>Badging </a:t>
            </a:r>
            <a:r>
              <a:rPr lang="en-US"/>
              <a:t>(API Provider/Consumer) for ERP and other vendors</a:t>
            </a:r>
          </a:p>
          <a:p>
            <a:pPr lvl="2"/>
            <a:endParaRPr lang="en-US"/>
          </a:p>
        </p:txBody>
      </p:sp>
      <p:sp>
        <p:nvSpPr>
          <p:cNvPr id="8" name="Rectangle 7">
            <a:extLst>
              <a:ext uri="{FF2B5EF4-FFF2-40B4-BE49-F238E27FC236}">
                <a16:creationId xmlns:a16="http://schemas.microsoft.com/office/drawing/2014/main" id="{4FA0C20D-83C6-F94C-2E9F-17ABF6F84C79}"/>
              </a:ext>
            </a:extLst>
          </p:cNvPr>
          <p:cNvSpPr/>
          <p:nvPr/>
        </p:nvSpPr>
        <p:spPr>
          <a:xfrm>
            <a:off x="791737" y="5085412"/>
            <a:ext cx="4951142" cy="487164"/>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DECEMBER 2023</a:t>
            </a:r>
          </a:p>
        </p:txBody>
      </p:sp>
      <p:sp>
        <p:nvSpPr>
          <p:cNvPr id="5" name="Text Placeholder 4">
            <a:extLst>
              <a:ext uri="{FF2B5EF4-FFF2-40B4-BE49-F238E27FC236}">
                <a16:creationId xmlns:a16="http://schemas.microsoft.com/office/drawing/2014/main" id="{72C8F968-D6DC-846F-01A9-E6E11D329793}"/>
              </a:ext>
            </a:extLst>
          </p:cNvPr>
          <p:cNvSpPr>
            <a:spLocks noGrp="1"/>
          </p:cNvSpPr>
          <p:nvPr>
            <p:ph type="body" sz="quarter" idx="13"/>
          </p:nvPr>
        </p:nvSpPr>
        <p:spPr/>
        <p:txBody>
          <a:bodyPr/>
          <a:lstStyle/>
          <a:p>
            <a:endParaRPr lang="en-US" sz="600" b="1"/>
          </a:p>
          <a:p>
            <a:r>
              <a:rPr lang="en-US" sz="3000" b="1"/>
              <a:t>TSDS Compatible Designation</a:t>
            </a:r>
          </a:p>
          <a:p>
            <a:pPr lvl="1"/>
            <a:endParaRPr lang="en-US" sz="1600"/>
          </a:p>
          <a:p>
            <a:pPr lvl="1"/>
            <a:r>
              <a:rPr lang="en-US"/>
              <a:t>Provided through TEA</a:t>
            </a:r>
          </a:p>
          <a:p>
            <a:pPr lvl="1"/>
            <a:r>
              <a:rPr lang="en-US"/>
              <a:t>Includes all required and optional entities for TSDS data submissions</a:t>
            </a:r>
          </a:p>
          <a:p>
            <a:pPr lvl="1"/>
            <a:r>
              <a:rPr lang="en-US"/>
              <a:t>Required for SIS, HR/Finance, and ECDS assessment vendors</a:t>
            </a:r>
          </a:p>
          <a:p>
            <a:pPr lvl="1"/>
            <a:r>
              <a:rPr lang="en-US"/>
              <a:t>Validated by LEAs during the 2023-2024 Parallel Submission</a:t>
            </a:r>
          </a:p>
          <a:p>
            <a:pPr lvl="1"/>
            <a:endParaRPr lang="en-US"/>
          </a:p>
          <a:p>
            <a:pPr lvl="1"/>
            <a:endParaRPr lang="en-US"/>
          </a:p>
        </p:txBody>
      </p:sp>
      <p:sp>
        <p:nvSpPr>
          <p:cNvPr id="9" name="Rectangle 8">
            <a:extLst>
              <a:ext uri="{FF2B5EF4-FFF2-40B4-BE49-F238E27FC236}">
                <a16:creationId xmlns:a16="http://schemas.microsoft.com/office/drawing/2014/main" id="{9F1EF47D-A3E9-E9F5-0454-765021E9197C}"/>
              </a:ext>
            </a:extLst>
          </p:cNvPr>
          <p:cNvSpPr/>
          <p:nvPr/>
        </p:nvSpPr>
        <p:spPr>
          <a:xfrm>
            <a:off x="6679580" y="5059848"/>
            <a:ext cx="4939991" cy="4871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D6CB9"/>
                </a:solidFill>
              </a:rPr>
              <a:t>JULY 2024</a:t>
            </a:r>
          </a:p>
        </p:txBody>
      </p:sp>
    </p:spTree>
    <p:extLst>
      <p:ext uri="{BB962C8B-B14F-4D97-AF65-F5344CB8AC3E}">
        <p14:creationId xmlns:p14="http://schemas.microsoft.com/office/powerpoint/2010/main" val="1634951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66E02-4647-F3CF-7C91-82C660A34D27}"/>
              </a:ext>
            </a:extLst>
          </p:cNvPr>
          <p:cNvSpPr>
            <a:spLocks noGrp="1"/>
          </p:cNvSpPr>
          <p:nvPr>
            <p:ph type="title"/>
          </p:nvPr>
        </p:nvSpPr>
        <p:spPr/>
        <p:txBody>
          <a:bodyPr>
            <a:normAutofit/>
          </a:bodyPr>
          <a:lstStyle/>
          <a:p>
            <a:pPr algn="ctr"/>
            <a:r>
              <a:rPr lang="en-US" sz="4000"/>
              <a:t>TIMING MATTERS!</a:t>
            </a:r>
          </a:p>
        </p:txBody>
      </p:sp>
      <p:pic>
        <p:nvPicPr>
          <p:cNvPr id="9" name="Content Placeholder 8" descr="Half face clock on a wall">
            <a:extLst>
              <a:ext uri="{FF2B5EF4-FFF2-40B4-BE49-F238E27FC236}">
                <a16:creationId xmlns:a16="http://schemas.microsoft.com/office/drawing/2014/main" id="{0D44E0E1-2A40-DA73-40CA-EB25517F9C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63" y="896225"/>
            <a:ext cx="5383212" cy="3873886"/>
          </a:xfrm>
        </p:spPr>
      </p:pic>
      <p:pic>
        <p:nvPicPr>
          <p:cNvPr id="18" name="Graphic 17" descr="Email with solid fill">
            <a:extLst>
              <a:ext uri="{FF2B5EF4-FFF2-40B4-BE49-F238E27FC236}">
                <a16:creationId xmlns:a16="http://schemas.microsoft.com/office/drawing/2014/main" id="{9B52CBDE-86FF-2081-45A2-7C7BC6E1C9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528" y="4973154"/>
            <a:ext cx="914400" cy="914400"/>
          </a:xfrm>
          <a:prstGeom prst="rect">
            <a:avLst/>
          </a:prstGeom>
        </p:spPr>
      </p:pic>
      <p:sp>
        <p:nvSpPr>
          <p:cNvPr id="16" name="TextBox 15">
            <a:extLst>
              <a:ext uri="{FF2B5EF4-FFF2-40B4-BE49-F238E27FC236}">
                <a16:creationId xmlns:a16="http://schemas.microsoft.com/office/drawing/2014/main" id="{D375B8CF-178B-2A39-F3E0-9FEEA46BBBC4}"/>
              </a:ext>
            </a:extLst>
          </p:cNvPr>
          <p:cNvSpPr txBox="1"/>
          <p:nvPr/>
        </p:nvSpPr>
        <p:spPr>
          <a:xfrm>
            <a:off x="1816931" y="5199521"/>
            <a:ext cx="4029692" cy="584775"/>
          </a:xfrm>
          <a:prstGeom prst="rect">
            <a:avLst/>
          </a:prstGeom>
          <a:noFill/>
        </p:spPr>
        <p:txBody>
          <a:bodyPr wrap="square">
            <a:spAutoFit/>
          </a:bodyPr>
          <a:lstStyle/>
          <a:p>
            <a:r>
              <a:rPr lang="en-US" sz="3200">
                <a:ea typeface="Calibri"/>
                <a:cs typeface="Calibri"/>
                <a:hlinkClick r:id="rId6">
                  <a:extLst>
                    <a:ext uri="{A12FA001-AC4F-418D-AE19-62706E023703}">
                      <ahyp:hlinkClr xmlns:ahyp="http://schemas.microsoft.com/office/drawing/2018/hyperlinkcolor" val="tx"/>
                    </a:ext>
                  </a:extLst>
                </a:hlinkClick>
              </a:rPr>
              <a:t>jeff.putnam@ed-fi.org</a:t>
            </a:r>
            <a:endParaRPr lang="en-US" sz="3200"/>
          </a:p>
        </p:txBody>
      </p:sp>
      <p:sp>
        <p:nvSpPr>
          <p:cNvPr id="13" name="Content Placeholder 12">
            <a:extLst>
              <a:ext uri="{FF2B5EF4-FFF2-40B4-BE49-F238E27FC236}">
                <a16:creationId xmlns:a16="http://schemas.microsoft.com/office/drawing/2014/main" id="{BC0DF284-132B-A403-7B54-8EAF5C0DD45B}"/>
              </a:ext>
            </a:extLst>
          </p:cNvPr>
          <p:cNvSpPr>
            <a:spLocks noGrp="1"/>
          </p:cNvSpPr>
          <p:nvPr>
            <p:ph idx="13"/>
          </p:nvPr>
        </p:nvSpPr>
        <p:spPr>
          <a:xfrm>
            <a:off x="6450417" y="1079016"/>
            <a:ext cx="5383620" cy="4351338"/>
          </a:xfrm>
        </p:spPr>
        <p:txBody>
          <a:bodyPr/>
          <a:lstStyle/>
          <a:p>
            <a:pPr marL="0" indent="0">
              <a:buFont typeface="Wingdings" panose="05000000000000000000" pitchFamily="2" charset="2"/>
              <a:buNone/>
            </a:pPr>
            <a:r>
              <a:rPr lang="en-US" b="1">
                <a:solidFill>
                  <a:schemeClr val="accent2"/>
                </a:solidFill>
              </a:rPr>
              <a:t>COHORT 1 VENDORS</a:t>
            </a:r>
            <a:endParaRPr lang="en-US">
              <a:solidFill>
                <a:schemeClr val="accent2"/>
              </a:solidFill>
            </a:endParaRPr>
          </a:p>
          <a:p>
            <a:pPr marL="0" indent="0">
              <a:buFont typeface="Wingdings" panose="05000000000000000000" pitchFamily="2" charset="2"/>
              <a:buNone/>
            </a:pPr>
            <a:r>
              <a:rPr lang="en-US" sz="2800"/>
              <a:t>Schedule your initial meeting with the Ed-Fi Alliance by </a:t>
            </a:r>
            <a:r>
              <a:rPr lang="en-US" sz="2800" b="1"/>
              <a:t>April 3, 2023</a:t>
            </a:r>
            <a:r>
              <a:rPr lang="en-US" sz="2800"/>
              <a:t>.</a:t>
            </a:r>
          </a:p>
          <a:p>
            <a:pPr marL="0" indent="0">
              <a:buFont typeface="Wingdings" panose="05000000000000000000" pitchFamily="2" charset="2"/>
              <a:buNone/>
            </a:pPr>
            <a:endParaRPr lang="en-US" sz="1200"/>
          </a:p>
          <a:p>
            <a:pPr marL="0" indent="0">
              <a:buFont typeface="Wingdings" panose="05000000000000000000" pitchFamily="2" charset="2"/>
              <a:buNone/>
            </a:pPr>
            <a:r>
              <a:rPr lang="en-US" b="1">
                <a:solidFill>
                  <a:schemeClr val="accent2"/>
                </a:solidFill>
              </a:rPr>
              <a:t>COHORT 2 VENDORS: </a:t>
            </a:r>
          </a:p>
          <a:p>
            <a:pPr marL="0" indent="0">
              <a:buFont typeface="Wingdings" panose="05000000000000000000" pitchFamily="2" charset="2"/>
              <a:buNone/>
            </a:pPr>
            <a:r>
              <a:rPr lang="en-US" sz="2800"/>
              <a:t>Schedule your initial meeting with the Ed-Fi Alliance by </a:t>
            </a:r>
            <a:r>
              <a:rPr lang="en-US" sz="2800" b="1"/>
              <a:t>May 1, 2023</a:t>
            </a:r>
            <a:r>
              <a:rPr lang="en-US" sz="2800"/>
              <a:t>.</a:t>
            </a:r>
          </a:p>
          <a:p>
            <a:pPr marL="0" indent="0">
              <a:buFont typeface="Wingdings" panose="05000000000000000000" pitchFamily="2" charset="2"/>
              <a:buNone/>
            </a:pPr>
            <a:r>
              <a:rPr lang="en-US" sz="1200"/>
              <a:t> </a:t>
            </a:r>
          </a:p>
          <a:p>
            <a:pPr marL="0" indent="0">
              <a:buFont typeface="Wingdings" panose="05000000000000000000" pitchFamily="2" charset="2"/>
              <a:buNone/>
            </a:pPr>
            <a:r>
              <a:rPr lang="en-US" b="1">
                <a:solidFill>
                  <a:schemeClr val="accent2"/>
                </a:solidFill>
              </a:rPr>
              <a:t>ALL OTHER VENDORS:</a:t>
            </a:r>
          </a:p>
          <a:p>
            <a:pPr marL="0" indent="0">
              <a:buFont typeface="Wingdings" panose="05000000000000000000" pitchFamily="2" charset="2"/>
              <a:buNone/>
            </a:pPr>
            <a:r>
              <a:rPr lang="en-US" sz="2800"/>
              <a:t>Schedule your initial meeting with the Ed-Fi Alliance by </a:t>
            </a:r>
            <a:r>
              <a:rPr lang="en-US" sz="2800" b="1"/>
              <a:t>June 1, 2023</a:t>
            </a:r>
            <a:r>
              <a:rPr lang="en-US" sz="2800"/>
              <a:t>. </a:t>
            </a:r>
          </a:p>
          <a:p>
            <a:endParaRPr lang="en-US"/>
          </a:p>
        </p:txBody>
      </p:sp>
    </p:spTree>
    <p:extLst>
      <p:ext uri="{BB962C8B-B14F-4D97-AF65-F5344CB8AC3E}">
        <p14:creationId xmlns:p14="http://schemas.microsoft.com/office/powerpoint/2010/main" val="2102936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C7E0E-BD43-AD4D-A342-A6629F01337F}"/>
              </a:ext>
            </a:extLst>
          </p:cNvPr>
          <p:cNvSpPr>
            <a:spLocks noGrp="1"/>
          </p:cNvSpPr>
          <p:nvPr>
            <p:ph type="title"/>
          </p:nvPr>
        </p:nvSpPr>
        <p:spPr>
          <a:xfrm>
            <a:off x="712380" y="153230"/>
            <a:ext cx="11121657" cy="751350"/>
          </a:xfrm>
        </p:spPr>
        <p:txBody>
          <a:bodyPr anchor="ctr">
            <a:normAutofit/>
          </a:bodyPr>
          <a:lstStyle/>
          <a:p>
            <a:r>
              <a:rPr lang="en-US" sz="4000"/>
              <a:t>ENSURING PROGRESS &amp; PROVIDING SUPPORT</a:t>
            </a:r>
          </a:p>
        </p:txBody>
      </p:sp>
      <p:sp>
        <p:nvSpPr>
          <p:cNvPr id="11" name="Content Placeholder 12">
            <a:extLst>
              <a:ext uri="{FF2B5EF4-FFF2-40B4-BE49-F238E27FC236}">
                <a16:creationId xmlns:a16="http://schemas.microsoft.com/office/drawing/2014/main" id="{5AEC1E66-67F9-CDE5-6D64-EA94CCC19014}"/>
              </a:ext>
            </a:extLst>
          </p:cNvPr>
          <p:cNvSpPr>
            <a:spLocks noGrp="1"/>
          </p:cNvSpPr>
          <p:nvPr>
            <p:ph idx="1"/>
          </p:nvPr>
        </p:nvSpPr>
        <p:spPr>
          <a:xfrm>
            <a:off x="357964" y="1285875"/>
            <a:ext cx="5935958" cy="4351338"/>
          </a:xfrm>
        </p:spPr>
        <p:txBody>
          <a:bodyPr/>
          <a:lstStyle/>
          <a:p>
            <a:pPr marL="0" indent="0">
              <a:buFont typeface="Wingdings" panose="05000000000000000000" pitchFamily="2" charset="2"/>
              <a:buNone/>
            </a:pPr>
            <a:r>
              <a:rPr lang="en-US" b="1">
                <a:solidFill>
                  <a:schemeClr val="accent2"/>
                </a:solidFill>
              </a:rPr>
              <a:t>MONTHLY MEETINGS</a:t>
            </a:r>
            <a:endParaRPr lang="en-US">
              <a:solidFill>
                <a:schemeClr val="accent2"/>
              </a:solidFill>
            </a:endParaRPr>
          </a:p>
          <a:p>
            <a:pPr marL="0" indent="0">
              <a:buFont typeface="Wingdings" panose="05000000000000000000" pitchFamily="2" charset="2"/>
              <a:buNone/>
            </a:pPr>
            <a:r>
              <a:rPr lang="en-US" sz="2400"/>
              <a:t>Establish monthly meetings with the Ed-Fi Alliance and TEA to effectively meet milestones.</a:t>
            </a:r>
          </a:p>
          <a:p>
            <a:pPr marL="0" indent="0">
              <a:buFont typeface="Wingdings" panose="05000000000000000000" pitchFamily="2" charset="2"/>
              <a:buNone/>
            </a:pPr>
            <a:endParaRPr lang="en-US" sz="2400"/>
          </a:p>
          <a:p>
            <a:pPr marL="0" indent="0">
              <a:buFont typeface="Wingdings" panose="05000000000000000000" pitchFamily="2" charset="2"/>
              <a:buNone/>
            </a:pPr>
            <a:r>
              <a:rPr lang="en-US" b="1">
                <a:solidFill>
                  <a:schemeClr val="accent2"/>
                </a:solidFill>
              </a:rPr>
              <a:t>ACHIEVABLE MILESTONES: </a:t>
            </a:r>
          </a:p>
          <a:p>
            <a:r>
              <a:rPr lang="en-US" sz="2400" b="1"/>
              <a:t>Stage 1</a:t>
            </a:r>
            <a:r>
              <a:rPr lang="en-US" sz="2400"/>
              <a:t>: </a:t>
            </a:r>
            <a:r>
              <a:rPr lang="en-US" sz="2200"/>
              <a:t>core student/staff domains</a:t>
            </a:r>
          </a:p>
          <a:p>
            <a:r>
              <a:rPr lang="en-US" sz="2400" b="1"/>
              <a:t>Stage 2</a:t>
            </a:r>
            <a:r>
              <a:rPr lang="en-US" sz="2400"/>
              <a:t>: core </a:t>
            </a:r>
            <a:r>
              <a:rPr lang="en-US" sz="2200"/>
              <a:t>supporting domains</a:t>
            </a:r>
          </a:p>
          <a:p>
            <a:r>
              <a:rPr lang="en-US" sz="2400" b="1"/>
              <a:t>Stage 3</a:t>
            </a:r>
            <a:r>
              <a:rPr lang="en-US" sz="2400"/>
              <a:t>: </a:t>
            </a:r>
            <a:r>
              <a:rPr lang="en-US" sz="2200"/>
              <a:t>all remaining core domains</a:t>
            </a:r>
          </a:p>
          <a:p>
            <a:pPr marL="0" indent="0">
              <a:buFont typeface="Wingdings" panose="05000000000000000000" pitchFamily="2" charset="2"/>
              <a:buNone/>
            </a:pPr>
            <a:r>
              <a:rPr lang="en-US" sz="1200"/>
              <a:t> </a:t>
            </a:r>
          </a:p>
          <a:p>
            <a:endParaRPr lang="en-US"/>
          </a:p>
        </p:txBody>
      </p:sp>
      <p:sp>
        <p:nvSpPr>
          <p:cNvPr id="10" name="Rectangle: Rounded Corners 9">
            <a:extLst>
              <a:ext uri="{FF2B5EF4-FFF2-40B4-BE49-F238E27FC236}">
                <a16:creationId xmlns:a16="http://schemas.microsoft.com/office/drawing/2014/main" id="{24D99AB4-1F29-E09B-761D-B99542B77F10}"/>
              </a:ext>
            </a:extLst>
          </p:cNvPr>
          <p:cNvSpPr/>
          <p:nvPr/>
        </p:nvSpPr>
        <p:spPr>
          <a:xfrm>
            <a:off x="4954565" y="3918857"/>
            <a:ext cx="1545911"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June 2023</a:t>
            </a:r>
          </a:p>
        </p:txBody>
      </p:sp>
      <p:sp>
        <p:nvSpPr>
          <p:cNvPr id="13" name="Rectangle: Rounded Corners 12">
            <a:extLst>
              <a:ext uri="{FF2B5EF4-FFF2-40B4-BE49-F238E27FC236}">
                <a16:creationId xmlns:a16="http://schemas.microsoft.com/office/drawing/2014/main" id="{CAAEAB8D-0CA5-C3B7-A210-1B461C35EBD6}"/>
              </a:ext>
            </a:extLst>
          </p:cNvPr>
          <p:cNvSpPr/>
          <p:nvPr/>
        </p:nvSpPr>
        <p:spPr>
          <a:xfrm>
            <a:off x="4966439" y="4384070"/>
            <a:ext cx="1545911"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August 2023</a:t>
            </a:r>
          </a:p>
        </p:txBody>
      </p:sp>
      <p:sp>
        <p:nvSpPr>
          <p:cNvPr id="15" name="Rectangle: Rounded Corners 14">
            <a:extLst>
              <a:ext uri="{FF2B5EF4-FFF2-40B4-BE49-F238E27FC236}">
                <a16:creationId xmlns:a16="http://schemas.microsoft.com/office/drawing/2014/main" id="{E2A04252-4213-251C-0F66-AB1DC66CD583}"/>
              </a:ext>
            </a:extLst>
          </p:cNvPr>
          <p:cNvSpPr/>
          <p:nvPr/>
        </p:nvSpPr>
        <p:spPr>
          <a:xfrm>
            <a:off x="4954565" y="4844386"/>
            <a:ext cx="1545911"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December 2023</a:t>
            </a:r>
          </a:p>
        </p:txBody>
      </p:sp>
      <p:pic>
        <p:nvPicPr>
          <p:cNvPr id="9" name="Content Placeholder 8" descr="People in a video call">
            <a:extLst>
              <a:ext uri="{FF2B5EF4-FFF2-40B4-BE49-F238E27FC236}">
                <a16:creationId xmlns:a16="http://schemas.microsoft.com/office/drawing/2014/main" id="{BC87FFE9-5926-CD36-C028-EFD125103323}"/>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l="10732" r="6682" b="-1"/>
          <a:stretch/>
        </p:blipFill>
        <p:spPr>
          <a:xfrm>
            <a:off x="6828311" y="1304642"/>
            <a:ext cx="5005725" cy="4045903"/>
          </a:xfrm>
          <a:noFill/>
        </p:spPr>
      </p:pic>
    </p:spTree>
    <p:extLst>
      <p:ext uri="{BB962C8B-B14F-4D97-AF65-F5344CB8AC3E}">
        <p14:creationId xmlns:p14="http://schemas.microsoft.com/office/powerpoint/2010/main" val="1365887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A024-A7BC-49FB-A888-A9611E7850D4}"/>
              </a:ext>
            </a:extLst>
          </p:cNvPr>
          <p:cNvSpPr>
            <a:spLocks noGrp="1"/>
          </p:cNvSpPr>
          <p:nvPr>
            <p:ph type="title"/>
          </p:nvPr>
        </p:nvSpPr>
        <p:spPr/>
        <p:txBody>
          <a:bodyPr>
            <a:normAutofit/>
          </a:bodyPr>
          <a:lstStyle/>
          <a:p>
            <a:pPr algn="ctr"/>
            <a:r>
              <a:rPr lang="en-US" sz="4000"/>
              <a:t>TSDS COMPATIBLE DESIGNATION</a:t>
            </a:r>
          </a:p>
        </p:txBody>
      </p:sp>
      <p:graphicFrame>
        <p:nvGraphicFramePr>
          <p:cNvPr id="12" name="Content Placeholder 11" descr="XML vs API">
            <a:extLst>
              <a:ext uri="{FF2B5EF4-FFF2-40B4-BE49-F238E27FC236}">
                <a16:creationId xmlns:a16="http://schemas.microsoft.com/office/drawing/2014/main" id="{66FD823C-28E2-FAED-AD50-FEBB697C8519}"/>
              </a:ext>
            </a:extLst>
          </p:cNvPr>
          <p:cNvGraphicFramePr>
            <a:graphicFrameLocks noGrp="1"/>
          </p:cNvGraphicFramePr>
          <p:nvPr>
            <p:ph idx="1"/>
          </p:nvPr>
        </p:nvGraphicFramePr>
        <p:xfrm>
          <a:off x="1909126" y="1022079"/>
          <a:ext cx="5643253" cy="4813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25" descr="XML Icon">
            <a:extLst>
              <a:ext uri="{FF2B5EF4-FFF2-40B4-BE49-F238E27FC236}">
                <a16:creationId xmlns:a16="http://schemas.microsoft.com/office/drawing/2014/main" id="{A245DE61-FDA2-C790-BBC2-F314BC2A7443}"/>
              </a:ext>
            </a:extLst>
          </p:cNvPr>
          <p:cNvPicPr>
            <a:picLocks noChangeAspect="1"/>
          </p:cNvPicPr>
          <p:nvPr/>
        </p:nvPicPr>
        <p:blipFill>
          <a:blip r:embed="rId8"/>
          <a:stretch>
            <a:fillRect/>
          </a:stretch>
        </p:blipFill>
        <p:spPr>
          <a:xfrm>
            <a:off x="2743200" y="2418884"/>
            <a:ext cx="2020232" cy="2020232"/>
          </a:xfrm>
          <a:prstGeom prst="rect">
            <a:avLst/>
          </a:prstGeom>
        </p:spPr>
      </p:pic>
      <p:pic>
        <p:nvPicPr>
          <p:cNvPr id="32" name="Picture 31" descr="API Icon">
            <a:extLst>
              <a:ext uri="{FF2B5EF4-FFF2-40B4-BE49-F238E27FC236}">
                <a16:creationId xmlns:a16="http://schemas.microsoft.com/office/drawing/2014/main" id="{7F6B9B5F-63DF-B3D8-DCDB-F3AA66B1B9F9}"/>
              </a:ext>
            </a:extLst>
          </p:cNvPr>
          <p:cNvPicPr>
            <a:picLocks noChangeAspect="1"/>
          </p:cNvPicPr>
          <p:nvPr/>
        </p:nvPicPr>
        <p:blipFill>
          <a:blip r:embed="rId9"/>
          <a:stretch>
            <a:fillRect/>
          </a:stretch>
        </p:blipFill>
        <p:spPr>
          <a:xfrm>
            <a:off x="4557132" y="2259051"/>
            <a:ext cx="2339898" cy="2339898"/>
          </a:xfrm>
          <a:prstGeom prst="rect">
            <a:avLst/>
          </a:prstGeom>
        </p:spPr>
      </p:pic>
      <p:sp>
        <p:nvSpPr>
          <p:cNvPr id="24" name="Text Placeholder 23">
            <a:extLst>
              <a:ext uri="{FF2B5EF4-FFF2-40B4-BE49-F238E27FC236}">
                <a16:creationId xmlns:a16="http://schemas.microsoft.com/office/drawing/2014/main" id="{E68C2501-AED3-F2D8-A914-9AB2363D2AF6}"/>
              </a:ext>
            </a:extLst>
          </p:cNvPr>
          <p:cNvSpPr>
            <a:spLocks noGrp="1"/>
          </p:cNvSpPr>
          <p:nvPr>
            <p:ph type="body" sz="quarter" idx="13"/>
          </p:nvPr>
        </p:nvSpPr>
        <p:spPr>
          <a:xfrm>
            <a:off x="7727800" y="1441541"/>
            <a:ext cx="4036737" cy="4156371"/>
          </a:xfrm>
        </p:spPr>
        <p:txBody>
          <a:bodyPr/>
          <a:lstStyle/>
          <a:p>
            <a:pPr marL="0" indent="0">
              <a:buNone/>
            </a:pPr>
            <a:r>
              <a:rPr lang="en-US" sz="3000" b="1"/>
              <a:t>PARALLEL SUBMISSION </a:t>
            </a:r>
          </a:p>
          <a:p>
            <a:pPr marL="0" indent="0">
              <a:buNone/>
            </a:pPr>
            <a:endParaRPr lang="en-US" sz="800"/>
          </a:p>
          <a:p>
            <a:r>
              <a:rPr lang="en-US" sz="2000"/>
              <a:t>LEAs will validate their vendor(s) product readiness during the 2023-2024 Parallel Submission. </a:t>
            </a:r>
          </a:p>
          <a:p>
            <a:r>
              <a:rPr lang="en-US" sz="2000" b="1"/>
              <a:t>LEAs will compare all TSDS submissions </a:t>
            </a:r>
            <a:r>
              <a:rPr lang="en-US" sz="2000"/>
              <a:t>to ensure required and optional entities are being submitted as expected.</a:t>
            </a:r>
          </a:p>
          <a:p>
            <a:r>
              <a:rPr lang="en-US" sz="2000"/>
              <a:t>LEAs will complete any         any necessary forms issued                   by TEA to designate a                   vendor product as compatible. </a:t>
            </a:r>
          </a:p>
          <a:p>
            <a:endParaRPr lang="en-US" sz="2400"/>
          </a:p>
        </p:txBody>
      </p:sp>
      <p:pic>
        <p:nvPicPr>
          <p:cNvPr id="42" name="Picture 41" descr="File Check Icon">
            <a:extLst>
              <a:ext uri="{FF2B5EF4-FFF2-40B4-BE49-F238E27FC236}">
                <a16:creationId xmlns:a16="http://schemas.microsoft.com/office/drawing/2014/main" id="{659194C5-C2F3-AE9C-2EB9-521BA74ED2F6}"/>
              </a:ext>
            </a:extLst>
          </p:cNvPr>
          <p:cNvPicPr>
            <a:picLocks noChangeAspect="1"/>
          </p:cNvPicPr>
          <p:nvPr/>
        </p:nvPicPr>
        <p:blipFill>
          <a:blip r:embed="rId10"/>
          <a:stretch>
            <a:fillRect/>
          </a:stretch>
        </p:blipFill>
        <p:spPr>
          <a:xfrm>
            <a:off x="10450286" y="3937374"/>
            <a:ext cx="1489672" cy="1489672"/>
          </a:xfrm>
          <a:prstGeom prst="rect">
            <a:avLst/>
          </a:prstGeom>
        </p:spPr>
      </p:pic>
      <p:sp>
        <p:nvSpPr>
          <p:cNvPr id="43" name="TextBox 42">
            <a:extLst>
              <a:ext uri="{FF2B5EF4-FFF2-40B4-BE49-F238E27FC236}">
                <a16:creationId xmlns:a16="http://schemas.microsoft.com/office/drawing/2014/main" id="{BF37B87E-BFE0-1313-2109-A46453A31847}"/>
              </a:ext>
            </a:extLst>
          </p:cNvPr>
          <p:cNvSpPr txBox="1"/>
          <p:nvPr/>
        </p:nvSpPr>
        <p:spPr>
          <a:xfrm>
            <a:off x="2422566" y="5757745"/>
            <a:ext cx="9341971" cy="954107"/>
          </a:xfrm>
          <a:prstGeom prst="rect">
            <a:avLst/>
          </a:prstGeom>
          <a:noFill/>
        </p:spPr>
        <p:txBody>
          <a:bodyPr wrap="square" rtlCol="0">
            <a:spAutoFit/>
          </a:bodyPr>
          <a:lstStyle/>
          <a:p>
            <a:r>
              <a:rPr lang="en-US" sz="2800"/>
              <a:t>TEA will publish all vendor products deemed TSDS compatible on the </a:t>
            </a:r>
            <a:r>
              <a:rPr lang="en-US" sz="2800">
                <a:hlinkClick r:id="rId11"/>
              </a:rPr>
              <a:t>Texas Student Data System website</a:t>
            </a:r>
            <a:r>
              <a:rPr lang="en-US" sz="2800"/>
              <a:t>.  </a:t>
            </a:r>
          </a:p>
        </p:txBody>
      </p:sp>
    </p:spTree>
    <p:extLst>
      <p:ext uri="{BB962C8B-B14F-4D97-AF65-F5344CB8AC3E}">
        <p14:creationId xmlns:p14="http://schemas.microsoft.com/office/powerpoint/2010/main" val="2248009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D720F-5E25-F0A6-6F32-20BE0C008F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 t="14804" r="-67" b="15618"/>
          <a:stretch/>
        </p:blipFill>
        <p:spPr>
          <a:xfrm>
            <a:off x="6943" y="1203158"/>
            <a:ext cx="12185057" cy="5654842"/>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745076"/>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400" b="0" i="0" u="none" strike="noStrike" kern="1200" cap="none" spc="0" normalizeH="0" baseline="0" noProof="0">
                <a:ln>
                  <a:noFill/>
                </a:ln>
                <a:solidFill>
                  <a:srgbClr val="0D6CB8"/>
                </a:solidFill>
                <a:effectLst/>
                <a:uLnTx/>
                <a:uFillTx/>
                <a:latin typeface="Calibri"/>
                <a:ea typeface="+mn-ea"/>
                <a:cs typeface="Calibri"/>
              </a:rPr>
              <a:t>NEXT STEPS</a:t>
            </a:r>
            <a:endParaRPr kumimoji="0" lang="en-US" sz="44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2848022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3ACD-DA01-F6D7-BEC9-CC5CECF46037}"/>
              </a:ext>
            </a:extLst>
          </p:cNvPr>
          <p:cNvSpPr>
            <a:spLocks noGrp="1"/>
          </p:cNvSpPr>
          <p:nvPr>
            <p:ph type="title"/>
          </p:nvPr>
        </p:nvSpPr>
        <p:spPr/>
        <p:txBody>
          <a:bodyPr>
            <a:normAutofit/>
          </a:bodyPr>
          <a:lstStyle/>
          <a:p>
            <a:pPr algn="ctr"/>
            <a:r>
              <a:rPr lang="en-US" sz="4000"/>
              <a:t>HOW TO PREPARE FOR PARALLEL</a:t>
            </a:r>
          </a:p>
        </p:txBody>
      </p:sp>
      <p:sp>
        <p:nvSpPr>
          <p:cNvPr id="8" name="Oval 7">
            <a:extLst>
              <a:ext uri="{FF2B5EF4-FFF2-40B4-BE49-F238E27FC236}">
                <a16:creationId xmlns:a16="http://schemas.microsoft.com/office/drawing/2014/main" id="{3717325A-95C4-2B29-53E7-71FBCDE6DD8C}"/>
              </a:ext>
            </a:extLst>
          </p:cNvPr>
          <p:cNvSpPr/>
          <p:nvPr/>
        </p:nvSpPr>
        <p:spPr>
          <a:xfrm>
            <a:off x="2778105" y="1495487"/>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a:t>1</a:t>
            </a:r>
          </a:p>
        </p:txBody>
      </p:sp>
      <p:sp>
        <p:nvSpPr>
          <p:cNvPr id="12" name="TextBox 11">
            <a:extLst>
              <a:ext uri="{FF2B5EF4-FFF2-40B4-BE49-F238E27FC236}">
                <a16:creationId xmlns:a16="http://schemas.microsoft.com/office/drawing/2014/main" id="{0295C408-F16D-CF79-2E4F-E2BF4A9E7772}"/>
              </a:ext>
            </a:extLst>
          </p:cNvPr>
          <p:cNvSpPr txBox="1"/>
          <p:nvPr/>
        </p:nvSpPr>
        <p:spPr>
          <a:xfrm>
            <a:off x="4321276" y="1781028"/>
            <a:ext cx="3126659" cy="461665"/>
          </a:xfrm>
          <a:prstGeom prst="rect">
            <a:avLst/>
          </a:prstGeom>
          <a:noFill/>
        </p:spPr>
        <p:txBody>
          <a:bodyPr wrap="square" rtlCol="0">
            <a:spAutoFit/>
          </a:bodyPr>
          <a:lstStyle/>
          <a:p>
            <a:r>
              <a:rPr lang="en-US" sz="2400" b="1">
                <a:latin typeface="+mn-lt"/>
              </a:rPr>
              <a:t>Communicate</a:t>
            </a:r>
          </a:p>
        </p:txBody>
      </p:sp>
      <p:sp>
        <p:nvSpPr>
          <p:cNvPr id="16" name="TextBox 15">
            <a:extLst>
              <a:ext uri="{FF2B5EF4-FFF2-40B4-BE49-F238E27FC236}">
                <a16:creationId xmlns:a16="http://schemas.microsoft.com/office/drawing/2014/main" id="{340F3308-A2D9-F216-AE89-E1BFDAAD987B}"/>
              </a:ext>
            </a:extLst>
          </p:cNvPr>
          <p:cNvSpPr txBox="1"/>
          <p:nvPr/>
        </p:nvSpPr>
        <p:spPr>
          <a:xfrm>
            <a:off x="4361982" y="2358352"/>
            <a:ext cx="1592808" cy="400110"/>
          </a:xfrm>
          <a:prstGeom prst="rect">
            <a:avLst/>
          </a:prstGeom>
          <a:noFill/>
        </p:spPr>
        <p:txBody>
          <a:bodyPr wrap="none" rtlCol="0">
            <a:spAutoFit/>
          </a:bodyPr>
          <a:lstStyle/>
          <a:p>
            <a:r>
              <a:rPr lang="en-US" sz="2000" b="1">
                <a:solidFill>
                  <a:schemeClr val="accent2"/>
                </a:solidFill>
              </a:rPr>
              <a:t>By April 2023</a:t>
            </a:r>
            <a:endParaRPr lang="en-US" sz="2000" b="1">
              <a:solidFill>
                <a:schemeClr val="accent2"/>
              </a:solidFill>
              <a:latin typeface="+mn-lt"/>
            </a:endParaRPr>
          </a:p>
        </p:txBody>
      </p:sp>
      <p:sp>
        <p:nvSpPr>
          <p:cNvPr id="14" name="TextBox 13">
            <a:extLst>
              <a:ext uri="{FF2B5EF4-FFF2-40B4-BE49-F238E27FC236}">
                <a16:creationId xmlns:a16="http://schemas.microsoft.com/office/drawing/2014/main" id="{E6551B62-94A5-5C18-C9C8-5D3C7EF818E8}"/>
              </a:ext>
            </a:extLst>
          </p:cNvPr>
          <p:cNvSpPr txBox="1"/>
          <p:nvPr/>
        </p:nvSpPr>
        <p:spPr>
          <a:xfrm>
            <a:off x="2778105" y="3111396"/>
            <a:ext cx="4507599" cy="830997"/>
          </a:xfrm>
          <a:prstGeom prst="rect">
            <a:avLst/>
          </a:prstGeom>
          <a:noFill/>
        </p:spPr>
        <p:txBody>
          <a:bodyPr wrap="square" rtlCol="0">
            <a:spAutoFit/>
          </a:bodyPr>
          <a:lstStyle/>
          <a:p>
            <a:r>
              <a:rPr lang="en-US" sz="1600">
                <a:latin typeface="+mn-lt"/>
              </a:rPr>
              <a:t>Vendors should </a:t>
            </a:r>
            <a:r>
              <a:rPr lang="en-US" sz="1600"/>
              <a:t>inform their LEA(s) on their product readiness and encourage their participation in the 2023-2024 Parallel Submission.</a:t>
            </a:r>
            <a:endParaRPr lang="en-US" sz="2000" b="1">
              <a:solidFill>
                <a:schemeClr val="accent2"/>
              </a:solidFill>
              <a:latin typeface="+mn-lt"/>
            </a:endParaRPr>
          </a:p>
        </p:txBody>
      </p:sp>
      <p:sp>
        <p:nvSpPr>
          <p:cNvPr id="9" name="Oval 8">
            <a:extLst>
              <a:ext uri="{FF2B5EF4-FFF2-40B4-BE49-F238E27FC236}">
                <a16:creationId xmlns:a16="http://schemas.microsoft.com/office/drawing/2014/main" id="{48507268-D4E8-0BDB-1C3E-677F657D6084}"/>
              </a:ext>
            </a:extLst>
          </p:cNvPr>
          <p:cNvSpPr/>
          <p:nvPr/>
        </p:nvSpPr>
        <p:spPr>
          <a:xfrm>
            <a:off x="7738480" y="1495487"/>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a:t>2</a:t>
            </a:r>
          </a:p>
        </p:txBody>
      </p:sp>
      <p:sp>
        <p:nvSpPr>
          <p:cNvPr id="13" name="TextBox 12">
            <a:extLst>
              <a:ext uri="{FF2B5EF4-FFF2-40B4-BE49-F238E27FC236}">
                <a16:creationId xmlns:a16="http://schemas.microsoft.com/office/drawing/2014/main" id="{7F2D0FDE-5F33-0D3C-96B6-A4DE5959E0E0}"/>
              </a:ext>
            </a:extLst>
          </p:cNvPr>
          <p:cNvSpPr txBox="1"/>
          <p:nvPr/>
        </p:nvSpPr>
        <p:spPr>
          <a:xfrm>
            <a:off x="9272304" y="1781027"/>
            <a:ext cx="2560308" cy="461665"/>
          </a:xfrm>
          <a:prstGeom prst="rect">
            <a:avLst/>
          </a:prstGeom>
          <a:noFill/>
        </p:spPr>
        <p:txBody>
          <a:bodyPr wrap="square" rtlCol="0">
            <a:spAutoFit/>
          </a:bodyPr>
          <a:lstStyle/>
          <a:p>
            <a:r>
              <a:rPr lang="en-US" sz="2400" b="1">
                <a:latin typeface="+mn-lt"/>
              </a:rPr>
              <a:t>Develop</a:t>
            </a:r>
          </a:p>
        </p:txBody>
      </p:sp>
      <p:sp>
        <p:nvSpPr>
          <p:cNvPr id="18" name="TextBox 17">
            <a:extLst>
              <a:ext uri="{FF2B5EF4-FFF2-40B4-BE49-F238E27FC236}">
                <a16:creationId xmlns:a16="http://schemas.microsoft.com/office/drawing/2014/main" id="{C03D2100-68B6-C18B-AEF4-AE0DA54DE31D}"/>
              </a:ext>
            </a:extLst>
          </p:cNvPr>
          <p:cNvSpPr txBox="1"/>
          <p:nvPr/>
        </p:nvSpPr>
        <p:spPr>
          <a:xfrm>
            <a:off x="9272304" y="2381376"/>
            <a:ext cx="1823961" cy="400110"/>
          </a:xfrm>
          <a:prstGeom prst="rect">
            <a:avLst/>
          </a:prstGeom>
          <a:noFill/>
        </p:spPr>
        <p:txBody>
          <a:bodyPr wrap="none" rtlCol="0">
            <a:spAutoFit/>
          </a:bodyPr>
          <a:lstStyle/>
          <a:p>
            <a:r>
              <a:rPr lang="en-US" sz="2000" b="1">
                <a:solidFill>
                  <a:schemeClr val="accent2"/>
                </a:solidFill>
                <a:latin typeface="+mn-lt"/>
              </a:rPr>
              <a:t>By August 2023</a:t>
            </a:r>
          </a:p>
        </p:txBody>
      </p:sp>
      <p:sp>
        <p:nvSpPr>
          <p:cNvPr id="17" name="TextBox 16">
            <a:extLst>
              <a:ext uri="{FF2B5EF4-FFF2-40B4-BE49-F238E27FC236}">
                <a16:creationId xmlns:a16="http://schemas.microsoft.com/office/drawing/2014/main" id="{E90999DA-F7BA-D5E0-3919-F85D895C769C}"/>
              </a:ext>
            </a:extLst>
          </p:cNvPr>
          <p:cNvSpPr txBox="1"/>
          <p:nvPr/>
        </p:nvSpPr>
        <p:spPr>
          <a:xfrm>
            <a:off x="7672041" y="3105094"/>
            <a:ext cx="4196221" cy="830997"/>
          </a:xfrm>
          <a:prstGeom prst="rect">
            <a:avLst/>
          </a:prstGeom>
          <a:noFill/>
        </p:spPr>
        <p:txBody>
          <a:bodyPr wrap="square" rtlCol="0">
            <a:spAutoFit/>
          </a:bodyPr>
          <a:lstStyle/>
          <a:p>
            <a:r>
              <a:rPr lang="en-US" sz="1600">
                <a:latin typeface="+mn-lt"/>
              </a:rPr>
              <a:t>Vendors should develop their solutions for 2023-2024</a:t>
            </a:r>
            <a:r>
              <a:rPr lang="en-US" sz="1600"/>
              <a:t>. Participating LEAs are expected to run comparisons prior to submission due dates.  </a:t>
            </a:r>
            <a:endParaRPr lang="en-US" sz="2000" b="1">
              <a:solidFill>
                <a:schemeClr val="accent2"/>
              </a:solidFill>
              <a:latin typeface="+mn-lt"/>
            </a:endParaRPr>
          </a:p>
        </p:txBody>
      </p:sp>
      <p:sp>
        <p:nvSpPr>
          <p:cNvPr id="10" name="Oval 9">
            <a:extLst>
              <a:ext uri="{FF2B5EF4-FFF2-40B4-BE49-F238E27FC236}">
                <a16:creationId xmlns:a16="http://schemas.microsoft.com/office/drawing/2014/main" id="{976D805C-AC02-F557-4F8A-72FFA73E084E}"/>
              </a:ext>
            </a:extLst>
          </p:cNvPr>
          <p:cNvSpPr/>
          <p:nvPr/>
        </p:nvSpPr>
        <p:spPr>
          <a:xfrm>
            <a:off x="2778105" y="4214106"/>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a:t>3</a:t>
            </a:r>
          </a:p>
        </p:txBody>
      </p:sp>
      <p:sp>
        <p:nvSpPr>
          <p:cNvPr id="19" name="TextBox 18">
            <a:extLst>
              <a:ext uri="{FF2B5EF4-FFF2-40B4-BE49-F238E27FC236}">
                <a16:creationId xmlns:a16="http://schemas.microsoft.com/office/drawing/2014/main" id="{73C18BD8-5138-D322-5805-B59B69D48691}"/>
              </a:ext>
            </a:extLst>
          </p:cNvPr>
          <p:cNvSpPr txBox="1"/>
          <p:nvPr/>
        </p:nvSpPr>
        <p:spPr>
          <a:xfrm>
            <a:off x="4321276" y="4499647"/>
            <a:ext cx="2964428" cy="461665"/>
          </a:xfrm>
          <a:prstGeom prst="rect">
            <a:avLst/>
          </a:prstGeom>
          <a:noFill/>
        </p:spPr>
        <p:txBody>
          <a:bodyPr wrap="square" rtlCol="0">
            <a:spAutoFit/>
          </a:bodyPr>
          <a:lstStyle/>
          <a:p>
            <a:r>
              <a:rPr lang="en-US" sz="2400" b="1">
                <a:latin typeface="+mn-lt"/>
              </a:rPr>
              <a:t>Certify</a:t>
            </a:r>
          </a:p>
        </p:txBody>
      </p:sp>
      <p:sp>
        <p:nvSpPr>
          <p:cNvPr id="21" name="TextBox 20">
            <a:extLst>
              <a:ext uri="{FF2B5EF4-FFF2-40B4-BE49-F238E27FC236}">
                <a16:creationId xmlns:a16="http://schemas.microsoft.com/office/drawing/2014/main" id="{B835E98A-CA59-8DB2-8ED2-1083EA15147C}"/>
              </a:ext>
            </a:extLst>
          </p:cNvPr>
          <p:cNvSpPr txBox="1"/>
          <p:nvPr/>
        </p:nvSpPr>
        <p:spPr>
          <a:xfrm>
            <a:off x="4361982" y="5056197"/>
            <a:ext cx="2179507" cy="400110"/>
          </a:xfrm>
          <a:prstGeom prst="rect">
            <a:avLst/>
          </a:prstGeom>
          <a:noFill/>
        </p:spPr>
        <p:txBody>
          <a:bodyPr wrap="none" rtlCol="0">
            <a:spAutoFit/>
          </a:bodyPr>
          <a:lstStyle/>
          <a:p>
            <a:r>
              <a:rPr lang="en-US" sz="2000" b="1">
                <a:solidFill>
                  <a:schemeClr val="accent2"/>
                </a:solidFill>
                <a:latin typeface="+mn-lt"/>
              </a:rPr>
              <a:t>By December 2023</a:t>
            </a:r>
          </a:p>
        </p:txBody>
      </p:sp>
      <p:sp>
        <p:nvSpPr>
          <p:cNvPr id="20" name="TextBox 19">
            <a:extLst>
              <a:ext uri="{FF2B5EF4-FFF2-40B4-BE49-F238E27FC236}">
                <a16:creationId xmlns:a16="http://schemas.microsoft.com/office/drawing/2014/main" id="{F9BEF58F-FAEA-8875-BB6A-40A17DB73D3A}"/>
              </a:ext>
            </a:extLst>
          </p:cNvPr>
          <p:cNvSpPr txBox="1"/>
          <p:nvPr/>
        </p:nvSpPr>
        <p:spPr>
          <a:xfrm>
            <a:off x="2778105" y="5756774"/>
            <a:ext cx="4669830" cy="830997"/>
          </a:xfrm>
          <a:prstGeom prst="rect">
            <a:avLst/>
          </a:prstGeom>
          <a:noFill/>
        </p:spPr>
        <p:txBody>
          <a:bodyPr wrap="square" rtlCol="0">
            <a:spAutoFit/>
          </a:bodyPr>
          <a:lstStyle/>
          <a:p>
            <a:r>
              <a:rPr lang="en-US" sz="1600">
                <a:latin typeface="+mn-lt"/>
              </a:rPr>
              <a:t>Vendors should establish meeting cadence with the Ed-Fi Alliance and develop an effective plan of action to obtain Ed-Fi certification and/or badging. </a:t>
            </a:r>
            <a:endParaRPr lang="en-US" sz="2000" b="1">
              <a:solidFill>
                <a:schemeClr val="accent2"/>
              </a:solidFill>
              <a:latin typeface="+mn-lt"/>
            </a:endParaRPr>
          </a:p>
        </p:txBody>
      </p:sp>
      <p:sp>
        <p:nvSpPr>
          <p:cNvPr id="11" name="Oval 10">
            <a:extLst>
              <a:ext uri="{FF2B5EF4-FFF2-40B4-BE49-F238E27FC236}">
                <a16:creationId xmlns:a16="http://schemas.microsoft.com/office/drawing/2014/main" id="{33D2A1D4-9778-E41D-00B6-3D4FA55382CC}"/>
              </a:ext>
            </a:extLst>
          </p:cNvPr>
          <p:cNvSpPr/>
          <p:nvPr/>
        </p:nvSpPr>
        <p:spPr>
          <a:xfrm>
            <a:off x="7738480" y="4214106"/>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a:t>4</a:t>
            </a:r>
          </a:p>
        </p:txBody>
      </p:sp>
      <p:sp>
        <p:nvSpPr>
          <p:cNvPr id="22" name="TextBox 21">
            <a:extLst>
              <a:ext uri="{FF2B5EF4-FFF2-40B4-BE49-F238E27FC236}">
                <a16:creationId xmlns:a16="http://schemas.microsoft.com/office/drawing/2014/main" id="{25D496A1-E364-7DAF-ACDD-52E1786CB180}"/>
              </a:ext>
            </a:extLst>
          </p:cNvPr>
          <p:cNvSpPr txBox="1"/>
          <p:nvPr/>
        </p:nvSpPr>
        <p:spPr>
          <a:xfrm>
            <a:off x="9175406" y="4499647"/>
            <a:ext cx="2964428" cy="461665"/>
          </a:xfrm>
          <a:prstGeom prst="rect">
            <a:avLst/>
          </a:prstGeom>
          <a:noFill/>
        </p:spPr>
        <p:txBody>
          <a:bodyPr wrap="square" rtlCol="0">
            <a:spAutoFit/>
          </a:bodyPr>
          <a:lstStyle/>
          <a:p>
            <a:r>
              <a:rPr lang="en-US" sz="2400" b="1">
                <a:latin typeface="+mn-lt"/>
              </a:rPr>
              <a:t>Support</a:t>
            </a:r>
          </a:p>
        </p:txBody>
      </p:sp>
      <p:sp>
        <p:nvSpPr>
          <p:cNvPr id="24" name="TextBox 23">
            <a:extLst>
              <a:ext uri="{FF2B5EF4-FFF2-40B4-BE49-F238E27FC236}">
                <a16:creationId xmlns:a16="http://schemas.microsoft.com/office/drawing/2014/main" id="{04C9DF0D-8984-46C3-015A-58FCC6BD96E0}"/>
              </a:ext>
            </a:extLst>
          </p:cNvPr>
          <p:cNvSpPr txBox="1"/>
          <p:nvPr/>
        </p:nvSpPr>
        <p:spPr>
          <a:xfrm>
            <a:off x="9216112" y="5056197"/>
            <a:ext cx="2611677" cy="400110"/>
          </a:xfrm>
          <a:prstGeom prst="rect">
            <a:avLst/>
          </a:prstGeom>
          <a:noFill/>
        </p:spPr>
        <p:txBody>
          <a:bodyPr wrap="none" rtlCol="0">
            <a:spAutoFit/>
          </a:bodyPr>
          <a:lstStyle/>
          <a:p>
            <a:r>
              <a:rPr lang="en-US" sz="2000" b="1">
                <a:solidFill>
                  <a:schemeClr val="accent2"/>
                </a:solidFill>
                <a:latin typeface="+mn-lt"/>
              </a:rPr>
              <a:t>Throughout 2023-2024</a:t>
            </a:r>
          </a:p>
        </p:txBody>
      </p:sp>
      <p:sp>
        <p:nvSpPr>
          <p:cNvPr id="23" name="TextBox 22">
            <a:extLst>
              <a:ext uri="{FF2B5EF4-FFF2-40B4-BE49-F238E27FC236}">
                <a16:creationId xmlns:a16="http://schemas.microsoft.com/office/drawing/2014/main" id="{D75D25CC-D1E7-3222-78B1-A79BC94F07B0}"/>
              </a:ext>
            </a:extLst>
          </p:cNvPr>
          <p:cNvSpPr txBox="1"/>
          <p:nvPr/>
        </p:nvSpPr>
        <p:spPr>
          <a:xfrm>
            <a:off x="7632234" y="5756774"/>
            <a:ext cx="4507599" cy="830997"/>
          </a:xfrm>
          <a:prstGeom prst="rect">
            <a:avLst/>
          </a:prstGeom>
          <a:noFill/>
        </p:spPr>
        <p:txBody>
          <a:bodyPr wrap="square" rtlCol="0">
            <a:spAutoFit/>
          </a:bodyPr>
          <a:lstStyle/>
          <a:p>
            <a:r>
              <a:rPr lang="en-US" sz="1600">
                <a:latin typeface="+mn-lt"/>
              </a:rPr>
              <a:t>Vendors should implement an effective support framework to respond to feedback and issues reported during the 2023-2024 Parallel Submission. </a:t>
            </a:r>
            <a:endParaRPr lang="en-US" sz="2000" b="1">
              <a:solidFill>
                <a:schemeClr val="accent2"/>
              </a:solidFill>
              <a:latin typeface="+mn-lt"/>
            </a:endParaRPr>
          </a:p>
        </p:txBody>
      </p:sp>
    </p:spTree>
    <p:extLst>
      <p:ext uri="{BB962C8B-B14F-4D97-AF65-F5344CB8AC3E}">
        <p14:creationId xmlns:p14="http://schemas.microsoft.com/office/powerpoint/2010/main" val="1662575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000"/>
              <a:t>HOW CAN WE SUPPORT YOU?</a:t>
            </a:r>
          </a:p>
        </p:txBody>
      </p:sp>
      <p:pic>
        <p:nvPicPr>
          <p:cNvPr id="26" name="Picture 25" descr="Icon of chat box">
            <a:extLst>
              <a:ext uri="{FF2B5EF4-FFF2-40B4-BE49-F238E27FC236}">
                <a16:creationId xmlns:a16="http://schemas.microsoft.com/office/drawing/2014/main" id="{82AB3162-75F5-F46E-88D8-A898AFB8B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98" y="2207049"/>
            <a:ext cx="2320706" cy="2320706"/>
          </a:xfrm>
          <a:prstGeom prst="rect">
            <a:avLst/>
          </a:prstGeom>
        </p:spPr>
      </p:pic>
      <p:graphicFrame>
        <p:nvGraphicFramePr>
          <p:cNvPr id="9" name="Content Placeholder 8" descr="Four boxes: FCN Webinars, Technical Resources, Training Materials, LEA Guidance">
            <a:extLst>
              <a:ext uri="{FF2B5EF4-FFF2-40B4-BE49-F238E27FC236}">
                <a16:creationId xmlns:a16="http://schemas.microsoft.com/office/drawing/2014/main" id="{97D30A3C-67BD-B598-BB2C-E9538A46C9DB}"/>
              </a:ext>
            </a:extLst>
          </p:cNvPr>
          <p:cNvGraphicFramePr>
            <a:graphicFrameLocks noGrp="1"/>
          </p:cNvGraphicFramePr>
          <p:nvPr>
            <p:ph idx="1"/>
            <p:extLst>
              <p:ext uri="{D42A27DB-BD31-4B8C-83A1-F6EECF244321}">
                <p14:modId xmlns:p14="http://schemas.microsoft.com/office/powerpoint/2010/main" val="257734571"/>
              </p:ext>
            </p:extLst>
          </p:nvPr>
        </p:nvGraphicFramePr>
        <p:xfrm>
          <a:off x="2261933" y="1224116"/>
          <a:ext cx="9686798" cy="5466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2194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215E4-2C94-0998-71A5-DB6D9A3ADA1A}"/>
              </a:ext>
            </a:extLst>
          </p:cNvPr>
          <p:cNvSpPr>
            <a:spLocks noGrp="1"/>
          </p:cNvSpPr>
          <p:nvPr>
            <p:ph type="title"/>
          </p:nvPr>
        </p:nvSpPr>
        <p:spPr/>
        <p:txBody>
          <a:bodyPr>
            <a:noAutofit/>
          </a:bodyPr>
          <a:lstStyle/>
          <a:p>
            <a:pPr algn="ctr"/>
            <a:r>
              <a:rPr lang="en-US" sz="4400"/>
              <a:t>KEY TAKE-AWAYS</a:t>
            </a:r>
          </a:p>
        </p:txBody>
      </p:sp>
      <p:graphicFrame>
        <p:nvGraphicFramePr>
          <p:cNvPr id="8" name="TextBox 5" descr="List of Key Takeaways ">
            <a:extLst>
              <a:ext uri="{FF2B5EF4-FFF2-40B4-BE49-F238E27FC236}">
                <a16:creationId xmlns:a16="http://schemas.microsoft.com/office/drawing/2014/main" id="{966CA246-4EBC-F60A-FA08-59D0BD611E35}"/>
              </a:ext>
            </a:extLst>
          </p:cNvPr>
          <p:cNvGraphicFramePr/>
          <p:nvPr>
            <p:extLst>
              <p:ext uri="{D42A27DB-BD31-4B8C-83A1-F6EECF244321}">
                <p14:modId xmlns:p14="http://schemas.microsoft.com/office/powerpoint/2010/main" val="705198979"/>
              </p:ext>
            </p:extLst>
          </p:nvPr>
        </p:nvGraphicFramePr>
        <p:xfrm>
          <a:off x="2210127" y="1032817"/>
          <a:ext cx="5308980" cy="5716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BA38777-0E6F-9687-98BA-1625B94CB1C8}"/>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F714E1DF-169D-DA1A-F42C-2E2AEB16FBD8}"/>
              </a:ext>
            </a:extLst>
          </p:cNvPr>
          <p:cNvSpPr txBox="1">
            <a:spLocks/>
          </p:cNvSpPr>
          <p:nvPr/>
        </p:nvSpPr>
        <p:spPr>
          <a:xfrm>
            <a:off x="7719237" y="1270861"/>
            <a:ext cx="4092480" cy="5262285"/>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b="1" u="sng"/>
              <a:t>ED-FI CERTIFICATION</a:t>
            </a:r>
          </a:p>
          <a:p>
            <a:pPr marL="0" indent="0">
              <a:buFont typeface="Wingdings" panose="05000000000000000000" pitchFamily="2" charset="2"/>
              <a:buNone/>
            </a:pPr>
            <a:endParaRPr lang="en-US" sz="400" b="1"/>
          </a:p>
          <a:p>
            <a:pPr marL="571500" lvl="1" indent="-342900">
              <a:buFont typeface="Wingdings" panose="05000000000000000000" pitchFamily="2" charset="2"/>
              <a:buChar char="q"/>
            </a:pPr>
            <a:r>
              <a:rPr lang="en-US" sz="2000" b="1"/>
              <a:t>Kickoff Meeting: </a:t>
            </a:r>
          </a:p>
          <a:p>
            <a:pPr marL="228600" lvl="1" indent="0">
              <a:buNone/>
            </a:pPr>
            <a:r>
              <a:rPr lang="en-US" sz="2000"/>
              <a:t>	Contact the Ed-Fi Alliance 	and schedule meeting </a:t>
            </a:r>
            <a:endParaRPr lang="en-US" sz="1600"/>
          </a:p>
          <a:p>
            <a:pPr marL="228600" lvl="1" indent="0">
              <a:buNone/>
            </a:pPr>
            <a:endParaRPr lang="en-US" sz="2000"/>
          </a:p>
          <a:p>
            <a:pPr marL="571500" lvl="1" indent="-342900">
              <a:buFont typeface="Wingdings" panose="05000000000000000000" pitchFamily="2" charset="2"/>
              <a:buChar char="q"/>
            </a:pPr>
            <a:r>
              <a:rPr lang="en-US" sz="2000" b="1"/>
              <a:t>Determine Plan:</a:t>
            </a:r>
            <a:endParaRPr lang="en-US" sz="1200" b="1"/>
          </a:p>
          <a:p>
            <a:pPr marL="228600" lvl="1" indent="0">
              <a:buNone/>
            </a:pPr>
            <a:r>
              <a:rPr lang="en-US" sz="2000" b="1"/>
              <a:t>	</a:t>
            </a:r>
            <a:r>
              <a:rPr lang="en-US" sz="2000"/>
              <a:t>Develop an effective plan to 	meet the recommended 	 	milestone stages</a:t>
            </a:r>
          </a:p>
          <a:p>
            <a:pPr marL="228600" lvl="1" indent="0">
              <a:buNone/>
            </a:pPr>
            <a:endParaRPr lang="en-US" sz="2000"/>
          </a:p>
          <a:p>
            <a:pPr marL="571500" lvl="1" indent="-342900">
              <a:buFont typeface="Wingdings" panose="05000000000000000000" pitchFamily="2" charset="2"/>
              <a:buChar char="q"/>
            </a:pPr>
            <a:r>
              <a:rPr lang="en-US" sz="2000" b="1"/>
              <a:t>Communicate Early &amp; Often:</a:t>
            </a:r>
          </a:p>
          <a:p>
            <a:pPr marL="228600" lvl="1" indent="0">
              <a:buNone/>
            </a:pPr>
            <a:r>
              <a:rPr lang="en-US" sz="2000" b="1"/>
              <a:t>	</a:t>
            </a:r>
            <a:r>
              <a:rPr lang="en-US" sz="2000"/>
              <a:t>Inform the Ed-Fi Alliance 	and TEA of any roadblocks 	or challenges with obtaining 	certification</a:t>
            </a:r>
            <a:endParaRPr lang="en-US" sz="1600"/>
          </a:p>
        </p:txBody>
      </p:sp>
    </p:spTree>
    <p:extLst>
      <p:ext uri="{BB962C8B-B14F-4D97-AF65-F5344CB8AC3E}">
        <p14:creationId xmlns:p14="http://schemas.microsoft.com/office/powerpoint/2010/main" val="1774030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1442" t="7187" r="12927" b="54185"/>
          <a:stretch/>
        </p:blipFill>
        <p:spPr>
          <a:xfrm>
            <a:off x="0" y="1214203"/>
            <a:ext cx="12192000" cy="5643797"/>
          </a:xfrm>
          <a:prstGeom prst="rect">
            <a:avLst/>
          </a:prstGeom>
        </p:spPr>
      </p:pic>
      <p:sp>
        <p:nvSpPr>
          <p:cNvPr id="9" name="object 5">
            <a:extLst>
              <a:ext uri="{FF2B5EF4-FFF2-40B4-BE49-F238E27FC236}">
                <a16:creationId xmlns:a16="http://schemas.microsoft.com/office/drawing/2014/main" id="{C8AF6C62-F9EB-56C2-115D-228C87CC4891}"/>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55F8864E-B9C1-EF99-A58C-09059F161B91}"/>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QUESTIONS</a:t>
            </a:r>
            <a:endParaRPr kumimoji="0" lang="en-US" sz="4800" b="0" i="0" u="none" strike="noStrike" kern="1200" cap="none" spc="0" normalizeH="0" baseline="0" noProof="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351050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t>DATA SUBMISSION REQUIREMENTS</a:t>
            </a:r>
          </a:p>
        </p:txBody>
      </p:sp>
      <p:pic>
        <p:nvPicPr>
          <p:cNvPr id="5" name="Picture 4" descr="Data Submission Requirements screeshot">
            <a:extLst>
              <a:ext uri="{FF2B5EF4-FFF2-40B4-BE49-F238E27FC236}">
                <a16:creationId xmlns:a16="http://schemas.microsoft.com/office/drawing/2014/main" id="{6E045650-E426-D89B-0DA2-CDC51741CB13}"/>
              </a:ext>
            </a:extLst>
          </p:cNvPr>
          <p:cNvPicPr>
            <a:picLocks noChangeAspect="1"/>
          </p:cNvPicPr>
          <p:nvPr/>
        </p:nvPicPr>
        <p:blipFill>
          <a:blip r:embed="rId2"/>
          <a:stretch>
            <a:fillRect/>
          </a:stretch>
        </p:blipFill>
        <p:spPr>
          <a:xfrm>
            <a:off x="535171" y="1458293"/>
            <a:ext cx="3873699" cy="3873699"/>
          </a:xfrm>
          <a:prstGeom prst="rect">
            <a:avLst/>
          </a:prstGeom>
          <a:effectLst>
            <a:outerShdw blurRad="292100" dist="139700" dir="2700000" algn="ctr" rotWithShape="0">
              <a:srgbClr val="000000">
                <a:alpha val="65000"/>
              </a:srgbClr>
            </a:outerShdw>
          </a:effectLst>
        </p:spPr>
      </p:pic>
      <p:pic>
        <p:nvPicPr>
          <p:cNvPr id="10" name="Picture 9" descr="TEDS screenshot">
            <a:extLst>
              <a:ext uri="{FF2B5EF4-FFF2-40B4-BE49-F238E27FC236}">
                <a16:creationId xmlns:a16="http://schemas.microsoft.com/office/drawing/2014/main" id="{97AE70EE-DD98-40F2-6F6A-645B7B7C5444}"/>
              </a:ext>
            </a:extLst>
          </p:cNvPr>
          <p:cNvPicPr>
            <a:picLocks noChangeAspect="1"/>
          </p:cNvPicPr>
          <p:nvPr/>
        </p:nvPicPr>
        <p:blipFill>
          <a:blip r:embed="rId3"/>
          <a:stretch>
            <a:fillRect/>
          </a:stretch>
        </p:blipFill>
        <p:spPr>
          <a:xfrm>
            <a:off x="5900163" y="1458293"/>
            <a:ext cx="5757870" cy="4032638"/>
          </a:xfrm>
          <a:prstGeom prst="rect">
            <a:avLst/>
          </a:prstGeom>
          <a:effectLst>
            <a:outerShdw blurRad="292100" dist="139700" dir="2700000" algn="ctr" rotWithShape="0">
              <a:srgbClr val="000000">
                <a:alpha val="65000"/>
              </a:srgbClr>
            </a:outerShdw>
          </a:effectLst>
        </p:spPr>
      </p:pic>
      <p:sp>
        <p:nvSpPr>
          <p:cNvPr id="8" name="Arrow: Right 7">
            <a:extLst>
              <a:ext uri="{FF2B5EF4-FFF2-40B4-BE49-F238E27FC236}">
                <a16:creationId xmlns:a16="http://schemas.microsoft.com/office/drawing/2014/main" id="{B898CB6E-769D-6EC7-3CCD-B2239DE88B5B}"/>
              </a:ext>
              <a:ext uri="{C183D7F6-B498-43B3-948B-1728B52AA6E4}">
                <adec:decorative xmlns:adec="http://schemas.microsoft.com/office/drawing/2017/decorative" val="1"/>
              </a:ext>
            </a:extLst>
          </p:cNvPr>
          <p:cNvSpPr/>
          <p:nvPr/>
        </p:nvSpPr>
        <p:spPr>
          <a:xfrm>
            <a:off x="4408870" y="2974676"/>
            <a:ext cx="1491294" cy="751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8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ADB1BE-5D10-C13A-4167-C5B2EEF717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15" y="1917621"/>
            <a:ext cx="6305874" cy="3022755"/>
          </a:xfrm>
          <a:prstGeom prst="rect">
            <a:avLst/>
          </a:prstGeom>
          <a:effectLst>
            <a:outerShdw blurRad="292100" dist="139700" dir="2700000" algn="ctr" rotWithShape="0">
              <a:srgbClr val="000000">
                <a:alpha val="65000"/>
              </a:srgbClr>
            </a:outerShdw>
          </a:effectLst>
        </p:spPr>
      </p:pic>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t>TECHNICAL RESOURCES: COURSE</a:t>
            </a:r>
          </a:p>
        </p:txBody>
      </p:sp>
      <p:pic>
        <p:nvPicPr>
          <p:cNvPr id="9" name="Picture 8" descr="TEDS website screenshot">
            <a:extLst>
              <a:ext uri="{FF2B5EF4-FFF2-40B4-BE49-F238E27FC236}">
                <a16:creationId xmlns:a16="http://schemas.microsoft.com/office/drawing/2014/main" id="{7E29B3DB-60F9-5DCE-7870-BB6D4B5A0C18}"/>
              </a:ext>
            </a:extLst>
          </p:cNvPr>
          <p:cNvPicPr>
            <a:picLocks noChangeAspect="1"/>
          </p:cNvPicPr>
          <p:nvPr/>
        </p:nvPicPr>
        <p:blipFill>
          <a:blip r:embed="rId3"/>
          <a:stretch>
            <a:fillRect/>
          </a:stretch>
        </p:blipFill>
        <p:spPr>
          <a:xfrm>
            <a:off x="5655301" y="994735"/>
            <a:ext cx="6261422" cy="4661140"/>
          </a:xfrm>
          <a:prstGeom prst="rect">
            <a:avLst/>
          </a:prstGeom>
          <a:effectLst>
            <a:outerShdw blurRad="292100" dist="139700" dir="2700000" algn="ctr" rotWithShape="0">
              <a:srgbClr val="000000">
                <a:alpha val="65000"/>
              </a:srgbClr>
            </a:outerShdw>
          </a:effectLst>
        </p:spPr>
      </p:pic>
      <p:pic>
        <p:nvPicPr>
          <p:cNvPr id="14" name="Picture 13">
            <a:extLst>
              <a:ext uri="{FF2B5EF4-FFF2-40B4-BE49-F238E27FC236}">
                <a16:creationId xmlns:a16="http://schemas.microsoft.com/office/drawing/2014/main" id="{28A49030-0DD0-D63A-FB69-A0D9D1DC54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53044" y="2078082"/>
            <a:ext cx="2802257" cy="2701834"/>
          </a:xfrm>
          <a:prstGeom prst="rect">
            <a:avLst/>
          </a:prstGeom>
        </p:spPr>
      </p:pic>
    </p:spTree>
    <p:extLst>
      <p:ext uri="{BB962C8B-B14F-4D97-AF65-F5344CB8AC3E}">
        <p14:creationId xmlns:p14="http://schemas.microsoft.com/office/powerpoint/2010/main" val="319225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t>TECHNICAL RESOURCES: CTE INDICATOR</a:t>
            </a:r>
          </a:p>
        </p:txBody>
      </p:sp>
      <p:pic>
        <p:nvPicPr>
          <p:cNvPr id="4" name="Picture 3">
            <a:extLst>
              <a:ext uri="{FF2B5EF4-FFF2-40B4-BE49-F238E27FC236}">
                <a16:creationId xmlns:a16="http://schemas.microsoft.com/office/drawing/2014/main" id="{4852F907-CC2D-42E1-313D-4E2F71BC96A8}"/>
              </a:ext>
              <a:ext uri="{C183D7F6-B498-43B3-948B-1728B52AA6E4}">
                <adec:decorative xmlns:adec="http://schemas.microsoft.com/office/drawing/2017/decorative" val="1"/>
              </a:ext>
            </a:extLst>
          </p:cNvPr>
          <p:cNvPicPr>
            <a:picLocks noChangeAspect="1"/>
          </p:cNvPicPr>
          <p:nvPr/>
        </p:nvPicPr>
        <p:blipFill rotWithShape="1">
          <a:blip r:embed="rId2"/>
          <a:srcRect r="45836"/>
          <a:stretch/>
        </p:blipFill>
        <p:spPr>
          <a:xfrm>
            <a:off x="1014856" y="1247652"/>
            <a:ext cx="3453190" cy="1295467"/>
          </a:xfrm>
          <a:prstGeom prst="rect">
            <a:avLst/>
          </a:prstGeom>
          <a:effectLst>
            <a:outerShdw blurRad="292100" dist="139700" dir="2700000" algn="ctr" rotWithShape="0">
              <a:srgbClr val="000000">
                <a:alpha val="65000"/>
              </a:srgbClr>
            </a:outerShdw>
          </a:effectLst>
        </p:spPr>
      </p:pic>
      <p:pic>
        <p:nvPicPr>
          <p:cNvPr id="10" name="Picture 9" descr="Boy wielding">
            <a:extLst>
              <a:ext uri="{FF2B5EF4-FFF2-40B4-BE49-F238E27FC236}">
                <a16:creationId xmlns:a16="http://schemas.microsoft.com/office/drawing/2014/main" id="{AAFB1158-CB1B-4B8B-2A0B-B1BB7DAE5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39" y="2838450"/>
            <a:ext cx="3857625" cy="2571750"/>
          </a:xfrm>
          <a:prstGeom prst="rect">
            <a:avLst/>
          </a:prstGeom>
          <a:effectLst>
            <a:outerShdw blurRad="292100" dist="139700" dir="2700000" algn="ctr" rotWithShape="0">
              <a:srgbClr val="000000">
                <a:alpha val="65000"/>
              </a:srgbClr>
            </a:outerShdw>
          </a:effectLst>
        </p:spPr>
      </p:pic>
      <p:pic>
        <p:nvPicPr>
          <p:cNvPr id="7" name="Picture 6" descr="TEDS website screeshot">
            <a:extLst>
              <a:ext uri="{FF2B5EF4-FFF2-40B4-BE49-F238E27FC236}">
                <a16:creationId xmlns:a16="http://schemas.microsoft.com/office/drawing/2014/main" id="{4250B621-71DA-7DD8-3EB1-9947A07BA6FF}"/>
              </a:ext>
            </a:extLst>
          </p:cNvPr>
          <p:cNvPicPr>
            <a:picLocks noChangeAspect="1"/>
          </p:cNvPicPr>
          <p:nvPr/>
        </p:nvPicPr>
        <p:blipFill>
          <a:blip r:embed="rId4"/>
          <a:stretch>
            <a:fillRect/>
          </a:stretch>
        </p:blipFill>
        <p:spPr>
          <a:xfrm>
            <a:off x="5098888" y="1247652"/>
            <a:ext cx="6280473" cy="476274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15568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How should vendors report a local education agency (LEA) ID that begins with zeros? Ed-Fi requires an integer which removes the leading zero.</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Vendors should publish the LEA ID number as an integer. TEA has implemented logic to replace the leading zeros. TEA is continuing to work with Ed-Fi on this and will provide additional guidance as needed. </a:t>
            </a:r>
          </a:p>
        </p:txBody>
      </p:sp>
    </p:spTree>
    <p:extLst>
      <p:ext uri="{BB962C8B-B14F-4D97-AF65-F5344CB8AC3E}">
        <p14:creationId xmlns:p14="http://schemas.microsoft.com/office/powerpoint/2010/main" val="1229986517"/>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3efe96-9f3c-464d-8c8b-c76864a22ed0"/>
    <ds:schemaRef ds:uri="http://www.w3.org/XML/1998/namespace"/>
    <ds:schemaRef ds:uri="http://purl.org/dc/dcmitype/"/>
  </ds:schemaRefs>
</ds:datastoreItem>
</file>

<file path=customXml/itemProps3.xml><?xml version="1.0" encoding="utf-8"?>
<ds:datastoreItem xmlns:ds="http://schemas.openxmlformats.org/officeDocument/2006/customXml" ds:itemID="{2888A1A3-F774-4F71-932D-4AF097D618C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62</TotalTime>
  <Words>3343</Words>
  <Application>Microsoft Office PowerPoint</Application>
  <PresentationFormat>Widescreen</PresentationFormat>
  <Paragraphs>480</Paragraphs>
  <Slides>59</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Courier New</vt:lpstr>
      <vt:lpstr>Wingdings</vt:lpstr>
      <vt:lpstr>2_Office Theme</vt:lpstr>
      <vt:lpstr>TSDS UPGRADE PROJECT - VENDOR</vt:lpstr>
      <vt:lpstr>AGENDA</vt:lpstr>
      <vt:lpstr>DATA STANDARDS</vt:lpstr>
      <vt:lpstr>TEXAS EDUCATION DATA STANDARDS</vt:lpstr>
      <vt:lpstr>NEW RESOURCES</vt:lpstr>
      <vt:lpstr>DATA SUBMISSION REQUIREMENTS</vt:lpstr>
      <vt:lpstr>TECHNICAL RESOURCES: COURSE</vt:lpstr>
      <vt:lpstr>TECHNICAL RESOURCES: CTE INDICATOR</vt:lpstr>
      <vt:lpstr>FREQUENTLY ASKED QUESTIONS</vt:lpstr>
      <vt:lpstr>FREQUENTLY ASKED QUESTIONS1</vt:lpstr>
      <vt:lpstr>FREQUENTLY ASKED QUESTIONS2</vt:lpstr>
      <vt:lpstr>FREQUENTLY ASKED QUESTIONS62</vt:lpstr>
      <vt:lpstr>PROJECT UPDATES</vt:lpstr>
      <vt:lpstr>PROJECT TIMELINE</vt:lpstr>
      <vt:lpstr>PILOT PROGRAM</vt:lpstr>
      <vt:lpstr>TIMELINE OF EVENTS</vt:lpstr>
      <vt:lpstr>PILOT PROGRAM FUNCTIONALITY</vt:lpstr>
      <vt:lpstr>SOFTWARE DEVELOPMENT KIT (SDK)</vt:lpstr>
      <vt:lpstr>FREQUENTLY ASKED QUESTIONS4</vt:lpstr>
      <vt:lpstr>FREQUENTLY ASKED QUESTIONS7</vt:lpstr>
      <vt:lpstr>PILOT PROGRAM ACCOMPLISHMENTS</vt:lpstr>
      <vt:lpstr>PILOT PROGRAM VENDORS </vt:lpstr>
      <vt:lpstr>COHORT 1: PILOT LEAS</vt:lpstr>
      <vt:lpstr>COHORT 2: PILOT LEAS</vt:lpstr>
      <vt:lpstr>SCALING THE PILOT PROGRAM</vt:lpstr>
      <vt:lpstr>BREAKDOWN OF LEAS BY VENDOR</vt:lpstr>
      <vt:lpstr>ACHIEVING PILOT PROGRAM GOALS</vt:lpstr>
      <vt:lpstr>FREQUENTLY ASKED QUESTIONS8</vt:lpstr>
      <vt:lpstr>FREQUENTLY ASKED QUESTIONS9</vt:lpstr>
      <vt:lpstr>FREQUENTLY ASKED QUESTIONS10</vt:lpstr>
      <vt:lpstr>FREQUENTLY ASKED QUESTIONS13</vt:lpstr>
      <vt:lpstr>VALIDATIONS</vt:lpstr>
      <vt:lpstr>LEVELS OF VALIDATIONS</vt:lpstr>
      <vt:lpstr>HIGH-LEVEL ARCHITECTURE</vt:lpstr>
      <vt:lpstr>HIGH-LEVEL ARCHITECTURE1</vt:lpstr>
      <vt:lpstr>HIGH-LEVEL ARCHITECTURE2</vt:lpstr>
      <vt:lpstr>HIGH-LEVEL ARCHITECTURE3</vt:lpstr>
      <vt:lpstr>HIGH-LEVEL ARCHITECTURE4</vt:lpstr>
      <vt:lpstr>FREQUENTLY ASKED QUESTIONS21</vt:lpstr>
      <vt:lpstr>FREQUENTLY ASKED QUESTIONS22</vt:lpstr>
      <vt:lpstr>FREQUENTLY ASKED QUESTIONS23</vt:lpstr>
      <vt:lpstr>DEMONSTRATION</vt:lpstr>
      <vt:lpstr>DATA MANAGEMENT CENTER</vt:lpstr>
      <vt:lpstr>CLAIM SET DOCUMENTATION</vt:lpstr>
      <vt:lpstr>FREQUENTLY ASKED QUESTIONS24</vt:lpstr>
      <vt:lpstr>FREQUENTLY ASKED QUESTIONS25</vt:lpstr>
      <vt:lpstr>FREQUENTLY ASKED QUESTIONS26</vt:lpstr>
      <vt:lpstr>FREQUENTLY ASKED QUESTIONS27</vt:lpstr>
      <vt:lpstr>CERTIFICATION</vt:lpstr>
      <vt:lpstr>ENSURING VENDOR READINESS</vt:lpstr>
      <vt:lpstr>CERTIFICATION VS DESIGNATION</vt:lpstr>
      <vt:lpstr>TIMING MATTERS!</vt:lpstr>
      <vt:lpstr>ENSURING PROGRESS &amp; PROVIDING SUPPORT</vt:lpstr>
      <vt:lpstr>TSDS COMPATIBLE DESIGNATION</vt:lpstr>
      <vt:lpstr>NEXT STEPS</vt:lpstr>
      <vt:lpstr>HOW TO PREPARE FOR PARALLEL</vt:lpstr>
      <vt:lpstr>HOW CAN WE SUPPORT YOU?</vt:lpstr>
      <vt:lpstr>KEY 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vendor upgrade</dc:title>
  <dc:creator>Ulrich, Melanie</dc:creator>
  <cp:lastModifiedBy>Muffoletto, Jamie</cp:lastModifiedBy>
  <cp:revision>2</cp:revision>
  <cp:lastPrinted>2023-03-17T20:59:51Z</cp:lastPrinted>
  <dcterms:created xsi:type="dcterms:W3CDTF">2020-11-05T16:39:19Z</dcterms:created>
  <dcterms:modified xsi:type="dcterms:W3CDTF">2023-03-27T18:14:41Z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