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9" r:id="rId5"/>
  </p:sldMasterIdLst>
  <p:notesMasterIdLst>
    <p:notesMasterId r:id="rId162"/>
  </p:notesMasterIdLst>
  <p:sldIdLst>
    <p:sldId id="2145707162" r:id="rId6"/>
    <p:sldId id="2145707296" r:id="rId7"/>
    <p:sldId id="2145707298" r:id="rId8"/>
    <p:sldId id="2145707300" r:id="rId9"/>
    <p:sldId id="2145707332" r:id="rId10"/>
    <p:sldId id="2145707333" r:id="rId11"/>
    <p:sldId id="2145707327" r:id="rId12"/>
    <p:sldId id="2145707334" r:id="rId13"/>
    <p:sldId id="2145707335" r:id="rId14"/>
    <p:sldId id="2145707319" r:id="rId15"/>
    <p:sldId id="2145707336" r:id="rId16"/>
    <p:sldId id="2145707339" r:id="rId17"/>
    <p:sldId id="2145707321" r:id="rId18"/>
    <p:sldId id="2145707301" r:id="rId19"/>
    <p:sldId id="2145707331" r:id="rId20"/>
    <p:sldId id="2145707340" r:id="rId21"/>
    <p:sldId id="2145707341" r:id="rId22"/>
    <p:sldId id="2145707345" r:id="rId23"/>
    <p:sldId id="2145707342" r:id="rId24"/>
    <p:sldId id="2145707346" r:id="rId25"/>
    <p:sldId id="2145707322" r:id="rId26"/>
    <p:sldId id="2145707320" r:id="rId27"/>
    <p:sldId id="2145707002" r:id="rId28"/>
    <p:sldId id="2145707323" r:id="rId29"/>
    <p:sldId id="2145707337" r:id="rId30"/>
    <p:sldId id="2145707328" r:id="rId31"/>
    <p:sldId id="2145707329" r:id="rId32"/>
    <p:sldId id="2145707330" r:id="rId33"/>
    <p:sldId id="2145707160" r:id="rId34"/>
    <p:sldId id="2145707344" r:id="rId35"/>
    <p:sldId id="2145707312" r:id="rId36"/>
    <p:sldId id="2145707303" r:id="rId37"/>
    <p:sldId id="2145707102" r:id="rId38"/>
    <p:sldId id="2145707103" r:id="rId39"/>
    <p:sldId id="2145707029" r:id="rId40"/>
    <p:sldId id="2145707017" r:id="rId41"/>
    <p:sldId id="2145707104" r:id="rId42"/>
    <p:sldId id="2145707105" r:id="rId43"/>
    <p:sldId id="2145707025" r:id="rId44"/>
    <p:sldId id="2145707026" r:id="rId45"/>
    <p:sldId id="2145707027" r:id="rId46"/>
    <p:sldId id="2145707028" r:id="rId47"/>
    <p:sldId id="2145707030" r:id="rId48"/>
    <p:sldId id="2145707031" r:id="rId49"/>
    <p:sldId id="2145707032" r:id="rId50"/>
    <p:sldId id="2145707033" r:id="rId51"/>
    <p:sldId id="2145707054" r:id="rId52"/>
    <p:sldId id="2145707055" r:id="rId53"/>
    <p:sldId id="2145707050" r:id="rId54"/>
    <p:sldId id="2145707034" r:id="rId55"/>
    <p:sldId id="2145707036" r:id="rId56"/>
    <p:sldId id="2145707035" r:id="rId57"/>
    <p:sldId id="2145707048" r:id="rId58"/>
    <p:sldId id="2145707047" r:id="rId59"/>
    <p:sldId id="2145707122" r:id="rId60"/>
    <p:sldId id="2145707123" r:id="rId61"/>
    <p:sldId id="2145707127" r:id="rId62"/>
    <p:sldId id="2145707124" r:id="rId63"/>
    <p:sldId id="2145707128" r:id="rId64"/>
    <p:sldId id="2145707125" r:id="rId65"/>
    <p:sldId id="2145707126" r:id="rId66"/>
    <p:sldId id="2145707135" r:id="rId67"/>
    <p:sldId id="2145707136" r:id="rId68"/>
    <p:sldId id="2145707137" r:id="rId69"/>
    <p:sldId id="2145707138" r:id="rId70"/>
    <p:sldId id="2145707139" r:id="rId71"/>
    <p:sldId id="2145707140" r:id="rId72"/>
    <p:sldId id="2145707058" r:id="rId73"/>
    <p:sldId id="2145707066" r:id="rId74"/>
    <p:sldId id="2145707065" r:id="rId75"/>
    <p:sldId id="2145707059" r:id="rId76"/>
    <p:sldId id="2145707108" r:id="rId77"/>
    <p:sldId id="2145707109" r:id="rId78"/>
    <p:sldId id="2145707013" r:id="rId79"/>
    <p:sldId id="2145707061" r:id="rId80"/>
    <p:sldId id="2145707116" r:id="rId81"/>
    <p:sldId id="2145707117" r:id="rId82"/>
    <p:sldId id="2145707118" r:id="rId83"/>
    <p:sldId id="2145707119" r:id="rId84"/>
    <p:sldId id="2145707120" r:id="rId85"/>
    <p:sldId id="2145707121" r:id="rId86"/>
    <p:sldId id="2145707142" r:id="rId87"/>
    <p:sldId id="2145707063" r:id="rId88"/>
    <p:sldId id="2145707143" r:id="rId89"/>
    <p:sldId id="2145707144" r:id="rId90"/>
    <p:sldId id="2145707145" r:id="rId91"/>
    <p:sldId id="2145707146" r:id="rId92"/>
    <p:sldId id="2145707147" r:id="rId93"/>
    <p:sldId id="2145707148" r:id="rId94"/>
    <p:sldId id="2145707111" r:id="rId95"/>
    <p:sldId id="2145707078" r:id="rId96"/>
    <p:sldId id="2145707149" r:id="rId97"/>
    <p:sldId id="2145707129" r:id="rId98"/>
    <p:sldId id="2145707150" r:id="rId99"/>
    <p:sldId id="2145707151" r:id="rId100"/>
    <p:sldId id="2145707130" r:id="rId101"/>
    <p:sldId id="2145707152" r:id="rId102"/>
    <p:sldId id="2145707153" r:id="rId103"/>
    <p:sldId id="2145707131" r:id="rId104"/>
    <p:sldId id="2145707154" r:id="rId105"/>
    <p:sldId id="2145707155" r:id="rId106"/>
    <p:sldId id="2145707084" r:id="rId107"/>
    <p:sldId id="2145707085" r:id="rId108"/>
    <p:sldId id="2145707156" r:id="rId109"/>
    <p:sldId id="2145707132" r:id="rId110"/>
    <p:sldId id="2145707157" r:id="rId111"/>
    <p:sldId id="2145707158" r:id="rId112"/>
    <p:sldId id="2145707051" r:id="rId113"/>
    <p:sldId id="2145707067" r:id="rId114"/>
    <p:sldId id="2145707068" r:id="rId115"/>
    <p:sldId id="2145707133" r:id="rId116"/>
    <p:sldId id="2145707064" r:id="rId117"/>
    <p:sldId id="2145707134" r:id="rId118"/>
    <p:sldId id="2145707159" r:id="rId119"/>
    <p:sldId id="2145707106" r:id="rId120"/>
    <p:sldId id="2145707004" r:id="rId121"/>
    <p:sldId id="2145707318" r:id="rId122"/>
    <p:sldId id="1342" r:id="rId123"/>
    <p:sldId id="1345" r:id="rId124"/>
    <p:sldId id="2145707019" r:id="rId125"/>
    <p:sldId id="2145707020" r:id="rId126"/>
    <p:sldId id="2145707021" r:id="rId127"/>
    <p:sldId id="2145707016" r:id="rId128"/>
    <p:sldId id="2145707086" r:id="rId129"/>
    <p:sldId id="2145707087" r:id="rId130"/>
    <p:sldId id="2145707088" r:id="rId131"/>
    <p:sldId id="2145707089" r:id="rId132"/>
    <p:sldId id="2145707091" r:id="rId133"/>
    <p:sldId id="2145707012" r:id="rId134"/>
    <p:sldId id="2145707325" r:id="rId135"/>
    <p:sldId id="2145707326" r:id="rId136"/>
    <p:sldId id="2145707014" r:id="rId137"/>
    <p:sldId id="2145707022" r:id="rId138"/>
    <p:sldId id="2145707023" r:id="rId139"/>
    <p:sldId id="2145707024" r:id="rId140"/>
    <p:sldId id="2145707015" r:id="rId141"/>
    <p:sldId id="2145707076" r:id="rId142"/>
    <p:sldId id="2145707073" r:id="rId143"/>
    <p:sldId id="2145707072" r:id="rId144"/>
    <p:sldId id="2145707100" r:id="rId145"/>
    <p:sldId id="2145707077" r:id="rId146"/>
    <p:sldId id="2145707074" r:id="rId147"/>
    <p:sldId id="2145707079" r:id="rId148"/>
    <p:sldId id="2145707081" r:id="rId149"/>
    <p:sldId id="2145707082" r:id="rId150"/>
    <p:sldId id="2145707083" r:id="rId151"/>
    <p:sldId id="2145707075" r:id="rId152"/>
    <p:sldId id="2145707080" r:id="rId153"/>
    <p:sldId id="2145707093" r:id="rId154"/>
    <p:sldId id="2145707094" r:id="rId155"/>
    <p:sldId id="2145707095" r:id="rId156"/>
    <p:sldId id="2145707096" r:id="rId157"/>
    <p:sldId id="2145707097" r:id="rId158"/>
    <p:sldId id="2145707098" r:id="rId159"/>
    <p:sldId id="2145707161" r:id="rId160"/>
    <p:sldId id="2145707071" r:id="rId1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4D4214-1674-A13C-E000-284B90853438}" name="Adaky, Kathy" initials="KA" userId="S::Kathy.Adaky@tea.texas.gov::8c2da59b-9e4a-4960-a749-115f3818b707" providerId="AD"/>
  <p188:author id="{B1191B19-2472-382F-EA3F-CBF579031473}" name="Hanson, Terri" initials="TH" userId="S::Terri.Hanson@tea.texas.gov::a02fd813-d4f3-43fd-83dd-7393041517de" providerId="AD"/>
  <p188:author id="{E635401E-886C-C16F-2E0C-540937986A36}" name="Briggs, Connor" initials="BC" userId="S::connor.briggs@tea.texas.gov::885b7513-d3fa-4947-add1-efc2b24f04bd" providerId="AD"/>
  <p188:author id="{ECBD8E2D-A0AB-CD40-A2C5-DF5056DDCD0A}" name="Simons, Leanne" initials="" userId="S::Leanne.Simons@tea.texas.gov::f0b41770-584b-4844-b5c5-b29dec998724" providerId="AD"/>
  <p188:author id="{FF4C063B-4FC0-3A2E-9CD3-E5B57F255495}" name="DeSantis, Candice" initials="DC" userId="S::candice.desantis@tea.texas.gov::ebf7425b-4c1c-4725-9788-d1206430aedf" providerId="AD"/>
  <p188:author id="{B9694E3F-7625-0E41-0F76-93E2A56F44A0}" name="Briggs, Connor" initials="" userId="S::Connor.Briggs@tea.texas.gov::885b7513-d3fa-4947-add1-efc2b24f04bd" providerId="AD"/>
  <p188:author id="{BF740E41-6A12-D1BD-EA7B-D1155DFB6DDF}" name="Linden, Edward" initials="EL" userId="S::Edward.Linden@tea.texas.gov::433a1750-097b-48bf-9475-b5c5f6172203" providerId="AD"/>
  <p188:author id="{A582DA48-7D9E-31AD-F8C7-11F055059304}" name="DeSantis, Candice" initials="CD" userId="S::Candice.DeSantis@tea.texas.gov::ebf7425b-4c1c-4725-9788-d1206430aedf" providerId="AD"/>
  <p188:author id="{94E8E657-BE84-5DCD-0B20-67E8B1793911}" name="Johnson, Scott" initials="SJ" userId="S::Scott.Johnson@tea.texas.gov::bec97677-f0c6-4bfb-b610-83dc74061801" providerId="AD"/>
  <p188:author id="{04816165-A551-92C0-EA48-4DFCE1FE46A9}" name="Simons, Leanne" initials="SL" userId="S::leanne.simons@tea.texas.gov::f0b41770-584b-4844-b5c5-b29dec998724" providerId="AD"/>
  <p188:author id="{B2FEE28A-E893-6BCA-2959-AACFA1EFD59B}" name="Davis, Naomi" initials="ND" userId="S::Naomi.Davis@tea.texas.gov::66ba321c-8f1b-49ff-8f82-24302dcc360a" providerId="AD"/>
  <p188:author id="{3FF5F99C-0A32-E3F2-EA78-874C8D4A5835}" name="Adaky, Kathy" initials="AK" userId="S::kathy.adaky@tea.texas.gov::8c2da59b-9e4a-4960-a749-115f3818b707" providerId="AD"/>
  <p188:author id="{DCFEF5B8-89E3-36AD-2F67-00A1EE78C941}" name="Helms, Jeanine" initials="HJ" userId="S::jeanine.helms@tea.texas.gov::89688bc7-19a8-4659-8277-c7b73639ff2c" providerId="AD"/>
  <p188:author id="{4EBD65BB-B861-01DA-6CDF-1ED07EF23F16}" name="Connor Briggs" initials="CB" userId="Connor Briggs" providerId="None"/>
  <p188:author id="{856D94DE-37B1-D641-7707-F050FA0D2B36}" name="Pruitt, Donna" initials="PD" userId="S::donna.pruitt@tea.texas.gov::f6622e25-b5bf-4a3b-9fc8-ceb0ab749e4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DE5F"/>
    <a:srgbClr val="70417F"/>
    <a:srgbClr val="7D3FAE"/>
    <a:srgbClr val="DA3E26"/>
    <a:srgbClr val="F16038"/>
    <a:srgbClr val="E89A50"/>
    <a:srgbClr val="0D6CB9"/>
    <a:srgbClr val="02B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68F613-7F19-4FB5-98A8-E7D08EEB4058}" v="332" dt="2025-03-26T12:24:05.983"/>
    <p1510:client id="{C9D67777-7C6A-48E6-968E-E45C21F578B2}" v="13" dt="2025-03-25T21:17:37.4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46" autoAdjust="0"/>
    <p:restoredTop sz="94660"/>
  </p:normalViewPr>
  <p:slideViewPr>
    <p:cSldViewPr snapToGrid="0">
      <p:cViewPr varScale="1">
        <p:scale>
          <a:sx n="76" d="100"/>
          <a:sy n="76" d="100"/>
        </p:scale>
        <p:origin x="108" y="570"/>
      </p:cViewPr>
      <p:guideLst/>
    </p:cSldViewPr>
  </p:slideViewPr>
  <p:notesTextViewPr>
    <p:cViewPr>
      <p:scale>
        <a:sx n="1" d="1"/>
        <a:sy n="1" d="1"/>
      </p:scale>
      <p:origin x="0" y="0"/>
    </p:cViewPr>
  </p:notesTextViewPr>
  <p:sorterViewPr>
    <p:cViewPr>
      <p:scale>
        <a:sx n="64" d="100"/>
        <a:sy n="64" d="100"/>
      </p:scale>
      <p:origin x="0" y="-285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54" Type="http://schemas.openxmlformats.org/officeDocument/2006/relationships/slide" Target="slides/slide149.xml"/><Relationship Id="rId159" Type="http://schemas.openxmlformats.org/officeDocument/2006/relationships/slide" Target="slides/slide154.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slide" Target="slides/slide144.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160" Type="http://schemas.openxmlformats.org/officeDocument/2006/relationships/slide" Target="slides/slide155.xml"/><Relationship Id="rId165" Type="http://schemas.openxmlformats.org/officeDocument/2006/relationships/theme" Target="theme/theme1.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slide" Target="slides/slide145.xml"/><Relationship Id="rId155" Type="http://schemas.openxmlformats.org/officeDocument/2006/relationships/slide" Target="slides/slide15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slide" Target="slides/slide124.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slide" Target="slides/slide135.xml"/><Relationship Id="rId145" Type="http://schemas.openxmlformats.org/officeDocument/2006/relationships/slide" Target="slides/slide140.xml"/><Relationship Id="rId161" Type="http://schemas.openxmlformats.org/officeDocument/2006/relationships/slide" Target="slides/slide156.xml"/><Relationship Id="rId16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slide" Target="slides/slide143.xml"/><Relationship Id="rId151" Type="http://schemas.openxmlformats.org/officeDocument/2006/relationships/slide" Target="slides/slide146.xml"/><Relationship Id="rId156" Type="http://schemas.openxmlformats.org/officeDocument/2006/relationships/slide" Target="slides/slide151.xml"/><Relationship Id="rId16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167"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16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157" Type="http://schemas.openxmlformats.org/officeDocument/2006/relationships/slide" Target="slides/slide152.xml"/><Relationship Id="rId61" Type="http://schemas.openxmlformats.org/officeDocument/2006/relationships/slide" Target="slides/slide56.xml"/><Relationship Id="rId82" Type="http://schemas.openxmlformats.org/officeDocument/2006/relationships/slide" Target="slides/slide77.xml"/><Relationship Id="rId152" Type="http://schemas.openxmlformats.org/officeDocument/2006/relationships/slide" Target="slides/slide14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microsoft.com/office/2018/10/relationships/authors" Target="author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presProps" Target="presProps.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s>
</file>

<file path=ppt/diagrams/_rels/data10.xml.rels><?xml version="1.0" encoding="UTF-8" standalone="yes"?>
<Relationships xmlns="http://schemas.openxmlformats.org/package/2006/relationships"><Relationship Id="rId1" Type="http://schemas.openxmlformats.org/officeDocument/2006/relationships/hyperlink" Target="https://www.texasstudentdatasystem.org/tsds/about/data-collection-documentation" TargetMode="External"/></Relationships>
</file>

<file path=ppt/diagrams/_rels/data11.xml.rels><?xml version="1.0" encoding="UTF-8" standalone="yes"?>
<Relationships xmlns="http://schemas.openxmlformats.org/package/2006/relationships"><Relationship Id="rId8" Type="http://schemas.openxmlformats.org/officeDocument/2006/relationships/image" Target="../media/image158.svg"/><Relationship Id="rId13" Type="http://schemas.openxmlformats.org/officeDocument/2006/relationships/image" Target="../media/image163.png"/><Relationship Id="rId3" Type="http://schemas.openxmlformats.org/officeDocument/2006/relationships/hyperlink" Target="https://www.texasstudentdatasystem.org/tsds/about/resources" TargetMode="External"/><Relationship Id="rId7" Type="http://schemas.openxmlformats.org/officeDocument/2006/relationships/image" Target="../media/image157.png"/><Relationship Id="rId12" Type="http://schemas.openxmlformats.org/officeDocument/2006/relationships/image" Target="../media/image162.svg"/><Relationship Id="rId2" Type="http://schemas.openxmlformats.org/officeDocument/2006/relationships/hyperlink" Target="https://tealprod.tea.state.tx.us/TWEDSAPI" TargetMode="External"/><Relationship Id="rId1" Type="http://schemas.openxmlformats.org/officeDocument/2006/relationships/hyperlink" Target="mailto:TSDSCustomerSupport@tea.texas.gov" TargetMode="External"/><Relationship Id="rId6" Type="http://schemas.openxmlformats.org/officeDocument/2006/relationships/hyperlink" Target="https://tea.texas.gov/finance-and-grants/financial-compliance/student-attendance-accounting-handbook" TargetMode="External"/><Relationship Id="rId11" Type="http://schemas.openxmlformats.org/officeDocument/2006/relationships/image" Target="../media/image161.png"/><Relationship Id="rId5" Type="http://schemas.openxmlformats.org/officeDocument/2006/relationships/hyperlink" Target="https://tealprod.tea.state.tx.us/tims/issues/?filter=11815" TargetMode="External"/><Relationship Id="rId10" Type="http://schemas.openxmlformats.org/officeDocument/2006/relationships/image" Target="../media/image160.svg"/><Relationship Id="rId4" Type="http://schemas.openxmlformats.org/officeDocument/2006/relationships/hyperlink" Target="https://tealprod.tea.state.tx.us/TSDS/Support" TargetMode="External"/><Relationship Id="rId9" Type="http://schemas.openxmlformats.org/officeDocument/2006/relationships/image" Target="../media/image159.png"/><Relationship Id="rId14" Type="http://schemas.openxmlformats.org/officeDocument/2006/relationships/image" Target="../media/image164.svg"/></Relationships>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10.xml.rels><?xml version="1.0" encoding="UTF-8" standalone="yes"?>
<Relationships xmlns="http://schemas.openxmlformats.org/package/2006/relationships"><Relationship Id="rId1" Type="http://schemas.openxmlformats.org/officeDocument/2006/relationships/hyperlink" Target="https://www.texasstudentdatasystem.org/tsds/about/data-collection-documentation" TargetMode="External"/></Relationships>
</file>

<file path=ppt/diagrams/_rels/drawing11.xml.rels><?xml version="1.0" encoding="UTF-8" standalone="yes"?>
<Relationships xmlns="http://schemas.openxmlformats.org/package/2006/relationships"><Relationship Id="rId8" Type="http://schemas.openxmlformats.org/officeDocument/2006/relationships/image" Target="../media/image161.png"/><Relationship Id="rId13" Type="http://schemas.openxmlformats.org/officeDocument/2006/relationships/image" Target="../media/image164.svg"/><Relationship Id="rId3" Type="http://schemas.openxmlformats.org/officeDocument/2006/relationships/hyperlink" Target="mailto:TSDSCustomerSupport@tea.texas.gov" TargetMode="External"/><Relationship Id="rId7" Type="http://schemas.openxmlformats.org/officeDocument/2006/relationships/hyperlink" Target="https://www.texasstudentdatasystem.org/tsds/about/resources" TargetMode="External"/><Relationship Id="rId12" Type="http://schemas.openxmlformats.org/officeDocument/2006/relationships/image" Target="../media/image163.png"/><Relationship Id="rId2" Type="http://schemas.openxmlformats.org/officeDocument/2006/relationships/image" Target="../media/image158.svg"/><Relationship Id="rId1" Type="http://schemas.openxmlformats.org/officeDocument/2006/relationships/image" Target="../media/image157.png"/><Relationship Id="rId6" Type="http://schemas.openxmlformats.org/officeDocument/2006/relationships/hyperlink" Target="https://tealprod.tea.state.tx.us/TWEDSAPI" TargetMode="External"/><Relationship Id="rId11" Type="http://schemas.openxmlformats.org/officeDocument/2006/relationships/hyperlink" Target="https://tealprod.tea.state.tx.us/tims/issues/?filter=11815" TargetMode="External"/><Relationship Id="rId5" Type="http://schemas.openxmlformats.org/officeDocument/2006/relationships/image" Target="../media/image160.svg"/><Relationship Id="rId10" Type="http://schemas.openxmlformats.org/officeDocument/2006/relationships/hyperlink" Target="https://tealprod.tea.state.tx.us/TSDS/Support" TargetMode="External"/><Relationship Id="rId4" Type="http://schemas.openxmlformats.org/officeDocument/2006/relationships/image" Target="../media/image159.png"/><Relationship Id="rId9" Type="http://schemas.openxmlformats.org/officeDocument/2006/relationships/image" Target="../media/image162.svg"/><Relationship Id="rId14" Type="http://schemas.openxmlformats.org/officeDocument/2006/relationships/hyperlink" Target="https://tea.texas.gov/finance-and-grants/financial-compliance/student-attendance-accounting-handbook"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E7236C-C1F1-4F09-BE79-0BC823D7DC6C}"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27F581EE-25B0-45A8-8D6F-0BEA2B691AF7}">
      <dgm:prSet phldrT="[Text]" custT="1"/>
      <dgm:spPr/>
      <dgm:t>
        <a:bodyPr/>
        <a:lstStyle/>
        <a:p>
          <a:r>
            <a:rPr lang="en-US" sz="2000" b="1" dirty="0"/>
            <a:t>Behavior (E1006)</a:t>
          </a:r>
        </a:p>
      </dgm:t>
    </dgm:pt>
    <dgm:pt modelId="{82FB811E-73B0-4B54-B5E3-CAA16539D736}" type="parTrans" cxnId="{B5556908-F766-49C5-9FE3-25B94AEE7BB1}">
      <dgm:prSet/>
      <dgm:spPr/>
      <dgm:t>
        <a:bodyPr/>
        <a:lstStyle/>
        <a:p>
          <a:endParaRPr lang="en-US"/>
        </a:p>
      </dgm:t>
    </dgm:pt>
    <dgm:pt modelId="{68645523-6428-4501-A789-6D68CBC8E072}" type="sibTrans" cxnId="{B5556908-F766-49C5-9FE3-25B94AEE7BB1}">
      <dgm:prSet/>
      <dgm:spPr/>
      <dgm:t>
        <a:bodyPr/>
        <a:lstStyle/>
        <a:p>
          <a:endParaRPr lang="en-US"/>
        </a:p>
      </dgm:t>
    </dgm:pt>
    <dgm:pt modelId="{3D3433ED-F709-46AE-971B-F3AA7CBA2278}">
      <dgm:prSet phldrT="[Text]" custT="1"/>
      <dgm:spPr/>
      <dgm:t>
        <a:bodyPr/>
        <a:lstStyle/>
        <a:p>
          <a:r>
            <a:rPr lang="en-US" sz="1500"/>
            <a:t>was DISCIPLINARY-ACTION-REASON-CODE</a:t>
          </a:r>
        </a:p>
      </dgm:t>
    </dgm:pt>
    <dgm:pt modelId="{FE5AB961-F759-41FF-969B-CD71DF783D9F}" type="parTrans" cxnId="{81C3B768-6A98-492C-8CC0-5A297266BC26}">
      <dgm:prSet/>
      <dgm:spPr/>
      <dgm:t>
        <a:bodyPr/>
        <a:lstStyle/>
        <a:p>
          <a:endParaRPr lang="en-US"/>
        </a:p>
      </dgm:t>
    </dgm:pt>
    <dgm:pt modelId="{4B44D65D-4BC7-4ECD-AF9D-4BA7491F772B}" type="sibTrans" cxnId="{81C3B768-6A98-492C-8CC0-5A297266BC26}">
      <dgm:prSet/>
      <dgm:spPr/>
      <dgm:t>
        <a:bodyPr/>
        <a:lstStyle/>
        <a:p>
          <a:endParaRPr lang="en-US"/>
        </a:p>
      </dgm:t>
    </dgm:pt>
    <dgm:pt modelId="{B44B57E4-252A-4499-9787-113E44D28612}">
      <dgm:prSet phldrT="[Text]" custT="1"/>
      <dgm:spPr>
        <a:solidFill>
          <a:srgbClr val="DA3E26"/>
        </a:solidFill>
      </dgm:spPr>
      <dgm:t>
        <a:bodyPr/>
        <a:lstStyle/>
        <a:p>
          <a:r>
            <a:rPr lang="en-US" sz="2000" b="1" dirty="0" err="1"/>
            <a:t>CalendarCode</a:t>
          </a:r>
          <a:r>
            <a:rPr lang="en-US" sz="2000" b="1" dirty="0"/>
            <a:t> E0975</a:t>
          </a:r>
        </a:p>
      </dgm:t>
    </dgm:pt>
    <dgm:pt modelId="{490C1E1C-8381-414A-BB65-B6C13B03F5BE}" type="parTrans" cxnId="{40D6F5B0-B4C9-4099-8826-893AA6C274B1}">
      <dgm:prSet/>
      <dgm:spPr/>
      <dgm:t>
        <a:bodyPr/>
        <a:lstStyle/>
        <a:p>
          <a:endParaRPr lang="en-US"/>
        </a:p>
      </dgm:t>
    </dgm:pt>
    <dgm:pt modelId="{C1EAA0B4-59A1-45D9-A4AD-B653B08A4B1E}" type="sibTrans" cxnId="{40D6F5B0-B4C9-4099-8826-893AA6C274B1}">
      <dgm:prSet/>
      <dgm:spPr/>
      <dgm:t>
        <a:bodyPr/>
        <a:lstStyle/>
        <a:p>
          <a:endParaRPr lang="en-US"/>
        </a:p>
      </dgm:t>
    </dgm:pt>
    <dgm:pt modelId="{06694CC3-783D-4582-A96D-44B54478E590}">
      <dgm:prSet phldrT="[Text]" custT="1"/>
      <dgm:spPr/>
      <dgm:t>
        <a:bodyPr/>
        <a:lstStyle/>
        <a:p>
          <a:r>
            <a:rPr lang="en-US" sz="1500"/>
            <a:t>was INSTRUCTIONAL-TRACK-INDICATOR-CODE</a:t>
          </a:r>
        </a:p>
      </dgm:t>
    </dgm:pt>
    <dgm:pt modelId="{07B5015C-5A6E-4784-8924-2979DFE708CD}" type="parTrans" cxnId="{4D5BFB25-DE56-4EA8-8145-38A1421650A9}">
      <dgm:prSet/>
      <dgm:spPr/>
      <dgm:t>
        <a:bodyPr/>
        <a:lstStyle/>
        <a:p>
          <a:endParaRPr lang="en-US"/>
        </a:p>
      </dgm:t>
    </dgm:pt>
    <dgm:pt modelId="{B129547F-0505-4A90-87B2-AF80381EB783}" type="sibTrans" cxnId="{4D5BFB25-DE56-4EA8-8145-38A1421650A9}">
      <dgm:prSet/>
      <dgm:spPr/>
      <dgm:t>
        <a:bodyPr/>
        <a:lstStyle/>
        <a:p>
          <a:endParaRPr lang="en-US"/>
        </a:p>
      </dgm:t>
    </dgm:pt>
    <dgm:pt modelId="{879D69B1-1DA2-42D0-9606-F52AC4E41375}">
      <dgm:prSet phldrT="[Text]" custT="1"/>
      <dgm:spPr>
        <a:solidFill>
          <a:srgbClr val="70417F"/>
        </a:solidFill>
      </dgm:spPr>
      <dgm:t>
        <a:bodyPr/>
        <a:lstStyle/>
        <a:p>
          <a:r>
            <a:rPr lang="en-US" sz="2000" b="1" dirty="0" err="1"/>
            <a:t>CalendarType</a:t>
          </a:r>
          <a:r>
            <a:rPr lang="en-US" sz="2000" b="1" dirty="0"/>
            <a:t> (E1600)</a:t>
          </a:r>
        </a:p>
      </dgm:t>
    </dgm:pt>
    <dgm:pt modelId="{6139DC9E-E90F-4D59-A967-C2487E866373}" type="parTrans" cxnId="{0752C3CE-7A00-4187-AD85-0A8C89088CE3}">
      <dgm:prSet/>
      <dgm:spPr/>
      <dgm:t>
        <a:bodyPr/>
        <a:lstStyle/>
        <a:p>
          <a:endParaRPr lang="en-US"/>
        </a:p>
      </dgm:t>
    </dgm:pt>
    <dgm:pt modelId="{A99545DC-468C-40B3-923E-70C14F990BBB}" type="sibTrans" cxnId="{0752C3CE-7A00-4187-AD85-0A8C89088CE3}">
      <dgm:prSet/>
      <dgm:spPr/>
      <dgm:t>
        <a:bodyPr/>
        <a:lstStyle/>
        <a:p>
          <a:endParaRPr lang="en-US"/>
        </a:p>
      </dgm:t>
    </dgm:pt>
    <dgm:pt modelId="{46DD678A-C761-4DE3-8EFD-D8B0D2C934BC}">
      <dgm:prSet phldrT="[Text]" custT="1"/>
      <dgm:spPr/>
      <dgm:t>
        <a:bodyPr/>
        <a:lstStyle/>
        <a:p>
          <a:r>
            <a:rPr lang="en-US" sz="1500"/>
            <a:t>was INSTRUCTIONAL-PROGRAM-TYPE</a:t>
          </a:r>
        </a:p>
      </dgm:t>
    </dgm:pt>
    <dgm:pt modelId="{36A0E9B6-9BFC-4077-95F0-6D566F578B53}" type="parTrans" cxnId="{650A6E07-3705-4147-BE4E-E5B5DCC45D8E}">
      <dgm:prSet/>
      <dgm:spPr/>
      <dgm:t>
        <a:bodyPr/>
        <a:lstStyle/>
        <a:p>
          <a:endParaRPr lang="en-US"/>
        </a:p>
      </dgm:t>
    </dgm:pt>
    <dgm:pt modelId="{73ED04DF-A2A4-4201-9DBA-B158677AFFBC}" type="sibTrans" cxnId="{650A6E07-3705-4147-BE4E-E5B5DCC45D8E}">
      <dgm:prSet/>
      <dgm:spPr/>
      <dgm:t>
        <a:bodyPr/>
        <a:lstStyle/>
        <a:p>
          <a:endParaRPr lang="en-US"/>
        </a:p>
      </dgm:t>
    </dgm:pt>
    <dgm:pt modelId="{C65639F5-3EDD-4634-A131-7D979BF680B4}">
      <dgm:prSet phldrT="[Text]" custT="1"/>
      <dgm:spPr/>
      <dgm:t>
        <a:bodyPr/>
        <a:lstStyle/>
        <a:p>
          <a:r>
            <a:rPr lang="en-US" sz="2000" b="1" dirty="0" err="1"/>
            <a:t>CourseAttemptResult</a:t>
          </a:r>
          <a:r>
            <a:rPr lang="en-US" sz="2000" b="1" dirty="0"/>
            <a:t> (E0949)</a:t>
          </a:r>
        </a:p>
      </dgm:t>
    </dgm:pt>
    <dgm:pt modelId="{EF27FECD-63B8-4D16-884F-2A757323E5EF}" type="parTrans" cxnId="{3CF06E1C-7D6E-44F2-9E03-7093C2F9A34B}">
      <dgm:prSet/>
      <dgm:spPr/>
      <dgm:t>
        <a:bodyPr/>
        <a:lstStyle/>
        <a:p>
          <a:endParaRPr lang="en-US"/>
        </a:p>
      </dgm:t>
    </dgm:pt>
    <dgm:pt modelId="{25062DEB-F086-435D-A47E-3C31FF0D6F6F}" type="sibTrans" cxnId="{3CF06E1C-7D6E-44F2-9E03-7093C2F9A34B}">
      <dgm:prSet/>
      <dgm:spPr/>
      <dgm:t>
        <a:bodyPr/>
        <a:lstStyle/>
        <a:p>
          <a:endParaRPr lang="en-US"/>
        </a:p>
      </dgm:t>
    </dgm:pt>
    <dgm:pt modelId="{4B6E41EB-6989-4110-A3F6-2FD2738F361D}">
      <dgm:prSet phldrT="[Text]"/>
      <dgm:spPr/>
      <dgm:t>
        <a:bodyPr/>
        <a:lstStyle/>
        <a:p>
          <a:r>
            <a:rPr lang="en-US"/>
            <a:t>was PASS/FAIL-CREDIT-INDICATOR-CODE</a:t>
          </a:r>
        </a:p>
      </dgm:t>
    </dgm:pt>
    <dgm:pt modelId="{C077CDF6-B15F-4BA7-901E-B5AC89588D86}" type="parTrans" cxnId="{1CE5C686-9275-4153-881F-3812C7BDD8A8}">
      <dgm:prSet/>
      <dgm:spPr/>
      <dgm:t>
        <a:bodyPr/>
        <a:lstStyle/>
        <a:p>
          <a:endParaRPr lang="en-US"/>
        </a:p>
      </dgm:t>
    </dgm:pt>
    <dgm:pt modelId="{D362C2EF-5F21-4656-BC41-14B2785B634E}" type="sibTrans" cxnId="{1CE5C686-9275-4153-881F-3812C7BDD8A8}">
      <dgm:prSet/>
      <dgm:spPr/>
      <dgm:t>
        <a:bodyPr/>
        <a:lstStyle/>
        <a:p>
          <a:endParaRPr lang="en-US"/>
        </a:p>
      </dgm:t>
    </dgm:pt>
    <dgm:pt modelId="{4ED6F056-F212-4293-9DD1-F0C79E31A139}">
      <dgm:prSet phldrT="[Text]" custT="1"/>
      <dgm:spPr/>
      <dgm:t>
        <a:bodyPr/>
        <a:lstStyle/>
        <a:p>
          <a:r>
            <a:rPr lang="en-US" sz="2000" b="1" dirty="0" err="1"/>
            <a:t>CTEProgramService</a:t>
          </a:r>
          <a:r>
            <a:rPr lang="en-US" sz="2000" b="1" dirty="0"/>
            <a:t> (E3012)</a:t>
          </a:r>
        </a:p>
      </dgm:t>
    </dgm:pt>
    <dgm:pt modelId="{A11667F0-BF35-4AC2-9A64-2E4A40765DF1}" type="parTrans" cxnId="{85F585C7-696D-4589-B0F4-50926021C10E}">
      <dgm:prSet/>
      <dgm:spPr/>
      <dgm:t>
        <a:bodyPr/>
        <a:lstStyle/>
        <a:p>
          <a:endParaRPr lang="en-US"/>
        </a:p>
      </dgm:t>
    </dgm:pt>
    <dgm:pt modelId="{EAEBD79E-638D-4827-98EE-9A842A98E666}" type="sibTrans" cxnId="{85F585C7-696D-4589-B0F4-50926021C10E}">
      <dgm:prSet/>
      <dgm:spPr/>
      <dgm:t>
        <a:bodyPr/>
        <a:lstStyle/>
        <a:p>
          <a:endParaRPr lang="en-US"/>
        </a:p>
      </dgm:t>
    </dgm:pt>
    <dgm:pt modelId="{452CB95C-4F17-4CE1-963F-265117163B3D}">
      <dgm:prSet phldrT="[Text]" custT="1"/>
      <dgm:spPr/>
      <dgm:t>
        <a:bodyPr/>
        <a:lstStyle/>
        <a:p>
          <a:r>
            <a:rPr lang="en-US" sz="1500"/>
            <a:t>was OUT-OF-WORKFORCE-INDIVIDUAL, TRANSPORTATION-CTE-SUPPORT-SERVICE, SGL-PARENT-SGL-PREG-WOMAN-CODE</a:t>
          </a:r>
        </a:p>
      </dgm:t>
    </dgm:pt>
    <dgm:pt modelId="{2ECB312D-0580-48C5-AE10-D1F382418C83}" type="parTrans" cxnId="{FEC430DD-48FD-4654-A365-F628CAD76ED1}">
      <dgm:prSet/>
      <dgm:spPr/>
      <dgm:t>
        <a:bodyPr/>
        <a:lstStyle/>
        <a:p>
          <a:endParaRPr lang="en-US"/>
        </a:p>
      </dgm:t>
    </dgm:pt>
    <dgm:pt modelId="{B152AA4B-3F3C-4D45-96CA-C5F6423F6AD6}" type="sibTrans" cxnId="{FEC430DD-48FD-4654-A365-F628CAD76ED1}">
      <dgm:prSet/>
      <dgm:spPr/>
      <dgm:t>
        <a:bodyPr/>
        <a:lstStyle/>
        <a:p>
          <a:endParaRPr lang="en-US"/>
        </a:p>
      </dgm:t>
    </dgm:pt>
    <dgm:pt modelId="{40E10FF2-79DE-4D3C-9F9F-5AFEE8F2EFA7}" type="pres">
      <dgm:prSet presAssocID="{8BE7236C-C1F1-4F09-BE79-0BC823D7DC6C}" presName="linear" presStyleCnt="0">
        <dgm:presLayoutVars>
          <dgm:dir/>
          <dgm:animLvl val="lvl"/>
          <dgm:resizeHandles val="exact"/>
        </dgm:presLayoutVars>
      </dgm:prSet>
      <dgm:spPr/>
    </dgm:pt>
    <dgm:pt modelId="{38DD39BF-78B4-40F0-BDFE-91F9CF10A5ED}" type="pres">
      <dgm:prSet presAssocID="{27F581EE-25B0-45A8-8D6F-0BEA2B691AF7}" presName="parentLin" presStyleCnt="0"/>
      <dgm:spPr/>
    </dgm:pt>
    <dgm:pt modelId="{26030751-ADC3-4A40-BFD7-0478E7070F17}" type="pres">
      <dgm:prSet presAssocID="{27F581EE-25B0-45A8-8D6F-0BEA2B691AF7}" presName="parentLeftMargin" presStyleLbl="node1" presStyleIdx="0" presStyleCnt="5"/>
      <dgm:spPr/>
    </dgm:pt>
    <dgm:pt modelId="{1FB2FA73-5FAD-4187-BEF7-D7EE1FB5226E}" type="pres">
      <dgm:prSet presAssocID="{27F581EE-25B0-45A8-8D6F-0BEA2B691AF7}" presName="parentText" presStyleLbl="node1" presStyleIdx="0" presStyleCnt="5">
        <dgm:presLayoutVars>
          <dgm:chMax val="0"/>
          <dgm:bulletEnabled val="1"/>
        </dgm:presLayoutVars>
      </dgm:prSet>
      <dgm:spPr/>
    </dgm:pt>
    <dgm:pt modelId="{243BDD76-2951-464E-995A-F71C638CC71E}" type="pres">
      <dgm:prSet presAssocID="{27F581EE-25B0-45A8-8D6F-0BEA2B691AF7}" presName="negativeSpace" presStyleCnt="0"/>
      <dgm:spPr/>
    </dgm:pt>
    <dgm:pt modelId="{A8ABEF47-9D0E-43CB-8678-76CF6368D3A3}" type="pres">
      <dgm:prSet presAssocID="{27F581EE-25B0-45A8-8D6F-0BEA2B691AF7}" presName="childText" presStyleLbl="conFgAcc1" presStyleIdx="0" presStyleCnt="5">
        <dgm:presLayoutVars>
          <dgm:bulletEnabled val="1"/>
        </dgm:presLayoutVars>
      </dgm:prSet>
      <dgm:spPr/>
    </dgm:pt>
    <dgm:pt modelId="{839827AE-D114-46C8-8369-5452622619F7}" type="pres">
      <dgm:prSet presAssocID="{68645523-6428-4501-A789-6D68CBC8E072}" presName="spaceBetweenRectangles" presStyleCnt="0"/>
      <dgm:spPr/>
    </dgm:pt>
    <dgm:pt modelId="{E756F190-3ACA-4229-9AEE-7461CC80CC5D}" type="pres">
      <dgm:prSet presAssocID="{B44B57E4-252A-4499-9787-113E44D28612}" presName="parentLin" presStyleCnt="0"/>
      <dgm:spPr/>
    </dgm:pt>
    <dgm:pt modelId="{23F91C5F-E378-4254-8648-B530FACD7B67}" type="pres">
      <dgm:prSet presAssocID="{B44B57E4-252A-4499-9787-113E44D28612}" presName="parentLeftMargin" presStyleLbl="node1" presStyleIdx="0" presStyleCnt="5"/>
      <dgm:spPr/>
    </dgm:pt>
    <dgm:pt modelId="{90D18DD3-F685-48E0-8824-960519CA27E2}" type="pres">
      <dgm:prSet presAssocID="{B44B57E4-252A-4499-9787-113E44D28612}" presName="parentText" presStyleLbl="node1" presStyleIdx="1" presStyleCnt="5">
        <dgm:presLayoutVars>
          <dgm:chMax val="0"/>
          <dgm:bulletEnabled val="1"/>
        </dgm:presLayoutVars>
      </dgm:prSet>
      <dgm:spPr/>
    </dgm:pt>
    <dgm:pt modelId="{65591CC9-50F0-41BF-B02A-91D2ED3BB49C}" type="pres">
      <dgm:prSet presAssocID="{B44B57E4-252A-4499-9787-113E44D28612}" presName="negativeSpace" presStyleCnt="0"/>
      <dgm:spPr/>
    </dgm:pt>
    <dgm:pt modelId="{271AB1EC-A549-4095-9A69-3254CF9A28FA}" type="pres">
      <dgm:prSet presAssocID="{B44B57E4-252A-4499-9787-113E44D28612}" presName="childText" presStyleLbl="conFgAcc1" presStyleIdx="1" presStyleCnt="5">
        <dgm:presLayoutVars>
          <dgm:bulletEnabled val="1"/>
        </dgm:presLayoutVars>
      </dgm:prSet>
      <dgm:spPr/>
    </dgm:pt>
    <dgm:pt modelId="{17872F7F-F0E5-4996-8A40-7F0C24E7EBC9}" type="pres">
      <dgm:prSet presAssocID="{C1EAA0B4-59A1-45D9-A4AD-B653B08A4B1E}" presName="spaceBetweenRectangles" presStyleCnt="0"/>
      <dgm:spPr/>
    </dgm:pt>
    <dgm:pt modelId="{43244B54-A5CE-497C-825E-F555C3D45B23}" type="pres">
      <dgm:prSet presAssocID="{879D69B1-1DA2-42D0-9606-F52AC4E41375}" presName="parentLin" presStyleCnt="0"/>
      <dgm:spPr/>
    </dgm:pt>
    <dgm:pt modelId="{3F150B2D-78D9-4759-BD1A-2FA7D5C1C451}" type="pres">
      <dgm:prSet presAssocID="{879D69B1-1DA2-42D0-9606-F52AC4E41375}" presName="parentLeftMargin" presStyleLbl="node1" presStyleIdx="1" presStyleCnt="5"/>
      <dgm:spPr/>
    </dgm:pt>
    <dgm:pt modelId="{1675859B-8231-4D17-BCE6-ED1240AC214F}" type="pres">
      <dgm:prSet presAssocID="{879D69B1-1DA2-42D0-9606-F52AC4E41375}" presName="parentText" presStyleLbl="node1" presStyleIdx="2" presStyleCnt="5">
        <dgm:presLayoutVars>
          <dgm:chMax val="0"/>
          <dgm:bulletEnabled val="1"/>
        </dgm:presLayoutVars>
      </dgm:prSet>
      <dgm:spPr/>
    </dgm:pt>
    <dgm:pt modelId="{CC46479C-36BD-4511-ABE1-808AE2693E5C}" type="pres">
      <dgm:prSet presAssocID="{879D69B1-1DA2-42D0-9606-F52AC4E41375}" presName="negativeSpace" presStyleCnt="0"/>
      <dgm:spPr/>
    </dgm:pt>
    <dgm:pt modelId="{6C7B6225-2B7C-4EA7-9863-2C5AC3E64D2F}" type="pres">
      <dgm:prSet presAssocID="{879D69B1-1DA2-42D0-9606-F52AC4E41375}" presName="childText" presStyleLbl="conFgAcc1" presStyleIdx="2" presStyleCnt="5">
        <dgm:presLayoutVars>
          <dgm:bulletEnabled val="1"/>
        </dgm:presLayoutVars>
      </dgm:prSet>
      <dgm:spPr/>
    </dgm:pt>
    <dgm:pt modelId="{7A8F2A33-8E5A-499D-B511-E49645E29FBE}" type="pres">
      <dgm:prSet presAssocID="{A99545DC-468C-40B3-923E-70C14F990BBB}" presName="spaceBetweenRectangles" presStyleCnt="0"/>
      <dgm:spPr/>
    </dgm:pt>
    <dgm:pt modelId="{7C58BC13-5805-4D07-B1F7-C9AC43A98A71}" type="pres">
      <dgm:prSet presAssocID="{C65639F5-3EDD-4634-A131-7D979BF680B4}" presName="parentLin" presStyleCnt="0"/>
      <dgm:spPr/>
    </dgm:pt>
    <dgm:pt modelId="{FAEAB0E2-31AB-45B3-AF23-A4E1EDE2AD33}" type="pres">
      <dgm:prSet presAssocID="{C65639F5-3EDD-4634-A131-7D979BF680B4}" presName="parentLeftMargin" presStyleLbl="node1" presStyleIdx="2" presStyleCnt="5"/>
      <dgm:spPr/>
    </dgm:pt>
    <dgm:pt modelId="{89B12CBC-25AA-4AB3-8437-FEA0090DB064}" type="pres">
      <dgm:prSet presAssocID="{C65639F5-3EDD-4634-A131-7D979BF680B4}" presName="parentText" presStyleLbl="node1" presStyleIdx="3" presStyleCnt="5" custLinFactNeighborX="2142" custLinFactNeighborY="-8151">
        <dgm:presLayoutVars>
          <dgm:chMax val="0"/>
          <dgm:bulletEnabled val="1"/>
        </dgm:presLayoutVars>
      </dgm:prSet>
      <dgm:spPr/>
    </dgm:pt>
    <dgm:pt modelId="{95272B2E-0772-4E05-A23B-9180E9CEA0FC}" type="pres">
      <dgm:prSet presAssocID="{C65639F5-3EDD-4634-A131-7D979BF680B4}" presName="negativeSpace" presStyleCnt="0"/>
      <dgm:spPr/>
    </dgm:pt>
    <dgm:pt modelId="{FB95D006-FF26-495B-91C8-38A4D7C8C567}" type="pres">
      <dgm:prSet presAssocID="{C65639F5-3EDD-4634-A131-7D979BF680B4}" presName="childText" presStyleLbl="conFgAcc1" presStyleIdx="3" presStyleCnt="5">
        <dgm:presLayoutVars>
          <dgm:bulletEnabled val="1"/>
        </dgm:presLayoutVars>
      </dgm:prSet>
      <dgm:spPr/>
    </dgm:pt>
    <dgm:pt modelId="{726BF004-9988-4BA2-BF40-7A3839889335}" type="pres">
      <dgm:prSet presAssocID="{25062DEB-F086-435D-A47E-3C31FF0D6F6F}" presName="spaceBetweenRectangles" presStyleCnt="0"/>
      <dgm:spPr/>
    </dgm:pt>
    <dgm:pt modelId="{751FA862-11B0-45A9-83D3-91E6AD22C67E}" type="pres">
      <dgm:prSet presAssocID="{4ED6F056-F212-4293-9DD1-F0C79E31A139}" presName="parentLin" presStyleCnt="0"/>
      <dgm:spPr/>
    </dgm:pt>
    <dgm:pt modelId="{986D3BB7-70C5-43E7-95F6-5C83E47D8E41}" type="pres">
      <dgm:prSet presAssocID="{4ED6F056-F212-4293-9DD1-F0C79E31A139}" presName="parentLeftMargin" presStyleLbl="node1" presStyleIdx="3" presStyleCnt="5"/>
      <dgm:spPr/>
    </dgm:pt>
    <dgm:pt modelId="{3332C273-CBFE-4673-9AA0-644DC2E2B5E0}" type="pres">
      <dgm:prSet presAssocID="{4ED6F056-F212-4293-9DD1-F0C79E31A139}" presName="parentText" presStyleLbl="node1" presStyleIdx="4" presStyleCnt="5" custLinFactNeighborX="2142" custLinFactNeighborY="-8151">
        <dgm:presLayoutVars>
          <dgm:chMax val="0"/>
          <dgm:bulletEnabled val="1"/>
        </dgm:presLayoutVars>
      </dgm:prSet>
      <dgm:spPr/>
    </dgm:pt>
    <dgm:pt modelId="{FA694C96-63F4-47B7-8222-5FC18F84FD85}" type="pres">
      <dgm:prSet presAssocID="{4ED6F056-F212-4293-9DD1-F0C79E31A139}" presName="negativeSpace" presStyleCnt="0"/>
      <dgm:spPr/>
    </dgm:pt>
    <dgm:pt modelId="{0370FB46-85B8-40D4-B983-401612B6AFFD}" type="pres">
      <dgm:prSet presAssocID="{4ED6F056-F212-4293-9DD1-F0C79E31A139}" presName="childText" presStyleLbl="conFgAcc1" presStyleIdx="4" presStyleCnt="5">
        <dgm:presLayoutVars>
          <dgm:bulletEnabled val="1"/>
        </dgm:presLayoutVars>
      </dgm:prSet>
      <dgm:spPr/>
    </dgm:pt>
  </dgm:ptLst>
  <dgm:cxnLst>
    <dgm:cxn modelId="{650A6E07-3705-4147-BE4E-E5B5DCC45D8E}" srcId="{879D69B1-1DA2-42D0-9606-F52AC4E41375}" destId="{46DD678A-C761-4DE3-8EFD-D8B0D2C934BC}" srcOrd="0" destOrd="0" parTransId="{36A0E9B6-9BFC-4077-95F0-6D566F578B53}" sibTransId="{73ED04DF-A2A4-4201-9DBA-B158677AFFBC}"/>
    <dgm:cxn modelId="{B5556908-F766-49C5-9FE3-25B94AEE7BB1}" srcId="{8BE7236C-C1F1-4F09-BE79-0BC823D7DC6C}" destId="{27F581EE-25B0-45A8-8D6F-0BEA2B691AF7}" srcOrd="0" destOrd="0" parTransId="{82FB811E-73B0-4B54-B5E3-CAA16539D736}" sibTransId="{68645523-6428-4501-A789-6D68CBC8E072}"/>
    <dgm:cxn modelId="{76D3A910-891E-4F0B-9407-2384DD859689}" type="presOf" srcId="{4ED6F056-F212-4293-9DD1-F0C79E31A139}" destId="{3332C273-CBFE-4673-9AA0-644DC2E2B5E0}" srcOrd="1" destOrd="0" presId="urn:microsoft.com/office/officeart/2005/8/layout/list1"/>
    <dgm:cxn modelId="{3CF06E1C-7D6E-44F2-9E03-7093C2F9A34B}" srcId="{8BE7236C-C1F1-4F09-BE79-0BC823D7DC6C}" destId="{C65639F5-3EDD-4634-A131-7D979BF680B4}" srcOrd="3" destOrd="0" parTransId="{EF27FECD-63B8-4D16-884F-2A757323E5EF}" sibTransId="{25062DEB-F086-435D-A47E-3C31FF0D6F6F}"/>
    <dgm:cxn modelId="{4D5BFB25-DE56-4EA8-8145-38A1421650A9}" srcId="{B44B57E4-252A-4499-9787-113E44D28612}" destId="{06694CC3-783D-4582-A96D-44B54478E590}" srcOrd="0" destOrd="0" parTransId="{07B5015C-5A6E-4784-8924-2979DFE708CD}" sibTransId="{B129547F-0505-4A90-87B2-AF80381EB783}"/>
    <dgm:cxn modelId="{78C2472D-AA04-40F8-AD38-90D5F1FDE2A7}" type="presOf" srcId="{4B6E41EB-6989-4110-A3F6-2FD2738F361D}" destId="{FB95D006-FF26-495B-91C8-38A4D7C8C567}" srcOrd="0" destOrd="0" presId="urn:microsoft.com/office/officeart/2005/8/layout/list1"/>
    <dgm:cxn modelId="{3AB58831-B59A-46BC-8C34-661C048BF089}" type="presOf" srcId="{879D69B1-1DA2-42D0-9606-F52AC4E41375}" destId="{1675859B-8231-4D17-BCE6-ED1240AC214F}" srcOrd="1" destOrd="0" presId="urn:microsoft.com/office/officeart/2005/8/layout/list1"/>
    <dgm:cxn modelId="{61D67739-37B7-4C55-82CC-3F96F28027D2}" type="presOf" srcId="{27F581EE-25B0-45A8-8D6F-0BEA2B691AF7}" destId="{26030751-ADC3-4A40-BFD7-0478E7070F17}" srcOrd="0" destOrd="0" presId="urn:microsoft.com/office/officeart/2005/8/layout/list1"/>
    <dgm:cxn modelId="{5AF4665E-0028-496D-BAB3-7E1C0A6CC6ED}" type="presOf" srcId="{4ED6F056-F212-4293-9DD1-F0C79E31A139}" destId="{986D3BB7-70C5-43E7-95F6-5C83E47D8E41}" srcOrd="0" destOrd="0" presId="urn:microsoft.com/office/officeart/2005/8/layout/list1"/>
    <dgm:cxn modelId="{E6B09563-130D-4797-ABB4-AF3BAE48AEF8}" type="presOf" srcId="{B44B57E4-252A-4499-9787-113E44D28612}" destId="{90D18DD3-F685-48E0-8824-960519CA27E2}" srcOrd="1" destOrd="0" presId="urn:microsoft.com/office/officeart/2005/8/layout/list1"/>
    <dgm:cxn modelId="{81C3B768-6A98-492C-8CC0-5A297266BC26}" srcId="{27F581EE-25B0-45A8-8D6F-0BEA2B691AF7}" destId="{3D3433ED-F709-46AE-971B-F3AA7CBA2278}" srcOrd="0" destOrd="0" parTransId="{FE5AB961-F759-41FF-969B-CD71DF783D9F}" sibTransId="{4B44D65D-4BC7-4ECD-AF9D-4BA7491F772B}"/>
    <dgm:cxn modelId="{EEA0664A-C897-4DCB-A8CA-0D91F2DD882B}" type="presOf" srcId="{879D69B1-1DA2-42D0-9606-F52AC4E41375}" destId="{3F150B2D-78D9-4759-BD1A-2FA7D5C1C451}" srcOrd="0" destOrd="0" presId="urn:microsoft.com/office/officeart/2005/8/layout/list1"/>
    <dgm:cxn modelId="{1CE5C686-9275-4153-881F-3812C7BDD8A8}" srcId="{C65639F5-3EDD-4634-A131-7D979BF680B4}" destId="{4B6E41EB-6989-4110-A3F6-2FD2738F361D}" srcOrd="0" destOrd="0" parTransId="{C077CDF6-B15F-4BA7-901E-B5AC89588D86}" sibTransId="{D362C2EF-5F21-4656-BC41-14B2785B634E}"/>
    <dgm:cxn modelId="{9BDD7188-6656-4999-B0E1-E784DFC83080}" type="presOf" srcId="{06694CC3-783D-4582-A96D-44B54478E590}" destId="{271AB1EC-A549-4095-9A69-3254CF9A28FA}" srcOrd="0" destOrd="0" presId="urn:microsoft.com/office/officeart/2005/8/layout/list1"/>
    <dgm:cxn modelId="{AAA2569D-D64E-411E-AB71-5A9E7C4CA69A}" type="presOf" srcId="{C65639F5-3EDD-4634-A131-7D979BF680B4}" destId="{FAEAB0E2-31AB-45B3-AF23-A4E1EDE2AD33}" srcOrd="0" destOrd="0" presId="urn:microsoft.com/office/officeart/2005/8/layout/list1"/>
    <dgm:cxn modelId="{B47B4FA1-6807-4769-BC76-10571C99FE80}" type="presOf" srcId="{8BE7236C-C1F1-4F09-BE79-0BC823D7DC6C}" destId="{40E10FF2-79DE-4D3C-9F9F-5AFEE8F2EFA7}" srcOrd="0" destOrd="0" presId="urn:microsoft.com/office/officeart/2005/8/layout/list1"/>
    <dgm:cxn modelId="{40D6F5B0-B4C9-4099-8826-893AA6C274B1}" srcId="{8BE7236C-C1F1-4F09-BE79-0BC823D7DC6C}" destId="{B44B57E4-252A-4499-9787-113E44D28612}" srcOrd="1" destOrd="0" parTransId="{490C1E1C-8381-414A-BB65-B6C13B03F5BE}" sibTransId="{C1EAA0B4-59A1-45D9-A4AD-B653B08A4B1E}"/>
    <dgm:cxn modelId="{9101DAB9-76AE-4C61-8CA2-410E25DE9BDA}" type="presOf" srcId="{46DD678A-C761-4DE3-8EFD-D8B0D2C934BC}" destId="{6C7B6225-2B7C-4EA7-9863-2C5AC3E64D2F}" srcOrd="0" destOrd="0" presId="urn:microsoft.com/office/officeart/2005/8/layout/list1"/>
    <dgm:cxn modelId="{2E2858C0-D5F6-4025-9D0C-D2F7F0656E86}" type="presOf" srcId="{452CB95C-4F17-4CE1-963F-265117163B3D}" destId="{0370FB46-85B8-40D4-B983-401612B6AFFD}" srcOrd="0" destOrd="0" presId="urn:microsoft.com/office/officeart/2005/8/layout/list1"/>
    <dgm:cxn modelId="{85F585C7-696D-4589-B0F4-50926021C10E}" srcId="{8BE7236C-C1F1-4F09-BE79-0BC823D7DC6C}" destId="{4ED6F056-F212-4293-9DD1-F0C79E31A139}" srcOrd="4" destOrd="0" parTransId="{A11667F0-BF35-4AC2-9A64-2E4A40765DF1}" sibTransId="{EAEBD79E-638D-4827-98EE-9A842A98E666}"/>
    <dgm:cxn modelId="{1110D4CA-CFE5-445D-8700-0B445FDB57C0}" type="presOf" srcId="{B44B57E4-252A-4499-9787-113E44D28612}" destId="{23F91C5F-E378-4254-8648-B530FACD7B67}" srcOrd="0" destOrd="0" presId="urn:microsoft.com/office/officeart/2005/8/layout/list1"/>
    <dgm:cxn modelId="{0752C3CE-7A00-4187-AD85-0A8C89088CE3}" srcId="{8BE7236C-C1F1-4F09-BE79-0BC823D7DC6C}" destId="{879D69B1-1DA2-42D0-9606-F52AC4E41375}" srcOrd="2" destOrd="0" parTransId="{6139DC9E-E90F-4D59-A967-C2487E866373}" sibTransId="{A99545DC-468C-40B3-923E-70C14F990BBB}"/>
    <dgm:cxn modelId="{2281F0DC-E337-48CD-8E96-2A7FDA9C8DB9}" type="presOf" srcId="{C65639F5-3EDD-4634-A131-7D979BF680B4}" destId="{89B12CBC-25AA-4AB3-8437-FEA0090DB064}" srcOrd="1" destOrd="0" presId="urn:microsoft.com/office/officeart/2005/8/layout/list1"/>
    <dgm:cxn modelId="{FEC430DD-48FD-4654-A365-F628CAD76ED1}" srcId="{4ED6F056-F212-4293-9DD1-F0C79E31A139}" destId="{452CB95C-4F17-4CE1-963F-265117163B3D}" srcOrd="0" destOrd="0" parTransId="{2ECB312D-0580-48C5-AE10-D1F382418C83}" sibTransId="{B152AA4B-3F3C-4D45-96CA-C5F6423F6AD6}"/>
    <dgm:cxn modelId="{221953DF-7CE7-43DB-BBDD-9EEB7D3608C7}" type="presOf" srcId="{27F581EE-25B0-45A8-8D6F-0BEA2B691AF7}" destId="{1FB2FA73-5FAD-4187-BEF7-D7EE1FB5226E}" srcOrd="1" destOrd="0" presId="urn:microsoft.com/office/officeart/2005/8/layout/list1"/>
    <dgm:cxn modelId="{3EF839F7-BF49-4C7C-B208-CC6B36924952}" type="presOf" srcId="{3D3433ED-F709-46AE-971B-F3AA7CBA2278}" destId="{A8ABEF47-9D0E-43CB-8678-76CF6368D3A3}" srcOrd="0" destOrd="0" presId="urn:microsoft.com/office/officeart/2005/8/layout/list1"/>
    <dgm:cxn modelId="{A6C29251-C494-46DD-920E-96E78FE391E9}" type="presParOf" srcId="{40E10FF2-79DE-4D3C-9F9F-5AFEE8F2EFA7}" destId="{38DD39BF-78B4-40F0-BDFE-91F9CF10A5ED}" srcOrd="0" destOrd="0" presId="urn:microsoft.com/office/officeart/2005/8/layout/list1"/>
    <dgm:cxn modelId="{8EFC1287-1D54-451A-9120-0A2F34AA8CDE}" type="presParOf" srcId="{38DD39BF-78B4-40F0-BDFE-91F9CF10A5ED}" destId="{26030751-ADC3-4A40-BFD7-0478E7070F17}" srcOrd="0" destOrd="0" presId="urn:microsoft.com/office/officeart/2005/8/layout/list1"/>
    <dgm:cxn modelId="{309CAAE2-F32A-4D69-B31B-74618D1B81A1}" type="presParOf" srcId="{38DD39BF-78B4-40F0-BDFE-91F9CF10A5ED}" destId="{1FB2FA73-5FAD-4187-BEF7-D7EE1FB5226E}" srcOrd="1" destOrd="0" presId="urn:microsoft.com/office/officeart/2005/8/layout/list1"/>
    <dgm:cxn modelId="{A9E46CA8-1B2C-4312-A18A-9EE0B14BDAAE}" type="presParOf" srcId="{40E10FF2-79DE-4D3C-9F9F-5AFEE8F2EFA7}" destId="{243BDD76-2951-464E-995A-F71C638CC71E}" srcOrd="1" destOrd="0" presId="urn:microsoft.com/office/officeart/2005/8/layout/list1"/>
    <dgm:cxn modelId="{7243F18B-AB0D-429D-B921-7EBDE0EEC023}" type="presParOf" srcId="{40E10FF2-79DE-4D3C-9F9F-5AFEE8F2EFA7}" destId="{A8ABEF47-9D0E-43CB-8678-76CF6368D3A3}" srcOrd="2" destOrd="0" presId="urn:microsoft.com/office/officeart/2005/8/layout/list1"/>
    <dgm:cxn modelId="{C20426BB-8F7D-41EE-865B-CA3AC795EDD2}" type="presParOf" srcId="{40E10FF2-79DE-4D3C-9F9F-5AFEE8F2EFA7}" destId="{839827AE-D114-46C8-8369-5452622619F7}" srcOrd="3" destOrd="0" presId="urn:microsoft.com/office/officeart/2005/8/layout/list1"/>
    <dgm:cxn modelId="{B4930033-E4A9-4025-91C8-FAFAD27F880E}" type="presParOf" srcId="{40E10FF2-79DE-4D3C-9F9F-5AFEE8F2EFA7}" destId="{E756F190-3ACA-4229-9AEE-7461CC80CC5D}" srcOrd="4" destOrd="0" presId="urn:microsoft.com/office/officeart/2005/8/layout/list1"/>
    <dgm:cxn modelId="{614BBA7B-BBFD-4603-BD3B-CB65ABD1DF69}" type="presParOf" srcId="{E756F190-3ACA-4229-9AEE-7461CC80CC5D}" destId="{23F91C5F-E378-4254-8648-B530FACD7B67}" srcOrd="0" destOrd="0" presId="urn:microsoft.com/office/officeart/2005/8/layout/list1"/>
    <dgm:cxn modelId="{139B5671-CD5D-440E-A37D-837E315256D9}" type="presParOf" srcId="{E756F190-3ACA-4229-9AEE-7461CC80CC5D}" destId="{90D18DD3-F685-48E0-8824-960519CA27E2}" srcOrd="1" destOrd="0" presId="urn:microsoft.com/office/officeart/2005/8/layout/list1"/>
    <dgm:cxn modelId="{B2BDD373-5D67-4930-BE05-0E2378EAB241}" type="presParOf" srcId="{40E10FF2-79DE-4D3C-9F9F-5AFEE8F2EFA7}" destId="{65591CC9-50F0-41BF-B02A-91D2ED3BB49C}" srcOrd="5" destOrd="0" presId="urn:microsoft.com/office/officeart/2005/8/layout/list1"/>
    <dgm:cxn modelId="{C631BC22-CB41-4394-8151-D9517862B6B4}" type="presParOf" srcId="{40E10FF2-79DE-4D3C-9F9F-5AFEE8F2EFA7}" destId="{271AB1EC-A549-4095-9A69-3254CF9A28FA}" srcOrd="6" destOrd="0" presId="urn:microsoft.com/office/officeart/2005/8/layout/list1"/>
    <dgm:cxn modelId="{2AFDBD47-9F46-4C5E-8970-7C28074F4065}" type="presParOf" srcId="{40E10FF2-79DE-4D3C-9F9F-5AFEE8F2EFA7}" destId="{17872F7F-F0E5-4996-8A40-7F0C24E7EBC9}" srcOrd="7" destOrd="0" presId="urn:microsoft.com/office/officeart/2005/8/layout/list1"/>
    <dgm:cxn modelId="{0316DD93-8939-4A83-903B-FCF43681EFFD}" type="presParOf" srcId="{40E10FF2-79DE-4D3C-9F9F-5AFEE8F2EFA7}" destId="{43244B54-A5CE-497C-825E-F555C3D45B23}" srcOrd="8" destOrd="0" presId="urn:microsoft.com/office/officeart/2005/8/layout/list1"/>
    <dgm:cxn modelId="{40801DC0-4E94-4CEA-9232-7F69742D0FDC}" type="presParOf" srcId="{43244B54-A5CE-497C-825E-F555C3D45B23}" destId="{3F150B2D-78D9-4759-BD1A-2FA7D5C1C451}" srcOrd="0" destOrd="0" presId="urn:microsoft.com/office/officeart/2005/8/layout/list1"/>
    <dgm:cxn modelId="{A76BC17B-05AB-4821-B9D6-78615C2F227B}" type="presParOf" srcId="{43244B54-A5CE-497C-825E-F555C3D45B23}" destId="{1675859B-8231-4D17-BCE6-ED1240AC214F}" srcOrd="1" destOrd="0" presId="urn:microsoft.com/office/officeart/2005/8/layout/list1"/>
    <dgm:cxn modelId="{D7EA39A0-BB2B-4DAF-9DC6-366846DE46C9}" type="presParOf" srcId="{40E10FF2-79DE-4D3C-9F9F-5AFEE8F2EFA7}" destId="{CC46479C-36BD-4511-ABE1-808AE2693E5C}" srcOrd="9" destOrd="0" presId="urn:microsoft.com/office/officeart/2005/8/layout/list1"/>
    <dgm:cxn modelId="{09F19CD9-816E-4317-89D5-ECD8A27B016C}" type="presParOf" srcId="{40E10FF2-79DE-4D3C-9F9F-5AFEE8F2EFA7}" destId="{6C7B6225-2B7C-4EA7-9863-2C5AC3E64D2F}" srcOrd="10" destOrd="0" presId="urn:microsoft.com/office/officeart/2005/8/layout/list1"/>
    <dgm:cxn modelId="{8623D12F-E11E-45DB-B760-992F64B79AB5}" type="presParOf" srcId="{40E10FF2-79DE-4D3C-9F9F-5AFEE8F2EFA7}" destId="{7A8F2A33-8E5A-499D-B511-E49645E29FBE}" srcOrd="11" destOrd="0" presId="urn:microsoft.com/office/officeart/2005/8/layout/list1"/>
    <dgm:cxn modelId="{7B96CBAE-2217-4C2E-ABE6-9252591C0ACC}" type="presParOf" srcId="{40E10FF2-79DE-4D3C-9F9F-5AFEE8F2EFA7}" destId="{7C58BC13-5805-4D07-B1F7-C9AC43A98A71}" srcOrd="12" destOrd="0" presId="urn:microsoft.com/office/officeart/2005/8/layout/list1"/>
    <dgm:cxn modelId="{B9FDC01D-58F1-4572-8D5B-BF1856830177}" type="presParOf" srcId="{7C58BC13-5805-4D07-B1F7-C9AC43A98A71}" destId="{FAEAB0E2-31AB-45B3-AF23-A4E1EDE2AD33}" srcOrd="0" destOrd="0" presId="urn:microsoft.com/office/officeart/2005/8/layout/list1"/>
    <dgm:cxn modelId="{F5FAE9A6-A2B1-4FDA-81E8-191A170678EC}" type="presParOf" srcId="{7C58BC13-5805-4D07-B1F7-C9AC43A98A71}" destId="{89B12CBC-25AA-4AB3-8437-FEA0090DB064}" srcOrd="1" destOrd="0" presId="urn:microsoft.com/office/officeart/2005/8/layout/list1"/>
    <dgm:cxn modelId="{B74808D9-13E5-44A5-AE78-725A136B7CE9}" type="presParOf" srcId="{40E10FF2-79DE-4D3C-9F9F-5AFEE8F2EFA7}" destId="{95272B2E-0772-4E05-A23B-9180E9CEA0FC}" srcOrd="13" destOrd="0" presId="urn:microsoft.com/office/officeart/2005/8/layout/list1"/>
    <dgm:cxn modelId="{3524A25F-8A44-4322-8F84-3533B0EA2211}" type="presParOf" srcId="{40E10FF2-79DE-4D3C-9F9F-5AFEE8F2EFA7}" destId="{FB95D006-FF26-495B-91C8-38A4D7C8C567}" srcOrd="14" destOrd="0" presId="urn:microsoft.com/office/officeart/2005/8/layout/list1"/>
    <dgm:cxn modelId="{79FFD506-E60C-4D96-BC34-21D545BE7457}" type="presParOf" srcId="{40E10FF2-79DE-4D3C-9F9F-5AFEE8F2EFA7}" destId="{726BF004-9988-4BA2-BF40-7A3839889335}" srcOrd="15" destOrd="0" presId="urn:microsoft.com/office/officeart/2005/8/layout/list1"/>
    <dgm:cxn modelId="{2B644416-0FD5-4B76-9C09-38AAF7A3978D}" type="presParOf" srcId="{40E10FF2-79DE-4D3C-9F9F-5AFEE8F2EFA7}" destId="{751FA862-11B0-45A9-83D3-91E6AD22C67E}" srcOrd="16" destOrd="0" presId="urn:microsoft.com/office/officeart/2005/8/layout/list1"/>
    <dgm:cxn modelId="{4E613A3F-2C8E-4F24-B53D-829DF6078DF4}" type="presParOf" srcId="{751FA862-11B0-45A9-83D3-91E6AD22C67E}" destId="{986D3BB7-70C5-43E7-95F6-5C83E47D8E41}" srcOrd="0" destOrd="0" presId="urn:microsoft.com/office/officeart/2005/8/layout/list1"/>
    <dgm:cxn modelId="{8BC43430-67BF-40E0-BE3D-0545D88974E9}" type="presParOf" srcId="{751FA862-11B0-45A9-83D3-91E6AD22C67E}" destId="{3332C273-CBFE-4673-9AA0-644DC2E2B5E0}" srcOrd="1" destOrd="0" presId="urn:microsoft.com/office/officeart/2005/8/layout/list1"/>
    <dgm:cxn modelId="{B66F18E5-FCA1-4EF1-BF7E-781E5308542F}" type="presParOf" srcId="{40E10FF2-79DE-4D3C-9F9F-5AFEE8F2EFA7}" destId="{FA694C96-63F4-47B7-8222-5FC18F84FD85}" srcOrd="17" destOrd="0" presId="urn:microsoft.com/office/officeart/2005/8/layout/list1"/>
    <dgm:cxn modelId="{5917D7A2-F930-426C-9EF7-6048C6849BB5}" type="presParOf" srcId="{40E10FF2-79DE-4D3C-9F9F-5AFEE8F2EFA7}" destId="{0370FB46-85B8-40D4-B983-401612B6AFFD}" srcOrd="18"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2571178-62E3-4CA8-9974-D8F8B254321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88B097A-5801-436B-9DB7-495FCAA32E00}">
      <dgm:prSet phldrT="[Text]" custT="1"/>
      <dgm:spPr>
        <a:noFill/>
      </dgm:spPr>
      <dgm:t>
        <a:bodyPr/>
        <a:lstStyle/>
        <a:p>
          <a:pPr algn="ctr"/>
          <a:r>
            <a:rPr lang="en-US" sz="2900" kern="1200">
              <a:solidFill>
                <a:srgbClr val="003B71"/>
              </a:solidFill>
              <a:latin typeface="Calibri" panose="020F0502020204030204"/>
              <a:ea typeface="+mn-ea"/>
              <a:cs typeface="+mn-cs"/>
              <a:hlinkClick xmlns:r="http://schemas.openxmlformats.org/officeDocument/2006/relationships" r:id="rId1"/>
            </a:rPr>
            <a:t>Data Collection Documentation</a:t>
          </a:r>
          <a:endParaRPr lang="en-US" sz="2900" kern="1200">
            <a:solidFill>
              <a:srgbClr val="003B71"/>
            </a:solidFill>
            <a:latin typeface="Calibri" panose="020F0502020204030204"/>
            <a:ea typeface="+mn-ea"/>
            <a:cs typeface="+mn-cs"/>
          </a:endParaRPr>
        </a:p>
      </dgm:t>
    </dgm:pt>
    <dgm:pt modelId="{15B451A1-AC25-4E09-B48D-6ED560A3D5EA}" type="parTrans" cxnId="{A179E614-9B3D-445A-927B-77E951801930}">
      <dgm:prSet/>
      <dgm:spPr/>
      <dgm:t>
        <a:bodyPr/>
        <a:lstStyle/>
        <a:p>
          <a:endParaRPr lang="en-US">
            <a:solidFill>
              <a:srgbClr val="003B71"/>
            </a:solidFill>
          </a:endParaRPr>
        </a:p>
      </dgm:t>
    </dgm:pt>
    <dgm:pt modelId="{4DC06510-1E7B-4436-86D5-9A85E00D8297}" type="sibTrans" cxnId="{A179E614-9B3D-445A-927B-77E951801930}">
      <dgm:prSet/>
      <dgm:spPr/>
      <dgm:t>
        <a:bodyPr/>
        <a:lstStyle/>
        <a:p>
          <a:endParaRPr lang="en-US">
            <a:solidFill>
              <a:srgbClr val="003B71"/>
            </a:solidFill>
          </a:endParaRPr>
        </a:p>
      </dgm:t>
    </dgm:pt>
    <dgm:pt modelId="{FEBCAE0E-EF3B-484F-BE21-C15168A75272}">
      <dgm:prSet phldrT="[Text]" custT="1"/>
      <dgm:spPr>
        <a:solidFill>
          <a:srgbClr val="C00000"/>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Summer</a:t>
          </a:r>
        </a:p>
      </dgm:t>
    </dgm:pt>
    <dgm:pt modelId="{D5EFC143-F2E5-4946-AE76-DEA35ADC417B}" type="parTrans" cxnId="{17E8A745-70DB-4510-B744-9BEFF04C2A89}">
      <dgm:prSet/>
      <dgm:spPr/>
      <dgm:t>
        <a:bodyPr/>
        <a:lstStyle/>
        <a:p>
          <a:endParaRPr lang="en-US">
            <a:solidFill>
              <a:srgbClr val="003B71"/>
            </a:solidFill>
          </a:endParaRPr>
        </a:p>
      </dgm:t>
    </dgm:pt>
    <dgm:pt modelId="{93CF22F5-D612-441B-9CE0-60927C8C32F5}" type="sibTrans" cxnId="{17E8A745-70DB-4510-B744-9BEFF04C2A89}">
      <dgm:prSet/>
      <dgm:spPr/>
      <dgm:t>
        <a:bodyPr/>
        <a:lstStyle/>
        <a:p>
          <a:endParaRPr lang="en-US">
            <a:solidFill>
              <a:srgbClr val="003B71"/>
            </a:solidFill>
          </a:endParaRPr>
        </a:p>
      </dgm:t>
    </dgm:pt>
    <dgm:pt modelId="{1AEEDA87-C63F-4D18-9DDD-489A75FEE722}">
      <dgm:prSet phldrT="[Text]" custT="1"/>
      <dgm:spPr/>
      <dgm:t>
        <a:bodyPr/>
        <a:lstStyle/>
        <a:p>
          <a:r>
            <a:rPr lang="en-US" sz="2800" i="0" dirty="0">
              <a:solidFill>
                <a:srgbClr val="003B71"/>
              </a:solidFill>
            </a:rPr>
            <a:t>2024-2025 updates coming soon!</a:t>
          </a:r>
        </a:p>
      </dgm:t>
    </dgm:pt>
    <dgm:pt modelId="{9F93BD1D-1619-4EB0-AF4D-2EC76950092F}" type="parTrans" cxnId="{CB539F49-8E03-450C-8FA7-291D2F490F06}">
      <dgm:prSet/>
      <dgm:spPr/>
      <dgm:t>
        <a:bodyPr/>
        <a:lstStyle/>
        <a:p>
          <a:endParaRPr lang="en-US">
            <a:solidFill>
              <a:srgbClr val="003B71"/>
            </a:solidFill>
          </a:endParaRPr>
        </a:p>
      </dgm:t>
    </dgm:pt>
    <dgm:pt modelId="{38241E13-383F-47F4-BD8E-2BE60CCDE928}" type="sibTrans" cxnId="{CB539F49-8E03-450C-8FA7-291D2F490F06}">
      <dgm:prSet/>
      <dgm:spPr/>
      <dgm:t>
        <a:bodyPr/>
        <a:lstStyle/>
        <a:p>
          <a:endParaRPr lang="en-US">
            <a:solidFill>
              <a:srgbClr val="003B71"/>
            </a:solidFill>
          </a:endParaRPr>
        </a:p>
      </dgm:t>
    </dgm:pt>
    <dgm:pt modelId="{0829F4FA-C1C4-4EF9-A7BA-9B3EB2E6A4FD}">
      <dgm:prSet phldrT="[Text]" custT="1"/>
      <dgm:spPr>
        <a:solidFill>
          <a:srgbClr val="70417F"/>
        </a:solidFill>
        <a:ln w="12700" cap="flat" cmpd="sng" algn="ctr">
          <a:solidFill>
            <a:prstClr val="white">
              <a:hueOff val="0"/>
              <a:satOff val="0"/>
              <a:lumOff val="0"/>
              <a:alphaOff val="0"/>
            </a:prstClr>
          </a:solidFill>
          <a:prstDash val="solid"/>
          <a:miter lim="800000"/>
        </a:ln>
        <a:effectLst/>
      </dgm:spPr>
      <dgm:t>
        <a:bodyPr spcFirstLastPara="0" vert="horz" wrap="square" lIns="106680" tIns="106680" rIns="106680" bIns="106680" numCol="1" spcCol="1270" anchor="ctr" anchorCtr="0"/>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Extended Year</a:t>
          </a:r>
        </a:p>
      </dgm:t>
    </dgm:pt>
    <dgm:pt modelId="{60287BB3-B50B-4AE3-9C71-1E9DE1F8CA68}" type="parTrans" cxnId="{C7DF9F13-9EBC-446B-865A-EE17CBF9452D}">
      <dgm:prSet/>
      <dgm:spPr/>
      <dgm:t>
        <a:bodyPr/>
        <a:lstStyle/>
        <a:p>
          <a:endParaRPr lang="en-US">
            <a:solidFill>
              <a:srgbClr val="003B71"/>
            </a:solidFill>
          </a:endParaRPr>
        </a:p>
      </dgm:t>
    </dgm:pt>
    <dgm:pt modelId="{E06F7B7B-ADF0-443C-B71A-991688692202}" type="sibTrans" cxnId="{C7DF9F13-9EBC-446B-865A-EE17CBF9452D}">
      <dgm:prSet/>
      <dgm:spPr/>
      <dgm:t>
        <a:bodyPr/>
        <a:lstStyle/>
        <a:p>
          <a:endParaRPr lang="en-US">
            <a:solidFill>
              <a:srgbClr val="003B71"/>
            </a:solidFill>
          </a:endParaRPr>
        </a:p>
      </dgm:t>
    </dgm:pt>
    <dgm:pt modelId="{E091979C-91AD-440E-A506-5FD2FB3ABCB2}">
      <dgm:prSet phldrT="[Text]" custT="1"/>
      <dgm:spPr/>
      <dgm:t>
        <a:bodyPr/>
        <a:lstStyle/>
        <a:p>
          <a:pPr rtl="0"/>
          <a:r>
            <a:rPr lang="en-US" sz="2800" dirty="0">
              <a:solidFill>
                <a:srgbClr val="003B71"/>
              </a:solidFill>
              <a:latin typeface="+mn-lt"/>
            </a:rPr>
            <a:t>2024-2025 updates coming soon! </a:t>
          </a:r>
        </a:p>
      </dgm:t>
    </dgm:pt>
    <dgm:pt modelId="{C3D1B43B-C9AA-435E-8390-393A2F1994AF}" type="parTrans" cxnId="{34092FD2-4C32-4B2B-A4F9-4F4A96716C67}">
      <dgm:prSet/>
      <dgm:spPr/>
      <dgm:t>
        <a:bodyPr/>
        <a:lstStyle/>
        <a:p>
          <a:endParaRPr lang="en-US">
            <a:solidFill>
              <a:srgbClr val="003B71"/>
            </a:solidFill>
          </a:endParaRPr>
        </a:p>
      </dgm:t>
    </dgm:pt>
    <dgm:pt modelId="{1FED07D7-214C-4400-B9F3-38272EC03729}" type="sibTrans" cxnId="{34092FD2-4C32-4B2B-A4F9-4F4A96716C67}">
      <dgm:prSet/>
      <dgm:spPr/>
      <dgm:t>
        <a:bodyPr/>
        <a:lstStyle/>
        <a:p>
          <a:endParaRPr lang="en-US">
            <a:solidFill>
              <a:srgbClr val="003B71"/>
            </a:solidFill>
          </a:endParaRPr>
        </a:p>
      </dgm:t>
    </dgm:pt>
    <dgm:pt modelId="{66A05C0B-422A-432D-B016-275842C31A2D}" type="pres">
      <dgm:prSet presAssocID="{62571178-62E3-4CA8-9974-D8F8B2543210}" presName="linear" presStyleCnt="0">
        <dgm:presLayoutVars>
          <dgm:animLvl val="lvl"/>
          <dgm:resizeHandles val="exact"/>
        </dgm:presLayoutVars>
      </dgm:prSet>
      <dgm:spPr/>
    </dgm:pt>
    <dgm:pt modelId="{D23C574E-B220-4AED-A682-0FB698DD89B8}" type="pres">
      <dgm:prSet presAssocID="{788B097A-5801-436B-9DB7-495FCAA32E00}" presName="parentText" presStyleLbl="node1" presStyleIdx="0" presStyleCnt="3">
        <dgm:presLayoutVars>
          <dgm:chMax val="0"/>
          <dgm:bulletEnabled val="1"/>
        </dgm:presLayoutVars>
      </dgm:prSet>
      <dgm:spPr/>
    </dgm:pt>
    <dgm:pt modelId="{F3FCC6C6-6F6D-4841-BDD5-7FB4081EA8E8}" type="pres">
      <dgm:prSet presAssocID="{4DC06510-1E7B-4436-86D5-9A85E00D8297}" presName="spacer" presStyleCnt="0"/>
      <dgm:spPr/>
    </dgm:pt>
    <dgm:pt modelId="{6A21A3D7-4E9C-4759-B4D6-0D9FCC68990C}" type="pres">
      <dgm:prSet presAssocID="{FEBCAE0E-EF3B-484F-BE21-C15168A75272}" presName="parentText" presStyleLbl="node1" presStyleIdx="1" presStyleCnt="3">
        <dgm:presLayoutVars>
          <dgm:chMax val="0"/>
          <dgm:bulletEnabled val="1"/>
        </dgm:presLayoutVars>
      </dgm:prSet>
      <dgm:spPr>
        <a:xfrm>
          <a:off x="0" y="1552321"/>
          <a:ext cx="6429191" cy="887445"/>
        </a:xfrm>
        <a:prstGeom prst="roundRect">
          <a:avLst/>
        </a:prstGeom>
      </dgm:spPr>
    </dgm:pt>
    <dgm:pt modelId="{3024C46F-223A-4F4B-9131-3FA2DB692F1E}" type="pres">
      <dgm:prSet presAssocID="{FEBCAE0E-EF3B-484F-BE21-C15168A75272}" presName="childText" presStyleLbl="revTx" presStyleIdx="0" presStyleCnt="2">
        <dgm:presLayoutVars>
          <dgm:bulletEnabled val="1"/>
        </dgm:presLayoutVars>
      </dgm:prSet>
      <dgm:spPr/>
    </dgm:pt>
    <dgm:pt modelId="{0B3703F9-6C89-4005-AD33-76440B63DF1B}" type="pres">
      <dgm:prSet presAssocID="{0829F4FA-C1C4-4EF9-A7BA-9B3EB2E6A4FD}" presName="parentText" presStyleLbl="node1" presStyleIdx="2" presStyleCnt="3">
        <dgm:presLayoutVars>
          <dgm:chMax val="0"/>
          <dgm:bulletEnabled val="1"/>
        </dgm:presLayoutVars>
      </dgm:prSet>
      <dgm:spPr>
        <a:xfrm>
          <a:off x="0" y="2869640"/>
          <a:ext cx="6429191" cy="1013512"/>
        </a:xfrm>
        <a:prstGeom prst="roundRect">
          <a:avLst/>
        </a:prstGeom>
      </dgm:spPr>
    </dgm:pt>
    <dgm:pt modelId="{9C5C7ABA-B31E-4FEA-BC0D-59A5D0CC61A8}" type="pres">
      <dgm:prSet presAssocID="{0829F4FA-C1C4-4EF9-A7BA-9B3EB2E6A4FD}" presName="childText" presStyleLbl="revTx" presStyleIdx="1" presStyleCnt="2">
        <dgm:presLayoutVars>
          <dgm:bulletEnabled val="1"/>
        </dgm:presLayoutVars>
      </dgm:prSet>
      <dgm:spPr/>
    </dgm:pt>
  </dgm:ptLst>
  <dgm:cxnLst>
    <dgm:cxn modelId="{C7DF9F13-9EBC-446B-865A-EE17CBF9452D}" srcId="{62571178-62E3-4CA8-9974-D8F8B2543210}" destId="{0829F4FA-C1C4-4EF9-A7BA-9B3EB2E6A4FD}" srcOrd="2" destOrd="0" parTransId="{60287BB3-B50B-4AE3-9C71-1E9DE1F8CA68}" sibTransId="{E06F7B7B-ADF0-443C-B71A-991688692202}"/>
    <dgm:cxn modelId="{A179E614-9B3D-445A-927B-77E951801930}" srcId="{62571178-62E3-4CA8-9974-D8F8B2543210}" destId="{788B097A-5801-436B-9DB7-495FCAA32E00}" srcOrd="0" destOrd="0" parTransId="{15B451A1-AC25-4E09-B48D-6ED560A3D5EA}" sibTransId="{4DC06510-1E7B-4436-86D5-9A85E00D8297}"/>
    <dgm:cxn modelId="{806BBF1F-6C8F-45DF-B24E-15B30E73B498}" type="presOf" srcId="{E091979C-91AD-440E-A506-5FD2FB3ABCB2}" destId="{9C5C7ABA-B31E-4FEA-BC0D-59A5D0CC61A8}" srcOrd="0" destOrd="0" presId="urn:microsoft.com/office/officeart/2005/8/layout/vList2"/>
    <dgm:cxn modelId="{908B2C40-B990-4CE6-9BF8-E21CF8244610}" type="presOf" srcId="{FEBCAE0E-EF3B-484F-BE21-C15168A75272}" destId="{6A21A3D7-4E9C-4759-B4D6-0D9FCC68990C}" srcOrd="0" destOrd="0" presId="urn:microsoft.com/office/officeart/2005/8/layout/vList2"/>
    <dgm:cxn modelId="{D90A7B43-2D7E-414E-A0E9-095B3661CDDF}" type="presOf" srcId="{788B097A-5801-436B-9DB7-495FCAA32E00}" destId="{D23C574E-B220-4AED-A682-0FB698DD89B8}" srcOrd="0" destOrd="0" presId="urn:microsoft.com/office/officeart/2005/8/layout/vList2"/>
    <dgm:cxn modelId="{17E8A745-70DB-4510-B744-9BEFF04C2A89}" srcId="{62571178-62E3-4CA8-9974-D8F8B2543210}" destId="{FEBCAE0E-EF3B-484F-BE21-C15168A75272}" srcOrd="1" destOrd="0" parTransId="{D5EFC143-F2E5-4946-AE76-DEA35ADC417B}" sibTransId="{93CF22F5-D612-441B-9CE0-60927C8C32F5}"/>
    <dgm:cxn modelId="{CB539F49-8E03-450C-8FA7-291D2F490F06}" srcId="{FEBCAE0E-EF3B-484F-BE21-C15168A75272}" destId="{1AEEDA87-C63F-4D18-9DDD-489A75FEE722}" srcOrd="0" destOrd="0" parTransId="{9F93BD1D-1619-4EB0-AF4D-2EC76950092F}" sibTransId="{38241E13-383F-47F4-BD8E-2BE60CCDE928}"/>
    <dgm:cxn modelId="{39388A81-D581-4BE4-BC9A-88EB3C7815FE}" type="presOf" srcId="{62571178-62E3-4CA8-9974-D8F8B2543210}" destId="{66A05C0B-422A-432D-B016-275842C31A2D}" srcOrd="0" destOrd="0" presId="urn:microsoft.com/office/officeart/2005/8/layout/vList2"/>
    <dgm:cxn modelId="{34092FD2-4C32-4B2B-A4F9-4F4A96716C67}" srcId="{0829F4FA-C1C4-4EF9-A7BA-9B3EB2E6A4FD}" destId="{E091979C-91AD-440E-A506-5FD2FB3ABCB2}" srcOrd="0" destOrd="0" parTransId="{C3D1B43B-C9AA-435E-8390-393A2F1994AF}" sibTransId="{1FED07D7-214C-4400-B9F3-38272EC03729}"/>
    <dgm:cxn modelId="{FF6A5BE7-9D1F-47E1-BD3F-A0785ED295D3}" type="presOf" srcId="{1AEEDA87-C63F-4D18-9DDD-489A75FEE722}" destId="{3024C46F-223A-4F4B-9131-3FA2DB692F1E}" srcOrd="0" destOrd="0" presId="urn:microsoft.com/office/officeart/2005/8/layout/vList2"/>
    <dgm:cxn modelId="{EB4B20EC-4EA1-45D2-A1AD-A647C046179A}" type="presOf" srcId="{0829F4FA-C1C4-4EF9-A7BA-9B3EB2E6A4FD}" destId="{0B3703F9-6C89-4005-AD33-76440B63DF1B}" srcOrd="0" destOrd="0" presId="urn:microsoft.com/office/officeart/2005/8/layout/vList2"/>
    <dgm:cxn modelId="{1E89BEA1-7C02-4BE7-8DBA-0C5065F8B2D7}" type="presParOf" srcId="{66A05C0B-422A-432D-B016-275842C31A2D}" destId="{D23C574E-B220-4AED-A682-0FB698DD89B8}" srcOrd="0" destOrd="0" presId="urn:microsoft.com/office/officeart/2005/8/layout/vList2"/>
    <dgm:cxn modelId="{97E1778A-F84A-40A3-99AC-B002A6ACE0BD}" type="presParOf" srcId="{66A05C0B-422A-432D-B016-275842C31A2D}" destId="{F3FCC6C6-6F6D-4841-BDD5-7FB4081EA8E8}" srcOrd="1" destOrd="0" presId="urn:microsoft.com/office/officeart/2005/8/layout/vList2"/>
    <dgm:cxn modelId="{9FF2B9C3-A1BB-44F9-86FA-C3EDA36EB91F}" type="presParOf" srcId="{66A05C0B-422A-432D-B016-275842C31A2D}" destId="{6A21A3D7-4E9C-4759-B4D6-0D9FCC68990C}" srcOrd="2" destOrd="0" presId="urn:microsoft.com/office/officeart/2005/8/layout/vList2"/>
    <dgm:cxn modelId="{AC7DA517-6E4A-4075-A135-709A575644E7}" type="presParOf" srcId="{66A05C0B-422A-432D-B016-275842C31A2D}" destId="{3024C46F-223A-4F4B-9131-3FA2DB692F1E}" srcOrd="3" destOrd="0" presId="urn:microsoft.com/office/officeart/2005/8/layout/vList2"/>
    <dgm:cxn modelId="{46E915F9-4411-45F5-B880-29976B1B8D9F}" type="presParOf" srcId="{66A05C0B-422A-432D-B016-275842C31A2D}" destId="{0B3703F9-6C89-4005-AD33-76440B63DF1B}" srcOrd="4" destOrd="0" presId="urn:microsoft.com/office/officeart/2005/8/layout/vList2"/>
    <dgm:cxn modelId="{A97AF623-BC91-41A9-AFC1-E833B86599B3}" type="presParOf" srcId="{66A05C0B-422A-432D-B016-275842C31A2D}" destId="{9C5C7ABA-B31E-4FEA-BC0D-59A5D0CC61A8}" srcOrd="5"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CB6D2584-4FB5-4955-AC6E-CECAA9288BB3}"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6CB4F0EB-D0DA-44A6-83C0-5A60677956FC}">
      <dgm:prSet/>
      <dgm:spPr/>
      <dgm:t>
        <a:bodyPr/>
        <a:lstStyle/>
        <a:p>
          <a:pPr>
            <a:lnSpc>
              <a:spcPct val="100000"/>
            </a:lnSpc>
          </a:pPr>
          <a:r>
            <a:rPr lang="en-US"/>
            <a:t>Technical Support</a:t>
          </a:r>
        </a:p>
      </dgm:t>
    </dgm:pt>
    <dgm:pt modelId="{33D6D9F2-D72C-4D90-B688-DA4DCDEC5964}" type="parTrans" cxnId="{583F2AB8-A12F-42CA-99B0-1713D7F42FCA}">
      <dgm:prSet/>
      <dgm:spPr/>
      <dgm:t>
        <a:bodyPr/>
        <a:lstStyle/>
        <a:p>
          <a:endParaRPr lang="en-US"/>
        </a:p>
      </dgm:t>
    </dgm:pt>
    <dgm:pt modelId="{61BC301F-9891-4457-810C-92C4BA90C6E9}" type="sibTrans" cxnId="{583F2AB8-A12F-42CA-99B0-1713D7F42FCA}">
      <dgm:prSet/>
      <dgm:spPr/>
      <dgm:t>
        <a:bodyPr/>
        <a:lstStyle/>
        <a:p>
          <a:endParaRPr lang="en-US"/>
        </a:p>
      </dgm:t>
    </dgm:pt>
    <dgm:pt modelId="{00C4CE95-6372-4690-A54A-E93934992BCC}">
      <dgm:prSet/>
      <dgm:spPr/>
      <dgm:t>
        <a:bodyPr/>
        <a:lstStyle/>
        <a:p>
          <a:pPr>
            <a:lnSpc>
              <a:spcPct val="100000"/>
            </a:lnSpc>
          </a:pPr>
          <a:r>
            <a:rPr lang="en-US">
              <a:hlinkClick xmlns:r="http://schemas.openxmlformats.org/officeDocument/2006/relationships" r:id="rId1"/>
            </a:rPr>
            <a:t>TSDSCustomerSupport@tea.texas.gov</a:t>
          </a:r>
          <a:r>
            <a:rPr lang="en-US"/>
            <a:t> </a:t>
          </a:r>
        </a:p>
      </dgm:t>
    </dgm:pt>
    <dgm:pt modelId="{121EDA8F-05D5-417D-A621-F5AEE980B1DF}" type="parTrans" cxnId="{D2C02D18-7AC6-4398-BCDC-849FDB3CF1AE}">
      <dgm:prSet/>
      <dgm:spPr/>
      <dgm:t>
        <a:bodyPr/>
        <a:lstStyle/>
        <a:p>
          <a:endParaRPr lang="en-US"/>
        </a:p>
      </dgm:t>
    </dgm:pt>
    <dgm:pt modelId="{7C493DBA-0338-4D02-B6B3-19517BACF875}" type="sibTrans" cxnId="{D2C02D18-7AC6-4398-BCDC-849FDB3CF1AE}">
      <dgm:prSet/>
      <dgm:spPr/>
      <dgm:t>
        <a:bodyPr/>
        <a:lstStyle/>
        <a:p>
          <a:endParaRPr lang="en-US"/>
        </a:p>
      </dgm:t>
    </dgm:pt>
    <dgm:pt modelId="{9D3FE3F5-19EE-49D6-8B16-F4219EE40D38}">
      <dgm:prSet/>
      <dgm:spPr/>
      <dgm:t>
        <a:bodyPr/>
        <a:lstStyle/>
        <a:p>
          <a:pPr>
            <a:lnSpc>
              <a:spcPct val="100000"/>
            </a:lnSpc>
          </a:pPr>
          <a:r>
            <a:rPr lang="en-US"/>
            <a:t>Technical Specification</a:t>
          </a:r>
        </a:p>
      </dgm:t>
    </dgm:pt>
    <dgm:pt modelId="{89110848-B578-478B-8A3B-99E1D728F44F}" type="parTrans" cxnId="{3C932244-7BD5-4C79-9CF2-4B5A2349F891}">
      <dgm:prSet/>
      <dgm:spPr/>
      <dgm:t>
        <a:bodyPr/>
        <a:lstStyle/>
        <a:p>
          <a:endParaRPr lang="en-US"/>
        </a:p>
      </dgm:t>
    </dgm:pt>
    <dgm:pt modelId="{6018E3B4-258D-4FD3-BA2B-B6B2F3FCD92E}" type="sibTrans" cxnId="{3C932244-7BD5-4C79-9CF2-4B5A2349F891}">
      <dgm:prSet/>
      <dgm:spPr/>
      <dgm:t>
        <a:bodyPr/>
        <a:lstStyle/>
        <a:p>
          <a:endParaRPr lang="en-US"/>
        </a:p>
      </dgm:t>
    </dgm:pt>
    <dgm:pt modelId="{0DB48BB4-9220-4CEB-85D3-CF0530EE3E6F}">
      <dgm:prSet/>
      <dgm:spPr/>
      <dgm:t>
        <a:bodyPr/>
        <a:lstStyle/>
        <a:p>
          <a:pPr>
            <a:lnSpc>
              <a:spcPct val="100000"/>
            </a:lnSpc>
          </a:pPr>
          <a:r>
            <a:rPr lang="en-US">
              <a:hlinkClick xmlns:r="http://schemas.openxmlformats.org/officeDocument/2006/relationships" r:id="rId2"/>
            </a:rPr>
            <a:t>2024-2025 </a:t>
          </a:r>
          <a:r>
            <a:rPr lang="en-US" b="0" i="0" baseline="0">
              <a:hlinkClick xmlns:r="http://schemas.openxmlformats.org/officeDocument/2006/relationships" r:id="rId2"/>
            </a:rPr>
            <a:t>TSDS Web-Enabled Data Standards (TWEDS)</a:t>
          </a:r>
          <a:endParaRPr lang="en-US"/>
        </a:p>
      </dgm:t>
    </dgm:pt>
    <dgm:pt modelId="{624A4EC2-5E71-43D6-A96E-965FB1D9BF64}" type="parTrans" cxnId="{51E6F073-CAC1-4483-9AB0-B5D436DC497F}">
      <dgm:prSet/>
      <dgm:spPr/>
      <dgm:t>
        <a:bodyPr/>
        <a:lstStyle/>
        <a:p>
          <a:endParaRPr lang="en-US"/>
        </a:p>
      </dgm:t>
    </dgm:pt>
    <dgm:pt modelId="{7801165B-2C4B-4433-BCE2-C6C9DCB23189}" type="sibTrans" cxnId="{51E6F073-CAC1-4483-9AB0-B5D436DC497F}">
      <dgm:prSet/>
      <dgm:spPr/>
      <dgm:t>
        <a:bodyPr/>
        <a:lstStyle/>
        <a:p>
          <a:endParaRPr lang="en-US"/>
        </a:p>
      </dgm:t>
    </dgm:pt>
    <dgm:pt modelId="{B8318BA1-6345-4AC3-8F62-6BF6F88E22B5}">
      <dgm:prSet/>
      <dgm:spPr/>
      <dgm:t>
        <a:bodyPr/>
        <a:lstStyle/>
        <a:p>
          <a:pPr>
            <a:lnSpc>
              <a:spcPct val="100000"/>
            </a:lnSpc>
          </a:pPr>
          <a:r>
            <a:rPr lang="en-US">
              <a:hlinkClick xmlns:r="http://schemas.openxmlformats.org/officeDocument/2006/relationships" r:id="rId3"/>
            </a:rPr>
            <a:t>Known Issues</a:t>
          </a:r>
          <a:endParaRPr lang="en-US"/>
        </a:p>
      </dgm:t>
    </dgm:pt>
    <dgm:pt modelId="{85F016AB-6C3E-447C-9677-A43F84D6D055}" type="parTrans" cxnId="{8334B2CC-3559-472D-BFB6-64D378F5228D}">
      <dgm:prSet/>
      <dgm:spPr/>
      <dgm:t>
        <a:bodyPr/>
        <a:lstStyle/>
        <a:p>
          <a:endParaRPr lang="en-US"/>
        </a:p>
      </dgm:t>
    </dgm:pt>
    <dgm:pt modelId="{0AAB9E9E-3362-488D-88A5-794805F4CD97}" type="sibTrans" cxnId="{8334B2CC-3559-472D-BFB6-64D378F5228D}">
      <dgm:prSet/>
      <dgm:spPr/>
      <dgm:t>
        <a:bodyPr/>
        <a:lstStyle/>
        <a:p>
          <a:endParaRPr lang="en-US"/>
        </a:p>
      </dgm:t>
    </dgm:pt>
    <dgm:pt modelId="{F6B4A2D6-06EC-494E-8424-1E5B2C7F96AE}">
      <dgm:prSet/>
      <dgm:spPr/>
      <dgm:t>
        <a:bodyPr/>
        <a:lstStyle/>
        <a:p>
          <a:pPr>
            <a:lnSpc>
              <a:spcPct val="100000"/>
            </a:lnSpc>
          </a:pPr>
          <a:r>
            <a:rPr lang="en-US"/>
            <a:t>TSDS Incident Management System (TIMS)</a:t>
          </a:r>
        </a:p>
      </dgm:t>
    </dgm:pt>
    <dgm:pt modelId="{E34B64B2-F4E8-4CE3-9451-D5B58FEBD2B2}" type="parTrans" cxnId="{F138FB08-50AF-4286-A323-4C29372871A8}">
      <dgm:prSet/>
      <dgm:spPr/>
      <dgm:t>
        <a:bodyPr/>
        <a:lstStyle/>
        <a:p>
          <a:endParaRPr lang="en-US"/>
        </a:p>
      </dgm:t>
    </dgm:pt>
    <dgm:pt modelId="{EC0090BF-79D1-4634-8BB8-AB2A298795E6}" type="sibTrans" cxnId="{F138FB08-50AF-4286-A323-4C29372871A8}">
      <dgm:prSet/>
      <dgm:spPr/>
      <dgm:t>
        <a:bodyPr/>
        <a:lstStyle/>
        <a:p>
          <a:endParaRPr lang="en-US"/>
        </a:p>
      </dgm:t>
    </dgm:pt>
    <dgm:pt modelId="{821D19CF-FB80-46C5-96C2-7AE800DD7835}">
      <dgm:prSet/>
      <dgm:spPr/>
      <dgm:t>
        <a:bodyPr/>
        <a:lstStyle/>
        <a:p>
          <a:pPr>
            <a:lnSpc>
              <a:spcPct val="100000"/>
            </a:lnSpc>
          </a:pPr>
          <a:r>
            <a:rPr lang="en-US">
              <a:hlinkClick xmlns:r="http://schemas.openxmlformats.org/officeDocument/2006/relationships" r:id="rId4"/>
            </a:rPr>
            <a:t>TSDS Incident Management System (TIMS) Support Application</a:t>
          </a:r>
          <a:endParaRPr lang="en-US"/>
        </a:p>
      </dgm:t>
    </dgm:pt>
    <dgm:pt modelId="{970D1E7F-AD65-430C-A90D-9229C24C44E0}" type="parTrans" cxnId="{CBAEAA1A-63FB-4BC8-9999-10A8C6D355F8}">
      <dgm:prSet/>
      <dgm:spPr/>
      <dgm:t>
        <a:bodyPr/>
        <a:lstStyle/>
        <a:p>
          <a:endParaRPr lang="en-US"/>
        </a:p>
      </dgm:t>
    </dgm:pt>
    <dgm:pt modelId="{C790BB35-4888-4845-9525-63E52EB38D7B}" type="sibTrans" cxnId="{CBAEAA1A-63FB-4BC8-9999-10A8C6D355F8}">
      <dgm:prSet/>
      <dgm:spPr/>
      <dgm:t>
        <a:bodyPr/>
        <a:lstStyle/>
        <a:p>
          <a:endParaRPr lang="en-US"/>
        </a:p>
      </dgm:t>
    </dgm:pt>
    <dgm:pt modelId="{1F43085E-5038-4A70-B782-E8F7C84544C9}">
      <dgm:prSet/>
      <dgm:spPr/>
      <dgm:t>
        <a:bodyPr/>
        <a:lstStyle/>
        <a:p>
          <a:pPr>
            <a:lnSpc>
              <a:spcPct val="100000"/>
            </a:lnSpc>
          </a:pPr>
          <a:r>
            <a:rPr lang="en-US">
              <a:hlinkClick xmlns:r="http://schemas.openxmlformats.org/officeDocument/2006/relationships" r:id="rId5"/>
            </a:rPr>
            <a:t>TIMS Knowledge Base Article Repository</a:t>
          </a:r>
          <a:endParaRPr lang="en-US"/>
        </a:p>
      </dgm:t>
    </dgm:pt>
    <dgm:pt modelId="{24A3EA5F-E2AC-4FCB-BAF3-49E64D3AF6E6}" type="parTrans" cxnId="{33E77D69-002D-4350-970E-3AA42B46EBB2}">
      <dgm:prSet/>
      <dgm:spPr/>
      <dgm:t>
        <a:bodyPr/>
        <a:lstStyle/>
        <a:p>
          <a:endParaRPr lang="en-US"/>
        </a:p>
      </dgm:t>
    </dgm:pt>
    <dgm:pt modelId="{90693D90-EFF7-4399-A28C-486973202539}" type="sibTrans" cxnId="{33E77D69-002D-4350-970E-3AA42B46EBB2}">
      <dgm:prSet/>
      <dgm:spPr/>
      <dgm:t>
        <a:bodyPr/>
        <a:lstStyle/>
        <a:p>
          <a:endParaRPr lang="en-US"/>
        </a:p>
      </dgm:t>
    </dgm:pt>
    <dgm:pt modelId="{4D3FDDC6-7C08-4D4E-8763-7E96F3044DC0}">
      <dgm:prSet/>
      <dgm:spPr/>
      <dgm:t>
        <a:bodyPr/>
        <a:lstStyle/>
        <a:p>
          <a:pPr>
            <a:lnSpc>
              <a:spcPct val="100000"/>
            </a:lnSpc>
          </a:pPr>
          <a:r>
            <a:rPr lang="en-US"/>
            <a:t>Additional Resources</a:t>
          </a:r>
        </a:p>
      </dgm:t>
    </dgm:pt>
    <dgm:pt modelId="{20B57E6D-181D-439B-BEE0-1B11D700A6D7}" type="parTrans" cxnId="{4B1C6099-6ADD-4BED-B9BC-DD3C434137FB}">
      <dgm:prSet/>
      <dgm:spPr/>
      <dgm:t>
        <a:bodyPr/>
        <a:lstStyle/>
        <a:p>
          <a:endParaRPr lang="en-US"/>
        </a:p>
      </dgm:t>
    </dgm:pt>
    <dgm:pt modelId="{F6A67CB1-C02D-4C2B-8D72-96688B594FA1}" type="sibTrans" cxnId="{4B1C6099-6ADD-4BED-B9BC-DD3C434137FB}">
      <dgm:prSet/>
      <dgm:spPr/>
      <dgm:t>
        <a:bodyPr/>
        <a:lstStyle/>
        <a:p>
          <a:endParaRPr lang="en-US"/>
        </a:p>
      </dgm:t>
    </dgm:pt>
    <dgm:pt modelId="{F27600D5-0485-4B29-A7EF-59AAB7171F0C}">
      <dgm:prSet/>
      <dgm:spPr/>
      <dgm:t>
        <a:bodyPr/>
        <a:lstStyle/>
        <a:p>
          <a:pPr>
            <a:lnSpc>
              <a:spcPct val="100000"/>
            </a:lnSpc>
          </a:pPr>
          <a:r>
            <a:rPr lang="en-US">
              <a:hlinkClick xmlns:r="http://schemas.openxmlformats.org/officeDocument/2006/relationships" r:id="rId6"/>
            </a:rPr>
            <a:t>Student Attendance Accounting Handbook (SAAH)</a:t>
          </a:r>
          <a:endParaRPr lang="en-US"/>
        </a:p>
      </dgm:t>
    </dgm:pt>
    <dgm:pt modelId="{FFA248DC-C1E1-4304-B5EA-24883529C356}" type="parTrans" cxnId="{69B98EF0-2F04-4C12-8DF4-26C5BBC03C2F}">
      <dgm:prSet/>
      <dgm:spPr/>
      <dgm:t>
        <a:bodyPr/>
        <a:lstStyle/>
        <a:p>
          <a:endParaRPr lang="en-US"/>
        </a:p>
      </dgm:t>
    </dgm:pt>
    <dgm:pt modelId="{2568C648-B25A-4F14-9BA6-00A65D285A41}" type="sibTrans" cxnId="{69B98EF0-2F04-4C12-8DF4-26C5BBC03C2F}">
      <dgm:prSet/>
      <dgm:spPr/>
      <dgm:t>
        <a:bodyPr/>
        <a:lstStyle/>
        <a:p>
          <a:endParaRPr lang="en-US"/>
        </a:p>
      </dgm:t>
    </dgm:pt>
    <dgm:pt modelId="{748EE3C5-80BA-4E41-85BB-7FEB8059EE9A}" type="pres">
      <dgm:prSet presAssocID="{CB6D2584-4FB5-4955-AC6E-CECAA9288BB3}" presName="root" presStyleCnt="0">
        <dgm:presLayoutVars>
          <dgm:dir/>
          <dgm:resizeHandles val="exact"/>
        </dgm:presLayoutVars>
      </dgm:prSet>
      <dgm:spPr/>
    </dgm:pt>
    <dgm:pt modelId="{19A83547-0A59-4845-971D-697FFB595E7E}" type="pres">
      <dgm:prSet presAssocID="{6CB4F0EB-D0DA-44A6-83C0-5A60677956FC}" presName="compNode" presStyleCnt="0"/>
      <dgm:spPr/>
    </dgm:pt>
    <dgm:pt modelId="{C96313ED-F5AB-4CD2-86F3-E581DF31617D}" type="pres">
      <dgm:prSet presAssocID="{6CB4F0EB-D0DA-44A6-83C0-5A60677956FC}" presName="bgRect" presStyleLbl="bgShp" presStyleIdx="0" presStyleCnt="4"/>
      <dgm:spPr/>
    </dgm:pt>
    <dgm:pt modelId="{648FDE70-CBB6-41C1-8A1A-53CE32749B6C}" type="pres">
      <dgm:prSet presAssocID="{6CB4F0EB-D0DA-44A6-83C0-5A60677956FC}" presName="iconRect" presStyleLbl="node1" presStyleIdx="0"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Email"/>
        </a:ext>
      </dgm:extLst>
    </dgm:pt>
    <dgm:pt modelId="{5B95FB77-A7E4-406E-8FAE-5B17F94F376C}" type="pres">
      <dgm:prSet presAssocID="{6CB4F0EB-D0DA-44A6-83C0-5A60677956FC}" presName="spaceRect" presStyleCnt="0"/>
      <dgm:spPr/>
    </dgm:pt>
    <dgm:pt modelId="{83E2BBD1-F9DF-46D6-9D8C-4AC28D65AD3D}" type="pres">
      <dgm:prSet presAssocID="{6CB4F0EB-D0DA-44A6-83C0-5A60677956FC}" presName="parTx" presStyleLbl="revTx" presStyleIdx="0" presStyleCnt="8">
        <dgm:presLayoutVars>
          <dgm:chMax val="0"/>
          <dgm:chPref val="0"/>
        </dgm:presLayoutVars>
      </dgm:prSet>
      <dgm:spPr/>
    </dgm:pt>
    <dgm:pt modelId="{6B0F2068-2D2A-4A3A-92F2-FAA1513E1CB1}" type="pres">
      <dgm:prSet presAssocID="{6CB4F0EB-D0DA-44A6-83C0-5A60677956FC}" presName="desTx" presStyleLbl="revTx" presStyleIdx="1" presStyleCnt="8">
        <dgm:presLayoutVars/>
      </dgm:prSet>
      <dgm:spPr/>
    </dgm:pt>
    <dgm:pt modelId="{B9C1B502-2735-48E4-B324-861502769A4A}" type="pres">
      <dgm:prSet presAssocID="{61BC301F-9891-4457-810C-92C4BA90C6E9}" presName="sibTrans" presStyleCnt="0"/>
      <dgm:spPr/>
    </dgm:pt>
    <dgm:pt modelId="{6E20A990-E216-48C3-B72B-13500088C122}" type="pres">
      <dgm:prSet presAssocID="{9D3FE3F5-19EE-49D6-8B16-F4219EE40D38}" presName="compNode" presStyleCnt="0"/>
      <dgm:spPr/>
    </dgm:pt>
    <dgm:pt modelId="{2CFED193-0C01-4EBF-B744-7C5D5D50F615}" type="pres">
      <dgm:prSet presAssocID="{9D3FE3F5-19EE-49D6-8B16-F4219EE40D38}" presName="bgRect" presStyleLbl="bgShp" presStyleIdx="1" presStyleCnt="4"/>
      <dgm:spPr/>
    </dgm:pt>
    <dgm:pt modelId="{9973D07B-31BE-4E23-8286-628A5AC8D518}" type="pres">
      <dgm:prSet presAssocID="{9D3FE3F5-19EE-49D6-8B16-F4219EE40D38}" presName="iconRect" presStyleLbl="node1" presStyleIdx="1" presStyleCnt="4"/>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Web Design"/>
        </a:ext>
      </dgm:extLst>
    </dgm:pt>
    <dgm:pt modelId="{FD6C3070-E757-4D27-A5B6-32C7980E8B82}" type="pres">
      <dgm:prSet presAssocID="{9D3FE3F5-19EE-49D6-8B16-F4219EE40D38}" presName="spaceRect" presStyleCnt="0"/>
      <dgm:spPr/>
    </dgm:pt>
    <dgm:pt modelId="{F047419A-6336-423B-BA97-E6DBAA77E76B}" type="pres">
      <dgm:prSet presAssocID="{9D3FE3F5-19EE-49D6-8B16-F4219EE40D38}" presName="parTx" presStyleLbl="revTx" presStyleIdx="2" presStyleCnt="8">
        <dgm:presLayoutVars>
          <dgm:chMax val="0"/>
          <dgm:chPref val="0"/>
        </dgm:presLayoutVars>
      </dgm:prSet>
      <dgm:spPr/>
    </dgm:pt>
    <dgm:pt modelId="{28694CF8-EE3A-4200-B876-6A1B119D4926}" type="pres">
      <dgm:prSet presAssocID="{9D3FE3F5-19EE-49D6-8B16-F4219EE40D38}" presName="desTx" presStyleLbl="revTx" presStyleIdx="3" presStyleCnt="8">
        <dgm:presLayoutVars/>
      </dgm:prSet>
      <dgm:spPr/>
    </dgm:pt>
    <dgm:pt modelId="{43C4A963-90D1-4A16-AA39-02186C963521}" type="pres">
      <dgm:prSet presAssocID="{6018E3B4-258D-4FD3-BA2B-B6B2F3FCD92E}" presName="sibTrans" presStyleCnt="0"/>
      <dgm:spPr/>
    </dgm:pt>
    <dgm:pt modelId="{64C0D82D-4AE1-46A0-BD11-7BB7D0151EAD}" type="pres">
      <dgm:prSet presAssocID="{F6B4A2D6-06EC-494E-8424-1E5B2C7F96AE}" presName="compNode" presStyleCnt="0"/>
      <dgm:spPr/>
    </dgm:pt>
    <dgm:pt modelId="{13A7D2C9-7AA9-457E-AE52-13E16C22E9D6}" type="pres">
      <dgm:prSet presAssocID="{F6B4A2D6-06EC-494E-8424-1E5B2C7F96AE}" presName="bgRect" presStyleLbl="bgShp" presStyleIdx="2" presStyleCnt="4"/>
      <dgm:spPr/>
    </dgm:pt>
    <dgm:pt modelId="{474537DC-097C-45AD-9EB1-740196854B86}" type="pres">
      <dgm:prSet presAssocID="{F6B4A2D6-06EC-494E-8424-1E5B2C7F96AE}" presName="iconRect" presStyleLbl="node1" presStyleIdx="2" presStyleCnt="4"/>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Hierarchy"/>
        </a:ext>
      </dgm:extLst>
    </dgm:pt>
    <dgm:pt modelId="{C984DADB-FA9E-4880-BC31-AB5169478E6C}" type="pres">
      <dgm:prSet presAssocID="{F6B4A2D6-06EC-494E-8424-1E5B2C7F96AE}" presName="spaceRect" presStyleCnt="0"/>
      <dgm:spPr/>
    </dgm:pt>
    <dgm:pt modelId="{4301C58F-3BE5-4E57-8C69-E25D19584193}" type="pres">
      <dgm:prSet presAssocID="{F6B4A2D6-06EC-494E-8424-1E5B2C7F96AE}" presName="parTx" presStyleLbl="revTx" presStyleIdx="4" presStyleCnt="8">
        <dgm:presLayoutVars>
          <dgm:chMax val="0"/>
          <dgm:chPref val="0"/>
        </dgm:presLayoutVars>
      </dgm:prSet>
      <dgm:spPr/>
    </dgm:pt>
    <dgm:pt modelId="{A34CD9C1-A3C5-4E6A-9EC5-85975A0F98EC}" type="pres">
      <dgm:prSet presAssocID="{F6B4A2D6-06EC-494E-8424-1E5B2C7F96AE}" presName="desTx" presStyleLbl="revTx" presStyleIdx="5" presStyleCnt="8">
        <dgm:presLayoutVars/>
      </dgm:prSet>
      <dgm:spPr/>
    </dgm:pt>
    <dgm:pt modelId="{0C8C252D-ABA6-4FB2-B867-22E974E01B90}" type="pres">
      <dgm:prSet presAssocID="{EC0090BF-79D1-4634-8BB8-AB2A298795E6}" presName="sibTrans" presStyleCnt="0"/>
      <dgm:spPr/>
    </dgm:pt>
    <dgm:pt modelId="{3D2122E1-E3AD-4323-BC6F-BDC532F9DFB4}" type="pres">
      <dgm:prSet presAssocID="{4D3FDDC6-7C08-4D4E-8763-7E96F3044DC0}" presName="compNode" presStyleCnt="0"/>
      <dgm:spPr/>
    </dgm:pt>
    <dgm:pt modelId="{1BF45078-AC8B-4416-AE75-3DE43519D2EF}" type="pres">
      <dgm:prSet presAssocID="{4D3FDDC6-7C08-4D4E-8763-7E96F3044DC0}" presName="bgRect" presStyleLbl="bgShp" presStyleIdx="3" presStyleCnt="4"/>
      <dgm:spPr/>
    </dgm:pt>
    <dgm:pt modelId="{91F5935D-098F-4732-B0E7-CF392157BFDD}" type="pres">
      <dgm:prSet presAssocID="{4D3FDDC6-7C08-4D4E-8763-7E96F3044DC0}" presName="iconRect" presStyleLbl="node1" presStyleIdx="3" presStyleCnt="4"/>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ooks"/>
        </a:ext>
      </dgm:extLst>
    </dgm:pt>
    <dgm:pt modelId="{0AA44E6D-01A3-4D79-B331-18EDA3849754}" type="pres">
      <dgm:prSet presAssocID="{4D3FDDC6-7C08-4D4E-8763-7E96F3044DC0}" presName="spaceRect" presStyleCnt="0"/>
      <dgm:spPr/>
    </dgm:pt>
    <dgm:pt modelId="{70ADD59C-2FDD-477E-A6C4-9F5F3173B29E}" type="pres">
      <dgm:prSet presAssocID="{4D3FDDC6-7C08-4D4E-8763-7E96F3044DC0}" presName="parTx" presStyleLbl="revTx" presStyleIdx="6" presStyleCnt="8">
        <dgm:presLayoutVars>
          <dgm:chMax val="0"/>
          <dgm:chPref val="0"/>
        </dgm:presLayoutVars>
      </dgm:prSet>
      <dgm:spPr/>
    </dgm:pt>
    <dgm:pt modelId="{407EBBF8-0839-4EED-ABF7-1551BA31021A}" type="pres">
      <dgm:prSet presAssocID="{4D3FDDC6-7C08-4D4E-8763-7E96F3044DC0}" presName="desTx" presStyleLbl="revTx" presStyleIdx="7" presStyleCnt="8">
        <dgm:presLayoutVars/>
      </dgm:prSet>
      <dgm:spPr/>
    </dgm:pt>
  </dgm:ptLst>
  <dgm:cxnLst>
    <dgm:cxn modelId="{F138FB08-50AF-4286-A323-4C29372871A8}" srcId="{CB6D2584-4FB5-4955-AC6E-CECAA9288BB3}" destId="{F6B4A2D6-06EC-494E-8424-1E5B2C7F96AE}" srcOrd="2" destOrd="0" parTransId="{E34B64B2-F4E8-4CE3-9451-D5B58FEBD2B2}" sibTransId="{EC0090BF-79D1-4634-8BB8-AB2A298795E6}"/>
    <dgm:cxn modelId="{B8FD9C12-5ECA-4D50-94EB-C5BCC7FA078D}" type="presOf" srcId="{1F43085E-5038-4A70-B782-E8F7C84544C9}" destId="{A34CD9C1-A3C5-4E6A-9EC5-85975A0F98EC}" srcOrd="0" destOrd="1" presId="urn:microsoft.com/office/officeart/2018/2/layout/IconVerticalSolidList"/>
    <dgm:cxn modelId="{D2C02D18-7AC6-4398-BCDC-849FDB3CF1AE}" srcId="{6CB4F0EB-D0DA-44A6-83C0-5A60677956FC}" destId="{00C4CE95-6372-4690-A54A-E93934992BCC}" srcOrd="0" destOrd="0" parTransId="{121EDA8F-05D5-417D-A621-F5AEE980B1DF}" sibTransId="{7C493DBA-0338-4D02-B6B3-19517BACF875}"/>
    <dgm:cxn modelId="{CBAEAA1A-63FB-4BC8-9999-10A8C6D355F8}" srcId="{F6B4A2D6-06EC-494E-8424-1E5B2C7F96AE}" destId="{821D19CF-FB80-46C5-96C2-7AE800DD7835}" srcOrd="0" destOrd="0" parTransId="{970D1E7F-AD65-430C-A90D-9229C24C44E0}" sibTransId="{C790BB35-4888-4845-9525-63E52EB38D7B}"/>
    <dgm:cxn modelId="{AA259A37-C0B9-4B3D-9A78-89A796FEDAE6}" type="presOf" srcId="{9D3FE3F5-19EE-49D6-8B16-F4219EE40D38}" destId="{F047419A-6336-423B-BA97-E6DBAA77E76B}" srcOrd="0" destOrd="0" presId="urn:microsoft.com/office/officeart/2018/2/layout/IconVerticalSolidList"/>
    <dgm:cxn modelId="{3C932244-7BD5-4C79-9CF2-4B5A2349F891}" srcId="{CB6D2584-4FB5-4955-AC6E-CECAA9288BB3}" destId="{9D3FE3F5-19EE-49D6-8B16-F4219EE40D38}" srcOrd="1" destOrd="0" parTransId="{89110848-B578-478B-8A3B-99E1D728F44F}" sibTransId="{6018E3B4-258D-4FD3-BA2B-B6B2F3FCD92E}"/>
    <dgm:cxn modelId="{33E77D69-002D-4350-970E-3AA42B46EBB2}" srcId="{F6B4A2D6-06EC-494E-8424-1E5B2C7F96AE}" destId="{1F43085E-5038-4A70-B782-E8F7C84544C9}" srcOrd="1" destOrd="0" parTransId="{24A3EA5F-E2AC-4FCB-BAF3-49E64D3AF6E6}" sibTransId="{90693D90-EFF7-4399-A28C-486973202539}"/>
    <dgm:cxn modelId="{8BFB2453-3182-4C24-94C2-25964281547C}" type="presOf" srcId="{F27600D5-0485-4B29-A7EF-59AAB7171F0C}" destId="{407EBBF8-0839-4EED-ABF7-1551BA31021A}" srcOrd="0" destOrd="0" presId="urn:microsoft.com/office/officeart/2018/2/layout/IconVerticalSolidList"/>
    <dgm:cxn modelId="{51E6F073-CAC1-4483-9AB0-B5D436DC497F}" srcId="{9D3FE3F5-19EE-49D6-8B16-F4219EE40D38}" destId="{0DB48BB4-9220-4CEB-85D3-CF0530EE3E6F}" srcOrd="0" destOrd="0" parTransId="{624A4EC2-5E71-43D6-A96E-965FB1D9BF64}" sibTransId="{7801165B-2C4B-4433-BCE2-C6C9DCB23189}"/>
    <dgm:cxn modelId="{935AF876-095A-41D1-A9A0-B96E2470171C}" type="presOf" srcId="{CB6D2584-4FB5-4955-AC6E-CECAA9288BB3}" destId="{748EE3C5-80BA-4E41-85BB-7FEB8059EE9A}" srcOrd="0" destOrd="0" presId="urn:microsoft.com/office/officeart/2018/2/layout/IconVerticalSolidList"/>
    <dgm:cxn modelId="{C4C7478D-1E7E-44A4-A710-6E460F67A80F}" type="presOf" srcId="{B8318BA1-6345-4AC3-8F62-6BF6F88E22B5}" destId="{28694CF8-EE3A-4200-B876-6A1B119D4926}" srcOrd="0" destOrd="1" presId="urn:microsoft.com/office/officeart/2018/2/layout/IconVerticalSolidList"/>
    <dgm:cxn modelId="{4B1C6099-6ADD-4BED-B9BC-DD3C434137FB}" srcId="{CB6D2584-4FB5-4955-AC6E-CECAA9288BB3}" destId="{4D3FDDC6-7C08-4D4E-8763-7E96F3044DC0}" srcOrd="3" destOrd="0" parTransId="{20B57E6D-181D-439B-BEE0-1B11D700A6D7}" sibTransId="{F6A67CB1-C02D-4C2B-8D72-96688B594FA1}"/>
    <dgm:cxn modelId="{8E56E6A9-22BC-42C1-9DAD-669F8B337511}" type="presOf" srcId="{4D3FDDC6-7C08-4D4E-8763-7E96F3044DC0}" destId="{70ADD59C-2FDD-477E-A6C4-9F5F3173B29E}" srcOrd="0" destOrd="0" presId="urn:microsoft.com/office/officeart/2018/2/layout/IconVerticalSolidList"/>
    <dgm:cxn modelId="{583F2AB8-A12F-42CA-99B0-1713D7F42FCA}" srcId="{CB6D2584-4FB5-4955-AC6E-CECAA9288BB3}" destId="{6CB4F0EB-D0DA-44A6-83C0-5A60677956FC}" srcOrd="0" destOrd="0" parTransId="{33D6D9F2-D72C-4D90-B688-DA4DCDEC5964}" sibTransId="{61BC301F-9891-4457-810C-92C4BA90C6E9}"/>
    <dgm:cxn modelId="{0FB284C0-0211-4913-BB11-0424DF59179C}" type="presOf" srcId="{6CB4F0EB-D0DA-44A6-83C0-5A60677956FC}" destId="{83E2BBD1-F9DF-46D6-9D8C-4AC28D65AD3D}" srcOrd="0" destOrd="0" presId="urn:microsoft.com/office/officeart/2018/2/layout/IconVerticalSolidList"/>
    <dgm:cxn modelId="{BBBEFAC6-48A2-41FD-8703-61B8D92A5CBB}" type="presOf" srcId="{00C4CE95-6372-4690-A54A-E93934992BCC}" destId="{6B0F2068-2D2A-4A3A-92F2-FAA1513E1CB1}" srcOrd="0" destOrd="0" presId="urn:microsoft.com/office/officeart/2018/2/layout/IconVerticalSolidList"/>
    <dgm:cxn modelId="{155147C9-C05C-42E0-96C1-D2D6BD5D39F0}" type="presOf" srcId="{821D19CF-FB80-46C5-96C2-7AE800DD7835}" destId="{A34CD9C1-A3C5-4E6A-9EC5-85975A0F98EC}" srcOrd="0" destOrd="0" presId="urn:microsoft.com/office/officeart/2018/2/layout/IconVerticalSolidList"/>
    <dgm:cxn modelId="{8334B2CC-3559-472D-BFB6-64D378F5228D}" srcId="{9D3FE3F5-19EE-49D6-8B16-F4219EE40D38}" destId="{B8318BA1-6345-4AC3-8F62-6BF6F88E22B5}" srcOrd="1" destOrd="0" parTransId="{85F016AB-6C3E-447C-9677-A43F84D6D055}" sibTransId="{0AAB9E9E-3362-488D-88A5-794805F4CD97}"/>
    <dgm:cxn modelId="{35FEA6E8-F74A-419B-A809-BA2C0511D242}" type="presOf" srcId="{F6B4A2D6-06EC-494E-8424-1E5B2C7F96AE}" destId="{4301C58F-3BE5-4E57-8C69-E25D19584193}" srcOrd="0" destOrd="0" presId="urn:microsoft.com/office/officeart/2018/2/layout/IconVerticalSolidList"/>
    <dgm:cxn modelId="{69B98EF0-2F04-4C12-8DF4-26C5BBC03C2F}" srcId="{4D3FDDC6-7C08-4D4E-8763-7E96F3044DC0}" destId="{F27600D5-0485-4B29-A7EF-59AAB7171F0C}" srcOrd="0" destOrd="0" parTransId="{FFA248DC-C1E1-4304-B5EA-24883529C356}" sibTransId="{2568C648-B25A-4F14-9BA6-00A65D285A41}"/>
    <dgm:cxn modelId="{AD0BF4FB-D6F6-4695-B0CE-D2C91C018C96}" type="presOf" srcId="{0DB48BB4-9220-4CEB-85D3-CF0530EE3E6F}" destId="{28694CF8-EE3A-4200-B876-6A1B119D4926}" srcOrd="0" destOrd="0" presId="urn:microsoft.com/office/officeart/2018/2/layout/IconVerticalSolidList"/>
    <dgm:cxn modelId="{EEDA9E71-B6F4-4AAE-8EB3-12081C9DF596}" type="presParOf" srcId="{748EE3C5-80BA-4E41-85BB-7FEB8059EE9A}" destId="{19A83547-0A59-4845-971D-697FFB595E7E}" srcOrd="0" destOrd="0" presId="urn:microsoft.com/office/officeart/2018/2/layout/IconVerticalSolidList"/>
    <dgm:cxn modelId="{52401F4E-71DC-4B37-9C42-5F7234FDBEBA}" type="presParOf" srcId="{19A83547-0A59-4845-971D-697FFB595E7E}" destId="{C96313ED-F5AB-4CD2-86F3-E581DF31617D}" srcOrd="0" destOrd="0" presId="urn:microsoft.com/office/officeart/2018/2/layout/IconVerticalSolidList"/>
    <dgm:cxn modelId="{B67B95D2-6ABE-4E72-BECC-7840CBDA7BE9}" type="presParOf" srcId="{19A83547-0A59-4845-971D-697FFB595E7E}" destId="{648FDE70-CBB6-41C1-8A1A-53CE32749B6C}" srcOrd="1" destOrd="0" presId="urn:microsoft.com/office/officeart/2018/2/layout/IconVerticalSolidList"/>
    <dgm:cxn modelId="{2C2079ED-F8A0-4DDB-AE6D-D71D71877DBE}" type="presParOf" srcId="{19A83547-0A59-4845-971D-697FFB595E7E}" destId="{5B95FB77-A7E4-406E-8FAE-5B17F94F376C}" srcOrd="2" destOrd="0" presId="urn:microsoft.com/office/officeart/2018/2/layout/IconVerticalSolidList"/>
    <dgm:cxn modelId="{AD81FB61-2344-4366-9B19-C61A20A2BAA1}" type="presParOf" srcId="{19A83547-0A59-4845-971D-697FFB595E7E}" destId="{83E2BBD1-F9DF-46D6-9D8C-4AC28D65AD3D}" srcOrd="3" destOrd="0" presId="urn:microsoft.com/office/officeart/2018/2/layout/IconVerticalSolidList"/>
    <dgm:cxn modelId="{F5279E72-566B-45E5-8EEE-7AEB8C95A28E}" type="presParOf" srcId="{19A83547-0A59-4845-971D-697FFB595E7E}" destId="{6B0F2068-2D2A-4A3A-92F2-FAA1513E1CB1}" srcOrd="4" destOrd="0" presId="urn:microsoft.com/office/officeart/2018/2/layout/IconVerticalSolidList"/>
    <dgm:cxn modelId="{BBD1DD83-CAD8-49E2-AF98-1718A8A1B6A3}" type="presParOf" srcId="{748EE3C5-80BA-4E41-85BB-7FEB8059EE9A}" destId="{B9C1B502-2735-48E4-B324-861502769A4A}" srcOrd="1" destOrd="0" presId="urn:microsoft.com/office/officeart/2018/2/layout/IconVerticalSolidList"/>
    <dgm:cxn modelId="{1C5B737F-C26A-45F2-ACA1-4622DB94E311}" type="presParOf" srcId="{748EE3C5-80BA-4E41-85BB-7FEB8059EE9A}" destId="{6E20A990-E216-48C3-B72B-13500088C122}" srcOrd="2" destOrd="0" presId="urn:microsoft.com/office/officeart/2018/2/layout/IconVerticalSolidList"/>
    <dgm:cxn modelId="{797044EE-9B33-4FF7-B9B1-5E6281CF490D}" type="presParOf" srcId="{6E20A990-E216-48C3-B72B-13500088C122}" destId="{2CFED193-0C01-4EBF-B744-7C5D5D50F615}" srcOrd="0" destOrd="0" presId="urn:microsoft.com/office/officeart/2018/2/layout/IconVerticalSolidList"/>
    <dgm:cxn modelId="{E59A0DAC-8EA8-497A-A4BC-CFF3F78A4A16}" type="presParOf" srcId="{6E20A990-E216-48C3-B72B-13500088C122}" destId="{9973D07B-31BE-4E23-8286-628A5AC8D518}" srcOrd="1" destOrd="0" presId="urn:microsoft.com/office/officeart/2018/2/layout/IconVerticalSolidList"/>
    <dgm:cxn modelId="{25FFF2B4-F490-441F-B2EF-E00CD5D3AAF2}" type="presParOf" srcId="{6E20A990-E216-48C3-B72B-13500088C122}" destId="{FD6C3070-E757-4D27-A5B6-32C7980E8B82}" srcOrd="2" destOrd="0" presId="urn:microsoft.com/office/officeart/2018/2/layout/IconVerticalSolidList"/>
    <dgm:cxn modelId="{B9471F60-CA1B-45EB-A71D-B0DF91D8F2BC}" type="presParOf" srcId="{6E20A990-E216-48C3-B72B-13500088C122}" destId="{F047419A-6336-423B-BA97-E6DBAA77E76B}" srcOrd="3" destOrd="0" presId="urn:microsoft.com/office/officeart/2018/2/layout/IconVerticalSolidList"/>
    <dgm:cxn modelId="{002B7297-746D-47B6-89DC-9564EB57C9F2}" type="presParOf" srcId="{6E20A990-E216-48C3-B72B-13500088C122}" destId="{28694CF8-EE3A-4200-B876-6A1B119D4926}" srcOrd="4" destOrd="0" presId="urn:microsoft.com/office/officeart/2018/2/layout/IconVerticalSolidList"/>
    <dgm:cxn modelId="{BD05766D-99E6-43D9-8BB4-14B1F1F02582}" type="presParOf" srcId="{748EE3C5-80BA-4E41-85BB-7FEB8059EE9A}" destId="{43C4A963-90D1-4A16-AA39-02186C963521}" srcOrd="3" destOrd="0" presId="urn:microsoft.com/office/officeart/2018/2/layout/IconVerticalSolidList"/>
    <dgm:cxn modelId="{4F6CD6C1-174A-4FCD-A76B-D6E2FD0B8F60}" type="presParOf" srcId="{748EE3C5-80BA-4E41-85BB-7FEB8059EE9A}" destId="{64C0D82D-4AE1-46A0-BD11-7BB7D0151EAD}" srcOrd="4" destOrd="0" presId="urn:microsoft.com/office/officeart/2018/2/layout/IconVerticalSolidList"/>
    <dgm:cxn modelId="{1A6F1A20-D13A-424A-A042-5660261344AE}" type="presParOf" srcId="{64C0D82D-4AE1-46A0-BD11-7BB7D0151EAD}" destId="{13A7D2C9-7AA9-457E-AE52-13E16C22E9D6}" srcOrd="0" destOrd="0" presId="urn:microsoft.com/office/officeart/2018/2/layout/IconVerticalSolidList"/>
    <dgm:cxn modelId="{25D95BDD-E081-4290-99F9-919CFB769670}" type="presParOf" srcId="{64C0D82D-4AE1-46A0-BD11-7BB7D0151EAD}" destId="{474537DC-097C-45AD-9EB1-740196854B86}" srcOrd="1" destOrd="0" presId="urn:microsoft.com/office/officeart/2018/2/layout/IconVerticalSolidList"/>
    <dgm:cxn modelId="{EFCC3629-C803-4466-8442-C0A98022121C}" type="presParOf" srcId="{64C0D82D-4AE1-46A0-BD11-7BB7D0151EAD}" destId="{C984DADB-FA9E-4880-BC31-AB5169478E6C}" srcOrd="2" destOrd="0" presId="urn:microsoft.com/office/officeart/2018/2/layout/IconVerticalSolidList"/>
    <dgm:cxn modelId="{E2AF4897-307A-470B-B804-61EA0B0433BE}" type="presParOf" srcId="{64C0D82D-4AE1-46A0-BD11-7BB7D0151EAD}" destId="{4301C58F-3BE5-4E57-8C69-E25D19584193}" srcOrd="3" destOrd="0" presId="urn:microsoft.com/office/officeart/2018/2/layout/IconVerticalSolidList"/>
    <dgm:cxn modelId="{4C0CB05C-49D1-4AC9-9F51-520213A62CA3}" type="presParOf" srcId="{64C0D82D-4AE1-46A0-BD11-7BB7D0151EAD}" destId="{A34CD9C1-A3C5-4E6A-9EC5-85975A0F98EC}" srcOrd="4" destOrd="0" presId="urn:microsoft.com/office/officeart/2018/2/layout/IconVerticalSolidList"/>
    <dgm:cxn modelId="{FA9E0848-2457-401C-8C8C-8255E8E91656}" type="presParOf" srcId="{748EE3C5-80BA-4E41-85BB-7FEB8059EE9A}" destId="{0C8C252D-ABA6-4FB2-B867-22E974E01B90}" srcOrd="5" destOrd="0" presId="urn:microsoft.com/office/officeart/2018/2/layout/IconVerticalSolidList"/>
    <dgm:cxn modelId="{B3581C26-6372-4926-A194-52B48CC02ABF}" type="presParOf" srcId="{748EE3C5-80BA-4E41-85BB-7FEB8059EE9A}" destId="{3D2122E1-E3AD-4323-BC6F-BDC532F9DFB4}" srcOrd="6" destOrd="0" presId="urn:microsoft.com/office/officeart/2018/2/layout/IconVerticalSolidList"/>
    <dgm:cxn modelId="{840B59A0-D538-4504-88D0-FA8FC29C301F}" type="presParOf" srcId="{3D2122E1-E3AD-4323-BC6F-BDC532F9DFB4}" destId="{1BF45078-AC8B-4416-AE75-3DE43519D2EF}" srcOrd="0" destOrd="0" presId="urn:microsoft.com/office/officeart/2018/2/layout/IconVerticalSolidList"/>
    <dgm:cxn modelId="{AEE24911-6B32-4E13-9DA9-4ADC526DD61D}" type="presParOf" srcId="{3D2122E1-E3AD-4323-BC6F-BDC532F9DFB4}" destId="{91F5935D-098F-4732-B0E7-CF392157BFDD}" srcOrd="1" destOrd="0" presId="urn:microsoft.com/office/officeart/2018/2/layout/IconVerticalSolidList"/>
    <dgm:cxn modelId="{F0358877-F9E6-47D1-B31C-E939AAE79628}" type="presParOf" srcId="{3D2122E1-E3AD-4323-BC6F-BDC532F9DFB4}" destId="{0AA44E6D-01A3-4D79-B331-18EDA3849754}" srcOrd="2" destOrd="0" presId="urn:microsoft.com/office/officeart/2018/2/layout/IconVerticalSolidList"/>
    <dgm:cxn modelId="{6010B969-6D44-40F8-BA35-64D45BB8B8FA}" type="presParOf" srcId="{3D2122E1-E3AD-4323-BC6F-BDC532F9DFB4}" destId="{70ADD59C-2FDD-477E-A6C4-9F5F3173B29E}" srcOrd="3" destOrd="0" presId="urn:microsoft.com/office/officeart/2018/2/layout/IconVerticalSolidList"/>
    <dgm:cxn modelId="{35A2561A-4EB5-407C-AA0F-EED41811DBBC}" type="presParOf" srcId="{3D2122E1-E3AD-4323-BC6F-BDC532F9DFB4}" destId="{407EBBF8-0839-4EED-ABF7-1551BA31021A}" srcOrd="4"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062B3AF-C96F-4D58-9288-9DA5F52B7E6C}" type="doc">
      <dgm:prSet loTypeId="urn:microsoft.com/office/officeart/2008/layout/SquareAccentList" loCatId="list" qsTypeId="urn:microsoft.com/office/officeart/2005/8/quickstyle/3d3" qsCatId="3D" csTypeId="urn:microsoft.com/office/officeart/2005/8/colors/accent1_2" csCatId="accent1" phldr="1"/>
      <dgm:spPr/>
      <dgm:t>
        <a:bodyPr/>
        <a:lstStyle/>
        <a:p>
          <a:endParaRPr lang="en-US"/>
        </a:p>
      </dgm:t>
    </dgm:pt>
    <dgm:pt modelId="{74FD6B9E-9B9D-47C6-B174-F8A025351709}">
      <dgm:prSet phldrT="[Text]" custT="1"/>
      <dgm:spPr/>
      <dgm:t>
        <a:bodyPr/>
        <a:lstStyle/>
        <a:p>
          <a:pPr algn="r"/>
          <a:endParaRPr lang="en-US" sz="2800"/>
        </a:p>
      </dgm:t>
    </dgm:pt>
    <dgm:pt modelId="{ECE9E032-C914-4C0D-B490-BA6F1563DDFE}" type="parTrans" cxnId="{35E6D61D-FBD6-4193-91C4-961F990C20D7}">
      <dgm:prSet/>
      <dgm:spPr/>
      <dgm:t>
        <a:bodyPr/>
        <a:lstStyle/>
        <a:p>
          <a:endParaRPr lang="en-US"/>
        </a:p>
      </dgm:t>
    </dgm:pt>
    <dgm:pt modelId="{93D120ED-996D-4C1D-B93D-8AC395DB4664}" type="sibTrans" cxnId="{35E6D61D-FBD6-4193-91C4-961F990C20D7}">
      <dgm:prSet/>
      <dgm:spPr/>
      <dgm:t>
        <a:bodyPr/>
        <a:lstStyle/>
        <a:p>
          <a:endParaRPr lang="en-US"/>
        </a:p>
      </dgm:t>
    </dgm:pt>
    <dgm:pt modelId="{056753EC-12B1-4083-9E07-30F107166A7E}">
      <dgm:prSet phldrT="[Text]" custT="1"/>
      <dgm:spPr/>
      <dgm:t>
        <a:bodyPr/>
        <a:lstStyle/>
        <a:p>
          <a:r>
            <a:rPr lang="en-US" sz="2200" err="1"/>
            <a:t>ChildCountFunding</a:t>
          </a:r>
          <a:endParaRPr lang="en-US" sz="2200"/>
        </a:p>
      </dgm:t>
    </dgm:pt>
    <dgm:pt modelId="{6DD893CD-AC93-49EA-82ED-48DC85F3922E}" type="parTrans" cxnId="{01C0404A-1941-4491-830B-2C62C0728354}">
      <dgm:prSet/>
      <dgm:spPr/>
      <dgm:t>
        <a:bodyPr/>
        <a:lstStyle/>
        <a:p>
          <a:endParaRPr lang="en-US"/>
        </a:p>
      </dgm:t>
    </dgm:pt>
    <dgm:pt modelId="{414656DE-CD4D-46EC-9270-FE4844848805}" type="sibTrans" cxnId="{01C0404A-1941-4491-830B-2C62C0728354}">
      <dgm:prSet/>
      <dgm:spPr/>
      <dgm:t>
        <a:bodyPr/>
        <a:lstStyle/>
        <a:p>
          <a:endParaRPr lang="en-US"/>
        </a:p>
      </dgm:t>
    </dgm:pt>
    <dgm:pt modelId="{87095C84-5A87-4B92-B578-DB2F80847F7B}">
      <dgm:prSet phldrT="[Text]" custT="1"/>
      <dgm:spPr/>
      <dgm:t>
        <a:bodyPr/>
        <a:lstStyle/>
        <a:p>
          <a:endParaRPr lang="en-US" sz="2800"/>
        </a:p>
      </dgm:t>
    </dgm:pt>
    <dgm:pt modelId="{CE8634D9-1643-4975-A383-695D66D83F1E}" type="parTrans" cxnId="{7DC1C913-A738-4282-ADD8-0056B57CA9E9}">
      <dgm:prSet/>
      <dgm:spPr/>
      <dgm:t>
        <a:bodyPr/>
        <a:lstStyle/>
        <a:p>
          <a:endParaRPr lang="en-US"/>
        </a:p>
      </dgm:t>
    </dgm:pt>
    <dgm:pt modelId="{C535D482-A23F-4506-99C0-794092A673CA}" type="sibTrans" cxnId="{7DC1C913-A738-4282-ADD8-0056B57CA9E9}">
      <dgm:prSet/>
      <dgm:spPr/>
      <dgm:t>
        <a:bodyPr/>
        <a:lstStyle/>
        <a:p>
          <a:endParaRPr lang="en-US"/>
        </a:p>
      </dgm:t>
    </dgm:pt>
    <dgm:pt modelId="{EE3D2A84-A1B7-48F5-888D-A8D547BB2A3D}">
      <dgm:prSet phldrT="[Text]" custT="1"/>
      <dgm:spPr/>
      <dgm:t>
        <a:bodyPr/>
        <a:lstStyle/>
        <a:p>
          <a:r>
            <a:rPr lang="en-US" sz="2200" err="1"/>
            <a:t>PKProgramType</a:t>
          </a:r>
          <a:endParaRPr lang="en-US" sz="2200"/>
        </a:p>
      </dgm:t>
    </dgm:pt>
    <dgm:pt modelId="{6F8AE444-58FA-4CD3-A8D0-97342CD4297C}" type="parTrans" cxnId="{75577DC5-E73B-4AC2-B8DB-D333970A6A63}">
      <dgm:prSet/>
      <dgm:spPr/>
      <dgm:t>
        <a:bodyPr/>
        <a:lstStyle/>
        <a:p>
          <a:endParaRPr lang="en-US"/>
        </a:p>
      </dgm:t>
    </dgm:pt>
    <dgm:pt modelId="{111492A2-BC78-451D-861F-29A34B7EFBC0}" type="sibTrans" cxnId="{75577DC5-E73B-4AC2-B8DB-D333970A6A63}">
      <dgm:prSet/>
      <dgm:spPr/>
      <dgm:t>
        <a:bodyPr/>
        <a:lstStyle/>
        <a:p>
          <a:endParaRPr lang="en-US"/>
        </a:p>
      </dgm:t>
    </dgm:pt>
    <dgm:pt modelId="{61327F9B-F69B-48FB-AA3C-DF47753F9624}">
      <dgm:prSet phldrT="[Text]" custT="1"/>
      <dgm:spPr/>
      <dgm:t>
        <a:bodyPr/>
        <a:lstStyle/>
        <a:p>
          <a:r>
            <a:rPr lang="en-US" sz="2200"/>
            <a:t>Disability</a:t>
          </a:r>
        </a:p>
      </dgm:t>
    </dgm:pt>
    <dgm:pt modelId="{9D20FE8C-29C0-453D-BACA-2B202274FE42}" type="parTrans" cxnId="{939B998D-4033-4222-A801-2A038DD2BBBD}">
      <dgm:prSet/>
      <dgm:spPr/>
      <dgm:t>
        <a:bodyPr/>
        <a:lstStyle/>
        <a:p>
          <a:endParaRPr lang="en-US"/>
        </a:p>
      </dgm:t>
    </dgm:pt>
    <dgm:pt modelId="{330BBE66-0336-43EC-BAC8-6109713F7028}" type="sibTrans" cxnId="{939B998D-4033-4222-A801-2A038DD2BBBD}">
      <dgm:prSet/>
      <dgm:spPr/>
      <dgm:t>
        <a:bodyPr/>
        <a:lstStyle/>
        <a:p>
          <a:endParaRPr lang="en-US"/>
        </a:p>
      </dgm:t>
    </dgm:pt>
    <dgm:pt modelId="{ECB99DD8-60C5-484F-87B5-B9A8BF7145ED}">
      <dgm:prSet phldrT="[Text]" custT="1"/>
      <dgm:spPr/>
      <dgm:t>
        <a:bodyPr/>
        <a:lstStyle/>
        <a:p>
          <a:r>
            <a:rPr lang="en-US" sz="2200" err="1"/>
            <a:t>EmergentBilingualIndicator</a:t>
          </a:r>
          <a:endParaRPr lang="en-US" sz="2200"/>
        </a:p>
      </dgm:t>
    </dgm:pt>
    <dgm:pt modelId="{93C5FDC3-2F2C-427C-8A23-E19B9462DB20}" type="parTrans" cxnId="{ECE5F528-EDDC-4E9C-98B0-1A0283458410}">
      <dgm:prSet/>
      <dgm:spPr/>
      <dgm:t>
        <a:bodyPr/>
        <a:lstStyle/>
        <a:p>
          <a:endParaRPr lang="en-US"/>
        </a:p>
      </dgm:t>
    </dgm:pt>
    <dgm:pt modelId="{5E9D3831-E51F-40D7-9A59-F0F8887CB8BD}" type="sibTrans" cxnId="{ECE5F528-EDDC-4E9C-98B0-1A0283458410}">
      <dgm:prSet/>
      <dgm:spPr/>
      <dgm:t>
        <a:bodyPr/>
        <a:lstStyle/>
        <a:p>
          <a:endParaRPr lang="en-US"/>
        </a:p>
      </dgm:t>
    </dgm:pt>
    <dgm:pt modelId="{C188AAB1-262B-45F5-A0EC-23353E1E4FE4}">
      <dgm:prSet phldrT="[Text]" custT="1"/>
      <dgm:spPr/>
      <dgm:t>
        <a:bodyPr/>
        <a:lstStyle/>
        <a:p>
          <a:r>
            <a:rPr lang="en-US" sz="2200" err="1"/>
            <a:t>FosterCareType</a:t>
          </a:r>
          <a:endParaRPr lang="en-US" sz="2200"/>
        </a:p>
      </dgm:t>
    </dgm:pt>
    <dgm:pt modelId="{5ED35388-E9C6-4A96-A859-784FE8C0248E}" type="parTrans" cxnId="{926FF75B-1E4D-4A12-82AE-68953BA95615}">
      <dgm:prSet/>
      <dgm:spPr/>
      <dgm:t>
        <a:bodyPr/>
        <a:lstStyle/>
        <a:p>
          <a:endParaRPr lang="en-US"/>
        </a:p>
      </dgm:t>
    </dgm:pt>
    <dgm:pt modelId="{49C572A1-8CE0-4F48-8671-1892D34965B7}" type="sibTrans" cxnId="{926FF75B-1E4D-4A12-82AE-68953BA95615}">
      <dgm:prSet/>
      <dgm:spPr/>
      <dgm:t>
        <a:bodyPr/>
        <a:lstStyle/>
        <a:p>
          <a:endParaRPr lang="en-US"/>
        </a:p>
      </dgm:t>
    </dgm:pt>
    <dgm:pt modelId="{52BDC532-CE83-41BB-A64D-5F39E75607BB}">
      <dgm:prSet phldrT="[Text]" custT="1"/>
      <dgm:spPr/>
      <dgm:t>
        <a:bodyPr/>
        <a:lstStyle/>
        <a:p>
          <a:r>
            <a:rPr lang="en-US" sz="2200" err="1"/>
            <a:t>HomelessStatus</a:t>
          </a:r>
          <a:endParaRPr lang="en-US" sz="2200"/>
        </a:p>
      </dgm:t>
    </dgm:pt>
    <dgm:pt modelId="{4C32CF12-CFEE-4E64-BCCE-7F224F4510DE}" type="parTrans" cxnId="{7CD280F2-2AA5-44D9-A77C-469C8CAA543D}">
      <dgm:prSet/>
      <dgm:spPr/>
      <dgm:t>
        <a:bodyPr/>
        <a:lstStyle/>
        <a:p>
          <a:endParaRPr lang="en-US"/>
        </a:p>
      </dgm:t>
    </dgm:pt>
    <dgm:pt modelId="{83AD8542-BBF3-4C6D-B5A2-FDD2805C23BF}" type="sibTrans" cxnId="{7CD280F2-2AA5-44D9-A77C-469C8CAA543D}">
      <dgm:prSet/>
      <dgm:spPr/>
      <dgm:t>
        <a:bodyPr/>
        <a:lstStyle/>
        <a:p>
          <a:endParaRPr lang="en-US"/>
        </a:p>
      </dgm:t>
    </dgm:pt>
    <dgm:pt modelId="{E138FFC1-8C3D-4BFF-AB7F-7BEB43D7AA9E}">
      <dgm:prSet phldrT="[Text]" custT="1"/>
      <dgm:spPr/>
      <dgm:t>
        <a:bodyPr/>
        <a:lstStyle/>
        <a:p>
          <a:r>
            <a:rPr lang="en-US" sz="2200" err="1"/>
            <a:t>MilitaryConnectedStudent</a:t>
          </a:r>
          <a:endParaRPr lang="en-US" sz="2200"/>
        </a:p>
      </dgm:t>
    </dgm:pt>
    <dgm:pt modelId="{C737B39B-76FC-4463-AE8D-47054324EF1E}" type="parTrans" cxnId="{9D9F6A79-87AC-4134-9028-9CD6C4D35E85}">
      <dgm:prSet/>
      <dgm:spPr/>
      <dgm:t>
        <a:bodyPr/>
        <a:lstStyle/>
        <a:p>
          <a:endParaRPr lang="en-US"/>
        </a:p>
      </dgm:t>
    </dgm:pt>
    <dgm:pt modelId="{6AA772C7-51AE-45B3-B546-8D0F90662AD3}" type="sibTrans" cxnId="{9D9F6A79-87AC-4134-9028-9CD6C4D35E85}">
      <dgm:prSet/>
      <dgm:spPr/>
      <dgm:t>
        <a:bodyPr/>
        <a:lstStyle/>
        <a:p>
          <a:endParaRPr lang="en-US"/>
        </a:p>
      </dgm:t>
    </dgm:pt>
    <dgm:pt modelId="{0D406896-7CEC-4E32-86C0-C61358C7F2D0}">
      <dgm:prSet phldrT="[Text]" custT="1"/>
      <dgm:spPr/>
      <dgm:t>
        <a:bodyPr/>
        <a:lstStyle/>
        <a:p>
          <a:r>
            <a:rPr lang="en-US" sz="2200" err="1"/>
            <a:t>TitleIPartAParticipant</a:t>
          </a:r>
          <a:endParaRPr lang="en-US" sz="2200"/>
        </a:p>
      </dgm:t>
    </dgm:pt>
    <dgm:pt modelId="{75C4F9C9-2F04-4E40-A6AE-98583D67E069}" type="parTrans" cxnId="{9F237C61-39C0-4575-AADC-30C63EC14401}">
      <dgm:prSet/>
      <dgm:spPr/>
      <dgm:t>
        <a:bodyPr/>
        <a:lstStyle/>
        <a:p>
          <a:endParaRPr lang="en-US"/>
        </a:p>
      </dgm:t>
    </dgm:pt>
    <dgm:pt modelId="{C286EC06-7A5E-4681-9DE7-3C99D78A5FF9}" type="sibTrans" cxnId="{9F237C61-39C0-4575-AADC-30C63EC14401}">
      <dgm:prSet/>
      <dgm:spPr/>
      <dgm:t>
        <a:bodyPr/>
        <a:lstStyle/>
        <a:p>
          <a:endParaRPr lang="en-US"/>
        </a:p>
      </dgm:t>
    </dgm:pt>
    <dgm:pt modelId="{150927BD-285D-44E0-8712-40A9999177D6}">
      <dgm:prSet phldrT="[Text]" custT="1"/>
      <dgm:spPr/>
      <dgm:t>
        <a:bodyPr/>
        <a:lstStyle/>
        <a:p>
          <a:r>
            <a:rPr lang="en-US" sz="2200" err="1"/>
            <a:t>UnschooledAsyleeRefugee</a:t>
          </a:r>
          <a:endParaRPr lang="en-US" sz="2200"/>
        </a:p>
      </dgm:t>
    </dgm:pt>
    <dgm:pt modelId="{C7249D63-2A6B-4330-8C02-29306ECC24D2}" type="parTrans" cxnId="{FC287C8B-24D2-4223-A195-F18EA886F3C6}">
      <dgm:prSet/>
      <dgm:spPr/>
      <dgm:t>
        <a:bodyPr/>
        <a:lstStyle/>
        <a:p>
          <a:endParaRPr lang="en-US"/>
        </a:p>
      </dgm:t>
    </dgm:pt>
    <dgm:pt modelId="{9E51667A-40A2-41C8-B44F-7ECA38687DD4}" type="sibTrans" cxnId="{FC287C8B-24D2-4223-A195-F18EA886F3C6}">
      <dgm:prSet/>
      <dgm:spPr/>
      <dgm:t>
        <a:bodyPr/>
        <a:lstStyle/>
        <a:p>
          <a:endParaRPr lang="en-US"/>
        </a:p>
      </dgm:t>
    </dgm:pt>
    <dgm:pt modelId="{A594ED6A-4BB0-4A97-B66B-CB511B35CB82}">
      <dgm:prSet phldrT="[Text]" custT="1"/>
      <dgm:spPr/>
      <dgm:t>
        <a:bodyPr/>
        <a:lstStyle/>
        <a:p>
          <a:r>
            <a:rPr lang="en-US" sz="2200" err="1"/>
            <a:t>StudentAttribution</a:t>
          </a:r>
          <a:endParaRPr lang="en-US" sz="2200"/>
        </a:p>
      </dgm:t>
    </dgm:pt>
    <dgm:pt modelId="{6EFFB532-9D35-4C54-9CB7-109FEBB0310D}" type="parTrans" cxnId="{9FE80E9B-C757-42EA-A2CE-808A26FE0F30}">
      <dgm:prSet/>
      <dgm:spPr/>
      <dgm:t>
        <a:bodyPr/>
        <a:lstStyle/>
        <a:p>
          <a:endParaRPr lang="en-US"/>
        </a:p>
      </dgm:t>
    </dgm:pt>
    <dgm:pt modelId="{4EAE8264-817C-4798-AA25-F9E33A286E99}" type="sibTrans" cxnId="{9FE80E9B-C757-42EA-A2CE-808A26FE0F30}">
      <dgm:prSet/>
      <dgm:spPr/>
      <dgm:t>
        <a:bodyPr/>
        <a:lstStyle/>
        <a:p>
          <a:endParaRPr lang="en-US"/>
        </a:p>
      </dgm:t>
    </dgm:pt>
    <dgm:pt modelId="{CA959506-9CF7-4682-945A-F72D4CF632D9}">
      <dgm:prSet phldrT="[Text]" custT="1"/>
      <dgm:spPr/>
      <dgm:t>
        <a:bodyPr/>
        <a:lstStyle/>
        <a:p>
          <a:r>
            <a:rPr lang="en-US" sz="2200" err="1"/>
            <a:t>PPCDServiceLocation</a:t>
          </a:r>
          <a:endParaRPr lang="en-US" sz="2200"/>
        </a:p>
      </dgm:t>
    </dgm:pt>
    <dgm:pt modelId="{567F4E66-164D-42D9-AAD2-6AAE2250E08D}" type="parTrans" cxnId="{6368A404-4115-4573-A7AB-5F216AFDB587}">
      <dgm:prSet/>
      <dgm:spPr/>
      <dgm:t>
        <a:bodyPr/>
        <a:lstStyle/>
        <a:p>
          <a:endParaRPr lang="en-US"/>
        </a:p>
      </dgm:t>
    </dgm:pt>
    <dgm:pt modelId="{7DF741F9-2DB8-4E7C-947E-DA0A3FB8ABCD}" type="sibTrans" cxnId="{6368A404-4115-4573-A7AB-5F216AFDB587}">
      <dgm:prSet/>
      <dgm:spPr/>
      <dgm:t>
        <a:bodyPr/>
        <a:lstStyle/>
        <a:p>
          <a:endParaRPr lang="en-US"/>
        </a:p>
      </dgm:t>
    </dgm:pt>
    <dgm:pt modelId="{B11BA70C-3775-4F49-B1AB-1FBB83448423}">
      <dgm:prSet phldrT="[Text]" custT="1"/>
      <dgm:spPr/>
      <dgm:t>
        <a:bodyPr/>
        <a:lstStyle/>
        <a:p>
          <a:r>
            <a:rPr lang="en-US" sz="2200" err="1"/>
            <a:t>CTEProgramService</a:t>
          </a:r>
          <a:endParaRPr lang="en-US" sz="2200"/>
        </a:p>
      </dgm:t>
    </dgm:pt>
    <dgm:pt modelId="{CC2AA4C3-AA50-4800-AF28-5C3835702AA9}" type="parTrans" cxnId="{EE9905F4-AC07-4274-8440-7F066851F07C}">
      <dgm:prSet/>
      <dgm:spPr/>
      <dgm:t>
        <a:bodyPr/>
        <a:lstStyle/>
        <a:p>
          <a:endParaRPr lang="en-US"/>
        </a:p>
      </dgm:t>
    </dgm:pt>
    <dgm:pt modelId="{81FB41E9-056B-411F-A196-17BDAF2A6DB3}" type="sibTrans" cxnId="{EE9905F4-AC07-4274-8440-7F066851F07C}">
      <dgm:prSet/>
      <dgm:spPr/>
      <dgm:t>
        <a:bodyPr/>
        <a:lstStyle/>
        <a:p>
          <a:endParaRPr lang="en-US"/>
        </a:p>
      </dgm:t>
    </dgm:pt>
    <dgm:pt modelId="{E708777F-11B7-450E-8137-92BB0C694B38}" type="pres">
      <dgm:prSet presAssocID="{D062B3AF-C96F-4D58-9288-9DA5F52B7E6C}" presName="layout" presStyleCnt="0">
        <dgm:presLayoutVars>
          <dgm:chMax/>
          <dgm:chPref/>
          <dgm:dir/>
          <dgm:resizeHandles/>
        </dgm:presLayoutVars>
      </dgm:prSet>
      <dgm:spPr/>
    </dgm:pt>
    <dgm:pt modelId="{2EC61349-5CEB-4D1D-9B7E-0D83D5BC0E08}" type="pres">
      <dgm:prSet presAssocID="{74FD6B9E-9B9D-47C6-B174-F8A025351709}" presName="root" presStyleCnt="0">
        <dgm:presLayoutVars>
          <dgm:chMax/>
          <dgm:chPref/>
        </dgm:presLayoutVars>
      </dgm:prSet>
      <dgm:spPr/>
    </dgm:pt>
    <dgm:pt modelId="{EA2C1FAD-57F4-4A3E-826B-0E18F6F34C89}" type="pres">
      <dgm:prSet presAssocID="{74FD6B9E-9B9D-47C6-B174-F8A025351709}" presName="rootComposite" presStyleCnt="0">
        <dgm:presLayoutVars/>
      </dgm:prSet>
      <dgm:spPr/>
    </dgm:pt>
    <dgm:pt modelId="{DEAFBD6D-35FC-4E5B-9F49-094D34AFBADD}" type="pres">
      <dgm:prSet presAssocID="{74FD6B9E-9B9D-47C6-B174-F8A025351709}" presName="ParentAccent" presStyleLbl="alignNode1" presStyleIdx="0" presStyleCnt="2"/>
      <dgm:spPr/>
    </dgm:pt>
    <dgm:pt modelId="{A6A7BBE4-3D68-4694-8869-3155309C2858}" type="pres">
      <dgm:prSet presAssocID="{74FD6B9E-9B9D-47C6-B174-F8A025351709}" presName="ParentSmallAccent" presStyleLbl="fgAcc1" presStyleIdx="0" presStyleCnt="2"/>
      <dgm:spPr/>
    </dgm:pt>
    <dgm:pt modelId="{BC30C028-B00F-40E8-9163-52E0E8A95BF0}" type="pres">
      <dgm:prSet presAssocID="{74FD6B9E-9B9D-47C6-B174-F8A025351709}" presName="Parent" presStyleLbl="revTx" presStyleIdx="0" presStyleCnt="14">
        <dgm:presLayoutVars>
          <dgm:chMax/>
          <dgm:chPref val="4"/>
          <dgm:bulletEnabled val="1"/>
        </dgm:presLayoutVars>
      </dgm:prSet>
      <dgm:spPr/>
    </dgm:pt>
    <dgm:pt modelId="{42D27936-0D07-4B1F-BBA0-866A8CD56F94}" type="pres">
      <dgm:prSet presAssocID="{74FD6B9E-9B9D-47C6-B174-F8A025351709}" presName="childShape" presStyleCnt="0">
        <dgm:presLayoutVars>
          <dgm:chMax val="0"/>
          <dgm:chPref val="0"/>
        </dgm:presLayoutVars>
      </dgm:prSet>
      <dgm:spPr/>
    </dgm:pt>
    <dgm:pt modelId="{2C16C412-F954-4FD7-A71C-BB825616077E}" type="pres">
      <dgm:prSet presAssocID="{056753EC-12B1-4083-9E07-30F107166A7E}" presName="childComposite" presStyleCnt="0">
        <dgm:presLayoutVars>
          <dgm:chMax val="0"/>
          <dgm:chPref val="0"/>
        </dgm:presLayoutVars>
      </dgm:prSet>
      <dgm:spPr/>
    </dgm:pt>
    <dgm:pt modelId="{808BBB8A-8C7A-465C-9414-5CC27AC9195D}" type="pres">
      <dgm:prSet presAssocID="{056753EC-12B1-4083-9E07-30F107166A7E}" presName="ChildAccent" presStyleLbl="solidFgAcc1" presStyleIdx="0" presStyleCnt="12"/>
      <dgm:spPr/>
    </dgm:pt>
    <dgm:pt modelId="{8007C4EB-90AA-4F3A-AC5A-9DFDB100C28C}" type="pres">
      <dgm:prSet presAssocID="{056753EC-12B1-4083-9E07-30F107166A7E}" presName="Child" presStyleLbl="revTx" presStyleIdx="1" presStyleCnt="14" custScaleX="106639">
        <dgm:presLayoutVars>
          <dgm:chMax val="0"/>
          <dgm:chPref val="0"/>
          <dgm:bulletEnabled val="1"/>
        </dgm:presLayoutVars>
      </dgm:prSet>
      <dgm:spPr/>
    </dgm:pt>
    <dgm:pt modelId="{43EE5F2F-229E-450E-A6E9-A14FE3FF3C2C}" type="pres">
      <dgm:prSet presAssocID="{61327F9B-F69B-48FB-AA3C-DF47753F9624}" presName="childComposite" presStyleCnt="0">
        <dgm:presLayoutVars>
          <dgm:chMax val="0"/>
          <dgm:chPref val="0"/>
        </dgm:presLayoutVars>
      </dgm:prSet>
      <dgm:spPr/>
    </dgm:pt>
    <dgm:pt modelId="{129624EE-82AF-416E-B8D1-692A260BD2A7}" type="pres">
      <dgm:prSet presAssocID="{61327F9B-F69B-48FB-AA3C-DF47753F9624}" presName="ChildAccent" presStyleLbl="solidFgAcc1" presStyleIdx="1" presStyleCnt="12"/>
      <dgm:spPr/>
    </dgm:pt>
    <dgm:pt modelId="{027724E8-A4C9-4047-BED5-C2388F1B0BC6}" type="pres">
      <dgm:prSet presAssocID="{61327F9B-F69B-48FB-AA3C-DF47753F9624}" presName="Child" presStyleLbl="revTx" presStyleIdx="2" presStyleCnt="14" custScaleX="106639">
        <dgm:presLayoutVars>
          <dgm:chMax val="0"/>
          <dgm:chPref val="0"/>
          <dgm:bulletEnabled val="1"/>
        </dgm:presLayoutVars>
      </dgm:prSet>
      <dgm:spPr/>
    </dgm:pt>
    <dgm:pt modelId="{95A97185-D0BA-41EB-98EB-3F66ADA0C45F}" type="pres">
      <dgm:prSet presAssocID="{ECB99DD8-60C5-484F-87B5-B9A8BF7145ED}" presName="childComposite" presStyleCnt="0">
        <dgm:presLayoutVars>
          <dgm:chMax val="0"/>
          <dgm:chPref val="0"/>
        </dgm:presLayoutVars>
      </dgm:prSet>
      <dgm:spPr/>
    </dgm:pt>
    <dgm:pt modelId="{7605525B-51F3-481C-BFC6-5417867E7651}" type="pres">
      <dgm:prSet presAssocID="{ECB99DD8-60C5-484F-87B5-B9A8BF7145ED}" presName="ChildAccent" presStyleLbl="solidFgAcc1" presStyleIdx="2" presStyleCnt="12"/>
      <dgm:spPr/>
    </dgm:pt>
    <dgm:pt modelId="{1AEA79A8-54A8-456B-9461-04E848584056}" type="pres">
      <dgm:prSet presAssocID="{ECB99DD8-60C5-484F-87B5-B9A8BF7145ED}" presName="Child" presStyleLbl="revTx" presStyleIdx="3" presStyleCnt="14" custScaleX="106639">
        <dgm:presLayoutVars>
          <dgm:chMax val="0"/>
          <dgm:chPref val="0"/>
          <dgm:bulletEnabled val="1"/>
        </dgm:presLayoutVars>
      </dgm:prSet>
      <dgm:spPr/>
    </dgm:pt>
    <dgm:pt modelId="{9A64AADF-5AFD-4238-B784-64D7563EA716}" type="pres">
      <dgm:prSet presAssocID="{C188AAB1-262B-45F5-A0EC-23353E1E4FE4}" presName="childComposite" presStyleCnt="0">
        <dgm:presLayoutVars>
          <dgm:chMax val="0"/>
          <dgm:chPref val="0"/>
        </dgm:presLayoutVars>
      </dgm:prSet>
      <dgm:spPr/>
    </dgm:pt>
    <dgm:pt modelId="{E3267972-DCE8-4A7F-8E3A-227B04E05167}" type="pres">
      <dgm:prSet presAssocID="{C188AAB1-262B-45F5-A0EC-23353E1E4FE4}" presName="ChildAccent" presStyleLbl="solidFgAcc1" presStyleIdx="3" presStyleCnt="12"/>
      <dgm:spPr/>
    </dgm:pt>
    <dgm:pt modelId="{0D61CE8F-84B1-486A-A11F-2AB1F813458C}" type="pres">
      <dgm:prSet presAssocID="{C188AAB1-262B-45F5-A0EC-23353E1E4FE4}" presName="Child" presStyleLbl="revTx" presStyleIdx="4" presStyleCnt="14" custScaleX="106639">
        <dgm:presLayoutVars>
          <dgm:chMax val="0"/>
          <dgm:chPref val="0"/>
          <dgm:bulletEnabled val="1"/>
        </dgm:presLayoutVars>
      </dgm:prSet>
      <dgm:spPr/>
    </dgm:pt>
    <dgm:pt modelId="{84501571-D118-4A84-94B7-EACB5DCC6C9B}" type="pres">
      <dgm:prSet presAssocID="{52BDC532-CE83-41BB-A64D-5F39E75607BB}" presName="childComposite" presStyleCnt="0">
        <dgm:presLayoutVars>
          <dgm:chMax val="0"/>
          <dgm:chPref val="0"/>
        </dgm:presLayoutVars>
      </dgm:prSet>
      <dgm:spPr/>
    </dgm:pt>
    <dgm:pt modelId="{8B400079-FDE0-4319-9170-A36A7E4E987C}" type="pres">
      <dgm:prSet presAssocID="{52BDC532-CE83-41BB-A64D-5F39E75607BB}" presName="ChildAccent" presStyleLbl="solidFgAcc1" presStyleIdx="4" presStyleCnt="12"/>
      <dgm:spPr/>
    </dgm:pt>
    <dgm:pt modelId="{3A5DAA8F-DB1C-4DEF-80AC-BB58390DFFD3}" type="pres">
      <dgm:prSet presAssocID="{52BDC532-CE83-41BB-A64D-5F39E75607BB}" presName="Child" presStyleLbl="revTx" presStyleIdx="5" presStyleCnt="14" custScaleX="106639">
        <dgm:presLayoutVars>
          <dgm:chMax val="0"/>
          <dgm:chPref val="0"/>
          <dgm:bulletEnabled val="1"/>
        </dgm:presLayoutVars>
      </dgm:prSet>
      <dgm:spPr/>
    </dgm:pt>
    <dgm:pt modelId="{CBE97908-6AEB-499E-AC8F-5E7774B0A996}" type="pres">
      <dgm:prSet presAssocID="{E138FFC1-8C3D-4BFF-AB7F-7BEB43D7AA9E}" presName="childComposite" presStyleCnt="0">
        <dgm:presLayoutVars>
          <dgm:chMax val="0"/>
          <dgm:chPref val="0"/>
        </dgm:presLayoutVars>
      </dgm:prSet>
      <dgm:spPr/>
    </dgm:pt>
    <dgm:pt modelId="{54C5FA93-39FF-4DA3-81D9-2899F7ACBF50}" type="pres">
      <dgm:prSet presAssocID="{E138FFC1-8C3D-4BFF-AB7F-7BEB43D7AA9E}" presName="ChildAccent" presStyleLbl="solidFgAcc1" presStyleIdx="5" presStyleCnt="12"/>
      <dgm:spPr/>
    </dgm:pt>
    <dgm:pt modelId="{0C3106FC-F481-414C-B587-067F753412E6}" type="pres">
      <dgm:prSet presAssocID="{E138FFC1-8C3D-4BFF-AB7F-7BEB43D7AA9E}" presName="Child" presStyleLbl="revTx" presStyleIdx="6" presStyleCnt="14" custScaleX="106639">
        <dgm:presLayoutVars>
          <dgm:chMax val="0"/>
          <dgm:chPref val="0"/>
          <dgm:bulletEnabled val="1"/>
        </dgm:presLayoutVars>
      </dgm:prSet>
      <dgm:spPr/>
    </dgm:pt>
    <dgm:pt modelId="{1B30C5A6-22BC-48AC-B474-B0F86FA1327C}" type="pres">
      <dgm:prSet presAssocID="{87095C84-5A87-4B92-B578-DB2F80847F7B}" presName="root" presStyleCnt="0">
        <dgm:presLayoutVars>
          <dgm:chMax/>
          <dgm:chPref/>
        </dgm:presLayoutVars>
      </dgm:prSet>
      <dgm:spPr/>
    </dgm:pt>
    <dgm:pt modelId="{FE64C3EC-0516-4532-A537-8D410A0CA135}" type="pres">
      <dgm:prSet presAssocID="{87095C84-5A87-4B92-B578-DB2F80847F7B}" presName="rootComposite" presStyleCnt="0">
        <dgm:presLayoutVars/>
      </dgm:prSet>
      <dgm:spPr/>
    </dgm:pt>
    <dgm:pt modelId="{A0BF81A1-A9A6-465B-BBB7-6192FC929FCB}" type="pres">
      <dgm:prSet presAssocID="{87095C84-5A87-4B92-B578-DB2F80847F7B}" presName="ParentAccent" presStyleLbl="alignNode1" presStyleIdx="1" presStyleCnt="2"/>
      <dgm:spPr/>
    </dgm:pt>
    <dgm:pt modelId="{CF801D63-01F3-4111-84A5-78FE316E8DE8}" type="pres">
      <dgm:prSet presAssocID="{87095C84-5A87-4B92-B578-DB2F80847F7B}" presName="ParentSmallAccent" presStyleLbl="fgAcc1" presStyleIdx="1" presStyleCnt="2"/>
      <dgm:spPr/>
    </dgm:pt>
    <dgm:pt modelId="{5DB3D119-6643-4351-BC8D-5EE8A7A990B1}" type="pres">
      <dgm:prSet presAssocID="{87095C84-5A87-4B92-B578-DB2F80847F7B}" presName="Parent" presStyleLbl="revTx" presStyleIdx="7" presStyleCnt="14">
        <dgm:presLayoutVars>
          <dgm:chMax/>
          <dgm:chPref val="4"/>
          <dgm:bulletEnabled val="1"/>
        </dgm:presLayoutVars>
      </dgm:prSet>
      <dgm:spPr/>
    </dgm:pt>
    <dgm:pt modelId="{1DD78EE7-5504-441F-8F6B-25C6E4FA497D}" type="pres">
      <dgm:prSet presAssocID="{87095C84-5A87-4B92-B578-DB2F80847F7B}" presName="childShape" presStyleCnt="0">
        <dgm:presLayoutVars>
          <dgm:chMax val="0"/>
          <dgm:chPref val="0"/>
        </dgm:presLayoutVars>
      </dgm:prSet>
      <dgm:spPr/>
    </dgm:pt>
    <dgm:pt modelId="{91074DD1-A3F0-4941-882E-0CC931069CC9}" type="pres">
      <dgm:prSet presAssocID="{EE3D2A84-A1B7-48F5-888D-A8D547BB2A3D}" presName="childComposite" presStyleCnt="0">
        <dgm:presLayoutVars>
          <dgm:chMax val="0"/>
          <dgm:chPref val="0"/>
        </dgm:presLayoutVars>
      </dgm:prSet>
      <dgm:spPr/>
    </dgm:pt>
    <dgm:pt modelId="{AA5094A5-DAB7-4D64-8721-18F30D27024F}" type="pres">
      <dgm:prSet presAssocID="{EE3D2A84-A1B7-48F5-888D-A8D547BB2A3D}" presName="ChildAccent" presStyleLbl="solidFgAcc1" presStyleIdx="6" presStyleCnt="12"/>
      <dgm:spPr/>
    </dgm:pt>
    <dgm:pt modelId="{50A0B140-3681-4CF1-B663-931180FF96CE}" type="pres">
      <dgm:prSet presAssocID="{EE3D2A84-A1B7-48F5-888D-A8D547BB2A3D}" presName="Child" presStyleLbl="revTx" presStyleIdx="8" presStyleCnt="14" custScaleX="106521">
        <dgm:presLayoutVars>
          <dgm:chMax val="0"/>
          <dgm:chPref val="0"/>
          <dgm:bulletEnabled val="1"/>
        </dgm:presLayoutVars>
      </dgm:prSet>
      <dgm:spPr/>
    </dgm:pt>
    <dgm:pt modelId="{A31204FD-BF0F-46E3-8822-6A212CD8017E}" type="pres">
      <dgm:prSet presAssocID="{0D406896-7CEC-4E32-86C0-C61358C7F2D0}" presName="childComposite" presStyleCnt="0">
        <dgm:presLayoutVars>
          <dgm:chMax val="0"/>
          <dgm:chPref val="0"/>
        </dgm:presLayoutVars>
      </dgm:prSet>
      <dgm:spPr/>
    </dgm:pt>
    <dgm:pt modelId="{8F60B9FE-EF05-45AB-9126-60E6F828008E}" type="pres">
      <dgm:prSet presAssocID="{0D406896-7CEC-4E32-86C0-C61358C7F2D0}" presName="ChildAccent" presStyleLbl="solidFgAcc1" presStyleIdx="7" presStyleCnt="12"/>
      <dgm:spPr/>
    </dgm:pt>
    <dgm:pt modelId="{A3361623-A0D3-4073-9CB8-F1E4DFD31613}" type="pres">
      <dgm:prSet presAssocID="{0D406896-7CEC-4E32-86C0-C61358C7F2D0}" presName="Child" presStyleLbl="revTx" presStyleIdx="9" presStyleCnt="14" custScaleX="106521">
        <dgm:presLayoutVars>
          <dgm:chMax val="0"/>
          <dgm:chPref val="0"/>
          <dgm:bulletEnabled val="1"/>
        </dgm:presLayoutVars>
      </dgm:prSet>
      <dgm:spPr/>
    </dgm:pt>
    <dgm:pt modelId="{2E85826E-7EC3-44D4-840E-2F364564A90A}" type="pres">
      <dgm:prSet presAssocID="{150927BD-285D-44E0-8712-40A9999177D6}" presName="childComposite" presStyleCnt="0">
        <dgm:presLayoutVars>
          <dgm:chMax val="0"/>
          <dgm:chPref val="0"/>
        </dgm:presLayoutVars>
      </dgm:prSet>
      <dgm:spPr/>
    </dgm:pt>
    <dgm:pt modelId="{3DF3A0F7-B624-4D57-9DDC-9AAEEB5811BA}" type="pres">
      <dgm:prSet presAssocID="{150927BD-285D-44E0-8712-40A9999177D6}" presName="ChildAccent" presStyleLbl="solidFgAcc1" presStyleIdx="8" presStyleCnt="12"/>
      <dgm:spPr/>
    </dgm:pt>
    <dgm:pt modelId="{850C6893-5744-46FF-B7EA-02C42515F7A1}" type="pres">
      <dgm:prSet presAssocID="{150927BD-285D-44E0-8712-40A9999177D6}" presName="Child" presStyleLbl="revTx" presStyleIdx="10" presStyleCnt="14" custScaleX="106521">
        <dgm:presLayoutVars>
          <dgm:chMax val="0"/>
          <dgm:chPref val="0"/>
          <dgm:bulletEnabled val="1"/>
        </dgm:presLayoutVars>
      </dgm:prSet>
      <dgm:spPr/>
    </dgm:pt>
    <dgm:pt modelId="{F2658D76-349D-47DB-BC36-E52D846AFC64}" type="pres">
      <dgm:prSet presAssocID="{A594ED6A-4BB0-4A97-B66B-CB511B35CB82}" presName="childComposite" presStyleCnt="0">
        <dgm:presLayoutVars>
          <dgm:chMax val="0"/>
          <dgm:chPref val="0"/>
        </dgm:presLayoutVars>
      </dgm:prSet>
      <dgm:spPr/>
    </dgm:pt>
    <dgm:pt modelId="{9FC5B66A-BBF2-4D82-ABB9-B4FA4CA17244}" type="pres">
      <dgm:prSet presAssocID="{A594ED6A-4BB0-4A97-B66B-CB511B35CB82}" presName="ChildAccent" presStyleLbl="solidFgAcc1" presStyleIdx="9" presStyleCnt="12"/>
      <dgm:spPr/>
    </dgm:pt>
    <dgm:pt modelId="{D7E9C876-4E03-4D6B-9F58-809A0F0433EA}" type="pres">
      <dgm:prSet presAssocID="{A594ED6A-4BB0-4A97-B66B-CB511B35CB82}" presName="Child" presStyleLbl="revTx" presStyleIdx="11" presStyleCnt="14" custScaleX="106521">
        <dgm:presLayoutVars>
          <dgm:chMax val="0"/>
          <dgm:chPref val="0"/>
          <dgm:bulletEnabled val="1"/>
        </dgm:presLayoutVars>
      </dgm:prSet>
      <dgm:spPr/>
    </dgm:pt>
    <dgm:pt modelId="{90EBCD74-3FBD-420B-A823-D44C913DF5C0}" type="pres">
      <dgm:prSet presAssocID="{CA959506-9CF7-4682-945A-F72D4CF632D9}" presName="childComposite" presStyleCnt="0">
        <dgm:presLayoutVars>
          <dgm:chMax val="0"/>
          <dgm:chPref val="0"/>
        </dgm:presLayoutVars>
      </dgm:prSet>
      <dgm:spPr/>
    </dgm:pt>
    <dgm:pt modelId="{84BE3948-FCF9-4475-8406-EF96BF855DA2}" type="pres">
      <dgm:prSet presAssocID="{CA959506-9CF7-4682-945A-F72D4CF632D9}" presName="ChildAccent" presStyleLbl="solidFgAcc1" presStyleIdx="10" presStyleCnt="12"/>
      <dgm:spPr/>
    </dgm:pt>
    <dgm:pt modelId="{22D83E04-F310-4E68-A0DA-89818D101789}" type="pres">
      <dgm:prSet presAssocID="{CA959506-9CF7-4682-945A-F72D4CF632D9}" presName="Child" presStyleLbl="revTx" presStyleIdx="12" presStyleCnt="14" custScaleX="106521">
        <dgm:presLayoutVars>
          <dgm:chMax val="0"/>
          <dgm:chPref val="0"/>
          <dgm:bulletEnabled val="1"/>
        </dgm:presLayoutVars>
      </dgm:prSet>
      <dgm:spPr/>
    </dgm:pt>
    <dgm:pt modelId="{7EAF1C5B-5176-446B-834E-D2FC64DA505B}" type="pres">
      <dgm:prSet presAssocID="{B11BA70C-3775-4F49-B1AB-1FBB83448423}" presName="childComposite" presStyleCnt="0">
        <dgm:presLayoutVars>
          <dgm:chMax val="0"/>
          <dgm:chPref val="0"/>
        </dgm:presLayoutVars>
      </dgm:prSet>
      <dgm:spPr/>
    </dgm:pt>
    <dgm:pt modelId="{0158E355-DECF-4C1D-9E9B-F1265B7D220B}" type="pres">
      <dgm:prSet presAssocID="{B11BA70C-3775-4F49-B1AB-1FBB83448423}" presName="ChildAccent" presStyleLbl="solidFgAcc1" presStyleIdx="11" presStyleCnt="12"/>
      <dgm:spPr/>
    </dgm:pt>
    <dgm:pt modelId="{0A70B0B5-64B0-4970-A1A6-8F7EA83F5F2B}" type="pres">
      <dgm:prSet presAssocID="{B11BA70C-3775-4F49-B1AB-1FBB83448423}" presName="Child" presStyleLbl="revTx" presStyleIdx="13" presStyleCnt="14" custScaleX="106521">
        <dgm:presLayoutVars>
          <dgm:chMax val="0"/>
          <dgm:chPref val="0"/>
          <dgm:bulletEnabled val="1"/>
        </dgm:presLayoutVars>
      </dgm:prSet>
      <dgm:spPr/>
    </dgm:pt>
  </dgm:ptLst>
  <dgm:cxnLst>
    <dgm:cxn modelId="{6368A404-4115-4573-A7AB-5F216AFDB587}" srcId="{87095C84-5A87-4B92-B578-DB2F80847F7B}" destId="{CA959506-9CF7-4682-945A-F72D4CF632D9}" srcOrd="4" destOrd="0" parTransId="{567F4E66-164D-42D9-AAD2-6AAE2250E08D}" sibTransId="{7DF741F9-2DB8-4E7C-947E-DA0A3FB8ABCD}"/>
    <dgm:cxn modelId="{68A23109-CCCB-4C37-9C8A-1BBB25AA8953}" type="presOf" srcId="{A594ED6A-4BB0-4A97-B66B-CB511B35CB82}" destId="{D7E9C876-4E03-4D6B-9F58-809A0F0433EA}" srcOrd="0" destOrd="0" presId="urn:microsoft.com/office/officeart/2008/layout/SquareAccentList"/>
    <dgm:cxn modelId="{7DC1C913-A738-4282-ADD8-0056B57CA9E9}" srcId="{D062B3AF-C96F-4D58-9288-9DA5F52B7E6C}" destId="{87095C84-5A87-4B92-B578-DB2F80847F7B}" srcOrd="1" destOrd="0" parTransId="{CE8634D9-1643-4975-A383-695D66D83F1E}" sibTransId="{C535D482-A23F-4506-99C0-794092A673CA}"/>
    <dgm:cxn modelId="{7C07D417-280F-4034-864C-D85EB688B018}" type="presOf" srcId="{056753EC-12B1-4083-9E07-30F107166A7E}" destId="{8007C4EB-90AA-4F3A-AC5A-9DFDB100C28C}" srcOrd="0" destOrd="0" presId="urn:microsoft.com/office/officeart/2008/layout/SquareAccentList"/>
    <dgm:cxn modelId="{75BF4E19-248B-43C0-92B7-C9022F93349F}" type="presOf" srcId="{61327F9B-F69B-48FB-AA3C-DF47753F9624}" destId="{027724E8-A4C9-4047-BED5-C2388F1B0BC6}" srcOrd="0" destOrd="0" presId="urn:microsoft.com/office/officeart/2008/layout/SquareAccentList"/>
    <dgm:cxn modelId="{35E6D61D-FBD6-4193-91C4-961F990C20D7}" srcId="{D062B3AF-C96F-4D58-9288-9DA5F52B7E6C}" destId="{74FD6B9E-9B9D-47C6-B174-F8A025351709}" srcOrd="0" destOrd="0" parTransId="{ECE9E032-C914-4C0D-B490-BA6F1563DDFE}" sibTransId="{93D120ED-996D-4C1D-B93D-8AC395DB4664}"/>
    <dgm:cxn modelId="{7216201E-8FAB-4FA9-ADA4-E7C66DF3C6AB}" type="presOf" srcId="{87095C84-5A87-4B92-B578-DB2F80847F7B}" destId="{5DB3D119-6643-4351-BC8D-5EE8A7A990B1}" srcOrd="0" destOrd="0" presId="urn:microsoft.com/office/officeart/2008/layout/SquareAccentList"/>
    <dgm:cxn modelId="{FA194724-1BF6-4CBB-828B-9888B6FAC797}" type="presOf" srcId="{D062B3AF-C96F-4D58-9288-9DA5F52B7E6C}" destId="{E708777F-11B7-450E-8137-92BB0C694B38}" srcOrd="0" destOrd="0" presId="urn:microsoft.com/office/officeart/2008/layout/SquareAccentList"/>
    <dgm:cxn modelId="{ECE5F528-EDDC-4E9C-98B0-1A0283458410}" srcId="{74FD6B9E-9B9D-47C6-B174-F8A025351709}" destId="{ECB99DD8-60C5-484F-87B5-B9A8BF7145ED}" srcOrd="2" destOrd="0" parTransId="{93C5FDC3-2F2C-427C-8A23-E19B9462DB20}" sibTransId="{5E9D3831-E51F-40D7-9A59-F0F8887CB8BD}"/>
    <dgm:cxn modelId="{99AD932B-CE35-44CA-8792-301851228E7F}" type="presOf" srcId="{E138FFC1-8C3D-4BFF-AB7F-7BEB43D7AA9E}" destId="{0C3106FC-F481-414C-B587-067F753412E6}" srcOrd="0" destOrd="0" presId="urn:microsoft.com/office/officeart/2008/layout/SquareAccentList"/>
    <dgm:cxn modelId="{8DC0A432-88C0-41E3-B1F6-45121976E9DD}" type="presOf" srcId="{150927BD-285D-44E0-8712-40A9999177D6}" destId="{850C6893-5744-46FF-B7EA-02C42515F7A1}" srcOrd="0" destOrd="0" presId="urn:microsoft.com/office/officeart/2008/layout/SquareAccentList"/>
    <dgm:cxn modelId="{926FF75B-1E4D-4A12-82AE-68953BA95615}" srcId="{74FD6B9E-9B9D-47C6-B174-F8A025351709}" destId="{C188AAB1-262B-45F5-A0EC-23353E1E4FE4}" srcOrd="3" destOrd="0" parTransId="{5ED35388-E9C6-4A96-A859-784FE8C0248E}" sibTransId="{49C572A1-8CE0-4F48-8671-1892D34965B7}"/>
    <dgm:cxn modelId="{9F237C61-39C0-4575-AADC-30C63EC14401}" srcId="{87095C84-5A87-4B92-B578-DB2F80847F7B}" destId="{0D406896-7CEC-4E32-86C0-C61358C7F2D0}" srcOrd="1" destOrd="0" parTransId="{75C4F9C9-2F04-4E40-A6AE-98583D67E069}" sibTransId="{C286EC06-7A5E-4681-9DE7-3C99D78A5FF9}"/>
    <dgm:cxn modelId="{9DA78344-10B9-4BF7-A922-F3A11694C619}" type="presOf" srcId="{74FD6B9E-9B9D-47C6-B174-F8A025351709}" destId="{BC30C028-B00F-40E8-9163-52E0E8A95BF0}" srcOrd="0" destOrd="0" presId="urn:microsoft.com/office/officeart/2008/layout/SquareAccentList"/>
    <dgm:cxn modelId="{99166B69-AD86-4BBA-9E86-FB513D6BFA26}" type="presOf" srcId="{B11BA70C-3775-4F49-B1AB-1FBB83448423}" destId="{0A70B0B5-64B0-4970-A1A6-8F7EA83F5F2B}" srcOrd="0" destOrd="0" presId="urn:microsoft.com/office/officeart/2008/layout/SquareAccentList"/>
    <dgm:cxn modelId="{01C0404A-1941-4491-830B-2C62C0728354}" srcId="{74FD6B9E-9B9D-47C6-B174-F8A025351709}" destId="{056753EC-12B1-4083-9E07-30F107166A7E}" srcOrd="0" destOrd="0" parTransId="{6DD893CD-AC93-49EA-82ED-48DC85F3922E}" sibTransId="{414656DE-CD4D-46EC-9270-FE4844848805}"/>
    <dgm:cxn modelId="{0E84146B-2104-4692-B1F2-0731DC29D739}" type="presOf" srcId="{ECB99DD8-60C5-484F-87B5-B9A8BF7145ED}" destId="{1AEA79A8-54A8-456B-9461-04E848584056}" srcOrd="0" destOrd="0" presId="urn:microsoft.com/office/officeart/2008/layout/SquareAccentList"/>
    <dgm:cxn modelId="{6BC2424B-BC6B-4DFA-A38D-3BE858C249D9}" type="presOf" srcId="{52BDC532-CE83-41BB-A64D-5F39E75607BB}" destId="{3A5DAA8F-DB1C-4DEF-80AC-BB58390DFFD3}" srcOrd="0" destOrd="0" presId="urn:microsoft.com/office/officeart/2008/layout/SquareAccentList"/>
    <dgm:cxn modelId="{9D9F6A79-87AC-4134-9028-9CD6C4D35E85}" srcId="{74FD6B9E-9B9D-47C6-B174-F8A025351709}" destId="{E138FFC1-8C3D-4BFF-AB7F-7BEB43D7AA9E}" srcOrd="5" destOrd="0" parTransId="{C737B39B-76FC-4463-AE8D-47054324EF1E}" sibTransId="{6AA772C7-51AE-45B3-B546-8D0F90662AD3}"/>
    <dgm:cxn modelId="{FC287C8B-24D2-4223-A195-F18EA886F3C6}" srcId="{87095C84-5A87-4B92-B578-DB2F80847F7B}" destId="{150927BD-285D-44E0-8712-40A9999177D6}" srcOrd="2" destOrd="0" parTransId="{C7249D63-2A6B-4330-8C02-29306ECC24D2}" sibTransId="{9E51667A-40A2-41C8-B44F-7ECA38687DD4}"/>
    <dgm:cxn modelId="{939B998D-4033-4222-A801-2A038DD2BBBD}" srcId="{74FD6B9E-9B9D-47C6-B174-F8A025351709}" destId="{61327F9B-F69B-48FB-AA3C-DF47753F9624}" srcOrd="1" destOrd="0" parTransId="{9D20FE8C-29C0-453D-BACA-2B202274FE42}" sibTransId="{330BBE66-0336-43EC-BAC8-6109713F7028}"/>
    <dgm:cxn modelId="{9FE80E9B-C757-42EA-A2CE-808A26FE0F30}" srcId="{87095C84-5A87-4B92-B578-DB2F80847F7B}" destId="{A594ED6A-4BB0-4A97-B66B-CB511B35CB82}" srcOrd="3" destOrd="0" parTransId="{6EFFB532-9D35-4C54-9CB7-109FEBB0310D}" sibTransId="{4EAE8264-817C-4798-AA25-F9E33A286E99}"/>
    <dgm:cxn modelId="{75577DC5-E73B-4AC2-B8DB-D333970A6A63}" srcId="{87095C84-5A87-4B92-B578-DB2F80847F7B}" destId="{EE3D2A84-A1B7-48F5-888D-A8D547BB2A3D}" srcOrd="0" destOrd="0" parTransId="{6F8AE444-58FA-4CD3-A8D0-97342CD4297C}" sibTransId="{111492A2-BC78-451D-861F-29A34B7EFBC0}"/>
    <dgm:cxn modelId="{19A108DC-7739-4231-B56F-F8E35B16909F}" type="presOf" srcId="{0D406896-7CEC-4E32-86C0-C61358C7F2D0}" destId="{A3361623-A0D3-4073-9CB8-F1E4DFD31613}" srcOrd="0" destOrd="0" presId="urn:microsoft.com/office/officeart/2008/layout/SquareAccentList"/>
    <dgm:cxn modelId="{8762AAE1-BA30-4412-B9F6-5EA7E9F64061}" type="presOf" srcId="{EE3D2A84-A1B7-48F5-888D-A8D547BB2A3D}" destId="{50A0B140-3681-4CF1-B663-931180FF96CE}" srcOrd="0" destOrd="0" presId="urn:microsoft.com/office/officeart/2008/layout/SquareAccentList"/>
    <dgm:cxn modelId="{BA39B8EE-3B09-4E1F-8AB5-65382BDA8617}" type="presOf" srcId="{C188AAB1-262B-45F5-A0EC-23353E1E4FE4}" destId="{0D61CE8F-84B1-486A-A11F-2AB1F813458C}" srcOrd="0" destOrd="0" presId="urn:microsoft.com/office/officeart/2008/layout/SquareAccentList"/>
    <dgm:cxn modelId="{7CD280F2-2AA5-44D9-A77C-469C8CAA543D}" srcId="{74FD6B9E-9B9D-47C6-B174-F8A025351709}" destId="{52BDC532-CE83-41BB-A64D-5F39E75607BB}" srcOrd="4" destOrd="0" parTransId="{4C32CF12-CFEE-4E64-BCCE-7F224F4510DE}" sibTransId="{83AD8542-BBF3-4C6D-B5A2-FDD2805C23BF}"/>
    <dgm:cxn modelId="{EE9905F4-AC07-4274-8440-7F066851F07C}" srcId="{87095C84-5A87-4B92-B578-DB2F80847F7B}" destId="{B11BA70C-3775-4F49-B1AB-1FBB83448423}" srcOrd="5" destOrd="0" parTransId="{CC2AA4C3-AA50-4800-AF28-5C3835702AA9}" sibTransId="{81FB41E9-056B-411F-A196-17BDAF2A6DB3}"/>
    <dgm:cxn modelId="{1E0927FF-8273-43B9-ABB2-54ABA9A7FF38}" type="presOf" srcId="{CA959506-9CF7-4682-945A-F72D4CF632D9}" destId="{22D83E04-F310-4E68-A0DA-89818D101789}" srcOrd="0" destOrd="0" presId="urn:microsoft.com/office/officeart/2008/layout/SquareAccentList"/>
    <dgm:cxn modelId="{F8F2E2A5-4132-4A33-957C-498698E16F67}" type="presParOf" srcId="{E708777F-11B7-450E-8137-92BB0C694B38}" destId="{2EC61349-5CEB-4D1D-9B7E-0D83D5BC0E08}" srcOrd="0" destOrd="0" presId="urn:microsoft.com/office/officeart/2008/layout/SquareAccentList"/>
    <dgm:cxn modelId="{FB0AE59F-4A59-4350-BC9A-5B1D15BBCA97}" type="presParOf" srcId="{2EC61349-5CEB-4D1D-9B7E-0D83D5BC0E08}" destId="{EA2C1FAD-57F4-4A3E-826B-0E18F6F34C89}" srcOrd="0" destOrd="0" presId="urn:microsoft.com/office/officeart/2008/layout/SquareAccentList"/>
    <dgm:cxn modelId="{B03BE199-D7BC-44A6-9075-7A3B8D780212}" type="presParOf" srcId="{EA2C1FAD-57F4-4A3E-826B-0E18F6F34C89}" destId="{DEAFBD6D-35FC-4E5B-9F49-094D34AFBADD}" srcOrd="0" destOrd="0" presId="urn:microsoft.com/office/officeart/2008/layout/SquareAccentList"/>
    <dgm:cxn modelId="{029C7EA2-3C76-4097-B601-5F7CECB5A96C}" type="presParOf" srcId="{EA2C1FAD-57F4-4A3E-826B-0E18F6F34C89}" destId="{A6A7BBE4-3D68-4694-8869-3155309C2858}" srcOrd="1" destOrd="0" presId="urn:microsoft.com/office/officeart/2008/layout/SquareAccentList"/>
    <dgm:cxn modelId="{E0D84DA7-C267-4775-8A3A-03F8C36F791F}" type="presParOf" srcId="{EA2C1FAD-57F4-4A3E-826B-0E18F6F34C89}" destId="{BC30C028-B00F-40E8-9163-52E0E8A95BF0}" srcOrd="2" destOrd="0" presId="urn:microsoft.com/office/officeart/2008/layout/SquareAccentList"/>
    <dgm:cxn modelId="{27C9D3D0-9114-4A68-B5B6-66E870B9F874}" type="presParOf" srcId="{2EC61349-5CEB-4D1D-9B7E-0D83D5BC0E08}" destId="{42D27936-0D07-4B1F-BBA0-866A8CD56F94}" srcOrd="1" destOrd="0" presId="urn:microsoft.com/office/officeart/2008/layout/SquareAccentList"/>
    <dgm:cxn modelId="{79DC42C5-686F-49F0-AD96-FA16D69050EE}" type="presParOf" srcId="{42D27936-0D07-4B1F-BBA0-866A8CD56F94}" destId="{2C16C412-F954-4FD7-A71C-BB825616077E}" srcOrd="0" destOrd="0" presId="urn:microsoft.com/office/officeart/2008/layout/SquareAccentList"/>
    <dgm:cxn modelId="{812ADE54-30FA-4BF3-A5BE-357130C3AAE3}" type="presParOf" srcId="{2C16C412-F954-4FD7-A71C-BB825616077E}" destId="{808BBB8A-8C7A-465C-9414-5CC27AC9195D}" srcOrd="0" destOrd="0" presId="urn:microsoft.com/office/officeart/2008/layout/SquareAccentList"/>
    <dgm:cxn modelId="{7054561F-3008-48EB-A6C3-7199E0228CF6}" type="presParOf" srcId="{2C16C412-F954-4FD7-A71C-BB825616077E}" destId="{8007C4EB-90AA-4F3A-AC5A-9DFDB100C28C}" srcOrd="1" destOrd="0" presId="urn:microsoft.com/office/officeart/2008/layout/SquareAccentList"/>
    <dgm:cxn modelId="{73F53AE0-07DF-40B9-B559-CC087D0939B9}" type="presParOf" srcId="{42D27936-0D07-4B1F-BBA0-866A8CD56F94}" destId="{43EE5F2F-229E-450E-A6E9-A14FE3FF3C2C}" srcOrd="1" destOrd="0" presId="urn:microsoft.com/office/officeart/2008/layout/SquareAccentList"/>
    <dgm:cxn modelId="{90FA7174-CE03-4B0B-B011-7A8D5687062C}" type="presParOf" srcId="{43EE5F2F-229E-450E-A6E9-A14FE3FF3C2C}" destId="{129624EE-82AF-416E-B8D1-692A260BD2A7}" srcOrd="0" destOrd="0" presId="urn:microsoft.com/office/officeart/2008/layout/SquareAccentList"/>
    <dgm:cxn modelId="{EC7C3F94-B8AF-4626-AEF2-F4110D870EFF}" type="presParOf" srcId="{43EE5F2F-229E-450E-A6E9-A14FE3FF3C2C}" destId="{027724E8-A4C9-4047-BED5-C2388F1B0BC6}" srcOrd="1" destOrd="0" presId="urn:microsoft.com/office/officeart/2008/layout/SquareAccentList"/>
    <dgm:cxn modelId="{7A52B0FC-8CDD-4D3D-B28A-E084C5571A73}" type="presParOf" srcId="{42D27936-0D07-4B1F-BBA0-866A8CD56F94}" destId="{95A97185-D0BA-41EB-98EB-3F66ADA0C45F}" srcOrd="2" destOrd="0" presId="urn:microsoft.com/office/officeart/2008/layout/SquareAccentList"/>
    <dgm:cxn modelId="{E26832E1-7D03-4C85-9DCF-746C5BACB793}" type="presParOf" srcId="{95A97185-D0BA-41EB-98EB-3F66ADA0C45F}" destId="{7605525B-51F3-481C-BFC6-5417867E7651}" srcOrd="0" destOrd="0" presId="urn:microsoft.com/office/officeart/2008/layout/SquareAccentList"/>
    <dgm:cxn modelId="{BD027211-49A3-4581-9BD1-F469AA57189F}" type="presParOf" srcId="{95A97185-D0BA-41EB-98EB-3F66ADA0C45F}" destId="{1AEA79A8-54A8-456B-9461-04E848584056}" srcOrd="1" destOrd="0" presId="urn:microsoft.com/office/officeart/2008/layout/SquareAccentList"/>
    <dgm:cxn modelId="{0D91146C-3D84-4668-AFC9-66A896165902}" type="presParOf" srcId="{42D27936-0D07-4B1F-BBA0-866A8CD56F94}" destId="{9A64AADF-5AFD-4238-B784-64D7563EA716}" srcOrd="3" destOrd="0" presId="urn:microsoft.com/office/officeart/2008/layout/SquareAccentList"/>
    <dgm:cxn modelId="{1351655E-4B40-4584-BA65-71712B85F107}" type="presParOf" srcId="{9A64AADF-5AFD-4238-B784-64D7563EA716}" destId="{E3267972-DCE8-4A7F-8E3A-227B04E05167}" srcOrd="0" destOrd="0" presId="urn:microsoft.com/office/officeart/2008/layout/SquareAccentList"/>
    <dgm:cxn modelId="{FEE44D60-958A-4FA5-A10B-CE76D033AEAB}" type="presParOf" srcId="{9A64AADF-5AFD-4238-B784-64D7563EA716}" destId="{0D61CE8F-84B1-486A-A11F-2AB1F813458C}" srcOrd="1" destOrd="0" presId="urn:microsoft.com/office/officeart/2008/layout/SquareAccentList"/>
    <dgm:cxn modelId="{7B54C3A1-E361-4C85-AB04-175B54E65187}" type="presParOf" srcId="{42D27936-0D07-4B1F-BBA0-866A8CD56F94}" destId="{84501571-D118-4A84-94B7-EACB5DCC6C9B}" srcOrd="4" destOrd="0" presId="urn:microsoft.com/office/officeart/2008/layout/SquareAccentList"/>
    <dgm:cxn modelId="{B4326050-823E-4F34-B5A4-40154108BD9E}" type="presParOf" srcId="{84501571-D118-4A84-94B7-EACB5DCC6C9B}" destId="{8B400079-FDE0-4319-9170-A36A7E4E987C}" srcOrd="0" destOrd="0" presId="urn:microsoft.com/office/officeart/2008/layout/SquareAccentList"/>
    <dgm:cxn modelId="{8A48E19A-A3B0-49A1-974C-34A6EFA47543}" type="presParOf" srcId="{84501571-D118-4A84-94B7-EACB5DCC6C9B}" destId="{3A5DAA8F-DB1C-4DEF-80AC-BB58390DFFD3}" srcOrd="1" destOrd="0" presId="urn:microsoft.com/office/officeart/2008/layout/SquareAccentList"/>
    <dgm:cxn modelId="{360194AF-F7AC-4EB5-BE47-6FD600A989C5}" type="presParOf" srcId="{42D27936-0D07-4B1F-BBA0-866A8CD56F94}" destId="{CBE97908-6AEB-499E-AC8F-5E7774B0A996}" srcOrd="5" destOrd="0" presId="urn:microsoft.com/office/officeart/2008/layout/SquareAccentList"/>
    <dgm:cxn modelId="{51AB33B0-8CA7-43AB-8C5B-9044841449EF}" type="presParOf" srcId="{CBE97908-6AEB-499E-AC8F-5E7774B0A996}" destId="{54C5FA93-39FF-4DA3-81D9-2899F7ACBF50}" srcOrd="0" destOrd="0" presId="urn:microsoft.com/office/officeart/2008/layout/SquareAccentList"/>
    <dgm:cxn modelId="{D9E3F512-3237-4B5F-8EE7-03D05A9F4F3E}" type="presParOf" srcId="{CBE97908-6AEB-499E-AC8F-5E7774B0A996}" destId="{0C3106FC-F481-414C-B587-067F753412E6}" srcOrd="1" destOrd="0" presId="urn:microsoft.com/office/officeart/2008/layout/SquareAccentList"/>
    <dgm:cxn modelId="{35B2688F-6A89-4908-96EF-E5EDF89BD4BB}" type="presParOf" srcId="{E708777F-11B7-450E-8137-92BB0C694B38}" destId="{1B30C5A6-22BC-48AC-B474-B0F86FA1327C}" srcOrd="1" destOrd="0" presId="urn:microsoft.com/office/officeart/2008/layout/SquareAccentList"/>
    <dgm:cxn modelId="{B1B389A8-7751-457A-9E3E-42BD077E94C9}" type="presParOf" srcId="{1B30C5A6-22BC-48AC-B474-B0F86FA1327C}" destId="{FE64C3EC-0516-4532-A537-8D410A0CA135}" srcOrd="0" destOrd="0" presId="urn:microsoft.com/office/officeart/2008/layout/SquareAccentList"/>
    <dgm:cxn modelId="{6F7D5F06-DACC-4637-85EF-F9DD764F8595}" type="presParOf" srcId="{FE64C3EC-0516-4532-A537-8D410A0CA135}" destId="{A0BF81A1-A9A6-465B-BBB7-6192FC929FCB}" srcOrd="0" destOrd="0" presId="urn:microsoft.com/office/officeart/2008/layout/SquareAccentList"/>
    <dgm:cxn modelId="{7EFE9325-C105-4E75-B267-608532B43F9A}" type="presParOf" srcId="{FE64C3EC-0516-4532-A537-8D410A0CA135}" destId="{CF801D63-01F3-4111-84A5-78FE316E8DE8}" srcOrd="1" destOrd="0" presId="urn:microsoft.com/office/officeart/2008/layout/SquareAccentList"/>
    <dgm:cxn modelId="{FCEEE523-9F70-4F4D-8305-B7018ADF5223}" type="presParOf" srcId="{FE64C3EC-0516-4532-A537-8D410A0CA135}" destId="{5DB3D119-6643-4351-BC8D-5EE8A7A990B1}" srcOrd="2" destOrd="0" presId="urn:microsoft.com/office/officeart/2008/layout/SquareAccentList"/>
    <dgm:cxn modelId="{4181B22E-1018-4685-AB82-47E82669D8C9}" type="presParOf" srcId="{1B30C5A6-22BC-48AC-B474-B0F86FA1327C}" destId="{1DD78EE7-5504-441F-8F6B-25C6E4FA497D}" srcOrd="1" destOrd="0" presId="urn:microsoft.com/office/officeart/2008/layout/SquareAccentList"/>
    <dgm:cxn modelId="{D0126650-72B7-464B-84AC-5D0A66E3EAF1}" type="presParOf" srcId="{1DD78EE7-5504-441F-8F6B-25C6E4FA497D}" destId="{91074DD1-A3F0-4941-882E-0CC931069CC9}" srcOrd="0" destOrd="0" presId="urn:microsoft.com/office/officeart/2008/layout/SquareAccentList"/>
    <dgm:cxn modelId="{5FDAF810-661F-4F7D-AA3D-45A3EF261F50}" type="presParOf" srcId="{91074DD1-A3F0-4941-882E-0CC931069CC9}" destId="{AA5094A5-DAB7-4D64-8721-18F30D27024F}" srcOrd="0" destOrd="0" presId="urn:microsoft.com/office/officeart/2008/layout/SquareAccentList"/>
    <dgm:cxn modelId="{791FE2CD-DE82-4A2F-A233-76C2E9F1753C}" type="presParOf" srcId="{91074DD1-A3F0-4941-882E-0CC931069CC9}" destId="{50A0B140-3681-4CF1-B663-931180FF96CE}" srcOrd="1" destOrd="0" presId="urn:microsoft.com/office/officeart/2008/layout/SquareAccentList"/>
    <dgm:cxn modelId="{A81B42BB-6446-402A-9AE2-FB7D42D4943B}" type="presParOf" srcId="{1DD78EE7-5504-441F-8F6B-25C6E4FA497D}" destId="{A31204FD-BF0F-46E3-8822-6A212CD8017E}" srcOrd="1" destOrd="0" presId="urn:microsoft.com/office/officeart/2008/layout/SquareAccentList"/>
    <dgm:cxn modelId="{72590346-9B69-4BF3-8F63-510EA5EAA9A9}" type="presParOf" srcId="{A31204FD-BF0F-46E3-8822-6A212CD8017E}" destId="{8F60B9FE-EF05-45AB-9126-60E6F828008E}" srcOrd="0" destOrd="0" presId="urn:microsoft.com/office/officeart/2008/layout/SquareAccentList"/>
    <dgm:cxn modelId="{976ACB36-2BB8-42DD-9C18-9D5C5299678B}" type="presParOf" srcId="{A31204FD-BF0F-46E3-8822-6A212CD8017E}" destId="{A3361623-A0D3-4073-9CB8-F1E4DFD31613}" srcOrd="1" destOrd="0" presId="urn:microsoft.com/office/officeart/2008/layout/SquareAccentList"/>
    <dgm:cxn modelId="{42E80007-8940-4C31-B7F4-7186266A1388}" type="presParOf" srcId="{1DD78EE7-5504-441F-8F6B-25C6E4FA497D}" destId="{2E85826E-7EC3-44D4-840E-2F364564A90A}" srcOrd="2" destOrd="0" presId="urn:microsoft.com/office/officeart/2008/layout/SquareAccentList"/>
    <dgm:cxn modelId="{9B9EBE20-E88B-4E90-ACF3-3690E4A38D2D}" type="presParOf" srcId="{2E85826E-7EC3-44D4-840E-2F364564A90A}" destId="{3DF3A0F7-B624-4D57-9DDC-9AAEEB5811BA}" srcOrd="0" destOrd="0" presId="urn:microsoft.com/office/officeart/2008/layout/SquareAccentList"/>
    <dgm:cxn modelId="{9A465D0A-532E-4BD1-ADAD-5151EB2AAF07}" type="presParOf" srcId="{2E85826E-7EC3-44D4-840E-2F364564A90A}" destId="{850C6893-5744-46FF-B7EA-02C42515F7A1}" srcOrd="1" destOrd="0" presId="urn:microsoft.com/office/officeart/2008/layout/SquareAccentList"/>
    <dgm:cxn modelId="{B8050630-F2EA-41DE-93BF-75A5A2929978}" type="presParOf" srcId="{1DD78EE7-5504-441F-8F6B-25C6E4FA497D}" destId="{F2658D76-349D-47DB-BC36-E52D846AFC64}" srcOrd="3" destOrd="0" presId="urn:microsoft.com/office/officeart/2008/layout/SquareAccentList"/>
    <dgm:cxn modelId="{F97E67F8-97D4-4579-9FEA-7CDE43225462}" type="presParOf" srcId="{F2658D76-349D-47DB-BC36-E52D846AFC64}" destId="{9FC5B66A-BBF2-4D82-ABB9-B4FA4CA17244}" srcOrd="0" destOrd="0" presId="urn:microsoft.com/office/officeart/2008/layout/SquareAccentList"/>
    <dgm:cxn modelId="{EDCF2230-062C-4B9D-8E63-ADF9E14D023A}" type="presParOf" srcId="{F2658D76-349D-47DB-BC36-E52D846AFC64}" destId="{D7E9C876-4E03-4D6B-9F58-809A0F0433EA}" srcOrd="1" destOrd="0" presId="urn:microsoft.com/office/officeart/2008/layout/SquareAccentList"/>
    <dgm:cxn modelId="{F2C4EE54-AAC0-485B-8147-7BB40C0C2984}" type="presParOf" srcId="{1DD78EE7-5504-441F-8F6B-25C6E4FA497D}" destId="{90EBCD74-3FBD-420B-A823-D44C913DF5C0}" srcOrd="4" destOrd="0" presId="urn:microsoft.com/office/officeart/2008/layout/SquareAccentList"/>
    <dgm:cxn modelId="{A9972AF6-3595-4E00-BF55-D29969A7CAF2}" type="presParOf" srcId="{90EBCD74-3FBD-420B-A823-D44C913DF5C0}" destId="{84BE3948-FCF9-4475-8406-EF96BF855DA2}" srcOrd="0" destOrd="0" presId="urn:microsoft.com/office/officeart/2008/layout/SquareAccentList"/>
    <dgm:cxn modelId="{D7145799-66E7-40CE-AF94-F4CD89E6711B}" type="presParOf" srcId="{90EBCD74-3FBD-420B-A823-D44C913DF5C0}" destId="{22D83E04-F310-4E68-A0DA-89818D101789}" srcOrd="1" destOrd="0" presId="urn:microsoft.com/office/officeart/2008/layout/SquareAccentList"/>
    <dgm:cxn modelId="{827F4E7C-7755-41AD-8E29-F6BE2484FCDF}" type="presParOf" srcId="{1DD78EE7-5504-441F-8F6B-25C6E4FA497D}" destId="{7EAF1C5B-5176-446B-834E-D2FC64DA505B}" srcOrd="5" destOrd="0" presId="urn:microsoft.com/office/officeart/2008/layout/SquareAccentList"/>
    <dgm:cxn modelId="{FA147B0A-39BB-4E5A-A7F2-803DE6F3ECEF}" type="presParOf" srcId="{7EAF1C5B-5176-446B-834E-D2FC64DA505B}" destId="{0158E355-DECF-4C1D-9E9B-F1265B7D220B}" srcOrd="0" destOrd="0" presId="urn:microsoft.com/office/officeart/2008/layout/SquareAccentList"/>
    <dgm:cxn modelId="{15CA5546-2C9F-4CFF-AE04-57FFA60FB281}" type="presParOf" srcId="{7EAF1C5B-5176-446B-834E-D2FC64DA505B}" destId="{0A70B0B5-64B0-4970-A1A6-8F7EA83F5F2B}"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047C1FA-0F36-4C03-A037-2B018DA6CB0F}" type="doc">
      <dgm:prSet loTypeId="urn:microsoft.com/office/officeart/2005/8/layout/hList2" loCatId="list" qsTypeId="urn:microsoft.com/office/officeart/2005/8/quickstyle/simple1" qsCatId="simple" csTypeId="urn:microsoft.com/office/officeart/2005/8/colors/colorful1" csCatId="colorful" phldr="1"/>
      <dgm:spPr/>
      <dgm:t>
        <a:bodyPr/>
        <a:lstStyle/>
        <a:p>
          <a:endParaRPr lang="en-US"/>
        </a:p>
      </dgm:t>
    </dgm:pt>
    <dgm:pt modelId="{EC1A8654-E328-43E5-A181-31B7F5C9ED16}">
      <dgm:prSet phldrT="[Text]" custT="1"/>
      <dgm:spPr/>
      <dgm:t>
        <a:bodyPr/>
        <a:lstStyle/>
        <a:p>
          <a:r>
            <a:rPr lang="en-US" sz="2400" dirty="0"/>
            <a:t>Student &amp; Student Restraint</a:t>
          </a:r>
        </a:p>
      </dgm:t>
    </dgm:pt>
    <dgm:pt modelId="{DCFA55FB-E8A5-4B4A-85C0-0DB7636B3CF3}" type="parTrans" cxnId="{60498ED6-2964-40F6-A5D3-C80BF8D0DF94}">
      <dgm:prSet/>
      <dgm:spPr/>
      <dgm:t>
        <a:bodyPr/>
        <a:lstStyle/>
        <a:p>
          <a:endParaRPr lang="en-US"/>
        </a:p>
      </dgm:t>
    </dgm:pt>
    <dgm:pt modelId="{459C4ED6-A185-4408-890C-2F8F4110A3E4}" type="sibTrans" cxnId="{60498ED6-2964-40F6-A5D3-C80BF8D0DF94}">
      <dgm:prSet/>
      <dgm:spPr/>
      <dgm:t>
        <a:bodyPr/>
        <a:lstStyle/>
        <a:p>
          <a:endParaRPr lang="en-US"/>
        </a:p>
      </dgm:t>
    </dgm:pt>
    <dgm:pt modelId="{72DAF934-F2E6-433D-AEE9-75CEF42802B5}">
      <dgm:prSet phldrT="[Text]" custT="1"/>
      <dgm:spPr/>
      <dgm:t>
        <a:bodyPr/>
        <a:lstStyle/>
        <a:p>
          <a:r>
            <a:rPr lang="en-US" sz="1600" b="1" dirty="0"/>
            <a:t>PDM3-120-008</a:t>
          </a:r>
        </a:p>
      </dgm:t>
    </dgm:pt>
    <dgm:pt modelId="{4BD01222-F977-448F-BAF1-F00D0A22A015}" type="parTrans" cxnId="{F933DAF0-4401-49E4-8F15-4B243E9BA3E9}">
      <dgm:prSet/>
      <dgm:spPr/>
      <dgm:t>
        <a:bodyPr/>
        <a:lstStyle/>
        <a:p>
          <a:endParaRPr lang="en-US"/>
        </a:p>
      </dgm:t>
    </dgm:pt>
    <dgm:pt modelId="{134E783B-F76C-44A5-B8D9-3704CB29BC37}" type="sibTrans" cxnId="{F933DAF0-4401-49E4-8F15-4B243E9BA3E9}">
      <dgm:prSet/>
      <dgm:spPr/>
      <dgm:t>
        <a:bodyPr/>
        <a:lstStyle/>
        <a:p>
          <a:endParaRPr lang="en-US"/>
        </a:p>
      </dgm:t>
    </dgm:pt>
    <dgm:pt modelId="{6E8EB86E-F6AC-4952-B381-115D39EC4E6D}">
      <dgm:prSet phldrT="[Text]" custT="1"/>
      <dgm:spPr/>
      <dgm:t>
        <a:bodyPr/>
        <a:lstStyle/>
        <a:p>
          <a:r>
            <a:rPr lang="en-US" sz="2800" dirty="0"/>
            <a:t>Attendance</a:t>
          </a:r>
        </a:p>
      </dgm:t>
    </dgm:pt>
    <dgm:pt modelId="{111D4CB6-CBAE-49C3-961A-507B425C4E52}" type="parTrans" cxnId="{C939CF5D-63FA-4273-8DF9-8DF4B9E7D7F1}">
      <dgm:prSet/>
      <dgm:spPr/>
      <dgm:t>
        <a:bodyPr/>
        <a:lstStyle/>
        <a:p>
          <a:endParaRPr lang="en-US"/>
        </a:p>
      </dgm:t>
    </dgm:pt>
    <dgm:pt modelId="{59B88595-9DEC-4822-8185-BE5AC8FB4538}" type="sibTrans" cxnId="{C939CF5D-63FA-4273-8DF9-8DF4B9E7D7F1}">
      <dgm:prSet/>
      <dgm:spPr/>
      <dgm:t>
        <a:bodyPr/>
        <a:lstStyle/>
        <a:p>
          <a:endParaRPr lang="en-US"/>
        </a:p>
      </dgm:t>
    </dgm:pt>
    <dgm:pt modelId="{3F5E3B22-4C1A-4349-8AA0-9D27D3BE8C1E}">
      <dgm:prSet phldrT="[Text]" custT="1"/>
      <dgm:spPr/>
      <dgm:t>
        <a:bodyPr/>
        <a:lstStyle/>
        <a:p>
          <a:r>
            <a:rPr lang="en-US" sz="2800" dirty="0"/>
            <a:t>Discipline</a:t>
          </a:r>
        </a:p>
      </dgm:t>
    </dgm:pt>
    <dgm:pt modelId="{FD5FB0D4-B381-4167-9C97-1094CA9C29C1}" type="parTrans" cxnId="{7C09ACFA-AAA2-45D6-876A-A0173C9AA283}">
      <dgm:prSet/>
      <dgm:spPr/>
      <dgm:t>
        <a:bodyPr/>
        <a:lstStyle/>
        <a:p>
          <a:endParaRPr lang="en-US"/>
        </a:p>
      </dgm:t>
    </dgm:pt>
    <dgm:pt modelId="{43C3D640-09D8-4119-9A20-078088C3BBFA}" type="sibTrans" cxnId="{7C09ACFA-AAA2-45D6-876A-A0173C9AA283}">
      <dgm:prSet/>
      <dgm:spPr/>
      <dgm:t>
        <a:bodyPr/>
        <a:lstStyle/>
        <a:p>
          <a:endParaRPr lang="en-US"/>
        </a:p>
      </dgm:t>
    </dgm:pt>
    <dgm:pt modelId="{672B912A-F4DC-4B53-935B-1DB46DF89EFC}">
      <dgm:prSet phldrT="[Text]" custT="1"/>
      <dgm:spPr/>
      <dgm:t>
        <a:bodyPr/>
        <a:lstStyle/>
        <a:p>
          <a:r>
            <a:rPr lang="en-US" sz="1600" b="1" dirty="0"/>
            <a:t>PDM3-131-004</a:t>
          </a:r>
        </a:p>
      </dgm:t>
    </dgm:pt>
    <dgm:pt modelId="{40F8A9B2-BC44-460E-AE9F-201A11CDE108}" type="parTrans" cxnId="{42943864-AB93-4D0F-8927-AB1E40BA42F1}">
      <dgm:prSet/>
      <dgm:spPr/>
      <dgm:t>
        <a:bodyPr/>
        <a:lstStyle/>
        <a:p>
          <a:endParaRPr lang="en-US"/>
        </a:p>
      </dgm:t>
    </dgm:pt>
    <dgm:pt modelId="{BC2BCC7D-780E-4EA6-9CD2-1D70FA1F5C08}" type="sibTrans" cxnId="{42943864-AB93-4D0F-8927-AB1E40BA42F1}">
      <dgm:prSet/>
      <dgm:spPr/>
      <dgm:t>
        <a:bodyPr/>
        <a:lstStyle/>
        <a:p>
          <a:endParaRPr lang="en-US"/>
        </a:p>
      </dgm:t>
    </dgm:pt>
    <dgm:pt modelId="{4E22340E-97E1-4E97-9E8F-9BF8F0FA2C7E}">
      <dgm:prSet phldrT="[Text]" custT="1"/>
      <dgm:spPr/>
      <dgm:t>
        <a:bodyPr/>
        <a:lstStyle/>
        <a:p>
          <a:r>
            <a:rPr lang="en-US" sz="1600" b="1" dirty="0"/>
            <a:t>PDM3-131-006</a:t>
          </a:r>
        </a:p>
      </dgm:t>
    </dgm:pt>
    <dgm:pt modelId="{0277DBE9-8B9F-4529-9953-29F2C31CC6D6}" type="parTrans" cxnId="{109E2743-5420-42B6-9D2B-02F9B58DC694}">
      <dgm:prSet/>
      <dgm:spPr/>
      <dgm:t>
        <a:bodyPr/>
        <a:lstStyle/>
        <a:p>
          <a:endParaRPr lang="en-US"/>
        </a:p>
      </dgm:t>
    </dgm:pt>
    <dgm:pt modelId="{80B6B20D-7B2E-4560-BB18-C5A8ACFE528B}" type="sibTrans" cxnId="{109E2743-5420-42B6-9D2B-02F9B58DC694}">
      <dgm:prSet/>
      <dgm:spPr/>
      <dgm:t>
        <a:bodyPr/>
        <a:lstStyle/>
        <a:p>
          <a:endParaRPr lang="en-US"/>
        </a:p>
      </dgm:t>
    </dgm:pt>
    <dgm:pt modelId="{5E2888FF-D386-41AF-92DB-30388278344C}">
      <dgm:prSet phldrT="[Text]" custT="1"/>
      <dgm:spPr/>
      <dgm:t>
        <a:bodyPr/>
        <a:lstStyle/>
        <a:p>
          <a:r>
            <a:rPr lang="en-US" sz="1600" b="1" dirty="0"/>
            <a:t>PDM3-131-007</a:t>
          </a:r>
        </a:p>
      </dgm:t>
    </dgm:pt>
    <dgm:pt modelId="{4FED6D8F-A817-421B-B903-425CBB110EBF}" type="parTrans" cxnId="{B95B631B-3306-4877-BF84-5C67C1A30534}">
      <dgm:prSet/>
      <dgm:spPr/>
      <dgm:t>
        <a:bodyPr/>
        <a:lstStyle/>
        <a:p>
          <a:endParaRPr lang="en-US"/>
        </a:p>
      </dgm:t>
    </dgm:pt>
    <dgm:pt modelId="{3A47DDA7-3FBE-4734-8956-F85D118E1A95}" type="sibTrans" cxnId="{B95B631B-3306-4877-BF84-5C67C1A30534}">
      <dgm:prSet/>
      <dgm:spPr/>
      <dgm:t>
        <a:bodyPr/>
        <a:lstStyle/>
        <a:p>
          <a:endParaRPr lang="en-US"/>
        </a:p>
      </dgm:t>
    </dgm:pt>
    <dgm:pt modelId="{0C1BCB22-6D02-4CB9-9F1D-6BB968C865DC}">
      <dgm:prSet phldrT="[Text]" custT="1"/>
      <dgm:spPr/>
      <dgm:t>
        <a:bodyPr/>
        <a:lstStyle/>
        <a:p>
          <a:r>
            <a:rPr lang="en-US" sz="1600" b="1" dirty="0"/>
            <a:t>PDM3-131-008</a:t>
          </a:r>
        </a:p>
      </dgm:t>
    </dgm:pt>
    <dgm:pt modelId="{F97A0C34-0B72-48D1-9A5D-CE1F62B329FE}" type="parTrans" cxnId="{09D04045-7DAF-459D-9F4C-46EE4B679A5A}">
      <dgm:prSet/>
      <dgm:spPr/>
      <dgm:t>
        <a:bodyPr/>
        <a:lstStyle/>
        <a:p>
          <a:endParaRPr lang="en-US"/>
        </a:p>
      </dgm:t>
    </dgm:pt>
    <dgm:pt modelId="{515C9530-82B8-4FA0-AC9E-691422FA4C16}" type="sibTrans" cxnId="{09D04045-7DAF-459D-9F4C-46EE4B679A5A}">
      <dgm:prSet/>
      <dgm:spPr/>
      <dgm:t>
        <a:bodyPr/>
        <a:lstStyle/>
        <a:p>
          <a:endParaRPr lang="en-US"/>
        </a:p>
      </dgm:t>
    </dgm:pt>
    <dgm:pt modelId="{936A298F-C3AD-4094-9F9C-7E9E9A1E1F54}">
      <dgm:prSet phldrT="[Text]" custT="1"/>
      <dgm:spPr/>
      <dgm:t>
        <a:bodyPr/>
        <a:lstStyle/>
        <a:p>
          <a:r>
            <a:rPr lang="en-US" sz="1600" b="1" dirty="0"/>
            <a:t>PDM3-131-009</a:t>
          </a:r>
        </a:p>
      </dgm:t>
    </dgm:pt>
    <dgm:pt modelId="{1E7AA7A9-8865-44D0-9D7A-C2EDE2903EED}" type="parTrans" cxnId="{DCC9B142-11A4-465E-9A89-48E99B934AE9}">
      <dgm:prSet/>
      <dgm:spPr/>
      <dgm:t>
        <a:bodyPr/>
        <a:lstStyle/>
        <a:p>
          <a:endParaRPr lang="en-US"/>
        </a:p>
      </dgm:t>
    </dgm:pt>
    <dgm:pt modelId="{9411FA4D-AF60-4306-9712-FBBD319771D8}" type="sibTrans" cxnId="{DCC9B142-11A4-465E-9A89-48E99B934AE9}">
      <dgm:prSet/>
      <dgm:spPr/>
      <dgm:t>
        <a:bodyPr/>
        <a:lstStyle/>
        <a:p>
          <a:endParaRPr lang="en-US"/>
        </a:p>
      </dgm:t>
    </dgm:pt>
    <dgm:pt modelId="{F431BA7A-3CA8-4FEB-A007-EC70D374DC87}">
      <dgm:prSet phldrT="[Text]" custT="1"/>
      <dgm:spPr/>
      <dgm:t>
        <a:bodyPr/>
        <a:lstStyle/>
        <a:p>
          <a:r>
            <a:rPr lang="en-US" sz="1600" b="1" dirty="0"/>
            <a:t>PDM3-131-010</a:t>
          </a:r>
        </a:p>
      </dgm:t>
    </dgm:pt>
    <dgm:pt modelId="{0D84D6E5-0417-4759-8335-3F48551D8A86}" type="parTrans" cxnId="{C349BAE2-DA0E-4E05-854B-3C95448A0A72}">
      <dgm:prSet/>
      <dgm:spPr/>
      <dgm:t>
        <a:bodyPr/>
        <a:lstStyle/>
        <a:p>
          <a:endParaRPr lang="en-US"/>
        </a:p>
      </dgm:t>
    </dgm:pt>
    <dgm:pt modelId="{48FC921E-D2A6-4FA9-A030-F0C4B8D0F124}" type="sibTrans" cxnId="{C349BAE2-DA0E-4E05-854B-3C95448A0A72}">
      <dgm:prSet/>
      <dgm:spPr/>
      <dgm:t>
        <a:bodyPr/>
        <a:lstStyle/>
        <a:p>
          <a:endParaRPr lang="en-US"/>
        </a:p>
      </dgm:t>
    </dgm:pt>
    <dgm:pt modelId="{796FDAB3-0255-4432-B252-4C906DD8EEEB}">
      <dgm:prSet phldrT="[Text]" custT="1"/>
      <dgm:spPr/>
      <dgm:t>
        <a:bodyPr/>
        <a:lstStyle/>
        <a:p>
          <a:r>
            <a:rPr lang="en-US" sz="1600" b="1" dirty="0"/>
            <a:t>PDM3-131-011</a:t>
          </a:r>
        </a:p>
      </dgm:t>
    </dgm:pt>
    <dgm:pt modelId="{66773CBB-C502-42B6-A3A9-D3241E216DE5}" type="parTrans" cxnId="{E1EF5215-8FED-4A2B-B40D-CB2B3D098037}">
      <dgm:prSet/>
      <dgm:spPr/>
      <dgm:t>
        <a:bodyPr/>
        <a:lstStyle/>
        <a:p>
          <a:endParaRPr lang="en-US"/>
        </a:p>
      </dgm:t>
    </dgm:pt>
    <dgm:pt modelId="{684203A0-0C0B-493C-87E2-54E2E2DBB827}" type="sibTrans" cxnId="{E1EF5215-8FED-4A2B-B40D-CB2B3D098037}">
      <dgm:prSet/>
      <dgm:spPr/>
      <dgm:t>
        <a:bodyPr/>
        <a:lstStyle/>
        <a:p>
          <a:endParaRPr lang="en-US"/>
        </a:p>
      </dgm:t>
    </dgm:pt>
    <dgm:pt modelId="{249F9150-C12F-4665-9FC4-DB18E590C89C}">
      <dgm:prSet phldrT="[Text]" custT="1"/>
      <dgm:spPr/>
      <dgm:t>
        <a:bodyPr/>
        <a:lstStyle/>
        <a:p>
          <a:r>
            <a:rPr lang="en-US" sz="1600" b="1" dirty="0"/>
            <a:t>PDM3-131-012</a:t>
          </a:r>
        </a:p>
      </dgm:t>
    </dgm:pt>
    <dgm:pt modelId="{8227A08F-5D09-4D91-98DB-48821523566E}" type="parTrans" cxnId="{B41E5003-324E-4C60-A102-3E363CE7CB23}">
      <dgm:prSet/>
      <dgm:spPr/>
      <dgm:t>
        <a:bodyPr/>
        <a:lstStyle/>
        <a:p>
          <a:endParaRPr lang="en-US"/>
        </a:p>
      </dgm:t>
    </dgm:pt>
    <dgm:pt modelId="{0204F79D-7B00-4829-8229-F9E3CECCC2E1}" type="sibTrans" cxnId="{B41E5003-324E-4C60-A102-3E363CE7CB23}">
      <dgm:prSet/>
      <dgm:spPr/>
      <dgm:t>
        <a:bodyPr/>
        <a:lstStyle/>
        <a:p>
          <a:endParaRPr lang="en-US"/>
        </a:p>
      </dgm:t>
    </dgm:pt>
    <dgm:pt modelId="{6AC8FB2C-9044-463D-BC67-AD7646AD2CEE}">
      <dgm:prSet phldrT="[Text]" custT="1"/>
      <dgm:spPr/>
      <dgm:t>
        <a:bodyPr/>
        <a:lstStyle/>
        <a:p>
          <a:r>
            <a:rPr lang="en-US" sz="1600" b="1" dirty="0"/>
            <a:t>PDM3-131-002</a:t>
          </a:r>
        </a:p>
      </dgm:t>
    </dgm:pt>
    <dgm:pt modelId="{A56A31F1-74BF-4B08-8537-CF9AA3381086}" type="parTrans" cxnId="{29A2D7F3-A11C-4820-9B59-078F21A412B8}">
      <dgm:prSet/>
      <dgm:spPr/>
      <dgm:t>
        <a:bodyPr/>
        <a:lstStyle/>
        <a:p>
          <a:endParaRPr lang="en-US"/>
        </a:p>
      </dgm:t>
    </dgm:pt>
    <dgm:pt modelId="{D4D4F468-FE10-4C31-B8FC-2523D405614C}" type="sibTrans" cxnId="{29A2D7F3-A11C-4820-9B59-078F21A412B8}">
      <dgm:prSet/>
      <dgm:spPr/>
      <dgm:t>
        <a:bodyPr/>
        <a:lstStyle/>
        <a:p>
          <a:endParaRPr lang="en-US"/>
        </a:p>
      </dgm:t>
    </dgm:pt>
    <dgm:pt modelId="{95050BD8-FAB4-412C-A224-C66A23E617C5}">
      <dgm:prSet phldrT="[Text]" custT="1"/>
      <dgm:spPr/>
      <dgm:t>
        <a:bodyPr/>
        <a:lstStyle/>
        <a:p>
          <a:r>
            <a:rPr lang="en-US" sz="1600" b="1" dirty="0"/>
            <a:t>PDM3-120-013</a:t>
          </a:r>
        </a:p>
      </dgm:t>
    </dgm:pt>
    <dgm:pt modelId="{FF43B035-7842-4684-84DA-1207BCCFA903}" type="parTrans" cxnId="{50EDE78B-1EE7-41A4-A284-83B5BDD0EB3A}">
      <dgm:prSet/>
      <dgm:spPr/>
      <dgm:t>
        <a:bodyPr/>
        <a:lstStyle/>
        <a:p>
          <a:endParaRPr lang="en-US"/>
        </a:p>
      </dgm:t>
    </dgm:pt>
    <dgm:pt modelId="{69909216-1CCA-4C8F-80E7-D03C4AC625EC}" type="sibTrans" cxnId="{50EDE78B-1EE7-41A4-A284-83B5BDD0EB3A}">
      <dgm:prSet/>
      <dgm:spPr/>
      <dgm:t>
        <a:bodyPr/>
        <a:lstStyle/>
        <a:p>
          <a:endParaRPr lang="en-US"/>
        </a:p>
      </dgm:t>
    </dgm:pt>
    <dgm:pt modelId="{02710E8C-2DE8-4C36-88FB-DEBAABA21DD4}">
      <dgm:prSet phldrT="[Text]" custT="1"/>
      <dgm:spPr/>
      <dgm:t>
        <a:bodyPr/>
        <a:lstStyle/>
        <a:p>
          <a:r>
            <a:rPr lang="en-US" sz="2800" dirty="0"/>
            <a:t>Class &amp; Organization</a:t>
          </a:r>
        </a:p>
      </dgm:t>
    </dgm:pt>
    <dgm:pt modelId="{26633A8E-728C-4717-94BF-DFCDD58430F9}" type="parTrans" cxnId="{6B920E5B-9686-4BEF-8195-06CAA2C7FA75}">
      <dgm:prSet/>
      <dgm:spPr/>
      <dgm:t>
        <a:bodyPr/>
        <a:lstStyle/>
        <a:p>
          <a:endParaRPr lang="en-US"/>
        </a:p>
      </dgm:t>
    </dgm:pt>
    <dgm:pt modelId="{06001EB8-EA00-4B96-80CC-AD2EE3D6D6CA}" type="sibTrans" cxnId="{6B920E5B-9686-4BEF-8195-06CAA2C7FA75}">
      <dgm:prSet/>
      <dgm:spPr/>
      <dgm:t>
        <a:bodyPr/>
        <a:lstStyle/>
        <a:p>
          <a:endParaRPr lang="en-US"/>
        </a:p>
      </dgm:t>
    </dgm:pt>
    <dgm:pt modelId="{041AC084-A46B-43E3-9D80-B45B6F9F9F0E}">
      <dgm:prSet phldrT="[Text]" custT="1"/>
      <dgm:spPr/>
      <dgm:t>
        <a:bodyPr/>
        <a:lstStyle/>
        <a:p>
          <a:r>
            <a:rPr lang="en-US" sz="1600" b="1" dirty="0"/>
            <a:t>PDM3-112-001</a:t>
          </a:r>
        </a:p>
      </dgm:t>
    </dgm:pt>
    <dgm:pt modelId="{4754055A-623F-403F-A0BD-F54D2AB2DE02}" type="parTrans" cxnId="{203EDB1D-3ED5-4DF8-A848-6958D0A2139B}">
      <dgm:prSet/>
      <dgm:spPr/>
      <dgm:t>
        <a:bodyPr/>
        <a:lstStyle/>
        <a:p>
          <a:endParaRPr lang="en-US"/>
        </a:p>
      </dgm:t>
    </dgm:pt>
    <dgm:pt modelId="{9AFF5E05-946A-4513-BF4F-57277C2DE300}" type="sibTrans" cxnId="{203EDB1D-3ED5-4DF8-A848-6958D0A2139B}">
      <dgm:prSet/>
      <dgm:spPr/>
      <dgm:t>
        <a:bodyPr/>
        <a:lstStyle/>
        <a:p>
          <a:endParaRPr lang="en-US"/>
        </a:p>
      </dgm:t>
    </dgm:pt>
    <dgm:pt modelId="{47B53F03-688B-49C3-8D51-981054CFE674}">
      <dgm:prSet phldrT="[Text]" custT="1"/>
      <dgm:spPr/>
      <dgm:t>
        <a:bodyPr/>
        <a:lstStyle/>
        <a:p>
          <a:r>
            <a:rPr lang="en-US" sz="1600" b="1" dirty="0"/>
            <a:t>PDM3-113-001</a:t>
          </a:r>
        </a:p>
      </dgm:t>
    </dgm:pt>
    <dgm:pt modelId="{F4A4C855-A62D-4567-9312-ED2A9792228E}" type="parTrans" cxnId="{AB16FF17-0948-4C3A-AE8B-17969028AF46}">
      <dgm:prSet/>
      <dgm:spPr/>
      <dgm:t>
        <a:bodyPr/>
        <a:lstStyle/>
        <a:p>
          <a:endParaRPr lang="en-US"/>
        </a:p>
      </dgm:t>
    </dgm:pt>
    <dgm:pt modelId="{5B454ADC-5B9D-456E-8B61-823F8BAFC8B8}" type="sibTrans" cxnId="{AB16FF17-0948-4C3A-AE8B-17969028AF46}">
      <dgm:prSet/>
      <dgm:spPr/>
      <dgm:t>
        <a:bodyPr/>
        <a:lstStyle/>
        <a:p>
          <a:endParaRPr lang="en-US"/>
        </a:p>
      </dgm:t>
    </dgm:pt>
    <dgm:pt modelId="{62D84CAB-39B4-4581-9995-80EFA9053CF3}">
      <dgm:prSet phldrT="[Text]" custT="1"/>
      <dgm:spPr/>
      <dgm:t>
        <a:bodyPr/>
        <a:lstStyle/>
        <a:p>
          <a:r>
            <a:rPr lang="en-US" sz="1600" b="1" dirty="0"/>
            <a:t>PDM3-116-003</a:t>
          </a:r>
        </a:p>
      </dgm:t>
    </dgm:pt>
    <dgm:pt modelId="{0F0E6811-9BF8-47A3-811F-06E855A79831}" type="parTrans" cxnId="{6A1720ED-D181-4E5A-93AB-669BFAB5D826}">
      <dgm:prSet/>
      <dgm:spPr/>
      <dgm:t>
        <a:bodyPr/>
        <a:lstStyle/>
        <a:p>
          <a:endParaRPr lang="en-US"/>
        </a:p>
      </dgm:t>
    </dgm:pt>
    <dgm:pt modelId="{134B1A23-38B3-47D6-8D0D-C5538CC39D22}" type="sibTrans" cxnId="{6A1720ED-D181-4E5A-93AB-669BFAB5D826}">
      <dgm:prSet/>
      <dgm:spPr/>
      <dgm:t>
        <a:bodyPr/>
        <a:lstStyle/>
        <a:p>
          <a:endParaRPr lang="en-US"/>
        </a:p>
      </dgm:t>
    </dgm:pt>
    <dgm:pt modelId="{88EA2A82-1A7D-4964-9D62-BA8CC520DBAA}">
      <dgm:prSet phldrT="[Text]" custT="1"/>
      <dgm:spPr/>
      <dgm:t>
        <a:bodyPr/>
        <a:lstStyle/>
        <a:p>
          <a:r>
            <a:rPr lang="en-US" sz="1600" b="1" dirty="0"/>
            <a:t>PDM3-132-001</a:t>
          </a:r>
        </a:p>
      </dgm:t>
    </dgm:pt>
    <dgm:pt modelId="{EC09850D-957A-416D-A23C-583F1E579BDC}" type="parTrans" cxnId="{A3E76A08-1B52-49CC-BC79-F025FF73AF3B}">
      <dgm:prSet/>
      <dgm:spPr/>
      <dgm:t>
        <a:bodyPr/>
        <a:lstStyle/>
        <a:p>
          <a:endParaRPr lang="en-US"/>
        </a:p>
      </dgm:t>
    </dgm:pt>
    <dgm:pt modelId="{B214AE52-83C1-4974-B437-6E1F0077E7D5}" type="sibTrans" cxnId="{A3E76A08-1B52-49CC-BC79-F025FF73AF3B}">
      <dgm:prSet/>
      <dgm:spPr/>
      <dgm:t>
        <a:bodyPr/>
        <a:lstStyle/>
        <a:p>
          <a:endParaRPr lang="en-US"/>
        </a:p>
      </dgm:t>
    </dgm:pt>
    <dgm:pt modelId="{A33F9E2C-9609-445D-8008-6C443ECDDD05}">
      <dgm:prSet phldrT="[Text]" custT="1"/>
      <dgm:spPr/>
      <dgm:t>
        <a:bodyPr/>
        <a:lstStyle/>
        <a:p>
          <a:r>
            <a:rPr lang="en-US" sz="1600" b="1" dirty="0"/>
            <a:t>PDM3-132-002</a:t>
          </a:r>
        </a:p>
      </dgm:t>
    </dgm:pt>
    <dgm:pt modelId="{4D3C387B-990F-4314-B3C1-C5E180B92A88}" type="parTrans" cxnId="{53A39F46-22DE-4565-83AE-F86768ED3DFF}">
      <dgm:prSet/>
      <dgm:spPr/>
      <dgm:t>
        <a:bodyPr/>
        <a:lstStyle/>
        <a:p>
          <a:endParaRPr lang="en-US"/>
        </a:p>
      </dgm:t>
    </dgm:pt>
    <dgm:pt modelId="{CA3E6FF1-AE5D-4943-9F2A-5F25CC6BF434}" type="sibTrans" cxnId="{53A39F46-22DE-4565-83AE-F86768ED3DFF}">
      <dgm:prSet/>
      <dgm:spPr/>
      <dgm:t>
        <a:bodyPr/>
        <a:lstStyle/>
        <a:p>
          <a:endParaRPr lang="en-US"/>
        </a:p>
      </dgm:t>
    </dgm:pt>
    <dgm:pt modelId="{BF999175-3198-4C5C-9E8B-3E93A615E596}">
      <dgm:prSet phldrT="[Text]" custT="1"/>
      <dgm:spPr/>
      <dgm:t>
        <a:bodyPr/>
        <a:lstStyle/>
        <a:p>
          <a:r>
            <a:rPr lang="en-US" sz="1600" b="1" dirty="0"/>
            <a:t>PDM3-132-004</a:t>
          </a:r>
        </a:p>
      </dgm:t>
    </dgm:pt>
    <dgm:pt modelId="{4F2F44FF-69F6-472B-96DC-A33AF9705950}" type="parTrans" cxnId="{D59397AF-B0F4-43B2-A138-9B5F38AE5C1B}">
      <dgm:prSet/>
      <dgm:spPr/>
      <dgm:t>
        <a:bodyPr/>
        <a:lstStyle/>
        <a:p>
          <a:endParaRPr lang="en-US"/>
        </a:p>
      </dgm:t>
    </dgm:pt>
    <dgm:pt modelId="{3513032C-59E3-495A-984C-8185C8634216}" type="sibTrans" cxnId="{D59397AF-B0F4-43B2-A138-9B5F38AE5C1B}">
      <dgm:prSet/>
      <dgm:spPr/>
      <dgm:t>
        <a:bodyPr/>
        <a:lstStyle/>
        <a:p>
          <a:endParaRPr lang="en-US"/>
        </a:p>
      </dgm:t>
    </dgm:pt>
    <dgm:pt modelId="{E427DAA8-ADBD-4685-8E5B-80DCBD1312BD}">
      <dgm:prSet phldrT="[Text]" custT="1"/>
      <dgm:spPr/>
      <dgm:t>
        <a:bodyPr/>
        <a:lstStyle/>
        <a:p>
          <a:endParaRPr lang="en-US" sz="2400" dirty="0"/>
        </a:p>
      </dgm:t>
    </dgm:pt>
    <dgm:pt modelId="{A50309F7-B71C-4414-82CE-0EAD5B776622}" type="parTrans" cxnId="{E9BA2E73-3FEB-4230-9FC5-3F7360E06028}">
      <dgm:prSet/>
      <dgm:spPr/>
      <dgm:t>
        <a:bodyPr/>
        <a:lstStyle/>
        <a:p>
          <a:endParaRPr lang="en-US"/>
        </a:p>
      </dgm:t>
    </dgm:pt>
    <dgm:pt modelId="{16D0A696-CCF6-4B54-B2DC-7719187F35CA}" type="sibTrans" cxnId="{E9BA2E73-3FEB-4230-9FC5-3F7360E06028}">
      <dgm:prSet/>
      <dgm:spPr/>
      <dgm:t>
        <a:bodyPr/>
        <a:lstStyle/>
        <a:p>
          <a:endParaRPr lang="en-US"/>
        </a:p>
      </dgm:t>
    </dgm:pt>
    <dgm:pt modelId="{E0EB2EF3-6211-465F-ABC3-6A87A8EB8958}">
      <dgm:prSet phldrT="[Text]" custT="1"/>
      <dgm:spPr/>
      <dgm:t>
        <a:bodyPr/>
        <a:lstStyle/>
        <a:p>
          <a:r>
            <a:rPr lang="en-US" sz="1600" b="1" dirty="0"/>
            <a:t>PDM3-125-001</a:t>
          </a:r>
        </a:p>
      </dgm:t>
    </dgm:pt>
    <dgm:pt modelId="{53B8F7A3-B925-4BBF-AF7D-0A36AD06EAAD}" type="parTrans" cxnId="{C4AAD8B6-B45C-4128-9058-C69E3FD0375D}">
      <dgm:prSet/>
      <dgm:spPr/>
      <dgm:t>
        <a:bodyPr/>
        <a:lstStyle/>
        <a:p>
          <a:endParaRPr lang="en-US"/>
        </a:p>
      </dgm:t>
    </dgm:pt>
    <dgm:pt modelId="{70CBA061-2557-42E0-98AA-C493CC76B1F2}" type="sibTrans" cxnId="{C4AAD8B6-B45C-4128-9058-C69E3FD0375D}">
      <dgm:prSet/>
      <dgm:spPr/>
      <dgm:t>
        <a:bodyPr/>
        <a:lstStyle/>
        <a:p>
          <a:endParaRPr lang="en-US"/>
        </a:p>
      </dgm:t>
    </dgm:pt>
    <dgm:pt modelId="{FF39C187-C1DF-41A1-B54E-58B84CF8EA71}">
      <dgm:prSet phldrT="[Text]" custT="1"/>
      <dgm:spPr/>
      <dgm:t>
        <a:bodyPr/>
        <a:lstStyle/>
        <a:p>
          <a:r>
            <a:rPr lang="en-US" sz="1600" b="1" dirty="0"/>
            <a:t>PDM3-125-004</a:t>
          </a:r>
        </a:p>
      </dgm:t>
    </dgm:pt>
    <dgm:pt modelId="{434CFC4D-493A-4A36-8F42-AD4D26AA683A}" type="parTrans" cxnId="{0087AB1E-7FD5-4C8F-A68A-0A50248E818B}">
      <dgm:prSet/>
      <dgm:spPr/>
      <dgm:t>
        <a:bodyPr/>
        <a:lstStyle/>
        <a:p>
          <a:endParaRPr lang="en-US"/>
        </a:p>
      </dgm:t>
    </dgm:pt>
    <dgm:pt modelId="{0D70DE23-BB63-4F4A-8493-B1EDAD83C091}" type="sibTrans" cxnId="{0087AB1E-7FD5-4C8F-A68A-0A50248E818B}">
      <dgm:prSet/>
      <dgm:spPr/>
      <dgm:t>
        <a:bodyPr/>
        <a:lstStyle/>
        <a:p>
          <a:endParaRPr lang="en-US"/>
        </a:p>
      </dgm:t>
    </dgm:pt>
    <dgm:pt modelId="{8DF3B4EB-A19E-49C2-A35C-2A92207F3F0E}">
      <dgm:prSet phldrT="[Text]" custT="1"/>
      <dgm:spPr/>
      <dgm:t>
        <a:bodyPr/>
        <a:lstStyle/>
        <a:p>
          <a:r>
            <a:rPr lang="en-US" sz="1600" b="1" dirty="0"/>
            <a:t>PDM3-125-002</a:t>
          </a:r>
        </a:p>
      </dgm:t>
    </dgm:pt>
    <dgm:pt modelId="{861A69DE-1CF8-41E7-9617-5E5565FC785B}" type="parTrans" cxnId="{DEA4DEC4-D65C-4C1E-8466-A08D1C09681B}">
      <dgm:prSet/>
      <dgm:spPr/>
      <dgm:t>
        <a:bodyPr/>
        <a:lstStyle/>
        <a:p>
          <a:endParaRPr lang="en-US"/>
        </a:p>
      </dgm:t>
    </dgm:pt>
    <dgm:pt modelId="{89D39581-BFEE-43AD-9E33-17BBBB7CCD22}" type="sibTrans" cxnId="{DEA4DEC4-D65C-4C1E-8466-A08D1C09681B}">
      <dgm:prSet/>
      <dgm:spPr/>
      <dgm:t>
        <a:bodyPr/>
        <a:lstStyle/>
        <a:p>
          <a:endParaRPr lang="en-US"/>
        </a:p>
      </dgm:t>
    </dgm:pt>
    <dgm:pt modelId="{E25BDAC5-8108-4F2D-B753-C0A34DF9F069}">
      <dgm:prSet phldrT="[Text]" custT="1"/>
      <dgm:spPr/>
      <dgm:t>
        <a:bodyPr/>
        <a:lstStyle/>
        <a:p>
          <a:r>
            <a:rPr lang="en-US" sz="1600" b="1" dirty="0"/>
            <a:t>PDM3-130-006</a:t>
          </a:r>
        </a:p>
      </dgm:t>
    </dgm:pt>
    <dgm:pt modelId="{A6D0A38A-666F-492A-BF3E-DA67AA975FEF}" type="parTrans" cxnId="{079B1631-5C2E-45AB-8C01-2A63FE693D1C}">
      <dgm:prSet/>
      <dgm:spPr/>
      <dgm:t>
        <a:bodyPr/>
        <a:lstStyle/>
        <a:p>
          <a:endParaRPr lang="en-US"/>
        </a:p>
      </dgm:t>
    </dgm:pt>
    <dgm:pt modelId="{78FB74CC-5635-4462-9F17-4B5D3AA00E0E}" type="sibTrans" cxnId="{079B1631-5C2E-45AB-8C01-2A63FE693D1C}">
      <dgm:prSet/>
      <dgm:spPr/>
      <dgm:t>
        <a:bodyPr/>
        <a:lstStyle/>
        <a:p>
          <a:endParaRPr lang="en-US"/>
        </a:p>
      </dgm:t>
    </dgm:pt>
    <dgm:pt modelId="{FB9AB833-E033-4D58-8DE5-6B52CE555E85}">
      <dgm:prSet phldrT="[Text]" custT="1"/>
      <dgm:spPr/>
      <dgm:t>
        <a:bodyPr/>
        <a:lstStyle/>
        <a:p>
          <a:endParaRPr lang="en-US" sz="1000" dirty="0"/>
        </a:p>
      </dgm:t>
    </dgm:pt>
    <dgm:pt modelId="{1795FF96-F243-4F25-B3D7-58950C78D24F}" type="parTrans" cxnId="{B29A161F-A348-4205-A384-498F568CAE6A}">
      <dgm:prSet/>
      <dgm:spPr/>
      <dgm:t>
        <a:bodyPr/>
        <a:lstStyle/>
        <a:p>
          <a:endParaRPr lang="en-US"/>
        </a:p>
      </dgm:t>
    </dgm:pt>
    <dgm:pt modelId="{612A2013-9D3B-4B1F-B99C-D53924AE07E8}" type="sibTrans" cxnId="{B29A161F-A348-4205-A384-498F568CAE6A}">
      <dgm:prSet/>
      <dgm:spPr/>
      <dgm:t>
        <a:bodyPr/>
        <a:lstStyle/>
        <a:p>
          <a:endParaRPr lang="en-US"/>
        </a:p>
      </dgm:t>
    </dgm:pt>
    <dgm:pt modelId="{1F0F0C53-31A2-4FD1-9A5C-C23880E7BD9E}" type="pres">
      <dgm:prSet presAssocID="{6047C1FA-0F36-4C03-A037-2B018DA6CB0F}" presName="linearFlow" presStyleCnt="0">
        <dgm:presLayoutVars>
          <dgm:dir/>
          <dgm:animLvl val="lvl"/>
          <dgm:resizeHandles/>
        </dgm:presLayoutVars>
      </dgm:prSet>
      <dgm:spPr/>
    </dgm:pt>
    <dgm:pt modelId="{BFB6719B-685B-453D-95D5-A494683E0643}" type="pres">
      <dgm:prSet presAssocID="{EC1A8654-E328-43E5-A181-31B7F5C9ED16}" presName="compositeNode" presStyleCnt="0">
        <dgm:presLayoutVars>
          <dgm:bulletEnabled val="1"/>
        </dgm:presLayoutVars>
      </dgm:prSet>
      <dgm:spPr/>
    </dgm:pt>
    <dgm:pt modelId="{2AEB5F6F-0187-4088-AEE0-69B5304A7061}" type="pres">
      <dgm:prSet presAssocID="{EC1A8654-E328-43E5-A181-31B7F5C9ED16}" presName="image" presStyleLbl="fgImgPlace1" presStyleIdx="0" presStyleCnt="4" custLinFactX="88148" custLinFactY="200378" custLinFactNeighborX="100000" custLinFactNeighborY="300000"/>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chool boy with solid fill"/>
        </a:ext>
      </dgm:extLst>
    </dgm:pt>
    <dgm:pt modelId="{A6974E38-4B66-417A-ADAB-F96D79AFB21A}" type="pres">
      <dgm:prSet presAssocID="{EC1A8654-E328-43E5-A181-31B7F5C9ED16}" presName="childNode" presStyleLbl="node1" presStyleIdx="0" presStyleCnt="4" custScaleX="118069">
        <dgm:presLayoutVars>
          <dgm:bulletEnabled val="1"/>
        </dgm:presLayoutVars>
      </dgm:prSet>
      <dgm:spPr>
        <a:prstGeom prst="round2DiagRect">
          <a:avLst/>
        </a:prstGeom>
      </dgm:spPr>
    </dgm:pt>
    <dgm:pt modelId="{ECE67C39-DE71-420E-817A-5C406634D606}" type="pres">
      <dgm:prSet presAssocID="{EC1A8654-E328-43E5-A181-31B7F5C9ED16}" presName="parentNode" presStyleLbl="revTx" presStyleIdx="0" presStyleCnt="4" custScaleX="151160" custLinFactNeighborX="2631" custLinFactNeighborY="779">
        <dgm:presLayoutVars>
          <dgm:chMax val="0"/>
          <dgm:bulletEnabled val="1"/>
        </dgm:presLayoutVars>
      </dgm:prSet>
      <dgm:spPr/>
    </dgm:pt>
    <dgm:pt modelId="{08B13840-5F8C-4A25-8092-7BA9B8CD1CAA}" type="pres">
      <dgm:prSet presAssocID="{459C4ED6-A185-4408-890C-2F8F4110A3E4}" presName="sibTrans" presStyleCnt="0"/>
      <dgm:spPr/>
    </dgm:pt>
    <dgm:pt modelId="{5112BA89-61E2-414A-8098-5AEC82F24169}" type="pres">
      <dgm:prSet presAssocID="{02710E8C-2DE8-4C36-88FB-DEBAABA21DD4}" presName="compositeNode" presStyleCnt="0">
        <dgm:presLayoutVars>
          <dgm:bulletEnabled val="1"/>
        </dgm:presLayoutVars>
      </dgm:prSet>
      <dgm:spPr/>
    </dgm:pt>
    <dgm:pt modelId="{80C2E4E0-CC1A-482D-A0DC-50A48FE5BD19}" type="pres">
      <dgm:prSet presAssocID="{02710E8C-2DE8-4C36-88FB-DEBAABA21DD4}" presName="image" presStyleLbl="fgImgPlace1" presStyleIdx="1" presStyleCnt="4" custLinFactX="83905" custLinFactY="201554" custLinFactNeighborX="100000" custLinFactNeighborY="30000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lassroom with solid fill"/>
        </a:ext>
      </dgm:extLst>
    </dgm:pt>
    <dgm:pt modelId="{0A84484D-D438-4FE0-99E9-29602BA9A582}" type="pres">
      <dgm:prSet presAssocID="{02710E8C-2DE8-4C36-88FB-DEBAABA21DD4}" presName="childNode" presStyleLbl="node1" presStyleIdx="1" presStyleCnt="4" custScaleX="118078">
        <dgm:presLayoutVars>
          <dgm:bulletEnabled val="1"/>
        </dgm:presLayoutVars>
      </dgm:prSet>
      <dgm:spPr>
        <a:prstGeom prst="round2DiagRect">
          <a:avLst/>
        </a:prstGeom>
      </dgm:spPr>
    </dgm:pt>
    <dgm:pt modelId="{7A1E4668-6034-499E-8B16-F6543968D07C}" type="pres">
      <dgm:prSet presAssocID="{02710E8C-2DE8-4C36-88FB-DEBAABA21DD4}" presName="parentNode" presStyleLbl="revTx" presStyleIdx="1" presStyleCnt="4" custLinFactNeighborX="-50127" custLinFactNeighborY="531">
        <dgm:presLayoutVars>
          <dgm:chMax val="0"/>
          <dgm:bulletEnabled val="1"/>
        </dgm:presLayoutVars>
      </dgm:prSet>
      <dgm:spPr/>
    </dgm:pt>
    <dgm:pt modelId="{A760961F-B6E9-4EDB-A1FD-150E24C9C757}" type="pres">
      <dgm:prSet presAssocID="{06001EB8-EA00-4B96-80CC-AD2EE3D6D6CA}" presName="sibTrans" presStyleCnt="0"/>
      <dgm:spPr/>
    </dgm:pt>
    <dgm:pt modelId="{AA3C06B9-5A8A-46E6-8559-7164644B6B3F}" type="pres">
      <dgm:prSet presAssocID="{6E8EB86E-F6AC-4952-B381-115D39EC4E6D}" presName="compositeNode" presStyleCnt="0">
        <dgm:presLayoutVars>
          <dgm:bulletEnabled val="1"/>
        </dgm:presLayoutVars>
      </dgm:prSet>
      <dgm:spPr/>
    </dgm:pt>
    <dgm:pt modelId="{DC747944-026D-4CC0-A685-283D5412288A}" type="pres">
      <dgm:prSet presAssocID="{6E8EB86E-F6AC-4952-B381-115D39EC4E6D}" presName="image" presStyleLbl="fgImgPlace1" presStyleIdx="2" presStyleCnt="4" custLinFactX="100000" custLinFactY="200096" custLinFactNeighborX="107488" custLinFactNeighborY="300000"/>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Checklist with solid fill"/>
        </a:ext>
      </dgm:extLst>
    </dgm:pt>
    <dgm:pt modelId="{04FDAC30-BAAC-4841-AAAD-914744EE2507}" type="pres">
      <dgm:prSet presAssocID="{6E8EB86E-F6AC-4952-B381-115D39EC4E6D}" presName="childNode" presStyleLbl="node1" presStyleIdx="2" presStyleCnt="4" custScaleX="137961">
        <dgm:presLayoutVars>
          <dgm:bulletEnabled val="1"/>
        </dgm:presLayoutVars>
      </dgm:prSet>
      <dgm:spPr>
        <a:prstGeom prst="round2DiagRect">
          <a:avLst/>
        </a:prstGeom>
      </dgm:spPr>
    </dgm:pt>
    <dgm:pt modelId="{807D5A64-9CE7-43C2-962F-AA8F9A4B2372}" type="pres">
      <dgm:prSet presAssocID="{6E8EB86E-F6AC-4952-B381-115D39EC4E6D}" presName="parentNode" presStyleLbl="revTx" presStyleIdx="2" presStyleCnt="4" custLinFactNeighborX="-85900" custLinFactNeighborY="-54">
        <dgm:presLayoutVars>
          <dgm:chMax val="0"/>
          <dgm:bulletEnabled val="1"/>
        </dgm:presLayoutVars>
      </dgm:prSet>
      <dgm:spPr/>
    </dgm:pt>
    <dgm:pt modelId="{4F9F7E14-E44C-4BB6-A6C6-50813FE913BD}" type="pres">
      <dgm:prSet presAssocID="{59B88595-9DEC-4822-8185-BE5AC8FB4538}" presName="sibTrans" presStyleCnt="0"/>
      <dgm:spPr/>
    </dgm:pt>
    <dgm:pt modelId="{CFBF698F-6A42-45F7-90F9-12D59CBBDD2C}" type="pres">
      <dgm:prSet presAssocID="{3F5E3B22-4C1A-4349-8AA0-9D27D3BE8C1E}" presName="compositeNode" presStyleCnt="0">
        <dgm:presLayoutVars>
          <dgm:bulletEnabled val="1"/>
        </dgm:presLayoutVars>
      </dgm:prSet>
      <dgm:spPr/>
    </dgm:pt>
    <dgm:pt modelId="{FB251BE4-870C-45E7-85BB-52C3F95A6C59}" type="pres">
      <dgm:prSet presAssocID="{3F5E3B22-4C1A-4349-8AA0-9D27D3BE8C1E}" presName="image" presStyleLbl="fgImgPlace1" presStyleIdx="3" presStyleCnt="4" custLinFactX="87834" custLinFactY="201710" custLinFactNeighborX="100000" custLinFactNeighborY="300000"/>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omment Important with solid fill"/>
        </a:ext>
      </dgm:extLst>
    </dgm:pt>
    <dgm:pt modelId="{F3B7BF5B-73B2-4A7D-A2C2-2D4740CD67A2}" type="pres">
      <dgm:prSet presAssocID="{3F5E3B22-4C1A-4349-8AA0-9D27D3BE8C1E}" presName="childNode" presStyleLbl="node1" presStyleIdx="3" presStyleCnt="4" custScaleX="122280" custLinFactNeighborY="0">
        <dgm:presLayoutVars>
          <dgm:bulletEnabled val="1"/>
        </dgm:presLayoutVars>
      </dgm:prSet>
      <dgm:spPr>
        <a:prstGeom prst="round2DiagRect">
          <a:avLst/>
        </a:prstGeom>
      </dgm:spPr>
    </dgm:pt>
    <dgm:pt modelId="{56FD001B-B689-4D2C-AC40-86655D39D234}" type="pres">
      <dgm:prSet presAssocID="{3F5E3B22-4C1A-4349-8AA0-9D27D3BE8C1E}" presName="parentNode" presStyleLbl="revTx" presStyleIdx="3" presStyleCnt="4" custLinFactNeighborX="-64459" custLinFactNeighborY="752">
        <dgm:presLayoutVars>
          <dgm:chMax val="0"/>
          <dgm:bulletEnabled val="1"/>
        </dgm:presLayoutVars>
      </dgm:prSet>
      <dgm:spPr/>
    </dgm:pt>
  </dgm:ptLst>
  <dgm:cxnLst>
    <dgm:cxn modelId="{72C80D01-E9C6-4411-B0A4-68BB54D496E2}" type="presOf" srcId="{88EA2A82-1A7D-4964-9D62-BA8CC520DBAA}" destId="{F3B7BF5B-73B2-4A7D-A2C2-2D4740CD67A2}" srcOrd="0" destOrd="0" presId="urn:microsoft.com/office/officeart/2005/8/layout/hList2"/>
    <dgm:cxn modelId="{B41E5003-324E-4C60-A102-3E363CE7CB23}" srcId="{6E8EB86E-F6AC-4952-B381-115D39EC4E6D}" destId="{249F9150-C12F-4665-9FC4-DB18E590C89C}" srcOrd="9" destOrd="0" parTransId="{8227A08F-5D09-4D91-98DB-48821523566E}" sibTransId="{0204F79D-7B00-4829-8229-F9E3CECCC2E1}"/>
    <dgm:cxn modelId="{EAC9FF05-7784-4A53-8FBC-AC9D09914705}" type="presOf" srcId="{BF999175-3198-4C5C-9E8B-3E93A615E596}" destId="{F3B7BF5B-73B2-4A7D-A2C2-2D4740CD67A2}" srcOrd="0" destOrd="2" presId="urn:microsoft.com/office/officeart/2005/8/layout/hList2"/>
    <dgm:cxn modelId="{A3E76A08-1B52-49CC-BC79-F025FF73AF3B}" srcId="{3F5E3B22-4C1A-4349-8AA0-9D27D3BE8C1E}" destId="{88EA2A82-1A7D-4964-9D62-BA8CC520DBAA}" srcOrd="0" destOrd="0" parTransId="{EC09850D-957A-416D-A23C-583F1E579BDC}" sibTransId="{B214AE52-83C1-4974-B437-6E1F0077E7D5}"/>
    <dgm:cxn modelId="{0B3CBA09-6832-46F3-9EB8-63682A8A008E}" type="presOf" srcId="{95050BD8-FAB4-412C-A224-C66A23E617C5}" destId="{A6974E38-4B66-417A-ADAB-F96D79AFB21A}" srcOrd="0" destOrd="1" presId="urn:microsoft.com/office/officeart/2005/8/layout/hList2"/>
    <dgm:cxn modelId="{BEA5F50F-ACEC-4DB5-B76B-1EF28D5A0AAF}" type="presOf" srcId="{E25BDAC5-8108-4F2D-B753-C0A34DF9F069}" destId="{04FDAC30-BAAC-4841-AAAD-914744EE2507}" srcOrd="0" destOrd="0" presId="urn:microsoft.com/office/officeart/2005/8/layout/hList2"/>
    <dgm:cxn modelId="{E1EF5215-8FED-4A2B-B40D-CB2B3D098037}" srcId="{6E8EB86E-F6AC-4952-B381-115D39EC4E6D}" destId="{796FDAB3-0255-4432-B252-4C906DD8EEEB}" srcOrd="8" destOrd="0" parTransId="{66773CBB-C502-42B6-A3A9-D3241E216DE5}" sibTransId="{684203A0-0C0B-493C-87E2-54E2E2DBB827}"/>
    <dgm:cxn modelId="{AB16FF17-0948-4C3A-AE8B-17969028AF46}" srcId="{02710E8C-2DE8-4C36-88FB-DEBAABA21DD4}" destId="{47B53F03-688B-49C3-8D51-981054CFE674}" srcOrd="1" destOrd="0" parTransId="{F4A4C855-A62D-4567-9312-ED2A9792228E}" sibTransId="{5B454ADC-5B9D-456E-8B61-823F8BAFC8B8}"/>
    <dgm:cxn modelId="{B95B631B-3306-4877-BF84-5C67C1A30534}" srcId="{6E8EB86E-F6AC-4952-B381-115D39EC4E6D}" destId="{5E2888FF-D386-41AF-92DB-30388278344C}" srcOrd="4" destOrd="0" parTransId="{4FED6D8F-A817-421B-B903-425CBB110EBF}" sibTransId="{3A47DDA7-3FBE-4734-8956-F85D118E1A95}"/>
    <dgm:cxn modelId="{203EDB1D-3ED5-4DF8-A848-6958D0A2139B}" srcId="{02710E8C-2DE8-4C36-88FB-DEBAABA21DD4}" destId="{041AC084-A46B-43E3-9D80-B45B6F9F9F0E}" srcOrd="0" destOrd="0" parTransId="{4754055A-623F-403F-A0BD-F54D2AB2DE02}" sibTransId="{9AFF5E05-946A-4513-BF4F-57277C2DE300}"/>
    <dgm:cxn modelId="{0087AB1E-7FD5-4C8F-A68A-0A50248E818B}" srcId="{EC1A8654-E328-43E5-A181-31B7F5C9ED16}" destId="{FF39C187-C1DF-41A1-B54E-58B84CF8EA71}" srcOrd="4" destOrd="0" parTransId="{434CFC4D-493A-4A36-8F42-AD4D26AA683A}" sibTransId="{0D70DE23-BB63-4F4A-8493-B1EDAD83C091}"/>
    <dgm:cxn modelId="{B29A161F-A348-4205-A384-498F568CAE6A}" srcId="{6E8EB86E-F6AC-4952-B381-115D39EC4E6D}" destId="{FB9AB833-E033-4D58-8DE5-6B52CE555E85}" srcOrd="10" destOrd="0" parTransId="{1795FF96-F243-4F25-B3D7-58950C78D24F}" sibTransId="{612A2013-9D3B-4B1F-B99C-D53924AE07E8}"/>
    <dgm:cxn modelId="{F39C711F-7BF0-4DCA-B7F3-566A2BC8E794}" type="presOf" srcId="{E427DAA8-ADBD-4685-8E5B-80DCBD1312BD}" destId="{F3B7BF5B-73B2-4A7D-A2C2-2D4740CD67A2}" srcOrd="0" destOrd="3" presId="urn:microsoft.com/office/officeart/2005/8/layout/hList2"/>
    <dgm:cxn modelId="{3C3A412C-89B0-4A70-9BAC-DEB022F06CD8}" type="presOf" srcId="{6AC8FB2C-9044-463D-BC67-AD7646AD2CEE}" destId="{04FDAC30-BAAC-4841-AAAD-914744EE2507}" srcOrd="0" destOrd="1" presId="urn:microsoft.com/office/officeart/2005/8/layout/hList2"/>
    <dgm:cxn modelId="{5152502E-2C51-4419-85F2-EE134F850BAD}" type="presOf" srcId="{6E8EB86E-F6AC-4952-B381-115D39EC4E6D}" destId="{807D5A64-9CE7-43C2-962F-AA8F9A4B2372}" srcOrd="0" destOrd="0" presId="urn:microsoft.com/office/officeart/2005/8/layout/hList2"/>
    <dgm:cxn modelId="{079B1631-5C2E-45AB-8C01-2A63FE693D1C}" srcId="{6E8EB86E-F6AC-4952-B381-115D39EC4E6D}" destId="{E25BDAC5-8108-4F2D-B753-C0A34DF9F069}" srcOrd="0" destOrd="0" parTransId="{A6D0A38A-666F-492A-BF3E-DA67AA975FEF}" sibTransId="{78FB74CC-5635-4462-9F17-4B5D3AA00E0E}"/>
    <dgm:cxn modelId="{AF567932-7638-4FD5-AB45-C6F0CA7A3DCF}" type="presOf" srcId="{FB9AB833-E033-4D58-8DE5-6B52CE555E85}" destId="{04FDAC30-BAAC-4841-AAAD-914744EE2507}" srcOrd="0" destOrd="10" presId="urn:microsoft.com/office/officeart/2005/8/layout/hList2"/>
    <dgm:cxn modelId="{EC0DE33A-CAB4-41BE-A239-5755049C4A96}" type="presOf" srcId="{0C1BCB22-6D02-4CB9-9F1D-6BB968C865DC}" destId="{04FDAC30-BAAC-4841-AAAD-914744EE2507}" srcOrd="0" destOrd="5" presId="urn:microsoft.com/office/officeart/2005/8/layout/hList2"/>
    <dgm:cxn modelId="{6B920E5B-9686-4BEF-8195-06CAA2C7FA75}" srcId="{6047C1FA-0F36-4C03-A037-2B018DA6CB0F}" destId="{02710E8C-2DE8-4C36-88FB-DEBAABA21DD4}" srcOrd="1" destOrd="0" parTransId="{26633A8E-728C-4717-94BF-DFCDD58430F9}" sibTransId="{06001EB8-EA00-4B96-80CC-AD2EE3D6D6CA}"/>
    <dgm:cxn modelId="{A2ACB15B-0DA4-4A73-9889-4F9960BED80B}" type="presOf" srcId="{041AC084-A46B-43E3-9D80-B45B6F9F9F0E}" destId="{0A84484D-D438-4FE0-99E9-29602BA9A582}" srcOrd="0" destOrd="0" presId="urn:microsoft.com/office/officeart/2005/8/layout/hList2"/>
    <dgm:cxn modelId="{C939CF5D-63FA-4273-8DF9-8DF4B9E7D7F1}" srcId="{6047C1FA-0F36-4C03-A037-2B018DA6CB0F}" destId="{6E8EB86E-F6AC-4952-B381-115D39EC4E6D}" srcOrd="2" destOrd="0" parTransId="{111D4CB6-CBAE-49C3-961A-507B425C4E52}" sibTransId="{59B88595-9DEC-4822-8185-BE5AC8FB4538}"/>
    <dgm:cxn modelId="{79CF4F60-B730-4CE8-AB83-9E9B3CD4ED93}" type="presOf" srcId="{72DAF934-F2E6-433D-AEE9-75CEF42802B5}" destId="{A6974E38-4B66-417A-ADAB-F96D79AFB21A}" srcOrd="0" destOrd="0" presId="urn:microsoft.com/office/officeart/2005/8/layout/hList2"/>
    <dgm:cxn modelId="{DCC9B142-11A4-465E-9A89-48E99B934AE9}" srcId="{6E8EB86E-F6AC-4952-B381-115D39EC4E6D}" destId="{936A298F-C3AD-4094-9F9C-7E9E9A1E1F54}" srcOrd="6" destOrd="0" parTransId="{1E7AA7A9-8865-44D0-9D7A-C2EDE2903EED}" sibTransId="{9411FA4D-AF60-4306-9712-FBBD319771D8}"/>
    <dgm:cxn modelId="{109E2743-5420-42B6-9D2B-02F9B58DC694}" srcId="{6E8EB86E-F6AC-4952-B381-115D39EC4E6D}" destId="{4E22340E-97E1-4E97-9E8F-9BF8F0FA2C7E}" srcOrd="3" destOrd="0" parTransId="{0277DBE9-8B9F-4529-9953-29F2C31CC6D6}" sibTransId="{80B6B20D-7B2E-4560-BB18-C5A8ACFE528B}"/>
    <dgm:cxn modelId="{45AEF443-5DA1-4BE1-86C7-FE6520DAB8A5}" type="presOf" srcId="{02710E8C-2DE8-4C36-88FB-DEBAABA21DD4}" destId="{7A1E4668-6034-499E-8B16-F6543968D07C}" srcOrd="0" destOrd="0" presId="urn:microsoft.com/office/officeart/2005/8/layout/hList2"/>
    <dgm:cxn modelId="{42943864-AB93-4D0F-8927-AB1E40BA42F1}" srcId="{6E8EB86E-F6AC-4952-B381-115D39EC4E6D}" destId="{672B912A-F4DC-4B53-935B-1DB46DF89EFC}" srcOrd="2" destOrd="0" parTransId="{40F8A9B2-BC44-460E-AE9F-201A11CDE108}" sibTransId="{BC2BCC7D-780E-4EA6-9CD2-1D70FA1F5C08}"/>
    <dgm:cxn modelId="{09D04045-7DAF-459D-9F4C-46EE4B679A5A}" srcId="{6E8EB86E-F6AC-4952-B381-115D39EC4E6D}" destId="{0C1BCB22-6D02-4CB9-9F1D-6BB968C865DC}" srcOrd="5" destOrd="0" parTransId="{F97A0C34-0B72-48D1-9A5D-CE1F62B329FE}" sibTransId="{515C9530-82B8-4FA0-AC9E-691422FA4C16}"/>
    <dgm:cxn modelId="{53A39F46-22DE-4565-83AE-F86768ED3DFF}" srcId="{3F5E3B22-4C1A-4349-8AA0-9D27D3BE8C1E}" destId="{A33F9E2C-9609-445D-8008-6C443ECDDD05}" srcOrd="1" destOrd="0" parTransId="{4D3C387B-990F-4314-B3C1-C5E180B92A88}" sibTransId="{CA3E6FF1-AE5D-4943-9F2A-5F25CC6BF434}"/>
    <dgm:cxn modelId="{A41C0F47-B51E-46C0-9874-99F2374CB734}" type="presOf" srcId="{EC1A8654-E328-43E5-A181-31B7F5C9ED16}" destId="{ECE67C39-DE71-420E-817A-5C406634D606}" srcOrd="0" destOrd="0" presId="urn:microsoft.com/office/officeart/2005/8/layout/hList2"/>
    <dgm:cxn modelId="{6B315467-1BC9-4BFB-9D18-667DF60D0064}" type="presOf" srcId="{936A298F-C3AD-4094-9F9C-7E9E9A1E1F54}" destId="{04FDAC30-BAAC-4841-AAAD-914744EE2507}" srcOrd="0" destOrd="6" presId="urn:microsoft.com/office/officeart/2005/8/layout/hList2"/>
    <dgm:cxn modelId="{2394A147-F839-41D1-BA2E-04D4806A2909}" type="presOf" srcId="{249F9150-C12F-4665-9FC4-DB18E590C89C}" destId="{04FDAC30-BAAC-4841-AAAD-914744EE2507}" srcOrd="0" destOrd="9" presId="urn:microsoft.com/office/officeart/2005/8/layout/hList2"/>
    <dgm:cxn modelId="{2E4C8149-A011-4A9F-9D4C-DCD3F2CD047A}" type="presOf" srcId="{4E22340E-97E1-4E97-9E8F-9BF8F0FA2C7E}" destId="{04FDAC30-BAAC-4841-AAAD-914744EE2507}" srcOrd="0" destOrd="3" presId="urn:microsoft.com/office/officeart/2005/8/layout/hList2"/>
    <dgm:cxn modelId="{F25B2950-675E-4C16-8D64-0F4F266A4319}" type="presOf" srcId="{6047C1FA-0F36-4C03-A037-2B018DA6CB0F}" destId="{1F0F0C53-31A2-4FD1-9A5C-C23880E7BD9E}" srcOrd="0" destOrd="0" presId="urn:microsoft.com/office/officeart/2005/8/layout/hList2"/>
    <dgm:cxn modelId="{E9BA2E73-3FEB-4230-9FC5-3F7360E06028}" srcId="{3F5E3B22-4C1A-4349-8AA0-9D27D3BE8C1E}" destId="{E427DAA8-ADBD-4685-8E5B-80DCBD1312BD}" srcOrd="3" destOrd="0" parTransId="{A50309F7-B71C-4414-82CE-0EAD5B776622}" sibTransId="{16D0A696-CCF6-4B54-B2DC-7719187F35CA}"/>
    <dgm:cxn modelId="{FCFFE389-1DD9-4C75-A2A3-7FCED1162BAD}" type="presOf" srcId="{62D84CAB-39B4-4581-9995-80EFA9053CF3}" destId="{0A84484D-D438-4FE0-99E9-29602BA9A582}" srcOrd="0" destOrd="2" presId="urn:microsoft.com/office/officeart/2005/8/layout/hList2"/>
    <dgm:cxn modelId="{50EDE78B-1EE7-41A4-A284-83B5BDD0EB3A}" srcId="{EC1A8654-E328-43E5-A181-31B7F5C9ED16}" destId="{95050BD8-FAB4-412C-A224-C66A23E617C5}" srcOrd="1" destOrd="0" parTransId="{FF43B035-7842-4684-84DA-1207BCCFA903}" sibTransId="{69909216-1CCA-4C8F-80E7-D03C4AC625EC}"/>
    <dgm:cxn modelId="{24E87EA0-2296-4B9D-83CE-E0A45DA31FB5}" type="presOf" srcId="{796FDAB3-0255-4432-B252-4C906DD8EEEB}" destId="{04FDAC30-BAAC-4841-AAAD-914744EE2507}" srcOrd="0" destOrd="8" presId="urn:microsoft.com/office/officeart/2005/8/layout/hList2"/>
    <dgm:cxn modelId="{D59397AF-B0F4-43B2-A138-9B5F38AE5C1B}" srcId="{3F5E3B22-4C1A-4349-8AA0-9D27D3BE8C1E}" destId="{BF999175-3198-4C5C-9E8B-3E93A615E596}" srcOrd="2" destOrd="0" parTransId="{4F2F44FF-69F6-472B-96DC-A33AF9705950}" sibTransId="{3513032C-59E3-495A-984C-8185C8634216}"/>
    <dgm:cxn modelId="{32B32FB6-AF08-45D0-B6AD-344215A66B29}" type="presOf" srcId="{672B912A-F4DC-4B53-935B-1DB46DF89EFC}" destId="{04FDAC30-BAAC-4841-AAAD-914744EE2507}" srcOrd="0" destOrd="2" presId="urn:microsoft.com/office/officeart/2005/8/layout/hList2"/>
    <dgm:cxn modelId="{C4AAD8B6-B45C-4128-9058-C69E3FD0375D}" srcId="{EC1A8654-E328-43E5-A181-31B7F5C9ED16}" destId="{E0EB2EF3-6211-465F-ABC3-6A87A8EB8958}" srcOrd="2" destOrd="0" parTransId="{53B8F7A3-B925-4BBF-AF7D-0A36AD06EAAD}" sibTransId="{70CBA061-2557-42E0-98AA-C493CC76B1F2}"/>
    <dgm:cxn modelId="{77FA1CC1-B5BE-4C93-BEB0-3F331520CE91}" type="presOf" srcId="{5E2888FF-D386-41AF-92DB-30388278344C}" destId="{04FDAC30-BAAC-4841-AAAD-914744EE2507}" srcOrd="0" destOrd="4" presId="urn:microsoft.com/office/officeart/2005/8/layout/hList2"/>
    <dgm:cxn modelId="{DEA4DEC4-D65C-4C1E-8466-A08D1C09681B}" srcId="{EC1A8654-E328-43E5-A181-31B7F5C9ED16}" destId="{8DF3B4EB-A19E-49C2-A35C-2A92207F3F0E}" srcOrd="3" destOrd="0" parTransId="{861A69DE-1CF8-41E7-9617-5E5565FC785B}" sibTransId="{89D39581-BFEE-43AD-9E33-17BBBB7CCD22}"/>
    <dgm:cxn modelId="{60498ED6-2964-40F6-A5D3-C80BF8D0DF94}" srcId="{6047C1FA-0F36-4C03-A037-2B018DA6CB0F}" destId="{EC1A8654-E328-43E5-A181-31B7F5C9ED16}" srcOrd="0" destOrd="0" parTransId="{DCFA55FB-E8A5-4B4A-85C0-0DB7636B3CF3}" sibTransId="{459C4ED6-A185-4408-890C-2F8F4110A3E4}"/>
    <dgm:cxn modelId="{CAEC61E2-246C-4DE3-8E1F-6F290D4E8897}" type="presOf" srcId="{E0EB2EF3-6211-465F-ABC3-6A87A8EB8958}" destId="{A6974E38-4B66-417A-ADAB-F96D79AFB21A}" srcOrd="0" destOrd="2" presId="urn:microsoft.com/office/officeart/2005/8/layout/hList2"/>
    <dgm:cxn modelId="{C349BAE2-DA0E-4E05-854B-3C95448A0A72}" srcId="{6E8EB86E-F6AC-4952-B381-115D39EC4E6D}" destId="{F431BA7A-3CA8-4FEB-A007-EC70D374DC87}" srcOrd="7" destOrd="0" parTransId="{0D84D6E5-0417-4759-8335-3F48551D8A86}" sibTransId="{48FC921E-D2A6-4FA9-A030-F0C4B8D0F124}"/>
    <dgm:cxn modelId="{ED46E5E9-1D91-49CF-83FF-5B02A89B710D}" type="presOf" srcId="{8DF3B4EB-A19E-49C2-A35C-2A92207F3F0E}" destId="{A6974E38-4B66-417A-ADAB-F96D79AFB21A}" srcOrd="0" destOrd="3" presId="urn:microsoft.com/office/officeart/2005/8/layout/hList2"/>
    <dgm:cxn modelId="{6A1720ED-D181-4E5A-93AB-669BFAB5D826}" srcId="{02710E8C-2DE8-4C36-88FB-DEBAABA21DD4}" destId="{62D84CAB-39B4-4581-9995-80EFA9053CF3}" srcOrd="2" destOrd="0" parTransId="{0F0E6811-9BF8-47A3-811F-06E855A79831}" sibTransId="{134B1A23-38B3-47D6-8D0D-C5538CC39D22}"/>
    <dgm:cxn modelId="{1C7993EE-E308-46AC-803A-F376EAF1BA39}" type="presOf" srcId="{3F5E3B22-4C1A-4349-8AA0-9D27D3BE8C1E}" destId="{56FD001B-B689-4D2C-AC40-86655D39D234}" srcOrd="0" destOrd="0" presId="urn:microsoft.com/office/officeart/2005/8/layout/hList2"/>
    <dgm:cxn modelId="{A315A3EE-B84A-478D-9220-CE503A5A6CC0}" type="presOf" srcId="{F431BA7A-3CA8-4FEB-A007-EC70D374DC87}" destId="{04FDAC30-BAAC-4841-AAAD-914744EE2507}" srcOrd="0" destOrd="7" presId="urn:microsoft.com/office/officeart/2005/8/layout/hList2"/>
    <dgm:cxn modelId="{F933DAF0-4401-49E4-8F15-4B243E9BA3E9}" srcId="{EC1A8654-E328-43E5-A181-31B7F5C9ED16}" destId="{72DAF934-F2E6-433D-AEE9-75CEF42802B5}" srcOrd="0" destOrd="0" parTransId="{4BD01222-F977-448F-BAF1-F00D0A22A015}" sibTransId="{134E783B-F76C-44A5-B8D9-3704CB29BC37}"/>
    <dgm:cxn modelId="{589ECFF2-9321-406E-AC1A-263026CF6C01}" type="presOf" srcId="{FF39C187-C1DF-41A1-B54E-58B84CF8EA71}" destId="{A6974E38-4B66-417A-ADAB-F96D79AFB21A}" srcOrd="0" destOrd="4" presId="urn:microsoft.com/office/officeart/2005/8/layout/hList2"/>
    <dgm:cxn modelId="{29A2D7F3-A11C-4820-9B59-078F21A412B8}" srcId="{6E8EB86E-F6AC-4952-B381-115D39EC4E6D}" destId="{6AC8FB2C-9044-463D-BC67-AD7646AD2CEE}" srcOrd="1" destOrd="0" parTransId="{A56A31F1-74BF-4B08-8537-CF9AA3381086}" sibTransId="{D4D4F468-FE10-4C31-B8FC-2523D405614C}"/>
    <dgm:cxn modelId="{6C46ABF8-4949-486B-9076-E5F90AD30F06}" type="presOf" srcId="{A33F9E2C-9609-445D-8008-6C443ECDDD05}" destId="{F3B7BF5B-73B2-4A7D-A2C2-2D4740CD67A2}" srcOrd="0" destOrd="1" presId="urn:microsoft.com/office/officeart/2005/8/layout/hList2"/>
    <dgm:cxn modelId="{3D2974FA-1162-4380-A77E-D03119F024C8}" type="presOf" srcId="{47B53F03-688B-49C3-8D51-981054CFE674}" destId="{0A84484D-D438-4FE0-99E9-29602BA9A582}" srcOrd="0" destOrd="1" presId="urn:microsoft.com/office/officeart/2005/8/layout/hList2"/>
    <dgm:cxn modelId="{7C09ACFA-AAA2-45D6-876A-A0173C9AA283}" srcId="{6047C1FA-0F36-4C03-A037-2B018DA6CB0F}" destId="{3F5E3B22-4C1A-4349-8AA0-9D27D3BE8C1E}" srcOrd="3" destOrd="0" parTransId="{FD5FB0D4-B381-4167-9C97-1094CA9C29C1}" sibTransId="{43C3D640-09D8-4119-9A20-078088C3BBFA}"/>
    <dgm:cxn modelId="{DE8414AC-371E-40E3-A502-A3FE8223AB24}" type="presParOf" srcId="{1F0F0C53-31A2-4FD1-9A5C-C23880E7BD9E}" destId="{BFB6719B-685B-453D-95D5-A494683E0643}" srcOrd="0" destOrd="0" presId="urn:microsoft.com/office/officeart/2005/8/layout/hList2"/>
    <dgm:cxn modelId="{13CC6E39-4ACC-42B5-9873-BC74C781422D}" type="presParOf" srcId="{BFB6719B-685B-453D-95D5-A494683E0643}" destId="{2AEB5F6F-0187-4088-AEE0-69B5304A7061}" srcOrd="0" destOrd="0" presId="urn:microsoft.com/office/officeart/2005/8/layout/hList2"/>
    <dgm:cxn modelId="{131C5FBA-1A59-4AA8-A257-37EACD254631}" type="presParOf" srcId="{BFB6719B-685B-453D-95D5-A494683E0643}" destId="{A6974E38-4B66-417A-ADAB-F96D79AFB21A}" srcOrd="1" destOrd="0" presId="urn:microsoft.com/office/officeart/2005/8/layout/hList2"/>
    <dgm:cxn modelId="{C09F7414-9B85-4650-852E-0D273BA0FD5E}" type="presParOf" srcId="{BFB6719B-685B-453D-95D5-A494683E0643}" destId="{ECE67C39-DE71-420E-817A-5C406634D606}" srcOrd="2" destOrd="0" presId="urn:microsoft.com/office/officeart/2005/8/layout/hList2"/>
    <dgm:cxn modelId="{4B057F6F-17D3-4D20-A3FA-083B73CFAAD9}" type="presParOf" srcId="{1F0F0C53-31A2-4FD1-9A5C-C23880E7BD9E}" destId="{08B13840-5F8C-4A25-8092-7BA9B8CD1CAA}" srcOrd="1" destOrd="0" presId="urn:microsoft.com/office/officeart/2005/8/layout/hList2"/>
    <dgm:cxn modelId="{D1D25ED8-0080-4D7B-A951-1BBF89E4B43F}" type="presParOf" srcId="{1F0F0C53-31A2-4FD1-9A5C-C23880E7BD9E}" destId="{5112BA89-61E2-414A-8098-5AEC82F24169}" srcOrd="2" destOrd="0" presId="urn:microsoft.com/office/officeart/2005/8/layout/hList2"/>
    <dgm:cxn modelId="{1070419C-5812-45EE-A082-92C324DAF1B3}" type="presParOf" srcId="{5112BA89-61E2-414A-8098-5AEC82F24169}" destId="{80C2E4E0-CC1A-482D-A0DC-50A48FE5BD19}" srcOrd="0" destOrd="0" presId="urn:microsoft.com/office/officeart/2005/8/layout/hList2"/>
    <dgm:cxn modelId="{21E110DF-D342-4FA3-8604-BA112D6853F2}" type="presParOf" srcId="{5112BA89-61E2-414A-8098-5AEC82F24169}" destId="{0A84484D-D438-4FE0-99E9-29602BA9A582}" srcOrd="1" destOrd="0" presId="urn:microsoft.com/office/officeart/2005/8/layout/hList2"/>
    <dgm:cxn modelId="{5C8244BF-35DE-4A3C-BBF1-DAD654FFE558}" type="presParOf" srcId="{5112BA89-61E2-414A-8098-5AEC82F24169}" destId="{7A1E4668-6034-499E-8B16-F6543968D07C}" srcOrd="2" destOrd="0" presId="urn:microsoft.com/office/officeart/2005/8/layout/hList2"/>
    <dgm:cxn modelId="{885A7D30-4FA8-4C6C-92BE-511202145B88}" type="presParOf" srcId="{1F0F0C53-31A2-4FD1-9A5C-C23880E7BD9E}" destId="{A760961F-B6E9-4EDB-A1FD-150E24C9C757}" srcOrd="3" destOrd="0" presId="urn:microsoft.com/office/officeart/2005/8/layout/hList2"/>
    <dgm:cxn modelId="{CE21CCE7-7758-4F1C-A850-91554D968419}" type="presParOf" srcId="{1F0F0C53-31A2-4FD1-9A5C-C23880E7BD9E}" destId="{AA3C06B9-5A8A-46E6-8559-7164644B6B3F}" srcOrd="4" destOrd="0" presId="urn:microsoft.com/office/officeart/2005/8/layout/hList2"/>
    <dgm:cxn modelId="{F8E5C080-83B9-4DBF-8FBB-8A9004B09DE4}" type="presParOf" srcId="{AA3C06B9-5A8A-46E6-8559-7164644B6B3F}" destId="{DC747944-026D-4CC0-A685-283D5412288A}" srcOrd="0" destOrd="0" presId="urn:microsoft.com/office/officeart/2005/8/layout/hList2"/>
    <dgm:cxn modelId="{72AC93EA-A358-4E86-8690-E5E369887DB9}" type="presParOf" srcId="{AA3C06B9-5A8A-46E6-8559-7164644B6B3F}" destId="{04FDAC30-BAAC-4841-AAAD-914744EE2507}" srcOrd="1" destOrd="0" presId="urn:microsoft.com/office/officeart/2005/8/layout/hList2"/>
    <dgm:cxn modelId="{9F6E4EF3-B9FE-4D64-BDF6-DFACCBF03471}" type="presParOf" srcId="{AA3C06B9-5A8A-46E6-8559-7164644B6B3F}" destId="{807D5A64-9CE7-43C2-962F-AA8F9A4B2372}" srcOrd="2" destOrd="0" presId="urn:microsoft.com/office/officeart/2005/8/layout/hList2"/>
    <dgm:cxn modelId="{35168076-33E6-44AC-910A-29B54594A752}" type="presParOf" srcId="{1F0F0C53-31A2-4FD1-9A5C-C23880E7BD9E}" destId="{4F9F7E14-E44C-4BB6-A6C6-50813FE913BD}" srcOrd="5" destOrd="0" presId="urn:microsoft.com/office/officeart/2005/8/layout/hList2"/>
    <dgm:cxn modelId="{117DD64F-A494-4A5F-8310-7F69157650F1}" type="presParOf" srcId="{1F0F0C53-31A2-4FD1-9A5C-C23880E7BD9E}" destId="{CFBF698F-6A42-45F7-90F9-12D59CBBDD2C}" srcOrd="6" destOrd="0" presId="urn:microsoft.com/office/officeart/2005/8/layout/hList2"/>
    <dgm:cxn modelId="{A23F72D9-70D2-4C4C-80BB-E5A31D898BCB}" type="presParOf" srcId="{CFBF698F-6A42-45F7-90F9-12D59CBBDD2C}" destId="{FB251BE4-870C-45E7-85BB-52C3F95A6C59}" srcOrd="0" destOrd="0" presId="urn:microsoft.com/office/officeart/2005/8/layout/hList2"/>
    <dgm:cxn modelId="{8567E211-DE50-4DCA-9DE7-7BEC2634B1B5}" type="presParOf" srcId="{CFBF698F-6A42-45F7-90F9-12D59CBBDD2C}" destId="{F3B7BF5B-73B2-4A7D-A2C2-2D4740CD67A2}" srcOrd="1" destOrd="0" presId="urn:microsoft.com/office/officeart/2005/8/layout/hList2"/>
    <dgm:cxn modelId="{42FD5A97-277A-4C3B-A310-E4FE7B786621}" type="presParOf" srcId="{CFBF698F-6A42-45F7-90F9-12D59CBBDD2C}" destId="{56FD001B-B689-4D2C-AC40-86655D39D234}" srcOrd="2" destOrd="0" presId="urn:microsoft.com/office/officeart/2005/8/layout/hList2"/>
  </dgm:cxnLst>
  <dgm:bg>
    <a:solidFill>
      <a:schemeClr val="bg1">
        <a:alpha val="9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C3A86E-AD71-4E6D-9B83-5C92BC30F79C}"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US"/>
        </a:p>
      </dgm:t>
    </dgm:pt>
    <dgm:pt modelId="{8AEF8BAE-D259-44A9-BDF6-1AB42653648E}">
      <dgm:prSet phldrT="[Text]" custT="1"/>
      <dgm:spPr/>
      <dgm:t>
        <a:bodyPr/>
        <a:lstStyle/>
        <a:p>
          <a:r>
            <a:rPr lang="en-US" sz="2800" b="1" dirty="0"/>
            <a:t>PDM3-120-001</a:t>
          </a:r>
        </a:p>
      </dgm:t>
    </dgm:pt>
    <dgm:pt modelId="{A061851F-4FB8-49A4-A9F7-6A3D865AA2D2}" type="parTrans" cxnId="{D8890974-B977-449F-B98D-F238D01FC552}">
      <dgm:prSet/>
      <dgm:spPr/>
      <dgm:t>
        <a:bodyPr/>
        <a:lstStyle/>
        <a:p>
          <a:endParaRPr lang="en-US"/>
        </a:p>
      </dgm:t>
    </dgm:pt>
    <dgm:pt modelId="{8697AE3C-7C3E-466A-A883-72009FE4B9C8}" type="sibTrans" cxnId="{D8890974-B977-449F-B98D-F238D01FC552}">
      <dgm:prSet/>
      <dgm:spPr/>
      <dgm:t>
        <a:bodyPr/>
        <a:lstStyle/>
        <a:p>
          <a:endParaRPr lang="en-US"/>
        </a:p>
      </dgm:t>
    </dgm:pt>
    <dgm:pt modelId="{153F142E-0CEB-428C-B14A-1C6D0BBA860B}">
      <dgm:prSet phldrT="[Text]" custT="1"/>
      <dgm:spPr/>
      <dgm:t>
        <a:bodyPr/>
        <a:lstStyle/>
        <a:p>
          <a:r>
            <a:rPr lang="en-US" sz="2800" b="1"/>
            <a:t>PDM3-120-003</a:t>
          </a:r>
          <a:endParaRPr lang="en-US" sz="2800" b="1" dirty="0"/>
        </a:p>
      </dgm:t>
    </dgm:pt>
    <dgm:pt modelId="{74E1C4DE-61D6-4FAE-BB9F-BF72E1B35005}" type="parTrans" cxnId="{CA52FC58-372A-42A1-8897-85394C3A46EB}">
      <dgm:prSet/>
      <dgm:spPr/>
      <dgm:t>
        <a:bodyPr/>
        <a:lstStyle/>
        <a:p>
          <a:endParaRPr lang="en-US"/>
        </a:p>
      </dgm:t>
    </dgm:pt>
    <dgm:pt modelId="{EEB97AF6-BB82-4FF9-85B4-606638681A9D}" type="sibTrans" cxnId="{CA52FC58-372A-42A1-8897-85394C3A46EB}">
      <dgm:prSet/>
      <dgm:spPr/>
      <dgm:t>
        <a:bodyPr/>
        <a:lstStyle/>
        <a:p>
          <a:endParaRPr lang="en-US"/>
        </a:p>
      </dgm:t>
    </dgm:pt>
    <dgm:pt modelId="{CB18C451-AB37-4995-A583-541BA5DF0211}">
      <dgm:prSet phldrT="[Text]" custT="1"/>
      <dgm:spPr/>
      <dgm:t>
        <a:bodyPr/>
        <a:lstStyle/>
        <a:p>
          <a:r>
            <a:rPr lang="en-US" sz="2800" b="1" dirty="0"/>
            <a:t>PDM3-120-006</a:t>
          </a:r>
        </a:p>
      </dgm:t>
    </dgm:pt>
    <dgm:pt modelId="{18ED9A7C-ACE2-4243-A764-146DE4A3BE55}" type="parTrans" cxnId="{47A2BB86-C85A-4FE6-B3B5-FAC50A443903}">
      <dgm:prSet/>
      <dgm:spPr/>
      <dgm:t>
        <a:bodyPr/>
        <a:lstStyle/>
        <a:p>
          <a:endParaRPr lang="en-US"/>
        </a:p>
      </dgm:t>
    </dgm:pt>
    <dgm:pt modelId="{A46CCEDC-57D8-4A86-B648-5B5CDFF16C30}" type="sibTrans" cxnId="{47A2BB86-C85A-4FE6-B3B5-FAC50A443903}">
      <dgm:prSet/>
      <dgm:spPr/>
      <dgm:t>
        <a:bodyPr/>
        <a:lstStyle/>
        <a:p>
          <a:endParaRPr lang="en-US"/>
        </a:p>
      </dgm:t>
    </dgm:pt>
    <dgm:pt modelId="{3E952ED0-B363-4452-9FC9-7E99B744979A}">
      <dgm:prSet phldrT="[Text]" custT="1"/>
      <dgm:spPr/>
      <dgm:t>
        <a:bodyPr/>
        <a:lstStyle/>
        <a:p>
          <a:r>
            <a:rPr lang="en-US" sz="2800" b="1" dirty="0"/>
            <a:t>PDM3-120-007</a:t>
          </a:r>
        </a:p>
      </dgm:t>
    </dgm:pt>
    <dgm:pt modelId="{C36A5A31-51D7-450F-9997-A269F374B5C5}" type="parTrans" cxnId="{C21A1182-B09F-4518-892E-2515066E89AA}">
      <dgm:prSet/>
      <dgm:spPr/>
      <dgm:t>
        <a:bodyPr/>
        <a:lstStyle/>
        <a:p>
          <a:endParaRPr lang="en-US"/>
        </a:p>
      </dgm:t>
    </dgm:pt>
    <dgm:pt modelId="{1366C0F0-B065-45B6-B26F-3A71539D75B4}" type="sibTrans" cxnId="{C21A1182-B09F-4518-892E-2515066E89AA}">
      <dgm:prSet/>
      <dgm:spPr/>
      <dgm:t>
        <a:bodyPr/>
        <a:lstStyle/>
        <a:p>
          <a:endParaRPr lang="en-US"/>
        </a:p>
      </dgm:t>
    </dgm:pt>
    <dgm:pt modelId="{6117F3B9-F095-4357-95F4-BBE6A4D5A84E}">
      <dgm:prSet phldrT="[Text]" custT="1"/>
      <dgm:spPr/>
      <dgm:t>
        <a:bodyPr/>
        <a:lstStyle/>
        <a:p>
          <a:r>
            <a:rPr lang="en-US" sz="2800" b="1" dirty="0"/>
            <a:t>PDM3-120-008</a:t>
          </a:r>
        </a:p>
      </dgm:t>
    </dgm:pt>
    <dgm:pt modelId="{8EE66FCD-0C45-43AC-A15A-C7FBAEBE4B80}" type="parTrans" cxnId="{69E1171A-383B-4D24-8A8B-468F185A1D42}">
      <dgm:prSet/>
      <dgm:spPr/>
      <dgm:t>
        <a:bodyPr/>
        <a:lstStyle/>
        <a:p>
          <a:endParaRPr lang="en-US"/>
        </a:p>
      </dgm:t>
    </dgm:pt>
    <dgm:pt modelId="{80A91FAD-6467-43F1-9815-D3EE041D08C9}" type="sibTrans" cxnId="{69E1171A-383B-4D24-8A8B-468F185A1D42}">
      <dgm:prSet/>
      <dgm:spPr/>
      <dgm:t>
        <a:bodyPr/>
        <a:lstStyle/>
        <a:p>
          <a:endParaRPr lang="en-US"/>
        </a:p>
      </dgm:t>
    </dgm:pt>
    <dgm:pt modelId="{1AFA77E5-9F7A-4FC2-945B-16D507603E39}">
      <dgm:prSet phldrT="[Text]" custT="1"/>
      <dgm:spPr/>
      <dgm:t>
        <a:bodyPr/>
        <a:lstStyle/>
        <a:p>
          <a:r>
            <a:rPr lang="en-US" sz="2800" b="1" dirty="0"/>
            <a:t>PDM3-120-010</a:t>
          </a:r>
        </a:p>
      </dgm:t>
    </dgm:pt>
    <dgm:pt modelId="{D3253C08-3C6A-4527-ADA7-FA9D2A9FE74B}" type="parTrans" cxnId="{A1A18F56-EA8C-43C5-B0D0-E46BC007BF80}">
      <dgm:prSet/>
      <dgm:spPr/>
      <dgm:t>
        <a:bodyPr/>
        <a:lstStyle/>
        <a:p>
          <a:endParaRPr lang="en-US"/>
        </a:p>
      </dgm:t>
    </dgm:pt>
    <dgm:pt modelId="{619BF248-CA4F-4A84-9546-63DE9425E0D0}" type="sibTrans" cxnId="{A1A18F56-EA8C-43C5-B0D0-E46BC007BF80}">
      <dgm:prSet/>
      <dgm:spPr/>
      <dgm:t>
        <a:bodyPr/>
        <a:lstStyle/>
        <a:p>
          <a:endParaRPr lang="en-US"/>
        </a:p>
      </dgm:t>
    </dgm:pt>
    <dgm:pt modelId="{A3E96D7D-6578-4A80-83EF-CAE2B57E0CF7}" type="pres">
      <dgm:prSet presAssocID="{A8C3A86E-AD71-4E6D-9B83-5C92BC30F79C}" presName="Name0" presStyleCnt="0">
        <dgm:presLayoutVars>
          <dgm:resizeHandles/>
        </dgm:presLayoutVars>
      </dgm:prSet>
      <dgm:spPr/>
    </dgm:pt>
    <dgm:pt modelId="{9089ABF6-306E-46BD-A0A4-4C618156E1F1}" type="pres">
      <dgm:prSet presAssocID="{8AEF8BAE-D259-44A9-BDF6-1AB42653648E}" presName="text" presStyleLbl="node1" presStyleIdx="0" presStyleCnt="6">
        <dgm:presLayoutVars>
          <dgm:bulletEnabled val="1"/>
        </dgm:presLayoutVars>
      </dgm:prSet>
      <dgm:spPr>
        <a:prstGeom prst="round2DiagRect">
          <a:avLst/>
        </a:prstGeom>
      </dgm:spPr>
    </dgm:pt>
    <dgm:pt modelId="{CE9B9E3D-734A-4C4E-BA50-AA7E43FE36FF}" type="pres">
      <dgm:prSet presAssocID="{8697AE3C-7C3E-466A-A883-72009FE4B9C8}" presName="space" presStyleCnt="0"/>
      <dgm:spPr/>
    </dgm:pt>
    <dgm:pt modelId="{1DF1AF60-10B7-416C-86E8-615DAFE4C738}" type="pres">
      <dgm:prSet presAssocID="{153F142E-0CEB-428C-B14A-1C6D0BBA860B}" presName="text" presStyleLbl="node1" presStyleIdx="1" presStyleCnt="6">
        <dgm:presLayoutVars>
          <dgm:bulletEnabled val="1"/>
        </dgm:presLayoutVars>
      </dgm:prSet>
      <dgm:spPr>
        <a:prstGeom prst="round2DiagRect">
          <a:avLst/>
        </a:prstGeom>
      </dgm:spPr>
    </dgm:pt>
    <dgm:pt modelId="{8732AF9E-C948-485C-BECE-0CFCB0D9E1E3}" type="pres">
      <dgm:prSet presAssocID="{EEB97AF6-BB82-4FF9-85B4-606638681A9D}" presName="space" presStyleCnt="0"/>
      <dgm:spPr/>
    </dgm:pt>
    <dgm:pt modelId="{4C723BC5-515F-4AC4-89FD-8783EDBB2F18}" type="pres">
      <dgm:prSet presAssocID="{CB18C451-AB37-4995-A583-541BA5DF0211}" presName="text" presStyleLbl="node1" presStyleIdx="2" presStyleCnt="6">
        <dgm:presLayoutVars>
          <dgm:bulletEnabled val="1"/>
        </dgm:presLayoutVars>
      </dgm:prSet>
      <dgm:spPr>
        <a:prstGeom prst="round2DiagRect">
          <a:avLst/>
        </a:prstGeom>
      </dgm:spPr>
    </dgm:pt>
    <dgm:pt modelId="{188EF3A3-33D0-461E-B22E-880AF200565E}" type="pres">
      <dgm:prSet presAssocID="{A46CCEDC-57D8-4A86-B648-5B5CDFF16C30}" presName="space" presStyleCnt="0"/>
      <dgm:spPr/>
    </dgm:pt>
    <dgm:pt modelId="{2E6BBC50-F2EA-47B6-8E13-202BF48B794C}" type="pres">
      <dgm:prSet presAssocID="{3E952ED0-B363-4452-9FC9-7E99B744979A}" presName="text" presStyleLbl="node1" presStyleIdx="3" presStyleCnt="6">
        <dgm:presLayoutVars>
          <dgm:bulletEnabled val="1"/>
        </dgm:presLayoutVars>
      </dgm:prSet>
      <dgm:spPr>
        <a:prstGeom prst="round2DiagRect">
          <a:avLst/>
        </a:prstGeom>
      </dgm:spPr>
    </dgm:pt>
    <dgm:pt modelId="{F5EB1AC8-CB2D-4633-A669-89D656827E9A}" type="pres">
      <dgm:prSet presAssocID="{1366C0F0-B065-45B6-B26F-3A71539D75B4}" presName="space" presStyleCnt="0"/>
      <dgm:spPr/>
    </dgm:pt>
    <dgm:pt modelId="{A07D6C8F-A9B0-4682-89AC-EC57D66CA53B}" type="pres">
      <dgm:prSet presAssocID="{6117F3B9-F095-4357-95F4-BBE6A4D5A84E}" presName="text" presStyleLbl="node1" presStyleIdx="4" presStyleCnt="6">
        <dgm:presLayoutVars>
          <dgm:bulletEnabled val="1"/>
        </dgm:presLayoutVars>
      </dgm:prSet>
      <dgm:spPr>
        <a:prstGeom prst="round2DiagRect">
          <a:avLst/>
        </a:prstGeom>
      </dgm:spPr>
    </dgm:pt>
    <dgm:pt modelId="{5717C014-F9C5-4FC2-8378-B9BB847BE442}" type="pres">
      <dgm:prSet presAssocID="{80A91FAD-6467-43F1-9815-D3EE041D08C9}" presName="space" presStyleCnt="0"/>
      <dgm:spPr/>
    </dgm:pt>
    <dgm:pt modelId="{0DBE9864-CA51-4C1B-93E6-5670293E9C42}" type="pres">
      <dgm:prSet presAssocID="{1AFA77E5-9F7A-4FC2-945B-16D507603E39}" presName="text" presStyleLbl="node1" presStyleIdx="5" presStyleCnt="6">
        <dgm:presLayoutVars>
          <dgm:bulletEnabled val="1"/>
        </dgm:presLayoutVars>
      </dgm:prSet>
      <dgm:spPr>
        <a:prstGeom prst="round2DiagRect">
          <a:avLst/>
        </a:prstGeom>
      </dgm:spPr>
    </dgm:pt>
  </dgm:ptLst>
  <dgm:cxnLst>
    <dgm:cxn modelId="{BF3DEA16-E848-482E-AD88-A03CBD1D9E8C}" type="presOf" srcId="{CB18C451-AB37-4995-A583-541BA5DF0211}" destId="{4C723BC5-515F-4AC4-89FD-8783EDBB2F18}" srcOrd="0" destOrd="0" presId="urn:diagrams.loki3.com/VaryingWidthList"/>
    <dgm:cxn modelId="{69E1171A-383B-4D24-8A8B-468F185A1D42}" srcId="{A8C3A86E-AD71-4E6D-9B83-5C92BC30F79C}" destId="{6117F3B9-F095-4357-95F4-BBE6A4D5A84E}" srcOrd="4" destOrd="0" parTransId="{8EE66FCD-0C45-43AC-A15A-C7FBAEBE4B80}" sibTransId="{80A91FAD-6467-43F1-9815-D3EE041D08C9}"/>
    <dgm:cxn modelId="{CCDD611B-64E4-4B42-8AD6-6E1A08932A4D}" type="presOf" srcId="{A8C3A86E-AD71-4E6D-9B83-5C92BC30F79C}" destId="{A3E96D7D-6578-4A80-83EF-CAE2B57E0CF7}" srcOrd="0" destOrd="0" presId="urn:diagrams.loki3.com/VaryingWidthList"/>
    <dgm:cxn modelId="{7F92E61E-2663-4F2A-B2F6-E3A87B248AB6}" type="presOf" srcId="{8AEF8BAE-D259-44A9-BDF6-1AB42653648E}" destId="{9089ABF6-306E-46BD-A0A4-4C618156E1F1}" srcOrd="0" destOrd="0" presId="urn:diagrams.loki3.com/VaryingWidthList"/>
    <dgm:cxn modelId="{8A4D2472-ED0C-4F57-A857-EA8D2C3B1119}" type="presOf" srcId="{153F142E-0CEB-428C-B14A-1C6D0BBA860B}" destId="{1DF1AF60-10B7-416C-86E8-615DAFE4C738}" srcOrd="0" destOrd="0" presId="urn:diagrams.loki3.com/VaryingWidthList"/>
    <dgm:cxn modelId="{D8890974-B977-449F-B98D-F238D01FC552}" srcId="{A8C3A86E-AD71-4E6D-9B83-5C92BC30F79C}" destId="{8AEF8BAE-D259-44A9-BDF6-1AB42653648E}" srcOrd="0" destOrd="0" parTransId="{A061851F-4FB8-49A4-A9F7-6A3D865AA2D2}" sibTransId="{8697AE3C-7C3E-466A-A883-72009FE4B9C8}"/>
    <dgm:cxn modelId="{A1A18F56-EA8C-43C5-B0D0-E46BC007BF80}" srcId="{A8C3A86E-AD71-4E6D-9B83-5C92BC30F79C}" destId="{1AFA77E5-9F7A-4FC2-945B-16D507603E39}" srcOrd="5" destOrd="0" parTransId="{D3253C08-3C6A-4527-ADA7-FA9D2A9FE74B}" sibTransId="{619BF248-CA4F-4A84-9546-63DE9425E0D0}"/>
    <dgm:cxn modelId="{CA52FC58-372A-42A1-8897-85394C3A46EB}" srcId="{A8C3A86E-AD71-4E6D-9B83-5C92BC30F79C}" destId="{153F142E-0CEB-428C-B14A-1C6D0BBA860B}" srcOrd="1" destOrd="0" parTransId="{74E1C4DE-61D6-4FAE-BB9F-BF72E1B35005}" sibTransId="{EEB97AF6-BB82-4FF9-85B4-606638681A9D}"/>
    <dgm:cxn modelId="{C21A1182-B09F-4518-892E-2515066E89AA}" srcId="{A8C3A86E-AD71-4E6D-9B83-5C92BC30F79C}" destId="{3E952ED0-B363-4452-9FC9-7E99B744979A}" srcOrd="3" destOrd="0" parTransId="{C36A5A31-51D7-450F-9997-A269F374B5C5}" sibTransId="{1366C0F0-B065-45B6-B26F-3A71539D75B4}"/>
    <dgm:cxn modelId="{47A2BB86-C85A-4FE6-B3B5-FAC50A443903}" srcId="{A8C3A86E-AD71-4E6D-9B83-5C92BC30F79C}" destId="{CB18C451-AB37-4995-A583-541BA5DF0211}" srcOrd="2" destOrd="0" parTransId="{18ED9A7C-ACE2-4243-A764-146DE4A3BE55}" sibTransId="{A46CCEDC-57D8-4A86-B648-5B5CDFF16C30}"/>
    <dgm:cxn modelId="{8436199F-06AC-4A45-BB85-3DFE70C172F9}" type="presOf" srcId="{6117F3B9-F095-4357-95F4-BBE6A4D5A84E}" destId="{A07D6C8F-A9B0-4682-89AC-EC57D66CA53B}" srcOrd="0" destOrd="0" presId="urn:diagrams.loki3.com/VaryingWidthList"/>
    <dgm:cxn modelId="{347620B9-D606-4EAD-A8F6-C4524DB6EF7A}" type="presOf" srcId="{3E952ED0-B363-4452-9FC9-7E99B744979A}" destId="{2E6BBC50-F2EA-47B6-8E13-202BF48B794C}" srcOrd="0" destOrd="0" presId="urn:diagrams.loki3.com/VaryingWidthList"/>
    <dgm:cxn modelId="{B00D6BF3-AC7F-47DE-9D9C-0CF3BBEC3867}" type="presOf" srcId="{1AFA77E5-9F7A-4FC2-945B-16D507603E39}" destId="{0DBE9864-CA51-4C1B-93E6-5670293E9C42}" srcOrd="0" destOrd="0" presId="urn:diagrams.loki3.com/VaryingWidthList"/>
    <dgm:cxn modelId="{C9AF4832-F46F-4495-B211-00D584DE7425}" type="presParOf" srcId="{A3E96D7D-6578-4A80-83EF-CAE2B57E0CF7}" destId="{9089ABF6-306E-46BD-A0A4-4C618156E1F1}" srcOrd="0" destOrd="0" presId="urn:diagrams.loki3.com/VaryingWidthList"/>
    <dgm:cxn modelId="{52715EE6-5AEF-468B-9EA9-6883AE61B312}" type="presParOf" srcId="{A3E96D7D-6578-4A80-83EF-CAE2B57E0CF7}" destId="{CE9B9E3D-734A-4C4E-BA50-AA7E43FE36FF}" srcOrd="1" destOrd="0" presId="urn:diagrams.loki3.com/VaryingWidthList"/>
    <dgm:cxn modelId="{96507C7D-69E9-42AA-AC87-2BC872F1317C}" type="presParOf" srcId="{A3E96D7D-6578-4A80-83EF-CAE2B57E0CF7}" destId="{1DF1AF60-10B7-416C-86E8-615DAFE4C738}" srcOrd="2" destOrd="0" presId="urn:diagrams.loki3.com/VaryingWidthList"/>
    <dgm:cxn modelId="{A91B3B93-4D0A-4585-8BD8-FF4CA95259E2}" type="presParOf" srcId="{A3E96D7D-6578-4A80-83EF-CAE2B57E0CF7}" destId="{8732AF9E-C948-485C-BECE-0CFCB0D9E1E3}" srcOrd="3" destOrd="0" presId="urn:diagrams.loki3.com/VaryingWidthList"/>
    <dgm:cxn modelId="{425B9EB0-8E49-426D-BFF8-C63A1D58698F}" type="presParOf" srcId="{A3E96D7D-6578-4A80-83EF-CAE2B57E0CF7}" destId="{4C723BC5-515F-4AC4-89FD-8783EDBB2F18}" srcOrd="4" destOrd="0" presId="urn:diagrams.loki3.com/VaryingWidthList"/>
    <dgm:cxn modelId="{06B8BAF2-61FC-4230-9C73-39E7FF957F81}" type="presParOf" srcId="{A3E96D7D-6578-4A80-83EF-CAE2B57E0CF7}" destId="{188EF3A3-33D0-461E-B22E-880AF200565E}" srcOrd="5" destOrd="0" presId="urn:diagrams.loki3.com/VaryingWidthList"/>
    <dgm:cxn modelId="{70ABAF90-013B-4F88-A9FB-DFD85756A33F}" type="presParOf" srcId="{A3E96D7D-6578-4A80-83EF-CAE2B57E0CF7}" destId="{2E6BBC50-F2EA-47B6-8E13-202BF48B794C}" srcOrd="6" destOrd="0" presId="urn:diagrams.loki3.com/VaryingWidthList"/>
    <dgm:cxn modelId="{0A2498B9-31EC-4F01-928B-9B1084D6DE3C}" type="presParOf" srcId="{A3E96D7D-6578-4A80-83EF-CAE2B57E0CF7}" destId="{F5EB1AC8-CB2D-4633-A669-89D656827E9A}" srcOrd="7" destOrd="0" presId="urn:diagrams.loki3.com/VaryingWidthList"/>
    <dgm:cxn modelId="{D52DEE86-05D6-4F10-A2C9-758C8F89CD58}" type="presParOf" srcId="{A3E96D7D-6578-4A80-83EF-CAE2B57E0CF7}" destId="{A07D6C8F-A9B0-4682-89AC-EC57D66CA53B}" srcOrd="8" destOrd="0" presId="urn:diagrams.loki3.com/VaryingWidthList"/>
    <dgm:cxn modelId="{D205DAEA-99D5-4065-BBA1-7DE2ED08E7D3}" type="presParOf" srcId="{A3E96D7D-6578-4A80-83EF-CAE2B57E0CF7}" destId="{5717C014-F9C5-4FC2-8378-B9BB847BE442}" srcOrd="9" destOrd="0" presId="urn:diagrams.loki3.com/VaryingWidthList"/>
    <dgm:cxn modelId="{36042D52-257F-4D93-852B-25B3C96C764E}" type="presParOf" srcId="{A3E96D7D-6578-4A80-83EF-CAE2B57E0CF7}" destId="{0DBE9864-CA51-4C1B-93E6-5670293E9C42}" srcOrd="10"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C3A86E-AD71-4E6D-9B83-5C92BC30F79C}" type="doc">
      <dgm:prSet loTypeId="urn:diagrams.loki3.com/VaryingWidthList" loCatId="list" qsTypeId="urn:microsoft.com/office/officeart/2005/8/quickstyle/simple1" qsCatId="simple" csTypeId="urn:microsoft.com/office/officeart/2005/8/colors/colorful1" csCatId="colorful" phldr="1"/>
      <dgm:spPr/>
      <dgm:t>
        <a:bodyPr/>
        <a:lstStyle/>
        <a:p>
          <a:endParaRPr lang="en-US"/>
        </a:p>
      </dgm:t>
    </dgm:pt>
    <dgm:pt modelId="{8AEF8BAE-D259-44A9-BDF6-1AB42653648E}">
      <dgm:prSet phldrT="[Text]" custT="1"/>
      <dgm:spPr/>
      <dgm:t>
        <a:bodyPr/>
        <a:lstStyle/>
        <a:p>
          <a:r>
            <a:rPr lang="en-US" sz="2800" b="1" dirty="0"/>
            <a:t>PDM3-120-017</a:t>
          </a:r>
        </a:p>
      </dgm:t>
    </dgm:pt>
    <dgm:pt modelId="{A061851F-4FB8-49A4-A9F7-6A3D865AA2D2}" type="parTrans" cxnId="{D8890974-B977-449F-B98D-F238D01FC552}">
      <dgm:prSet/>
      <dgm:spPr/>
      <dgm:t>
        <a:bodyPr/>
        <a:lstStyle/>
        <a:p>
          <a:endParaRPr lang="en-US"/>
        </a:p>
      </dgm:t>
    </dgm:pt>
    <dgm:pt modelId="{8697AE3C-7C3E-466A-A883-72009FE4B9C8}" type="sibTrans" cxnId="{D8890974-B977-449F-B98D-F238D01FC552}">
      <dgm:prSet/>
      <dgm:spPr/>
      <dgm:t>
        <a:bodyPr/>
        <a:lstStyle/>
        <a:p>
          <a:endParaRPr lang="en-US"/>
        </a:p>
      </dgm:t>
    </dgm:pt>
    <dgm:pt modelId="{153F142E-0CEB-428C-B14A-1C6D0BBA860B}">
      <dgm:prSet phldrT="[Text]" custT="1"/>
      <dgm:spPr/>
      <dgm:t>
        <a:bodyPr/>
        <a:lstStyle/>
        <a:p>
          <a:r>
            <a:rPr lang="en-US" sz="2800" b="1" dirty="0"/>
            <a:t>PDM3-120-018</a:t>
          </a:r>
        </a:p>
      </dgm:t>
    </dgm:pt>
    <dgm:pt modelId="{74E1C4DE-61D6-4FAE-BB9F-BF72E1B35005}" type="parTrans" cxnId="{CA52FC58-372A-42A1-8897-85394C3A46EB}">
      <dgm:prSet/>
      <dgm:spPr/>
      <dgm:t>
        <a:bodyPr/>
        <a:lstStyle/>
        <a:p>
          <a:endParaRPr lang="en-US"/>
        </a:p>
      </dgm:t>
    </dgm:pt>
    <dgm:pt modelId="{EEB97AF6-BB82-4FF9-85B4-606638681A9D}" type="sibTrans" cxnId="{CA52FC58-372A-42A1-8897-85394C3A46EB}">
      <dgm:prSet/>
      <dgm:spPr/>
      <dgm:t>
        <a:bodyPr/>
        <a:lstStyle/>
        <a:p>
          <a:endParaRPr lang="en-US"/>
        </a:p>
      </dgm:t>
    </dgm:pt>
    <dgm:pt modelId="{CB18C451-AB37-4995-A583-541BA5DF0211}">
      <dgm:prSet phldrT="[Text]" custT="1"/>
      <dgm:spPr/>
      <dgm:t>
        <a:bodyPr/>
        <a:lstStyle/>
        <a:p>
          <a:r>
            <a:rPr lang="en-US" sz="2800" b="1" dirty="0"/>
            <a:t>PDM3-120-020</a:t>
          </a:r>
        </a:p>
      </dgm:t>
    </dgm:pt>
    <dgm:pt modelId="{18ED9A7C-ACE2-4243-A764-146DE4A3BE55}" type="parTrans" cxnId="{47A2BB86-C85A-4FE6-B3B5-FAC50A443903}">
      <dgm:prSet/>
      <dgm:spPr/>
      <dgm:t>
        <a:bodyPr/>
        <a:lstStyle/>
        <a:p>
          <a:endParaRPr lang="en-US"/>
        </a:p>
      </dgm:t>
    </dgm:pt>
    <dgm:pt modelId="{A46CCEDC-57D8-4A86-B648-5B5CDFF16C30}" type="sibTrans" cxnId="{47A2BB86-C85A-4FE6-B3B5-FAC50A443903}">
      <dgm:prSet/>
      <dgm:spPr/>
      <dgm:t>
        <a:bodyPr/>
        <a:lstStyle/>
        <a:p>
          <a:endParaRPr lang="en-US"/>
        </a:p>
      </dgm:t>
    </dgm:pt>
    <dgm:pt modelId="{3E952ED0-B363-4452-9FC9-7E99B744979A}">
      <dgm:prSet phldrT="[Text]" custT="1"/>
      <dgm:spPr/>
      <dgm:t>
        <a:bodyPr/>
        <a:lstStyle/>
        <a:p>
          <a:r>
            <a:rPr lang="en-US" sz="2800" b="1" dirty="0"/>
            <a:t>PDM3-120-021</a:t>
          </a:r>
        </a:p>
      </dgm:t>
    </dgm:pt>
    <dgm:pt modelId="{C36A5A31-51D7-450F-9997-A269F374B5C5}" type="parTrans" cxnId="{C21A1182-B09F-4518-892E-2515066E89AA}">
      <dgm:prSet/>
      <dgm:spPr/>
      <dgm:t>
        <a:bodyPr/>
        <a:lstStyle/>
        <a:p>
          <a:endParaRPr lang="en-US"/>
        </a:p>
      </dgm:t>
    </dgm:pt>
    <dgm:pt modelId="{1366C0F0-B065-45B6-B26F-3A71539D75B4}" type="sibTrans" cxnId="{C21A1182-B09F-4518-892E-2515066E89AA}">
      <dgm:prSet/>
      <dgm:spPr/>
      <dgm:t>
        <a:bodyPr/>
        <a:lstStyle/>
        <a:p>
          <a:endParaRPr lang="en-US"/>
        </a:p>
      </dgm:t>
    </dgm:pt>
    <dgm:pt modelId="{6117F3B9-F095-4357-95F4-BBE6A4D5A84E}">
      <dgm:prSet phldrT="[Text]" custT="1"/>
      <dgm:spPr/>
      <dgm:t>
        <a:bodyPr/>
        <a:lstStyle/>
        <a:p>
          <a:r>
            <a:rPr lang="en-US" sz="2800" b="1" dirty="0"/>
            <a:t>PDM3-120-022</a:t>
          </a:r>
        </a:p>
      </dgm:t>
    </dgm:pt>
    <dgm:pt modelId="{8EE66FCD-0C45-43AC-A15A-C7FBAEBE4B80}" type="parTrans" cxnId="{69E1171A-383B-4D24-8A8B-468F185A1D42}">
      <dgm:prSet/>
      <dgm:spPr/>
      <dgm:t>
        <a:bodyPr/>
        <a:lstStyle/>
        <a:p>
          <a:endParaRPr lang="en-US"/>
        </a:p>
      </dgm:t>
    </dgm:pt>
    <dgm:pt modelId="{80A91FAD-6467-43F1-9815-D3EE041D08C9}" type="sibTrans" cxnId="{69E1171A-383B-4D24-8A8B-468F185A1D42}">
      <dgm:prSet/>
      <dgm:spPr/>
      <dgm:t>
        <a:bodyPr/>
        <a:lstStyle/>
        <a:p>
          <a:endParaRPr lang="en-US"/>
        </a:p>
      </dgm:t>
    </dgm:pt>
    <dgm:pt modelId="{A3E96D7D-6578-4A80-83EF-CAE2B57E0CF7}" type="pres">
      <dgm:prSet presAssocID="{A8C3A86E-AD71-4E6D-9B83-5C92BC30F79C}" presName="Name0" presStyleCnt="0">
        <dgm:presLayoutVars>
          <dgm:resizeHandles/>
        </dgm:presLayoutVars>
      </dgm:prSet>
      <dgm:spPr/>
    </dgm:pt>
    <dgm:pt modelId="{9089ABF6-306E-46BD-A0A4-4C618156E1F1}" type="pres">
      <dgm:prSet presAssocID="{8AEF8BAE-D259-44A9-BDF6-1AB42653648E}" presName="text" presStyleLbl="node1" presStyleIdx="0" presStyleCnt="5">
        <dgm:presLayoutVars>
          <dgm:bulletEnabled val="1"/>
        </dgm:presLayoutVars>
      </dgm:prSet>
      <dgm:spPr>
        <a:prstGeom prst="round2DiagRect">
          <a:avLst/>
        </a:prstGeom>
      </dgm:spPr>
    </dgm:pt>
    <dgm:pt modelId="{CE9B9E3D-734A-4C4E-BA50-AA7E43FE36FF}" type="pres">
      <dgm:prSet presAssocID="{8697AE3C-7C3E-466A-A883-72009FE4B9C8}" presName="space" presStyleCnt="0"/>
      <dgm:spPr/>
    </dgm:pt>
    <dgm:pt modelId="{1DF1AF60-10B7-416C-86E8-615DAFE4C738}" type="pres">
      <dgm:prSet presAssocID="{153F142E-0CEB-428C-B14A-1C6D0BBA860B}" presName="text" presStyleLbl="node1" presStyleIdx="1" presStyleCnt="5">
        <dgm:presLayoutVars>
          <dgm:bulletEnabled val="1"/>
        </dgm:presLayoutVars>
      </dgm:prSet>
      <dgm:spPr>
        <a:prstGeom prst="round2DiagRect">
          <a:avLst/>
        </a:prstGeom>
      </dgm:spPr>
    </dgm:pt>
    <dgm:pt modelId="{8732AF9E-C948-485C-BECE-0CFCB0D9E1E3}" type="pres">
      <dgm:prSet presAssocID="{EEB97AF6-BB82-4FF9-85B4-606638681A9D}" presName="space" presStyleCnt="0"/>
      <dgm:spPr/>
    </dgm:pt>
    <dgm:pt modelId="{4C723BC5-515F-4AC4-89FD-8783EDBB2F18}" type="pres">
      <dgm:prSet presAssocID="{CB18C451-AB37-4995-A583-541BA5DF0211}" presName="text" presStyleLbl="node1" presStyleIdx="2" presStyleCnt="5">
        <dgm:presLayoutVars>
          <dgm:bulletEnabled val="1"/>
        </dgm:presLayoutVars>
      </dgm:prSet>
      <dgm:spPr>
        <a:prstGeom prst="round2DiagRect">
          <a:avLst/>
        </a:prstGeom>
      </dgm:spPr>
    </dgm:pt>
    <dgm:pt modelId="{188EF3A3-33D0-461E-B22E-880AF200565E}" type="pres">
      <dgm:prSet presAssocID="{A46CCEDC-57D8-4A86-B648-5B5CDFF16C30}" presName="space" presStyleCnt="0"/>
      <dgm:spPr/>
    </dgm:pt>
    <dgm:pt modelId="{2E6BBC50-F2EA-47B6-8E13-202BF48B794C}" type="pres">
      <dgm:prSet presAssocID="{3E952ED0-B363-4452-9FC9-7E99B744979A}" presName="text" presStyleLbl="node1" presStyleIdx="3" presStyleCnt="5">
        <dgm:presLayoutVars>
          <dgm:bulletEnabled val="1"/>
        </dgm:presLayoutVars>
      </dgm:prSet>
      <dgm:spPr>
        <a:prstGeom prst="round2DiagRect">
          <a:avLst/>
        </a:prstGeom>
      </dgm:spPr>
    </dgm:pt>
    <dgm:pt modelId="{F5EB1AC8-CB2D-4633-A669-89D656827E9A}" type="pres">
      <dgm:prSet presAssocID="{1366C0F0-B065-45B6-B26F-3A71539D75B4}" presName="space" presStyleCnt="0"/>
      <dgm:spPr/>
    </dgm:pt>
    <dgm:pt modelId="{A07D6C8F-A9B0-4682-89AC-EC57D66CA53B}" type="pres">
      <dgm:prSet presAssocID="{6117F3B9-F095-4357-95F4-BBE6A4D5A84E}" presName="text" presStyleLbl="node1" presStyleIdx="4" presStyleCnt="5">
        <dgm:presLayoutVars>
          <dgm:bulletEnabled val="1"/>
        </dgm:presLayoutVars>
      </dgm:prSet>
      <dgm:spPr>
        <a:prstGeom prst="round2DiagRect">
          <a:avLst/>
        </a:prstGeom>
      </dgm:spPr>
    </dgm:pt>
  </dgm:ptLst>
  <dgm:cxnLst>
    <dgm:cxn modelId="{BF3DEA16-E848-482E-AD88-A03CBD1D9E8C}" type="presOf" srcId="{CB18C451-AB37-4995-A583-541BA5DF0211}" destId="{4C723BC5-515F-4AC4-89FD-8783EDBB2F18}" srcOrd="0" destOrd="0" presId="urn:diagrams.loki3.com/VaryingWidthList"/>
    <dgm:cxn modelId="{69E1171A-383B-4D24-8A8B-468F185A1D42}" srcId="{A8C3A86E-AD71-4E6D-9B83-5C92BC30F79C}" destId="{6117F3B9-F095-4357-95F4-BBE6A4D5A84E}" srcOrd="4" destOrd="0" parTransId="{8EE66FCD-0C45-43AC-A15A-C7FBAEBE4B80}" sibTransId="{80A91FAD-6467-43F1-9815-D3EE041D08C9}"/>
    <dgm:cxn modelId="{CCDD611B-64E4-4B42-8AD6-6E1A08932A4D}" type="presOf" srcId="{A8C3A86E-AD71-4E6D-9B83-5C92BC30F79C}" destId="{A3E96D7D-6578-4A80-83EF-CAE2B57E0CF7}" srcOrd="0" destOrd="0" presId="urn:diagrams.loki3.com/VaryingWidthList"/>
    <dgm:cxn modelId="{7F92E61E-2663-4F2A-B2F6-E3A87B248AB6}" type="presOf" srcId="{8AEF8BAE-D259-44A9-BDF6-1AB42653648E}" destId="{9089ABF6-306E-46BD-A0A4-4C618156E1F1}" srcOrd="0" destOrd="0" presId="urn:diagrams.loki3.com/VaryingWidthList"/>
    <dgm:cxn modelId="{8A4D2472-ED0C-4F57-A857-EA8D2C3B1119}" type="presOf" srcId="{153F142E-0CEB-428C-B14A-1C6D0BBA860B}" destId="{1DF1AF60-10B7-416C-86E8-615DAFE4C738}" srcOrd="0" destOrd="0" presId="urn:diagrams.loki3.com/VaryingWidthList"/>
    <dgm:cxn modelId="{D8890974-B977-449F-B98D-F238D01FC552}" srcId="{A8C3A86E-AD71-4E6D-9B83-5C92BC30F79C}" destId="{8AEF8BAE-D259-44A9-BDF6-1AB42653648E}" srcOrd="0" destOrd="0" parTransId="{A061851F-4FB8-49A4-A9F7-6A3D865AA2D2}" sibTransId="{8697AE3C-7C3E-466A-A883-72009FE4B9C8}"/>
    <dgm:cxn modelId="{CA52FC58-372A-42A1-8897-85394C3A46EB}" srcId="{A8C3A86E-AD71-4E6D-9B83-5C92BC30F79C}" destId="{153F142E-0CEB-428C-B14A-1C6D0BBA860B}" srcOrd="1" destOrd="0" parTransId="{74E1C4DE-61D6-4FAE-BB9F-BF72E1B35005}" sibTransId="{EEB97AF6-BB82-4FF9-85B4-606638681A9D}"/>
    <dgm:cxn modelId="{C21A1182-B09F-4518-892E-2515066E89AA}" srcId="{A8C3A86E-AD71-4E6D-9B83-5C92BC30F79C}" destId="{3E952ED0-B363-4452-9FC9-7E99B744979A}" srcOrd="3" destOrd="0" parTransId="{C36A5A31-51D7-450F-9997-A269F374B5C5}" sibTransId="{1366C0F0-B065-45B6-B26F-3A71539D75B4}"/>
    <dgm:cxn modelId="{47A2BB86-C85A-4FE6-B3B5-FAC50A443903}" srcId="{A8C3A86E-AD71-4E6D-9B83-5C92BC30F79C}" destId="{CB18C451-AB37-4995-A583-541BA5DF0211}" srcOrd="2" destOrd="0" parTransId="{18ED9A7C-ACE2-4243-A764-146DE4A3BE55}" sibTransId="{A46CCEDC-57D8-4A86-B648-5B5CDFF16C30}"/>
    <dgm:cxn modelId="{8436199F-06AC-4A45-BB85-3DFE70C172F9}" type="presOf" srcId="{6117F3B9-F095-4357-95F4-BBE6A4D5A84E}" destId="{A07D6C8F-A9B0-4682-89AC-EC57D66CA53B}" srcOrd="0" destOrd="0" presId="urn:diagrams.loki3.com/VaryingWidthList"/>
    <dgm:cxn modelId="{347620B9-D606-4EAD-A8F6-C4524DB6EF7A}" type="presOf" srcId="{3E952ED0-B363-4452-9FC9-7E99B744979A}" destId="{2E6BBC50-F2EA-47B6-8E13-202BF48B794C}" srcOrd="0" destOrd="0" presId="urn:diagrams.loki3.com/VaryingWidthList"/>
    <dgm:cxn modelId="{C9AF4832-F46F-4495-B211-00D584DE7425}" type="presParOf" srcId="{A3E96D7D-6578-4A80-83EF-CAE2B57E0CF7}" destId="{9089ABF6-306E-46BD-A0A4-4C618156E1F1}" srcOrd="0" destOrd="0" presId="urn:diagrams.loki3.com/VaryingWidthList"/>
    <dgm:cxn modelId="{52715EE6-5AEF-468B-9EA9-6883AE61B312}" type="presParOf" srcId="{A3E96D7D-6578-4A80-83EF-CAE2B57E0CF7}" destId="{CE9B9E3D-734A-4C4E-BA50-AA7E43FE36FF}" srcOrd="1" destOrd="0" presId="urn:diagrams.loki3.com/VaryingWidthList"/>
    <dgm:cxn modelId="{96507C7D-69E9-42AA-AC87-2BC872F1317C}" type="presParOf" srcId="{A3E96D7D-6578-4A80-83EF-CAE2B57E0CF7}" destId="{1DF1AF60-10B7-416C-86E8-615DAFE4C738}" srcOrd="2" destOrd="0" presId="urn:diagrams.loki3.com/VaryingWidthList"/>
    <dgm:cxn modelId="{A91B3B93-4D0A-4585-8BD8-FF4CA95259E2}" type="presParOf" srcId="{A3E96D7D-6578-4A80-83EF-CAE2B57E0CF7}" destId="{8732AF9E-C948-485C-BECE-0CFCB0D9E1E3}" srcOrd="3" destOrd="0" presId="urn:diagrams.loki3.com/VaryingWidthList"/>
    <dgm:cxn modelId="{425B9EB0-8E49-426D-BFF8-C63A1D58698F}" type="presParOf" srcId="{A3E96D7D-6578-4A80-83EF-CAE2B57E0CF7}" destId="{4C723BC5-515F-4AC4-89FD-8783EDBB2F18}" srcOrd="4" destOrd="0" presId="urn:diagrams.loki3.com/VaryingWidthList"/>
    <dgm:cxn modelId="{06B8BAF2-61FC-4230-9C73-39E7FF957F81}" type="presParOf" srcId="{A3E96D7D-6578-4A80-83EF-CAE2B57E0CF7}" destId="{188EF3A3-33D0-461E-B22E-880AF200565E}" srcOrd="5" destOrd="0" presId="urn:diagrams.loki3.com/VaryingWidthList"/>
    <dgm:cxn modelId="{70ABAF90-013B-4F88-A9FB-DFD85756A33F}" type="presParOf" srcId="{A3E96D7D-6578-4A80-83EF-CAE2B57E0CF7}" destId="{2E6BBC50-F2EA-47B6-8E13-202BF48B794C}" srcOrd="6" destOrd="0" presId="urn:diagrams.loki3.com/VaryingWidthList"/>
    <dgm:cxn modelId="{0A2498B9-31EC-4F01-928B-9B1084D6DE3C}" type="presParOf" srcId="{A3E96D7D-6578-4A80-83EF-CAE2B57E0CF7}" destId="{F5EB1AC8-CB2D-4633-A669-89D656827E9A}" srcOrd="7" destOrd="0" presId="urn:diagrams.loki3.com/VaryingWidthList"/>
    <dgm:cxn modelId="{D52DEE86-05D6-4F10-A2C9-758C8F89CD58}" type="presParOf" srcId="{A3E96D7D-6578-4A80-83EF-CAE2B57E0CF7}" destId="{A07D6C8F-A9B0-4682-89AC-EC57D66CA53B}" srcOrd="8" destOrd="0" presId="urn:diagrams.loki3.com/VaryingWidth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3178E00-9F1C-4308-B429-4280B95473C3}"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1F145377-9D45-4613-AF05-51B2C63CC3E8}">
      <dgm:prSet phldrT="[Text]" custT="1"/>
      <dgm:spPr/>
      <dgm:t>
        <a:bodyPr/>
        <a:lstStyle/>
        <a:p>
          <a:r>
            <a:rPr lang="en-US" sz="2800" b="1" dirty="0"/>
            <a:t>STUDENT</a:t>
          </a:r>
        </a:p>
      </dgm:t>
    </dgm:pt>
    <dgm:pt modelId="{208AC97A-1F77-41F7-B98C-DE460EAF9823}" type="parTrans" cxnId="{DEA5C5FD-7B32-47F1-84E3-3C75878279D3}">
      <dgm:prSet/>
      <dgm:spPr/>
      <dgm:t>
        <a:bodyPr/>
        <a:lstStyle/>
        <a:p>
          <a:endParaRPr lang="en-US"/>
        </a:p>
      </dgm:t>
    </dgm:pt>
    <dgm:pt modelId="{53E07D68-A856-4030-B44F-C0D1B905F233}" type="sibTrans" cxnId="{DEA5C5FD-7B32-47F1-84E3-3C75878279D3}">
      <dgm:prSet/>
      <dgm:spPr/>
      <dgm:t>
        <a:bodyPr/>
        <a:lstStyle/>
        <a:p>
          <a:endParaRPr lang="en-US"/>
        </a:p>
      </dgm:t>
    </dgm:pt>
    <dgm:pt modelId="{D32BFD84-DC0B-4EBA-8162-FE096C505DD5}">
      <dgm:prSet phldrT="[Text]" custT="1"/>
      <dgm:spPr/>
      <dgm:t>
        <a:bodyPr/>
        <a:lstStyle/>
        <a:p>
          <a:r>
            <a:rPr lang="en-US" sz="2800" dirty="0"/>
            <a:t>PDM3-120-009</a:t>
          </a:r>
        </a:p>
      </dgm:t>
    </dgm:pt>
    <dgm:pt modelId="{C26E406E-E670-4E37-B061-89280817A82C}" type="parTrans" cxnId="{6123FFF6-706D-4491-8149-C3FB9F8B0251}">
      <dgm:prSet/>
      <dgm:spPr/>
      <dgm:t>
        <a:bodyPr/>
        <a:lstStyle/>
        <a:p>
          <a:endParaRPr lang="en-US"/>
        </a:p>
      </dgm:t>
    </dgm:pt>
    <dgm:pt modelId="{C1B520EB-7B1F-4455-AD41-7D968019481F}" type="sibTrans" cxnId="{6123FFF6-706D-4491-8149-C3FB9F8B0251}">
      <dgm:prSet/>
      <dgm:spPr/>
      <dgm:t>
        <a:bodyPr/>
        <a:lstStyle/>
        <a:p>
          <a:endParaRPr lang="en-US"/>
        </a:p>
      </dgm:t>
    </dgm:pt>
    <dgm:pt modelId="{B00F3B05-A18F-4F26-A1DE-E1210A1698E9}">
      <dgm:prSet phldrT="[Text]" custT="1"/>
      <dgm:spPr/>
      <dgm:t>
        <a:bodyPr/>
        <a:lstStyle/>
        <a:p>
          <a:r>
            <a:rPr lang="en-US" sz="2800" b="1" dirty="0"/>
            <a:t>CTE</a:t>
          </a:r>
        </a:p>
      </dgm:t>
    </dgm:pt>
    <dgm:pt modelId="{9D76B203-9A86-4330-B1EA-431AF004A96A}" type="parTrans" cxnId="{4242F75B-4619-43A0-A171-3CE9A6A51E99}">
      <dgm:prSet/>
      <dgm:spPr/>
      <dgm:t>
        <a:bodyPr/>
        <a:lstStyle/>
        <a:p>
          <a:endParaRPr lang="en-US"/>
        </a:p>
      </dgm:t>
    </dgm:pt>
    <dgm:pt modelId="{C34D62E6-3297-4D3C-9B3F-BD4A780CE990}" type="sibTrans" cxnId="{4242F75B-4619-43A0-A171-3CE9A6A51E99}">
      <dgm:prSet/>
      <dgm:spPr/>
      <dgm:t>
        <a:bodyPr/>
        <a:lstStyle/>
        <a:p>
          <a:endParaRPr lang="en-US"/>
        </a:p>
      </dgm:t>
    </dgm:pt>
    <dgm:pt modelId="{1DD453B0-2E53-414B-B354-9193055D0D8D}">
      <dgm:prSet phldrT="[Text]" custT="1"/>
      <dgm:spPr/>
      <dgm:t>
        <a:bodyPr/>
        <a:lstStyle/>
        <a:p>
          <a:r>
            <a:rPr lang="en-US" sz="2800" dirty="0"/>
            <a:t>PDM3-122-002</a:t>
          </a:r>
        </a:p>
      </dgm:t>
    </dgm:pt>
    <dgm:pt modelId="{2FAE5831-5D82-4A9C-ABF0-ECC4E5613820}" type="parTrans" cxnId="{ABE28CF8-1F3D-4590-AF66-4E4FDCEFAA21}">
      <dgm:prSet/>
      <dgm:spPr/>
      <dgm:t>
        <a:bodyPr/>
        <a:lstStyle/>
        <a:p>
          <a:endParaRPr lang="en-US"/>
        </a:p>
      </dgm:t>
    </dgm:pt>
    <dgm:pt modelId="{601BD496-C186-436F-AC03-025D6F1A2B44}" type="sibTrans" cxnId="{ABE28CF8-1F3D-4590-AF66-4E4FDCEFAA21}">
      <dgm:prSet/>
      <dgm:spPr/>
      <dgm:t>
        <a:bodyPr/>
        <a:lstStyle/>
        <a:p>
          <a:endParaRPr lang="en-US"/>
        </a:p>
      </dgm:t>
    </dgm:pt>
    <dgm:pt modelId="{FEB8DCC3-2E04-4749-945C-7DA334A2DB52}">
      <dgm:prSet phldrT="[Text]" custT="1"/>
      <dgm:spPr/>
      <dgm:t>
        <a:bodyPr/>
        <a:lstStyle/>
        <a:p>
          <a:r>
            <a:rPr lang="en-US" sz="2800" b="1" dirty="0"/>
            <a:t>STUDENT RESTRAINT</a:t>
          </a:r>
        </a:p>
      </dgm:t>
    </dgm:pt>
    <dgm:pt modelId="{A4A6577E-A2F2-4B43-8995-ACD4E3129F3A}" type="parTrans" cxnId="{552909E5-9906-4BF5-931E-2E889D401ACA}">
      <dgm:prSet/>
      <dgm:spPr/>
      <dgm:t>
        <a:bodyPr/>
        <a:lstStyle/>
        <a:p>
          <a:endParaRPr lang="en-US"/>
        </a:p>
      </dgm:t>
    </dgm:pt>
    <dgm:pt modelId="{9E6E9645-F3CD-4F74-8F91-B010AD119222}" type="sibTrans" cxnId="{552909E5-9906-4BF5-931E-2E889D401ACA}">
      <dgm:prSet/>
      <dgm:spPr/>
      <dgm:t>
        <a:bodyPr/>
        <a:lstStyle/>
        <a:p>
          <a:endParaRPr lang="en-US"/>
        </a:p>
      </dgm:t>
    </dgm:pt>
    <dgm:pt modelId="{1CB78513-84AD-4DFF-8C7E-E48DB0CBA6A6}">
      <dgm:prSet phldrT="[Text]" custT="1"/>
      <dgm:spPr/>
      <dgm:t>
        <a:bodyPr/>
        <a:lstStyle/>
        <a:p>
          <a:r>
            <a:rPr lang="en-US" sz="2800" dirty="0"/>
            <a:t>PDM3-125-004</a:t>
          </a:r>
        </a:p>
      </dgm:t>
    </dgm:pt>
    <dgm:pt modelId="{46059FA2-2712-4E00-B6E3-C760C2B865FE}" type="parTrans" cxnId="{F5EC43AD-46EA-4440-8B68-9B786C0C0658}">
      <dgm:prSet/>
      <dgm:spPr/>
      <dgm:t>
        <a:bodyPr/>
        <a:lstStyle/>
        <a:p>
          <a:endParaRPr lang="en-US"/>
        </a:p>
      </dgm:t>
    </dgm:pt>
    <dgm:pt modelId="{6C3D5320-E7D3-4274-A940-461C1DB58591}" type="sibTrans" cxnId="{F5EC43AD-46EA-4440-8B68-9B786C0C0658}">
      <dgm:prSet/>
      <dgm:spPr/>
      <dgm:t>
        <a:bodyPr/>
        <a:lstStyle/>
        <a:p>
          <a:endParaRPr lang="en-US"/>
        </a:p>
      </dgm:t>
    </dgm:pt>
    <dgm:pt modelId="{C766D45F-0644-4E56-B51B-79584AED984B}">
      <dgm:prSet phldrT="[Text]" custT="1"/>
      <dgm:spPr/>
      <dgm:t>
        <a:bodyPr/>
        <a:lstStyle/>
        <a:p>
          <a:r>
            <a:rPr lang="en-US" sz="2800" b="1" dirty="0"/>
            <a:t>ATTENDANCE DIAGNOSTIC</a:t>
          </a:r>
        </a:p>
      </dgm:t>
    </dgm:pt>
    <dgm:pt modelId="{5F782F12-E92C-480B-B2C2-A96538BC32ED}" type="parTrans" cxnId="{C1260FB0-BAA9-4424-AE16-C04B3FA1BAED}">
      <dgm:prSet/>
      <dgm:spPr/>
      <dgm:t>
        <a:bodyPr/>
        <a:lstStyle/>
        <a:p>
          <a:endParaRPr lang="en-US"/>
        </a:p>
      </dgm:t>
    </dgm:pt>
    <dgm:pt modelId="{1470F7BF-C00D-41C5-9D8A-DA09F5786570}" type="sibTrans" cxnId="{C1260FB0-BAA9-4424-AE16-C04B3FA1BAED}">
      <dgm:prSet/>
      <dgm:spPr/>
      <dgm:t>
        <a:bodyPr/>
        <a:lstStyle/>
        <a:p>
          <a:endParaRPr lang="en-US"/>
        </a:p>
      </dgm:t>
    </dgm:pt>
    <dgm:pt modelId="{D7B401EE-4109-4523-849C-48BA878F1986}">
      <dgm:prSet phldrT="[Text]" custT="1"/>
      <dgm:spPr/>
      <dgm:t>
        <a:bodyPr/>
        <a:lstStyle/>
        <a:p>
          <a:r>
            <a:rPr lang="en-US" sz="2800" dirty="0"/>
            <a:t>PDM3-131-007 &amp; PDM3-131-008</a:t>
          </a:r>
        </a:p>
      </dgm:t>
    </dgm:pt>
    <dgm:pt modelId="{41418428-21F7-40BE-8AB3-DFADF0DD2D95}" type="parTrans" cxnId="{4262D450-9280-4ED7-8DD3-CA5B4F13E9CD}">
      <dgm:prSet/>
      <dgm:spPr/>
      <dgm:t>
        <a:bodyPr/>
        <a:lstStyle/>
        <a:p>
          <a:endParaRPr lang="en-US"/>
        </a:p>
      </dgm:t>
    </dgm:pt>
    <dgm:pt modelId="{4A79ACD3-C7A5-42E8-865E-51BECBD64B04}" type="sibTrans" cxnId="{4262D450-9280-4ED7-8DD3-CA5B4F13E9CD}">
      <dgm:prSet/>
      <dgm:spPr/>
      <dgm:t>
        <a:bodyPr/>
        <a:lstStyle/>
        <a:p>
          <a:endParaRPr lang="en-US"/>
        </a:p>
      </dgm:t>
    </dgm:pt>
    <dgm:pt modelId="{CF23C641-F8CC-4B32-9F4A-E73A7FB10D24}" type="pres">
      <dgm:prSet presAssocID="{33178E00-9F1C-4308-B429-4280B95473C3}" presName="Name0" presStyleCnt="0">
        <dgm:presLayoutVars>
          <dgm:chMax/>
          <dgm:chPref val="3"/>
          <dgm:dir/>
          <dgm:animOne val="branch"/>
          <dgm:animLvl val="lvl"/>
        </dgm:presLayoutVars>
      </dgm:prSet>
      <dgm:spPr/>
    </dgm:pt>
    <dgm:pt modelId="{51E4395C-887E-4378-9CF3-DBFA5EE46351}" type="pres">
      <dgm:prSet presAssocID="{1F145377-9D45-4613-AF05-51B2C63CC3E8}" presName="composite" presStyleCnt="0"/>
      <dgm:spPr/>
    </dgm:pt>
    <dgm:pt modelId="{77A297D6-3E75-4BDB-A057-ADFA94BFEFFD}" type="pres">
      <dgm:prSet presAssocID="{1F145377-9D45-4613-AF05-51B2C63CC3E8}" presName="FirstChild" presStyleLbl="revTx" presStyleIdx="0" presStyleCnt="4">
        <dgm:presLayoutVars>
          <dgm:chMax val="0"/>
          <dgm:chPref val="0"/>
          <dgm:bulletEnabled val="1"/>
        </dgm:presLayoutVars>
      </dgm:prSet>
      <dgm:spPr/>
    </dgm:pt>
    <dgm:pt modelId="{63882B60-29AA-4B10-8850-71DCE762DAE0}" type="pres">
      <dgm:prSet presAssocID="{1F145377-9D45-4613-AF05-51B2C63CC3E8}" presName="Parent" presStyleLbl="alignNode1" presStyleIdx="0" presStyleCnt="4" custLinFactNeighborX="-15">
        <dgm:presLayoutVars>
          <dgm:chMax val="3"/>
          <dgm:chPref val="3"/>
          <dgm:bulletEnabled val="1"/>
        </dgm:presLayoutVars>
      </dgm:prSet>
      <dgm:spPr/>
    </dgm:pt>
    <dgm:pt modelId="{07C7AA73-317D-4A43-860A-92845590AADC}" type="pres">
      <dgm:prSet presAssocID="{1F145377-9D45-4613-AF05-51B2C63CC3E8}" presName="Accent" presStyleLbl="parChTrans1D1" presStyleIdx="0" presStyleCnt="4"/>
      <dgm:spPr/>
    </dgm:pt>
    <dgm:pt modelId="{978790E5-56C5-4530-8FC0-BFD4C3B21F28}" type="pres">
      <dgm:prSet presAssocID="{53E07D68-A856-4030-B44F-C0D1B905F233}" presName="sibTrans" presStyleCnt="0"/>
      <dgm:spPr/>
    </dgm:pt>
    <dgm:pt modelId="{DBA45CF9-0276-4A37-A2AF-35764750C2A0}" type="pres">
      <dgm:prSet presAssocID="{B00F3B05-A18F-4F26-A1DE-E1210A1698E9}" presName="composite" presStyleCnt="0"/>
      <dgm:spPr/>
    </dgm:pt>
    <dgm:pt modelId="{83526F59-2E50-43DD-BE66-08E57B2EEB8A}" type="pres">
      <dgm:prSet presAssocID="{B00F3B05-A18F-4F26-A1DE-E1210A1698E9}" presName="FirstChild" presStyleLbl="revTx" presStyleIdx="1" presStyleCnt="4">
        <dgm:presLayoutVars>
          <dgm:chMax val="0"/>
          <dgm:chPref val="0"/>
          <dgm:bulletEnabled val="1"/>
        </dgm:presLayoutVars>
      </dgm:prSet>
      <dgm:spPr/>
    </dgm:pt>
    <dgm:pt modelId="{A95FB98F-0DEA-4963-ADBF-DE4529829991}" type="pres">
      <dgm:prSet presAssocID="{B00F3B05-A18F-4F26-A1DE-E1210A1698E9}" presName="Parent" presStyleLbl="alignNode1" presStyleIdx="1" presStyleCnt="4" custLinFactNeighborX="-15">
        <dgm:presLayoutVars>
          <dgm:chMax val="3"/>
          <dgm:chPref val="3"/>
          <dgm:bulletEnabled val="1"/>
        </dgm:presLayoutVars>
      </dgm:prSet>
      <dgm:spPr/>
    </dgm:pt>
    <dgm:pt modelId="{BC2B25C5-21D4-4CFC-8C1C-9C17E669F269}" type="pres">
      <dgm:prSet presAssocID="{B00F3B05-A18F-4F26-A1DE-E1210A1698E9}" presName="Accent" presStyleLbl="parChTrans1D1" presStyleIdx="1" presStyleCnt="4"/>
      <dgm:spPr/>
    </dgm:pt>
    <dgm:pt modelId="{F6502877-457F-4CD8-8104-1B771896E623}" type="pres">
      <dgm:prSet presAssocID="{C34D62E6-3297-4D3C-9B3F-BD4A780CE990}" presName="sibTrans" presStyleCnt="0"/>
      <dgm:spPr/>
    </dgm:pt>
    <dgm:pt modelId="{F1BDDAC1-5F95-454B-8958-E00866616683}" type="pres">
      <dgm:prSet presAssocID="{FEB8DCC3-2E04-4749-945C-7DA334A2DB52}" presName="composite" presStyleCnt="0"/>
      <dgm:spPr/>
    </dgm:pt>
    <dgm:pt modelId="{0D5ECD22-EDDB-47F7-A1A6-9A26EC7B420C}" type="pres">
      <dgm:prSet presAssocID="{FEB8DCC3-2E04-4749-945C-7DA334A2DB52}" presName="FirstChild" presStyleLbl="revTx" presStyleIdx="2" presStyleCnt="4">
        <dgm:presLayoutVars>
          <dgm:chMax val="0"/>
          <dgm:chPref val="0"/>
          <dgm:bulletEnabled val="1"/>
        </dgm:presLayoutVars>
      </dgm:prSet>
      <dgm:spPr/>
    </dgm:pt>
    <dgm:pt modelId="{C811809A-4CFA-42CC-84FA-2CF7EC62B28D}" type="pres">
      <dgm:prSet presAssocID="{FEB8DCC3-2E04-4749-945C-7DA334A2DB52}" presName="Parent" presStyleLbl="alignNode1" presStyleIdx="2" presStyleCnt="4" custLinFactNeighborX="-15">
        <dgm:presLayoutVars>
          <dgm:chMax val="3"/>
          <dgm:chPref val="3"/>
          <dgm:bulletEnabled val="1"/>
        </dgm:presLayoutVars>
      </dgm:prSet>
      <dgm:spPr/>
    </dgm:pt>
    <dgm:pt modelId="{C97AB521-44B8-49A7-845A-1BD7C210C70A}" type="pres">
      <dgm:prSet presAssocID="{FEB8DCC3-2E04-4749-945C-7DA334A2DB52}" presName="Accent" presStyleLbl="parChTrans1D1" presStyleIdx="2" presStyleCnt="4"/>
      <dgm:spPr/>
    </dgm:pt>
    <dgm:pt modelId="{F8D75BC3-51B2-4F0D-AD37-B426AFBBAAFE}" type="pres">
      <dgm:prSet presAssocID="{9E6E9645-F3CD-4F74-8F91-B010AD119222}" presName="sibTrans" presStyleCnt="0"/>
      <dgm:spPr/>
    </dgm:pt>
    <dgm:pt modelId="{34EBEDDB-E65C-4966-BAE8-23252FBE6371}" type="pres">
      <dgm:prSet presAssocID="{C766D45F-0644-4E56-B51B-79584AED984B}" presName="composite" presStyleCnt="0"/>
      <dgm:spPr/>
    </dgm:pt>
    <dgm:pt modelId="{9D2F74D4-7B16-4CDD-A547-34E6C2910E16}" type="pres">
      <dgm:prSet presAssocID="{C766D45F-0644-4E56-B51B-79584AED984B}" presName="FirstChild" presStyleLbl="revTx" presStyleIdx="3" presStyleCnt="4">
        <dgm:presLayoutVars>
          <dgm:chMax val="0"/>
          <dgm:chPref val="0"/>
          <dgm:bulletEnabled val="1"/>
        </dgm:presLayoutVars>
      </dgm:prSet>
      <dgm:spPr/>
    </dgm:pt>
    <dgm:pt modelId="{871F3E78-D71B-4BF3-A218-6EDA048FBB5A}" type="pres">
      <dgm:prSet presAssocID="{C766D45F-0644-4E56-B51B-79584AED984B}" presName="Parent" presStyleLbl="alignNode1" presStyleIdx="3" presStyleCnt="4">
        <dgm:presLayoutVars>
          <dgm:chMax val="3"/>
          <dgm:chPref val="3"/>
          <dgm:bulletEnabled val="1"/>
        </dgm:presLayoutVars>
      </dgm:prSet>
      <dgm:spPr/>
    </dgm:pt>
    <dgm:pt modelId="{3C09667F-5D08-4879-B75E-496DB04BF046}" type="pres">
      <dgm:prSet presAssocID="{C766D45F-0644-4E56-B51B-79584AED984B}" presName="Accent" presStyleLbl="parChTrans1D1" presStyleIdx="3" presStyleCnt="4"/>
      <dgm:spPr/>
    </dgm:pt>
  </dgm:ptLst>
  <dgm:cxnLst>
    <dgm:cxn modelId="{4AAF0B1B-AF0D-4723-BF33-E60F0C874556}" type="presOf" srcId="{1F145377-9D45-4613-AF05-51B2C63CC3E8}" destId="{63882B60-29AA-4B10-8850-71DCE762DAE0}" srcOrd="0" destOrd="0" presId="urn:microsoft.com/office/officeart/2011/layout/TabList"/>
    <dgm:cxn modelId="{F62A5A3B-85D8-40D2-A2D0-4E074307F2DD}" type="presOf" srcId="{33178E00-9F1C-4308-B429-4280B95473C3}" destId="{CF23C641-F8CC-4B32-9F4A-E73A7FB10D24}" srcOrd="0" destOrd="0" presId="urn:microsoft.com/office/officeart/2011/layout/TabList"/>
    <dgm:cxn modelId="{4242F75B-4619-43A0-A171-3CE9A6A51E99}" srcId="{33178E00-9F1C-4308-B429-4280B95473C3}" destId="{B00F3B05-A18F-4F26-A1DE-E1210A1698E9}" srcOrd="1" destOrd="0" parTransId="{9D76B203-9A86-4330-B1EA-431AF004A96A}" sibTransId="{C34D62E6-3297-4D3C-9B3F-BD4A780CE990}"/>
    <dgm:cxn modelId="{F5CD1C44-87F6-4C5B-8473-2850267EE279}" type="presOf" srcId="{B00F3B05-A18F-4F26-A1DE-E1210A1698E9}" destId="{A95FB98F-0DEA-4963-ADBF-DE4529829991}" srcOrd="0" destOrd="0" presId="urn:microsoft.com/office/officeart/2011/layout/TabList"/>
    <dgm:cxn modelId="{67CA324A-1743-47EE-A67C-03CAADAC9F4F}" type="presOf" srcId="{C766D45F-0644-4E56-B51B-79584AED984B}" destId="{871F3E78-D71B-4BF3-A218-6EDA048FBB5A}" srcOrd="0" destOrd="0" presId="urn:microsoft.com/office/officeart/2011/layout/TabList"/>
    <dgm:cxn modelId="{DA8E376D-F137-4278-BB27-40280E01947D}" type="presOf" srcId="{1DD453B0-2E53-414B-B354-9193055D0D8D}" destId="{83526F59-2E50-43DD-BE66-08E57B2EEB8A}" srcOrd="0" destOrd="0" presId="urn:microsoft.com/office/officeart/2011/layout/TabList"/>
    <dgm:cxn modelId="{4262D450-9280-4ED7-8DD3-CA5B4F13E9CD}" srcId="{C766D45F-0644-4E56-B51B-79584AED984B}" destId="{D7B401EE-4109-4523-849C-48BA878F1986}" srcOrd="0" destOrd="0" parTransId="{41418428-21F7-40BE-8AB3-DFADF0DD2D95}" sibTransId="{4A79ACD3-C7A5-42E8-865E-51BECBD64B04}"/>
    <dgm:cxn modelId="{E56B6A85-2542-4E54-A085-FDB8CC06961C}" type="presOf" srcId="{FEB8DCC3-2E04-4749-945C-7DA334A2DB52}" destId="{C811809A-4CFA-42CC-84FA-2CF7EC62B28D}" srcOrd="0" destOrd="0" presId="urn:microsoft.com/office/officeart/2011/layout/TabList"/>
    <dgm:cxn modelId="{B030599B-E569-42A5-BA80-DFA0B4E4E2D5}" type="presOf" srcId="{D32BFD84-DC0B-4EBA-8162-FE096C505DD5}" destId="{77A297D6-3E75-4BDB-A057-ADFA94BFEFFD}" srcOrd="0" destOrd="0" presId="urn:microsoft.com/office/officeart/2011/layout/TabList"/>
    <dgm:cxn modelId="{DBFEFAA3-D4C8-48C1-A884-1538F71BCD6D}" type="presOf" srcId="{D7B401EE-4109-4523-849C-48BA878F1986}" destId="{9D2F74D4-7B16-4CDD-A547-34E6C2910E16}" srcOrd="0" destOrd="0" presId="urn:microsoft.com/office/officeart/2011/layout/TabList"/>
    <dgm:cxn modelId="{F5EC43AD-46EA-4440-8B68-9B786C0C0658}" srcId="{FEB8DCC3-2E04-4749-945C-7DA334A2DB52}" destId="{1CB78513-84AD-4DFF-8C7E-E48DB0CBA6A6}" srcOrd="0" destOrd="0" parTransId="{46059FA2-2712-4E00-B6E3-C760C2B865FE}" sibTransId="{6C3D5320-E7D3-4274-A940-461C1DB58591}"/>
    <dgm:cxn modelId="{C1260FB0-BAA9-4424-AE16-C04B3FA1BAED}" srcId="{33178E00-9F1C-4308-B429-4280B95473C3}" destId="{C766D45F-0644-4E56-B51B-79584AED984B}" srcOrd="3" destOrd="0" parTransId="{5F782F12-E92C-480B-B2C2-A96538BC32ED}" sibTransId="{1470F7BF-C00D-41C5-9D8A-DA09F5786570}"/>
    <dgm:cxn modelId="{552909E5-9906-4BF5-931E-2E889D401ACA}" srcId="{33178E00-9F1C-4308-B429-4280B95473C3}" destId="{FEB8DCC3-2E04-4749-945C-7DA334A2DB52}" srcOrd="2" destOrd="0" parTransId="{A4A6577E-A2F2-4B43-8995-ACD4E3129F3A}" sibTransId="{9E6E9645-F3CD-4F74-8F91-B010AD119222}"/>
    <dgm:cxn modelId="{6123FFF6-706D-4491-8149-C3FB9F8B0251}" srcId="{1F145377-9D45-4613-AF05-51B2C63CC3E8}" destId="{D32BFD84-DC0B-4EBA-8162-FE096C505DD5}" srcOrd="0" destOrd="0" parTransId="{C26E406E-E670-4E37-B061-89280817A82C}" sibTransId="{C1B520EB-7B1F-4455-AD41-7D968019481F}"/>
    <dgm:cxn modelId="{ABE28CF8-1F3D-4590-AF66-4E4FDCEFAA21}" srcId="{B00F3B05-A18F-4F26-A1DE-E1210A1698E9}" destId="{1DD453B0-2E53-414B-B354-9193055D0D8D}" srcOrd="0" destOrd="0" parTransId="{2FAE5831-5D82-4A9C-ABF0-ECC4E5613820}" sibTransId="{601BD496-C186-436F-AC03-025D6F1A2B44}"/>
    <dgm:cxn modelId="{DEA5C5FD-7B32-47F1-84E3-3C75878279D3}" srcId="{33178E00-9F1C-4308-B429-4280B95473C3}" destId="{1F145377-9D45-4613-AF05-51B2C63CC3E8}" srcOrd="0" destOrd="0" parTransId="{208AC97A-1F77-41F7-B98C-DE460EAF9823}" sibTransId="{53E07D68-A856-4030-B44F-C0D1B905F233}"/>
    <dgm:cxn modelId="{12DBF4FF-DDB5-4EDF-932A-E8B8620C7EC2}" type="presOf" srcId="{1CB78513-84AD-4DFF-8C7E-E48DB0CBA6A6}" destId="{0D5ECD22-EDDB-47F7-A1A6-9A26EC7B420C}" srcOrd="0" destOrd="0" presId="urn:microsoft.com/office/officeart/2011/layout/TabList"/>
    <dgm:cxn modelId="{5496FAD6-2836-4973-88C5-FC27BF2C0196}" type="presParOf" srcId="{CF23C641-F8CC-4B32-9F4A-E73A7FB10D24}" destId="{51E4395C-887E-4378-9CF3-DBFA5EE46351}" srcOrd="0" destOrd="0" presId="urn:microsoft.com/office/officeart/2011/layout/TabList"/>
    <dgm:cxn modelId="{B66AF117-1D58-463F-BC73-83EB0525C1E9}" type="presParOf" srcId="{51E4395C-887E-4378-9CF3-DBFA5EE46351}" destId="{77A297D6-3E75-4BDB-A057-ADFA94BFEFFD}" srcOrd="0" destOrd="0" presId="urn:microsoft.com/office/officeart/2011/layout/TabList"/>
    <dgm:cxn modelId="{31FADE49-2863-4DCC-810C-ED70D9C4FD95}" type="presParOf" srcId="{51E4395C-887E-4378-9CF3-DBFA5EE46351}" destId="{63882B60-29AA-4B10-8850-71DCE762DAE0}" srcOrd="1" destOrd="0" presId="urn:microsoft.com/office/officeart/2011/layout/TabList"/>
    <dgm:cxn modelId="{597C8D27-FBB2-4D41-AE57-091A8EFC17BA}" type="presParOf" srcId="{51E4395C-887E-4378-9CF3-DBFA5EE46351}" destId="{07C7AA73-317D-4A43-860A-92845590AADC}" srcOrd="2" destOrd="0" presId="urn:microsoft.com/office/officeart/2011/layout/TabList"/>
    <dgm:cxn modelId="{1D2B23D5-83C0-4694-A7C9-DFE501880D79}" type="presParOf" srcId="{CF23C641-F8CC-4B32-9F4A-E73A7FB10D24}" destId="{978790E5-56C5-4530-8FC0-BFD4C3B21F28}" srcOrd="1" destOrd="0" presId="urn:microsoft.com/office/officeart/2011/layout/TabList"/>
    <dgm:cxn modelId="{595C8BD3-4EEA-49C0-BDF7-8422B534DC8D}" type="presParOf" srcId="{CF23C641-F8CC-4B32-9F4A-E73A7FB10D24}" destId="{DBA45CF9-0276-4A37-A2AF-35764750C2A0}" srcOrd="2" destOrd="0" presId="urn:microsoft.com/office/officeart/2011/layout/TabList"/>
    <dgm:cxn modelId="{69BD4241-329D-416C-B9D6-161AC3D560F2}" type="presParOf" srcId="{DBA45CF9-0276-4A37-A2AF-35764750C2A0}" destId="{83526F59-2E50-43DD-BE66-08E57B2EEB8A}" srcOrd="0" destOrd="0" presId="urn:microsoft.com/office/officeart/2011/layout/TabList"/>
    <dgm:cxn modelId="{0DAC722D-7D41-4E50-9D40-72DE0769EF80}" type="presParOf" srcId="{DBA45CF9-0276-4A37-A2AF-35764750C2A0}" destId="{A95FB98F-0DEA-4963-ADBF-DE4529829991}" srcOrd="1" destOrd="0" presId="urn:microsoft.com/office/officeart/2011/layout/TabList"/>
    <dgm:cxn modelId="{8A957866-A715-4A27-995E-B20A191E8B75}" type="presParOf" srcId="{DBA45CF9-0276-4A37-A2AF-35764750C2A0}" destId="{BC2B25C5-21D4-4CFC-8C1C-9C17E669F269}" srcOrd="2" destOrd="0" presId="urn:microsoft.com/office/officeart/2011/layout/TabList"/>
    <dgm:cxn modelId="{4C8EB683-1B6F-4D09-B002-7CB8B1E710C3}" type="presParOf" srcId="{CF23C641-F8CC-4B32-9F4A-E73A7FB10D24}" destId="{F6502877-457F-4CD8-8104-1B771896E623}" srcOrd="3" destOrd="0" presId="urn:microsoft.com/office/officeart/2011/layout/TabList"/>
    <dgm:cxn modelId="{B89512BB-4AA8-4F1A-A269-0E1DF93EAFE4}" type="presParOf" srcId="{CF23C641-F8CC-4B32-9F4A-E73A7FB10D24}" destId="{F1BDDAC1-5F95-454B-8958-E00866616683}" srcOrd="4" destOrd="0" presId="urn:microsoft.com/office/officeart/2011/layout/TabList"/>
    <dgm:cxn modelId="{AE12B15E-9860-42DE-BAB1-B1EB8FE1E675}" type="presParOf" srcId="{F1BDDAC1-5F95-454B-8958-E00866616683}" destId="{0D5ECD22-EDDB-47F7-A1A6-9A26EC7B420C}" srcOrd="0" destOrd="0" presId="urn:microsoft.com/office/officeart/2011/layout/TabList"/>
    <dgm:cxn modelId="{F760C3E4-F165-4D4A-A860-C2814B335959}" type="presParOf" srcId="{F1BDDAC1-5F95-454B-8958-E00866616683}" destId="{C811809A-4CFA-42CC-84FA-2CF7EC62B28D}" srcOrd="1" destOrd="0" presId="urn:microsoft.com/office/officeart/2011/layout/TabList"/>
    <dgm:cxn modelId="{F14E0B77-F7D0-4126-BDA2-C6F3F19F4CA7}" type="presParOf" srcId="{F1BDDAC1-5F95-454B-8958-E00866616683}" destId="{C97AB521-44B8-49A7-845A-1BD7C210C70A}" srcOrd="2" destOrd="0" presId="urn:microsoft.com/office/officeart/2011/layout/TabList"/>
    <dgm:cxn modelId="{2AB45F05-492F-4CCA-8F59-53E648CE5144}" type="presParOf" srcId="{CF23C641-F8CC-4B32-9F4A-E73A7FB10D24}" destId="{F8D75BC3-51B2-4F0D-AD37-B426AFBBAAFE}" srcOrd="5" destOrd="0" presId="urn:microsoft.com/office/officeart/2011/layout/TabList"/>
    <dgm:cxn modelId="{884C6FB4-957B-4B2D-9928-0F49957829AA}" type="presParOf" srcId="{CF23C641-F8CC-4B32-9F4A-E73A7FB10D24}" destId="{34EBEDDB-E65C-4966-BAE8-23252FBE6371}" srcOrd="6" destOrd="0" presId="urn:microsoft.com/office/officeart/2011/layout/TabList"/>
    <dgm:cxn modelId="{E3A0668A-DE4B-42EC-9BDB-A65BE4AD61FD}" type="presParOf" srcId="{34EBEDDB-E65C-4966-BAE8-23252FBE6371}" destId="{9D2F74D4-7B16-4CDD-A547-34E6C2910E16}" srcOrd="0" destOrd="0" presId="urn:microsoft.com/office/officeart/2011/layout/TabList"/>
    <dgm:cxn modelId="{8A460E21-9388-47CD-BCE0-C992B9826417}" type="presParOf" srcId="{34EBEDDB-E65C-4966-BAE8-23252FBE6371}" destId="{871F3E78-D71B-4BF3-A218-6EDA048FBB5A}" srcOrd="1" destOrd="0" presId="urn:microsoft.com/office/officeart/2011/layout/TabList"/>
    <dgm:cxn modelId="{04BFBC63-EC01-4E98-B7A2-613FE07D551B}" type="presParOf" srcId="{34EBEDDB-E65C-4966-BAE8-23252FBE6371}" destId="{3C09667F-5D08-4879-B75E-496DB04BF046}"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64963A3-FC33-4E54-BF8B-ACE4562AAFA4}"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6D763801-E986-4CDF-85B6-1C020EA3B2DF}">
      <dgm:prSet phldrT="[Text]" custT="1"/>
      <dgm:spPr/>
      <dgm:t>
        <a:bodyPr/>
        <a:lstStyle/>
        <a:p>
          <a:pPr rtl="0"/>
          <a:r>
            <a:rPr lang="en-US" sz="2200" b="1" dirty="0">
              <a:latin typeface="+mn-lt"/>
            </a:rPr>
            <a:t>Student Attendance</a:t>
          </a:r>
        </a:p>
      </dgm:t>
    </dgm:pt>
    <dgm:pt modelId="{1719F8C5-5C73-4828-9C9D-C6249BA08306}" type="parTrans" cxnId="{DB07B992-921D-4A13-A7A7-38944F7055BF}">
      <dgm:prSet/>
      <dgm:spPr/>
      <dgm:t>
        <a:bodyPr/>
        <a:lstStyle/>
        <a:p>
          <a:endParaRPr lang="en-US"/>
        </a:p>
      </dgm:t>
    </dgm:pt>
    <dgm:pt modelId="{1D90987D-D618-43D5-9BB3-AB9624CBF296}" type="sibTrans" cxnId="{DB07B992-921D-4A13-A7A7-38944F7055BF}">
      <dgm:prSet/>
      <dgm:spPr/>
      <dgm:t>
        <a:bodyPr/>
        <a:lstStyle/>
        <a:p>
          <a:endParaRPr lang="en-US"/>
        </a:p>
      </dgm:t>
    </dgm:pt>
    <dgm:pt modelId="{DE86D3F9-B92E-4844-958D-CD16567992ED}">
      <dgm:prSet phldrT="[Text]" custT="1"/>
      <dgm:spPr/>
      <dgm:t>
        <a:bodyPr/>
        <a:lstStyle/>
        <a:p>
          <a:pPr rtl="0"/>
          <a:r>
            <a:rPr lang="en-US" sz="2200" b="1" dirty="0">
              <a:latin typeface="+mn-lt"/>
            </a:rPr>
            <a:t>College Prep and Dual Credit</a:t>
          </a:r>
        </a:p>
      </dgm:t>
    </dgm:pt>
    <dgm:pt modelId="{EB4B2767-F967-4F87-97F2-C1FF4B99AC16}" type="parTrans" cxnId="{19448316-6761-4AD7-9B9F-E477AE27AC3E}">
      <dgm:prSet/>
      <dgm:spPr/>
      <dgm:t>
        <a:bodyPr/>
        <a:lstStyle/>
        <a:p>
          <a:endParaRPr lang="en-US"/>
        </a:p>
      </dgm:t>
    </dgm:pt>
    <dgm:pt modelId="{B15126BD-C41B-45F4-A4DA-59C07FF2177D}" type="sibTrans" cxnId="{19448316-6761-4AD7-9B9F-E477AE27AC3E}">
      <dgm:prSet/>
      <dgm:spPr/>
      <dgm:t>
        <a:bodyPr/>
        <a:lstStyle/>
        <a:p>
          <a:endParaRPr lang="en-US"/>
        </a:p>
      </dgm:t>
    </dgm:pt>
    <dgm:pt modelId="{0BDBBEB0-D375-480F-8164-9E637C63021D}">
      <dgm:prSet phldrT="[Text]" custT="1"/>
      <dgm:spPr/>
      <dgm:t>
        <a:bodyPr/>
        <a:lstStyle/>
        <a:p>
          <a:pPr rtl="0"/>
          <a:r>
            <a:rPr lang="en-US" sz="2200" b="1" dirty="0">
              <a:latin typeface="+mn-lt"/>
            </a:rPr>
            <a:t>Student Demographics, Characteristics &amp; Programs</a:t>
          </a:r>
        </a:p>
      </dgm:t>
    </dgm:pt>
    <dgm:pt modelId="{3045B649-FFF5-4D1D-B60E-F9E55F7E9FCE}" type="parTrans" cxnId="{5A106A9F-A076-4A7C-86F9-463D5266FF33}">
      <dgm:prSet/>
      <dgm:spPr/>
      <dgm:t>
        <a:bodyPr/>
        <a:lstStyle/>
        <a:p>
          <a:endParaRPr lang="en-US"/>
        </a:p>
      </dgm:t>
    </dgm:pt>
    <dgm:pt modelId="{AA170F27-1221-4886-9278-04562742C5F9}" type="sibTrans" cxnId="{5A106A9F-A076-4A7C-86F9-463D5266FF33}">
      <dgm:prSet/>
      <dgm:spPr/>
      <dgm:t>
        <a:bodyPr/>
        <a:lstStyle/>
        <a:p>
          <a:endParaRPr lang="en-US"/>
        </a:p>
      </dgm:t>
    </dgm:pt>
    <dgm:pt modelId="{119D8969-0820-40D5-B6CF-1E4987BD0448}" type="pres">
      <dgm:prSet presAssocID="{564963A3-FC33-4E54-BF8B-ACE4562AAFA4}" presName="diagram" presStyleCnt="0">
        <dgm:presLayoutVars>
          <dgm:dir/>
          <dgm:resizeHandles val="exact"/>
        </dgm:presLayoutVars>
      </dgm:prSet>
      <dgm:spPr/>
    </dgm:pt>
    <dgm:pt modelId="{67CDB166-A8D2-49AD-A087-99131E068AB0}" type="pres">
      <dgm:prSet presAssocID="{6D763801-E986-4CDF-85B6-1C020EA3B2DF}" presName="node" presStyleLbl="node1" presStyleIdx="0" presStyleCnt="3">
        <dgm:presLayoutVars>
          <dgm:bulletEnabled val="1"/>
        </dgm:presLayoutVars>
      </dgm:prSet>
      <dgm:spPr>
        <a:prstGeom prst="roundRect">
          <a:avLst/>
        </a:prstGeom>
      </dgm:spPr>
    </dgm:pt>
    <dgm:pt modelId="{29F1B74D-F1E8-48A9-9E9A-E9EF52003504}" type="pres">
      <dgm:prSet presAssocID="{1D90987D-D618-43D5-9BB3-AB9624CBF296}" presName="sibTrans" presStyleCnt="0"/>
      <dgm:spPr/>
    </dgm:pt>
    <dgm:pt modelId="{77958EFF-E011-4823-840C-7B500EE9898C}" type="pres">
      <dgm:prSet presAssocID="{DE86D3F9-B92E-4844-958D-CD16567992ED}" presName="node" presStyleLbl="node1" presStyleIdx="1" presStyleCnt="3">
        <dgm:presLayoutVars>
          <dgm:bulletEnabled val="1"/>
        </dgm:presLayoutVars>
      </dgm:prSet>
      <dgm:spPr>
        <a:prstGeom prst="roundRect">
          <a:avLst/>
        </a:prstGeom>
      </dgm:spPr>
    </dgm:pt>
    <dgm:pt modelId="{A2D8D3B2-1CBB-4D44-B368-E0C824AA2D8E}" type="pres">
      <dgm:prSet presAssocID="{B15126BD-C41B-45F4-A4DA-59C07FF2177D}" presName="sibTrans" presStyleCnt="0"/>
      <dgm:spPr/>
    </dgm:pt>
    <dgm:pt modelId="{7DCF2257-A65C-4DF4-9145-345644EB5647}" type="pres">
      <dgm:prSet presAssocID="{0BDBBEB0-D375-480F-8164-9E637C63021D}" presName="node" presStyleLbl="node1" presStyleIdx="2" presStyleCnt="3" custScaleX="144313" custScaleY="110595">
        <dgm:presLayoutVars>
          <dgm:bulletEnabled val="1"/>
        </dgm:presLayoutVars>
      </dgm:prSet>
      <dgm:spPr>
        <a:prstGeom prst="roundRect">
          <a:avLst/>
        </a:prstGeom>
      </dgm:spPr>
    </dgm:pt>
  </dgm:ptLst>
  <dgm:cxnLst>
    <dgm:cxn modelId="{19448316-6761-4AD7-9B9F-E477AE27AC3E}" srcId="{564963A3-FC33-4E54-BF8B-ACE4562AAFA4}" destId="{DE86D3F9-B92E-4844-958D-CD16567992ED}" srcOrd="1" destOrd="0" parTransId="{EB4B2767-F967-4F87-97F2-C1FF4B99AC16}" sibTransId="{B15126BD-C41B-45F4-A4DA-59C07FF2177D}"/>
    <dgm:cxn modelId="{D2456B76-932D-4DAB-BEC0-D0B008C6DFD2}" type="presOf" srcId="{DE86D3F9-B92E-4844-958D-CD16567992ED}" destId="{77958EFF-E011-4823-840C-7B500EE9898C}" srcOrd="0" destOrd="0" presId="urn:microsoft.com/office/officeart/2005/8/layout/default"/>
    <dgm:cxn modelId="{2324A57B-0E80-44B1-88F4-7832BD3E40CB}" type="presOf" srcId="{6D763801-E986-4CDF-85B6-1C020EA3B2DF}" destId="{67CDB166-A8D2-49AD-A087-99131E068AB0}" srcOrd="0" destOrd="0" presId="urn:microsoft.com/office/officeart/2005/8/layout/default"/>
    <dgm:cxn modelId="{DB07B992-921D-4A13-A7A7-38944F7055BF}" srcId="{564963A3-FC33-4E54-BF8B-ACE4562AAFA4}" destId="{6D763801-E986-4CDF-85B6-1C020EA3B2DF}" srcOrd="0" destOrd="0" parTransId="{1719F8C5-5C73-4828-9C9D-C6249BA08306}" sibTransId="{1D90987D-D618-43D5-9BB3-AB9624CBF296}"/>
    <dgm:cxn modelId="{5A106A9F-A076-4A7C-86F9-463D5266FF33}" srcId="{564963A3-FC33-4E54-BF8B-ACE4562AAFA4}" destId="{0BDBBEB0-D375-480F-8164-9E637C63021D}" srcOrd="2" destOrd="0" parTransId="{3045B649-FFF5-4D1D-B60E-F9E55F7E9FCE}" sibTransId="{AA170F27-1221-4886-9278-04562742C5F9}"/>
    <dgm:cxn modelId="{E0CD55B9-334D-45A8-8D84-1857C6A4D5A5}" type="presOf" srcId="{564963A3-FC33-4E54-BF8B-ACE4562AAFA4}" destId="{119D8969-0820-40D5-B6CF-1E4987BD0448}" srcOrd="0" destOrd="0" presId="urn:microsoft.com/office/officeart/2005/8/layout/default"/>
    <dgm:cxn modelId="{91F4F8FF-E55B-4C6E-8E80-2BA5D37F963D}" type="presOf" srcId="{0BDBBEB0-D375-480F-8164-9E637C63021D}" destId="{7DCF2257-A65C-4DF4-9145-345644EB5647}" srcOrd="0" destOrd="0" presId="urn:microsoft.com/office/officeart/2005/8/layout/default"/>
    <dgm:cxn modelId="{FFD3F82A-1C05-459D-8829-18E598EDE641}" type="presParOf" srcId="{119D8969-0820-40D5-B6CF-1E4987BD0448}" destId="{67CDB166-A8D2-49AD-A087-99131E068AB0}" srcOrd="0" destOrd="0" presId="urn:microsoft.com/office/officeart/2005/8/layout/default"/>
    <dgm:cxn modelId="{0C40CE05-F853-453A-8279-08AC9D94B814}" type="presParOf" srcId="{119D8969-0820-40D5-B6CF-1E4987BD0448}" destId="{29F1B74D-F1E8-48A9-9E9A-E9EF52003504}" srcOrd="1" destOrd="0" presId="urn:microsoft.com/office/officeart/2005/8/layout/default"/>
    <dgm:cxn modelId="{AE1C82FF-373D-457C-9D48-0B57BDE2D0F7}" type="presParOf" srcId="{119D8969-0820-40D5-B6CF-1E4987BD0448}" destId="{77958EFF-E011-4823-840C-7B500EE9898C}" srcOrd="2" destOrd="0" presId="urn:microsoft.com/office/officeart/2005/8/layout/default"/>
    <dgm:cxn modelId="{C2519458-0827-4386-B9E7-1BB8856DDBBC}" type="presParOf" srcId="{119D8969-0820-40D5-B6CF-1E4987BD0448}" destId="{A2D8D3B2-1CBB-4D44-B368-E0C824AA2D8E}" srcOrd="3" destOrd="0" presId="urn:microsoft.com/office/officeart/2005/8/layout/default"/>
    <dgm:cxn modelId="{880ED012-D3F4-415A-817C-EE98A014990F}" type="presParOf" srcId="{119D8969-0820-40D5-B6CF-1E4987BD0448}" destId="{7DCF2257-A65C-4DF4-9145-345644EB5647}"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9FCF907-BE2D-4512-8636-1905C4D505A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42955B6C-6CD2-4716-A1F7-1289ADB939DA}">
      <dgm:prSet phldrT="[Text]" custT="1"/>
      <dgm:spPr>
        <a:solidFill>
          <a:srgbClr val="F16038"/>
        </a:solidFill>
      </dgm:spPr>
      <dgm:t>
        <a:bodyPr/>
        <a:lstStyle/>
        <a:p>
          <a:r>
            <a:rPr lang="en-US" sz="2800" b="1" dirty="0"/>
            <a:t>In School Suspension (ISS)</a:t>
          </a:r>
        </a:p>
      </dgm:t>
    </dgm:pt>
    <dgm:pt modelId="{56B9ABA0-F561-430F-85E3-2C1BB33BC576}" type="parTrans" cxnId="{4219F904-34FA-4B5D-B856-EFCCE1F5D49A}">
      <dgm:prSet/>
      <dgm:spPr/>
      <dgm:t>
        <a:bodyPr/>
        <a:lstStyle/>
        <a:p>
          <a:endParaRPr lang="en-US"/>
        </a:p>
      </dgm:t>
    </dgm:pt>
    <dgm:pt modelId="{477F7FB6-D691-42FB-8159-77A07A8803B4}" type="sibTrans" cxnId="{4219F904-34FA-4B5D-B856-EFCCE1F5D49A}">
      <dgm:prSet/>
      <dgm:spPr/>
      <dgm:t>
        <a:bodyPr/>
        <a:lstStyle/>
        <a:p>
          <a:endParaRPr lang="en-US"/>
        </a:p>
      </dgm:t>
    </dgm:pt>
    <dgm:pt modelId="{3E807E72-1DD1-4EDB-AE1E-082A0E7307DE}">
      <dgm:prSet phldrT="[Text]" custT="1"/>
      <dgm:spPr/>
      <dgm:t>
        <a:bodyPr/>
        <a:lstStyle/>
        <a:p>
          <a:r>
            <a:rPr lang="en-US" sz="2400" b="1"/>
            <a:t>44425-0082</a:t>
          </a:r>
          <a:r>
            <a:rPr lang="en-US" sz="2400"/>
            <a:t> – replaced 44425-0048 to check ActualLengthOfDisciplinaryAssignment for ISS</a:t>
          </a:r>
        </a:p>
      </dgm:t>
    </dgm:pt>
    <dgm:pt modelId="{0CC2B216-B76C-4B18-9163-45A43B2E4BD5}" type="parTrans" cxnId="{228C3D36-6683-468B-8FE2-A29778294DC3}">
      <dgm:prSet/>
      <dgm:spPr/>
      <dgm:t>
        <a:bodyPr/>
        <a:lstStyle/>
        <a:p>
          <a:endParaRPr lang="en-US"/>
        </a:p>
      </dgm:t>
    </dgm:pt>
    <dgm:pt modelId="{4E5D660F-D1F5-4F73-A75C-71A07E92D2B2}" type="sibTrans" cxnId="{228C3D36-6683-468B-8FE2-A29778294DC3}">
      <dgm:prSet/>
      <dgm:spPr/>
      <dgm:t>
        <a:bodyPr/>
        <a:lstStyle/>
        <a:p>
          <a:endParaRPr lang="en-US"/>
        </a:p>
      </dgm:t>
    </dgm:pt>
    <dgm:pt modelId="{2743BC38-83D0-48F1-9F98-A901DFD4C240}">
      <dgm:prSet phldrT="[Text]" custT="1"/>
      <dgm:spPr>
        <a:solidFill>
          <a:srgbClr val="70417F"/>
        </a:solidFill>
      </dgm:spPr>
      <dgm:t>
        <a:bodyPr/>
        <a:lstStyle/>
        <a:p>
          <a:r>
            <a:rPr lang="en-US" sz="2800" b="1" dirty="0"/>
            <a:t>Out-of-School Suspension (OSS)</a:t>
          </a:r>
        </a:p>
      </dgm:t>
    </dgm:pt>
    <dgm:pt modelId="{0F44EAF9-A192-457F-96C4-DB168CADBBAF}" type="parTrans" cxnId="{15759E3E-53B6-4510-B10D-D35CB4EFCFB7}">
      <dgm:prSet/>
      <dgm:spPr/>
      <dgm:t>
        <a:bodyPr/>
        <a:lstStyle/>
        <a:p>
          <a:endParaRPr lang="en-US"/>
        </a:p>
      </dgm:t>
    </dgm:pt>
    <dgm:pt modelId="{FB1FFCF5-693E-488F-9863-409BC94AA9A2}" type="sibTrans" cxnId="{15759E3E-53B6-4510-B10D-D35CB4EFCFB7}">
      <dgm:prSet/>
      <dgm:spPr/>
      <dgm:t>
        <a:bodyPr/>
        <a:lstStyle/>
        <a:p>
          <a:endParaRPr lang="en-US"/>
        </a:p>
      </dgm:t>
    </dgm:pt>
    <dgm:pt modelId="{1363AA94-C693-45FA-86DA-C0C889BE227E}">
      <dgm:prSet phldrT="[Text]" custT="1"/>
      <dgm:spPr/>
      <dgm:t>
        <a:bodyPr/>
        <a:lstStyle/>
        <a:p>
          <a:r>
            <a:rPr lang="en-US" sz="2400" b="1"/>
            <a:t>44425-0084</a:t>
          </a:r>
          <a:r>
            <a:rPr lang="en-US" sz="2400"/>
            <a:t> – replaced 44425-0048 to check ActualLengthOfDisciplinaryAssignment for OSS</a:t>
          </a:r>
        </a:p>
      </dgm:t>
    </dgm:pt>
    <dgm:pt modelId="{30AFA1CC-1689-4493-B73E-5F2FED249B02}" type="parTrans" cxnId="{5B282DFA-2636-4AA8-9F9E-6358061F582C}">
      <dgm:prSet/>
      <dgm:spPr/>
      <dgm:t>
        <a:bodyPr/>
        <a:lstStyle/>
        <a:p>
          <a:endParaRPr lang="en-US"/>
        </a:p>
      </dgm:t>
    </dgm:pt>
    <dgm:pt modelId="{B4D5E844-4C8A-431D-98ED-FEE5BF3320BB}" type="sibTrans" cxnId="{5B282DFA-2636-4AA8-9F9E-6358061F582C}">
      <dgm:prSet/>
      <dgm:spPr/>
      <dgm:t>
        <a:bodyPr/>
        <a:lstStyle/>
        <a:p>
          <a:endParaRPr lang="en-US"/>
        </a:p>
      </dgm:t>
    </dgm:pt>
    <dgm:pt modelId="{486E886B-64CE-4EA7-B7AD-344EE8A467F9}">
      <dgm:prSet phldrT="[Text]" custT="1"/>
      <dgm:spPr/>
      <dgm:t>
        <a:bodyPr/>
        <a:lstStyle/>
        <a:p>
          <a:r>
            <a:rPr lang="en-US" sz="2400" b="1"/>
            <a:t>44425-0083 </a:t>
          </a:r>
          <a:r>
            <a:rPr lang="en-US" sz="2400"/>
            <a:t>– replaced 44425-0047 to check OfficialLengthOfDisciplinaryAssignment for ISS</a:t>
          </a:r>
        </a:p>
      </dgm:t>
    </dgm:pt>
    <dgm:pt modelId="{6362CD19-B97F-4F86-98B1-46A9CC2CF5AE}" type="parTrans" cxnId="{C25CBED2-69BC-4D44-A3CF-C7C89E06F385}">
      <dgm:prSet/>
      <dgm:spPr/>
      <dgm:t>
        <a:bodyPr/>
        <a:lstStyle/>
        <a:p>
          <a:endParaRPr lang="en-US"/>
        </a:p>
      </dgm:t>
    </dgm:pt>
    <dgm:pt modelId="{0450E875-B3B4-44F5-81F4-209D4072E99C}" type="sibTrans" cxnId="{C25CBED2-69BC-4D44-A3CF-C7C89E06F385}">
      <dgm:prSet/>
      <dgm:spPr/>
      <dgm:t>
        <a:bodyPr/>
        <a:lstStyle/>
        <a:p>
          <a:endParaRPr lang="en-US"/>
        </a:p>
      </dgm:t>
    </dgm:pt>
    <dgm:pt modelId="{7327316E-34F1-4C6E-BB82-7B27F62C4EB5}">
      <dgm:prSet phldrT="[Text]" custT="1"/>
      <dgm:spPr/>
      <dgm:t>
        <a:bodyPr/>
        <a:lstStyle/>
        <a:p>
          <a:r>
            <a:rPr lang="en-US" sz="2400" b="1"/>
            <a:t>44425-0085</a:t>
          </a:r>
          <a:r>
            <a:rPr lang="en-US" sz="2400"/>
            <a:t> – replaced 44425-0047 to check OfficialLengthOfDisciplinaryAssignment for OSS</a:t>
          </a:r>
        </a:p>
      </dgm:t>
    </dgm:pt>
    <dgm:pt modelId="{1CFD7629-95D1-4CEF-8E31-0EA5F95E2BF0}" type="parTrans" cxnId="{0DA46ED2-8F75-4A6C-85BB-AE1B99DFFE99}">
      <dgm:prSet/>
      <dgm:spPr/>
      <dgm:t>
        <a:bodyPr/>
        <a:lstStyle/>
        <a:p>
          <a:endParaRPr lang="en-US"/>
        </a:p>
      </dgm:t>
    </dgm:pt>
    <dgm:pt modelId="{49FD60BD-F6BA-405D-9385-AE09AD001015}" type="sibTrans" cxnId="{0DA46ED2-8F75-4A6C-85BB-AE1B99DFFE99}">
      <dgm:prSet/>
      <dgm:spPr/>
      <dgm:t>
        <a:bodyPr/>
        <a:lstStyle/>
        <a:p>
          <a:endParaRPr lang="en-US"/>
        </a:p>
      </dgm:t>
    </dgm:pt>
    <dgm:pt modelId="{A7851275-4872-4158-A842-AC0BDA4AB334}" type="pres">
      <dgm:prSet presAssocID="{A9FCF907-BE2D-4512-8636-1905C4D505AE}" presName="linear" presStyleCnt="0">
        <dgm:presLayoutVars>
          <dgm:animLvl val="lvl"/>
          <dgm:resizeHandles val="exact"/>
        </dgm:presLayoutVars>
      </dgm:prSet>
      <dgm:spPr/>
    </dgm:pt>
    <dgm:pt modelId="{A2052B17-17A5-4034-A5F4-A6C90C620EF5}" type="pres">
      <dgm:prSet presAssocID="{42955B6C-6CD2-4716-A1F7-1289ADB939DA}" presName="parentText" presStyleLbl="node1" presStyleIdx="0" presStyleCnt="2">
        <dgm:presLayoutVars>
          <dgm:chMax val="0"/>
          <dgm:bulletEnabled val="1"/>
        </dgm:presLayoutVars>
      </dgm:prSet>
      <dgm:spPr/>
    </dgm:pt>
    <dgm:pt modelId="{3AFEE1AA-CDB5-41F1-B9A2-B1ADAEF431C7}" type="pres">
      <dgm:prSet presAssocID="{42955B6C-6CD2-4716-A1F7-1289ADB939DA}" presName="childText" presStyleLbl="revTx" presStyleIdx="0" presStyleCnt="2">
        <dgm:presLayoutVars>
          <dgm:bulletEnabled val="1"/>
        </dgm:presLayoutVars>
      </dgm:prSet>
      <dgm:spPr/>
    </dgm:pt>
    <dgm:pt modelId="{228B40E1-C24D-4D09-BC79-9E411D889F09}" type="pres">
      <dgm:prSet presAssocID="{2743BC38-83D0-48F1-9F98-A901DFD4C240}" presName="parentText" presStyleLbl="node1" presStyleIdx="1" presStyleCnt="2">
        <dgm:presLayoutVars>
          <dgm:chMax val="0"/>
          <dgm:bulletEnabled val="1"/>
        </dgm:presLayoutVars>
      </dgm:prSet>
      <dgm:spPr/>
    </dgm:pt>
    <dgm:pt modelId="{A8907DE1-D873-477D-8A9F-A2CB7D42DEB2}" type="pres">
      <dgm:prSet presAssocID="{2743BC38-83D0-48F1-9F98-A901DFD4C240}" presName="childText" presStyleLbl="revTx" presStyleIdx="1" presStyleCnt="2">
        <dgm:presLayoutVars>
          <dgm:bulletEnabled val="1"/>
        </dgm:presLayoutVars>
      </dgm:prSet>
      <dgm:spPr/>
    </dgm:pt>
  </dgm:ptLst>
  <dgm:cxnLst>
    <dgm:cxn modelId="{4219F904-34FA-4B5D-B856-EFCCE1F5D49A}" srcId="{A9FCF907-BE2D-4512-8636-1905C4D505AE}" destId="{42955B6C-6CD2-4716-A1F7-1289ADB939DA}" srcOrd="0" destOrd="0" parTransId="{56B9ABA0-F561-430F-85E3-2C1BB33BC576}" sibTransId="{477F7FB6-D691-42FB-8159-77A07A8803B4}"/>
    <dgm:cxn modelId="{3AA9351A-2989-40B7-89CC-92FD0060EBDC}" type="presOf" srcId="{3E807E72-1DD1-4EDB-AE1E-082A0E7307DE}" destId="{3AFEE1AA-CDB5-41F1-B9A2-B1ADAEF431C7}" srcOrd="0" destOrd="0" presId="urn:microsoft.com/office/officeart/2005/8/layout/vList2"/>
    <dgm:cxn modelId="{35C6A42D-199F-4414-9AD1-5F39B3249920}" type="presOf" srcId="{1363AA94-C693-45FA-86DA-C0C889BE227E}" destId="{A8907DE1-D873-477D-8A9F-A2CB7D42DEB2}" srcOrd="0" destOrd="0" presId="urn:microsoft.com/office/officeart/2005/8/layout/vList2"/>
    <dgm:cxn modelId="{228C3D36-6683-468B-8FE2-A29778294DC3}" srcId="{42955B6C-6CD2-4716-A1F7-1289ADB939DA}" destId="{3E807E72-1DD1-4EDB-AE1E-082A0E7307DE}" srcOrd="0" destOrd="0" parTransId="{0CC2B216-B76C-4B18-9163-45A43B2E4BD5}" sibTransId="{4E5D660F-D1F5-4F73-A75C-71A07E92D2B2}"/>
    <dgm:cxn modelId="{15759E3E-53B6-4510-B10D-D35CB4EFCFB7}" srcId="{A9FCF907-BE2D-4512-8636-1905C4D505AE}" destId="{2743BC38-83D0-48F1-9F98-A901DFD4C240}" srcOrd="1" destOrd="0" parTransId="{0F44EAF9-A192-457F-96C4-DB168CADBBAF}" sibTransId="{FB1FFCF5-693E-488F-9863-409BC94AA9A2}"/>
    <dgm:cxn modelId="{F39DED3E-B322-49CB-B914-DECD0905FB90}" type="presOf" srcId="{2743BC38-83D0-48F1-9F98-A901DFD4C240}" destId="{228B40E1-C24D-4D09-BC79-9E411D889F09}" srcOrd="0" destOrd="0" presId="urn:microsoft.com/office/officeart/2005/8/layout/vList2"/>
    <dgm:cxn modelId="{EF77FE5E-1A6A-4685-ACFB-8500DCABDE13}" type="presOf" srcId="{7327316E-34F1-4C6E-BB82-7B27F62C4EB5}" destId="{A8907DE1-D873-477D-8A9F-A2CB7D42DEB2}" srcOrd="0" destOrd="1" presId="urn:microsoft.com/office/officeart/2005/8/layout/vList2"/>
    <dgm:cxn modelId="{F8E6B948-78FE-4E0D-B835-83AD59F4D456}" type="presOf" srcId="{486E886B-64CE-4EA7-B7AD-344EE8A467F9}" destId="{3AFEE1AA-CDB5-41F1-B9A2-B1ADAEF431C7}" srcOrd="0" destOrd="1" presId="urn:microsoft.com/office/officeart/2005/8/layout/vList2"/>
    <dgm:cxn modelId="{8088B5B9-9A0F-459A-9FED-D6867371F223}" type="presOf" srcId="{A9FCF907-BE2D-4512-8636-1905C4D505AE}" destId="{A7851275-4872-4158-A842-AC0BDA4AB334}" srcOrd="0" destOrd="0" presId="urn:microsoft.com/office/officeart/2005/8/layout/vList2"/>
    <dgm:cxn modelId="{0DA46ED2-8F75-4A6C-85BB-AE1B99DFFE99}" srcId="{2743BC38-83D0-48F1-9F98-A901DFD4C240}" destId="{7327316E-34F1-4C6E-BB82-7B27F62C4EB5}" srcOrd="1" destOrd="0" parTransId="{1CFD7629-95D1-4CEF-8E31-0EA5F95E2BF0}" sibTransId="{49FD60BD-F6BA-405D-9385-AE09AD001015}"/>
    <dgm:cxn modelId="{C25CBED2-69BC-4D44-A3CF-C7C89E06F385}" srcId="{42955B6C-6CD2-4716-A1F7-1289ADB939DA}" destId="{486E886B-64CE-4EA7-B7AD-344EE8A467F9}" srcOrd="1" destOrd="0" parTransId="{6362CD19-B97F-4F86-98B1-46A9CC2CF5AE}" sibTransId="{0450E875-B3B4-44F5-81F4-209D4072E99C}"/>
    <dgm:cxn modelId="{ADC8F4F8-9E44-4461-A976-A1B4B0DEFCAC}" type="presOf" srcId="{42955B6C-6CD2-4716-A1F7-1289ADB939DA}" destId="{A2052B17-17A5-4034-A5F4-A6C90C620EF5}" srcOrd="0" destOrd="0" presId="urn:microsoft.com/office/officeart/2005/8/layout/vList2"/>
    <dgm:cxn modelId="{5B282DFA-2636-4AA8-9F9E-6358061F582C}" srcId="{2743BC38-83D0-48F1-9F98-A901DFD4C240}" destId="{1363AA94-C693-45FA-86DA-C0C889BE227E}" srcOrd="0" destOrd="0" parTransId="{30AFA1CC-1689-4493-B73E-5F2FED249B02}" sibTransId="{B4D5E844-4C8A-431D-98ED-FEE5BF3320BB}"/>
    <dgm:cxn modelId="{5BC87154-0377-47C9-98CC-511FEA83313C}" type="presParOf" srcId="{A7851275-4872-4158-A842-AC0BDA4AB334}" destId="{A2052B17-17A5-4034-A5F4-A6C90C620EF5}" srcOrd="0" destOrd="0" presId="urn:microsoft.com/office/officeart/2005/8/layout/vList2"/>
    <dgm:cxn modelId="{8E7DF87C-A054-470C-B385-CB0C060A961D}" type="presParOf" srcId="{A7851275-4872-4158-A842-AC0BDA4AB334}" destId="{3AFEE1AA-CDB5-41F1-B9A2-B1ADAEF431C7}" srcOrd="1" destOrd="0" presId="urn:microsoft.com/office/officeart/2005/8/layout/vList2"/>
    <dgm:cxn modelId="{1DA062F3-A09A-42E2-BC24-23DDE5E855AD}" type="presParOf" srcId="{A7851275-4872-4158-A842-AC0BDA4AB334}" destId="{228B40E1-C24D-4D09-BC79-9E411D889F09}" srcOrd="2" destOrd="0" presId="urn:microsoft.com/office/officeart/2005/8/layout/vList2"/>
    <dgm:cxn modelId="{6F3AFE4C-28A6-421E-B954-5F46FAED1183}" type="presParOf" srcId="{A7851275-4872-4158-A842-AC0BDA4AB334}" destId="{A8907DE1-D873-477D-8A9F-A2CB7D42DEB2}"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047C1FA-0F36-4C03-A037-2B018DA6CB0F}"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US"/>
        </a:p>
      </dgm:t>
    </dgm:pt>
    <dgm:pt modelId="{EC1A8654-E328-43E5-A181-31B7F5C9ED16}">
      <dgm:prSet phldrT="[Text]" custT="1"/>
      <dgm:spPr/>
      <dgm:t>
        <a:bodyPr/>
        <a:lstStyle/>
        <a:p>
          <a:r>
            <a:rPr lang="en-US" sz="2800" b="1" dirty="0"/>
            <a:t>Staff</a:t>
          </a:r>
        </a:p>
      </dgm:t>
    </dgm:pt>
    <dgm:pt modelId="{DCFA55FB-E8A5-4B4A-85C0-0DB7636B3CF3}" type="parTrans" cxnId="{60498ED6-2964-40F6-A5D3-C80BF8D0DF94}">
      <dgm:prSet/>
      <dgm:spPr/>
      <dgm:t>
        <a:bodyPr/>
        <a:lstStyle/>
        <a:p>
          <a:endParaRPr lang="en-US"/>
        </a:p>
      </dgm:t>
    </dgm:pt>
    <dgm:pt modelId="{459C4ED6-A185-4408-890C-2F8F4110A3E4}" type="sibTrans" cxnId="{60498ED6-2964-40F6-A5D3-C80BF8D0DF94}">
      <dgm:prSet/>
      <dgm:spPr/>
      <dgm:t>
        <a:bodyPr/>
        <a:lstStyle/>
        <a:p>
          <a:endParaRPr lang="en-US"/>
        </a:p>
      </dgm:t>
    </dgm:pt>
    <dgm:pt modelId="{72DAF934-F2E6-433D-AEE9-75CEF42802B5}">
      <dgm:prSet phldrT="[Text]" custT="1"/>
      <dgm:spPr/>
      <dgm:t>
        <a:bodyPr/>
        <a:lstStyle/>
        <a:p>
          <a:r>
            <a:rPr lang="en-US" sz="1800"/>
            <a:t>PDM4-111-001</a:t>
          </a:r>
        </a:p>
      </dgm:t>
    </dgm:pt>
    <dgm:pt modelId="{4BD01222-F977-448F-BAF1-F00D0A22A015}" type="parTrans" cxnId="{F933DAF0-4401-49E4-8F15-4B243E9BA3E9}">
      <dgm:prSet/>
      <dgm:spPr/>
      <dgm:t>
        <a:bodyPr/>
        <a:lstStyle/>
        <a:p>
          <a:endParaRPr lang="en-US"/>
        </a:p>
      </dgm:t>
    </dgm:pt>
    <dgm:pt modelId="{134E783B-F76C-44A5-B8D9-3704CB29BC37}" type="sibTrans" cxnId="{F933DAF0-4401-49E4-8F15-4B243E9BA3E9}">
      <dgm:prSet/>
      <dgm:spPr/>
      <dgm:t>
        <a:bodyPr/>
        <a:lstStyle/>
        <a:p>
          <a:endParaRPr lang="en-US"/>
        </a:p>
      </dgm:t>
    </dgm:pt>
    <dgm:pt modelId="{6E8EB86E-F6AC-4952-B381-115D39EC4E6D}">
      <dgm:prSet phldrT="[Text]" custT="1"/>
      <dgm:spPr/>
      <dgm:t>
        <a:bodyPr/>
        <a:lstStyle/>
        <a:p>
          <a:r>
            <a:rPr lang="en-US" sz="2800" b="1" dirty="0"/>
            <a:t>Attendance</a:t>
          </a:r>
        </a:p>
      </dgm:t>
    </dgm:pt>
    <dgm:pt modelId="{111D4CB6-CBAE-49C3-961A-507B425C4E52}" type="parTrans" cxnId="{C939CF5D-63FA-4273-8DF9-8DF4B9E7D7F1}">
      <dgm:prSet/>
      <dgm:spPr/>
      <dgm:t>
        <a:bodyPr/>
        <a:lstStyle/>
        <a:p>
          <a:endParaRPr lang="en-US"/>
        </a:p>
      </dgm:t>
    </dgm:pt>
    <dgm:pt modelId="{59B88595-9DEC-4822-8185-BE5AC8FB4538}" type="sibTrans" cxnId="{C939CF5D-63FA-4273-8DF9-8DF4B9E7D7F1}">
      <dgm:prSet/>
      <dgm:spPr/>
      <dgm:t>
        <a:bodyPr/>
        <a:lstStyle/>
        <a:p>
          <a:endParaRPr lang="en-US"/>
        </a:p>
      </dgm:t>
    </dgm:pt>
    <dgm:pt modelId="{3F5E3B22-4C1A-4349-8AA0-9D27D3BE8C1E}">
      <dgm:prSet phldrT="[Text]" custT="1"/>
      <dgm:spPr>
        <a:solidFill>
          <a:srgbClr val="70417F"/>
        </a:solidFill>
      </dgm:spPr>
      <dgm:t>
        <a:bodyPr/>
        <a:lstStyle/>
        <a:p>
          <a:r>
            <a:rPr lang="en-US" sz="2400" b="1" dirty="0"/>
            <a:t>Course</a:t>
          </a:r>
          <a:r>
            <a:rPr lang="en-US" sz="2400" dirty="0"/>
            <a:t> Completion</a:t>
          </a:r>
        </a:p>
      </dgm:t>
    </dgm:pt>
    <dgm:pt modelId="{FD5FB0D4-B381-4167-9C97-1094CA9C29C1}" type="parTrans" cxnId="{7C09ACFA-AAA2-45D6-876A-A0173C9AA283}">
      <dgm:prSet/>
      <dgm:spPr/>
      <dgm:t>
        <a:bodyPr/>
        <a:lstStyle/>
        <a:p>
          <a:endParaRPr lang="en-US"/>
        </a:p>
      </dgm:t>
    </dgm:pt>
    <dgm:pt modelId="{43C3D640-09D8-4119-9A20-078088C3BBFA}" type="sibTrans" cxnId="{7C09ACFA-AAA2-45D6-876A-A0173C9AA283}">
      <dgm:prSet/>
      <dgm:spPr/>
      <dgm:t>
        <a:bodyPr/>
        <a:lstStyle/>
        <a:p>
          <a:endParaRPr lang="en-US"/>
        </a:p>
      </dgm:t>
    </dgm:pt>
    <dgm:pt modelId="{09D12C00-0C6D-477B-B962-C1B4E93AF8DB}">
      <dgm:prSet phldrT="[Text]" custT="1"/>
      <dgm:spPr/>
      <dgm:t>
        <a:bodyPr/>
        <a:lstStyle/>
        <a:p>
          <a:r>
            <a:rPr lang="en-US" sz="1800"/>
            <a:t>PDM4-131-001</a:t>
          </a:r>
        </a:p>
      </dgm:t>
    </dgm:pt>
    <dgm:pt modelId="{AA706849-A348-4100-B6F2-5CD0CF7F7F95}" type="parTrans" cxnId="{D8078146-81C9-4C34-ADCC-010090D53C1D}">
      <dgm:prSet/>
      <dgm:spPr/>
      <dgm:t>
        <a:bodyPr/>
        <a:lstStyle/>
        <a:p>
          <a:endParaRPr lang="en-US"/>
        </a:p>
      </dgm:t>
    </dgm:pt>
    <dgm:pt modelId="{2A92F13A-BF5A-4F05-AD3C-883A3661E1AD}" type="sibTrans" cxnId="{D8078146-81C9-4C34-ADCC-010090D53C1D}">
      <dgm:prSet/>
      <dgm:spPr/>
      <dgm:t>
        <a:bodyPr/>
        <a:lstStyle/>
        <a:p>
          <a:endParaRPr lang="en-US"/>
        </a:p>
      </dgm:t>
    </dgm:pt>
    <dgm:pt modelId="{58004FC8-ED1B-4018-AB6D-F10A1C941A73}">
      <dgm:prSet phldrT="[Text]" custT="1"/>
      <dgm:spPr/>
      <dgm:t>
        <a:bodyPr/>
        <a:lstStyle/>
        <a:p>
          <a:r>
            <a:rPr lang="en-US" sz="2400" b="1"/>
            <a:t>Organization</a:t>
          </a:r>
        </a:p>
      </dgm:t>
    </dgm:pt>
    <dgm:pt modelId="{545F18F1-4A66-467B-8B0C-4664A572CCF7}" type="parTrans" cxnId="{CD6E73A2-B237-4DE8-B739-682C9DE96B43}">
      <dgm:prSet/>
      <dgm:spPr/>
      <dgm:t>
        <a:bodyPr/>
        <a:lstStyle/>
        <a:p>
          <a:endParaRPr lang="en-US"/>
        </a:p>
      </dgm:t>
    </dgm:pt>
    <dgm:pt modelId="{40FF9148-150A-471F-860E-0429C1242B6C}" type="sibTrans" cxnId="{CD6E73A2-B237-4DE8-B739-682C9DE96B43}">
      <dgm:prSet/>
      <dgm:spPr/>
      <dgm:t>
        <a:bodyPr/>
        <a:lstStyle/>
        <a:p>
          <a:endParaRPr lang="en-US"/>
        </a:p>
      </dgm:t>
    </dgm:pt>
    <dgm:pt modelId="{9834C263-B04A-41F0-B5E7-821F0B898B10}">
      <dgm:prSet phldrT="[Text]" custT="1"/>
      <dgm:spPr/>
      <dgm:t>
        <a:bodyPr/>
        <a:lstStyle/>
        <a:p>
          <a:r>
            <a:rPr lang="en-US" sz="1800"/>
            <a:t>PDM4-133-001</a:t>
          </a:r>
        </a:p>
      </dgm:t>
    </dgm:pt>
    <dgm:pt modelId="{FCEDD293-A6D1-4C59-89F9-757C046E2EC8}" type="parTrans" cxnId="{16A8987C-C884-416C-93D3-B48AB1952E8F}">
      <dgm:prSet/>
      <dgm:spPr/>
      <dgm:t>
        <a:bodyPr/>
        <a:lstStyle/>
        <a:p>
          <a:endParaRPr lang="en-US"/>
        </a:p>
      </dgm:t>
    </dgm:pt>
    <dgm:pt modelId="{3D9A42F4-A369-46FD-91E2-4B16E2A5430A}" type="sibTrans" cxnId="{16A8987C-C884-416C-93D3-B48AB1952E8F}">
      <dgm:prSet/>
      <dgm:spPr/>
      <dgm:t>
        <a:bodyPr/>
        <a:lstStyle/>
        <a:p>
          <a:endParaRPr lang="en-US"/>
        </a:p>
      </dgm:t>
    </dgm:pt>
    <dgm:pt modelId="{1EE532CC-A58A-4FFC-AE1D-4736C7D46BFA}">
      <dgm:prSet phldrT="[Text]" custT="1"/>
      <dgm:spPr/>
      <dgm:t>
        <a:bodyPr/>
        <a:lstStyle/>
        <a:p>
          <a:r>
            <a:rPr lang="en-US" sz="1800"/>
            <a:t>PDM4-133-004</a:t>
          </a:r>
        </a:p>
      </dgm:t>
    </dgm:pt>
    <dgm:pt modelId="{FDED52A7-B14F-4BDF-8738-A75C0EEC36CB}" type="parTrans" cxnId="{8D3A28EB-8B4A-4F2C-BE44-656573F87DE8}">
      <dgm:prSet/>
      <dgm:spPr/>
      <dgm:t>
        <a:bodyPr/>
        <a:lstStyle/>
        <a:p>
          <a:endParaRPr lang="en-US"/>
        </a:p>
      </dgm:t>
    </dgm:pt>
    <dgm:pt modelId="{7ABF25F6-DFAC-4E8F-8BF9-D8F383E22054}" type="sibTrans" cxnId="{8D3A28EB-8B4A-4F2C-BE44-656573F87DE8}">
      <dgm:prSet/>
      <dgm:spPr/>
      <dgm:t>
        <a:bodyPr/>
        <a:lstStyle/>
        <a:p>
          <a:endParaRPr lang="en-US"/>
        </a:p>
      </dgm:t>
    </dgm:pt>
    <dgm:pt modelId="{B5C0D1D8-7F0A-46DD-9CC6-C655D7F6BF6F}">
      <dgm:prSet phldrT="[Text]" custT="1"/>
      <dgm:spPr/>
      <dgm:t>
        <a:bodyPr/>
        <a:lstStyle/>
        <a:p>
          <a:r>
            <a:rPr lang="en-US" sz="1800"/>
            <a:t>PDM4-116-003</a:t>
          </a:r>
        </a:p>
      </dgm:t>
    </dgm:pt>
    <dgm:pt modelId="{BD9A20B8-80B3-4D68-9261-887CA30FA56E}" type="parTrans" cxnId="{B0EFEF69-4261-4C06-AA3D-8503F612E1ED}">
      <dgm:prSet/>
      <dgm:spPr/>
      <dgm:t>
        <a:bodyPr/>
        <a:lstStyle/>
        <a:p>
          <a:endParaRPr lang="en-US"/>
        </a:p>
      </dgm:t>
    </dgm:pt>
    <dgm:pt modelId="{C03AD7CB-F48D-4FCB-8895-F5786A989CA0}" type="sibTrans" cxnId="{B0EFEF69-4261-4C06-AA3D-8503F612E1ED}">
      <dgm:prSet/>
      <dgm:spPr/>
      <dgm:t>
        <a:bodyPr/>
        <a:lstStyle/>
        <a:p>
          <a:endParaRPr lang="en-US"/>
        </a:p>
      </dgm:t>
    </dgm:pt>
    <dgm:pt modelId="{0372200C-CC77-44A9-9CC0-18CD779D1FA3}" type="pres">
      <dgm:prSet presAssocID="{6047C1FA-0F36-4C03-A037-2B018DA6CB0F}" presName="Name0" presStyleCnt="0">
        <dgm:presLayoutVars>
          <dgm:dir/>
          <dgm:animLvl val="lvl"/>
          <dgm:resizeHandles val="exact"/>
        </dgm:presLayoutVars>
      </dgm:prSet>
      <dgm:spPr/>
    </dgm:pt>
    <dgm:pt modelId="{FADD621E-FA89-4D2A-AF44-7E03001841E6}" type="pres">
      <dgm:prSet presAssocID="{EC1A8654-E328-43E5-A181-31B7F5C9ED16}" presName="composite" presStyleCnt="0"/>
      <dgm:spPr/>
    </dgm:pt>
    <dgm:pt modelId="{7C40FFED-E99F-4E1B-8C7A-7572C66CCED2}" type="pres">
      <dgm:prSet presAssocID="{EC1A8654-E328-43E5-A181-31B7F5C9ED16}" presName="parTx" presStyleLbl="alignNode1" presStyleIdx="0" presStyleCnt="4" custFlipHor="1">
        <dgm:presLayoutVars>
          <dgm:chMax val="0"/>
          <dgm:chPref val="0"/>
          <dgm:bulletEnabled val="1"/>
        </dgm:presLayoutVars>
      </dgm:prSet>
      <dgm:spPr>
        <a:prstGeom prst="round2SameRect">
          <a:avLst/>
        </a:prstGeom>
      </dgm:spPr>
    </dgm:pt>
    <dgm:pt modelId="{06B64BC5-E585-4F1F-91D9-A28A3C5DD9FC}" type="pres">
      <dgm:prSet presAssocID="{EC1A8654-E328-43E5-A181-31B7F5C9ED16}" presName="desTx" presStyleLbl="alignAccFollowNode1" presStyleIdx="0" presStyleCnt="4">
        <dgm:presLayoutVars>
          <dgm:bulletEnabled val="1"/>
        </dgm:presLayoutVars>
      </dgm:prSet>
      <dgm:spPr>
        <a:prstGeom prst="rect">
          <a:avLst/>
        </a:prstGeom>
      </dgm:spPr>
    </dgm:pt>
    <dgm:pt modelId="{3F454623-D66B-40AD-A030-610A631FD6D5}" type="pres">
      <dgm:prSet presAssocID="{459C4ED6-A185-4408-890C-2F8F4110A3E4}" presName="space" presStyleCnt="0"/>
      <dgm:spPr/>
    </dgm:pt>
    <dgm:pt modelId="{D8AF42AD-FC4B-4481-A2A3-BF5ECEA09437}" type="pres">
      <dgm:prSet presAssocID="{6E8EB86E-F6AC-4952-B381-115D39EC4E6D}" presName="composite" presStyleCnt="0"/>
      <dgm:spPr/>
    </dgm:pt>
    <dgm:pt modelId="{B4ABC851-3E3C-4250-8D1F-53411F3DAC49}" type="pres">
      <dgm:prSet presAssocID="{6E8EB86E-F6AC-4952-B381-115D39EC4E6D}" presName="parTx" presStyleLbl="alignNode1" presStyleIdx="1" presStyleCnt="4" custScaleX="105442">
        <dgm:presLayoutVars>
          <dgm:chMax val="0"/>
          <dgm:chPref val="0"/>
          <dgm:bulletEnabled val="1"/>
        </dgm:presLayoutVars>
      </dgm:prSet>
      <dgm:spPr>
        <a:prstGeom prst="round2SameRect">
          <a:avLst/>
        </a:prstGeom>
      </dgm:spPr>
    </dgm:pt>
    <dgm:pt modelId="{10B2A226-907E-4C24-9159-4D1932DB5CBC}" type="pres">
      <dgm:prSet presAssocID="{6E8EB86E-F6AC-4952-B381-115D39EC4E6D}" presName="desTx" presStyleLbl="alignAccFollowNode1" presStyleIdx="1" presStyleCnt="4" custScaleX="105442" custLinFactNeighborX="-6">
        <dgm:presLayoutVars>
          <dgm:bulletEnabled val="1"/>
        </dgm:presLayoutVars>
      </dgm:prSet>
      <dgm:spPr/>
    </dgm:pt>
    <dgm:pt modelId="{C020DEB0-B431-4551-9113-7B0303BF515E}" type="pres">
      <dgm:prSet presAssocID="{59B88595-9DEC-4822-8185-BE5AC8FB4538}" presName="space" presStyleCnt="0"/>
      <dgm:spPr/>
    </dgm:pt>
    <dgm:pt modelId="{B0BE0E38-AB5B-468B-8740-0AB6BAB01F7A}" type="pres">
      <dgm:prSet presAssocID="{3F5E3B22-4C1A-4349-8AA0-9D27D3BE8C1E}" presName="composite" presStyleCnt="0"/>
      <dgm:spPr/>
    </dgm:pt>
    <dgm:pt modelId="{8B32C273-9EC7-4442-A0BA-84D20C6CD360}" type="pres">
      <dgm:prSet presAssocID="{3F5E3B22-4C1A-4349-8AA0-9D27D3BE8C1E}" presName="parTx" presStyleLbl="alignNode1" presStyleIdx="2" presStyleCnt="4">
        <dgm:presLayoutVars>
          <dgm:chMax val="0"/>
          <dgm:chPref val="0"/>
          <dgm:bulletEnabled val="1"/>
        </dgm:presLayoutVars>
      </dgm:prSet>
      <dgm:spPr>
        <a:prstGeom prst="round2SameRect">
          <a:avLst/>
        </a:prstGeom>
      </dgm:spPr>
    </dgm:pt>
    <dgm:pt modelId="{248C363B-6CDD-4A9B-8BB6-8152F8C40B7E}" type="pres">
      <dgm:prSet presAssocID="{3F5E3B22-4C1A-4349-8AA0-9D27D3BE8C1E}" presName="desTx" presStyleLbl="alignAccFollowNode1" presStyleIdx="2" presStyleCnt="4">
        <dgm:presLayoutVars>
          <dgm:bulletEnabled val="1"/>
        </dgm:presLayoutVars>
      </dgm:prSet>
      <dgm:spPr/>
    </dgm:pt>
    <dgm:pt modelId="{4F320325-FDE3-409A-8566-054B56F0ED4A}" type="pres">
      <dgm:prSet presAssocID="{43C3D640-09D8-4119-9A20-078088C3BBFA}" presName="space" presStyleCnt="0"/>
      <dgm:spPr/>
    </dgm:pt>
    <dgm:pt modelId="{71EB1DF1-51C0-47E9-9032-0EC984130F4A}" type="pres">
      <dgm:prSet presAssocID="{58004FC8-ED1B-4018-AB6D-F10A1C941A73}" presName="composite" presStyleCnt="0"/>
      <dgm:spPr/>
    </dgm:pt>
    <dgm:pt modelId="{1936A268-8B32-4999-A7AD-049CA7C3BC6C}" type="pres">
      <dgm:prSet presAssocID="{58004FC8-ED1B-4018-AB6D-F10A1C941A73}" presName="parTx" presStyleLbl="alignNode1" presStyleIdx="3" presStyleCnt="4">
        <dgm:presLayoutVars>
          <dgm:chMax val="0"/>
          <dgm:chPref val="0"/>
          <dgm:bulletEnabled val="1"/>
        </dgm:presLayoutVars>
      </dgm:prSet>
      <dgm:spPr>
        <a:prstGeom prst="round2SameRect">
          <a:avLst/>
        </a:prstGeom>
      </dgm:spPr>
    </dgm:pt>
    <dgm:pt modelId="{C2AB692B-20D2-4D1A-B776-C3683E8BB696}" type="pres">
      <dgm:prSet presAssocID="{58004FC8-ED1B-4018-AB6D-F10A1C941A73}" presName="desTx" presStyleLbl="alignAccFollowNode1" presStyleIdx="3" presStyleCnt="4">
        <dgm:presLayoutVars>
          <dgm:bulletEnabled val="1"/>
        </dgm:presLayoutVars>
      </dgm:prSet>
      <dgm:spPr/>
    </dgm:pt>
  </dgm:ptLst>
  <dgm:cxnLst>
    <dgm:cxn modelId="{862B6201-410A-4EA0-990E-8B820CDBF582}" type="presOf" srcId="{EC1A8654-E328-43E5-A181-31B7F5C9ED16}" destId="{7C40FFED-E99F-4E1B-8C7A-7572C66CCED2}" srcOrd="0" destOrd="0" presId="urn:microsoft.com/office/officeart/2005/8/layout/hList1"/>
    <dgm:cxn modelId="{8D25A709-F4A3-4B08-8CD7-14FDC98B0608}" type="presOf" srcId="{09D12C00-0C6D-477B-B962-C1B4E93AF8DB}" destId="{10B2A226-907E-4C24-9159-4D1932DB5CBC}" srcOrd="0" destOrd="0" presId="urn:microsoft.com/office/officeart/2005/8/layout/hList1"/>
    <dgm:cxn modelId="{5425BB14-D0CE-49EF-BDFB-A751D22040DC}" type="presOf" srcId="{72DAF934-F2E6-433D-AEE9-75CEF42802B5}" destId="{06B64BC5-E585-4F1F-91D9-A28A3C5DD9FC}" srcOrd="0" destOrd="0" presId="urn:microsoft.com/office/officeart/2005/8/layout/hList1"/>
    <dgm:cxn modelId="{CE242D2C-C754-44CC-B7B3-6B023446CAAD}" type="presOf" srcId="{1EE532CC-A58A-4FFC-AE1D-4736C7D46BFA}" destId="{248C363B-6CDD-4A9B-8BB6-8152F8C40B7E}" srcOrd="0" destOrd="1" presId="urn:microsoft.com/office/officeart/2005/8/layout/hList1"/>
    <dgm:cxn modelId="{C939CF5D-63FA-4273-8DF9-8DF4B9E7D7F1}" srcId="{6047C1FA-0F36-4C03-A037-2B018DA6CB0F}" destId="{6E8EB86E-F6AC-4952-B381-115D39EC4E6D}" srcOrd="1" destOrd="0" parTransId="{111D4CB6-CBAE-49C3-961A-507B425C4E52}" sibTransId="{59B88595-9DEC-4822-8185-BE5AC8FB4538}"/>
    <dgm:cxn modelId="{D8078146-81C9-4C34-ADCC-010090D53C1D}" srcId="{6E8EB86E-F6AC-4952-B381-115D39EC4E6D}" destId="{09D12C00-0C6D-477B-B962-C1B4E93AF8DB}" srcOrd="0" destOrd="0" parTransId="{AA706849-A348-4100-B6F2-5CD0CF7F7F95}" sibTransId="{2A92F13A-BF5A-4F05-AD3C-883A3661E1AD}"/>
    <dgm:cxn modelId="{68670C69-71A2-46B1-A5D3-02FB037BC6A6}" type="presOf" srcId="{6E8EB86E-F6AC-4952-B381-115D39EC4E6D}" destId="{B4ABC851-3E3C-4250-8D1F-53411F3DAC49}" srcOrd="0" destOrd="0" presId="urn:microsoft.com/office/officeart/2005/8/layout/hList1"/>
    <dgm:cxn modelId="{B0EFEF69-4261-4C06-AA3D-8503F612E1ED}" srcId="{58004FC8-ED1B-4018-AB6D-F10A1C941A73}" destId="{B5C0D1D8-7F0A-46DD-9CC6-C655D7F6BF6F}" srcOrd="0" destOrd="0" parTransId="{BD9A20B8-80B3-4D68-9261-887CA30FA56E}" sibTransId="{C03AD7CB-F48D-4FCB-8895-F5786A989CA0}"/>
    <dgm:cxn modelId="{16A8987C-C884-416C-93D3-B48AB1952E8F}" srcId="{3F5E3B22-4C1A-4349-8AA0-9D27D3BE8C1E}" destId="{9834C263-B04A-41F0-B5E7-821F0B898B10}" srcOrd="0" destOrd="0" parTransId="{FCEDD293-A6D1-4C59-89F9-757C046E2EC8}" sibTransId="{3D9A42F4-A369-46FD-91E2-4B16E2A5430A}"/>
    <dgm:cxn modelId="{1944328B-3571-4977-92C8-23D84D84F84D}" type="presOf" srcId="{58004FC8-ED1B-4018-AB6D-F10A1C941A73}" destId="{1936A268-8B32-4999-A7AD-049CA7C3BC6C}" srcOrd="0" destOrd="0" presId="urn:microsoft.com/office/officeart/2005/8/layout/hList1"/>
    <dgm:cxn modelId="{B7083F9F-A3B7-4576-8856-9C47ECAB68E6}" type="presOf" srcId="{6047C1FA-0F36-4C03-A037-2B018DA6CB0F}" destId="{0372200C-CC77-44A9-9CC0-18CD779D1FA3}" srcOrd="0" destOrd="0" presId="urn:microsoft.com/office/officeart/2005/8/layout/hList1"/>
    <dgm:cxn modelId="{CD6E73A2-B237-4DE8-B739-682C9DE96B43}" srcId="{6047C1FA-0F36-4C03-A037-2B018DA6CB0F}" destId="{58004FC8-ED1B-4018-AB6D-F10A1C941A73}" srcOrd="3" destOrd="0" parTransId="{545F18F1-4A66-467B-8B0C-4664A572CCF7}" sibTransId="{40FF9148-150A-471F-860E-0429C1242B6C}"/>
    <dgm:cxn modelId="{596D4DAF-E71A-4FED-BADB-14BFC4CE043A}" type="presOf" srcId="{B5C0D1D8-7F0A-46DD-9CC6-C655D7F6BF6F}" destId="{C2AB692B-20D2-4D1A-B776-C3683E8BB696}" srcOrd="0" destOrd="0" presId="urn:microsoft.com/office/officeart/2005/8/layout/hList1"/>
    <dgm:cxn modelId="{5C5205C2-20DB-4E3D-B662-ECB8CDDB9836}" type="presOf" srcId="{3F5E3B22-4C1A-4349-8AA0-9D27D3BE8C1E}" destId="{8B32C273-9EC7-4442-A0BA-84D20C6CD360}" srcOrd="0" destOrd="0" presId="urn:microsoft.com/office/officeart/2005/8/layout/hList1"/>
    <dgm:cxn modelId="{60498ED6-2964-40F6-A5D3-C80BF8D0DF94}" srcId="{6047C1FA-0F36-4C03-A037-2B018DA6CB0F}" destId="{EC1A8654-E328-43E5-A181-31B7F5C9ED16}" srcOrd="0" destOrd="0" parTransId="{DCFA55FB-E8A5-4B4A-85C0-0DB7636B3CF3}" sibTransId="{459C4ED6-A185-4408-890C-2F8F4110A3E4}"/>
    <dgm:cxn modelId="{8D3A28EB-8B4A-4F2C-BE44-656573F87DE8}" srcId="{3F5E3B22-4C1A-4349-8AA0-9D27D3BE8C1E}" destId="{1EE532CC-A58A-4FFC-AE1D-4736C7D46BFA}" srcOrd="1" destOrd="0" parTransId="{FDED52A7-B14F-4BDF-8738-A75C0EEC36CB}" sibTransId="{7ABF25F6-DFAC-4E8F-8BF9-D8F383E22054}"/>
    <dgm:cxn modelId="{F933DAF0-4401-49E4-8F15-4B243E9BA3E9}" srcId="{EC1A8654-E328-43E5-A181-31B7F5C9ED16}" destId="{72DAF934-F2E6-433D-AEE9-75CEF42802B5}" srcOrd="0" destOrd="0" parTransId="{4BD01222-F977-448F-BAF1-F00D0A22A015}" sibTransId="{134E783B-F76C-44A5-B8D9-3704CB29BC37}"/>
    <dgm:cxn modelId="{7C09ACFA-AAA2-45D6-876A-A0173C9AA283}" srcId="{6047C1FA-0F36-4C03-A037-2B018DA6CB0F}" destId="{3F5E3B22-4C1A-4349-8AA0-9D27D3BE8C1E}" srcOrd="2" destOrd="0" parTransId="{FD5FB0D4-B381-4167-9C97-1094CA9C29C1}" sibTransId="{43C3D640-09D8-4119-9A20-078088C3BBFA}"/>
    <dgm:cxn modelId="{C2F711FE-4020-4746-8C72-FCA511FF9F77}" type="presOf" srcId="{9834C263-B04A-41F0-B5E7-821F0B898B10}" destId="{248C363B-6CDD-4A9B-8BB6-8152F8C40B7E}" srcOrd="0" destOrd="0" presId="urn:microsoft.com/office/officeart/2005/8/layout/hList1"/>
    <dgm:cxn modelId="{1B8CE673-0AF2-4D15-BD61-4E0CDE89A8AB}" type="presParOf" srcId="{0372200C-CC77-44A9-9CC0-18CD779D1FA3}" destId="{FADD621E-FA89-4D2A-AF44-7E03001841E6}" srcOrd="0" destOrd="0" presId="urn:microsoft.com/office/officeart/2005/8/layout/hList1"/>
    <dgm:cxn modelId="{0C9EDA51-A17A-4022-82A5-3FA7EEAB4B3E}" type="presParOf" srcId="{FADD621E-FA89-4D2A-AF44-7E03001841E6}" destId="{7C40FFED-E99F-4E1B-8C7A-7572C66CCED2}" srcOrd="0" destOrd="0" presId="urn:microsoft.com/office/officeart/2005/8/layout/hList1"/>
    <dgm:cxn modelId="{D5DECD05-C40A-4579-968B-B1DBDB079D0D}" type="presParOf" srcId="{FADD621E-FA89-4D2A-AF44-7E03001841E6}" destId="{06B64BC5-E585-4F1F-91D9-A28A3C5DD9FC}" srcOrd="1" destOrd="0" presId="urn:microsoft.com/office/officeart/2005/8/layout/hList1"/>
    <dgm:cxn modelId="{28D5626E-578A-4161-84C2-72201595022D}" type="presParOf" srcId="{0372200C-CC77-44A9-9CC0-18CD779D1FA3}" destId="{3F454623-D66B-40AD-A030-610A631FD6D5}" srcOrd="1" destOrd="0" presId="urn:microsoft.com/office/officeart/2005/8/layout/hList1"/>
    <dgm:cxn modelId="{1725E8A9-4305-44A7-B927-A33231BB73D7}" type="presParOf" srcId="{0372200C-CC77-44A9-9CC0-18CD779D1FA3}" destId="{D8AF42AD-FC4B-4481-A2A3-BF5ECEA09437}" srcOrd="2" destOrd="0" presId="urn:microsoft.com/office/officeart/2005/8/layout/hList1"/>
    <dgm:cxn modelId="{14179045-B8BB-4F22-B350-89F374D2B1B9}" type="presParOf" srcId="{D8AF42AD-FC4B-4481-A2A3-BF5ECEA09437}" destId="{B4ABC851-3E3C-4250-8D1F-53411F3DAC49}" srcOrd="0" destOrd="0" presId="urn:microsoft.com/office/officeart/2005/8/layout/hList1"/>
    <dgm:cxn modelId="{1AB985B3-6585-4385-B91F-3042F2E04425}" type="presParOf" srcId="{D8AF42AD-FC4B-4481-A2A3-BF5ECEA09437}" destId="{10B2A226-907E-4C24-9159-4D1932DB5CBC}" srcOrd="1" destOrd="0" presId="urn:microsoft.com/office/officeart/2005/8/layout/hList1"/>
    <dgm:cxn modelId="{6B65C57E-F497-4035-B9C4-FE6664BA7D61}" type="presParOf" srcId="{0372200C-CC77-44A9-9CC0-18CD779D1FA3}" destId="{C020DEB0-B431-4551-9113-7B0303BF515E}" srcOrd="3" destOrd="0" presId="urn:microsoft.com/office/officeart/2005/8/layout/hList1"/>
    <dgm:cxn modelId="{317C8916-117D-4631-B9AC-D8A3254E8006}" type="presParOf" srcId="{0372200C-CC77-44A9-9CC0-18CD779D1FA3}" destId="{B0BE0E38-AB5B-468B-8740-0AB6BAB01F7A}" srcOrd="4" destOrd="0" presId="urn:microsoft.com/office/officeart/2005/8/layout/hList1"/>
    <dgm:cxn modelId="{D0DCE033-EB0E-441D-A62C-7846A3FF3851}" type="presParOf" srcId="{B0BE0E38-AB5B-468B-8740-0AB6BAB01F7A}" destId="{8B32C273-9EC7-4442-A0BA-84D20C6CD360}" srcOrd="0" destOrd="0" presId="urn:microsoft.com/office/officeart/2005/8/layout/hList1"/>
    <dgm:cxn modelId="{ED5AC2A2-B18B-422B-B9F4-A87ECA58CAC5}" type="presParOf" srcId="{B0BE0E38-AB5B-468B-8740-0AB6BAB01F7A}" destId="{248C363B-6CDD-4A9B-8BB6-8152F8C40B7E}" srcOrd="1" destOrd="0" presId="urn:microsoft.com/office/officeart/2005/8/layout/hList1"/>
    <dgm:cxn modelId="{52FFFB19-A2E3-4A36-AA6E-4D0C78335CA3}" type="presParOf" srcId="{0372200C-CC77-44A9-9CC0-18CD779D1FA3}" destId="{4F320325-FDE3-409A-8566-054B56F0ED4A}" srcOrd="5" destOrd="0" presId="urn:microsoft.com/office/officeart/2005/8/layout/hList1"/>
    <dgm:cxn modelId="{10DB47E9-A2CA-477E-939E-0D737221659B}" type="presParOf" srcId="{0372200C-CC77-44A9-9CC0-18CD779D1FA3}" destId="{71EB1DF1-51C0-47E9-9032-0EC984130F4A}" srcOrd="6" destOrd="0" presId="urn:microsoft.com/office/officeart/2005/8/layout/hList1"/>
    <dgm:cxn modelId="{748268C3-5DC1-45BF-99C8-43F3949A941E}" type="presParOf" srcId="{71EB1DF1-51C0-47E9-9032-0EC984130F4A}" destId="{1936A268-8B32-4999-A7AD-049CA7C3BC6C}" srcOrd="0" destOrd="0" presId="urn:microsoft.com/office/officeart/2005/8/layout/hList1"/>
    <dgm:cxn modelId="{D9C5C3B2-5D5B-431C-8386-5495BB22705A}" type="presParOf" srcId="{71EB1DF1-51C0-47E9-9032-0EC984130F4A}" destId="{C2AB692B-20D2-4D1A-B776-C3683E8BB696}"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ABEF47-9D0E-43CB-8678-76CF6368D3A3}">
      <dsp:nvSpPr>
        <dsp:cNvPr id="0" name=""/>
        <dsp:cNvSpPr/>
      </dsp:nvSpPr>
      <dsp:spPr>
        <a:xfrm>
          <a:off x="0" y="288932"/>
          <a:ext cx="8988425" cy="655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DISCIPLINARY-ACTION-REASON-CODE</a:t>
          </a:r>
        </a:p>
      </dsp:txBody>
      <dsp:txXfrm>
        <a:off x="0" y="288932"/>
        <a:ext cx="8988425" cy="655200"/>
      </dsp:txXfrm>
    </dsp:sp>
    <dsp:sp modelId="{1FB2FA73-5FAD-4187-BEF7-D7EE1FB5226E}">
      <dsp:nvSpPr>
        <dsp:cNvPr id="0" name=""/>
        <dsp:cNvSpPr/>
      </dsp:nvSpPr>
      <dsp:spPr>
        <a:xfrm>
          <a:off x="449421" y="52772"/>
          <a:ext cx="6291897" cy="4723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a:t>Behavior (E1006)</a:t>
          </a:r>
        </a:p>
      </dsp:txBody>
      <dsp:txXfrm>
        <a:off x="472478" y="75829"/>
        <a:ext cx="6245783" cy="426206"/>
      </dsp:txXfrm>
    </dsp:sp>
    <dsp:sp modelId="{271AB1EC-A549-4095-9A69-3254CF9A28FA}">
      <dsp:nvSpPr>
        <dsp:cNvPr id="0" name=""/>
        <dsp:cNvSpPr/>
      </dsp:nvSpPr>
      <dsp:spPr>
        <a:xfrm>
          <a:off x="0" y="1266692"/>
          <a:ext cx="8988425" cy="6552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INSTRUCTIONAL-TRACK-INDICATOR-CODE</a:t>
          </a:r>
        </a:p>
      </dsp:txBody>
      <dsp:txXfrm>
        <a:off x="0" y="1266692"/>
        <a:ext cx="8988425" cy="655200"/>
      </dsp:txXfrm>
    </dsp:sp>
    <dsp:sp modelId="{90D18DD3-F685-48E0-8824-960519CA27E2}">
      <dsp:nvSpPr>
        <dsp:cNvPr id="0" name=""/>
        <dsp:cNvSpPr/>
      </dsp:nvSpPr>
      <dsp:spPr>
        <a:xfrm>
          <a:off x="449421" y="1030532"/>
          <a:ext cx="6291897" cy="472320"/>
        </a:xfrm>
        <a:prstGeom prst="roundRect">
          <a:avLst/>
        </a:prstGeom>
        <a:solidFill>
          <a:srgbClr val="DA3E2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CalendarCode</a:t>
          </a:r>
          <a:r>
            <a:rPr lang="en-US" sz="2000" b="1" kern="1200" dirty="0"/>
            <a:t> E0975</a:t>
          </a:r>
        </a:p>
      </dsp:txBody>
      <dsp:txXfrm>
        <a:off x="472478" y="1053589"/>
        <a:ext cx="6245783" cy="426206"/>
      </dsp:txXfrm>
    </dsp:sp>
    <dsp:sp modelId="{6C7B6225-2B7C-4EA7-9863-2C5AC3E64D2F}">
      <dsp:nvSpPr>
        <dsp:cNvPr id="0" name=""/>
        <dsp:cNvSpPr/>
      </dsp:nvSpPr>
      <dsp:spPr>
        <a:xfrm>
          <a:off x="0" y="2244452"/>
          <a:ext cx="8988425" cy="6552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INSTRUCTIONAL-PROGRAM-TYPE</a:t>
          </a:r>
        </a:p>
      </dsp:txBody>
      <dsp:txXfrm>
        <a:off x="0" y="2244452"/>
        <a:ext cx="8988425" cy="655200"/>
      </dsp:txXfrm>
    </dsp:sp>
    <dsp:sp modelId="{1675859B-8231-4D17-BCE6-ED1240AC214F}">
      <dsp:nvSpPr>
        <dsp:cNvPr id="0" name=""/>
        <dsp:cNvSpPr/>
      </dsp:nvSpPr>
      <dsp:spPr>
        <a:xfrm>
          <a:off x="449421" y="2008292"/>
          <a:ext cx="6291897" cy="472320"/>
        </a:xfrm>
        <a:prstGeom prst="roundRect">
          <a:avLst/>
        </a:prstGeom>
        <a:solidFill>
          <a:srgbClr val="7041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CalendarType</a:t>
          </a:r>
          <a:r>
            <a:rPr lang="en-US" sz="2000" b="1" kern="1200" dirty="0"/>
            <a:t> (E1600)</a:t>
          </a:r>
        </a:p>
      </dsp:txBody>
      <dsp:txXfrm>
        <a:off x="472478" y="2031349"/>
        <a:ext cx="6245783" cy="426206"/>
      </dsp:txXfrm>
    </dsp:sp>
    <dsp:sp modelId="{FB95D006-FF26-495B-91C8-38A4D7C8C567}">
      <dsp:nvSpPr>
        <dsp:cNvPr id="0" name=""/>
        <dsp:cNvSpPr/>
      </dsp:nvSpPr>
      <dsp:spPr>
        <a:xfrm>
          <a:off x="0" y="3222212"/>
          <a:ext cx="8988425" cy="6804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t>was PASS/FAIL-CREDIT-INDICATOR-CODE</a:t>
          </a:r>
        </a:p>
      </dsp:txBody>
      <dsp:txXfrm>
        <a:off x="0" y="3222212"/>
        <a:ext cx="8988425" cy="680400"/>
      </dsp:txXfrm>
    </dsp:sp>
    <dsp:sp modelId="{89B12CBC-25AA-4AB3-8437-FEA0090DB064}">
      <dsp:nvSpPr>
        <dsp:cNvPr id="0" name=""/>
        <dsp:cNvSpPr/>
      </dsp:nvSpPr>
      <dsp:spPr>
        <a:xfrm>
          <a:off x="459047" y="2947553"/>
          <a:ext cx="6291897" cy="4723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CourseAttemptResult</a:t>
          </a:r>
          <a:r>
            <a:rPr lang="en-US" sz="2000" b="1" kern="1200" dirty="0"/>
            <a:t> (E0949)</a:t>
          </a:r>
        </a:p>
      </dsp:txBody>
      <dsp:txXfrm>
        <a:off x="482104" y="2970610"/>
        <a:ext cx="6245783" cy="426206"/>
      </dsp:txXfrm>
    </dsp:sp>
    <dsp:sp modelId="{0370FB46-85B8-40D4-B983-401612B6AFFD}">
      <dsp:nvSpPr>
        <dsp:cNvPr id="0" name=""/>
        <dsp:cNvSpPr/>
      </dsp:nvSpPr>
      <dsp:spPr>
        <a:xfrm>
          <a:off x="0" y="4225172"/>
          <a:ext cx="8988425" cy="882000"/>
        </a:xfrm>
        <a:prstGeom prst="rect">
          <a:avLst/>
        </a:prstGeom>
        <a:solidFill>
          <a:schemeClr val="lt1">
            <a:alpha val="9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97602" tIns="333248" rIns="697602" bIns="106680" numCol="1" spcCol="1270" anchor="t" anchorCtr="0">
          <a:noAutofit/>
        </a:bodyPr>
        <a:lstStyle/>
        <a:p>
          <a:pPr marL="114300" lvl="1" indent="-114300" algn="l" defTabSz="666750">
            <a:lnSpc>
              <a:spcPct val="90000"/>
            </a:lnSpc>
            <a:spcBef>
              <a:spcPct val="0"/>
            </a:spcBef>
            <a:spcAft>
              <a:spcPct val="15000"/>
            </a:spcAft>
            <a:buChar char="•"/>
          </a:pPr>
          <a:r>
            <a:rPr lang="en-US" sz="1500" kern="1200"/>
            <a:t>was OUT-OF-WORKFORCE-INDIVIDUAL, TRANSPORTATION-CTE-SUPPORT-SERVICE, SGL-PARENT-SGL-PREG-WOMAN-CODE</a:t>
          </a:r>
        </a:p>
      </dsp:txBody>
      <dsp:txXfrm>
        <a:off x="0" y="4225172"/>
        <a:ext cx="8988425" cy="882000"/>
      </dsp:txXfrm>
    </dsp:sp>
    <dsp:sp modelId="{3332C273-CBFE-4673-9AA0-644DC2E2B5E0}">
      <dsp:nvSpPr>
        <dsp:cNvPr id="0" name=""/>
        <dsp:cNvSpPr/>
      </dsp:nvSpPr>
      <dsp:spPr>
        <a:xfrm>
          <a:off x="459047" y="3950513"/>
          <a:ext cx="6291897" cy="472320"/>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7819" tIns="0" rIns="237819" bIns="0" numCol="1" spcCol="1270" anchor="ctr" anchorCtr="0">
          <a:noAutofit/>
        </a:bodyPr>
        <a:lstStyle/>
        <a:p>
          <a:pPr marL="0" lvl="0" indent="0" algn="l" defTabSz="889000">
            <a:lnSpc>
              <a:spcPct val="90000"/>
            </a:lnSpc>
            <a:spcBef>
              <a:spcPct val="0"/>
            </a:spcBef>
            <a:spcAft>
              <a:spcPct val="35000"/>
            </a:spcAft>
            <a:buNone/>
          </a:pPr>
          <a:r>
            <a:rPr lang="en-US" sz="2000" b="1" kern="1200" dirty="0" err="1"/>
            <a:t>CTEProgramService</a:t>
          </a:r>
          <a:r>
            <a:rPr lang="en-US" sz="2000" b="1" kern="1200" dirty="0"/>
            <a:t> (E3012)</a:t>
          </a:r>
        </a:p>
      </dsp:txBody>
      <dsp:txXfrm>
        <a:off x="482104" y="3973570"/>
        <a:ext cx="6245783" cy="42620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3C574E-B220-4AED-A682-0FB698DD89B8}">
      <dsp:nvSpPr>
        <dsp:cNvPr id="0" name=""/>
        <dsp:cNvSpPr/>
      </dsp:nvSpPr>
      <dsp:spPr>
        <a:xfrm>
          <a:off x="0" y="44483"/>
          <a:ext cx="6429191" cy="917280"/>
        </a:xfrm>
        <a:prstGeom prst="roundRect">
          <a:avLst/>
        </a:prstGeom>
        <a:no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solidFill>
                <a:srgbClr val="003B71"/>
              </a:solidFill>
              <a:latin typeface="Calibri" panose="020F0502020204030204"/>
              <a:ea typeface="+mn-ea"/>
              <a:cs typeface="+mn-cs"/>
              <a:hlinkClick xmlns:r="http://schemas.openxmlformats.org/officeDocument/2006/relationships" r:id="rId1"/>
            </a:rPr>
            <a:t>Data Collection Documentation</a:t>
          </a:r>
          <a:endParaRPr lang="en-US" sz="2900" kern="1200">
            <a:solidFill>
              <a:srgbClr val="003B71"/>
            </a:solidFill>
            <a:latin typeface="Calibri" panose="020F0502020204030204"/>
            <a:ea typeface="+mn-ea"/>
            <a:cs typeface="+mn-cs"/>
          </a:endParaRPr>
        </a:p>
      </dsp:txBody>
      <dsp:txXfrm>
        <a:off x="44778" y="89261"/>
        <a:ext cx="6339635" cy="827724"/>
      </dsp:txXfrm>
    </dsp:sp>
    <dsp:sp modelId="{6A21A3D7-4E9C-4759-B4D6-0D9FCC68990C}">
      <dsp:nvSpPr>
        <dsp:cNvPr id="0" name=""/>
        <dsp:cNvSpPr/>
      </dsp:nvSpPr>
      <dsp:spPr>
        <a:xfrm>
          <a:off x="0" y="1102883"/>
          <a:ext cx="6429191" cy="917280"/>
        </a:xfrm>
        <a:prstGeom prst="roundRect">
          <a:avLst/>
        </a:prstGeom>
        <a:solidFill>
          <a:srgbClr val="C000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Summer</a:t>
          </a:r>
        </a:p>
      </dsp:txBody>
      <dsp:txXfrm>
        <a:off x="44778" y="1147661"/>
        <a:ext cx="6339635" cy="827724"/>
      </dsp:txXfrm>
    </dsp:sp>
    <dsp:sp modelId="{3024C46F-223A-4F4B-9131-3FA2DB692F1E}">
      <dsp:nvSpPr>
        <dsp:cNvPr id="0" name=""/>
        <dsp:cNvSpPr/>
      </dsp:nvSpPr>
      <dsp:spPr>
        <a:xfrm>
          <a:off x="0" y="2020164"/>
          <a:ext cx="6429191"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27"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i="0" kern="1200" dirty="0">
              <a:solidFill>
                <a:srgbClr val="003B71"/>
              </a:solidFill>
            </a:rPr>
            <a:t>2024-2025 updates coming soon!</a:t>
          </a:r>
        </a:p>
      </dsp:txBody>
      <dsp:txXfrm>
        <a:off x="0" y="2020164"/>
        <a:ext cx="6429191" cy="811440"/>
      </dsp:txXfrm>
    </dsp:sp>
    <dsp:sp modelId="{0B3703F9-6C89-4005-AD33-76440B63DF1B}">
      <dsp:nvSpPr>
        <dsp:cNvPr id="0" name=""/>
        <dsp:cNvSpPr/>
      </dsp:nvSpPr>
      <dsp:spPr>
        <a:xfrm>
          <a:off x="0" y="2831604"/>
          <a:ext cx="6429191" cy="917280"/>
        </a:xfrm>
        <a:prstGeom prst="roundRect">
          <a:avLst/>
        </a:prstGeom>
        <a:solidFill>
          <a:srgbClr val="70417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3200" b="1" kern="1200" dirty="0">
              <a:solidFill>
                <a:schemeClr val="bg1"/>
              </a:solidFill>
              <a:latin typeface="Calibri" panose="020F0502020204030204"/>
              <a:ea typeface="+mn-ea"/>
              <a:cs typeface="+mn-cs"/>
            </a:rPr>
            <a:t>PEIMS Extended Year</a:t>
          </a:r>
        </a:p>
      </dsp:txBody>
      <dsp:txXfrm>
        <a:off x="44778" y="2876382"/>
        <a:ext cx="6339635" cy="827724"/>
      </dsp:txXfrm>
    </dsp:sp>
    <dsp:sp modelId="{9C5C7ABA-B31E-4FEA-BC0D-59A5D0CC61A8}">
      <dsp:nvSpPr>
        <dsp:cNvPr id="0" name=""/>
        <dsp:cNvSpPr/>
      </dsp:nvSpPr>
      <dsp:spPr>
        <a:xfrm>
          <a:off x="0" y="3748884"/>
          <a:ext cx="6429191" cy="811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4127" tIns="35560" rIns="199136" bIns="35560" numCol="1" spcCol="1270" anchor="t" anchorCtr="0">
          <a:noAutofit/>
        </a:bodyPr>
        <a:lstStyle/>
        <a:p>
          <a:pPr marL="285750" lvl="1" indent="-285750" algn="l" defTabSz="1244600" rtl="0">
            <a:lnSpc>
              <a:spcPct val="90000"/>
            </a:lnSpc>
            <a:spcBef>
              <a:spcPct val="0"/>
            </a:spcBef>
            <a:spcAft>
              <a:spcPct val="20000"/>
            </a:spcAft>
            <a:buChar char="•"/>
          </a:pPr>
          <a:r>
            <a:rPr lang="en-US" sz="2800" kern="1200" dirty="0">
              <a:solidFill>
                <a:srgbClr val="003B71"/>
              </a:solidFill>
              <a:latin typeface="+mn-lt"/>
            </a:rPr>
            <a:t>2024-2025 updates coming soon! </a:t>
          </a:r>
        </a:p>
      </dsp:txBody>
      <dsp:txXfrm>
        <a:off x="0" y="3748884"/>
        <a:ext cx="6429191" cy="8114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6313ED-F5AB-4CD2-86F3-E581DF31617D}">
      <dsp:nvSpPr>
        <dsp:cNvPr id="0" name=""/>
        <dsp:cNvSpPr/>
      </dsp:nvSpPr>
      <dsp:spPr>
        <a:xfrm>
          <a:off x="0" y="1805"/>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8FDE70-CBB6-41C1-8A1A-53CE32749B6C}">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3E2BBD1-F9DF-46D6-9D8C-4AC28D65AD3D}">
      <dsp:nvSpPr>
        <dsp:cNvPr id="0" name=""/>
        <dsp:cNvSpPr/>
      </dsp:nvSpPr>
      <dsp:spPr>
        <a:xfrm>
          <a:off x="1057183" y="1805"/>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Technical Support</a:t>
          </a:r>
        </a:p>
      </dsp:txBody>
      <dsp:txXfrm>
        <a:off x="1057183" y="1805"/>
        <a:ext cx="4044926" cy="915310"/>
      </dsp:txXfrm>
    </dsp:sp>
    <dsp:sp modelId="{6B0F2068-2D2A-4A3A-92F2-FAA1513E1CB1}">
      <dsp:nvSpPr>
        <dsp:cNvPr id="0" name=""/>
        <dsp:cNvSpPr/>
      </dsp:nvSpPr>
      <dsp:spPr>
        <a:xfrm>
          <a:off x="5102110" y="1805"/>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3"/>
            </a:rPr>
            <a:t>TSDSCustomerSupport@tea.texas.gov</a:t>
          </a:r>
          <a:r>
            <a:rPr lang="en-US" sz="1300" kern="1200"/>
            <a:t> </a:t>
          </a:r>
        </a:p>
      </dsp:txBody>
      <dsp:txXfrm>
        <a:off x="5102110" y="1805"/>
        <a:ext cx="3886615" cy="915310"/>
      </dsp:txXfrm>
    </dsp:sp>
    <dsp:sp modelId="{2CFED193-0C01-4EBF-B744-7C5D5D50F615}">
      <dsp:nvSpPr>
        <dsp:cNvPr id="0" name=""/>
        <dsp:cNvSpPr/>
      </dsp:nvSpPr>
      <dsp:spPr>
        <a:xfrm>
          <a:off x="0" y="1145944"/>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973D07B-31BE-4E23-8286-628A5AC8D518}">
      <dsp:nvSpPr>
        <dsp:cNvPr id="0" name=""/>
        <dsp:cNvSpPr/>
      </dsp:nvSpPr>
      <dsp:spPr>
        <a:xfrm>
          <a:off x="276881" y="1351889"/>
          <a:ext cx="503420" cy="50342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47419A-6336-423B-BA97-E6DBAA77E76B}">
      <dsp:nvSpPr>
        <dsp:cNvPr id="0" name=""/>
        <dsp:cNvSpPr/>
      </dsp:nvSpPr>
      <dsp:spPr>
        <a:xfrm>
          <a:off x="1057183" y="1145944"/>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Technical Specification</a:t>
          </a:r>
        </a:p>
      </dsp:txBody>
      <dsp:txXfrm>
        <a:off x="1057183" y="1145944"/>
        <a:ext cx="4044926" cy="915310"/>
      </dsp:txXfrm>
    </dsp:sp>
    <dsp:sp modelId="{28694CF8-EE3A-4200-B876-6A1B119D4926}">
      <dsp:nvSpPr>
        <dsp:cNvPr id="0" name=""/>
        <dsp:cNvSpPr/>
      </dsp:nvSpPr>
      <dsp:spPr>
        <a:xfrm>
          <a:off x="5102110" y="1145944"/>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6"/>
            </a:rPr>
            <a:t>2024-2025 </a:t>
          </a:r>
          <a:r>
            <a:rPr lang="en-US" sz="1300" b="0" i="0" kern="1200" baseline="0">
              <a:hlinkClick xmlns:r="http://schemas.openxmlformats.org/officeDocument/2006/relationships" r:id="rId6"/>
            </a:rPr>
            <a:t>TSDS Web-Enabled Data Standards (TWEDS)</a:t>
          </a:r>
          <a:endParaRPr lang="en-US" sz="1300" kern="1200"/>
        </a:p>
        <a:p>
          <a:pPr marL="0" lvl="0" indent="0" algn="l" defTabSz="577850">
            <a:lnSpc>
              <a:spcPct val="100000"/>
            </a:lnSpc>
            <a:spcBef>
              <a:spcPct val="0"/>
            </a:spcBef>
            <a:spcAft>
              <a:spcPct val="35000"/>
            </a:spcAft>
            <a:buNone/>
          </a:pPr>
          <a:r>
            <a:rPr lang="en-US" sz="1300" kern="1200">
              <a:hlinkClick xmlns:r="http://schemas.openxmlformats.org/officeDocument/2006/relationships" r:id="rId7"/>
            </a:rPr>
            <a:t>Known Issues</a:t>
          </a:r>
          <a:endParaRPr lang="en-US" sz="1300" kern="1200"/>
        </a:p>
      </dsp:txBody>
      <dsp:txXfrm>
        <a:off x="5102110" y="1145944"/>
        <a:ext cx="3886615" cy="915310"/>
      </dsp:txXfrm>
    </dsp:sp>
    <dsp:sp modelId="{13A7D2C9-7AA9-457E-AE52-13E16C22E9D6}">
      <dsp:nvSpPr>
        <dsp:cNvPr id="0" name=""/>
        <dsp:cNvSpPr/>
      </dsp:nvSpPr>
      <dsp:spPr>
        <a:xfrm>
          <a:off x="0" y="2290082"/>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4537DC-097C-45AD-9EB1-740196854B86}">
      <dsp:nvSpPr>
        <dsp:cNvPr id="0" name=""/>
        <dsp:cNvSpPr/>
      </dsp:nvSpPr>
      <dsp:spPr>
        <a:xfrm>
          <a:off x="276881" y="2496027"/>
          <a:ext cx="503420" cy="503420"/>
        </a:xfrm>
        <a:prstGeom prst="rect">
          <a:avLst/>
        </a:prstGeom>
        <a:blipFill>
          <a:blip xmlns:r="http://schemas.openxmlformats.org/officeDocument/2006/relationships"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01C58F-3BE5-4E57-8C69-E25D19584193}">
      <dsp:nvSpPr>
        <dsp:cNvPr id="0" name=""/>
        <dsp:cNvSpPr/>
      </dsp:nvSpPr>
      <dsp:spPr>
        <a:xfrm>
          <a:off x="1057183" y="2290082"/>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TSDS Incident Management System (TIMS)</a:t>
          </a:r>
        </a:p>
      </dsp:txBody>
      <dsp:txXfrm>
        <a:off x="1057183" y="2290082"/>
        <a:ext cx="4044926" cy="915310"/>
      </dsp:txXfrm>
    </dsp:sp>
    <dsp:sp modelId="{A34CD9C1-A3C5-4E6A-9EC5-85975A0F98EC}">
      <dsp:nvSpPr>
        <dsp:cNvPr id="0" name=""/>
        <dsp:cNvSpPr/>
      </dsp:nvSpPr>
      <dsp:spPr>
        <a:xfrm>
          <a:off x="5102110" y="2290082"/>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10"/>
            </a:rPr>
            <a:t>TSDS Incident Management System (TIMS) Support Application</a:t>
          </a:r>
          <a:endParaRPr lang="en-US" sz="1300" kern="1200"/>
        </a:p>
        <a:p>
          <a:pPr marL="0" lvl="0" indent="0" algn="l" defTabSz="577850">
            <a:lnSpc>
              <a:spcPct val="100000"/>
            </a:lnSpc>
            <a:spcBef>
              <a:spcPct val="0"/>
            </a:spcBef>
            <a:spcAft>
              <a:spcPct val="35000"/>
            </a:spcAft>
            <a:buNone/>
          </a:pPr>
          <a:r>
            <a:rPr lang="en-US" sz="1300" kern="1200">
              <a:hlinkClick xmlns:r="http://schemas.openxmlformats.org/officeDocument/2006/relationships" r:id="rId11"/>
            </a:rPr>
            <a:t>TIMS Knowledge Base Article Repository</a:t>
          </a:r>
          <a:endParaRPr lang="en-US" sz="1300" kern="1200"/>
        </a:p>
      </dsp:txBody>
      <dsp:txXfrm>
        <a:off x="5102110" y="2290082"/>
        <a:ext cx="3886615" cy="915310"/>
      </dsp:txXfrm>
    </dsp:sp>
    <dsp:sp modelId="{1BF45078-AC8B-4416-AE75-3DE43519D2EF}">
      <dsp:nvSpPr>
        <dsp:cNvPr id="0" name=""/>
        <dsp:cNvSpPr/>
      </dsp:nvSpPr>
      <dsp:spPr>
        <a:xfrm>
          <a:off x="0" y="3434221"/>
          <a:ext cx="8988726"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F5935D-098F-4732-B0E7-CF392157BFDD}">
      <dsp:nvSpPr>
        <dsp:cNvPr id="0" name=""/>
        <dsp:cNvSpPr/>
      </dsp:nvSpPr>
      <dsp:spPr>
        <a:xfrm>
          <a:off x="276881" y="3640166"/>
          <a:ext cx="503420" cy="503420"/>
        </a:xfrm>
        <a:prstGeom prst="rect">
          <a:avLst/>
        </a:prstGeom>
        <a:blipFill>
          <a:blip xmlns:r="http://schemas.openxmlformats.org/officeDocument/2006/relationships"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0ADD59C-2FDD-477E-A6C4-9F5F3173B29E}">
      <dsp:nvSpPr>
        <dsp:cNvPr id="0" name=""/>
        <dsp:cNvSpPr/>
      </dsp:nvSpPr>
      <dsp:spPr>
        <a:xfrm>
          <a:off x="1057183" y="3434221"/>
          <a:ext cx="404492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977900">
            <a:lnSpc>
              <a:spcPct val="100000"/>
            </a:lnSpc>
            <a:spcBef>
              <a:spcPct val="0"/>
            </a:spcBef>
            <a:spcAft>
              <a:spcPct val="35000"/>
            </a:spcAft>
            <a:buNone/>
          </a:pPr>
          <a:r>
            <a:rPr lang="en-US" sz="2200" kern="1200"/>
            <a:t>Additional Resources</a:t>
          </a:r>
        </a:p>
      </dsp:txBody>
      <dsp:txXfrm>
        <a:off x="1057183" y="3434221"/>
        <a:ext cx="4044926" cy="915310"/>
      </dsp:txXfrm>
    </dsp:sp>
    <dsp:sp modelId="{407EBBF8-0839-4EED-ABF7-1551BA31021A}">
      <dsp:nvSpPr>
        <dsp:cNvPr id="0" name=""/>
        <dsp:cNvSpPr/>
      </dsp:nvSpPr>
      <dsp:spPr>
        <a:xfrm>
          <a:off x="5102110" y="3434221"/>
          <a:ext cx="3886615"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577850">
            <a:lnSpc>
              <a:spcPct val="100000"/>
            </a:lnSpc>
            <a:spcBef>
              <a:spcPct val="0"/>
            </a:spcBef>
            <a:spcAft>
              <a:spcPct val="35000"/>
            </a:spcAft>
            <a:buNone/>
          </a:pPr>
          <a:r>
            <a:rPr lang="en-US" sz="1300" kern="1200">
              <a:hlinkClick xmlns:r="http://schemas.openxmlformats.org/officeDocument/2006/relationships" r:id="rId14"/>
            </a:rPr>
            <a:t>Student Attendance Accounting Handbook (SAAH)</a:t>
          </a:r>
          <a:endParaRPr lang="en-US" sz="1300" kern="1200"/>
        </a:p>
      </dsp:txBody>
      <dsp:txXfrm>
        <a:off x="5102110" y="3434221"/>
        <a:ext cx="3886615"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BD6D-35FC-4E5B-9F49-094D34AFBADD}">
      <dsp:nvSpPr>
        <dsp:cNvPr id="0" name=""/>
        <dsp:cNvSpPr/>
      </dsp:nvSpPr>
      <dsp:spPr>
        <a:xfrm>
          <a:off x="1101407" y="814148"/>
          <a:ext cx="3852249" cy="45320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A6A7BBE4-3D68-4694-8869-3155309C2858}">
      <dsp:nvSpPr>
        <dsp:cNvPr id="0" name=""/>
        <dsp:cNvSpPr/>
      </dsp:nvSpPr>
      <dsp:spPr>
        <a:xfrm>
          <a:off x="1101407" y="984354"/>
          <a:ext cx="283000" cy="28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BC30C028-B00F-40E8-9163-52E0E8A95BF0}">
      <dsp:nvSpPr>
        <dsp:cNvPr id="0" name=""/>
        <dsp:cNvSpPr/>
      </dsp:nvSpPr>
      <dsp:spPr>
        <a:xfrm>
          <a:off x="1101407" y="0"/>
          <a:ext cx="3852249" cy="81414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r" defTabSz="1244600">
            <a:lnSpc>
              <a:spcPct val="90000"/>
            </a:lnSpc>
            <a:spcBef>
              <a:spcPct val="0"/>
            </a:spcBef>
            <a:spcAft>
              <a:spcPct val="35000"/>
            </a:spcAft>
            <a:buNone/>
          </a:pPr>
          <a:endParaRPr lang="en-US" sz="2800" kern="1200"/>
        </a:p>
      </dsp:txBody>
      <dsp:txXfrm>
        <a:off x="1101407" y="0"/>
        <a:ext cx="3852249" cy="814148"/>
      </dsp:txXfrm>
    </dsp:sp>
    <dsp:sp modelId="{808BBB8A-8C7A-465C-9414-5CC27AC9195D}">
      <dsp:nvSpPr>
        <dsp:cNvPr id="0" name=""/>
        <dsp:cNvSpPr/>
      </dsp:nvSpPr>
      <dsp:spPr>
        <a:xfrm>
          <a:off x="1101407" y="164401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007C4EB-90AA-4F3A-AC5A-9DFDB100C28C}">
      <dsp:nvSpPr>
        <dsp:cNvPr id="0" name=""/>
        <dsp:cNvSpPr/>
      </dsp:nvSpPr>
      <dsp:spPr>
        <a:xfrm>
          <a:off x="1252140" y="1455686"/>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ChildCountFunding</a:t>
          </a:r>
          <a:endParaRPr lang="en-US" sz="2200" kern="1200"/>
        </a:p>
      </dsp:txBody>
      <dsp:txXfrm>
        <a:off x="1252140" y="1455686"/>
        <a:ext cx="3820440" cy="659657"/>
      </dsp:txXfrm>
    </dsp:sp>
    <dsp:sp modelId="{129624EE-82AF-416E-B8D1-692A260BD2A7}">
      <dsp:nvSpPr>
        <dsp:cNvPr id="0" name=""/>
        <dsp:cNvSpPr/>
      </dsp:nvSpPr>
      <dsp:spPr>
        <a:xfrm>
          <a:off x="1101407" y="2303676"/>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27724E8-A4C9-4047-BED5-C2388F1B0BC6}">
      <dsp:nvSpPr>
        <dsp:cNvPr id="0" name=""/>
        <dsp:cNvSpPr/>
      </dsp:nvSpPr>
      <dsp:spPr>
        <a:xfrm>
          <a:off x="1252140" y="2115344"/>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a:t>Disability</a:t>
          </a:r>
        </a:p>
      </dsp:txBody>
      <dsp:txXfrm>
        <a:off x="1252140" y="2115344"/>
        <a:ext cx="3820440" cy="659657"/>
      </dsp:txXfrm>
    </dsp:sp>
    <dsp:sp modelId="{7605525B-51F3-481C-BFC6-5417867E7651}">
      <dsp:nvSpPr>
        <dsp:cNvPr id="0" name=""/>
        <dsp:cNvSpPr/>
      </dsp:nvSpPr>
      <dsp:spPr>
        <a:xfrm>
          <a:off x="1101407" y="2963334"/>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1AEA79A8-54A8-456B-9461-04E848584056}">
      <dsp:nvSpPr>
        <dsp:cNvPr id="0" name=""/>
        <dsp:cNvSpPr/>
      </dsp:nvSpPr>
      <dsp:spPr>
        <a:xfrm>
          <a:off x="1252140" y="2775002"/>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EmergentBilingualIndicator</a:t>
          </a:r>
          <a:endParaRPr lang="en-US" sz="2200" kern="1200"/>
        </a:p>
      </dsp:txBody>
      <dsp:txXfrm>
        <a:off x="1252140" y="2775002"/>
        <a:ext cx="3820440" cy="659657"/>
      </dsp:txXfrm>
    </dsp:sp>
    <dsp:sp modelId="{E3267972-DCE8-4A7F-8E3A-227B04E05167}">
      <dsp:nvSpPr>
        <dsp:cNvPr id="0" name=""/>
        <dsp:cNvSpPr/>
      </dsp:nvSpPr>
      <dsp:spPr>
        <a:xfrm>
          <a:off x="1101407" y="3622992"/>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D61CE8F-84B1-486A-A11F-2AB1F813458C}">
      <dsp:nvSpPr>
        <dsp:cNvPr id="0" name=""/>
        <dsp:cNvSpPr/>
      </dsp:nvSpPr>
      <dsp:spPr>
        <a:xfrm>
          <a:off x="1252140" y="3434660"/>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FosterCareType</a:t>
          </a:r>
          <a:endParaRPr lang="en-US" sz="2200" kern="1200"/>
        </a:p>
      </dsp:txBody>
      <dsp:txXfrm>
        <a:off x="1252140" y="3434660"/>
        <a:ext cx="3820440" cy="659657"/>
      </dsp:txXfrm>
    </dsp:sp>
    <dsp:sp modelId="{8B400079-FDE0-4319-9170-A36A7E4E987C}">
      <dsp:nvSpPr>
        <dsp:cNvPr id="0" name=""/>
        <dsp:cNvSpPr/>
      </dsp:nvSpPr>
      <dsp:spPr>
        <a:xfrm>
          <a:off x="1101407" y="4282650"/>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3A5DAA8F-DB1C-4DEF-80AC-BB58390DFFD3}">
      <dsp:nvSpPr>
        <dsp:cNvPr id="0" name=""/>
        <dsp:cNvSpPr/>
      </dsp:nvSpPr>
      <dsp:spPr>
        <a:xfrm>
          <a:off x="1252140" y="4094318"/>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HomelessStatus</a:t>
          </a:r>
          <a:endParaRPr lang="en-US" sz="2200" kern="1200"/>
        </a:p>
      </dsp:txBody>
      <dsp:txXfrm>
        <a:off x="1252140" y="4094318"/>
        <a:ext cx="3820440" cy="659657"/>
      </dsp:txXfrm>
    </dsp:sp>
    <dsp:sp modelId="{54C5FA93-39FF-4DA3-81D9-2899F7ACBF50}">
      <dsp:nvSpPr>
        <dsp:cNvPr id="0" name=""/>
        <dsp:cNvSpPr/>
      </dsp:nvSpPr>
      <dsp:spPr>
        <a:xfrm>
          <a:off x="1101407" y="494230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C3106FC-F481-414C-B587-067F753412E6}">
      <dsp:nvSpPr>
        <dsp:cNvPr id="0" name=""/>
        <dsp:cNvSpPr/>
      </dsp:nvSpPr>
      <dsp:spPr>
        <a:xfrm>
          <a:off x="1252140" y="4753975"/>
          <a:ext cx="3820440"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MilitaryConnectedStudent</a:t>
          </a:r>
          <a:endParaRPr lang="en-US" sz="2200" kern="1200"/>
        </a:p>
      </dsp:txBody>
      <dsp:txXfrm>
        <a:off x="1252140" y="4753975"/>
        <a:ext cx="3820440" cy="659657"/>
      </dsp:txXfrm>
    </dsp:sp>
    <dsp:sp modelId="{A0BF81A1-A9A6-465B-BBB7-6192FC929FCB}">
      <dsp:nvSpPr>
        <dsp:cNvPr id="0" name=""/>
        <dsp:cNvSpPr/>
      </dsp:nvSpPr>
      <dsp:spPr>
        <a:xfrm>
          <a:off x="5265194" y="814148"/>
          <a:ext cx="3852249" cy="453205"/>
        </a:xfrm>
        <a:prstGeom prst="rect">
          <a:avLst/>
        </a:prstGeom>
        <a:solidFill>
          <a:schemeClr val="accent1">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CF801D63-01F3-4111-84A5-78FE316E8DE8}">
      <dsp:nvSpPr>
        <dsp:cNvPr id="0" name=""/>
        <dsp:cNvSpPr/>
      </dsp:nvSpPr>
      <dsp:spPr>
        <a:xfrm>
          <a:off x="5265194" y="984354"/>
          <a:ext cx="283000" cy="28300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sp>
    <dsp:sp modelId="{5DB3D119-6643-4351-BC8D-5EE8A7A990B1}">
      <dsp:nvSpPr>
        <dsp:cNvPr id="0" name=""/>
        <dsp:cNvSpPr/>
      </dsp:nvSpPr>
      <dsp:spPr>
        <a:xfrm>
          <a:off x="5265194" y="0"/>
          <a:ext cx="3852249" cy="814148"/>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53340" tIns="35560" rIns="53340" bIns="35560" numCol="1" spcCol="1270" anchor="ctr" anchorCtr="0">
          <a:noAutofit/>
        </a:bodyPr>
        <a:lstStyle/>
        <a:p>
          <a:pPr marL="0" lvl="0" indent="0" algn="l" defTabSz="1244600">
            <a:lnSpc>
              <a:spcPct val="90000"/>
            </a:lnSpc>
            <a:spcBef>
              <a:spcPct val="0"/>
            </a:spcBef>
            <a:spcAft>
              <a:spcPct val="35000"/>
            </a:spcAft>
            <a:buNone/>
          </a:pPr>
          <a:endParaRPr lang="en-US" sz="2800" kern="1200"/>
        </a:p>
      </dsp:txBody>
      <dsp:txXfrm>
        <a:off x="5265194" y="0"/>
        <a:ext cx="3852249" cy="814148"/>
      </dsp:txXfrm>
    </dsp:sp>
    <dsp:sp modelId="{AA5094A5-DAB7-4D64-8721-18F30D27024F}">
      <dsp:nvSpPr>
        <dsp:cNvPr id="0" name=""/>
        <dsp:cNvSpPr/>
      </dsp:nvSpPr>
      <dsp:spPr>
        <a:xfrm>
          <a:off x="5265194" y="164401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50A0B140-3681-4CF1-B663-931180FF96CE}">
      <dsp:nvSpPr>
        <dsp:cNvPr id="0" name=""/>
        <dsp:cNvSpPr/>
      </dsp:nvSpPr>
      <dsp:spPr>
        <a:xfrm>
          <a:off x="5418041" y="1455686"/>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PKProgramType</a:t>
          </a:r>
          <a:endParaRPr lang="en-US" sz="2200" kern="1200"/>
        </a:p>
      </dsp:txBody>
      <dsp:txXfrm>
        <a:off x="5418041" y="1455686"/>
        <a:ext cx="3816213" cy="659657"/>
      </dsp:txXfrm>
    </dsp:sp>
    <dsp:sp modelId="{8F60B9FE-EF05-45AB-9126-60E6F828008E}">
      <dsp:nvSpPr>
        <dsp:cNvPr id="0" name=""/>
        <dsp:cNvSpPr/>
      </dsp:nvSpPr>
      <dsp:spPr>
        <a:xfrm>
          <a:off x="5265194" y="2303676"/>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A3361623-A0D3-4073-9CB8-F1E4DFD31613}">
      <dsp:nvSpPr>
        <dsp:cNvPr id="0" name=""/>
        <dsp:cNvSpPr/>
      </dsp:nvSpPr>
      <dsp:spPr>
        <a:xfrm>
          <a:off x="5418041" y="2115344"/>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TitleIPartAParticipant</a:t>
          </a:r>
          <a:endParaRPr lang="en-US" sz="2200" kern="1200"/>
        </a:p>
      </dsp:txBody>
      <dsp:txXfrm>
        <a:off x="5418041" y="2115344"/>
        <a:ext cx="3816213" cy="659657"/>
      </dsp:txXfrm>
    </dsp:sp>
    <dsp:sp modelId="{3DF3A0F7-B624-4D57-9DDC-9AAEEB5811BA}">
      <dsp:nvSpPr>
        <dsp:cNvPr id="0" name=""/>
        <dsp:cNvSpPr/>
      </dsp:nvSpPr>
      <dsp:spPr>
        <a:xfrm>
          <a:off x="5265194" y="2963334"/>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850C6893-5744-46FF-B7EA-02C42515F7A1}">
      <dsp:nvSpPr>
        <dsp:cNvPr id="0" name=""/>
        <dsp:cNvSpPr/>
      </dsp:nvSpPr>
      <dsp:spPr>
        <a:xfrm>
          <a:off x="5418041" y="2775002"/>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UnschooledAsyleeRefugee</a:t>
          </a:r>
          <a:endParaRPr lang="en-US" sz="2200" kern="1200"/>
        </a:p>
      </dsp:txBody>
      <dsp:txXfrm>
        <a:off x="5418041" y="2775002"/>
        <a:ext cx="3816213" cy="659657"/>
      </dsp:txXfrm>
    </dsp:sp>
    <dsp:sp modelId="{9FC5B66A-BBF2-4D82-ABB9-B4FA4CA17244}">
      <dsp:nvSpPr>
        <dsp:cNvPr id="0" name=""/>
        <dsp:cNvSpPr/>
      </dsp:nvSpPr>
      <dsp:spPr>
        <a:xfrm>
          <a:off x="5265194" y="3622992"/>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D7E9C876-4E03-4D6B-9F58-809A0F0433EA}">
      <dsp:nvSpPr>
        <dsp:cNvPr id="0" name=""/>
        <dsp:cNvSpPr/>
      </dsp:nvSpPr>
      <dsp:spPr>
        <a:xfrm>
          <a:off x="5418041" y="3434660"/>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StudentAttribution</a:t>
          </a:r>
          <a:endParaRPr lang="en-US" sz="2200" kern="1200"/>
        </a:p>
      </dsp:txBody>
      <dsp:txXfrm>
        <a:off x="5418041" y="3434660"/>
        <a:ext cx="3816213" cy="659657"/>
      </dsp:txXfrm>
    </dsp:sp>
    <dsp:sp modelId="{84BE3948-FCF9-4475-8406-EF96BF855DA2}">
      <dsp:nvSpPr>
        <dsp:cNvPr id="0" name=""/>
        <dsp:cNvSpPr/>
      </dsp:nvSpPr>
      <dsp:spPr>
        <a:xfrm>
          <a:off x="5265194" y="4282650"/>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22D83E04-F310-4E68-A0DA-89818D101789}">
      <dsp:nvSpPr>
        <dsp:cNvPr id="0" name=""/>
        <dsp:cNvSpPr/>
      </dsp:nvSpPr>
      <dsp:spPr>
        <a:xfrm>
          <a:off x="5418041" y="4094318"/>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PPCDServiceLocation</a:t>
          </a:r>
          <a:endParaRPr lang="en-US" sz="2200" kern="1200"/>
        </a:p>
      </dsp:txBody>
      <dsp:txXfrm>
        <a:off x="5418041" y="4094318"/>
        <a:ext cx="3816213" cy="659657"/>
      </dsp:txXfrm>
    </dsp:sp>
    <dsp:sp modelId="{0158E355-DECF-4C1D-9E9B-F1265B7D220B}">
      <dsp:nvSpPr>
        <dsp:cNvPr id="0" name=""/>
        <dsp:cNvSpPr/>
      </dsp:nvSpPr>
      <dsp:spPr>
        <a:xfrm>
          <a:off x="5265194" y="4942308"/>
          <a:ext cx="282993" cy="282993"/>
        </a:xfrm>
        <a:prstGeom prst="rect">
          <a:avLst/>
        </a:prstGeom>
        <a:solidFill>
          <a:schemeClr val="lt1">
            <a:hueOff val="0"/>
            <a:satOff val="0"/>
            <a:lumOff val="0"/>
            <a:alphaOff val="0"/>
          </a:schemeClr>
        </a:solidFill>
        <a:ln>
          <a:noFill/>
        </a:ln>
        <a:effectLst/>
        <a:scene3d>
          <a:camera prst="orthographicFront">
            <a:rot lat="0" lon="0" rev="0"/>
          </a:camera>
          <a:lightRig rig="contrasting" dir="t">
            <a:rot lat="0" lon="0" rev="1200000"/>
          </a:lightRig>
        </a:scene3d>
        <a:sp3d z="300000" contourW="12700" prstMaterial="flat">
          <a:bevelT w="177800" h="254000"/>
          <a:bevelB w="152400"/>
        </a:sp3d>
      </dsp:spPr>
      <dsp:style>
        <a:lnRef idx="0">
          <a:scrgbClr r="0" g="0" b="0"/>
        </a:lnRef>
        <a:fillRef idx="1">
          <a:scrgbClr r="0" g="0" b="0"/>
        </a:fillRef>
        <a:effectRef idx="0">
          <a:scrgbClr r="0" g="0" b="0"/>
        </a:effectRef>
        <a:fontRef idx="minor"/>
      </dsp:style>
    </dsp:sp>
    <dsp:sp modelId="{0A70B0B5-64B0-4970-A1A6-8F7EA83F5F2B}">
      <dsp:nvSpPr>
        <dsp:cNvPr id="0" name=""/>
        <dsp:cNvSpPr/>
      </dsp:nvSpPr>
      <dsp:spPr>
        <a:xfrm>
          <a:off x="5418041" y="4753975"/>
          <a:ext cx="3816213" cy="659657"/>
        </a:xfrm>
        <a:prstGeom prst="rect">
          <a:avLst/>
        </a:prstGeom>
        <a:noFill/>
        <a:ln w="635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56464" tIns="156464" rIns="156464" bIns="156464" numCol="1" spcCol="1270" anchor="ctr" anchorCtr="0">
          <a:noAutofit/>
        </a:bodyPr>
        <a:lstStyle/>
        <a:p>
          <a:pPr marL="0" lvl="0" indent="0" algn="l" defTabSz="977900">
            <a:lnSpc>
              <a:spcPct val="90000"/>
            </a:lnSpc>
            <a:spcBef>
              <a:spcPct val="0"/>
            </a:spcBef>
            <a:spcAft>
              <a:spcPct val="35000"/>
            </a:spcAft>
            <a:buNone/>
          </a:pPr>
          <a:r>
            <a:rPr lang="en-US" sz="2200" kern="1200" err="1"/>
            <a:t>CTEProgramService</a:t>
          </a:r>
          <a:endParaRPr lang="en-US" sz="2200" kern="1200"/>
        </a:p>
      </dsp:txBody>
      <dsp:txXfrm>
        <a:off x="5418041" y="4753975"/>
        <a:ext cx="3816213" cy="65965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E67C39-DE71-420E-817A-5C406634D606}">
      <dsp:nvSpPr>
        <dsp:cNvPr id="0" name=""/>
        <dsp:cNvSpPr/>
      </dsp:nvSpPr>
      <dsp:spPr>
        <a:xfrm rot="16200000">
          <a:off x="-1415563" y="2447108"/>
          <a:ext cx="3823645" cy="5322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066800">
            <a:lnSpc>
              <a:spcPct val="90000"/>
            </a:lnSpc>
            <a:spcBef>
              <a:spcPct val="0"/>
            </a:spcBef>
            <a:spcAft>
              <a:spcPct val="35000"/>
            </a:spcAft>
            <a:buNone/>
          </a:pPr>
          <a:r>
            <a:rPr lang="en-US" sz="2400" kern="1200" dirty="0"/>
            <a:t>Student &amp; Student Restraint</a:t>
          </a:r>
        </a:p>
      </dsp:txBody>
      <dsp:txXfrm>
        <a:off x="-1415563" y="2447108"/>
        <a:ext cx="3823645" cy="532244"/>
      </dsp:txXfrm>
    </dsp:sp>
    <dsp:sp modelId="{A6974E38-4B66-417A-ADAB-F96D79AFB21A}">
      <dsp:nvSpPr>
        <dsp:cNvPr id="0" name=""/>
        <dsp:cNvSpPr/>
      </dsp:nvSpPr>
      <dsp:spPr>
        <a:xfrm>
          <a:off x="504596" y="771622"/>
          <a:ext cx="2070770" cy="3823645"/>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PDM3-120-008</a:t>
          </a:r>
        </a:p>
        <a:p>
          <a:pPr marL="171450" lvl="1" indent="-171450" algn="l" defTabSz="711200">
            <a:lnSpc>
              <a:spcPct val="90000"/>
            </a:lnSpc>
            <a:spcBef>
              <a:spcPct val="0"/>
            </a:spcBef>
            <a:spcAft>
              <a:spcPct val="15000"/>
            </a:spcAft>
            <a:buChar char="•"/>
          </a:pPr>
          <a:r>
            <a:rPr lang="en-US" sz="1600" b="1" kern="1200" dirty="0"/>
            <a:t>PDM3-120-013</a:t>
          </a:r>
        </a:p>
        <a:p>
          <a:pPr marL="171450" lvl="1" indent="-171450" algn="l" defTabSz="711200">
            <a:lnSpc>
              <a:spcPct val="90000"/>
            </a:lnSpc>
            <a:spcBef>
              <a:spcPct val="0"/>
            </a:spcBef>
            <a:spcAft>
              <a:spcPct val="15000"/>
            </a:spcAft>
            <a:buChar char="•"/>
          </a:pPr>
          <a:r>
            <a:rPr lang="en-US" sz="1600" b="1" kern="1200" dirty="0"/>
            <a:t>PDM3-125-001</a:t>
          </a:r>
        </a:p>
        <a:p>
          <a:pPr marL="171450" lvl="1" indent="-171450" algn="l" defTabSz="711200">
            <a:lnSpc>
              <a:spcPct val="90000"/>
            </a:lnSpc>
            <a:spcBef>
              <a:spcPct val="0"/>
            </a:spcBef>
            <a:spcAft>
              <a:spcPct val="15000"/>
            </a:spcAft>
            <a:buChar char="•"/>
          </a:pPr>
          <a:r>
            <a:rPr lang="en-US" sz="1600" b="1" kern="1200" dirty="0"/>
            <a:t>PDM3-125-002</a:t>
          </a:r>
        </a:p>
        <a:p>
          <a:pPr marL="171450" lvl="1" indent="-171450" algn="l" defTabSz="711200">
            <a:lnSpc>
              <a:spcPct val="90000"/>
            </a:lnSpc>
            <a:spcBef>
              <a:spcPct val="0"/>
            </a:spcBef>
            <a:spcAft>
              <a:spcPct val="15000"/>
            </a:spcAft>
            <a:buChar char="•"/>
          </a:pPr>
          <a:r>
            <a:rPr lang="en-US" sz="1600" b="1" kern="1200" dirty="0"/>
            <a:t>PDM3-125-004</a:t>
          </a:r>
        </a:p>
      </dsp:txBody>
      <dsp:txXfrm>
        <a:off x="605683" y="872709"/>
        <a:ext cx="1868596" cy="3621471"/>
      </dsp:txXfrm>
    </dsp:sp>
    <dsp:sp modelId="{2AEB5F6F-0187-4088-AEE0-69B5304A7061}">
      <dsp:nvSpPr>
        <dsp:cNvPr id="0" name=""/>
        <dsp:cNvSpPr/>
      </dsp:nvSpPr>
      <dsp:spPr>
        <a:xfrm>
          <a:off x="1635905" y="3830570"/>
          <a:ext cx="704213" cy="70421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7A1E4668-6034-499E-8B16-F6543968D07C}">
      <dsp:nvSpPr>
        <dsp:cNvPr id="0" name=""/>
        <dsp:cNvSpPr/>
      </dsp:nvSpPr>
      <dsp:spPr>
        <a:xfrm rot="16200000">
          <a:off x="1125855" y="2527695"/>
          <a:ext cx="3823645" cy="3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244600">
            <a:lnSpc>
              <a:spcPct val="90000"/>
            </a:lnSpc>
            <a:spcBef>
              <a:spcPct val="0"/>
            </a:spcBef>
            <a:spcAft>
              <a:spcPct val="35000"/>
            </a:spcAft>
            <a:buNone/>
          </a:pPr>
          <a:r>
            <a:rPr lang="en-US" sz="2800" kern="1200" dirty="0"/>
            <a:t>Class &amp; Organization</a:t>
          </a:r>
        </a:p>
      </dsp:txBody>
      <dsp:txXfrm>
        <a:off x="1125855" y="2527695"/>
        <a:ext cx="3823645" cy="352106"/>
      </dsp:txXfrm>
    </dsp:sp>
    <dsp:sp modelId="{0A84484D-D438-4FE0-99E9-29602BA9A582}">
      <dsp:nvSpPr>
        <dsp:cNvPr id="0" name=""/>
        <dsp:cNvSpPr/>
      </dsp:nvSpPr>
      <dsp:spPr>
        <a:xfrm>
          <a:off x="3231699" y="771622"/>
          <a:ext cx="2070928" cy="3823645"/>
        </a:xfrm>
        <a:prstGeom prst="round2Diag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PDM3-112-001</a:t>
          </a:r>
        </a:p>
        <a:p>
          <a:pPr marL="171450" lvl="1" indent="-171450" algn="l" defTabSz="711200">
            <a:lnSpc>
              <a:spcPct val="90000"/>
            </a:lnSpc>
            <a:spcBef>
              <a:spcPct val="0"/>
            </a:spcBef>
            <a:spcAft>
              <a:spcPct val="15000"/>
            </a:spcAft>
            <a:buChar char="•"/>
          </a:pPr>
          <a:r>
            <a:rPr lang="en-US" sz="1600" b="1" kern="1200" dirty="0"/>
            <a:t>PDM3-113-001</a:t>
          </a:r>
        </a:p>
        <a:p>
          <a:pPr marL="171450" lvl="1" indent="-171450" algn="l" defTabSz="711200">
            <a:lnSpc>
              <a:spcPct val="90000"/>
            </a:lnSpc>
            <a:spcBef>
              <a:spcPct val="0"/>
            </a:spcBef>
            <a:spcAft>
              <a:spcPct val="15000"/>
            </a:spcAft>
            <a:buChar char="•"/>
          </a:pPr>
          <a:r>
            <a:rPr lang="en-US" sz="1600" b="1" kern="1200" dirty="0"/>
            <a:t>PDM3-116-003</a:t>
          </a:r>
        </a:p>
      </dsp:txBody>
      <dsp:txXfrm>
        <a:off x="3332793" y="872716"/>
        <a:ext cx="1868740" cy="3621457"/>
      </dsp:txXfrm>
    </dsp:sp>
    <dsp:sp modelId="{80C2E4E0-CC1A-482D-A0DC-50A48FE5BD19}">
      <dsp:nvSpPr>
        <dsp:cNvPr id="0" name=""/>
        <dsp:cNvSpPr/>
      </dsp:nvSpPr>
      <dsp:spPr>
        <a:xfrm>
          <a:off x="4333208" y="3838852"/>
          <a:ext cx="704213" cy="70421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807D5A64-9CE7-43C2-962F-AA8F9A4B2372}">
      <dsp:nvSpPr>
        <dsp:cNvPr id="0" name=""/>
        <dsp:cNvSpPr/>
      </dsp:nvSpPr>
      <dsp:spPr>
        <a:xfrm rot="16200000">
          <a:off x="3727157" y="2505326"/>
          <a:ext cx="3823645" cy="3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244600">
            <a:lnSpc>
              <a:spcPct val="90000"/>
            </a:lnSpc>
            <a:spcBef>
              <a:spcPct val="0"/>
            </a:spcBef>
            <a:spcAft>
              <a:spcPct val="35000"/>
            </a:spcAft>
            <a:buNone/>
          </a:pPr>
          <a:r>
            <a:rPr lang="en-US" sz="2800" kern="1200" dirty="0"/>
            <a:t>Attendance</a:t>
          </a:r>
        </a:p>
      </dsp:txBody>
      <dsp:txXfrm>
        <a:off x="3727157" y="2505326"/>
        <a:ext cx="3823645" cy="352106"/>
      </dsp:txXfrm>
    </dsp:sp>
    <dsp:sp modelId="{04FDAC30-BAAC-4841-AAAD-914744EE2507}">
      <dsp:nvSpPr>
        <dsp:cNvPr id="0" name=""/>
        <dsp:cNvSpPr/>
      </dsp:nvSpPr>
      <dsp:spPr>
        <a:xfrm>
          <a:off x="5784600" y="771622"/>
          <a:ext cx="2419649" cy="3823645"/>
        </a:xfrm>
        <a:prstGeom prst="round2Diag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PDM3-130-006</a:t>
          </a:r>
        </a:p>
        <a:p>
          <a:pPr marL="171450" lvl="1" indent="-171450" algn="l" defTabSz="711200">
            <a:lnSpc>
              <a:spcPct val="90000"/>
            </a:lnSpc>
            <a:spcBef>
              <a:spcPct val="0"/>
            </a:spcBef>
            <a:spcAft>
              <a:spcPct val="15000"/>
            </a:spcAft>
            <a:buChar char="•"/>
          </a:pPr>
          <a:r>
            <a:rPr lang="en-US" sz="1600" b="1" kern="1200" dirty="0"/>
            <a:t>PDM3-131-002</a:t>
          </a:r>
        </a:p>
        <a:p>
          <a:pPr marL="171450" lvl="1" indent="-171450" algn="l" defTabSz="711200">
            <a:lnSpc>
              <a:spcPct val="90000"/>
            </a:lnSpc>
            <a:spcBef>
              <a:spcPct val="0"/>
            </a:spcBef>
            <a:spcAft>
              <a:spcPct val="15000"/>
            </a:spcAft>
            <a:buChar char="•"/>
          </a:pPr>
          <a:r>
            <a:rPr lang="en-US" sz="1600" b="1" kern="1200" dirty="0"/>
            <a:t>PDM3-131-004</a:t>
          </a:r>
        </a:p>
        <a:p>
          <a:pPr marL="171450" lvl="1" indent="-171450" algn="l" defTabSz="711200">
            <a:lnSpc>
              <a:spcPct val="90000"/>
            </a:lnSpc>
            <a:spcBef>
              <a:spcPct val="0"/>
            </a:spcBef>
            <a:spcAft>
              <a:spcPct val="15000"/>
            </a:spcAft>
            <a:buChar char="•"/>
          </a:pPr>
          <a:r>
            <a:rPr lang="en-US" sz="1600" b="1" kern="1200" dirty="0"/>
            <a:t>PDM3-131-006</a:t>
          </a:r>
        </a:p>
        <a:p>
          <a:pPr marL="171450" lvl="1" indent="-171450" algn="l" defTabSz="711200">
            <a:lnSpc>
              <a:spcPct val="90000"/>
            </a:lnSpc>
            <a:spcBef>
              <a:spcPct val="0"/>
            </a:spcBef>
            <a:spcAft>
              <a:spcPct val="15000"/>
            </a:spcAft>
            <a:buChar char="•"/>
          </a:pPr>
          <a:r>
            <a:rPr lang="en-US" sz="1600" b="1" kern="1200" dirty="0"/>
            <a:t>PDM3-131-007</a:t>
          </a:r>
        </a:p>
        <a:p>
          <a:pPr marL="171450" lvl="1" indent="-171450" algn="l" defTabSz="711200">
            <a:lnSpc>
              <a:spcPct val="90000"/>
            </a:lnSpc>
            <a:spcBef>
              <a:spcPct val="0"/>
            </a:spcBef>
            <a:spcAft>
              <a:spcPct val="15000"/>
            </a:spcAft>
            <a:buChar char="•"/>
          </a:pPr>
          <a:r>
            <a:rPr lang="en-US" sz="1600" b="1" kern="1200" dirty="0"/>
            <a:t>PDM3-131-008</a:t>
          </a:r>
        </a:p>
        <a:p>
          <a:pPr marL="171450" lvl="1" indent="-171450" algn="l" defTabSz="711200">
            <a:lnSpc>
              <a:spcPct val="90000"/>
            </a:lnSpc>
            <a:spcBef>
              <a:spcPct val="0"/>
            </a:spcBef>
            <a:spcAft>
              <a:spcPct val="15000"/>
            </a:spcAft>
            <a:buChar char="•"/>
          </a:pPr>
          <a:r>
            <a:rPr lang="en-US" sz="1600" b="1" kern="1200" dirty="0"/>
            <a:t>PDM3-131-009</a:t>
          </a:r>
        </a:p>
        <a:p>
          <a:pPr marL="171450" lvl="1" indent="-171450" algn="l" defTabSz="711200">
            <a:lnSpc>
              <a:spcPct val="90000"/>
            </a:lnSpc>
            <a:spcBef>
              <a:spcPct val="0"/>
            </a:spcBef>
            <a:spcAft>
              <a:spcPct val="15000"/>
            </a:spcAft>
            <a:buChar char="•"/>
          </a:pPr>
          <a:r>
            <a:rPr lang="en-US" sz="1600" b="1" kern="1200" dirty="0"/>
            <a:t>PDM3-131-010</a:t>
          </a:r>
        </a:p>
        <a:p>
          <a:pPr marL="171450" lvl="1" indent="-171450" algn="l" defTabSz="711200">
            <a:lnSpc>
              <a:spcPct val="90000"/>
            </a:lnSpc>
            <a:spcBef>
              <a:spcPct val="0"/>
            </a:spcBef>
            <a:spcAft>
              <a:spcPct val="15000"/>
            </a:spcAft>
            <a:buChar char="•"/>
          </a:pPr>
          <a:r>
            <a:rPr lang="en-US" sz="1600" b="1" kern="1200" dirty="0"/>
            <a:t>PDM3-131-011</a:t>
          </a:r>
        </a:p>
        <a:p>
          <a:pPr marL="171450" lvl="1" indent="-171450" algn="l" defTabSz="711200">
            <a:lnSpc>
              <a:spcPct val="90000"/>
            </a:lnSpc>
            <a:spcBef>
              <a:spcPct val="0"/>
            </a:spcBef>
            <a:spcAft>
              <a:spcPct val="15000"/>
            </a:spcAft>
            <a:buChar char="•"/>
          </a:pPr>
          <a:r>
            <a:rPr lang="en-US" sz="1600" b="1" kern="1200" dirty="0"/>
            <a:t>PDM3-131-012</a:t>
          </a:r>
        </a:p>
        <a:p>
          <a:pPr marL="57150" lvl="1" indent="-57150" algn="l" defTabSz="444500">
            <a:lnSpc>
              <a:spcPct val="90000"/>
            </a:lnSpc>
            <a:spcBef>
              <a:spcPct val="0"/>
            </a:spcBef>
            <a:spcAft>
              <a:spcPct val="15000"/>
            </a:spcAft>
            <a:buChar char="•"/>
          </a:pPr>
          <a:endParaRPr lang="en-US" sz="1000" kern="1200" dirty="0"/>
        </a:p>
      </dsp:txBody>
      <dsp:txXfrm>
        <a:off x="5902718" y="889740"/>
        <a:ext cx="2183413" cy="3587409"/>
      </dsp:txXfrm>
    </dsp:sp>
    <dsp:sp modelId="{DC747944-026D-4CC0-A685-283D5412288A}">
      <dsp:nvSpPr>
        <dsp:cNvPr id="0" name=""/>
        <dsp:cNvSpPr/>
      </dsp:nvSpPr>
      <dsp:spPr>
        <a:xfrm>
          <a:off x="7226544" y="3828585"/>
          <a:ext cx="704213" cy="70421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6FD001B-B689-4D2C-AC40-86655D39D234}">
      <dsp:nvSpPr>
        <dsp:cNvPr id="0" name=""/>
        <dsp:cNvSpPr/>
      </dsp:nvSpPr>
      <dsp:spPr>
        <a:xfrm rot="16200000">
          <a:off x="6704274" y="2536145"/>
          <a:ext cx="3823645" cy="3521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0539" bIns="0" numCol="1" spcCol="1270" anchor="t" anchorCtr="0">
          <a:noAutofit/>
        </a:bodyPr>
        <a:lstStyle/>
        <a:p>
          <a:pPr marL="0" lvl="0" indent="0" algn="r" defTabSz="1244600">
            <a:lnSpc>
              <a:spcPct val="90000"/>
            </a:lnSpc>
            <a:spcBef>
              <a:spcPct val="0"/>
            </a:spcBef>
            <a:spcAft>
              <a:spcPct val="35000"/>
            </a:spcAft>
            <a:buNone/>
          </a:pPr>
          <a:r>
            <a:rPr lang="en-US" sz="2800" kern="1200" dirty="0"/>
            <a:t>Discipline</a:t>
          </a:r>
        </a:p>
      </dsp:txBody>
      <dsp:txXfrm>
        <a:off x="6704274" y="2536145"/>
        <a:ext cx="3823645" cy="352106"/>
      </dsp:txXfrm>
    </dsp:sp>
    <dsp:sp modelId="{F3B7BF5B-73B2-4A7D-A2C2-2D4740CD67A2}">
      <dsp:nvSpPr>
        <dsp:cNvPr id="0" name=""/>
        <dsp:cNvSpPr/>
      </dsp:nvSpPr>
      <dsp:spPr>
        <a:xfrm>
          <a:off x="8823734" y="771622"/>
          <a:ext cx="2144626" cy="3823645"/>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310539"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1" kern="1200" dirty="0"/>
            <a:t>PDM3-132-001</a:t>
          </a:r>
        </a:p>
        <a:p>
          <a:pPr marL="171450" lvl="1" indent="-171450" algn="l" defTabSz="711200">
            <a:lnSpc>
              <a:spcPct val="90000"/>
            </a:lnSpc>
            <a:spcBef>
              <a:spcPct val="0"/>
            </a:spcBef>
            <a:spcAft>
              <a:spcPct val="15000"/>
            </a:spcAft>
            <a:buChar char="•"/>
          </a:pPr>
          <a:r>
            <a:rPr lang="en-US" sz="1600" b="1" kern="1200" dirty="0"/>
            <a:t>PDM3-132-002</a:t>
          </a:r>
        </a:p>
        <a:p>
          <a:pPr marL="171450" lvl="1" indent="-171450" algn="l" defTabSz="711200">
            <a:lnSpc>
              <a:spcPct val="90000"/>
            </a:lnSpc>
            <a:spcBef>
              <a:spcPct val="0"/>
            </a:spcBef>
            <a:spcAft>
              <a:spcPct val="15000"/>
            </a:spcAft>
            <a:buChar char="•"/>
          </a:pPr>
          <a:r>
            <a:rPr lang="en-US" sz="1600" b="1" kern="1200" dirty="0"/>
            <a:t>PDM3-132-004</a:t>
          </a:r>
        </a:p>
        <a:p>
          <a:pPr marL="228600" lvl="1" indent="-228600" algn="l" defTabSz="1066800">
            <a:lnSpc>
              <a:spcPct val="90000"/>
            </a:lnSpc>
            <a:spcBef>
              <a:spcPct val="0"/>
            </a:spcBef>
            <a:spcAft>
              <a:spcPct val="15000"/>
            </a:spcAft>
            <a:buChar char="•"/>
          </a:pPr>
          <a:endParaRPr lang="en-US" sz="2400" kern="1200" dirty="0"/>
        </a:p>
      </dsp:txBody>
      <dsp:txXfrm>
        <a:off x="8928426" y="876314"/>
        <a:ext cx="1935242" cy="3614261"/>
      </dsp:txXfrm>
    </dsp:sp>
    <dsp:sp modelId="{FB251BE4-870C-45E7-85BB-52C3F95A6C59}">
      <dsp:nvSpPr>
        <dsp:cNvPr id="0" name=""/>
        <dsp:cNvSpPr/>
      </dsp:nvSpPr>
      <dsp:spPr>
        <a:xfrm>
          <a:off x="9989760" y="3839951"/>
          <a:ext cx="704213" cy="70421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9ABF6-306E-46BD-A0A4-4C618156E1F1}">
      <dsp:nvSpPr>
        <dsp:cNvPr id="0" name=""/>
        <dsp:cNvSpPr/>
      </dsp:nvSpPr>
      <dsp:spPr>
        <a:xfrm>
          <a:off x="1195593" y="1217"/>
          <a:ext cx="2430000" cy="708933"/>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PDM3-120-001</a:t>
          </a:r>
        </a:p>
      </dsp:txBody>
      <dsp:txXfrm>
        <a:off x="1230200" y="35824"/>
        <a:ext cx="2360786" cy="639719"/>
      </dsp:txXfrm>
    </dsp:sp>
    <dsp:sp modelId="{1DF1AF60-10B7-416C-86E8-615DAFE4C738}">
      <dsp:nvSpPr>
        <dsp:cNvPr id="0" name=""/>
        <dsp:cNvSpPr/>
      </dsp:nvSpPr>
      <dsp:spPr>
        <a:xfrm>
          <a:off x="1195593" y="745598"/>
          <a:ext cx="2430000" cy="708933"/>
        </a:xfrm>
        <a:prstGeom prst="round2Diag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a:t>PDM3-120-003</a:t>
          </a:r>
          <a:endParaRPr lang="en-US" sz="2800" b="1" kern="1200" dirty="0"/>
        </a:p>
      </dsp:txBody>
      <dsp:txXfrm>
        <a:off x="1230200" y="780205"/>
        <a:ext cx="2360786" cy="639719"/>
      </dsp:txXfrm>
    </dsp:sp>
    <dsp:sp modelId="{4C723BC5-515F-4AC4-89FD-8783EDBB2F18}">
      <dsp:nvSpPr>
        <dsp:cNvPr id="0" name=""/>
        <dsp:cNvSpPr/>
      </dsp:nvSpPr>
      <dsp:spPr>
        <a:xfrm>
          <a:off x="1195593" y="1489978"/>
          <a:ext cx="2430000" cy="708933"/>
        </a:xfrm>
        <a:prstGeom prst="round2Diag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PDM3-120-006</a:t>
          </a:r>
        </a:p>
      </dsp:txBody>
      <dsp:txXfrm>
        <a:off x="1230200" y="1524585"/>
        <a:ext cx="2360786" cy="639719"/>
      </dsp:txXfrm>
    </dsp:sp>
    <dsp:sp modelId="{2E6BBC50-F2EA-47B6-8E13-202BF48B794C}">
      <dsp:nvSpPr>
        <dsp:cNvPr id="0" name=""/>
        <dsp:cNvSpPr/>
      </dsp:nvSpPr>
      <dsp:spPr>
        <a:xfrm>
          <a:off x="1195593" y="2234359"/>
          <a:ext cx="2430000" cy="708933"/>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PDM3-120-007</a:t>
          </a:r>
        </a:p>
      </dsp:txBody>
      <dsp:txXfrm>
        <a:off x="1230200" y="2268966"/>
        <a:ext cx="2360786" cy="639719"/>
      </dsp:txXfrm>
    </dsp:sp>
    <dsp:sp modelId="{A07D6C8F-A9B0-4682-89AC-EC57D66CA53B}">
      <dsp:nvSpPr>
        <dsp:cNvPr id="0" name=""/>
        <dsp:cNvSpPr/>
      </dsp:nvSpPr>
      <dsp:spPr>
        <a:xfrm>
          <a:off x="1195593" y="2978739"/>
          <a:ext cx="2430000" cy="708933"/>
        </a:xfrm>
        <a:prstGeom prst="round2Diag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PDM3-120-008</a:t>
          </a:r>
        </a:p>
      </dsp:txBody>
      <dsp:txXfrm>
        <a:off x="1230200" y="3013346"/>
        <a:ext cx="2360786" cy="639719"/>
      </dsp:txXfrm>
    </dsp:sp>
    <dsp:sp modelId="{0DBE9864-CA51-4C1B-93E6-5670293E9C42}">
      <dsp:nvSpPr>
        <dsp:cNvPr id="0" name=""/>
        <dsp:cNvSpPr/>
      </dsp:nvSpPr>
      <dsp:spPr>
        <a:xfrm>
          <a:off x="1195593" y="3723120"/>
          <a:ext cx="2430000" cy="708933"/>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PDM3-120-010</a:t>
          </a:r>
        </a:p>
      </dsp:txBody>
      <dsp:txXfrm>
        <a:off x="1230200" y="3757727"/>
        <a:ext cx="2360786" cy="6397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9ABF6-306E-46BD-A0A4-4C618156E1F1}">
      <dsp:nvSpPr>
        <dsp:cNvPr id="0" name=""/>
        <dsp:cNvSpPr/>
      </dsp:nvSpPr>
      <dsp:spPr>
        <a:xfrm>
          <a:off x="736066" y="1606"/>
          <a:ext cx="2427492" cy="702499"/>
        </a:xfrm>
        <a:prstGeom prst="round2Diag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PDM3-120-017</a:t>
          </a:r>
        </a:p>
      </dsp:txBody>
      <dsp:txXfrm>
        <a:off x="770359" y="35899"/>
        <a:ext cx="2358906" cy="633913"/>
      </dsp:txXfrm>
    </dsp:sp>
    <dsp:sp modelId="{1DF1AF60-10B7-416C-86E8-615DAFE4C738}">
      <dsp:nvSpPr>
        <dsp:cNvPr id="0" name=""/>
        <dsp:cNvSpPr/>
      </dsp:nvSpPr>
      <dsp:spPr>
        <a:xfrm>
          <a:off x="736066" y="739231"/>
          <a:ext cx="2427492" cy="702499"/>
        </a:xfrm>
        <a:prstGeom prst="round2Diag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PDM3-120-018</a:t>
          </a:r>
        </a:p>
      </dsp:txBody>
      <dsp:txXfrm>
        <a:off x="770359" y="773524"/>
        <a:ext cx="2358906" cy="633913"/>
      </dsp:txXfrm>
    </dsp:sp>
    <dsp:sp modelId="{4C723BC5-515F-4AC4-89FD-8783EDBB2F18}">
      <dsp:nvSpPr>
        <dsp:cNvPr id="0" name=""/>
        <dsp:cNvSpPr/>
      </dsp:nvSpPr>
      <dsp:spPr>
        <a:xfrm>
          <a:off x="736066" y="1476855"/>
          <a:ext cx="2427492" cy="702499"/>
        </a:xfrm>
        <a:prstGeom prst="round2Diag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PDM3-120-020</a:t>
          </a:r>
        </a:p>
      </dsp:txBody>
      <dsp:txXfrm>
        <a:off x="770359" y="1511148"/>
        <a:ext cx="2358906" cy="633913"/>
      </dsp:txXfrm>
    </dsp:sp>
    <dsp:sp modelId="{2E6BBC50-F2EA-47B6-8E13-202BF48B794C}">
      <dsp:nvSpPr>
        <dsp:cNvPr id="0" name=""/>
        <dsp:cNvSpPr/>
      </dsp:nvSpPr>
      <dsp:spPr>
        <a:xfrm>
          <a:off x="736066" y="2214480"/>
          <a:ext cx="2427492" cy="702499"/>
        </a:xfrm>
        <a:prstGeom prst="round2Diag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PDM3-120-021</a:t>
          </a:r>
        </a:p>
      </dsp:txBody>
      <dsp:txXfrm>
        <a:off x="770359" y="2248773"/>
        <a:ext cx="2358906" cy="633913"/>
      </dsp:txXfrm>
    </dsp:sp>
    <dsp:sp modelId="{A07D6C8F-A9B0-4682-89AC-EC57D66CA53B}">
      <dsp:nvSpPr>
        <dsp:cNvPr id="0" name=""/>
        <dsp:cNvSpPr/>
      </dsp:nvSpPr>
      <dsp:spPr>
        <a:xfrm>
          <a:off x="736066" y="2952104"/>
          <a:ext cx="2427492" cy="702499"/>
        </a:xfrm>
        <a:prstGeom prst="round2Diag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1120" tIns="71120" rIns="71120" bIns="71120" numCol="1" spcCol="1270" anchor="ctr" anchorCtr="0">
          <a:noAutofit/>
        </a:bodyPr>
        <a:lstStyle/>
        <a:p>
          <a:pPr marL="0" lvl="0" indent="0" algn="ctr" defTabSz="1244600">
            <a:lnSpc>
              <a:spcPct val="90000"/>
            </a:lnSpc>
            <a:spcBef>
              <a:spcPct val="0"/>
            </a:spcBef>
            <a:spcAft>
              <a:spcPct val="35000"/>
            </a:spcAft>
            <a:buNone/>
          </a:pPr>
          <a:r>
            <a:rPr lang="en-US" sz="2800" b="1" kern="1200" dirty="0"/>
            <a:t>PDM3-120-022</a:t>
          </a:r>
        </a:p>
      </dsp:txBody>
      <dsp:txXfrm>
        <a:off x="770359" y="2986397"/>
        <a:ext cx="2358906" cy="63391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09667F-5D08-4879-B75E-496DB04BF046}">
      <dsp:nvSpPr>
        <dsp:cNvPr id="0" name=""/>
        <dsp:cNvSpPr/>
      </dsp:nvSpPr>
      <dsp:spPr>
        <a:xfrm>
          <a:off x="0" y="4350412"/>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97AB521-44B8-49A7-845A-1BD7C210C70A}">
      <dsp:nvSpPr>
        <dsp:cNvPr id="0" name=""/>
        <dsp:cNvSpPr/>
      </dsp:nvSpPr>
      <dsp:spPr>
        <a:xfrm>
          <a:off x="0" y="3249939"/>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2B25C5-21D4-4CFC-8C1C-9C17E669F269}">
      <dsp:nvSpPr>
        <dsp:cNvPr id="0" name=""/>
        <dsp:cNvSpPr/>
      </dsp:nvSpPr>
      <dsp:spPr>
        <a:xfrm>
          <a:off x="0" y="2149467"/>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C7AA73-317D-4A43-860A-92845590AADC}">
      <dsp:nvSpPr>
        <dsp:cNvPr id="0" name=""/>
        <dsp:cNvSpPr/>
      </dsp:nvSpPr>
      <dsp:spPr>
        <a:xfrm>
          <a:off x="0" y="1048994"/>
          <a:ext cx="10623550" cy="0"/>
        </a:xfrm>
        <a:prstGeom prst="line">
          <a:avLst/>
        </a:prstGeom>
        <a:noFill/>
        <a:ln w="12700" cap="flat" cmpd="sng" algn="ctr">
          <a:solidFill>
            <a:schemeClr val="accent1">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7A297D6-3E75-4BDB-A057-ADFA94BFEFFD}">
      <dsp:nvSpPr>
        <dsp:cNvPr id="0" name=""/>
        <dsp:cNvSpPr/>
      </dsp:nvSpPr>
      <dsp:spPr>
        <a:xfrm>
          <a:off x="2762122" y="925"/>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PDM3-120-009</a:t>
          </a:r>
        </a:p>
      </dsp:txBody>
      <dsp:txXfrm>
        <a:off x="2762122" y="925"/>
        <a:ext cx="7861427" cy="1048069"/>
      </dsp:txXfrm>
    </dsp:sp>
    <dsp:sp modelId="{63882B60-29AA-4B10-8850-71DCE762DAE0}">
      <dsp:nvSpPr>
        <dsp:cNvPr id="0" name=""/>
        <dsp:cNvSpPr/>
      </dsp:nvSpPr>
      <dsp:spPr>
        <a:xfrm>
          <a:off x="0" y="925"/>
          <a:ext cx="2762123" cy="1048069"/>
        </a:xfrm>
        <a:prstGeom prst="round2SameRect">
          <a:avLst>
            <a:gd name="adj1" fmla="val 16670"/>
            <a:gd name="adj2" fmla="val 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STUDENT</a:t>
          </a:r>
        </a:p>
      </dsp:txBody>
      <dsp:txXfrm>
        <a:off x="51172" y="52097"/>
        <a:ext cx="2659779" cy="996897"/>
      </dsp:txXfrm>
    </dsp:sp>
    <dsp:sp modelId="{83526F59-2E50-43DD-BE66-08E57B2EEB8A}">
      <dsp:nvSpPr>
        <dsp:cNvPr id="0" name=""/>
        <dsp:cNvSpPr/>
      </dsp:nvSpPr>
      <dsp:spPr>
        <a:xfrm>
          <a:off x="2762122" y="1101398"/>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PDM3-122-002</a:t>
          </a:r>
        </a:p>
      </dsp:txBody>
      <dsp:txXfrm>
        <a:off x="2762122" y="1101398"/>
        <a:ext cx="7861427" cy="1048069"/>
      </dsp:txXfrm>
    </dsp:sp>
    <dsp:sp modelId="{A95FB98F-0DEA-4963-ADBF-DE4529829991}">
      <dsp:nvSpPr>
        <dsp:cNvPr id="0" name=""/>
        <dsp:cNvSpPr/>
      </dsp:nvSpPr>
      <dsp:spPr>
        <a:xfrm>
          <a:off x="0" y="1101398"/>
          <a:ext cx="2762123" cy="1048069"/>
        </a:xfrm>
        <a:prstGeom prst="round2SameRect">
          <a:avLst>
            <a:gd name="adj1" fmla="val 16670"/>
            <a:gd name="adj2" fmla="val 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CTE</a:t>
          </a:r>
        </a:p>
      </dsp:txBody>
      <dsp:txXfrm>
        <a:off x="51172" y="1152570"/>
        <a:ext cx="2659779" cy="996897"/>
      </dsp:txXfrm>
    </dsp:sp>
    <dsp:sp modelId="{0D5ECD22-EDDB-47F7-A1A6-9A26EC7B420C}">
      <dsp:nvSpPr>
        <dsp:cNvPr id="0" name=""/>
        <dsp:cNvSpPr/>
      </dsp:nvSpPr>
      <dsp:spPr>
        <a:xfrm>
          <a:off x="2762122" y="2201870"/>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PDM3-125-004</a:t>
          </a:r>
        </a:p>
      </dsp:txBody>
      <dsp:txXfrm>
        <a:off x="2762122" y="2201870"/>
        <a:ext cx="7861427" cy="1048069"/>
      </dsp:txXfrm>
    </dsp:sp>
    <dsp:sp modelId="{C811809A-4CFA-42CC-84FA-2CF7EC62B28D}">
      <dsp:nvSpPr>
        <dsp:cNvPr id="0" name=""/>
        <dsp:cNvSpPr/>
      </dsp:nvSpPr>
      <dsp:spPr>
        <a:xfrm>
          <a:off x="0" y="2201870"/>
          <a:ext cx="2762123" cy="1048069"/>
        </a:xfrm>
        <a:prstGeom prst="round2SameRect">
          <a:avLst>
            <a:gd name="adj1" fmla="val 16670"/>
            <a:gd name="adj2" fmla="val 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STUDENT RESTRAINT</a:t>
          </a:r>
        </a:p>
      </dsp:txBody>
      <dsp:txXfrm>
        <a:off x="51172" y="2253042"/>
        <a:ext cx="2659779" cy="996897"/>
      </dsp:txXfrm>
    </dsp:sp>
    <dsp:sp modelId="{9D2F74D4-7B16-4CDD-A547-34E6C2910E16}">
      <dsp:nvSpPr>
        <dsp:cNvPr id="0" name=""/>
        <dsp:cNvSpPr/>
      </dsp:nvSpPr>
      <dsp:spPr>
        <a:xfrm>
          <a:off x="2762122" y="3302343"/>
          <a:ext cx="7861427" cy="10480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b" anchorCtr="0">
          <a:noAutofit/>
        </a:bodyPr>
        <a:lstStyle/>
        <a:p>
          <a:pPr marL="0" lvl="0" indent="0" algn="l" defTabSz="1244600">
            <a:lnSpc>
              <a:spcPct val="90000"/>
            </a:lnSpc>
            <a:spcBef>
              <a:spcPct val="0"/>
            </a:spcBef>
            <a:spcAft>
              <a:spcPct val="35000"/>
            </a:spcAft>
            <a:buNone/>
          </a:pPr>
          <a:r>
            <a:rPr lang="en-US" sz="2800" kern="1200" dirty="0"/>
            <a:t>PDM3-131-007 &amp; PDM3-131-008</a:t>
          </a:r>
        </a:p>
      </dsp:txBody>
      <dsp:txXfrm>
        <a:off x="2762122" y="3302343"/>
        <a:ext cx="7861427" cy="1048069"/>
      </dsp:txXfrm>
    </dsp:sp>
    <dsp:sp modelId="{871F3E78-D71B-4BF3-A218-6EDA048FBB5A}">
      <dsp:nvSpPr>
        <dsp:cNvPr id="0" name=""/>
        <dsp:cNvSpPr/>
      </dsp:nvSpPr>
      <dsp:spPr>
        <a:xfrm>
          <a:off x="0" y="3302343"/>
          <a:ext cx="2762123" cy="1048069"/>
        </a:xfrm>
        <a:prstGeom prst="round2SameRect">
          <a:avLst>
            <a:gd name="adj1" fmla="val 16670"/>
            <a:gd name="adj2" fmla="val 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1244600">
            <a:lnSpc>
              <a:spcPct val="90000"/>
            </a:lnSpc>
            <a:spcBef>
              <a:spcPct val="0"/>
            </a:spcBef>
            <a:spcAft>
              <a:spcPct val="35000"/>
            </a:spcAft>
            <a:buNone/>
          </a:pPr>
          <a:r>
            <a:rPr lang="en-US" sz="2800" b="1" kern="1200" dirty="0"/>
            <a:t>ATTENDANCE DIAGNOSTIC</a:t>
          </a:r>
        </a:p>
      </dsp:txBody>
      <dsp:txXfrm>
        <a:off x="51172" y="3353515"/>
        <a:ext cx="2659779" cy="9968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DB166-A8D2-49AD-A087-99131E068AB0}">
      <dsp:nvSpPr>
        <dsp:cNvPr id="0" name=""/>
        <dsp:cNvSpPr/>
      </dsp:nvSpPr>
      <dsp:spPr>
        <a:xfrm>
          <a:off x="496" y="35572"/>
          <a:ext cx="1934765" cy="1160859"/>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mn-lt"/>
            </a:rPr>
            <a:t>Student Attendance</a:t>
          </a:r>
        </a:p>
      </dsp:txBody>
      <dsp:txXfrm>
        <a:off x="57164" y="92240"/>
        <a:ext cx="1821429" cy="1047523"/>
      </dsp:txXfrm>
    </dsp:sp>
    <dsp:sp modelId="{77958EFF-E011-4823-840C-7B500EE9898C}">
      <dsp:nvSpPr>
        <dsp:cNvPr id="0" name=""/>
        <dsp:cNvSpPr/>
      </dsp:nvSpPr>
      <dsp:spPr>
        <a:xfrm>
          <a:off x="2128737" y="35572"/>
          <a:ext cx="1934765" cy="1160859"/>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mn-lt"/>
            </a:rPr>
            <a:t>College Prep and Dual Credit</a:t>
          </a:r>
        </a:p>
      </dsp:txBody>
      <dsp:txXfrm>
        <a:off x="2185405" y="92240"/>
        <a:ext cx="1821429" cy="1047523"/>
      </dsp:txXfrm>
    </dsp:sp>
    <dsp:sp modelId="{7DCF2257-A65C-4DF4-9145-345644EB5647}">
      <dsp:nvSpPr>
        <dsp:cNvPr id="0" name=""/>
        <dsp:cNvSpPr/>
      </dsp:nvSpPr>
      <dsp:spPr>
        <a:xfrm>
          <a:off x="635940" y="1389908"/>
          <a:ext cx="2792117" cy="128385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rtl="0">
            <a:lnSpc>
              <a:spcPct val="90000"/>
            </a:lnSpc>
            <a:spcBef>
              <a:spcPct val="0"/>
            </a:spcBef>
            <a:spcAft>
              <a:spcPct val="35000"/>
            </a:spcAft>
            <a:buNone/>
          </a:pPr>
          <a:r>
            <a:rPr lang="en-US" sz="2200" b="1" kern="1200" dirty="0">
              <a:latin typeface="+mn-lt"/>
            </a:rPr>
            <a:t>Student Demographics, Characteristics &amp; Programs</a:t>
          </a:r>
        </a:p>
      </dsp:txBody>
      <dsp:txXfrm>
        <a:off x="698612" y="1452580"/>
        <a:ext cx="2666773" cy="115850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052B17-17A5-4034-A5F4-A6C90C620EF5}">
      <dsp:nvSpPr>
        <dsp:cNvPr id="0" name=""/>
        <dsp:cNvSpPr/>
      </dsp:nvSpPr>
      <dsp:spPr>
        <a:xfrm>
          <a:off x="0" y="11348"/>
          <a:ext cx="8988726" cy="673920"/>
        </a:xfrm>
        <a:prstGeom prst="roundRect">
          <a:avLst/>
        </a:prstGeom>
        <a:solidFill>
          <a:srgbClr val="F1603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In School Suspension (ISS)</a:t>
          </a:r>
        </a:p>
      </dsp:txBody>
      <dsp:txXfrm>
        <a:off x="32898" y="44246"/>
        <a:ext cx="8922930" cy="608124"/>
      </dsp:txXfrm>
    </dsp:sp>
    <dsp:sp modelId="{3AFEE1AA-CDB5-41F1-B9A2-B1ADAEF431C7}">
      <dsp:nvSpPr>
        <dsp:cNvPr id="0" name=""/>
        <dsp:cNvSpPr/>
      </dsp:nvSpPr>
      <dsp:spPr>
        <a:xfrm>
          <a:off x="0" y="685268"/>
          <a:ext cx="8988726"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9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a:t>44425-0082</a:t>
          </a:r>
          <a:r>
            <a:rPr lang="en-US" sz="2400" kern="1200"/>
            <a:t> – replaced 44425-0048 to check ActualLengthOfDisciplinaryAssignment for ISS</a:t>
          </a:r>
        </a:p>
        <a:p>
          <a:pPr marL="228600" lvl="1" indent="-228600" algn="l" defTabSz="1066800">
            <a:lnSpc>
              <a:spcPct val="90000"/>
            </a:lnSpc>
            <a:spcBef>
              <a:spcPct val="0"/>
            </a:spcBef>
            <a:spcAft>
              <a:spcPct val="20000"/>
            </a:spcAft>
            <a:buChar char="•"/>
          </a:pPr>
          <a:r>
            <a:rPr lang="en-US" sz="2400" b="1" kern="1200"/>
            <a:t>44425-0083 </a:t>
          </a:r>
          <a:r>
            <a:rPr lang="en-US" sz="2400" kern="1200"/>
            <a:t>– replaced 44425-0047 to check OfficialLengthOfDisciplinaryAssignment for ISS</a:t>
          </a:r>
        </a:p>
      </dsp:txBody>
      <dsp:txXfrm>
        <a:off x="0" y="685268"/>
        <a:ext cx="8988726" cy="1490400"/>
      </dsp:txXfrm>
    </dsp:sp>
    <dsp:sp modelId="{228B40E1-C24D-4D09-BC79-9E411D889F09}">
      <dsp:nvSpPr>
        <dsp:cNvPr id="0" name=""/>
        <dsp:cNvSpPr/>
      </dsp:nvSpPr>
      <dsp:spPr>
        <a:xfrm>
          <a:off x="0" y="2175669"/>
          <a:ext cx="8988726" cy="673920"/>
        </a:xfrm>
        <a:prstGeom prst="roundRect">
          <a:avLst/>
        </a:prstGeom>
        <a:solidFill>
          <a:srgbClr val="7041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t>Out-of-School Suspension (OSS)</a:t>
          </a:r>
        </a:p>
      </dsp:txBody>
      <dsp:txXfrm>
        <a:off x="32898" y="2208567"/>
        <a:ext cx="8922930" cy="608124"/>
      </dsp:txXfrm>
    </dsp:sp>
    <dsp:sp modelId="{A8907DE1-D873-477D-8A9F-A2CB7D42DEB2}">
      <dsp:nvSpPr>
        <dsp:cNvPr id="0" name=""/>
        <dsp:cNvSpPr/>
      </dsp:nvSpPr>
      <dsp:spPr>
        <a:xfrm>
          <a:off x="0" y="2849589"/>
          <a:ext cx="8988726" cy="1490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5392" tIns="30480" rIns="170688" bIns="30480" numCol="1" spcCol="1270" anchor="t" anchorCtr="0">
          <a:noAutofit/>
        </a:bodyPr>
        <a:lstStyle/>
        <a:p>
          <a:pPr marL="228600" lvl="1" indent="-228600" algn="l" defTabSz="1066800">
            <a:lnSpc>
              <a:spcPct val="90000"/>
            </a:lnSpc>
            <a:spcBef>
              <a:spcPct val="0"/>
            </a:spcBef>
            <a:spcAft>
              <a:spcPct val="20000"/>
            </a:spcAft>
            <a:buChar char="•"/>
          </a:pPr>
          <a:r>
            <a:rPr lang="en-US" sz="2400" b="1" kern="1200"/>
            <a:t>44425-0084</a:t>
          </a:r>
          <a:r>
            <a:rPr lang="en-US" sz="2400" kern="1200"/>
            <a:t> – replaced 44425-0048 to check ActualLengthOfDisciplinaryAssignment for OSS</a:t>
          </a:r>
        </a:p>
        <a:p>
          <a:pPr marL="228600" lvl="1" indent="-228600" algn="l" defTabSz="1066800">
            <a:lnSpc>
              <a:spcPct val="90000"/>
            </a:lnSpc>
            <a:spcBef>
              <a:spcPct val="0"/>
            </a:spcBef>
            <a:spcAft>
              <a:spcPct val="20000"/>
            </a:spcAft>
            <a:buChar char="•"/>
          </a:pPr>
          <a:r>
            <a:rPr lang="en-US" sz="2400" b="1" kern="1200"/>
            <a:t>44425-0085</a:t>
          </a:r>
          <a:r>
            <a:rPr lang="en-US" sz="2400" kern="1200"/>
            <a:t> – replaced 44425-0047 to check OfficialLengthOfDisciplinaryAssignment for OSS</a:t>
          </a:r>
        </a:p>
      </dsp:txBody>
      <dsp:txXfrm>
        <a:off x="0" y="2849589"/>
        <a:ext cx="8988726" cy="14904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0FFED-E99F-4E1B-8C7A-7572C66CCED2}">
      <dsp:nvSpPr>
        <dsp:cNvPr id="0" name=""/>
        <dsp:cNvSpPr/>
      </dsp:nvSpPr>
      <dsp:spPr>
        <a:xfrm flipH="1">
          <a:off x="2236" y="707577"/>
          <a:ext cx="2147761" cy="859104"/>
        </a:xfrm>
        <a:prstGeom prst="round2SameRect">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Staff</a:t>
          </a:r>
        </a:p>
      </dsp:txBody>
      <dsp:txXfrm>
        <a:off x="44174" y="749515"/>
        <a:ext cx="2063885" cy="817166"/>
      </dsp:txXfrm>
    </dsp:sp>
    <dsp:sp modelId="{06B64BC5-E585-4F1F-91D9-A28A3C5DD9FC}">
      <dsp:nvSpPr>
        <dsp:cNvPr id="0" name=""/>
        <dsp:cNvSpPr/>
      </dsp:nvSpPr>
      <dsp:spPr>
        <a:xfrm>
          <a:off x="2236" y="1566682"/>
          <a:ext cx="2147761" cy="2810880"/>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PDM4-111-001</a:t>
          </a:r>
        </a:p>
      </dsp:txBody>
      <dsp:txXfrm>
        <a:off x="2236" y="1566682"/>
        <a:ext cx="2147761" cy="2810880"/>
      </dsp:txXfrm>
    </dsp:sp>
    <dsp:sp modelId="{B4ABC851-3E3C-4250-8D1F-53411F3DAC49}">
      <dsp:nvSpPr>
        <dsp:cNvPr id="0" name=""/>
        <dsp:cNvSpPr/>
      </dsp:nvSpPr>
      <dsp:spPr>
        <a:xfrm>
          <a:off x="2450684" y="707577"/>
          <a:ext cx="2264642" cy="859104"/>
        </a:xfrm>
        <a:prstGeom prst="round2Same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t>Attendance</a:t>
          </a:r>
        </a:p>
      </dsp:txBody>
      <dsp:txXfrm>
        <a:off x="2492622" y="749515"/>
        <a:ext cx="2180766" cy="817166"/>
      </dsp:txXfrm>
    </dsp:sp>
    <dsp:sp modelId="{10B2A226-907E-4C24-9159-4D1932DB5CBC}">
      <dsp:nvSpPr>
        <dsp:cNvPr id="0" name=""/>
        <dsp:cNvSpPr/>
      </dsp:nvSpPr>
      <dsp:spPr>
        <a:xfrm>
          <a:off x="2450555" y="1566682"/>
          <a:ext cx="2264642" cy="2810880"/>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PDM4-131-001</a:t>
          </a:r>
        </a:p>
      </dsp:txBody>
      <dsp:txXfrm>
        <a:off x="2450555" y="1566682"/>
        <a:ext cx="2264642" cy="2810880"/>
      </dsp:txXfrm>
    </dsp:sp>
    <dsp:sp modelId="{8B32C273-9EC7-4442-A0BA-84D20C6CD360}">
      <dsp:nvSpPr>
        <dsp:cNvPr id="0" name=""/>
        <dsp:cNvSpPr/>
      </dsp:nvSpPr>
      <dsp:spPr>
        <a:xfrm>
          <a:off x="5016012" y="707577"/>
          <a:ext cx="2147761" cy="859104"/>
        </a:xfrm>
        <a:prstGeom prst="round2SameRect">
          <a:avLst/>
        </a:prstGeom>
        <a:solidFill>
          <a:srgbClr val="70417F"/>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dirty="0"/>
            <a:t>Course</a:t>
          </a:r>
          <a:r>
            <a:rPr lang="en-US" sz="2400" kern="1200" dirty="0"/>
            <a:t> Completion</a:t>
          </a:r>
        </a:p>
      </dsp:txBody>
      <dsp:txXfrm>
        <a:off x="5057950" y="749515"/>
        <a:ext cx="2063885" cy="817166"/>
      </dsp:txXfrm>
    </dsp:sp>
    <dsp:sp modelId="{248C363B-6CDD-4A9B-8BB6-8152F8C40B7E}">
      <dsp:nvSpPr>
        <dsp:cNvPr id="0" name=""/>
        <dsp:cNvSpPr/>
      </dsp:nvSpPr>
      <dsp:spPr>
        <a:xfrm>
          <a:off x="5016012" y="1566682"/>
          <a:ext cx="2147761" cy="281088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PDM4-133-001</a:t>
          </a:r>
        </a:p>
        <a:p>
          <a:pPr marL="171450" lvl="1" indent="-171450" algn="l" defTabSz="800100">
            <a:lnSpc>
              <a:spcPct val="90000"/>
            </a:lnSpc>
            <a:spcBef>
              <a:spcPct val="0"/>
            </a:spcBef>
            <a:spcAft>
              <a:spcPct val="15000"/>
            </a:spcAft>
            <a:buChar char="•"/>
          </a:pPr>
          <a:r>
            <a:rPr lang="en-US" sz="1800" kern="1200"/>
            <a:t>PDM4-133-004</a:t>
          </a:r>
        </a:p>
      </dsp:txBody>
      <dsp:txXfrm>
        <a:off x="5016012" y="1566682"/>
        <a:ext cx="2147761" cy="2810880"/>
      </dsp:txXfrm>
    </dsp:sp>
    <dsp:sp modelId="{1936A268-8B32-4999-A7AD-049CA7C3BC6C}">
      <dsp:nvSpPr>
        <dsp:cNvPr id="0" name=""/>
        <dsp:cNvSpPr/>
      </dsp:nvSpPr>
      <dsp:spPr>
        <a:xfrm>
          <a:off x="7464460" y="707577"/>
          <a:ext cx="2147761" cy="859104"/>
        </a:xfrm>
        <a:prstGeom prst="round2Same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b="1" kern="1200"/>
            <a:t>Organization</a:t>
          </a:r>
        </a:p>
      </dsp:txBody>
      <dsp:txXfrm>
        <a:off x="7506398" y="749515"/>
        <a:ext cx="2063885" cy="817166"/>
      </dsp:txXfrm>
    </dsp:sp>
    <dsp:sp modelId="{C2AB692B-20D2-4D1A-B776-C3683E8BB696}">
      <dsp:nvSpPr>
        <dsp:cNvPr id="0" name=""/>
        <dsp:cNvSpPr/>
      </dsp:nvSpPr>
      <dsp:spPr>
        <a:xfrm>
          <a:off x="7464460" y="1566682"/>
          <a:ext cx="2147761" cy="281088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Char char="•"/>
          </a:pPr>
          <a:r>
            <a:rPr lang="en-US" sz="1800" kern="1200"/>
            <a:t>PDM4-116-003</a:t>
          </a:r>
        </a:p>
      </dsp:txBody>
      <dsp:txXfrm>
        <a:off x="7464460" y="1566682"/>
        <a:ext cx="2147761" cy="2810880"/>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5.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AAF1F6-9A2B-4A64-A545-C826B3830840}" type="datetimeFigureOut">
              <a:rPr lang="en-US" smtClean="0"/>
              <a:t>3/26/2025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8BD2ED-215D-439E-AF46-DF521661FE7D}" type="slidenum">
              <a:rPr lang="en-US" smtClean="0"/>
              <a:t>‹#›</a:t>
            </a:fld>
            <a:endParaRPr lang="en-US"/>
          </a:p>
        </p:txBody>
      </p:sp>
    </p:spTree>
    <p:extLst>
      <p:ext uri="{BB962C8B-B14F-4D97-AF65-F5344CB8AC3E}">
        <p14:creationId xmlns:p14="http://schemas.microsoft.com/office/powerpoint/2010/main" val="22427537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1</a:t>
            </a:fld>
            <a:endParaRPr lang="en-US"/>
          </a:p>
        </p:txBody>
      </p:sp>
    </p:spTree>
    <p:extLst>
      <p:ext uri="{BB962C8B-B14F-4D97-AF65-F5344CB8AC3E}">
        <p14:creationId xmlns:p14="http://schemas.microsoft.com/office/powerpoint/2010/main" val="34197211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1C6A9-D1A3-EE13-BF9C-53804D834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F14E52D-6CB3-CC86-EEE7-69C318FC70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A30FB0-2203-A3B1-6BE6-0A012D5873F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71D92D2-7FE0-F7F7-E586-2BB2BF6FA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6003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31</a:t>
            </a:fld>
            <a:endParaRPr lang="en-US"/>
          </a:p>
        </p:txBody>
      </p:sp>
    </p:spTree>
    <p:extLst>
      <p:ext uri="{BB962C8B-B14F-4D97-AF65-F5344CB8AC3E}">
        <p14:creationId xmlns:p14="http://schemas.microsoft.com/office/powerpoint/2010/main" val="3520716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34</a:t>
            </a:fld>
            <a:endParaRPr lang="en-US"/>
          </a:p>
        </p:txBody>
      </p:sp>
    </p:spTree>
    <p:extLst>
      <p:ext uri="{BB962C8B-B14F-4D97-AF65-F5344CB8AC3E}">
        <p14:creationId xmlns:p14="http://schemas.microsoft.com/office/powerpoint/2010/main" val="457503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35</a:t>
            </a:fld>
            <a:endParaRPr lang="en-US"/>
          </a:p>
        </p:txBody>
      </p:sp>
    </p:spTree>
    <p:extLst>
      <p:ext uri="{BB962C8B-B14F-4D97-AF65-F5344CB8AC3E}">
        <p14:creationId xmlns:p14="http://schemas.microsoft.com/office/powerpoint/2010/main" val="1333870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36</a:t>
            </a:fld>
            <a:endParaRPr lang="en-US"/>
          </a:p>
        </p:txBody>
      </p:sp>
    </p:spTree>
    <p:extLst>
      <p:ext uri="{BB962C8B-B14F-4D97-AF65-F5344CB8AC3E}">
        <p14:creationId xmlns:p14="http://schemas.microsoft.com/office/powerpoint/2010/main" val="40462480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37</a:t>
            </a:fld>
            <a:endParaRPr lang="en-US"/>
          </a:p>
        </p:txBody>
      </p:sp>
    </p:spTree>
    <p:extLst>
      <p:ext uri="{BB962C8B-B14F-4D97-AF65-F5344CB8AC3E}">
        <p14:creationId xmlns:p14="http://schemas.microsoft.com/office/powerpoint/2010/main" val="1118163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38</a:t>
            </a:fld>
            <a:endParaRPr lang="en-US"/>
          </a:p>
        </p:txBody>
      </p:sp>
    </p:spTree>
    <p:extLst>
      <p:ext uri="{BB962C8B-B14F-4D97-AF65-F5344CB8AC3E}">
        <p14:creationId xmlns:p14="http://schemas.microsoft.com/office/powerpoint/2010/main" val="3967427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39</a:t>
            </a:fld>
            <a:endParaRPr lang="en-US"/>
          </a:p>
        </p:txBody>
      </p:sp>
    </p:spTree>
    <p:extLst>
      <p:ext uri="{BB962C8B-B14F-4D97-AF65-F5344CB8AC3E}">
        <p14:creationId xmlns:p14="http://schemas.microsoft.com/office/powerpoint/2010/main" val="15026585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40</a:t>
            </a:fld>
            <a:endParaRPr lang="en-US"/>
          </a:p>
        </p:txBody>
      </p:sp>
    </p:spTree>
    <p:extLst>
      <p:ext uri="{BB962C8B-B14F-4D97-AF65-F5344CB8AC3E}">
        <p14:creationId xmlns:p14="http://schemas.microsoft.com/office/powerpoint/2010/main" val="35502246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41</a:t>
            </a:fld>
            <a:endParaRPr lang="en-US"/>
          </a:p>
        </p:txBody>
      </p:sp>
    </p:spTree>
    <p:extLst>
      <p:ext uri="{BB962C8B-B14F-4D97-AF65-F5344CB8AC3E}">
        <p14:creationId xmlns:p14="http://schemas.microsoft.com/office/powerpoint/2010/main" val="40830563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2</a:t>
            </a:fld>
            <a:endParaRPr lang="en-US"/>
          </a:p>
        </p:txBody>
      </p:sp>
    </p:spTree>
    <p:extLst>
      <p:ext uri="{BB962C8B-B14F-4D97-AF65-F5344CB8AC3E}">
        <p14:creationId xmlns:p14="http://schemas.microsoft.com/office/powerpoint/2010/main" val="28899007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42</a:t>
            </a:fld>
            <a:endParaRPr lang="en-US"/>
          </a:p>
        </p:txBody>
      </p:sp>
    </p:spTree>
    <p:extLst>
      <p:ext uri="{BB962C8B-B14F-4D97-AF65-F5344CB8AC3E}">
        <p14:creationId xmlns:p14="http://schemas.microsoft.com/office/powerpoint/2010/main" val="3869607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43</a:t>
            </a:fld>
            <a:endParaRPr lang="en-US"/>
          </a:p>
        </p:txBody>
      </p:sp>
    </p:spTree>
    <p:extLst>
      <p:ext uri="{BB962C8B-B14F-4D97-AF65-F5344CB8AC3E}">
        <p14:creationId xmlns:p14="http://schemas.microsoft.com/office/powerpoint/2010/main" val="3123393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44</a:t>
            </a:fld>
            <a:endParaRPr lang="en-US"/>
          </a:p>
        </p:txBody>
      </p:sp>
    </p:spTree>
    <p:extLst>
      <p:ext uri="{BB962C8B-B14F-4D97-AF65-F5344CB8AC3E}">
        <p14:creationId xmlns:p14="http://schemas.microsoft.com/office/powerpoint/2010/main" val="36920070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45</a:t>
            </a:fld>
            <a:endParaRPr lang="en-US"/>
          </a:p>
        </p:txBody>
      </p:sp>
    </p:spTree>
    <p:extLst>
      <p:ext uri="{BB962C8B-B14F-4D97-AF65-F5344CB8AC3E}">
        <p14:creationId xmlns:p14="http://schemas.microsoft.com/office/powerpoint/2010/main" val="1068145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46</a:t>
            </a:fld>
            <a:endParaRPr lang="en-US"/>
          </a:p>
        </p:txBody>
      </p:sp>
    </p:spTree>
    <p:extLst>
      <p:ext uri="{BB962C8B-B14F-4D97-AF65-F5344CB8AC3E}">
        <p14:creationId xmlns:p14="http://schemas.microsoft.com/office/powerpoint/2010/main" val="31363142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49</a:t>
            </a:fld>
            <a:endParaRPr lang="en-US"/>
          </a:p>
        </p:txBody>
      </p:sp>
    </p:spTree>
    <p:extLst>
      <p:ext uri="{BB962C8B-B14F-4D97-AF65-F5344CB8AC3E}">
        <p14:creationId xmlns:p14="http://schemas.microsoft.com/office/powerpoint/2010/main" val="3397996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50</a:t>
            </a:fld>
            <a:endParaRPr lang="en-US"/>
          </a:p>
        </p:txBody>
      </p:sp>
    </p:spTree>
    <p:extLst>
      <p:ext uri="{BB962C8B-B14F-4D97-AF65-F5344CB8AC3E}">
        <p14:creationId xmlns:p14="http://schemas.microsoft.com/office/powerpoint/2010/main" val="2655734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51</a:t>
            </a:fld>
            <a:endParaRPr lang="en-US"/>
          </a:p>
        </p:txBody>
      </p:sp>
    </p:spTree>
    <p:extLst>
      <p:ext uri="{BB962C8B-B14F-4D97-AF65-F5344CB8AC3E}">
        <p14:creationId xmlns:p14="http://schemas.microsoft.com/office/powerpoint/2010/main" val="24741608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52</a:t>
            </a:fld>
            <a:endParaRPr lang="en-US"/>
          </a:p>
        </p:txBody>
      </p:sp>
    </p:spTree>
    <p:extLst>
      <p:ext uri="{BB962C8B-B14F-4D97-AF65-F5344CB8AC3E}">
        <p14:creationId xmlns:p14="http://schemas.microsoft.com/office/powerpoint/2010/main" val="29880946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53</a:t>
            </a:fld>
            <a:endParaRPr lang="en-US"/>
          </a:p>
        </p:txBody>
      </p:sp>
    </p:spTree>
    <p:extLst>
      <p:ext uri="{BB962C8B-B14F-4D97-AF65-F5344CB8AC3E}">
        <p14:creationId xmlns:p14="http://schemas.microsoft.com/office/powerpoint/2010/main" val="26015668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EA4E3A5-B08E-477F-9194-D718012015F7}" type="slidenum">
              <a:rPr lang="en-US" smtClean="0"/>
              <a:t>3</a:t>
            </a:fld>
            <a:endParaRPr lang="en-US"/>
          </a:p>
        </p:txBody>
      </p:sp>
    </p:spTree>
    <p:extLst>
      <p:ext uri="{BB962C8B-B14F-4D97-AF65-F5344CB8AC3E}">
        <p14:creationId xmlns:p14="http://schemas.microsoft.com/office/powerpoint/2010/main" val="25375298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54</a:t>
            </a:fld>
            <a:endParaRPr lang="en-US"/>
          </a:p>
        </p:txBody>
      </p:sp>
    </p:spTree>
    <p:extLst>
      <p:ext uri="{BB962C8B-B14F-4D97-AF65-F5344CB8AC3E}">
        <p14:creationId xmlns:p14="http://schemas.microsoft.com/office/powerpoint/2010/main" val="265349386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55</a:t>
            </a:fld>
            <a:endParaRPr lang="en-US"/>
          </a:p>
        </p:txBody>
      </p:sp>
    </p:spTree>
    <p:extLst>
      <p:ext uri="{BB962C8B-B14F-4D97-AF65-F5344CB8AC3E}">
        <p14:creationId xmlns:p14="http://schemas.microsoft.com/office/powerpoint/2010/main" val="36516558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56</a:t>
            </a:fld>
            <a:endParaRPr lang="en-US"/>
          </a:p>
        </p:txBody>
      </p:sp>
    </p:spTree>
    <p:extLst>
      <p:ext uri="{BB962C8B-B14F-4D97-AF65-F5344CB8AC3E}">
        <p14:creationId xmlns:p14="http://schemas.microsoft.com/office/powerpoint/2010/main" val="40897562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57</a:t>
            </a:fld>
            <a:endParaRPr lang="en-US"/>
          </a:p>
        </p:txBody>
      </p:sp>
    </p:spTree>
    <p:extLst>
      <p:ext uri="{BB962C8B-B14F-4D97-AF65-F5344CB8AC3E}">
        <p14:creationId xmlns:p14="http://schemas.microsoft.com/office/powerpoint/2010/main" val="4725992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58</a:t>
            </a:fld>
            <a:endParaRPr lang="en-US"/>
          </a:p>
        </p:txBody>
      </p:sp>
    </p:spTree>
    <p:extLst>
      <p:ext uri="{BB962C8B-B14F-4D97-AF65-F5344CB8AC3E}">
        <p14:creationId xmlns:p14="http://schemas.microsoft.com/office/powerpoint/2010/main" val="3291526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59</a:t>
            </a:fld>
            <a:endParaRPr lang="en-US"/>
          </a:p>
        </p:txBody>
      </p:sp>
    </p:spTree>
    <p:extLst>
      <p:ext uri="{BB962C8B-B14F-4D97-AF65-F5344CB8AC3E}">
        <p14:creationId xmlns:p14="http://schemas.microsoft.com/office/powerpoint/2010/main" val="11802012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60</a:t>
            </a:fld>
            <a:endParaRPr lang="en-US"/>
          </a:p>
        </p:txBody>
      </p:sp>
    </p:spTree>
    <p:extLst>
      <p:ext uri="{BB962C8B-B14F-4D97-AF65-F5344CB8AC3E}">
        <p14:creationId xmlns:p14="http://schemas.microsoft.com/office/powerpoint/2010/main" val="37250353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61</a:t>
            </a:fld>
            <a:endParaRPr lang="en-US"/>
          </a:p>
        </p:txBody>
      </p:sp>
    </p:spTree>
    <p:extLst>
      <p:ext uri="{BB962C8B-B14F-4D97-AF65-F5344CB8AC3E}">
        <p14:creationId xmlns:p14="http://schemas.microsoft.com/office/powerpoint/2010/main" val="1308155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E4D9ABE-7AB9-4D3A-BEA5-45E799BD6C0E}" type="slidenum">
              <a:rPr lang="en-US" smtClean="0"/>
              <a:t>71</a:t>
            </a:fld>
            <a:endParaRPr lang="en-US"/>
          </a:p>
        </p:txBody>
      </p:sp>
    </p:spTree>
    <p:extLst>
      <p:ext uri="{BB962C8B-B14F-4D97-AF65-F5344CB8AC3E}">
        <p14:creationId xmlns:p14="http://schemas.microsoft.com/office/powerpoint/2010/main" val="3132527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78BD2ED-215D-439E-AF46-DF521661FE7D}" type="slidenum">
              <a:rPr lang="en-US" smtClean="0"/>
              <a:t>4</a:t>
            </a:fld>
            <a:endParaRPr lang="en-US"/>
          </a:p>
        </p:txBody>
      </p:sp>
    </p:spTree>
    <p:extLst>
      <p:ext uri="{BB962C8B-B14F-4D97-AF65-F5344CB8AC3E}">
        <p14:creationId xmlns:p14="http://schemas.microsoft.com/office/powerpoint/2010/main" val="2367828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7D1CE9-9C58-1383-3B5B-9B6B59ACAC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3C85CD-F92F-0C52-DB01-660CF3F39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8F453-DC60-97E4-8B7B-1282A81CD75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4546C6E1-0EF6-E4E3-E6E4-44CCAC1EA24B}"/>
              </a:ext>
            </a:extLst>
          </p:cNvPr>
          <p:cNvSpPr>
            <a:spLocks noGrp="1"/>
          </p:cNvSpPr>
          <p:nvPr>
            <p:ph type="sldNum" sz="quarter" idx="5"/>
          </p:nvPr>
        </p:nvSpPr>
        <p:spPr/>
        <p:txBody>
          <a:bodyPr/>
          <a:lstStyle/>
          <a:p>
            <a:fld id="{3EA4E3A5-B08E-477F-9194-D718012015F7}" type="slidenum">
              <a:rPr lang="en-US" smtClean="0"/>
              <a:t>12</a:t>
            </a:fld>
            <a:endParaRPr lang="en-US"/>
          </a:p>
        </p:txBody>
      </p:sp>
    </p:spTree>
    <p:extLst>
      <p:ext uri="{BB962C8B-B14F-4D97-AF65-F5344CB8AC3E}">
        <p14:creationId xmlns:p14="http://schemas.microsoft.com/office/powerpoint/2010/main" val="216844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78BD2ED-215D-439E-AF46-DF521661FE7D}" type="slidenum">
              <a:rPr lang="en-US" smtClean="0"/>
              <a:t>16</a:t>
            </a:fld>
            <a:endParaRPr lang="en-US"/>
          </a:p>
        </p:txBody>
      </p:sp>
    </p:spTree>
    <p:extLst>
      <p:ext uri="{BB962C8B-B14F-4D97-AF65-F5344CB8AC3E}">
        <p14:creationId xmlns:p14="http://schemas.microsoft.com/office/powerpoint/2010/main" val="98578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4D9ABE-7AB9-4D3A-BEA5-45E799BD6C0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71764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E137C-74EC-72BD-BA22-FA7A6D8975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1F6CB-7884-52AB-0374-9F3FD616B9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4110AF-65AC-81C8-1956-1FD4420CB14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2E735E4-93C8-8662-6694-4DBC4AEBA49B}"/>
              </a:ext>
            </a:extLst>
          </p:cNvPr>
          <p:cNvSpPr>
            <a:spLocks noGrp="1"/>
          </p:cNvSpPr>
          <p:nvPr>
            <p:ph type="sldNum" sz="quarter" idx="5"/>
          </p:nvPr>
        </p:nvSpPr>
        <p:spPr/>
        <p:txBody>
          <a:bodyPr/>
          <a:lstStyle/>
          <a:p>
            <a:fld id="{3EA4E3A5-B08E-477F-9194-D718012015F7}" type="slidenum">
              <a:rPr lang="en-US" smtClean="0"/>
              <a:t>24</a:t>
            </a:fld>
            <a:endParaRPr lang="en-US"/>
          </a:p>
        </p:txBody>
      </p:sp>
    </p:spTree>
    <p:extLst>
      <p:ext uri="{BB962C8B-B14F-4D97-AF65-F5344CB8AC3E}">
        <p14:creationId xmlns:p14="http://schemas.microsoft.com/office/powerpoint/2010/main" val="3760496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9084AF-1D31-446D-FB12-004E128D98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8BFB32-B43C-24D1-AADD-8424D22CE6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59673-7477-6C3B-BD42-61470AAED19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1F586A-638E-16BC-03FB-578202CEB980}"/>
              </a:ext>
            </a:extLst>
          </p:cNvPr>
          <p:cNvSpPr>
            <a:spLocks noGrp="1"/>
          </p:cNvSpPr>
          <p:nvPr>
            <p:ph type="sldNum" sz="quarter" idx="5"/>
          </p:nvPr>
        </p:nvSpPr>
        <p:spPr/>
        <p:txBody>
          <a:bodyPr/>
          <a:lstStyle/>
          <a:p>
            <a:fld id="{3EA4E3A5-B08E-477F-9194-D718012015F7}" type="slidenum">
              <a:rPr lang="en-US" smtClean="0"/>
              <a:t>25</a:t>
            </a:fld>
            <a:endParaRPr lang="en-US"/>
          </a:p>
        </p:txBody>
      </p:sp>
    </p:spTree>
    <p:extLst>
      <p:ext uri="{BB962C8B-B14F-4D97-AF65-F5344CB8AC3E}">
        <p14:creationId xmlns:p14="http://schemas.microsoft.com/office/powerpoint/2010/main" val="21798753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9E4CA-52C5-7F18-8EC5-0D91F24803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80A446F-BBA2-7BF2-21CC-4283D57914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C2CCABD-B0D7-712D-E35F-FD807E4B35E8}"/>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5" name="Footer Placeholder 4">
            <a:extLst>
              <a:ext uri="{FF2B5EF4-FFF2-40B4-BE49-F238E27FC236}">
                <a16:creationId xmlns:a16="http://schemas.microsoft.com/office/drawing/2014/main" id="{DB7762B2-2919-5044-2E5B-89F4C899E6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83E595-D2AF-8725-AEA4-0B703BE210A8}"/>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289482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9B425-5411-CB5E-4886-727BFAA46D8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D17D938-DCC9-C6C2-602A-009BD3E82F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396E5A-2CCC-6D28-4C20-FC2B8297D567}"/>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5" name="Footer Placeholder 4">
            <a:extLst>
              <a:ext uri="{FF2B5EF4-FFF2-40B4-BE49-F238E27FC236}">
                <a16:creationId xmlns:a16="http://schemas.microsoft.com/office/drawing/2014/main" id="{E6037D29-D4A1-A98E-AFC1-F864118A578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014BAD-913B-6188-C7A9-9E49DD3B4CFB}"/>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037542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10321EE-E4BE-9256-F6A9-55E7557A948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6523FF-7525-4B67-7090-D140AF3ECC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7C3150-A5A0-03F9-FC43-A209C16CB2A8}"/>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5" name="Footer Placeholder 4">
            <a:extLst>
              <a:ext uri="{FF2B5EF4-FFF2-40B4-BE49-F238E27FC236}">
                <a16:creationId xmlns:a16="http://schemas.microsoft.com/office/drawing/2014/main" id="{C53A4D97-CCCA-23BE-8CBB-517CB647EF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F410F04-FCAA-0EC7-639B-0453FDE2D73D}"/>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4142884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1603305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1502422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2459010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5169407" y="195071"/>
            <a:ext cx="1853183" cy="877823"/>
          </a:xfrm>
          <a:prstGeom prst="rect">
            <a:avLst/>
          </a:prstGeom>
        </p:spPr>
      </p:pic>
      <p:sp>
        <p:nvSpPr>
          <p:cNvPr id="17" name="bg object 17"/>
          <p:cNvSpPr/>
          <p:nvPr/>
        </p:nvSpPr>
        <p:spPr>
          <a:xfrm>
            <a:off x="1524000" y="2859023"/>
            <a:ext cx="9144000" cy="1455420"/>
          </a:xfrm>
          <a:custGeom>
            <a:avLst/>
            <a:gdLst/>
            <a:ahLst/>
            <a:cxnLst/>
            <a:rect l="l" t="t" r="r" b="b"/>
            <a:pathLst>
              <a:path w="9144000" h="1455420">
                <a:moveTo>
                  <a:pt x="9144000" y="0"/>
                </a:moveTo>
                <a:lnTo>
                  <a:pt x="0" y="0"/>
                </a:lnTo>
                <a:lnTo>
                  <a:pt x="0" y="1455420"/>
                </a:lnTo>
                <a:lnTo>
                  <a:pt x="9144000" y="1455420"/>
                </a:lnTo>
                <a:lnTo>
                  <a:pt x="9144000" y="0"/>
                </a:lnTo>
                <a:close/>
              </a:path>
            </a:pathLst>
          </a:custGeom>
          <a:solidFill>
            <a:srgbClr val="F1F1F1"/>
          </a:solidFill>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8888768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495651"/>
            <a:ext cx="10623762"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Rectangle 9">
            <a:extLst>
              <a:ext uri="{FF2B5EF4-FFF2-40B4-BE49-F238E27FC236}">
                <a16:creationId xmlns:a16="http://schemas.microsoft.com/office/drawing/2014/main" id="{3EF4DB6E-C9F9-D944-B663-9CB9DAF8722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8E7FD1F-DB59-1F43-A0E9-971CABD56E09}"/>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1650F9ED-1E1E-254C-8D51-ADB94CF4D0E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3/26/2025</a:t>
            </a:fld>
            <a:endParaRPr lang="en-US"/>
          </a:p>
        </p:txBody>
      </p:sp>
      <p:sp>
        <p:nvSpPr>
          <p:cNvPr id="13" name="Slide Number Placeholder 5">
            <a:extLst>
              <a:ext uri="{FF2B5EF4-FFF2-40B4-BE49-F238E27FC236}">
                <a16:creationId xmlns:a16="http://schemas.microsoft.com/office/drawing/2014/main" id="{C4FED095-2A60-7649-AE12-495DA5A57147}"/>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5" name="Picture 4" descr="Logo&#10;&#10;Description automatically generated">
            <a:extLst>
              <a:ext uri="{FF2B5EF4-FFF2-40B4-BE49-F238E27FC236}">
                <a16:creationId xmlns:a16="http://schemas.microsoft.com/office/drawing/2014/main" id="{AD25C652-3A12-4692-BB44-8656ED261CE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31015209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6428096" y="1285424"/>
            <a:ext cx="5405941"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6428097" y="1285424"/>
            <a:ext cx="538362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204B5868-DFC4-1A43-8743-6E68BA4257B7}"/>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4" name="Footer Placeholder 4">
            <a:extLst>
              <a:ext uri="{FF2B5EF4-FFF2-40B4-BE49-F238E27FC236}">
                <a16:creationId xmlns:a16="http://schemas.microsoft.com/office/drawing/2014/main" id="{32ECF530-48E5-5848-B2E1-9BC081B0DFB1}"/>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5" name="Date Placeholder 3">
            <a:extLst>
              <a:ext uri="{FF2B5EF4-FFF2-40B4-BE49-F238E27FC236}">
                <a16:creationId xmlns:a16="http://schemas.microsoft.com/office/drawing/2014/main" id="{0496040E-53E8-4343-B8A6-5CD8977655D2}"/>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3/26/2025</a:t>
            </a:fld>
            <a:endParaRPr lang="en-US"/>
          </a:p>
        </p:txBody>
      </p:sp>
      <p:sp>
        <p:nvSpPr>
          <p:cNvPr id="16" name="Slide Number Placeholder 5">
            <a:extLst>
              <a:ext uri="{FF2B5EF4-FFF2-40B4-BE49-F238E27FC236}">
                <a16:creationId xmlns:a16="http://schemas.microsoft.com/office/drawing/2014/main" id="{401EF5C9-4012-EE46-BB4E-52AD584C52A5}"/>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B82200EE-224B-415F-A726-90C5CBB2F8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5879290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7BD0F88F-B66B-F745-BA33-0143C27E5F2D}"/>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ooter Placeholder 4">
            <a:extLst>
              <a:ext uri="{FF2B5EF4-FFF2-40B4-BE49-F238E27FC236}">
                <a16:creationId xmlns:a16="http://schemas.microsoft.com/office/drawing/2014/main" id="{525C8F73-2D17-4CBB-8381-D1323C9DA8B9}"/>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5" name="Slide Number Placeholder 5">
            <a:extLst>
              <a:ext uri="{FF2B5EF4-FFF2-40B4-BE49-F238E27FC236}">
                <a16:creationId xmlns:a16="http://schemas.microsoft.com/office/drawing/2014/main" id="{B333C5E1-1EDD-41B7-9D2F-B0420BABB61A}"/>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347415" y="1495651"/>
            <a:ext cx="8988726" cy="4351338"/>
          </a:xfrm>
          <a:prstGeom prst="rect">
            <a:avLst/>
          </a:prstGeom>
        </p:spPr>
        <p:txBody>
          <a:bodyPr/>
          <a:lstStyle>
            <a:lvl1pPr>
              <a:buClr>
                <a:schemeClr val="accent2"/>
              </a:buClr>
              <a:defRPr>
                <a:solidFill>
                  <a:schemeClr val="tx1">
                    <a:lumMod val="65000"/>
                    <a:lumOff val="35000"/>
                  </a:schemeClr>
                </a:solidFill>
              </a:defRPr>
            </a:lvl1pPr>
            <a:lvl2pPr marL="800100" indent="-342900">
              <a:buClr>
                <a:srgbClr val="0D6CB9"/>
              </a:buClr>
              <a:buFont typeface="Arial" panose="020B0604020202020204" pitchFamily="34" charset="0"/>
              <a:buChar char="•"/>
              <a:defRPr>
                <a:solidFill>
                  <a:schemeClr val="tx1">
                    <a:lumMod val="65000"/>
                    <a:lumOff val="35000"/>
                  </a:schemeClr>
                </a:solidFill>
              </a:defRPr>
            </a:lvl2pPr>
            <a:lvl3pPr marL="1143000" indent="-228600">
              <a:buClr>
                <a:schemeClr val="accent2"/>
              </a:buClr>
              <a:buSzPct val="75000"/>
              <a:buFont typeface="Courier New" panose="02070309020205020404" pitchFamily="49" charset="0"/>
              <a:buChar char="o"/>
              <a:defRPr>
                <a:solidFill>
                  <a:schemeClr val="tx1">
                    <a:lumMod val="65000"/>
                    <a:lumOff val="35000"/>
                  </a:schemeClr>
                </a:solidFill>
              </a:defRPr>
            </a:lvl3pPr>
            <a:lvl4pPr marL="1600200" indent="-228600">
              <a:buClr>
                <a:srgbClr val="0D6CB9"/>
              </a:buClr>
              <a:buFont typeface="Arial" panose="020B0604020202020204" pitchFamily="34" charset="0"/>
              <a:buChar char="•"/>
              <a:defRPr>
                <a:solidFill>
                  <a:schemeClr val="tx1">
                    <a:lumMod val="65000"/>
                    <a:lumOff val="35000"/>
                  </a:schemeClr>
                </a:solidFill>
              </a:defRPr>
            </a:lvl4pPr>
            <a:lvl5pPr>
              <a:buClr>
                <a:schemeClr val="accent2"/>
              </a:buClr>
              <a:defRPr>
                <a:solidFill>
                  <a:schemeClr val="tx1">
                    <a:lumMod val="65000"/>
                    <a:lumOff val="35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Rectangle 18">
            <a:extLst>
              <a:ext uri="{FF2B5EF4-FFF2-40B4-BE49-F238E27FC236}">
                <a16:creationId xmlns:a16="http://schemas.microsoft.com/office/drawing/2014/main" id="{CFFA6AE0-F5B6-6E49-8BB3-4004BFDD1F0B}"/>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F9FB4947-4D5F-954E-B552-4F263C8E9873}"/>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3/26/2025</a:t>
            </a:fld>
            <a:endParaRPr lang="en-US"/>
          </a:p>
        </p:txBody>
      </p:sp>
      <p:pic>
        <p:nvPicPr>
          <p:cNvPr id="24" name="Picture 23" descr="A close up of a sign&#10;&#10;Description automatically generated">
            <a:extLst>
              <a:ext uri="{FF2B5EF4-FFF2-40B4-BE49-F238E27FC236}">
                <a16:creationId xmlns:a16="http://schemas.microsoft.com/office/drawing/2014/main" id="{D2FE67E8-1825-AB4D-A7FC-30A73E3B0E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498E68E3-D6C5-9245-99A9-607F1E2B05EC}"/>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9BBBBBA0-AAB0-4BC2-BDF1-8C90CA9DFF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4735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10" name="Rectangle 9">
            <a:extLst>
              <a:ext uri="{FF2B5EF4-FFF2-40B4-BE49-F238E27FC236}">
                <a16:creationId xmlns:a16="http://schemas.microsoft.com/office/drawing/2014/main" id="{BE51F148-FE22-5F4B-9656-B9FD0B31FA6D}"/>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1" name="Footer Placeholder 4">
            <a:extLst>
              <a:ext uri="{FF2B5EF4-FFF2-40B4-BE49-F238E27FC236}">
                <a16:creationId xmlns:a16="http://schemas.microsoft.com/office/drawing/2014/main" id="{61D1E651-A636-ED44-8643-D87936B7D41C}"/>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2" name="Date Placeholder 3">
            <a:extLst>
              <a:ext uri="{FF2B5EF4-FFF2-40B4-BE49-F238E27FC236}">
                <a16:creationId xmlns:a16="http://schemas.microsoft.com/office/drawing/2014/main" id="{5E373F66-282B-C84A-9B7B-612F107B44F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3/26/2025</a:t>
            </a:fld>
            <a:endParaRPr lang="en-US"/>
          </a:p>
        </p:txBody>
      </p:sp>
      <p:sp>
        <p:nvSpPr>
          <p:cNvPr id="13" name="Slide Number Placeholder 5">
            <a:extLst>
              <a:ext uri="{FF2B5EF4-FFF2-40B4-BE49-F238E27FC236}">
                <a16:creationId xmlns:a16="http://schemas.microsoft.com/office/drawing/2014/main" id="{F3B3F59D-D4CA-7848-B38D-76751951786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3" name="Picture 2" descr="Logo&#10;&#10;Description automatically generated">
            <a:extLst>
              <a:ext uri="{FF2B5EF4-FFF2-40B4-BE49-F238E27FC236}">
                <a16:creationId xmlns:a16="http://schemas.microsoft.com/office/drawing/2014/main" id="{57E9B9A6-20E0-4E5C-B982-427BF76498E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2878220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93F4A-BE1A-961C-5CA7-8EAE62905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3A0C57-E500-D800-E2E6-CF924B83B4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7812A8-DAE9-10EC-42AF-45A1F4C88062}"/>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5" name="Footer Placeholder 4">
            <a:extLst>
              <a:ext uri="{FF2B5EF4-FFF2-40B4-BE49-F238E27FC236}">
                <a16:creationId xmlns:a16="http://schemas.microsoft.com/office/drawing/2014/main" id="{530730B1-F823-6ED4-793E-D9B1A637E3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D4980-0A0E-45A7-CD9E-6B359AEEA924}"/>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17697605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577DCAAF-B02B-B24A-8AB0-956BA9E81D63}"/>
              </a:ext>
            </a:extLst>
          </p:cNvPr>
          <p:cNvSpPr/>
          <p:nvPr userDrawn="1"/>
        </p:nvSpPr>
        <p:spPr>
          <a:xfrm>
            <a:off x="0" y="755373"/>
            <a:ext cx="12192000" cy="160571"/>
          </a:xfrm>
          <a:prstGeom prst="rect">
            <a:avLst/>
          </a:prstGeom>
          <a:solidFill>
            <a:schemeClr val="accent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ooter Placeholder 4">
            <a:extLst>
              <a:ext uri="{FF2B5EF4-FFF2-40B4-BE49-F238E27FC236}">
                <a16:creationId xmlns:a16="http://schemas.microsoft.com/office/drawing/2014/main" id="{A6ECAAA4-813E-4564-BA0D-541DE6772C2B}"/>
              </a:ext>
            </a:extLst>
          </p:cNvPr>
          <p:cNvSpPr>
            <a:spLocks noGrp="1"/>
          </p:cNvSpPr>
          <p:nvPr>
            <p:ph type="ftr" sz="quarter" idx="11"/>
          </p:nvPr>
        </p:nvSpPr>
        <p:spPr>
          <a:xfrm>
            <a:off x="4038600" y="6492874"/>
            <a:ext cx="4114800" cy="365125"/>
          </a:xfrm>
        </p:spPr>
        <p:txBody>
          <a:bodyPr/>
          <a:lstStyle>
            <a:lvl1pPr>
              <a:defRPr>
                <a:solidFill>
                  <a:schemeClr val="accent1"/>
                </a:solidFill>
              </a:defRPr>
            </a:lvl1pPr>
          </a:lstStyle>
          <a:p>
            <a:endParaRPr lang="en-US"/>
          </a:p>
        </p:txBody>
      </p:sp>
      <p:sp>
        <p:nvSpPr>
          <p:cNvPr id="19" name="Slide Number Placeholder 5">
            <a:extLst>
              <a:ext uri="{FF2B5EF4-FFF2-40B4-BE49-F238E27FC236}">
                <a16:creationId xmlns:a16="http://schemas.microsoft.com/office/drawing/2014/main" id="{627CC05B-DA50-4521-98AC-7116F4C50249}"/>
              </a:ext>
            </a:extLst>
          </p:cNvPr>
          <p:cNvSpPr>
            <a:spLocks noGrp="1"/>
          </p:cNvSpPr>
          <p:nvPr>
            <p:ph type="sldNum" sz="quarter" idx="12"/>
          </p:nvPr>
        </p:nvSpPr>
        <p:spPr>
          <a:xfrm>
            <a:off x="9210675" y="6492873"/>
            <a:ext cx="2743200" cy="365125"/>
          </a:xfrm>
        </p:spPr>
        <p:txBody>
          <a:bodyPr/>
          <a:lstStyle>
            <a:lvl1pPr>
              <a:defRPr>
                <a:solidFill>
                  <a:schemeClr val="accent1"/>
                </a:solidFill>
              </a:defRPr>
            </a:lvl1pPr>
          </a:lstStyle>
          <a:p>
            <a:fld id="{69C126A4-BD19-47E2-8A0E-0DE1B9D8C925}" type="slidenum">
              <a:rPr lang="en-US" smtClean="0"/>
              <a:pPr/>
              <a:t>‹#›</a:t>
            </a:fld>
            <a:endParaRPr lang="en-US"/>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2251880" y="1285424"/>
            <a:ext cx="530898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0F97521C-1BCE-4078-A60B-0FB9F0B5528E}"/>
              </a:ext>
            </a:extLst>
          </p:cNvPr>
          <p:cNvSpPr/>
          <p:nvPr userDrawn="1"/>
        </p:nvSpPr>
        <p:spPr>
          <a:xfrm>
            <a:off x="7719237" y="1285424"/>
            <a:ext cx="4114800" cy="4351338"/>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9">
            <a:extLst>
              <a:ext uri="{FF2B5EF4-FFF2-40B4-BE49-F238E27FC236}">
                <a16:creationId xmlns:a16="http://schemas.microsoft.com/office/drawing/2014/main" id="{4B1717F6-064F-44CB-A093-DF09DFF51A7D}"/>
              </a:ext>
            </a:extLst>
          </p:cNvPr>
          <p:cNvSpPr>
            <a:spLocks noGrp="1"/>
          </p:cNvSpPr>
          <p:nvPr>
            <p:ph type="body" sz="quarter" idx="13"/>
          </p:nvPr>
        </p:nvSpPr>
        <p:spPr>
          <a:xfrm>
            <a:off x="7719237" y="1285424"/>
            <a:ext cx="409248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12">
            <a:extLst>
              <a:ext uri="{FF2B5EF4-FFF2-40B4-BE49-F238E27FC236}">
                <a16:creationId xmlns:a16="http://schemas.microsoft.com/office/drawing/2014/main" id="{4128DAB3-C658-FA4C-9183-4169F5C77E36}"/>
              </a:ext>
            </a:extLst>
          </p:cNvPr>
          <p:cNvSpPr/>
          <p:nvPr userDrawn="1"/>
        </p:nvSpPr>
        <p:spPr>
          <a:xfrm>
            <a:off x="241110" y="0"/>
            <a:ext cx="1583141" cy="6858000"/>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ate Placeholder 3">
            <a:extLst>
              <a:ext uri="{FF2B5EF4-FFF2-40B4-BE49-F238E27FC236}">
                <a16:creationId xmlns:a16="http://schemas.microsoft.com/office/drawing/2014/main" id="{53DBDFD6-DCC5-FE4D-9B49-5F5722AB86B0}"/>
              </a:ext>
            </a:extLst>
          </p:cNvPr>
          <p:cNvSpPr>
            <a:spLocks noGrp="1"/>
          </p:cNvSpPr>
          <p:nvPr>
            <p:ph type="dt" sz="half" idx="10"/>
          </p:nvPr>
        </p:nvSpPr>
        <p:spPr>
          <a:xfrm>
            <a:off x="243484" y="6492875"/>
            <a:ext cx="1585316" cy="365125"/>
          </a:xfrm>
        </p:spPr>
        <p:txBody>
          <a:bodyPr/>
          <a:lstStyle>
            <a:lvl1pPr algn="ctr">
              <a:defRPr/>
            </a:lvl1pPr>
          </a:lstStyle>
          <a:p>
            <a:fld id="{FA6A0AD2-53AF-4D84-8AC9-3DBC493F2F75}" type="datetimeFigureOut">
              <a:rPr lang="en-US" smtClean="0"/>
              <a:pPr/>
              <a:t>3/26/2025</a:t>
            </a:fld>
            <a:endParaRPr lang="en-US"/>
          </a:p>
        </p:txBody>
      </p:sp>
      <p:pic>
        <p:nvPicPr>
          <p:cNvPr id="24" name="Picture 23" descr="A close up of a sign&#10;&#10;Description automatically generated">
            <a:extLst>
              <a:ext uri="{FF2B5EF4-FFF2-40B4-BE49-F238E27FC236}">
                <a16:creationId xmlns:a16="http://schemas.microsoft.com/office/drawing/2014/main" id="{8C24448D-6ADF-8442-A000-775910CD0D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9877" y="208290"/>
            <a:ext cx="997300" cy="398921"/>
          </a:xfrm>
          <a:prstGeom prst="rect">
            <a:avLst/>
          </a:prstGeom>
        </p:spPr>
      </p:pic>
      <p:sp>
        <p:nvSpPr>
          <p:cNvPr id="25" name="Title 1">
            <a:extLst>
              <a:ext uri="{FF2B5EF4-FFF2-40B4-BE49-F238E27FC236}">
                <a16:creationId xmlns:a16="http://schemas.microsoft.com/office/drawing/2014/main" id="{1165CA6F-4364-244F-9ABF-4E81C4523BA3}"/>
              </a:ext>
            </a:extLst>
          </p:cNvPr>
          <p:cNvSpPr>
            <a:spLocks noGrp="1"/>
          </p:cNvSpPr>
          <p:nvPr>
            <p:ph type="title" hasCustomPrompt="1"/>
          </p:nvPr>
        </p:nvSpPr>
        <p:spPr>
          <a:xfrm>
            <a:off x="2212290" y="199694"/>
            <a:ext cx="9515883" cy="542429"/>
          </a:xfrm>
        </p:spPr>
        <p:txBody>
          <a:bodyPr>
            <a:normAutofit/>
          </a:bodyPr>
          <a:lstStyle>
            <a:lvl1pPr algn="l">
              <a:defRPr sz="3600">
                <a:solidFill>
                  <a:srgbClr val="0D6CB9"/>
                </a:solidFill>
                <a:latin typeface="+mn-lt"/>
              </a:defRPr>
            </a:lvl1pPr>
          </a:lstStyle>
          <a:p>
            <a:r>
              <a:rPr lang="en-US"/>
              <a:t>Click to add header</a:t>
            </a:r>
          </a:p>
        </p:txBody>
      </p:sp>
      <p:pic>
        <p:nvPicPr>
          <p:cNvPr id="2" name="Picture 1" descr="Logo, company name&#10;&#10;Description automatically generated">
            <a:extLst>
              <a:ext uri="{FF2B5EF4-FFF2-40B4-BE49-F238E27FC236}">
                <a16:creationId xmlns:a16="http://schemas.microsoft.com/office/drawing/2014/main" id="{4973D2B0-1CE9-493B-9925-CD6B89614F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03525" y="5840228"/>
            <a:ext cx="865233" cy="524798"/>
          </a:xfrm>
          <a:prstGeom prst="rect">
            <a:avLst/>
          </a:prstGeom>
        </p:spPr>
      </p:pic>
    </p:spTree>
    <p:extLst>
      <p:ext uri="{BB962C8B-B14F-4D97-AF65-F5344CB8AC3E}">
        <p14:creationId xmlns:p14="http://schemas.microsoft.com/office/powerpoint/2010/main" val="3771800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4B7C4E4-2D06-490E-9697-F8F066CE1C1F}"/>
              </a:ext>
            </a:extLst>
          </p:cNvPr>
          <p:cNvSpPr/>
          <p:nvPr userDrawn="1"/>
        </p:nvSpPr>
        <p:spPr>
          <a:xfrm>
            <a:off x="0" y="6017606"/>
            <a:ext cx="12192000" cy="527467"/>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 up of a sign&#10;&#10;Description automatically generated">
            <a:extLst>
              <a:ext uri="{FF2B5EF4-FFF2-40B4-BE49-F238E27FC236}">
                <a16:creationId xmlns:a16="http://schemas.microsoft.com/office/drawing/2014/main" id="{F140E875-7581-43F3-85AE-4FC91D736F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97350" y="6062943"/>
            <a:ext cx="997300" cy="398921"/>
          </a:xfrm>
          <a:prstGeom prst="rect">
            <a:avLst/>
          </a:prstGeom>
        </p:spPr>
      </p:pic>
      <p:sp>
        <p:nvSpPr>
          <p:cNvPr id="2" name="Title 1">
            <a:extLst>
              <a:ext uri="{FF2B5EF4-FFF2-40B4-BE49-F238E27FC236}">
                <a16:creationId xmlns:a16="http://schemas.microsoft.com/office/drawing/2014/main" id="{399221D3-8348-4325-9C95-16793EEF14CB}"/>
              </a:ext>
            </a:extLst>
          </p:cNvPr>
          <p:cNvSpPr>
            <a:spLocks noGrp="1"/>
          </p:cNvSpPr>
          <p:nvPr>
            <p:ph type="title" hasCustomPrompt="1"/>
          </p:nvPr>
        </p:nvSpPr>
        <p:spPr>
          <a:xfrm>
            <a:off x="712380" y="153230"/>
            <a:ext cx="11121657" cy="751350"/>
          </a:xfrm>
        </p:spPr>
        <p:txBody>
          <a:bodyPr>
            <a:normAutofit/>
          </a:bodyPr>
          <a:lstStyle>
            <a:lvl1pPr algn="l">
              <a:defRPr sz="3600">
                <a:solidFill>
                  <a:schemeClr val="accent1"/>
                </a:solidFill>
                <a:latin typeface="+mn-lt"/>
              </a:defRPr>
            </a:lvl1pPr>
          </a:lstStyle>
          <a:p>
            <a:r>
              <a:rPr lang="en-US"/>
              <a:t>Click to add header</a:t>
            </a:r>
          </a:p>
        </p:txBody>
      </p:sp>
      <p:sp>
        <p:nvSpPr>
          <p:cNvPr id="3" name="Content Placeholder 2">
            <a:extLst>
              <a:ext uri="{FF2B5EF4-FFF2-40B4-BE49-F238E27FC236}">
                <a16:creationId xmlns:a16="http://schemas.microsoft.com/office/drawing/2014/main" id="{A5456EDC-1A10-41B1-8C8A-3A9DA51A432F}"/>
              </a:ext>
            </a:extLst>
          </p:cNvPr>
          <p:cNvSpPr>
            <a:spLocks noGrp="1"/>
          </p:cNvSpPr>
          <p:nvPr>
            <p:ph idx="1"/>
          </p:nvPr>
        </p:nvSpPr>
        <p:spPr>
          <a:xfrm>
            <a:off x="712380" y="1285424"/>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
            <a:extLst>
              <a:ext uri="{FF2B5EF4-FFF2-40B4-BE49-F238E27FC236}">
                <a16:creationId xmlns:a16="http://schemas.microsoft.com/office/drawing/2014/main" id="{ED7E7471-44C5-463E-B019-1DAB8864F308}"/>
              </a:ext>
            </a:extLst>
          </p:cNvPr>
          <p:cNvSpPr>
            <a:spLocks noGrp="1"/>
          </p:cNvSpPr>
          <p:nvPr>
            <p:ph idx="13"/>
          </p:nvPr>
        </p:nvSpPr>
        <p:spPr>
          <a:xfrm>
            <a:off x="6450417" y="1304642"/>
            <a:ext cx="5383620" cy="4351338"/>
          </a:xfrm>
          <a:prstGeom prst="rect">
            <a:avLst/>
          </a:prstGeom>
        </p:spPr>
        <p:txBody>
          <a:bodyPr/>
          <a:lstStyle>
            <a:lvl1pPr>
              <a:buClr>
                <a:schemeClr val="accent2"/>
              </a:buClr>
              <a:defRPr>
                <a:solidFill>
                  <a:schemeClr val="accent1"/>
                </a:solidFill>
              </a:defRPr>
            </a:lvl1pPr>
            <a:lvl2pPr>
              <a:buClr>
                <a:schemeClr val="accent2"/>
              </a:buClr>
              <a:defRPr>
                <a:solidFill>
                  <a:schemeClr val="accent1"/>
                </a:solidFill>
              </a:defRPr>
            </a:lvl2pPr>
            <a:lvl3pPr>
              <a:buClr>
                <a:schemeClr val="accent2"/>
              </a:buClr>
              <a:defRPr>
                <a:solidFill>
                  <a:schemeClr val="accent1"/>
                </a:solidFill>
              </a:defRPr>
            </a:lvl3pPr>
            <a:lvl4pPr>
              <a:buClr>
                <a:schemeClr val="accent2"/>
              </a:buClr>
              <a:defRPr>
                <a:solidFill>
                  <a:schemeClr val="accent1"/>
                </a:solidFill>
              </a:defRPr>
            </a:lvl4pPr>
            <a:lvl5pPr>
              <a:buClr>
                <a:schemeClr val="accent2"/>
              </a:buClr>
              <a:defRPr>
                <a:solidFill>
                  <a:schemeClr val="accent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B4ABE558-DBB8-C64A-B51B-A8140EAB3C38}"/>
              </a:ext>
            </a:extLst>
          </p:cNvPr>
          <p:cNvSpPr/>
          <p:nvPr userDrawn="1"/>
        </p:nvSpPr>
        <p:spPr>
          <a:xfrm>
            <a:off x="0" y="6502622"/>
            <a:ext cx="12192000" cy="123465"/>
          </a:xfrm>
          <a:prstGeom prst="rect">
            <a:avLst/>
          </a:prstGeom>
          <a:solidFill>
            <a:srgbClr val="F160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A518B"/>
              </a:solidFill>
            </a:endParaRPr>
          </a:p>
        </p:txBody>
      </p:sp>
      <p:sp>
        <p:nvSpPr>
          <p:cNvPr id="12" name="Footer Placeholder 4">
            <a:extLst>
              <a:ext uri="{FF2B5EF4-FFF2-40B4-BE49-F238E27FC236}">
                <a16:creationId xmlns:a16="http://schemas.microsoft.com/office/drawing/2014/main" id="{520D4E2B-309B-AC4B-967F-9B15C61CC148}"/>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tx1">
                    <a:lumMod val="50000"/>
                    <a:lumOff val="50000"/>
                  </a:schemeClr>
                </a:solidFill>
              </a:defRPr>
            </a:lvl1pPr>
          </a:lstStyle>
          <a:p>
            <a:endParaRPr lang="en-US"/>
          </a:p>
        </p:txBody>
      </p:sp>
      <p:sp>
        <p:nvSpPr>
          <p:cNvPr id="13" name="Date Placeholder 3">
            <a:extLst>
              <a:ext uri="{FF2B5EF4-FFF2-40B4-BE49-F238E27FC236}">
                <a16:creationId xmlns:a16="http://schemas.microsoft.com/office/drawing/2014/main" id="{83D23F3C-8686-ED41-A69E-216B386B960B}"/>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tx1">
                    <a:lumMod val="50000"/>
                    <a:lumOff val="50000"/>
                  </a:schemeClr>
                </a:solidFill>
              </a:defRPr>
            </a:lvl1pPr>
          </a:lstStyle>
          <a:p>
            <a:fld id="{FA6A0AD2-53AF-4D84-8AC9-3DBC493F2F75}" type="datetimeFigureOut">
              <a:rPr lang="en-US" smtClean="0"/>
              <a:pPr/>
              <a:t>3/26/2025</a:t>
            </a:fld>
            <a:endParaRPr lang="en-US"/>
          </a:p>
        </p:txBody>
      </p:sp>
      <p:sp>
        <p:nvSpPr>
          <p:cNvPr id="14" name="Slide Number Placeholder 5">
            <a:extLst>
              <a:ext uri="{FF2B5EF4-FFF2-40B4-BE49-F238E27FC236}">
                <a16:creationId xmlns:a16="http://schemas.microsoft.com/office/drawing/2014/main" id="{BD27DAC6-0C5E-194D-B398-62D21A93A670}"/>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tx1">
                    <a:lumMod val="50000"/>
                    <a:lumOff val="50000"/>
                  </a:schemeClr>
                </a:solidFill>
              </a:defRPr>
            </a:lvl1pPr>
          </a:lstStyle>
          <a:p>
            <a:fld id="{69C126A4-BD19-47E2-8A0E-0DE1B9D8C925}" type="slidenum">
              <a:rPr lang="en-US" smtClean="0"/>
              <a:pPr/>
              <a:t>‹#›</a:t>
            </a:fld>
            <a:endParaRPr lang="en-US"/>
          </a:p>
        </p:txBody>
      </p:sp>
      <p:pic>
        <p:nvPicPr>
          <p:cNvPr id="4" name="Picture 3" descr="Logo&#10;&#10;Description automatically generated">
            <a:extLst>
              <a:ext uri="{FF2B5EF4-FFF2-40B4-BE49-F238E27FC236}">
                <a16:creationId xmlns:a16="http://schemas.microsoft.com/office/drawing/2014/main" id="{95EFC259-BBAE-4DA5-B848-4DB59354A87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888168" y="151883"/>
            <a:ext cx="895947" cy="528803"/>
          </a:xfrm>
          <a:prstGeom prst="rect">
            <a:avLst/>
          </a:prstGeom>
        </p:spPr>
      </p:pic>
    </p:spTree>
    <p:extLst>
      <p:ext uri="{BB962C8B-B14F-4D97-AF65-F5344CB8AC3E}">
        <p14:creationId xmlns:p14="http://schemas.microsoft.com/office/powerpoint/2010/main" val="191443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01DDF-37D2-3B29-CFFF-7160BB9815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5C63EA3-54A8-90FB-11F2-FA935BDD94DC}"/>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7D007B3-A1DA-1BB7-5F81-5706D630C403}"/>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5" name="Footer Placeholder 4">
            <a:extLst>
              <a:ext uri="{FF2B5EF4-FFF2-40B4-BE49-F238E27FC236}">
                <a16:creationId xmlns:a16="http://schemas.microsoft.com/office/drawing/2014/main" id="{15FE1D8B-59AB-9C94-EB61-253D3D2B93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C27427-05AC-21A7-EEA7-C0364169D40B}"/>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479154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D2A92-80C0-92B7-0DC1-1E09405E46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5EE1A1-0BA3-9029-2C0A-EABD9DCD82E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089E5A0-CF84-6986-9D9C-D208FBCABC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7555050-19D5-0FF8-130A-2A1B4A78B79B}"/>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6" name="Footer Placeholder 5">
            <a:extLst>
              <a:ext uri="{FF2B5EF4-FFF2-40B4-BE49-F238E27FC236}">
                <a16:creationId xmlns:a16="http://schemas.microsoft.com/office/drawing/2014/main" id="{49F8FDE6-9920-4D2A-45C1-CAEE17FB2F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3B817F-30E7-6B6D-E94B-FC6D7BB666DA}"/>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8286689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3F6F-C34E-A8AB-83C0-3EDCFAFCBF9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7AF96F-4546-BDD9-B7C5-DE346B441C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7066DEE-F7A2-7973-8F48-35EEC5840F7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5261826-2EC2-1AE4-A061-AB1082EEF1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25E24D5-E259-6362-965A-7D2A780505D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7AEB84D-6131-1F0A-6A26-07FAE244DC9E}"/>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8" name="Footer Placeholder 7">
            <a:extLst>
              <a:ext uri="{FF2B5EF4-FFF2-40B4-BE49-F238E27FC236}">
                <a16:creationId xmlns:a16="http://schemas.microsoft.com/office/drawing/2014/main" id="{D72A472E-5389-6550-5D73-4AD8E20591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15FB3C-EEEA-A949-D17E-F88785FE3B1C}"/>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911355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6DC0D-69F8-C8B0-04FF-13720247AC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8DF171F-6A5D-BD2C-8531-20121A9983F4}"/>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4" name="Footer Placeholder 3">
            <a:extLst>
              <a:ext uri="{FF2B5EF4-FFF2-40B4-BE49-F238E27FC236}">
                <a16:creationId xmlns:a16="http://schemas.microsoft.com/office/drawing/2014/main" id="{47E48A52-F457-7169-0A3D-9E06CF11D8C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494B10C-1B8F-8EF5-A3CE-7D72C4291210}"/>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433685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1C7A2E-AF5E-982A-BAB8-0EBAA33BFB08}"/>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3" name="Footer Placeholder 2">
            <a:extLst>
              <a:ext uri="{FF2B5EF4-FFF2-40B4-BE49-F238E27FC236}">
                <a16:creationId xmlns:a16="http://schemas.microsoft.com/office/drawing/2014/main" id="{ABF6EAAB-AA20-6D53-3F87-271D8BF2EE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334AE10-A907-41D4-F41C-B20AA06FDC12}"/>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6195412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898B3-DBB6-0EF7-FFCF-07909E4B26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F102865-03E5-035F-122B-F93EDE4A5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1FC878-4B89-96A2-17D0-D28CEDEBD4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412657-AAD7-989E-3A55-64F710F87652}"/>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6" name="Footer Placeholder 5">
            <a:extLst>
              <a:ext uri="{FF2B5EF4-FFF2-40B4-BE49-F238E27FC236}">
                <a16:creationId xmlns:a16="http://schemas.microsoft.com/office/drawing/2014/main" id="{E2B5F5EC-9CF3-DC88-4379-13572A6C582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EB945B-9AC5-6010-220E-C6855ABAD68A}"/>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22769399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36118-15DE-4FC1-3876-EDA0763EE7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72FC4CA-9BFD-9A95-F81A-003AEF161A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F32D51-FEE9-AA72-E5F6-253C107C30A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C20690-6495-60BA-1C72-B1A169C6984F}"/>
              </a:ext>
            </a:extLst>
          </p:cNvPr>
          <p:cNvSpPr>
            <a:spLocks noGrp="1"/>
          </p:cNvSpPr>
          <p:nvPr>
            <p:ph type="dt" sz="half" idx="10"/>
          </p:nvPr>
        </p:nvSpPr>
        <p:spPr/>
        <p:txBody>
          <a:bodyPr/>
          <a:lstStyle/>
          <a:p>
            <a:fld id="{AAB608C9-36F4-4368-ADED-18087E0A1577}" type="datetimeFigureOut">
              <a:rPr lang="en-US" smtClean="0"/>
              <a:t>3/26/2025</a:t>
            </a:fld>
            <a:endParaRPr lang="en-US"/>
          </a:p>
        </p:txBody>
      </p:sp>
      <p:sp>
        <p:nvSpPr>
          <p:cNvPr id="6" name="Footer Placeholder 5">
            <a:extLst>
              <a:ext uri="{FF2B5EF4-FFF2-40B4-BE49-F238E27FC236}">
                <a16:creationId xmlns:a16="http://schemas.microsoft.com/office/drawing/2014/main" id="{C41512D7-49F8-7AB8-75B6-4C853A3A8C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11746B-F35F-78FE-4A15-6F47C8A74A02}"/>
              </a:ext>
            </a:extLst>
          </p:cNvPr>
          <p:cNvSpPr>
            <a:spLocks noGrp="1"/>
          </p:cNvSpPr>
          <p:nvPr>
            <p:ph type="sldNum" sz="quarter" idx="12"/>
          </p:nvPr>
        </p:nvSpPr>
        <p:spPr/>
        <p:txBody>
          <a:bodyPr/>
          <a:lstStyle/>
          <a:p>
            <a:fld id="{33490741-7D5F-4924-9421-D246565D16EB}" type="slidenum">
              <a:rPr lang="en-US" smtClean="0"/>
              <a:t>‹#›</a:t>
            </a:fld>
            <a:endParaRPr lang="en-US"/>
          </a:p>
        </p:txBody>
      </p:sp>
    </p:spTree>
    <p:extLst>
      <p:ext uri="{BB962C8B-B14F-4D97-AF65-F5344CB8AC3E}">
        <p14:creationId xmlns:p14="http://schemas.microsoft.com/office/powerpoint/2010/main" val="30780548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8E6090-74F0-C39D-8534-2B0EC0BFA4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363F3D-7E14-D5BD-2DCE-BABC9DB4E1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4E865-7DC7-3A98-1529-0ED9D4C256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AB608C9-36F4-4368-ADED-18087E0A1577}" type="datetimeFigureOut">
              <a:rPr lang="en-US" smtClean="0"/>
              <a:t>3/26/2025</a:t>
            </a:fld>
            <a:endParaRPr lang="en-US"/>
          </a:p>
        </p:txBody>
      </p:sp>
      <p:sp>
        <p:nvSpPr>
          <p:cNvPr id="5" name="Footer Placeholder 4">
            <a:extLst>
              <a:ext uri="{FF2B5EF4-FFF2-40B4-BE49-F238E27FC236}">
                <a16:creationId xmlns:a16="http://schemas.microsoft.com/office/drawing/2014/main" id="{14295182-CFBD-25A3-63F8-837967188D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CEDBAFF-3E6C-8B88-6C12-D76F5272862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490741-7D5F-4924-9421-D246565D16EB}" type="slidenum">
              <a:rPr lang="en-US" smtClean="0"/>
              <a:t>‹#›</a:t>
            </a:fld>
            <a:endParaRPr lang="en-US"/>
          </a:p>
        </p:txBody>
      </p:sp>
    </p:spTree>
    <p:extLst>
      <p:ext uri="{BB962C8B-B14F-4D97-AF65-F5344CB8AC3E}">
        <p14:creationId xmlns:p14="http://schemas.microsoft.com/office/powerpoint/2010/main" val="128471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A8236F96-CFF5-43CD-9E03-D06E3B2A0E22}"/>
              </a:ext>
            </a:extLst>
          </p:cNvPr>
          <p:cNvSpPr>
            <a:spLocks noGrp="1"/>
          </p:cNvSpPr>
          <p:nvPr>
            <p:ph type="ftr" sz="quarter" idx="3"/>
          </p:nvPr>
        </p:nvSpPr>
        <p:spPr>
          <a:xfrm>
            <a:off x="4038600" y="6544338"/>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Date Placeholder 3">
            <a:extLst>
              <a:ext uri="{FF2B5EF4-FFF2-40B4-BE49-F238E27FC236}">
                <a16:creationId xmlns:a16="http://schemas.microsoft.com/office/drawing/2014/main" id="{CD3C28EB-BCA9-43F7-A9C9-9BC5A31B8541}"/>
              </a:ext>
            </a:extLst>
          </p:cNvPr>
          <p:cNvSpPr>
            <a:spLocks noGrp="1"/>
          </p:cNvSpPr>
          <p:nvPr>
            <p:ph type="dt" sz="half" idx="2"/>
          </p:nvPr>
        </p:nvSpPr>
        <p:spPr>
          <a:xfrm>
            <a:off x="238125" y="6537963"/>
            <a:ext cx="2743200" cy="365125"/>
          </a:xfrm>
          <a:prstGeom prst="rect">
            <a:avLst/>
          </a:prstGeom>
        </p:spPr>
        <p:txBody>
          <a:bodyPr vert="horz" lIns="91440" tIns="45720" rIns="91440" bIns="45720" rtlCol="0" anchor="ctr"/>
          <a:lstStyle>
            <a:lvl1pPr algn="l">
              <a:defRPr sz="1200">
                <a:solidFill>
                  <a:schemeClr val="bg1"/>
                </a:solidFill>
              </a:defRPr>
            </a:lvl1pPr>
          </a:lstStyle>
          <a:p>
            <a:fld id="{FA6A0AD2-53AF-4D84-8AC9-3DBC493F2F75}" type="datetimeFigureOut">
              <a:rPr lang="en-US" smtClean="0"/>
              <a:pPr/>
              <a:t>3/26/2025</a:t>
            </a:fld>
            <a:endParaRPr lang="en-US"/>
          </a:p>
        </p:txBody>
      </p:sp>
      <p:sp>
        <p:nvSpPr>
          <p:cNvPr id="6" name="Slide Number Placeholder 5">
            <a:extLst>
              <a:ext uri="{FF2B5EF4-FFF2-40B4-BE49-F238E27FC236}">
                <a16:creationId xmlns:a16="http://schemas.microsoft.com/office/drawing/2014/main" id="{9467911F-0FB9-4538-A2CE-203712435FFC}"/>
              </a:ext>
            </a:extLst>
          </p:cNvPr>
          <p:cNvSpPr>
            <a:spLocks noGrp="1"/>
          </p:cNvSpPr>
          <p:nvPr>
            <p:ph type="sldNum" sz="quarter" idx="4"/>
          </p:nvPr>
        </p:nvSpPr>
        <p:spPr>
          <a:xfrm>
            <a:off x="9210675" y="6529126"/>
            <a:ext cx="2743200" cy="365125"/>
          </a:xfrm>
          <a:prstGeom prst="rect">
            <a:avLst/>
          </a:prstGeom>
        </p:spPr>
        <p:txBody>
          <a:bodyPr vert="horz" lIns="91440" tIns="45720" rIns="91440" bIns="45720" rtlCol="0" anchor="ctr"/>
          <a:lstStyle>
            <a:lvl1pPr algn="r">
              <a:defRPr sz="1200">
                <a:solidFill>
                  <a:schemeClr val="bg1"/>
                </a:solidFill>
              </a:defRPr>
            </a:lvl1pPr>
          </a:lstStyle>
          <a:p>
            <a:fld id="{69C126A4-BD19-47E2-8A0E-0DE1B9D8C925}" type="slidenum">
              <a:rPr lang="en-US" smtClean="0"/>
              <a:pPr/>
              <a:t>‹#›</a:t>
            </a:fld>
            <a:endParaRPr lang="en-US"/>
          </a:p>
        </p:txBody>
      </p:sp>
      <p:sp>
        <p:nvSpPr>
          <p:cNvPr id="2" name="Title Placeholder 1">
            <a:extLst>
              <a:ext uri="{FF2B5EF4-FFF2-40B4-BE49-F238E27FC236}">
                <a16:creationId xmlns:a16="http://schemas.microsoft.com/office/drawing/2014/main" id="{520FB3CC-93E0-4E44-B4B3-9138134000E6}"/>
              </a:ext>
            </a:extLst>
          </p:cNvPr>
          <p:cNvSpPr>
            <a:spLocks noGrp="1"/>
          </p:cNvSpPr>
          <p:nvPr>
            <p:ph type="title"/>
          </p:nvPr>
        </p:nvSpPr>
        <p:spPr>
          <a:xfrm>
            <a:off x="637953" y="104134"/>
            <a:ext cx="11164188" cy="751350"/>
          </a:xfrm>
          <a:prstGeom prst="rect">
            <a:avLst/>
          </a:prstGeom>
        </p:spPr>
        <p:txBody>
          <a:bodyPr vert="horz" lIns="91440" tIns="45720" rIns="91440" bIns="45720" rtlCol="0" anchor="ctr">
            <a:normAutofit/>
          </a:bodyPr>
          <a:lstStyle/>
          <a:p>
            <a:r>
              <a:rPr lang="en-US"/>
              <a:t>Click to edit Header</a:t>
            </a:r>
          </a:p>
        </p:txBody>
      </p:sp>
    </p:spTree>
    <p:extLst>
      <p:ext uri="{BB962C8B-B14F-4D97-AF65-F5344CB8AC3E}">
        <p14:creationId xmlns:p14="http://schemas.microsoft.com/office/powerpoint/2010/main" val="4111256006"/>
      </p:ext>
    </p:extLst>
  </p:cSld>
  <p:clrMap bg1="lt1" tx1="dk1" bg2="lt2" tx2="dk2" accent1="accent1" accent2="accent2" accent3="accent3" accent4="accent4" accent5="accent5" accent6="accent6" hlink="hlink" folHlink="folHlink"/>
  <p:sldLayoutIdLst>
    <p:sldLayoutId id="2147483770" r:id="rId1"/>
    <p:sldLayoutId id="2147483725" r:id="rId2"/>
    <p:sldLayoutId id="2147483750" r:id="rId3"/>
    <p:sldLayoutId id="2147483757" r:id="rId4"/>
    <p:sldLayoutId id="2147483758" r:id="rId5"/>
    <p:sldLayoutId id="2147483771" r:id="rId6"/>
    <p:sldLayoutId id="2147483772" r:id="rId7"/>
  </p:sldLayoutIdLst>
  <p:txStyles>
    <p:title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p:titleStyle>
    <p:body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4.png"/><Relationship Id="rId1" Type="http://schemas.openxmlformats.org/officeDocument/2006/relationships/slideLayout" Target="../slideLayouts/slideLayout16.xml"/></Relationships>
</file>

<file path=ppt/slides/_rels/slide10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9.xml"/></Relationships>
</file>

<file path=ppt/slides/_rels/slide10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9.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9.xml"/></Relationships>
</file>

<file path=ppt/slides/_rels/slide10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9.xml"/></Relationships>
</file>

<file path=ppt/slides/_rels/slide10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9.xml"/></Relationships>
</file>

<file path=ppt/slides/_rels/slide10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19.xml"/></Relationships>
</file>

<file path=ppt/slides/_rels/slide10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19.xml"/></Relationships>
</file>

<file path=ppt/slides/_rels/slide109.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10.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19.xml"/></Relationships>
</file>

<file path=ppt/slides/_rels/slide111.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19.xml"/></Relationships>
</file>

<file path=ppt/slides/_rels/slide112.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9.xml"/></Relationships>
</file>

<file path=ppt/slides/_rels/slide113.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5.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1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18.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9.xml"/></Relationships>
</file>

<file path=ppt/slides/_rels/slide11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9.xml"/></Relationships>
</file>

<file path=ppt/slides/_rels/slide121.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19.xml"/></Relationships>
</file>

<file path=ppt/slides/_rels/slide122.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19.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24.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9.xml"/></Relationships>
</file>

<file path=ppt/slides/_rels/slide125.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9.xml"/></Relationships>
</file>

<file path=ppt/slides/_rels/slide12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12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128.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19.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71.xml"/><Relationship Id="rId2" Type="http://schemas.openxmlformats.org/officeDocument/2006/relationships/diagramData" Target="../diagrams/data1.xml"/><Relationship Id="rId1" Type="http://schemas.openxmlformats.org/officeDocument/2006/relationships/slideLayout" Target="../slideLayouts/slideLayout1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3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19.xml"/></Relationships>
</file>

<file path=ppt/slides/_rels/slide134.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19.xml"/></Relationships>
</file>

<file path=ppt/slides/_rels/slide135.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hyperlink" Target="https://www.texasstudentdatasystem.org/tsds/texas-education-data-standards-references" TargetMode="External"/><Relationship Id="rId1" Type="http://schemas.openxmlformats.org/officeDocument/2006/relationships/slideLayout" Target="../slideLayouts/slideLayout19.xml"/></Relationships>
</file>

<file path=ppt/slides/_rels/slide136.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9.xml"/></Relationships>
</file>

<file path=ppt/slides/_rels/slide13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9.xml"/></Relationships>
</file>

<file path=ppt/slides/_rels/slide139.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9.xml"/></Relationships>
</file>

<file path=ppt/slides/_rels/slide14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9.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9.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9.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19.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9.xml"/></Relationships>
</file>

<file path=ppt/slides/_rels/slide14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9.xml"/></Relationships>
</file>

<file path=ppt/slides/_rels/slide14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19.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19.xml"/></Relationships>
</file>

<file path=ppt/slides/_rels/slide15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19.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9.xml"/></Relationships>
</file>

<file path=ppt/slides/_rels/slide15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9.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56.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8.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21.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27.png"/><Relationship Id="rId2" Type="http://schemas.openxmlformats.org/officeDocument/2006/relationships/diagramData" Target="../diagrams/data7.xml"/><Relationship Id="rId1" Type="http://schemas.openxmlformats.org/officeDocument/2006/relationships/slideLayout" Target="../slideLayouts/slideLayout19.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slide" Target="slide11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6.png"/><Relationship Id="rId3" Type="http://schemas.openxmlformats.org/officeDocument/2006/relationships/diagramLayout" Target="../diagrams/layout9.xm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diagramData" Target="../diagrams/data9.xml"/><Relationship Id="rId1" Type="http://schemas.openxmlformats.org/officeDocument/2006/relationships/slideLayout" Target="../slideLayouts/slideLayout19.xml"/><Relationship Id="rId6" Type="http://schemas.microsoft.com/office/2007/relationships/diagramDrawing" Target="../diagrams/drawing9.xml"/><Relationship Id="rId11" Type="http://schemas.openxmlformats.org/officeDocument/2006/relationships/image" Target="../media/image34.png"/><Relationship Id="rId5" Type="http://schemas.openxmlformats.org/officeDocument/2006/relationships/diagramColors" Target="../diagrams/colors9.xml"/><Relationship Id="rId10" Type="http://schemas.openxmlformats.org/officeDocument/2006/relationships/image" Target="../media/image33.svg"/><Relationship Id="rId4" Type="http://schemas.openxmlformats.org/officeDocument/2006/relationships/diagramQuickStyle" Target="../diagrams/quickStyle9.xml"/><Relationship Id="rId9" Type="http://schemas.openxmlformats.org/officeDocument/2006/relationships/image" Target="../media/image32.png"/><Relationship Id="rId14" Type="http://schemas.openxmlformats.org/officeDocument/2006/relationships/image" Target="../media/image37.sv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slide" Target="slide3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8.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3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slide" Target="slide50.xml"/></Relationships>
</file>

<file path=ppt/slides/_rels/slide4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9.xml"/></Relationships>
</file>

<file path=ppt/slides/_rels/slide4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9.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9.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64.png"/></Relationships>
</file>

<file path=ppt/slides/_rels/slide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6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xml"/></Relationships>
</file>

<file path=ppt/slides/_rels/slide6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67.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9.xml"/></Relationships>
</file>

<file path=ppt/slides/_rels/slide6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slide" Target="slide33.xml"/><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9.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9.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76.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9.xml"/></Relationships>
</file>

<file path=ppt/slides/_rels/slide7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9.xml"/></Relationships>
</file>

<file path=ppt/slides/_rels/slide7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8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9.xml"/></Relationships>
</file>

<file path=ppt/slides/_rels/slide82.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9.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9.xml"/></Relationships>
</file>

<file path=ppt/slides/_rels/slide8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9.xml"/><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9.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9.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9.xml"/></Relationships>
</file>

<file path=ppt/slides/_rels/slide8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9.xml"/></Relationships>
</file>

<file path=ppt/slides/_rels/slide9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9.xml"/></Relationships>
</file>

<file path=ppt/slides/_rels/slide9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9.xml"/></Relationships>
</file>

<file path=ppt/slides/_rels/slide9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gled view of a starting block on a running track">
            <a:extLst>
              <a:ext uri="{FF2B5EF4-FFF2-40B4-BE49-F238E27FC236}">
                <a16:creationId xmlns:a16="http://schemas.microsoft.com/office/drawing/2014/main" id="{E41ADD7A-CC4B-2109-001A-DE469E12A8A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165608"/>
            <a:ext cx="12191998" cy="5692391"/>
          </a:xfrm>
          <a:prstGeom prst="rect">
            <a:avLst/>
          </a:prstGeom>
        </p:spPr>
      </p:pic>
      <p:sp>
        <p:nvSpPr>
          <p:cNvPr id="5" name="object 5"/>
          <p:cNvSpPr>
            <a:spLocks noGrp="1"/>
          </p:cNvSpPr>
          <p:nvPr>
            <p:ph type="title" idx="4294967295"/>
          </p:nvPr>
        </p:nvSpPr>
        <p:spPr>
          <a:xfrm>
            <a:off x="-1" y="3704734"/>
            <a:ext cx="12192000" cy="2856321"/>
          </a:xfrm>
          <a:custGeom>
            <a:avLst/>
            <a:gdLst/>
            <a:ahLst/>
            <a:cxnLst/>
            <a:rect l="l" t="t" r="r" b="b"/>
            <a:pathLst>
              <a:path w="12192000" h="2169159">
                <a:moveTo>
                  <a:pt x="12192000" y="0"/>
                </a:moveTo>
                <a:lnTo>
                  <a:pt x="0" y="0"/>
                </a:lnTo>
                <a:lnTo>
                  <a:pt x="0" y="2168664"/>
                </a:lnTo>
                <a:lnTo>
                  <a:pt x="12192000" y="2168664"/>
                </a:lnTo>
                <a:lnTo>
                  <a:pt x="12192000" y="0"/>
                </a:lnTo>
                <a:close/>
              </a:path>
            </a:pathLst>
          </a:custGeom>
          <a:solidFill>
            <a:srgbClr val="FFFFFF">
              <a:alpha val="70195"/>
            </a:srgbClr>
          </a:solid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tx1"/>
              </a:solidFill>
              <a:effectLst/>
              <a:uLnTx/>
              <a:uFillTx/>
              <a:latin typeface="+mn-lt"/>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OPEN PEIMS SUBMISSIONS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2024-2025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a:ln>
                  <a:noFill/>
                </a:ln>
                <a:solidFill>
                  <a:schemeClr val="tx1"/>
                </a:solidFill>
                <a:effectLst/>
                <a:uLnTx/>
                <a:uFillTx/>
                <a:latin typeface="Calibri" panose="020F0502020204030204" pitchFamily="34" charset="0"/>
                <a:ea typeface="+mn-ea"/>
                <a:cs typeface="Calibri" panose="020F0502020204030204" pitchFamily="34" charset="0"/>
              </a:rPr>
              <a:t>REACHING THE FINISH LINE</a:t>
            </a:r>
          </a:p>
        </p:txBody>
      </p:sp>
      <p:pic>
        <p:nvPicPr>
          <p:cNvPr id="10" name="Picture 9" descr="A blue and orange logo">
            <a:extLst>
              <a:ext uri="{FF2B5EF4-FFF2-40B4-BE49-F238E27FC236}">
                <a16:creationId xmlns:a16="http://schemas.microsoft.com/office/drawing/2014/main" id="{105CF557-1ADB-D1FB-4260-0AB797113D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97363" y="99443"/>
            <a:ext cx="1797272" cy="885156"/>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5018FA7-E32D-1CFD-05A6-B2119657F873}"/>
              </a:ext>
            </a:extLst>
          </p:cNvPr>
          <p:cNvSpPr>
            <a:spLocks noGrp="1"/>
          </p:cNvSpPr>
          <p:nvPr>
            <p:ph type="title"/>
          </p:nvPr>
        </p:nvSpPr>
        <p:spPr/>
        <p:txBody>
          <a:bodyPr>
            <a:normAutofit/>
          </a:bodyPr>
          <a:lstStyle/>
          <a:p>
            <a:r>
              <a:rPr lang="en-US" sz="3200" dirty="0"/>
              <a:t>PEIMS Summer New Reporting Requirements</a:t>
            </a:r>
          </a:p>
        </p:txBody>
      </p:sp>
      <p:sp>
        <p:nvSpPr>
          <p:cNvPr id="4" name="Rectangle: Rounded Corners 3">
            <a:extLst>
              <a:ext uri="{FF2B5EF4-FFF2-40B4-BE49-F238E27FC236}">
                <a16:creationId xmlns:a16="http://schemas.microsoft.com/office/drawing/2014/main" id="{7468C077-99BC-D80A-E358-1D583B935508}"/>
              </a:ext>
              <a:ext uri="{C183D7F6-B498-43B3-948B-1728B52AA6E4}">
                <adec:decorative xmlns:adec="http://schemas.microsoft.com/office/drawing/2017/decorative" val="1"/>
              </a:ext>
            </a:extLst>
          </p:cNvPr>
          <p:cNvSpPr/>
          <p:nvPr/>
        </p:nvSpPr>
        <p:spPr>
          <a:xfrm>
            <a:off x="5858257" y="1981776"/>
            <a:ext cx="6201664" cy="2039780"/>
          </a:xfrm>
          <a:prstGeom prst="roundRect">
            <a:avLst/>
          </a:prstGeom>
          <a:solidFill>
            <a:srgbClr val="DA3E2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9638AA06-B6BD-BE9A-A14F-BCF06A165EBF}"/>
              </a:ext>
            </a:extLst>
          </p:cNvPr>
          <p:cNvSpPr>
            <a:spLocks noGrp="1"/>
          </p:cNvSpPr>
          <p:nvPr>
            <p:ph idx="1"/>
          </p:nvPr>
        </p:nvSpPr>
        <p:spPr>
          <a:xfrm>
            <a:off x="712380" y="1495651"/>
            <a:ext cx="5270977" cy="4351338"/>
          </a:xfrm>
        </p:spPr>
        <p:txBody>
          <a:bodyPr/>
          <a:lstStyle/>
          <a:p>
            <a:pPr marL="0" indent="0">
              <a:buNone/>
            </a:pPr>
            <a:r>
              <a:rPr lang="en-US" sz="2200" b="1" dirty="0">
                <a:solidFill>
                  <a:srgbClr val="F16038"/>
                </a:solidFill>
              </a:rPr>
              <a:t>SUMMER TRAINING 2024</a:t>
            </a:r>
            <a:r>
              <a:rPr lang="en-US" sz="2200" dirty="0">
                <a:solidFill>
                  <a:srgbClr val="0D6CB9"/>
                </a:solidFill>
              </a:rPr>
              <a:t> Data Reporting:</a:t>
            </a:r>
          </a:p>
          <a:p>
            <a:pPr marL="457200" lvl="1" indent="0">
              <a:buNone/>
            </a:pPr>
            <a:r>
              <a:rPr lang="en-US" sz="1800" dirty="0">
                <a:solidFill>
                  <a:srgbClr val="0D6CB9"/>
                </a:solidFill>
              </a:rPr>
              <a:t>Dropout Recovery Education Program</a:t>
            </a:r>
          </a:p>
          <a:p>
            <a:pPr lvl="1">
              <a:buClr>
                <a:srgbClr val="F16038"/>
              </a:buClr>
              <a:buFont typeface="Wingdings" panose="05000000000000000000" pitchFamily="2" charset="2"/>
              <a:buChar char="§"/>
            </a:pPr>
            <a:r>
              <a:rPr lang="en-US" sz="1800" dirty="0" err="1">
                <a:solidFill>
                  <a:srgbClr val="0D6CB9"/>
                </a:solidFill>
              </a:rPr>
              <a:t>DropoutRecoveryCourseCompletion</a:t>
            </a:r>
            <a:r>
              <a:rPr lang="en-US" sz="1800" dirty="0">
                <a:solidFill>
                  <a:srgbClr val="0D6CB9"/>
                </a:solidFill>
              </a:rPr>
              <a:t> (E3097)</a:t>
            </a:r>
          </a:p>
          <a:p>
            <a:pPr lvl="1">
              <a:buClr>
                <a:srgbClr val="F16038"/>
              </a:buClr>
              <a:buFont typeface="Wingdings" panose="05000000000000000000" pitchFamily="2" charset="2"/>
              <a:buChar char="§"/>
            </a:pPr>
            <a:r>
              <a:rPr lang="en-US" sz="1800" dirty="0" err="1">
                <a:solidFill>
                  <a:srgbClr val="0D6CB9"/>
                </a:solidFill>
              </a:rPr>
              <a:t>DropoutRecoveryCourseCompletion</a:t>
            </a:r>
            <a:r>
              <a:rPr lang="en-US" sz="1800" dirty="0">
                <a:solidFill>
                  <a:srgbClr val="0D6CB9"/>
                </a:solidFill>
              </a:rPr>
              <a:t> (C355)</a:t>
            </a:r>
          </a:p>
          <a:p>
            <a:pPr lvl="1">
              <a:buClr>
                <a:srgbClr val="F16038"/>
              </a:buClr>
              <a:buFont typeface="Wingdings" panose="05000000000000000000" pitchFamily="2" charset="2"/>
              <a:buChar char="§"/>
            </a:pPr>
            <a:r>
              <a:rPr lang="en-US" sz="1800" dirty="0">
                <a:solidFill>
                  <a:srgbClr val="0D6CB9"/>
                </a:solidFill>
              </a:rPr>
              <a:t>New descriptor as part of the Student Characteristics descriptor table (344)</a:t>
            </a:r>
          </a:p>
          <a:p>
            <a:pPr lvl="1">
              <a:buClr>
                <a:srgbClr val="F16038"/>
              </a:buClr>
              <a:buFont typeface="Wingdings" panose="05000000000000000000" pitchFamily="2" charset="2"/>
              <a:buChar char="§"/>
            </a:pPr>
            <a:r>
              <a:rPr lang="en-US" sz="1800" dirty="0">
                <a:effectLst/>
                <a:latin typeface="Segoe UI" panose="020B0502040204020203" pitchFamily="34" charset="0"/>
              </a:rPr>
              <a:t>New Report </a:t>
            </a:r>
          </a:p>
          <a:p>
            <a:pPr lvl="2">
              <a:buClr>
                <a:srgbClr val="F16038"/>
              </a:buClr>
            </a:pPr>
            <a:r>
              <a:rPr lang="en-US" sz="1600" dirty="0">
                <a:effectLst/>
                <a:latin typeface="Segoe UI" panose="020B0502040204020203" pitchFamily="34" charset="0"/>
              </a:rPr>
              <a:t>PDM3-133-003 Students Participating in Dropout Recovery Program</a:t>
            </a:r>
            <a:endParaRPr lang="en-US" sz="1600" dirty="0">
              <a:solidFill>
                <a:srgbClr val="0D6CB9"/>
              </a:solidFill>
              <a:highlight>
                <a:srgbClr val="FFFF00"/>
              </a:highlight>
            </a:endParaRPr>
          </a:p>
          <a:p>
            <a:pPr lvl="1">
              <a:buClr>
                <a:srgbClr val="F16038"/>
              </a:buClr>
              <a:buFont typeface="Wingdings" panose="05000000000000000000" pitchFamily="2" charset="2"/>
              <a:buChar char="§"/>
            </a:pPr>
            <a:r>
              <a:rPr lang="en-US" sz="1800" dirty="0">
                <a:solidFill>
                  <a:srgbClr val="0D6CB9"/>
                </a:solidFill>
              </a:rPr>
              <a:t>Two new business rules</a:t>
            </a:r>
          </a:p>
          <a:p>
            <a:pPr lvl="2">
              <a:buClr>
                <a:srgbClr val="F16038"/>
              </a:buClr>
              <a:buFont typeface="Wingdings" panose="05000000000000000000" pitchFamily="2" charset="2"/>
              <a:buChar char="§"/>
            </a:pPr>
            <a:r>
              <a:rPr lang="en-US" sz="1600" dirty="0">
                <a:solidFill>
                  <a:srgbClr val="0D6CB9"/>
                </a:solidFill>
              </a:rPr>
              <a:t>40100-0261 </a:t>
            </a:r>
          </a:p>
          <a:p>
            <a:pPr lvl="2">
              <a:buClr>
                <a:srgbClr val="F16038"/>
              </a:buClr>
              <a:buFont typeface="Wingdings" panose="05000000000000000000" pitchFamily="2" charset="2"/>
              <a:buChar char="§"/>
            </a:pPr>
            <a:r>
              <a:rPr lang="en-US" sz="1600" dirty="0">
                <a:solidFill>
                  <a:srgbClr val="0D6CB9"/>
                </a:solidFill>
              </a:rPr>
              <a:t>43415-0079</a:t>
            </a:r>
          </a:p>
          <a:p>
            <a:pPr marL="228600" lvl="1" indent="0">
              <a:buNone/>
            </a:pPr>
            <a:endParaRPr lang="en-US" sz="1800" dirty="0">
              <a:solidFill>
                <a:srgbClr val="0D6CB9"/>
              </a:solidFill>
            </a:endParaRPr>
          </a:p>
          <a:p>
            <a:pPr marL="457200" lvl="1" indent="0">
              <a:buNone/>
            </a:pPr>
            <a:endParaRPr lang="en-US" sz="1800" dirty="0">
              <a:solidFill>
                <a:srgbClr val="0D6CB9"/>
              </a:solidFill>
            </a:endParaRPr>
          </a:p>
          <a:p>
            <a:pPr lvl="1"/>
            <a:endParaRPr lang="en-US" dirty="0">
              <a:solidFill>
                <a:srgbClr val="0D6CB9"/>
              </a:solidFill>
            </a:endParaRPr>
          </a:p>
        </p:txBody>
      </p:sp>
      <p:pic>
        <p:nvPicPr>
          <p:cNvPr id="5" name="Picture 4" descr="Screenshot C344 descriptor table.">
            <a:extLst>
              <a:ext uri="{FF2B5EF4-FFF2-40B4-BE49-F238E27FC236}">
                <a16:creationId xmlns:a16="http://schemas.microsoft.com/office/drawing/2014/main" id="{65888552-EAD1-1C3F-7575-90F5DDE345E8}"/>
              </a:ext>
            </a:extLst>
          </p:cNvPr>
          <p:cNvPicPr>
            <a:picLocks noChangeAspect="1"/>
          </p:cNvPicPr>
          <p:nvPr/>
        </p:nvPicPr>
        <p:blipFill>
          <a:blip r:embed="rId2"/>
          <a:stretch>
            <a:fillRect/>
          </a:stretch>
        </p:blipFill>
        <p:spPr>
          <a:xfrm>
            <a:off x="6096000" y="2156161"/>
            <a:ext cx="5732455" cy="1691010"/>
          </a:xfrm>
          <a:prstGeom prst="rect">
            <a:avLst/>
          </a:prstGeom>
          <a:noFill/>
          <a:ln w="165100">
            <a:noFill/>
            <a:miter lim="800000"/>
          </a:ln>
        </p:spPr>
      </p:pic>
      <p:sp>
        <p:nvSpPr>
          <p:cNvPr id="6" name="Rectangle 5">
            <a:extLst>
              <a:ext uri="{FF2B5EF4-FFF2-40B4-BE49-F238E27FC236}">
                <a16:creationId xmlns:a16="http://schemas.microsoft.com/office/drawing/2014/main" id="{2B0DCD66-F400-9660-9E82-E934FC4401D5}"/>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hlinkClick r:id="rId3" action="ppaction://hlinksldjump"/>
            <a:extLst>
              <a:ext uri="{FF2B5EF4-FFF2-40B4-BE49-F238E27FC236}">
                <a16:creationId xmlns:a16="http://schemas.microsoft.com/office/drawing/2014/main" id="{26DE3047-4E9B-23A3-CCBA-63B883D6AB45}"/>
              </a:ext>
              <a:ext uri="{C183D7F6-B498-43B3-948B-1728B52AA6E4}">
                <adec:decorative xmlns:adec="http://schemas.microsoft.com/office/drawing/2017/decorative" val="1"/>
              </a:ext>
            </a:extLst>
          </p:cNvPr>
          <p:cNvSpPr/>
          <p:nvPr/>
        </p:nvSpPr>
        <p:spPr>
          <a:xfrm>
            <a:off x="6996110" y="4617720"/>
            <a:ext cx="3925957" cy="91597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newly reported data start on slide 56.</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42791803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FBD809C7-4FDA-2D89-C14E-B7776EE0D02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15863" y="1743599"/>
            <a:ext cx="11189918" cy="3746583"/>
          </a:xfrm>
          <a:prstGeom prst="rect">
            <a:avLst/>
          </a:prstGeom>
        </p:spPr>
      </p:pic>
    </p:spTree>
    <p:extLst>
      <p:ext uri="{BB962C8B-B14F-4D97-AF65-F5344CB8AC3E}">
        <p14:creationId xmlns:p14="http://schemas.microsoft.com/office/powerpoint/2010/main" val="332733735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Deleted Rules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3074" name="Picture 2">
            <a:extLst>
              <a:ext uri="{FF2B5EF4-FFF2-40B4-BE49-F238E27FC236}">
                <a16:creationId xmlns:a16="http://schemas.microsoft.com/office/drawing/2014/main" id="{0042C5A9-2D8A-3A4A-1082-1859B06ECD5B}"/>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585" y="2485227"/>
            <a:ext cx="11656828" cy="1666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185555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D7F1E988-3E95-9FC7-D48B-ACA9990F96E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63672" y="2183678"/>
            <a:ext cx="11095973" cy="977083"/>
          </a:xfrm>
          <a:prstGeom prst="rect">
            <a:avLst/>
          </a:prstGeom>
        </p:spPr>
      </p:pic>
      <p:pic>
        <p:nvPicPr>
          <p:cNvPr id="6" name="Picture 5">
            <a:extLst>
              <a:ext uri="{FF2B5EF4-FFF2-40B4-BE49-F238E27FC236}">
                <a16:creationId xmlns:a16="http://schemas.microsoft.com/office/drawing/2014/main" id="{E075177B-7D08-20A2-AF4C-93D46EEA43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3428228"/>
            <a:ext cx="11127288" cy="993188"/>
          </a:xfrm>
          <a:prstGeom prst="rect">
            <a:avLst/>
          </a:prstGeom>
        </p:spPr>
      </p:pic>
    </p:spTree>
    <p:extLst>
      <p:ext uri="{BB962C8B-B14F-4D97-AF65-F5344CB8AC3E}">
        <p14:creationId xmlns:p14="http://schemas.microsoft.com/office/powerpoint/2010/main" val="57811035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DF4AA92A-F766-EBE6-3891-D446950657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178" y="2090642"/>
            <a:ext cx="10897644" cy="881319"/>
          </a:xfrm>
          <a:prstGeom prst="rect">
            <a:avLst/>
          </a:prstGeom>
        </p:spPr>
      </p:pic>
    </p:spTree>
    <p:extLst>
      <p:ext uri="{BB962C8B-B14F-4D97-AF65-F5344CB8AC3E}">
        <p14:creationId xmlns:p14="http://schemas.microsoft.com/office/powerpoint/2010/main" val="60572731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F9C7040E-7CB0-50E3-F3F4-7D6038736B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6219" y="1894320"/>
            <a:ext cx="11158603" cy="825115"/>
          </a:xfrm>
          <a:prstGeom prst="rect">
            <a:avLst/>
          </a:prstGeom>
        </p:spPr>
      </p:pic>
      <p:pic>
        <p:nvPicPr>
          <p:cNvPr id="5" name="Picture 4">
            <a:extLst>
              <a:ext uri="{FF2B5EF4-FFF2-40B4-BE49-F238E27FC236}">
                <a16:creationId xmlns:a16="http://schemas.microsoft.com/office/drawing/2014/main" id="{6D94BAF5-20DA-FA2A-17EF-178B25223B4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86219" y="2972526"/>
            <a:ext cx="11158603" cy="839880"/>
          </a:xfrm>
          <a:prstGeom prst="rect">
            <a:avLst/>
          </a:prstGeom>
        </p:spPr>
      </p:pic>
    </p:spTree>
    <p:extLst>
      <p:ext uri="{BB962C8B-B14F-4D97-AF65-F5344CB8AC3E}">
        <p14:creationId xmlns:p14="http://schemas.microsoft.com/office/powerpoint/2010/main" val="6209100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C6F4658B-4737-302F-97D4-37AC5A5E36C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221288" y="1589398"/>
            <a:ext cx="9895562" cy="4347259"/>
          </a:xfrm>
          <a:prstGeom prst="rect">
            <a:avLst/>
          </a:prstGeom>
        </p:spPr>
      </p:pic>
    </p:spTree>
    <p:extLst>
      <p:ext uri="{BB962C8B-B14F-4D97-AF65-F5344CB8AC3E}">
        <p14:creationId xmlns:p14="http://schemas.microsoft.com/office/powerpoint/2010/main" val="180599296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840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1639B106-8858-E8B1-4902-DC821016AC4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05425" y="2263749"/>
            <a:ext cx="11273425" cy="806504"/>
          </a:xfrm>
          <a:prstGeom prst="rect">
            <a:avLst/>
          </a:prstGeom>
        </p:spPr>
      </p:pic>
    </p:spTree>
    <p:extLst>
      <p:ext uri="{BB962C8B-B14F-4D97-AF65-F5344CB8AC3E}">
        <p14:creationId xmlns:p14="http://schemas.microsoft.com/office/powerpoint/2010/main" val="306199190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841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StudentSpecialEducationProgramAssociation.InstructionalSettingSet</a:t>
            </a:r>
          </a:p>
          <a:p>
            <a:pPr lvl="2">
              <a:buClr>
                <a:srgbClr val="F16038"/>
              </a:buClr>
            </a:pPr>
            <a:r>
              <a:rPr lang="en-US">
                <a:solidFill>
                  <a:srgbClr val="595959"/>
                </a:solidFill>
              </a:rPr>
              <a:t>Removed </a:t>
            </a:r>
            <a:r>
              <a:rPr lang="en-US" i="1">
                <a:solidFill>
                  <a:srgbClr val="595959"/>
                </a:solidFill>
              </a:rPr>
              <a:t>may have multiple instances</a:t>
            </a:r>
          </a:p>
        </p:txBody>
      </p:sp>
      <p:pic>
        <p:nvPicPr>
          <p:cNvPr id="4" name="Picture 3">
            <a:extLst>
              <a:ext uri="{FF2B5EF4-FFF2-40B4-BE49-F238E27FC236}">
                <a16:creationId xmlns:a16="http://schemas.microsoft.com/office/drawing/2014/main" id="{CA63FA42-55D6-EE06-8AC6-28B0FB2912DC}"/>
              </a:ext>
              <a:ext uri="{C183D7F6-B498-43B3-948B-1728B52AA6E4}">
                <adec:decorative xmlns:adec="http://schemas.microsoft.com/office/drawing/2017/decorative" val="1"/>
              </a:ext>
            </a:extLst>
          </p:cNvPr>
          <p:cNvPicPr>
            <a:picLocks noChangeAspect="1"/>
          </p:cNvPicPr>
          <p:nvPr/>
        </p:nvPicPr>
        <p:blipFill rotWithShape="1">
          <a:blip r:embed="rId2"/>
          <a:srcRect b="16397"/>
          <a:stretch/>
        </p:blipFill>
        <p:spPr>
          <a:xfrm>
            <a:off x="2427668" y="2451850"/>
            <a:ext cx="7336661" cy="3291875"/>
          </a:xfrm>
          <a:prstGeom prst="rect">
            <a:avLst/>
          </a:prstGeom>
        </p:spPr>
      </p:pic>
    </p:spTree>
    <p:extLst>
      <p:ext uri="{BB962C8B-B14F-4D97-AF65-F5344CB8AC3E}">
        <p14:creationId xmlns:p14="http://schemas.microsoft.com/office/powerpoint/2010/main" val="7610312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42</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861309"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LanguageInstructionProgramService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6CF3E68B-09D2-8118-7C1F-D71977F5B1F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059811" y="2101499"/>
            <a:ext cx="5928900" cy="3392678"/>
          </a:xfrm>
          <a:prstGeom prst="rect">
            <a:avLst/>
          </a:prstGeom>
        </p:spPr>
      </p:pic>
    </p:spTree>
    <p:extLst>
      <p:ext uri="{BB962C8B-B14F-4D97-AF65-F5344CB8AC3E}">
        <p14:creationId xmlns:p14="http://schemas.microsoft.com/office/powerpoint/2010/main" val="289402033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43</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12485"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SpecialEducationProgramService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1058288D-C8E6-AB80-788B-77CAC035ECB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09948" y="2105786"/>
            <a:ext cx="8428625" cy="3741203"/>
          </a:xfrm>
          <a:prstGeom prst="rect">
            <a:avLst/>
          </a:prstGeom>
        </p:spPr>
      </p:pic>
    </p:spTree>
    <p:extLst>
      <p:ext uri="{BB962C8B-B14F-4D97-AF65-F5344CB8AC3E}">
        <p14:creationId xmlns:p14="http://schemas.microsoft.com/office/powerpoint/2010/main" val="2955627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00D457-14E5-7C2E-4D1B-5992C804967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3C1E48-86B6-6495-9133-231A99B87CA2}"/>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PDM3-133-003* </a:t>
            </a:r>
            <a:r>
              <a:rPr lang="en-US" sz="2400" b="1" kern="1200" dirty="0">
                <a:solidFill>
                  <a:schemeClr val="accent1"/>
                </a:solidFill>
                <a:latin typeface="+mn-lt"/>
                <a:ea typeface="+mj-ea"/>
                <a:cs typeface="+mj-cs"/>
              </a:rPr>
              <a:t>Students Participating in Dropout Recovery Program</a:t>
            </a:r>
          </a:p>
        </p:txBody>
      </p:sp>
      <p:pic>
        <p:nvPicPr>
          <p:cNvPr id="5" name="Content Placeholder 4" descr="Screenshot of PDM3-133-003 report.">
            <a:extLst>
              <a:ext uri="{FF2B5EF4-FFF2-40B4-BE49-F238E27FC236}">
                <a16:creationId xmlns:a16="http://schemas.microsoft.com/office/drawing/2014/main" id="{0EC1338E-E00A-7D09-5AA7-A75E5D734F99}"/>
              </a:ext>
            </a:extLst>
          </p:cNvPr>
          <p:cNvPicPr>
            <a:picLocks noGrp="1" noChangeAspect="1"/>
          </p:cNvPicPr>
          <p:nvPr>
            <p:ph idx="1"/>
          </p:nvPr>
        </p:nvPicPr>
        <p:blipFill>
          <a:blip r:embed="rId2"/>
          <a:stretch>
            <a:fillRect/>
          </a:stretch>
        </p:blipFill>
        <p:spPr>
          <a:xfrm>
            <a:off x="2347913" y="1623204"/>
            <a:ext cx="8988425" cy="4095779"/>
          </a:xfrm>
        </p:spPr>
      </p:pic>
      <p:sp>
        <p:nvSpPr>
          <p:cNvPr id="2" name="TextBox 1">
            <a:extLst>
              <a:ext uri="{FF2B5EF4-FFF2-40B4-BE49-F238E27FC236}">
                <a16:creationId xmlns:a16="http://schemas.microsoft.com/office/drawing/2014/main" id="{F3D88F59-FBBF-7742-0FF9-1B7F99C71C9F}"/>
              </a:ext>
            </a:extLst>
          </p:cNvPr>
          <p:cNvSpPr txBox="1"/>
          <p:nvPr/>
        </p:nvSpPr>
        <p:spPr>
          <a:xfrm>
            <a:off x="10412627" y="6412085"/>
            <a:ext cx="1441622" cy="246221"/>
          </a:xfrm>
          <a:prstGeom prst="rect">
            <a:avLst/>
          </a:prstGeom>
          <a:noFill/>
        </p:spPr>
        <p:txBody>
          <a:bodyPr wrap="square" lIns="91440" tIns="45720" rIns="91440" bIns="45720" rtlCol="0" anchor="t">
            <a:spAutoFit/>
          </a:bodyPr>
          <a:lstStyle/>
          <a:p>
            <a:r>
              <a:rPr lang="en-US" sz="1000"/>
              <a:t>*Final Approval Pending</a:t>
            </a:r>
          </a:p>
        </p:txBody>
      </p:sp>
    </p:spTree>
    <p:extLst>
      <p:ext uri="{BB962C8B-B14F-4D97-AF65-F5344CB8AC3E}">
        <p14:creationId xmlns:p14="http://schemas.microsoft.com/office/powerpoint/2010/main" val="337923647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44</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84225"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Removed </a:t>
            </a:r>
            <a:r>
              <a:rPr lang="en-US" err="1">
                <a:solidFill>
                  <a:schemeClr val="tx1">
                    <a:lumMod val="65000"/>
                    <a:lumOff val="35000"/>
                  </a:schemeClr>
                </a:solidFill>
              </a:rPr>
              <a:t>CTEProgramService</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C1D4A5C-0C52-8F34-58EA-E2E80289E24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06448" y="2097233"/>
            <a:ext cx="8579104" cy="3874433"/>
          </a:xfrm>
          <a:prstGeom prst="rect">
            <a:avLst/>
          </a:prstGeom>
        </p:spPr>
      </p:pic>
    </p:spTree>
    <p:extLst>
      <p:ext uri="{BB962C8B-B14F-4D97-AF65-F5344CB8AC3E}">
        <p14:creationId xmlns:p14="http://schemas.microsoft.com/office/powerpoint/2010/main" val="192117137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45</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12380" y="114283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Added </a:t>
            </a:r>
            <a:r>
              <a:rPr lang="en-US" err="1">
                <a:solidFill>
                  <a:schemeClr val="tx1">
                    <a:lumMod val="65000"/>
                    <a:lumOff val="35000"/>
                  </a:schemeClr>
                </a:solidFill>
              </a:rPr>
              <a:t>LangInstruProgramSvcSet</a:t>
            </a:r>
            <a:r>
              <a:rPr lang="en-US">
                <a:solidFill>
                  <a:schemeClr val="tx1">
                    <a:lumMod val="65000"/>
                    <a:lumOff val="35000"/>
                  </a:schemeClr>
                </a:solidFill>
              </a:rPr>
              <a:t> common type.</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4942184-5D71-4152-B94A-B391E965505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316635" y="2051791"/>
            <a:ext cx="6805063" cy="3863520"/>
          </a:xfrm>
          <a:prstGeom prst="rect">
            <a:avLst/>
          </a:prstGeom>
        </p:spPr>
      </p:pic>
    </p:spTree>
    <p:extLst>
      <p:ext uri="{BB962C8B-B14F-4D97-AF65-F5344CB8AC3E}">
        <p14:creationId xmlns:p14="http://schemas.microsoft.com/office/powerpoint/2010/main" val="404558348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46</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861309" y="1027074"/>
            <a:ext cx="10623550" cy="4351338"/>
          </a:xfrm>
          <a:prstGeom prst="rect">
            <a:avLst/>
          </a:prstGeom>
        </p:spPr>
        <p:txBody>
          <a:bodyPr lIns="91440" tIns="45720" rIns="91440" bIns="45720" anchor="t"/>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Added </a:t>
            </a:r>
            <a:r>
              <a:rPr lang="en-US" err="1">
                <a:solidFill>
                  <a:schemeClr val="tx1">
                    <a:lumMod val="65000"/>
                    <a:lumOff val="35000"/>
                  </a:schemeClr>
                </a:solidFill>
              </a:rPr>
              <a:t>SPEDProgramSvcSet</a:t>
            </a:r>
            <a:r>
              <a:rPr lang="en-US">
                <a:solidFill>
                  <a:schemeClr val="tx1">
                    <a:lumMod val="65000"/>
                    <a:lumOff val="35000"/>
                  </a:schemeClr>
                </a:solidFill>
              </a:rPr>
              <a:t> common type.</a:t>
            </a:r>
            <a:endParaRPr lang="en-US">
              <a:solidFill>
                <a:schemeClr val="tx1">
                  <a:lumMod val="65000"/>
                  <a:lumOff val="35000"/>
                </a:schemeClr>
              </a:solidFill>
              <a:ea typeface="Calibri"/>
              <a:cs typeface="Calibri"/>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205806B-C353-9FC5-A313-129AE6F4FEB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797332" y="2085992"/>
            <a:ext cx="8364648" cy="3744934"/>
          </a:xfrm>
          <a:prstGeom prst="rect">
            <a:avLst/>
          </a:prstGeom>
        </p:spPr>
      </p:pic>
    </p:spTree>
    <p:extLst>
      <p:ext uri="{BB962C8B-B14F-4D97-AF65-F5344CB8AC3E}">
        <p14:creationId xmlns:p14="http://schemas.microsoft.com/office/powerpoint/2010/main" val="258032320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48</a:t>
            </a:r>
            <a:endParaRPr lang="en-US" sz="4000">
              <a:cs typeface="Calibri"/>
            </a:endParaRP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84225" y="1008089"/>
            <a:ext cx="10623550" cy="4351338"/>
          </a:xfrm>
          <a:prstGeom prst="rect">
            <a:avLst/>
          </a:prstGeom>
        </p:spPr>
        <p:txBody>
          <a:bodyPr/>
          <a:lstStyle/>
          <a:p>
            <a:r>
              <a:rPr lang="en-US" b="1">
                <a:solidFill>
                  <a:srgbClr val="F16038"/>
                </a:solidFill>
              </a:rPr>
              <a:t>SUMMER TRAINING 2024</a:t>
            </a:r>
            <a:r>
              <a:rPr lang="en-US" b="1">
                <a:solidFill>
                  <a:schemeClr val="tx1">
                    <a:lumMod val="65000"/>
                    <a:lumOff val="35000"/>
                  </a:schemeClr>
                </a:solidFill>
              </a:rPr>
              <a:t> Entity/Common Type Change:</a:t>
            </a:r>
          </a:p>
          <a:p>
            <a:pPr lvl="1"/>
            <a:r>
              <a:rPr lang="en-US">
                <a:solidFill>
                  <a:schemeClr val="tx1">
                    <a:lumMod val="65000"/>
                    <a:lumOff val="35000"/>
                  </a:schemeClr>
                </a:solidFill>
              </a:rPr>
              <a:t>Added </a:t>
            </a:r>
            <a:r>
              <a:rPr lang="en-US" err="1">
                <a:solidFill>
                  <a:schemeClr val="tx1">
                    <a:lumMod val="65000"/>
                    <a:lumOff val="35000"/>
                  </a:schemeClr>
                </a:solidFill>
              </a:rPr>
              <a:t>CTEProgSvcSet</a:t>
            </a:r>
            <a:r>
              <a:rPr lang="en-US">
                <a:solidFill>
                  <a:schemeClr val="tx1">
                    <a:lumMod val="65000"/>
                    <a:lumOff val="35000"/>
                  </a:schemeClr>
                </a:solidFill>
              </a:rPr>
              <a:t> common type.</a:t>
            </a:r>
          </a:p>
          <a:p>
            <a:pPr lvl="1"/>
            <a:endParaRPr lang="en-US" b="1">
              <a:solidFill>
                <a:schemeClr val="tx1">
                  <a:lumMod val="65000"/>
                  <a:lumOff val="35000"/>
                </a:schemeClr>
              </a:solidFill>
            </a:endParaRP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34ECE184-5EB3-6031-D061-2F52ED11E0C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24534" y="1790680"/>
            <a:ext cx="8542932" cy="3838247"/>
          </a:xfrm>
          <a:prstGeom prst="rect">
            <a:avLst/>
          </a:prstGeom>
        </p:spPr>
      </p:pic>
    </p:spTree>
    <p:extLst>
      <p:ext uri="{BB962C8B-B14F-4D97-AF65-F5344CB8AC3E}">
        <p14:creationId xmlns:p14="http://schemas.microsoft.com/office/powerpoint/2010/main" val="40822936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850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712380" y="113016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CourseTranscript</a:t>
            </a:r>
            <a:endParaRPr lang="en-US">
              <a:solidFill>
                <a:srgbClr val="595959"/>
              </a:solidFill>
            </a:endParaRPr>
          </a:p>
          <a:p>
            <a:pPr lvl="2">
              <a:buClr>
                <a:srgbClr val="F16038"/>
              </a:buClr>
            </a:pPr>
            <a:r>
              <a:rPr lang="en-US">
                <a:solidFill>
                  <a:srgbClr val="595959"/>
                </a:solidFill>
              </a:rPr>
              <a:t>Deleted Section as a reference. </a:t>
            </a:r>
            <a:endParaRPr lang="en-US" i="1">
              <a:solidFill>
                <a:srgbClr val="595959"/>
              </a:solidFill>
            </a:endParaRPr>
          </a:p>
          <a:p>
            <a:pPr lvl="2">
              <a:buClr>
                <a:srgbClr val="F16038"/>
              </a:buClr>
            </a:pPr>
            <a:endParaRPr lang="en-US">
              <a:solidFill>
                <a:srgbClr val="595959"/>
              </a:solidFill>
              <a:ea typeface="Calibri"/>
              <a:cs typeface="Calibri"/>
            </a:endParaRPr>
          </a:p>
        </p:txBody>
      </p:sp>
    </p:spTree>
    <p:extLst>
      <p:ext uri="{BB962C8B-B14F-4D97-AF65-F5344CB8AC3E}">
        <p14:creationId xmlns:p14="http://schemas.microsoft.com/office/powerpoint/2010/main" val="27316289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851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712380" y="1109386"/>
            <a:ext cx="10593747"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ReportingPeriodExt</a:t>
            </a:r>
            <a:endParaRPr lang="en-US">
              <a:solidFill>
                <a:srgbClr val="595959"/>
              </a:solidFill>
            </a:endParaRPr>
          </a:p>
          <a:p>
            <a:pPr lvl="2">
              <a:buClr>
                <a:srgbClr val="F16038"/>
              </a:buClr>
            </a:pPr>
            <a:r>
              <a:rPr lang="en-US">
                <a:solidFill>
                  <a:srgbClr val="595959"/>
                </a:solidFill>
              </a:rPr>
              <a:t>Reference </a:t>
            </a:r>
            <a:r>
              <a:rPr lang="en-US" err="1">
                <a:solidFill>
                  <a:srgbClr val="595959"/>
                </a:solidFill>
              </a:rPr>
              <a:t>CalendarDate</a:t>
            </a:r>
            <a:endParaRPr lang="en-US">
              <a:solidFill>
                <a:srgbClr val="595959"/>
              </a:solidFill>
            </a:endParaRPr>
          </a:p>
          <a:p>
            <a:pPr lvl="3">
              <a:buClr>
                <a:srgbClr val="F16038"/>
              </a:buClr>
            </a:pPr>
            <a:r>
              <a:rPr lang="en-US">
                <a:solidFill>
                  <a:srgbClr val="595959"/>
                </a:solidFill>
              </a:rPr>
              <a:t>Removed</a:t>
            </a:r>
            <a:r>
              <a:rPr lang="en-US" i="1">
                <a:solidFill>
                  <a:srgbClr val="595959"/>
                </a:solidFill>
              </a:rPr>
              <a:t> may have multiple instances.</a:t>
            </a:r>
          </a:p>
        </p:txBody>
      </p:sp>
      <p:pic>
        <p:nvPicPr>
          <p:cNvPr id="5" name="Picture 4">
            <a:extLst>
              <a:ext uri="{FF2B5EF4-FFF2-40B4-BE49-F238E27FC236}">
                <a16:creationId xmlns:a16="http://schemas.microsoft.com/office/drawing/2014/main" id="{0DBB468B-DA1E-9BC5-1604-275134E2D91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83428" y="2883431"/>
            <a:ext cx="7825142" cy="2233408"/>
          </a:xfrm>
          <a:prstGeom prst="rect">
            <a:avLst/>
          </a:prstGeom>
        </p:spPr>
      </p:pic>
    </p:spTree>
    <p:extLst>
      <p:ext uri="{BB962C8B-B14F-4D97-AF65-F5344CB8AC3E}">
        <p14:creationId xmlns:p14="http://schemas.microsoft.com/office/powerpoint/2010/main" val="10157585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D0126-0266-A24C-1FB9-1B32F30868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1FC9AA1-CFE4-30E8-11C5-2BE5E5CC9749}"/>
              </a:ext>
            </a:extLst>
          </p:cNvPr>
          <p:cNvSpPr>
            <a:spLocks noGrp="1"/>
          </p:cNvSpPr>
          <p:nvPr>
            <p:ph type="title"/>
          </p:nvPr>
        </p:nvSpPr>
        <p:spPr/>
        <p:txBody>
          <a:bodyPr>
            <a:normAutofit/>
          </a:bodyPr>
          <a:lstStyle/>
          <a:p>
            <a:r>
              <a:rPr lang="en-US" sz="4000">
                <a:cs typeface="Calibri"/>
              </a:rPr>
              <a:t>TIMELINE</a:t>
            </a:r>
            <a:endParaRPr lang="en-US" sz="4000"/>
          </a:p>
        </p:txBody>
      </p:sp>
      <p:graphicFrame>
        <p:nvGraphicFramePr>
          <p:cNvPr id="5" name="Table 5">
            <a:extLst>
              <a:ext uri="{FF2B5EF4-FFF2-40B4-BE49-F238E27FC236}">
                <a16:creationId xmlns:a16="http://schemas.microsoft.com/office/drawing/2014/main" id="{88E7F944-872A-5E00-D39F-3BEBE1AE3D13}"/>
              </a:ext>
            </a:extLst>
          </p:cNvPr>
          <p:cNvGraphicFramePr>
            <a:graphicFrameLocks noGrp="1"/>
          </p:cNvGraphicFramePr>
          <p:nvPr/>
        </p:nvGraphicFramePr>
        <p:xfrm>
          <a:off x="632178" y="868538"/>
          <a:ext cx="10722362" cy="5035114"/>
        </p:xfrm>
        <a:graphic>
          <a:graphicData uri="http://schemas.openxmlformats.org/drawingml/2006/table">
            <a:tbl>
              <a:tblPr firstRow="1" bandRow="1">
                <a:tableStyleId>{5C22544A-7EE6-4342-B048-85BDC9FD1C3A}</a:tableStyleId>
              </a:tblPr>
              <a:tblGrid>
                <a:gridCol w="8174471">
                  <a:extLst>
                    <a:ext uri="{9D8B030D-6E8A-4147-A177-3AD203B41FA5}">
                      <a16:colId xmlns:a16="http://schemas.microsoft.com/office/drawing/2014/main" val="1183892384"/>
                    </a:ext>
                  </a:extLst>
                </a:gridCol>
                <a:gridCol w="2547891">
                  <a:extLst>
                    <a:ext uri="{9D8B030D-6E8A-4147-A177-3AD203B41FA5}">
                      <a16:colId xmlns:a16="http://schemas.microsoft.com/office/drawing/2014/main" val="2711912488"/>
                    </a:ext>
                  </a:extLst>
                </a:gridCol>
              </a:tblGrid>
              <a:tr h="426303">
                <a:tc>
                  <a:txBody>
                    <a:bodyPr/>
                    <a:lstStyle/>
                    <a:p>
                      <a:pPr algn="ctr"/>
                      <a:r>
                        <a:rPr lang="en-US" sz="2000"/>
                        <a:t>PEIMS Summer Submission (Submission 3)</a:t>
                      </a:r>
                    </a:p>
                  </a:txBody>
                  <a:tcPr/>
                </a:tc>
                <a:tc>
                  <a:txBody>
                    <a:bodyPr/>
                    <a:lstStyle/>
                    <a:p>
                      <a:pPr algn="ctr"/>
                      <a:r>
                        <a:rPr lang="en-US" sz="2000"/>
                        <a:t>Date</a:t>
                      </a:r>
                    </a:p>
                  </a:txBody>
                  <a:tcPr/>
                </a:tc>
                <a:extLst>
                  <a:ext uri="{0D108BD9-81ED-4DB2-BD59-A6C34878D82A}">
                    <a16:rowId xmlns:a16="http://schemas.microsoft.com/office/drawing/2014/main" val="2543380154"/>
                  </a:ext>
                </a:extLst>
              </a:tr>
              <a:tr h="345779">
                <a:tc>
                  <a:txBody>
                    <a:bodyPr/>
                    <a:lstStyle/>
                    <a:p>
                      <a:r>
                        <a:rPr lang="en-US" sz="1600"/>
                        <a:t>TSDS PEIMS ready to load data to IODS</a:t>
                      </a:r>
                    </a:p>
                  </a:txBody>
                  <a:tcPr/>
                </a:tc>
                <a:tc>
                  <a:txBody>
                    <a:bodyPr/>
                    <a:lstStyle/>
                    <a:p>
                      <a:r>
                        <a:rPr lang="en-US" sz="1600"/>
                        <a:t>August 5, 2024</a:t>
                      </a:r>
                    </a:p>
                  </a:txBody>
                  <a:tcPr/>
                </a:tc>
                <a:extLst>
                  <a:ext uri="{0D108BD9-81ED-4DB2-BD59-A6C34878D82A}">
                    <a16:rowId xmlns:a16="http://schemas.microsoft.com/office/drawing/2014/main" val="612894446"/>
                  </a:ext>
                </a:extLst>
              </a:tr>
              <a:tr h="369463">
                <a:tc>
                  <a:txBody>
                    <a:bodyPr/>
                    <a:lstStyle/>
                    <a:p>
                      <a:pPr fontAlgn="t"/>
                      <a:r>
                        <a:rPr lang="en-US" sz="1600">
                          <a:solidFill>
                            <a:srgbClr val="242424"/>
                          </a:solidFill>
                          <a:effectLst/>
                          <a:latin typeface="+mn-lt"/>
                        </a:rPr>
                        <a:t>TSDS PEIMS ready for users to complete, approve, and accept submissions</a:t>
                      </a:r>
                    </a:p>
                  </a:txBody>
                  <a:tcPr marL="76200" marR="76200"/>
                </a:tc>
                <a:tc>
                  <a:txBody>
                    <a:bodyPr/>
                    <a:lstStyle/>
                    <a:p>
                      <a:pPr fontAlgn="t"/>
                      <a:r>
                        <a:rPr lang="en-US" sz="1600">
                          <a:solidFill>
                            <a:srgbClr val="242424"/>
                          </a:solidFill>
                          <a:effectLst/>
                          <a:latin typeface="+mn-lt"/>
                        </a:rPr>
                        <a:t>May 19, 2025</a:t>
                      </a:r>
                    </a:p>
                  </a:txBody>
                  <a:tcPr marL="76200" marR="76200"/>
                </a:tc>
                <a:extLst>
                  <a:ext uri="{0D108BD9-81ED-4DB2-BD59-A6C34878D82A}">
                    <a16:rowId xmlns:a16="http://schemas.microsoft.com/office/drawing/2014/main" val="4075560472"/>
                  </a:ext>
                </a:extLst>
              </a:tr>
              <a:tr h="369463">
                <a:tc>
                  <a:txBody>
                    <a:bodyPr/>
                    <a:lstStyle/>
                    <a:p>
                      <a:pPr fontAlgn="t"/>
                      <a:r>
                        <a:rPr lang="en-US" sz="1600">
                          <a:solidFill>
                            <a:srgbClr val="242424"/>
                          </a:solidFill>
                          <a:effectLst/>
                          <a:latin typeface="+mn-lt"/>
                        </a:rPr>
                        <a:t>Requests to retire Unique IDs due at TEA for PEIMS Summer First Submission</a:t>
                      </a:r>
                    </a:p>
                  </a:txBody>
                  <a:tcPr marL="76200" marR="76200"/>
                </a:tc>
                <a:tc>
                  <a:txBody>
                    <a:bodyPr/>
                    <a:lstStyle/>
                    <a:p>
                      <a:pPr fontAlgn="t"/>
                      <a:r>
                        <a:rPr lang="en-US" sz="1600">
                          <a:solidFill>
                            <a:srgbClr val="242424"/>
                          </a:solidFill>
                          <a:effectLst/>
                          <a:latin typeface="+mn-lt"/>
                        </a:rPr>
                        <a:t>June 13, 2025</a:t>
                      </a:r>
                    </a:p>
                  </a:txBody>
                  <a:tcPr marL="76200" marR="76200"/>
                </a:tc>
                <a:extLst>
                  <a:ext uri="{0D108BD9-81ED-4DB2-BD59-A6C34878D82A}">
                    <a16:rowId xmlns:a16="http://schemas.microsoft.com/office/drawing/2014/main" val="1307355544"/>
                  </a:ext>
                </a:extLst>
              </a:tr>
              <a:tr h="369463">
                <a:tc>
                  <a:txBody>
                    <a:bodyPr/>
                    <a:lstStyle/>
                    <a:p>
                      <a:pPr fontAlgn="t"/>
                      <a:r>
                        <a:rPr lang="en-US" sz="1600">
                          <a:solidFill>
                            <a:srgbClr val="242424"/>
                          </a:solidFill>
                          <a:effectLst/>
                          <a:latin typeface="+mn-lt"/>
                        </a:rPr>
                        <a:t>PEIMS Summer First Submission due date for LEAs </a:t>
                      </a:r>
                    </a:p>
                  </a:txBody>
                  <a:tcPr marL="76200" marR="76200"/>
                </a:tc>
                <a:tc>
                  <a:txBody>
                    <a:bodyPr/>
                    <a:lstStyle/>
                    <a:p>
                      <a:pPr fontAlgn="t"/>
                      <a:r>
                        <a:rPr lang="en-US" sz="1600">
                          <a:solidFill>
                            <a:srgbClr val="242424"/>
                          </a:solidFill>
                          <a:effectLst/>
                          <a:latin typeface="+mn-lt"/>
                        </a:rPr>
                        <a:t>June 20, 2025</a:t>
                      </a:r>
                    </a:p>
                  </a:txBody>
                  <a:tcPr marL="76200" marR="76200"/>
                </a:tc>
                <a:extLst>
                  <a:ext uri="{0D108BD9-81ED-4DB2-BD59-A6C34878D82A}">
                    <a16:rowId xmlns:a16="http://schemas.microsoft.com/office/drawing/2014/main" val="4201605557"/>
                  </a:ext>
                </a:extLst>
              </a:tr>
              <a:tr h="369463">
                <a:tc>
                  <a:txBody>
                    <a:bodyPr/>
                    <a:lstStyle/>
                    <a:p>
                      <a:pPr fontAlgn="t"/>
                      <a:r>
                        <a:rPr lang="en-US" sz="1600" b="0">
                          <a:solidFill>
                            <a:srgbClr val="242424"/>
                          </a:solidFill>
                          <a:effectLst/>
                          <a:latin typeface="+mn-lt"/>
                        </a:rPr>
                        <a:t>Requests to retire Unique IDs due at TEA for PEIMS Summer Resubmission</a:t>
                      </a:r>
                    </a:p>
                  </a:txBody>
                  <a:tcPr marL="76200" marR="76200"/>
                </a:tc>
                <a:tc>
                  <a:txBody>
                    <a:bodyPr/>
                    <a:lstStyle/>
                    <a:p>
                      <a:pPr fontAlgn="t"/>
                      <a:r>
                        <a:rPr lang="en-US" sz="1600">
                          <a:solidFill>
                            <a:srgbClr val="242424"/>
                          </a:solidFill>
                          <a:effectLst/>
                          <a:latin typeface="+mn-lt"/>
                        </a:rPr>
                        <a:t>July 11, 2025</a:t>
                      </a:r>
                    </a:p>
                  </a:txBody>
                  <a:tcPr marL="76200" marR="76200"/>
                </a:tc>
                <a:extLst>
                  <a:ext uri="{0D108BD9-81ED-4DB2-BD59-A6C34878D82A}">
                    <a16:rowId xmlns:a16="http://schemas.microsoft.com/office/drawing/2014/main" val="1882897518"/>
                  </a:ext>
                </a:extLst>
              </a:tr>
              <a:tr h="369463">
                <a:tc>
                  <a:txBody>
                    <a:bodyPr/>
                    <a:lstStyle/>
                    <a:p>
                      <a:pPr fontAlgn="t"/>
                      <a:r>
                        <a:rPr lang="en-US" sz="1600">
                          <a:solidFill>
                            <a:srgbClr val="242424"/>
                          </a:solidFill>
                          <a:effectLst/>
                          <a:latin typeface="+mn-lt"/>
                        </a:rPr>
                        <a:t>PEIMS Summer Resubmission due date for LEAs</a:t>
                      </a:r>
                    </a:p>
                  </a:txBody>
                  <a:tcPr marL="76200" marR="76200"/>
                </a:tc>
                <a:tc>
                  <a:txBody>
                    <a:bodyPr/>
                    <a:lstStyle/>
                    <a:p>
                      <a:pPr fontAlgn="t"/>
                      <a:r>
                        <a:rPr lang="en-US" sz="1600">
                          <a:solidFill>
                            <a:srgbClr val="242424"/>
                          </a:solidFill>
                          <a:effectLst/>
                          <a:latin typeface="+mn-lt"/>
                        </a:rPr>
                        <a:t>July 17, 2025</a:t>
                      </a:r>
                    </a:p>
                  </a:txBody>
                  <a:tcPr marL="76200" marR="76200"/>
                </a:tc>
                <a:extLst>
                  <a:ext uri="{0D108BD9-81ED-4DB2-BD59-A6C34878D82A}">
                    <a16:rowId xmlns:a16="http://schemas.microsoft.com/office/drawing/2014/main" val="1251886356"/>
                  </a:ext>
                </a:extLst>
              </a:tr>
              <a:tr h="852606">
                <a:tc>
                  <a:txBody>
                    <a:bodyPr/>
                    <a:lstStyle/>
                    <a:p>
                      <a:pPr fontAlgn="t"/>
                      <a:r>
                        <a:rPr lang="en-US" sz="1600" b="0">
                          <a:solidFill>
                            <a:srgbClr val="242424"/>
                          </a:solidFill>
                          <a:effectLst/>
                          <a:latin typeface="+mn-lt"/>
                        </a:rPr>
                        <a:t>LEAs registered with TEA with year-round tracks ending later than June 20, 2025, may delay PEIMS Summer Resubmission until two weeks following completion of the latest year-round track or August 21, 2025, whichever comes first. </a:t>
                      </a:r>
                    </a:p>
                  </a:txBody>
                  <a:tcPr marL="76200" marR="76200"/>
                </a:tc>
                <a:tc>
                  <a:txBody>
                    <a:bodyPr/>
                    <a:lstStyle/>
                    <a:p>
                      <a:pPr fontAlgn="t"/>
                      <a:endParaRPr lang="en-US" sz="1600">
                        <a:solidFill>
                          <a:srgbClr val="242424"/>
                        </a:solidFill>
                        <a:effectLst/>
                        <a:latin typeface="+mn-lt"/>
                      </a:endParaRPr>
                    </a:p>
                  </a:txBody>
                  <a:tcPr marL="76200" marR="76200"/>
                </a:tc>
                <a:extLst>
                  <a:ext uri="{0D108BD9-81ED-4DB2-BD59-A6C34878D82A}">
                    <a16:rowId xmlns:a16="http://schemas.microsoft.com/office/drawing/2014/main" val="3749850416"/>
                  </a:ext>
                </a:extLst>
              </a:tr>
              <a:tr h="596824">
                <a:tc>
                  <a:txBody>
                    <a:bodyPr/>
                    <a:lstStyle/>
                    <a:p>
                      <a:pPr fontAlgn="t"/>
                      <a:r>
                        <a:rPr lang="en-US" sz="1600" b="0">
                          <a:solidFill>
                            <a:srgbClr val="242424"/>
                          </a:solidFill>
                          <a:effectLst/>
                          <a:latin typeface="+mn-lt"/>
                        </a:rPr>
                        <a:t>However, the initial data delivery for Submission 3 must still be made by June 20, 2025, for all LEAs. </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1107626135"/>
                  </a:ext>
                </a:extLst>
              </a:tr>
              <a:tr h="596824">
                <a:tc>
                  <a:txBody>
                    <a:bodyPr/>
                    <a:lstStyle/>
                    <a:p>
                      <a:pPr fontAlgn="t"/>
                      <a:r>
                        <a:rPr lang="en-US" sz="1600" b="0">
                          <a:solidFill>
                            <a:srgbClr val="242424"/>
                          </a:solidFill>
                          <a:effectLst/>
                          <a:latin typeface="+mn-lt"/>
                        </a:rPr>
                        <a:t>In no case will any Resubmission be processed after August 21, 2025. Data corrections made after August 21, 2025, will be processed by State Funding.</a:t>
                      </a:r>
                    </a:p>
                  </a:txBody>
                  <a:tcPr marL="76200" marR="76200"/>
                </a:tc>
                <a:tc>
                  <a:txBody>
                    <a:bodyPr/>
                    <a:lstStyle/>
                    <a:p>
                      <a:pPr fontAlgn="t"/>
                      <a:endParaRPr lang="en-US" sz="1600">
                        <a:solidFill>
                          <a:srgbClr val="242424"/>
                        </a:solidFill>
                        <a:effectLst/>
                        <a:latin typeface="+mn-lt"/>
                      </a:endParaRPr>
                    </a:p>
                  </a:txBody>
                  <a:tcPr marL="76200" marR="76200" anchor="ctr"/>
                </a:tc>
                <a:extLst>
                  <a:ext uri="{0D108BD9-81ED-4DB2-BD59-A6C34878D82A}">
                    <a16:rowId xmlns:a16="http://schemas.microsoft.com/office/drawing/2014/main" val="2480023918"/>
                  </a:ext>
                </a:extLst>
              </a:tr>
              <a:tr h="369463">
                <a:tc>
                  <a:txBody>
                    <a:bodyPr/>
                    <a:lstStyle/>
                    <a:p>
                      <a:pPr fontAlgn="t"/>
                      <a:r>
                        <a:rPr lang="en-US" sz="1600" b="0">
                          <a:solidFill>
                            <a:srgbClr val="242424"/>
                          </a:solidFill>
                          <a:effectLst/>
                          <a:latin typeface="+mn-lt"/>
                        </a:rPr>
                        <a:t>PEIMS Summer data available to customers </a:t>
                      </a:r>
                    </a:p>
                  </a:txBody>
                  <a:tcPr marL="76200" marR="76200"/>
                </a:tc>
                <a:tc>
                  <a:txBody>
                    <a:bodyPr/>
                    <a:lstStyle/>
                    <a:p>
                      <a:pPr fontAlgn="t"/>
                      <a:r>
                        <a:rPr lang="en-US" sz="1600">
                          <a:solidFill>
                            <a:srgbClr val="242424"/>
                          </a:solidFill>
                          <a:effectLst/>
                          <a:latin typeface="+mn-lt"/>
                        </a:rPr>
                        <a:t>September 18, 2025</a:t>
                      </a:r>
                    </a:p>
                  </a:txBody>
                  <a:tcPr marL="76200" marR="76200"/>
                </a:tc>
                <a:extLst>
                  <a:ext uri="{0D108BD9-81ED-4DB2-BD59-A6C34878D82A}">
                    <a16:rowId xmlns:a16="http://schemas.microsoft.com/office/drawing/2014/main" val="1843979619"/>
                  </a:ext>
                </a:extLst>
              </a:tr>
            </a:tbl>
          </a:graphicData>
        </a:graphic>
      </p:graphicFrame>
    </p:spTree>
    <p:extLst>
      <p:ext uri="{BB962C8B-B14F-4D97-AF65-F5344CB8AC3E}">
        <p14:creationId xmlns:p14="http://schemas.microsoft.com/office/powerpoint/2010/main" val="360375034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71359-8172-0345-DE2A-B7319A96E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7EF39F4-9186-343B-C697-05193C9ED16C}"/>
              </a:ext>
            </a:extLst>
          </p:cNvPr>
          <p:cNvSpPr>
            <a:spLocks noGrp="1"/>
          </p:cNvSpPr>
          <p:nvPr>
            <p:ph type="title"/>
          </p:nvPr>
        </p:nvSpPr>
        <p:spPr>
          <a:xfrm>
            <a:off x="154115" y="127881"/>
            <a:ext cx="11121657" cy="751350"/>
          </a:xfrm>
        </p:spPr>
        <p:txBody>
          <a:bodyPr/>
          <a:lstStyle/>
          <a:p>
            <a:r>
              <a:rPr lang="en-US" dirty="0"/>
              <a:t>PEIMS Extended Year Resource Slides #117 to #156</a:t>
            </a:r>
          </a:p>
        </p:txBody>
      </p:sp>
      <p:pic>
        <p:nvPicPr>
          <p:cNvPr id="4" name="Picture 3" descr="Person taking book from bookshelf">
            <a:extLst>
              <a:ext uri="{FF2B5EF4-FFF2-40B4-BE49-F238E27FC236}">
                <a16:creationId xmlns:a16="http://schemas.microsoft.com/office/drawing/2014/main" id="{2520AC63-C1BA-4589-301A-E6EDC59DE28E}"/>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 y="994786"/>
            <a:ext cx="12192002" cy="4983983"/>
          </a:xfrm>
          <a:prstGeom prst="rect">
            <a:avLst/>
          </a:prstGeom>
        </p:spPr>
      </p:pic>
    </p:spTree>
    <p:extLst>
      <p:ext uri="{BB962C8B-B14F-4D97-AF65-F5344CB8AC3E}">
        <p14:creationId xmlns:p14="http://schemas.microsoft.com/office/powerpoint/2010/main" val="32141819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err="1">
                <a:solidFill>
                  <a:srgbClr val="595959"/>
                </a:solidFill>
              </a:rPr>
              <a:t>ReportingPeriodExt</a:t>
            </a:r>
            <a:r>
              <a:rPr lang="en-US">
                <a:solidFill>
                  <a:srgbClr val="595959"/>
                </a:solidFill>
              </a:rPr>
              <a:t> (TX) entity</a:t>
            </a:r>
          </a:p>
          <a:p>
            <a:pPr lvl="1">
              <a:buClr>
                <a:srgbClr val="F16038"/>
              </a:buClr>
            </a:pPr>
            <a:r>
              <a:rPr lang="en-US" err="1">
                <a:solidFill>
                  <a:srgbClr val="595959"/>
                </a:solidFill>
              </a:rPr>
              <a:t>CalendarDate</a:t>
            </a:r>
            <a:r>
              <a:rPr lang="en-US">
                <a:solidFill>
                  <a:srgbClr val="595959"/>
                </a:solidFill>
              </a:rPr>
              <a:t> (reference) data element</a:t>
            </a:r>
          </a:p>
          <a:p>
            <a:pPr lvl="2">
              <a:buClr>
                <a:srgbClr val="F16038"/>
              </a:buClr>
            </a:pPr>
            <a:r>
              <a:rPr lang="en-US" i="1" strike="sngStrike">
                <a:solidFill>
                  <a:schemeClr val="bg2">
                    <a:lumMod val="50000"/>
                  </a:schemeClr>
                </a:solidFill>
              </a:rPr>
              <a:t>may have multiple instances</a:t>
            </a:r>
            <a:r>
              <a:rPr lang="en-US">
                <a:solidFill>
                  <a:schemeClr val="bg2">
                    <a:lumMod val="50000"/>
                  </a:schemeClr>
                </a:solidFill>
              </a:rPr>
              <a:t> – </a:t>
            </a:r>
            <a:r>
              <a:rPr lang="en-US" b="1">
                <a:solidFill>
                  <a:srgbClr val="F16038"/>
                </a:solidFill>
              </a:rPr>
              <a:t>SUMMER TRAINING 2024 </a:t>
            </a:r>
            <a:r>
              <a:rPr lang="en-US">
                <a:solidFill>
                  <a:schemeClr val="bg2">
                    <a:lumMod val="50000"/>
                  </a:schemeClr>
                </a:solidFill>
              </a:rPr>
              <a:t>removed in TEDS publication 2025.2.0</a:t>
            </a:r>
            <a:endParaRPr lang="en-US" i="1" strike="sngStrike">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F3D03295-593C-B7DD-D517-2708E546DF5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48679" y="2560985"/>
            <a:ext cx="7827942" cy="2231329"/>
          </a:xfrm>
          <a:prstGeom prst="rect">
            <a:avLst/>
          </a:prstGeom>
        </p:spPr>
      </p:pic>
    </p:spTree>
    <p:extLst>
      <p:ext uri="{BB962C8B-B14F-4D97-AF65-F5344CB8AC3E}">
        <p14:creationId xmlns:p14="http://schemas.microsoft.com/office/powerpoint/2010/main" val="411780551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BUSINESS RULE UPDATES </a:t>
            </a:r>
            <a:r>
              <a:rPr lang="en-US" sz="4000" dirty="0">
                <a:solidFill>
                  <a:schemeClr val="bg1"/>
                </a:solidFill>
                <a:cs typeface="Calibri"/>
              </a:rPr>
              <a:t>44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Rules 10020-0051, 10020-0052:</a:t>
            </a:r>
          </a:p>
          <a:p>
            <a:pPr lvl="1">
              <a:buClr>
                <a:srgbClr val="F16038"/>
              </a:buClr>
            </a:pPr>
            <a:endParaRPr lang="en-US">
              <a:solidFill>
                <a:schemeClr val="bg2">
                  <a:lumMod val="50000"/>
                </a:schemeClr>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10020-0051 and 10020-0052 description&#10;">
            <a:extLst>
              <a:ext uri="{FF2B5EF4-FFF2-40B4-BE49-F238E27FC236}">
                <a16:creationId xmlns:a16="http://schemas.microsoft.com/office/drawing/2014/main" id="{91662E09-9047-5354-8500-A164BD27BF40}"/>
              </a:ext>
            </a:extLst>
          </p:cNvPr>
          <p:cNvPicPr>
            <a:picLocks noChangeAspect="1"/>
          </p:cNvPicPr>
          <p:nvPr/>
        </p:nvPicPr>
        <p:blipFill>
          <a:blip r:embed="rId2"/>
          <a:stretch>
            <a:fillRect/>
          </a:stretch>
        </p:blipFill>
        <p:spPr>
          <a:xfrm>
            <a:off x="742894" y="2006194"/>
            <a:ext cx="10427970" cy="2276475"/>
          </a:xfrm>
          <a:prstGeom prst="rect">
            <a:avLst/>
          </a:prstGeom>
        </p:spPr>
      </p:pic>
    </p:spTree>
    <p:extLst>
      <p:ext uri="{BB962C8B-B14F-4D97-AF65-F5344CB8AC3E}">
        <p14:creationId xmlns:p14="http://schemas.microsoft.com/office/powerpoint/2010/main" val="33728546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CA102-A5FB-A130-A731-15BFD41F7489}"/>
            </a:ext>
          </a:extLst>
        </p:cNvPr>
        <p:cNvGrpSpPr/>
        <p:nvPr/>
      </p:nvGrpSpPr>
      <p:grpSpPr>
        <a:xfrm>
          <a:off x="0" y="0"/>
          <a:ext cx="0" cy="0"/>
          <a:chOff x="0" y="0"/>
          <a:chExt cx="0" cy="0"/>
        </a:xfrm>
      </p:grpSpPr>
      <p:pic>
        <p:nvPicPr>
          <p:cNvPr id="5" name="Picture 4" descr="Child raising hand in classroom">
            <a:extLst>
              <a:ext uri="{FF2B5EF4-FFF2-40B4-BE49-F238E27FC236}">
                <a16:creationId xmlns:a16="http://schemas.microsoft.com/office/drawing/2014/main" id="{0566D6EF-09F4-9B42-A714-8ABB702605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6478"/>
            <a:ext cx="12192000" cy="5641521"/>
          </a:xfrm>
          <a:prstGeom prst="rect">
            <a:avLst/>
          </a:prstGeom>
        </p:spPr>
      </p:pic>
      <p:sp>
        <p:nvSpPr>
          <p:cNvPr id="6" name="object 5">
            <a:extLst>
              <a:ext uri="{FF2B5EF4-FFF2-40B4-BE49-F238E27FC236}">
                <a16:creationId xmlns:a16="http://schemas.microsoft.com/office/drawing/2014/main" id="{160E5186-68AE-0849-41AF-4AA037FD43B4}"/>
              </a:ext>
              <a:ext uri="{C183D7F6-B498-43B3-948B-1728B52AA6E4}">
                <adec:decorative xmlns:adec="http://schemas.microsoft.com/office/drawing/2017/decorative" val="1"/>
              </a:ext>
            </a:extLst>
          </p:cNvPr>
          <p:cNvSpPr/>
          <p:nvPr/>
        </p:nvSpPr>
        <p:spPr>
          <a:xfrm>
            <a:off x="-1241" y="5341433"/>
            <a:ext cx="63097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034ADE67-96FF-E10A-11C9-CD5BC1DA5829}"/>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Question Quick Stop</a:t>
            </a:r>
          </a:p>
        </p:txBody>
      </p:sp>
    </p:spTree>
    <p:extLst>
      <p:ext uri="{BB962C8B-B14F-4D97-AF65-F5344CB8AC3E}">
        <p14:creationId xmlns:p14="http://schemas.microsoft.com/office/powerpoint/2010/main" val="35546794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 </a:t>
            </a:r>
            <a:r>
              <a:rPr lang="en-US">
                <a:solidFill>
                  <a:schemeClr val="bg2">
                    <a:lumMod val="50000"/>
                  </a:schemeClr>
                </a:solidFill>
              </a:rPr>
              <a:t>42401-0005:</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1-0005 description&#10;">
            <a:extLst>
              <a:ext uri="{FF2B5EF4-FFF2-40B4-BE49-F238E27FC236}">
                <a16:creationId xmlns:a16="http://schemas.microsoft.com/office/drawing/2014/main" id="{6836B3A9-6B22-02AA-3F6B-E8F35A58042D}"/>
              </a:ext>
            </a:extLst>
          </p:cNvPr>
          <p:cNvPicPr>
            <a:picLocks noChangeAspect="1"/>
          </p:cNvPicPr>
          <p:nvPr/>
        </p:nvPicPr>
        <p:blipFill>
          <a:blip r:embed="rId2"/>
          <a:stretch>
            <a:fillRect/>
          </a:stretch>
        </p:blipFill>
        <p:spPr>
          <a:xfrm>
            <a:off x="947738" y="2200275"/>
            <a:ext cx="10420350" cy="2305050"/>
          </a:xfrm>
          <a:prstGeom prst="rect">
            <a:avLst/>
          </a:prstGeom>
        </p:spPr>
      </p:pic>
    </p:spTree>
    <p:extLst>
      <p:ext uri="{BB962C8B-B14F-4D97-AF65-F5344CB8AC3E}">
        <p14:creationId xmlns:p14="http://schemas.microsoft.com/office/powerpoint/2010/main" val="10553250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BUSINESS RULE UPDATES </a:t>
            </a:r>
            <a:r>
              <a:rPr lang="en-US" sz="4000" dirty="0">
                <a:solidFill>
                  <a:schemeClr val="bg1"/>
                </a:solidFill>
                <a:cs typeface="Calibri"/>
              </a:rPr>
              <a:t>75</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Updated Data Validation Rule </a:t>
            </a:r>
            <a:r>
              <a:rPr lang="en-US">
                <a:solidFill>
                  <a:schemeClr val="bg2">
                    <a:lumMod val="50000"/>
                  </a:schemeClr>
                </a:solidFill>
              </a:rPr>
              <a:t>43415-0056:</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3415-0006 description&#10;">
            <a:extLst>
              <a:ext uri="{FF2B5EF4-FFF2-40B4-BE49-F238E27FC236}">
                <a16:creationId xmlns:a16="http://schemas.microsoft.com/office/drawing/2014/main" id="{E1B11BB3-B225-4B86-2BE5-AF607FD79090}"/>
              </a:ext>
            </a:extLst>
          </p:cNvPr>
          <p:cNvPicPr>
            <a:picLocks noChangeAspect="1"/>
          </p:cNvPicPr>
          <p:nvPr/>
        </p:nvPicPr>
        <p:blipFill>
          <a:blip r:embed="rId2"/>
          <a:stretch>
            <a:fillRect/>
          </a:stretch>
        </p:blipFill>
        <p:spPr>
          <a:xfrm>
            <a:off x="769361" y="2211388"/>
            <a:ext cx="10826461" cy="1800225"/>
          </a:xfrm>
          <a:prstGeom prst="rect">
            <a:avLst/>
          </a:prstGeom>
        </p:spPr>
      </p:pic>
    </p:spTree>
    <p:extLst>
      <p:ext uri="{BB962C8B-B14F-4D97-AF65-F5344CB8AC3E}">
        <p14:creationId xmlns:p14="http://schemas.microsoft.com/office/powerpoint/2010/main" val="132112794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Validation Rule </a:t>
            </a:r>
            <a:r>
              <a:rPr lang="en-US">
                <a:solidFill>
                  <a:schemeClr val="bg2">
                    <a:lumMod val="50000"/>
                  </a:schemeClr>
                </a:solidFill>
              </a:rPr>
              <a:t>42500-0051:</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2500-0051 description&#10;">
            <a:extLst>
              <a:ext uri="{FF2B5EF4-FFF2-40B4-BE49-F238E27FC236}">
                <a16:creationId xmlns:a16="http://schemas.microsoft.com/office/drawing/2014/main" id="{7851D613-1EDA-D044-67E2-BC109F6C2246}"/>
              </a:ext>
            </a:extLst>
          </p:cNvPr>
          <p:cNvPicPr>
            <a:picLocks noChangeAspect="1"/>
          </p:cNvPicPr>
          <p:nvPr/>
        </p:nvPicPr>
        <p:blipFill>
          <a:blip r:embed="rId2"/>
          <a:stretch>
            <a:fillRect/>
          </a:stretch>
        </p:blipFill>
        <p:spPr>
          <a:xfrm>
            <a:off x="729932" y="2205672"/>
            <a:ext cx="10457815" cy="1948815"/>
          </a:xfrm>
          <a:prstGeom prst="rect">
            <a:avLst/>
          </a:prstGeom>
        </p:spPr>
      </p:pic>
    </p:spTree>
    <p:extLst>
      <p:ext uri="{BB962C8B-B14F-4D97-AF65-F5344CB8AC3E}">
        <p14:creationId xmlns:p14="http://schemas.microsoft.com/office/powerpoint/2010/main" val="291206365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55</a:t>
            </a:r>
            <a:r>
              <a:rPr lang="en-US" sz="4000" dirty="0">
                <a:cs typeface="Calibri"/>
              </a:rPr>
              <a:t> </a:t>
            </a:r>
            <a:r>
              <a:rPr lang="en-US" sz="4000" dirty="0">
                <a:solidFill>
                  <a:schemeClr val="bg1"/>
                </a:solidFill>
                <a:cs typeface="Calibri"/>
              </a:rPr>
              <a:t>7</a:t>
            </a:r>
            <a:endParaRPr lang="en-US" sz="4000" dirty="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nvGraphicFramePr>
        <p:xfrm>
          <a:off x="1099836" y="1495651"/>
          <a:ext cx="9848850" cy="4450080"/>
        </p:xfrm>
        <a:graphic>
          <a:graphicData uri="http://schemas.openxmlformats.org/drawingml/2006/table">
            <a:tbl>
              <a:tblPr firstRow="1" bandRow="1">
                <a:tableStyleId>{5C22544A-7EE6-4342-B048-85BDC9FD1C3A}</a:tableStyleId>
              </a:tblPr>
              <a:tblGrid>
                <a:gridCol w="2423158">
                  <a:extLst>
                    <a:ext uri="{9D8B030D-6E8A-4147-A177-3AD203B41FA5}">
                      <a16:colId xmlns:a16="http://schemas.microsoft.com/office/drawing/2014/main" val="4164300634"/>
                    </a:ext>
                  </a:extLst>
                </a:gridCol>
                <a:gridCol w="4142742">
                  <a:extLst>
                    <a:ext uri="{9D8B030D-6E8A-4147-A177-3AD203B41FA5}">
                      <a16:colId xmlns:a16="http://schemas.microsoft.com/office/drawing/2014/main" val="309057972"/>
                    </a:ext>
                  </a:extLst>
                </a:gridCol>
                <a:gridCol w="3282950">
                  <a:extLst>
                    <a:ext uri="{9D8B030D-6E8A-4147-A177-3AD203B41FA5}">
                      <a16:colId xmlns:a16="http://schemas.microsoft.com/office/drawing/2014/main" val="728772616"/>
                    </a:ext>
                  </a:extLst>
                </a:gridCol>
              </a:tblGrid>
              <a:tr h="370840">
                <a:tc>
                  <a:txBody>
                    <a:bodyPr/>
                    <a:lstStyle/>
                    <a:p>
                      <a:r>
                        <a:rPr lang="en-US"/>
                        <a:t>Data Element ID</a:t>
                      </a:r>
                    </a:p>
                  </a:txBody>
                  <a:tcPr/>
                </a:tc>
                <a:tc>
                  <a:txBody>
                    <a:bodyPr/>
                    <a:lstStyle/>
                    <a:p>
                      <a:r>
                        <a:rPr lang="en-US"/>
                        <a:t>XML Data Element Name</a:t>
                      </a:r>
                    </a:p>
                  </a:txBody>
                  <a:tcPr/>
                </a:tc>
                <a:tc>
                  <a:txBody>
                    <a:bodyPr/>
                    <a:lstStyle/>
                    <a:p>
                      <a:r>
                        <a:rPr lang="en-US"/>
                        <a:t>Upgrade Data Element Name</a:t>
                      </a:r>
                    </a:p>
                  </a:txBody>
                  <a:tcPr/>
                </a:tc>
                <a:extLst>
                  <a:ext uri="{0D108BD9-81ED-4DB2-BD59-A6C34878D82A}">
                    <a16:rowId xmlns:a16="http://schemas.microsoft.com/office/drawing/2014/main" val="704927137"/>
                  </a:ext>
                </a:extLst>
              </a:tr>
              <a:tr h="370840">
                <a:tc>
                  <a:txBody>
                    <a:bodyPr/>
                    <a:lstStyle/>
                    <a:p>
                      <a:r>
                        <a:rPr lang="en-US"/>
                        <a:t>E0975</a:t>
                      </a:r>
                    </a:p>
                  </a:txBody>
                  <a:tcPr/>
                </a:tc>
                <a:tc>
                  <a:txBody>
                    <a:bodyPr/>
                    <a:lstStyle/>
                    <a:p>
                      <a:r>
                        <a:rPr lang="en-US"/>
                        <a:t>INSTRUCTIONAL-TRACK-INDICATOR-CODE</a:t>
                      </a:r>
                    </a:p>
                  </a:txBody>
                  <a:tcPr/>
                </a:tc>
                <a:tc>
                  <a:txBody>
                    <a:bodyPr/>
                    <a:lstStyle/>
                    <a:p>
                      <a:r>
                        <a:rPr lang="en-US"/>
                        <a:t>CalendarCode</a:t>
                      </a:r>
                    </a:p>
                  </a:txBody>
                  <a:tcPr/>
                </a:tc>
                <a:extLst>
                  <a:ext uri="{0D108BD9-81ED-4DB2-BD59-A6C34878D82A}">
                    <a16:rowId xmlns:a16="http://schemas.microsoft.com/office/drawing/2014/main" val="2561171675"/>
                  </a:ext>
                </a:extLst>
              </a:tr>
              <a:tr h="370840">
                <a:tc>
                  <a:txBody>
                    <a:bodyPr/>
                    <a:lstStyle/>
                    <a:p>
                      <a:r>
                        <a:rPr lang="en-US"/>
                        <a:t>E1585</a:t>
                      </a:r>
                    </a:p>
                  </a:txBody>
                  <a:tcPr/>
                </a:tc>
                <a:tc>
                  <a:txBody>
                    <a:bodyPr/>
                    <a:lstStyle/>
                    <a:p>
                      <a:r>
                        <a:rPr lang="en-US"/>
                        <a:t>SCHOOL-DAY-EVENT-CODE</a:t>
                      </a:r>
                    </a:p>
                  </a:txBody>
                  <a:tcPr/>
                </a:tc>
                <a:tc>
                  <a:txBody>
                    <a:bodyPr/>
                    <a:lstStyle/>
                    <a:p>
                      <a:r>
                        <a:rPr lang="en-US" err="1"/>
                        <a:t>CalendarEvent</a:t>
                      </a:r>
                      <a:endParaRPr lang="en-US"/>
                    </a:p>
                  </a:txBody>
                  <a:tcPr/>
                </a:tc>
                <a:extLst>
                  <a:ext uri="{0D108BD9-81ED-4DB2-BD59-A6C34878D82A}">
                    <a16:rowId xmlns:a16="http://schemas.microsoft.com/office/drawing/2014/main" val="59778987"/>
                  </a:ext>
                </a:extLst>
              </a:tr>
              <a:tr h="370840">
                <a:tc>
                  <a:txBody>
                    <a:bodyPr/>
                    <a:lstStyle/>
                    <a:p>
                      <a:r>
                        <a:rPr lang="en-US"/>
                        <a:t>E1600</a:t>
                      </a:r>
                    </a:p>
                  </a:txBody>
                  <a:tcPr/>
                </a:tc>
                <a:tc>
                  <a:txBody>
                    <a:bodyPr/>
                    <a:lstStyle/>
                    <a:p>
                      <a:r>
                        <a:rPr lang="en-US"/>
                        <a:t>INSTRUCTIONAL-PROGRAM-TYPE</a:t>
                      </a:r>
                    </a:p>
                  </a:txBody>
                  <a:tcPr/>
                </a:tc>
                <a:tc>
                  <a:txBody>
                    <a:bodyPr/>
                    <a:lstStyle/>
                    <a:p>
                      <a:r>
                        <a:rPr lang="en-US" err="1"/>
                        <a:t>CalendarType</a:t>
                      </a:r>
                      <a:endParaRPr lang="en-US"/>
                    </a:p>
                  </a:txBody>
                  <a:tcPr/>
                </a:tc>
                <a:extLst>
                  <a:ext uri="{0D108BD9-81ED-4DB2-BD59-A6C34878D82A}">
                    <a16:rowId xmlns:a16="http://schemas.microsoft.com/office/drawing/2014/main" val="1034733377"/>
                  </a:ext>
                </a:extLst>
              </a:tr>
              <a:tr h="370840">
                <a:tc>
                  <a:txBody>
                    <a:bodyPr/>
                    <a:lstStyle/>
                    <a:p>
                      <a:r>
                        <a:rPr lang="en-US"/>
                        <a:t>E0949</a:t>
                      </a:r>
                    </a:p>
                  </a:txBody>
                  <a:tcPr/>
                </a:tc>
                <a:tc>
                  <a:txBody>
                    <a:bodyPr/>
                    <a:lstStyle/>
                    <a:p>
                      <a:r>
                        <a:rPr lang="en-US"/>
                        <a:t>PASS/FAIL-CREDIT-INDICATOR-CODE</a:t>
                      </a:r>
                    </a:p>
                  </a:txBody>
                  <a:tcPr/>
                </a:tc>
                <a:tc>
                  <a:txBody>
                    <a:bodyPr/>
                    <a:lstStyle/>
                    <a:p>
                      <a:r>
                        <a:rPr lang="en-US" err="1"/>
                        <a:t>CourseAttemptResult</a:t>
                      </a:r>
                      <a:endParaRPr lang="en-US"/>
                    </a:p>
                  </a:txBody>
                  <a:tcPr/>
                </a:tc>
                <a:extLst>
                  <a:ext uri="{0D108BD9-81ED-4DB2-BD59-A6C34878D82A}">
                    <a16:rowId xmlns:a16="http://schemas.microsoft.com/office/drawing/2014/main" val="2455322969"/>
                  </a:ext>
                </a:extLst>
              </a:tr>
              <a:tr h="370840">
                <a:tc>
                  <a:txBody>
                    <a:bodyPr/>
                    <a:lstStyle/>
                    <a:p>
                      <a:r>
                        <a:rPr lang="en-US"/>
                        <a:t>E3071</a:t>
                      </a:r>
                    </a:p>
                  </a:txBody>
                  <a:tcPr/>
                </a:tc>
                <a:tc>
                  <a:txBody>
                    <a:bodyPr/>
                    <a:lstStyle/>
                    <a:p>
                      <a:r>
                        <a:rPr lang="en-US"/>
                        <a:t>SERVICE-ID</a:t>
                      </a:r>
                    </a:p>
                  </a:txBody>
                  <a:tcPr/>
                </a:tc>
                <a:tc>
                  <a:txBody>
                    <a:bodyPr/>
                    <a:lstStyle/>
                    <a:p>
                      <a:r>
                        <a:rPr lang="en-US" err="1"/>
                        <a:t>CourseCode</a:t>
                      </a:r>
                      <a:endParaRPr lang="en-US"/>
                    </a:p>
                  </a:txBody>
                  <a:tcPr/>
                </a:tc>
                <a:extLst>
                  <a:ext uri="{0D108BD9-81ED-4DB2-BD59-A6C34878D82A}">
                    <a16:rowId xmlns:a16="http://schemas.microsoft.com/office/drawing/2014/main" val="3003328962"/>
                  </a:ext>
                </a:extLst>
              </a:tr>
              <a:tr h="370840">
                <a:tc>
                  <a:txBody>
                    <a:bodyPr/>
                    <a:lstStyle/>
                    <a:p>
                      <a:r>
                        <a:rPr lang="en-US"/>
                        <a:t>E1168</a:t>
                      </a:r>
                    </a:p>
                  </a:txBody>
                  <a:tcPr/>
                </a:tc>
                <a:tc>
                  <a:txBody>
                    <a:bodyPr/>
                    <a:lstStyle/>
                    <a:p>
                      <a:r>
                        <a:rPr lang="en-US"/>
                        <a:t>CALENDAR-DATE</a:t>
                      </a:r>
                    </a:p>
                  </a:txBody>
                  <a:tcPr/>
                </a:tc>
                <a:tc>
                  <a:txBody>
                    <a:bodyPr/>
                    <a:lstStyle/>
                    <a:p>
                      <a:r>
                        <a:rPr lang="en-US"/>
                        <a:t>Date</a:t>
                      </a:r>
                    </a:p>
                  </a:txBody>
                  <a:tcPr/>
                </a:tc>
                <a:extLst>
                  <a:ext uri="{0D108BD9-81ED-4DB2-BD59-A6C34878D82A}">
                    <a16:rowId xmlns:a16="http://schemas.microsoft.com/office/drawing/2014/main" val="1460082926"/>
                  </a:ext>
                </a:extLst>
              </a:tr>
              <a:tr h="370840">
                <a:tc>
                  <a:txBody>
                    <a:bodyPr/>
                    <a:lstStyle/>
                    <a:p>
                      <a:r>
                        <a:rPr lang="en-US"/>
                        <a:t>E0173</a:t>
                      </a:r>
                    </a:p>
                  </a:txBody>
                  <a:tcPr/>
                </a:tc>
                <a:tc>
                  <a:txBody>
                    <a:bodyPr/>
                    <a:lstStyle/>
                    <a:p>
                      <a:r>
                        <a:rPr lang="en-US"/>
                        <a:t>INSTRUCTIONAL-SETTING-CODE</a:t>
                      </a:r>
                    </a:p>
                  </a:txBody>
                  <a:tcPr/>
                </a:tc>
                <a:tc>
                  <a:txBody>
                    <a:bodyPr/>
                    <a:lstStyle/>
                    <a:p>
                      <a:r>
                        <a:rPr lang="en-US" err="1"/>
                        <a:t>InstructionalSetting</a:t>
                      </a:r>
                      <a:endParaRPr lang="en-US"/>
                    </a:p>
                  </a:txBody>
                  <a:tcPr/>
                </a:tc>
                <a:extLst>
                  <a:ext uri="{0D108BD9-81ED-4DB2-BD59-A6C34878D82A}">
                    <a16:rowId xmlns:a16="http://schemas.microsoft.com/office/drawing/2014/main" val="418838858"/>
                  </a:ext>
                </a:extLst>
              </a:tr>
              <a:tr h="370840">
                <a:tc>
                  <a:txBody>
                    <a:bodyPr/>
                    <a:lstStyle/>
                    <a:p>
                      <a:r>
                        <a:rPr lang="en-US"/>
                        <a:t>E1056</a:t>
                      </a:r>
                    </a:p>
                  </a:txBody>
                  <a:tcPr/>
                </a:tc>
                <a:tc>
                  <a:txBody>
                    <a:bodyPr/>
                    <a:lstStyle/>
                    <a:p>
                      <a:r>
                        <a:rPr lang="en-US"/>
                        <a:t>CLASS-ID-NUMBER </a:t>
                      </a:r>
                    </a:p>
                  </a:txBody>
                  <a:tcPr/>
                </a:tc>
                <a:tc>
                  <a:txBody>
                    <a:bodyPr/>
                    <a:lstStyle/>
                    <a:p>
                      <a:r>
                        <a:rPr lang="en-US" err="1"/>
                        <a:t>SectionIdentifier</a:t>
                      </a:r>
                      <a:endParaRPr lang="en-US"/>
                    </a:p>
                  </a:txBody>
                  <a:tcPr/>
                </a:tc>
                <a:extLst>
                  <a:ext uri="{0D108BD9-81ED-4DB2-BD59-A6C34878D82A}">
                    <a16:rowId xmlns:a16="http://schemas.microsoft.com/office/drawing/2014/main" val="2019718327"/>
                  </a:ext>
                </a:extLst>
              </a:tr>
              <a:tr h="370840">
                <a:tc>
                  <a:txBody>
                    <a:bodyPr/>
                    <a:lstStyle/>
                    <a:p>
                      <a:r>
                        <a:rPr lang="en-US"/>
                        <a:t>E3063</a:t>
                      </a:r>
                    </a:p>
                  </a:txBody>
                  <a:tcPr/>
                </a:tc>
                <a:tc>
                  <a:txBody>
                    <a:bodyPr/>
                    <a:lstStyle/>
                    <a:p>
                      <a:r>
                        <a:rPr lang="en-US"/>
                        <a:t>Various</a:t>
                      </a:r>
                    </a:p>
                  </a:txBody>
                  <a:tcPr/>
                </a:tc>
                <a:tc>
                  <a:txBody>
                    <a:bodyPr/>
                    <a:lstStyle/>
                    <a:p>
                      <a:r>
                        <a:rPr lang="en-US" err="1"/>
                        <a:t>StudentCharacteristic</a:t>
                      </a:r>
                      <a:endParaRPr lang="en-US"/>
                    </a:p>
                  </a:txBody>
                  <a:tcPr/>
                </a:tc>
                <a:extLst>
                  <a:ext uri="{0D108BD9-81ED-4DB2-BD59-A6C34878D82A}">
                    <a16:rowId xmlns:a16="http://schemas.microsoft.com/office/drawing/2014/main" val="533532965"/>
                  </a:ext>
                </a:extLst>
              </a:tr>
              <a:tr h="370840">
                <a:tc>
                  <a:txBody>
                    <a:bodyPr/>
                    <a:lstStyle/>
                    <a:p>
                      <a:r>
                        <a:rPr lang="en-US"/>
                        <a:t>E3010</a:t>
                      </a:r>
                    </a:p>
                  </a:txBody>
                  <a:tcPr/>
                </a:tc>
                <a:tc>
                  <a:txBody>
                    <a:bodyPr/>
                    <a:lstStyle/>
                    <a:p>
                      <a:r>
                        <a:rPr lang="en-US"/>
                        <a:t>N/A</a:t>
                      </a:r>
                    </a:p>
                  </a:txBody>
                  <a:tcPr/>
                </a:tc>
                <a:tc>
                  <a:txBody>
                    <a:bodyPr/>
                    <a:lstStyle/>
                    <a:p>
                      <a:r>
                        <a:rPr lang="en-US" err="1"/>
                        <a:t>BeginDate</a:t>
                      </a:r>
                      <a:endParaRPr lang="en-US"/>
                    </a:p>
                  </a:txBody>
                  <a:tcPr/>
                </a:tc>
                <a:extLst>
                  <a:ext uri="{0D108BD9-81ED-4DB2-BD59-A6C34878D82A}">
                    <a16:rowId xmlns:a16="http://schemas.microsoft.com/office/drawing/2014/main" val="2999595600"/>
                  </a:ext>
                </a:extLst>
              </a:tr>
              <a:tr h="370840">
                <a:tc>
                  <a:txBody>
                    <a:bodyPr/>
                    <a:lstStyle/>
                    <a:p>
                      <a:r>
                        <a:rPr lang="en-US"/>
                        <a:t>E3020</a:t>
                      </a:r>
                    </a:p>
                  </a:txBody>
                  <a:tcPr/>
                </a:tc>
                <a:tc>
                  <a:txBody>
                    <a:bodyPr/>
                    <a:lstStyle/>
                    <a:p>
                      <a:r>
                        <a:rPr lang="en-US"/>
                        <a:t>N/A</a:t>
                      </a:r>
                    </a:p>
                  </a:txBody>
                  <a:tcPr/>
                </a:tc>
                <a:tc>
                  <a:txBody>
                    <a:bodyPr/>
                    <a:lstStyle/>
                    <a:p>
                      <a:r>
                        <a:rPr lang="en-US" err="1"/>
                        <a:t>EndDate</a:t>
                      </a:r>
                      <a:endParaRPr lang="en-US"/>
                    </a:p>
                  </a:txBody>
                  <a:tcPr/>
                </a:tc>
                <a:extLst>
                  <a:ext uri="{0D108BD9-81ED-4DB2-BD59-A6C34878D82A}">
                    <a16:rowId xmlns:a16="http://schemas.microsoft.com/office/drawing/2014/main" val="628860195"/>
                  </a:ext>
                </a:extLst>
              </a:tr>
            </a:tbl>
          </a:graphicData>
        </a:graphic>
      </p:graphicFrame>
    </p:spTree>
    <p:extLst>
      <p:ext uri="{BB962C8B-B14F-4D97-AF65-F5344CB8AC3E}">
        <p14:creationId xmlns:p14="http://schemas.microsoft.com/office/powerpoint/2010/main" val="98375152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9</a:t>
            </a:r>
            <a:r>
              <a:rPr lang="en-US" sz="4000" dirty="0">
                <a:cs typeface="Calibri"/>
              </a:rPr>
              <a:t>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893291"/>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E1064 </a:t>
            </a:r>
            <a:r>
              <a:rPr lang="en-US" err="1">
                <a:solidFill>
                  <a:srgbClr val="595959"/>
                </a:solidFill>
              </a:rPr>
              <a:t>HispanicLatinoEthnicity</a:t>
            </a:r>
            <a:endParaRPr lang="en-US">
              <a:solidFill>
                <a:srgbClr val="595959"/>
              </a:solidFill>
            </a:endParaRPr>
          </a:p>
          <a:p>
            <a:pPr lvl="2">
              <a:buClr>
                <a:srgbClr val="F16038"/>
              </a:buClr>
            </a:pPr>
            <a:r>
              <a:rPr lang="en-US">
                <a:solidFill>
                  <a:srgbClr val="595959"/>
                </a:solidFill>
              </a:rPr>
              <a:t>Revised the definition</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06860DE7-9734-B575-9F46-E513E380D41B}"/>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87675" y="2315323"/>
            <a:ext cx="4662539" cy="3500847"/>
          </a:xfrm>
          <a:prstGeom prst="rect">
            <a:avLst/>
          </a:prstGeom>
        </p:spPr>
      </p:pic>
    </p:spTree>
    <p:extLst>
      <p:ext uri="{BB962C8B-B14F-4D97-AF65-F5344CB8AC3E}">
        <p14:creationId xmlns:p14="http://schemas.microsoft.com/office/powerpoint/2010/main" val="367695100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11</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942645"/>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E0170 </a:t>
            </a:r>
            <a:r>
              <a:rPr lang="en-US" err="1">
                <a:solidFill>
                  <a:srgbClr val="595959"/>
                </a:solidFill>
              </a:rPr>
              <a:t>NumberOfStudentsInClass</a:t>
            </a:r>
            <a:endParaRPr lang="en-US">
              <a:solidFill>
                <a:srgbClr val="595959"/>
              </a:solidFill>
            </a:endParaRPr>
          </a:p>
          <a:p>
            <a:pPr lvl="2">
              <a:buClr>
                <a:srgbClr val="F16038"/>
              </a:buClr>
            </a:pPr>
            <a:r>
              <a:rPr lang="en-US">
                <a:solidFill>
                  <a:srgbClr val="595959"/>
                </a:solidFill>
              </a:rPr>
              <a:t>Revised the definition</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69939860-EFA0-E0E1-2023-03896DA2EBF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20110" y="2301949"/>
            <a:ext cx="5477567" cy="3613406"/>
          </a:xfrm>
          <a:prstGeom prst="rect">
            <a:avLst/>
          </a:prstGeom>
        </p:spPr>
      </p:pic>
    </p:spTree>
    <p:extLst>
      <p:ext uri="{BB962C8B-B14F-4D97-AF65-F5344CB8AC3E}">
        <p14:creationId xmlns:p14="http://schemas.microsoft.com/office/powerpoint/2010/main" val="14805955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10 12</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993983"/>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E0948 </a:t>
            </a:r>
            <a:r>
              <a:rPr lang="en-US" err="1">
                <a:solidFill>
                  <a:srgbClr val="595959"/>
                </a:solidFill>
              </a:rPr>
              <a:t>CourseSequence</a:t>
            </a:r>
            <a:endParaRPr lang="en-US">
              <a:solidFill>
                <a:srgbClr val="595959"/>
              </a:solidFill>
            </a:endParaRPr>
          </a:p>
          <a:p>
            <a:pPr lvl="2">
              <a:buClr>
                <a:srgbClr val="F16038"/>
              </a:buClr>
            </a:pPr>
            <a:r>
              <a:rPr lang="en-US">
                <a:solidFill>
                  <a:srgbClr val="595959"/>
                </a:solidFill>
              </a:rPr>
              <a:t>Revised the definition</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C09E5461-A479-13B5-17A7-04DBB5A400E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49135" y="2308402"/>
            <a:ext cx="5293729" cy="3658720"/>
          </a:xfrm>
          <a:prstGeom prst="rect">
            <a:avLst/>
          </a:prstGeom>
        </p:spPr>
      </p:pic>
    </p:spTree>
    <p:extLst>
      <p:ext uri="{BB962C8B-B14F-4D97-AF65-F5344CB8AC3E}">
        <p14:creationId xmlns:p14="http://schemas.microsoft.com/office/powerpoint/2010/main" val="38813776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13</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1" y="942645"/>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E3091 </a:t>
            </a:r>
            <a:r>
              <a:rPr lang="en-US" err="1">
                <a:solidFill>
                  <a:srgbClr val="595959"/>
                </a:solidFill>
              </a:rPr>
              <a:t>SummerSchoolIndicator</a:t>
            </a:r>
            <a:endParaRPr lang="en-US">
              <a:solidFill>
                <a:srgbClr val="595959"/>
              </a:solidFill>
            </a:endParaRPr>
          </a:p>
          <a:p>
            <a:pPr lvl="2">
              <a:buClr>
                <a:srgbClr val="F16038"/>
              </a:buClr>
            </a:pPr>
            <a:r>
              <a:rPr lang="en-US">
                <a:solidFill>
                  <a:srgbClr val="595959"/>
                </a:solidFill>
              </a:rPr>
              <a:t>New Data Element</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C46FA40B-A8DD-958C-3086-FC8BA8689E6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03361" y="2172379"/>
            <a:ext cx="5139447" cy="3646229"/>
          </a:xfrm>
          <a:prstGeom prst="rect">
            <a:avLst/>
          </a:prstGeom>
        </p:spPr>
      </p:pic>
    </p:spTree>
    <p:extLst>
      <p:ext uri="{BB962C8B-B14F-4D97-AF65-F5344CB8AC3E}">
        <p14:creationId xmlns:p14="http://schemas.microsoft.com/office/powerpoint/2010/main" val="123570394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14</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 </a:t>
            </a:r>
            <a:r>
              <a:rPr lang="en-US" b="1">
                <a:solidFill>
                  <a:srgbClr val="595959"/>
                </a:solidFill>
              </a:rPr>
              <a:t>Data Element Change:</a:t>
            </a:r>
          </a:p>
          <a:p>
            <a:pPr lvl="1">
              <a:buClr>
                <a:srgbClr val="F16038"/>
              </a:buClr>
            </a:pPr>
            <a:r>
              <a:rPr lang="en-US">
                <a:solidFill>
                  <a:srgbClr val="595959"/>
                </a:solidFill>
              </a:rPr>
              <a:t>E3096 </a:t>
            </a:r>
            <a:r>
              <a:rPr lang="en-US" err="1">
                <a:solidFill>
                  <a:srgbClr val="595959"/>
                </a:solidFill>
              </a:rPr>
              <a:t>TotalESYContactHoursInSecondInstructionalSetting</a:t>
            </a:r>
            <a:endParaRPr lang="en-US">
              <a:solidFill>
                <a:srgbClr val="595959"/>
              </a:solidFill>
            </a:endParaRPr>
          </a:p>
          <a:p>
            <a:pPr lvl="2">
              <a:buClr>
                <a:srgbClr val="F16038"/>
              </a:buClr>
            </a:pPr>
            <a:r>
              <a:rPr lang="en-US">
                <a:solidFill>
                  <a:srgbClr val="595959"/>
                </a:solidFill>
              </a:rPr>
              <a:t>Revised the data element ID</a:t>
            </a: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18CFD886-36B3-D465-8B75-55A443D9A65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82698" y="2432649"/>
            <a:ext cx="4826604" cy="3382556"/>
          </a:xfrm>
          <a:prstGeom prst="rect">
            <a:avLst/>
          </a:prstGeom>
        </p:spPr>
      </p:pic>
    </p:spTree>
    <p:extLst>
      <p:ext uri="{BB962C8B-B14F-4D97-AF65-F5344CB8AC3E}">
        <p14:creationId xmlns:p14="http://schemas.microsoft.com/office/powerpoint/2010/main" val="120178888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15</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changing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changing from 14 to 255 characters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706138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AD4143-DFDF-EB90-3F1E-C73414F6C3FA}"/>
              </a:ext>
            </a:extLst>
          </p:cNvPr>
          <p:cNvSpPr>
            <a:spLocks noGrp="1"/>
          </p:cNvSpPr>
          <p:nvPr>
            <p:ph type="title"/>
          </p:nvPr>
        </p:nvSpPr>
        <p:spPr/>
        <p:txBody>
          <a:bodyPr>
            <a:normAutofit fontScale="90000"/>
          </a:bodyPr>
          <a:lstStyle/>
          <a:p>
            <a:r>
              <a:rPr lang="en-US" dirty="0"/>
              <a:t>PEIMS Summer Data Element Changes</a:t>
            </a:r>
          </a:p>
        </p:txBody>
      </p:sp>
      <p:graphicFrame>
        <p:nvGraphicFramePr>
          <p:cNvPr id="4" name="Content Placeholder 3" descr="SmartArt Graphic of PEIMS summer data element changes.">
            <a:extLst>
              <a:ext uri="{FF2B5EF4-FFF2-40B4-BE49-F238E27FC236}">
                <a16:creationId xmlns:a16="http://schemas.microsoft.com/office/drawing/2014/main" id="{9C137551-5455-E11A-8A27-83F7F3A5E90C}"/>
              </a:ext>
            </a:extLst>
          </p:cNvPr>
          <p:cNvGraphicFramePr>
            <a:graphicFrameLocks noGrp="1"/>
          </p:cNvGraphicFramePr>
          <p:nvPr>
            <p:ph idx="1"/>
            <p:extLst>
              <p:ext uri="{D42A27DB-BD31-4B8C-83A1-F6EECF244321}">
                <p14:modId xmlns:p14="http://schemas.microsoft.com/office/powerpoint/2010/main" val="3472367769"/>
              </p:ext>
            </p:extLst>
          </p:nvPr>
        </p:nvGraphicFramePr>
        <p:xfrm>
          <a:off x="2347913" y="1148576"/>
          <a:ext cx="8988425" cy="51599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6" descr="Navigation button to slide 71">
            <a:extLst>
              <a:ext uri="{FF2B5EF4-FFF2-40B4-BE49-F238E27FC236}">
                <a16:creationId xmlns:a16="http://schemas.microsoft.com/office/drawing/2014/main" id="{8FDA82D9-3BCD-B27F-6317-9E562483276E}"/>
              </a:ext>
            </a:extLst>
          </p:cNvPr>
          <p:cNvGrpSpPr/>
          <p:nvPr/>
        </p:nvGrpSpPr>
        <p:grpSpPr>
          <a:xfrm>
            <a:off x="8379493" y="6253555"/>
            <a:ext cx="3585566" cy="514590"/>
            <a:chOff x="8379493" y="6253555"/>
            <a:chExt cx="3585566" cy="514590"/>
          </a:xfrm>
        </p:grpSpPr>
        <p:sp>
          <p:nvSpPr>
            <p:cNvPr id="2" name="Rectangle: Rounded Corners 1">
              <a:extLst>
                <a:ext uri="{FF2B5EF4-FFF2-40B4-BE49-F238E27FC236}">
                  <a16:creationId xmlns:a16="http://schemas.microsoft.com/office/drawing/2014/main" id="{785321F8-8D07-357D-C26B-DFD0DF25A05C}"/>
                </a:ext>
              </a:extLst>
            </p:cNvPr>
            <p:cNvSpPr/>
            <p:nvPr/>
          </p:nvSpPr>
          <p:spPr>
            <a:xfrm>
              <a:off x="8379494" y="6253555"/>
              <a:ext cx="3464192" cy="51459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p>
          </p:txBody>
        </p:sp>
        <p:sp>
          <p:nvSpPr>
            <p:cNvPr id="6" name="Content Placeholder 6">
              <a:hlinkClick r:id="rId7" action="ppaction://hlinksldjump"/>
              <a:extLst>
                <a:ext uri="{FF2B5EF4-FFF2-40B4-BE49-F238E27FC236}">
                  <a16:creationId xmlns:a16="http://schemas.microsoft.com/office/drawing/2014/main" id="{1150848B-866F-9833-629C-8419DA73522E}"/>
                </a:ext>
              </a:extLst>
            </p:cNvPr>
            <p:cNvSpPr txBox="1">
              <a:spLocks/>
            </p:cNvSpPr>
            <p:nvPr/>
          </p:nvSpPr>
          <p:spPr>
            <a:xfrm>
              <a:off x="8379493" y="6344865"/>
              <a:ext cx="3585566" cy="313441"/>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tx1">
                      <a:lumMod val="65000"/>
                      <a:lumOff val="35000"/>
                    </a:schemeClr>
                  </a:solidFill>
                  <a:latin typeface="+mn-lt"/>
                  <a:ea typeface="+mn-ea"/>
                  <a:cs typeface="+mn-cs"/>
                </a:defRPr>
              </a:lvl1pPr>
              <a:lvl2pPr marL="800100" indent="-342900" algn="l" defTabSz="914400" rtl="0" eaLnBrk="1" latinLnBrk="0" hangingPunct="1">
                <a:lnSpc>
                  <a:spcPct val="90000"/>
                </a:lnSpc>
                <a:spcBef>
                  <a:spcPts val="500"/>
                </a:spcBef>
                <a:buClr>
                  <a:srgbClr val="0D6CB9"/>
                </a:buClr>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2"/>
                </a:buClr>
                <a:buSzPct val="75000"/>
                <a:buFont typeface="Courier New" panose="02070309020205020404" pitchFamily="49" charset="0"/>
                <a:buChar char="o"/>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Clr>
                  <a:srgbClr val="0D6CB9"/>
                </a:buClr>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1800" dirty="0">
                  <a:solidFill>
                    <a:schemeClr val="bg1"/>
                  </a:solidFill>
                </a:rPr>
                <a:t>Full list found on reference slide 71</a:t>
              </a:r>
            </a:p>
          </p:txBody>
        </p:sp>
      </p:grpSp>
    </p:spTree>
    <p:extLst>
      <p:ext uri="{BB962C8B-B14F-4D97-AF65-F5344CB8AC3E}">
        <p14:creationId xmlns:p14="http://schemas.microsoft.com/office/powerpoint/2010/main" val="23315767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112</a:t>
            </a:r>
            <a:endParaRPr lang="en-US" sz="4000" dirty="0">
              <a:solidFill>
                <a:schemeClr val="bg1"/>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1"/>
          </p:nvPr>
        </p:nvSpPr>
        <p:spPr>
          <a:xfrm>
            <a:off x="712380" y="2095500"/>
            <a:ext cx="5383620" cy="3541261"/>
          </a:xfr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13"/>
          </p:nvPr>
        </p:nvSpPr>
        <p:spPr>
          <a:xfrm>
            <a:off x="6450417" y="1981200"/>
            <a:ext cx="5383620" cy="3674779"/>
          </a:xfrm>
        </p:spPr>
        <p:txBody>
          <a:bodyPr lIns="91440" tIns="45720" rIns="91440" bIns="45720" anchor="t"/>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err="1">
              <a:solidFill>
                <a:schemeClr val="bg2">
                  <a:lumMod val="50000"/>
                </a:schemeClr>
              </a:solidFill>
              <a:ea typeface="Calibri"/>
              <a:cs typeface="Calibri"/>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8965563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535171" y="141941"/>
            <a:ext cx="11121657" cy="751350"/>
          </a:xfrm>
        </p:spPr>
        <p:txBody>
          <a:bodyPr>
            <a:normAutofit/>
          </a:bodyPr>
          <a:lstStyle/>
          <a:p>
            <a:r>
              <a:rPr lang="en-US" sz="4000">
                <a:cs typeface="Calibri"/>
              </a:rPr>
              <a:t>TSDS UPGRADE PROJECT UPDATES </a:t>
            </a:r>
            <a:r>
              <a:rPr lang="en-US" sz="4000">
                <a:solidFill>
                  <a:schemeClr val="bg1"/>
                </a:solidFill>
                <a:cs typeface="Calibri"/>
              </a:rPr>
              <a:t>16</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Descriptor Table Changes:</a:t>
            </a:r>
          </a:p>
          <a:p>
            <a:pPr lvl="1">
              <a:buClr>
                <a:srgbClr val="F16038"/>
              </a:buClr>
            </a:pPr>
            <a:r>
              <a:rPr lang="en-US">
                <a:solidFill>
                  <a:srgbClr val="595959"/>
                </a:solidFill>
              </a:rPr>
              <a:t>C215 </a:t>
            </a:r>
            <a:r>
              <a:rPr lang="en-US" err="1">
                <a:solidFill>
                  <a:srgbClr val="595959"/>
                </a:solidFill>
              </a:rPr>
              <a:t>CalendarType</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2" name="Picture 1">
            <a:extLst>
              <a:ext uri="{FF2B5EF4-FFF2-40B4-BE49-F238E27FC236}">
                <a16:creationId xmlns:a16="http://schemas.microsoft.com/office/drawing/2014/main" id="{0655830F-6437-4C20-3862-0624A239218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4144539" y="1853292"/>
            <a:ext cx="4545994" cy="3861869"/>
          </a:xfrm>
          <a:prstGeom prst="rect">
            <a:avLst/>
          </a:prstGeom>
        </p:spPr>
      </p:pic>
    </p:spTree>
    <p:extLst>
      <p:ext uri="{BB962C8B-B14F-4D97-AF65-F5344CB8AC3E}">
        <p14:creationId xmlns:p14="http://schemas.microsoft.com/office/powerpoint/2010/main" val="8734943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	2</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changing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changing from 14 to 255 characters</a:t>
            </a:r>
          </a:p>
          <a:p>
            <a:pPr lvl="1">
              <a:buClr>
                <a:srgbClr val="F16038"/>
              </a:buClr>
            </a:pPr>
            <a:r>
              <a:rPr lang="en-US">
                <a:solidFill>
                  <a:srgbClr val="595959"/>
                </a:solidFill>
              </a:rPr>
              <a:t>TEA is actively working to update impacted reports by the start of the 2024-2025 school year.</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759700112"/>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Added new rule 10050-000G for 2024-2025 to clarify required fields.</a:t>
            </a:r>
          </a:p>
          <a:p>
            <a:pPr lvl="1">
              <a:buClr>
                <a:srgbClr val="F16038"/>
              </a:buClr>
            </a:pPr>
            <a:r>
              <a:rPr lang="en-US">
                <a:solidFill>
                  <a:srgbClr val="595959"/>
                </a:solidFill>
              </a:rPr>
              <a:t>The eDM file manager XSD validation is now a PDM validation rule to verify all required fields are promoted to PDM</a:t>
            </a:r>
            <a:r>
              <a:rPr lang="en-US">
                <a:solidFill>
                  <a:schemeClr val="bg2">
                    <a:lumMod val="50000"/>
                  </a:schemeClr>
                </a:solidFill>
              </a:rPr>
              <a:t>.</a:t>
            </a: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endParaRPr lang="en-US">
              <a:solidFill>
                <a:srgbClr val="595959"/>
              </a:solidFill>
            </a:endParaRPr>
          </a:p>
          <a:p>
            <a:pPr lvl="1">
              <a:buClr>
                <a:srgbClr val="F16038"/>
              </a:buClr>
            </a:pPr>
            <a:r>
              <a:rPr lang="en-US">
                <a:solidFill>
                  <a:srgbClr val="595959"/>
                </a:solidFill>
              </a:rPr>
              <a:t>Rule 10050-000G was added in a previous TEDS publication.  The rule has been deleted in TEDS 2025.2.0 publication.</a:t>
            </a:r>
            <a:endParaRPr lang="en-US">
              <a:solidFill>
                <a:schemeClr val="bg2">
                  <a:lumMod val="50000"/>
                </a:schemeClr>
              </a:solidFill>
            </a:endParaRPr>
          </a:p>
          <a:p>
            <a:pPr lvl="1">
              <a:buClr>
                <a:srgbClr val="F16038"/>
              </a:buClr>
            </a:pP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Rule 10050-000G description">
            <a:extLst>
              <a:ext uri="{FF2B5EF4-FFF2-40B4-BE49-F238E27FC236}">
                <a16:creationId xmlns:a16="http://schemas.microsoft.com/office/drawing/2014/main" id="{9856A3E5-9B23-F09D-5221-44827D0B3BAE}"/>
              </a:ext>
            </a:extLst>
          </p:cNvPr>
          <p:cNvPicPr>
            <a:picLocks noChangeAspect="1"/>
          </p:cNvPicPr>
          <p:nvPr/>
        </p:nvPicPr>
        <p:blipFill>
          <a:blip r:embed="rId2"/>
          <a:stretch>
            <a:fillRect/>
          </a:stretch>
        </p:blipFill>
        <p:spPr>
          <a:xfrm>
            <a:off x="715009" y="2914332"/>
            <a:ext cx="10761980" cy="1410335"/>
          </a:xfrm>
          <a:prstGeom prst="rect">
            <a:avLst/>
          </a:prstGeom>
        </p:spPr>
      </p:pic>
      <p:sp>
        <p:nvSpPr>
          <p:cNvPr id="4" name="Multiplication Sign 3">
            <a:extLst>
              <a:ext uri="{FF2B5EF4-FFF2-40B4-BE49-F238E27FC236}">
                <a16:creationId xmlns:a16="http://schemas.microsoft.com/office/drawing/2014/main" id="{6E6C7D44-215F-30B5-E4B5-AC80CCD11022}"/>
              </a:ext>
              <a:ext uri="{C183D7F6-B498-43B3-948B-1728B52AA6E4}">
                <adec:decorative xmlns:adec="http://schemas.microsoft.com/office/drawing/2017/decorative" val="1"/>
              </a:ext>
            </a:extLst>
          </p:cNvPr>
          <p:cNvSpPr/>
          <p:nvPr/>
        </p:nvSpPr>
        <p:spPr>
          <a:xfrm>
            <a:off x="4160791" y="2645806"/>
            <a:ext cx="2948804" cy="1915371"/>
          </a:xfrm>
          <a:prstGeom prst="mathMultiply">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319938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136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StaffSectionAssociation</a:t>
            </a:r>
            <a:r>
              <a:rPr lang="en-US">
                <a:solidFill>
                  <a:srgbClr val="595959"/>
                </a:solidFill>
              </a:rPr>
              <a:t> was not a complex type from XML that was promoted but this Entity is promoted.</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30040-0053 description">
            <a:extLst>
              <a:ext uri="{FF2B5EF4-FFF2-40B4-BE49-F238E27FC236}">
                <a16:creationId xmlns:a16="http://schemas.microsoft.com/office/drawing/2014/main" id="{0A403166-E2EC-1843-F32D-C9BEDE12D7C1}"/>
              </a:ext>
            </a:extLst>
          </p:cNvPr>
          <p:cNvPicPr>
            <a:picLocks noChangeAspect="1"/>
          </p:cNvPicPr>
          <p:nvPr/>
        </p:nvPicPr>
        <p:blipFill>
          <a:blip r:embed="rId2"/>
          <a:stretch>
            <a:fillRect/>
          </a:stretch>
        </p:blipFill>
        <p:spPr>
          <a:xfrm>
            <a:off x="885825" y="2743200"/>
            <a:ext cx="10572750" cy="1391920"/>
          </a:xfrm>
          <a:prstGeom prst="rect">
            <a:avLst/>
          </a:prstGeom>
        </p:spPr>
      </p:pic>
    </p:spTree>
    <p:extLst>
      <p:ext uri="{BB962C8B-B14F-4D97-AF65-F5344CB8AC3E}">
        <p14:creationId xmlns:p14="http://schemas.microsoft.com/office/powerpoint/2010/main" val="320211850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14</a:t>
            </a:r>
            <a:r>
              <a:rPr lang="en-US" sz="4000" dirty="0">
                <a:cs typeface="Calibri"/>
              </a:rPr>
              <a:t> </a:t>
            </a:r>
            <a:r>
              <a:rPr lang="en-US" sz="4000" dirty="0">
                <a:solidFill>
                  <a:schemeClr val="bg1"/>
                </a:solidFill>
                <a:cs typeface="Calibri"/>
              </a:rPr>
              <a:t>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Where to find which courses are eligible for HS credit = “Y”?</a:t>
            </a:r>
          </a:p>
          <a:p>
            <a:pPr lvl="2">
              <a:buClr>
                <a:srgbClr val="F16038"/>
              </a:buClr>
            </a:pPr>
            <a:r>
              <a:rPr lang="en-US">
                <a:solidFill>
                  <a:srgbClr val="595959"/>
                </a:solidFill>
              </a:rPr>
              <a:t>References document from TEDS upgrade page</a:t>
            </a:r>
          </a:p>
          <a:p>
            <a:pPr lvl="3">
              <a:buClr>
                <a:srgbClr val="F16038"/>
              </a:buClr>
            </a:pPr>
            <a:r>
              <a:rPr lang="en-US" u="sng">
                <a:solidFill>
                  <a:srgbClr val="0563C1"/>
                </a:solidFill>
                <a:effectLst/>
                <a:ea typeface="Calibri" panose="020F0502020204030204" pitchFamily="34" charset="0"/>
                <a:cs typeface="Arial" panose="020B0604020202020204" pitchFamily="34" charset="0"/>
                <a:hlinkClick r:id="rId2"/>
              </a:rPr>
              <a:t>https://www.texasstudentdatasystem.org/tsds/texas-education-data-standards-references</a:t>
            </a:r>
            <a:endParaRPr lang="en-US">
              <a:effectLst/>
              <a:ea typeface="Calibri" panose="020F0502020204030204" pitchFamily="34" charset="0"/>
              <a:cs typeface="Arial" panose="020B0604020202020204" pitchFamily="34" charset="0"/>
            </a:endParaRPr>
          </a:p>
          <a:p>
            <a:pPr lvl="2">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descr="Visual of rule 30090-0125 description">
            <a:extLst>
              <a:ext uri="{FF2B5EF4-FFF2-40B4-BE49-F238E27FC236}">
                <a16:creationId xmlns:a16="http://schemas.microsoft.com/office/drawing/2014/main" id="{48D0E3AF-9F46-7BA6-58FE-D7C63326F641}"/>
              </a:ext>
            </a:extLst>
          </p:cNvPr>
          <p:cNvPicPr>
            <a:picLocks noChangeAspect="1"/>
          </p:cNvPicPr>
          <p:nvPr/>
        </p:nvPicPr>
        <p:blipFill>
          <a:blip r:embed="rId3"/>
          <a:stretch>
            <a:fillRect/>
          </a:stretch>
        </p:blipFill>
        <p:spPr>
          <a:xfrm>
            <a:off x="791209" y="3057842"/>
            <a:ext cx="10609580" cy="1564005"/>
          </a:xfrm>
          <a:prstGeom prst="rect">
            <a:avLst/>
          </a:prstGeom>
        </p:spPr>
      </p:pic>
    </p:spTree>
    <p:extLst>
      <p:ext uri="{BB962C8B-B14F-4D97-AF65-F5344CB8AC3E}">
        <p14:creationId xmlns:p14="http://schemas.microsoft.com/office/powerpoint/2010/main" val="380323779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158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CourseCompletionIndicator</a:t>
            </a:r>
            <a:r>
              <a:rPr lang="en-US">
                <a:solidFill>
                  <a:srgbClr val="595959"/>
                </a:solidFill>
              </a:rPr>
              <a:t> must be ‘TRUE’ (Boolean) </a:t>
            </a:r>
          </a:p>
          <a:p>
            <a:pPr lvl="2">
              <a:buClr>
                <a:srgbClr val="F16038"/>
              </a:buClr>
            </a:pPr>
            <a:r>
              <a:rPr lang="en-US">
                <a:solidFill>
                  <a:srgbClr val="595959"/>
                </a:solidFill>
              </a:rPr>
              <a:t>Boolean true or false versus a code of 1 or 0.</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10-0204 description&#10;">
            <a:extLst>
              <a:ext uri="{FF2B5EF4-FFF2-40B4-BE49-F238E27FC236}">
                <a16:creationId xmlns:a16="http://schemas.microsoft.com/office/drawing/2014/main" id="{BBEDE69F-DFFB-182F-0298-781B38957858}"/>
              </a:ext>
            </a:extLst>
          </p:cNvPr>
          <p:cNvPicPr>
            <a:picLocks noChangeAspect="1"/>
          </p:cNvPicPr>
          <p:nvPr/>
        </p:nvPicPr>
        <p:blipFill>
          <a:blip r:embed="rId2"/>
          <a:stretch>
            <a:fillRect/>
          </a:stretch>
        </p:blipFill>
        <p:spPr>
          <a:xfrm>
            <a:off x="643000" y="2701883"/>
            <a:ext cx="10648704" cy="1701636"/>
          </a:xfrm>
          <a:prstGeom prst="rect">
            <a:avLst/>
          </a:prstGeom>
        </p:spPr>
      </p:pic>
    </p:spTree>
    <p:extLst>
      <p:ext uri="{BB962C8B-B14F-4D97-AF65-F5344CB8AC3E}">
        <p14:creationId xmlns:p14="http://schemas.microsoft.com/office/powerpoint/2010/main" val="12429446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1687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This rule was reinstated.</a:t>
            </a:r>
          </a:p>
        </p:txBody>
      </p:sp>
      <p:pic>
        <p:nvPicPr>
          <p:cNvPr id="8" name="Picture 7">
            <a:extLst>
              <a:ext uri="{FF2B5EF4-FFF2-40B4-BE49-F238E27FC236}">
                <a16:creationId xmlns:a16="http://schemas.microsoft.com/office/drawing/2014/main" id="{1B03E4C0-2F6C-1C8B-CE0B-F8B5546A1E88}"/>
              </a:ext>
              <a:ext uri="{C183D7F6-B498-43B3-948B-1728B52AA6E4}">
                <adec:decorative xmlns:adec="http://schemas.microsoft.com/office/drawing/2017/decorative" val="1"/>
              </a:ext>
            </a:extLst>
          </p:cNvPr>
          <p:cNvPicPr>
            <a:picLocks noChangeAspect="1"/>
          </p:cNvPicPr>
          <p:nvPr/>
        </p:nvPicPr>
        <p:blipFill rotWithShape="1">
          <a:blip r:embed="rId2"/>
          <a:srcRect b="59374"/>
          <a:stretch/>
        </p:blipFill>
        <p:spPr>
          <a:xfrm>
            <a:off x="1515237" y="2904360"/>
            <a:ext cx="9161525" cy="1235021"/>
          </a:xfrm>
          <a:prstGeom prst="rect">
            <a:avLst/>
          </a:prstGeom>
        </p:spPr>
      </p:pic>
    </p:spTree>
    <p:extLst>
      <p:ext uri="{BB962C8B-B14F-4D97-AF65-F5344CB8AC3E}">
        <p14:creationId xmlns:p14="http://schemas.microsoft.com/office/powerpoint/2010/main" val="218012955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8178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New Rules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51835819-640F-DF8C-E1D5-95EB966E75F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852189" y="2833828"/>
            <a:ext cx="8401050" cy="1581150"/>
          </a:xfrm>
          <a:prstGeom prst="rect">
            <a:avLst/>
          </a:prstGeom>
        </p:spPr>
      </p:pic>
    </p:spTree>
    <p:extLst>
      <p:ext uri="{BB962C8B-B14F-4D97-AF65-F5344CB8AC3E}">
        <p14:creationId xmlns:p14="http://schemas.microsoft.com/office/powerpoint/2010/main" val="408148536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8189</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C7D04AFD-1D85-97D0-4A5C-CA1A6FD61B4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09761" y="2988117"/>
            <a:ext cx="8372475" cy="2028825"/>
          </a:xfrm>
          <a:prstGeom prst="rect">
            <a:avLst/>
          </a:prstGeom>
        </p:spPr>
      </p:pic>
    </p:spTree>
    <p:extLst>
      <p:ext uri="{BB962C8B-B14F-4D97-AF65-F5344CB8AC3E}">
        <p14:creationId xmlns:p14="http://schemas.microsoft.com/office/powerpoint/2010/main" val="32712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C750DA-1A8D-DC63-AEE8-2DDFE6943206}"/>
              </a:ext>
            </a:extLst>
          </p:cNvPr>
          <p:cNvSpPr>
            <a:spLocks noGrp="1"/>
          </p:cNvSpPr>
          <p:nvPr>
            <p:ph type="title"/>
          </p:nvPr>
        </p:nvSpPr>
        <p:spPr/>
        <p:txBody>
          <a:bodyPr>
            <a:normAutofit fontScale="90000"/>
          </a:bodyPr>
          <a:lstStyle/>
          <a:p>
            <a:r>
              <a:rPr lang="en-US" dirty="0"/>
              <a:t>PEIMS Summer Descriptor Value Updates</a:t>
            </a:r>
          </a:p>
        </p:txBody>
      </p:sp>
      <p:graphicFrame>
        <p:nvGraphicFramePr>
          <p:cNvPr id="3" name="Diagram 2" descr="List of Descriptor tables where the zero value was removed.">
            <a:extLst>
              <a:ext uri="{FF2B5EF4-FFF2-40B4-BE49-F238E27FC236}">
                <a16:creationId xmlns:a16="http://schemas.microsoft.com/office/drawing/2014/main" id="{31B68DC2-025B-C988-9143-2DFEEFAADEC1}"/>
              </a:ext>
            </a:extLst>
          </p:cNvPr>
          <p:cNvGraphicFramePr/>
          <p:nvPr>
            <p:extLst>
              <p:ext uri="{D42A27DB-BD31-4B8C-83A1-F6EECF244321}">
                <p14:modId xmlns:p14="http://schemas.microsoft.com/office/powerpoint/2010/main" val="3215696714"/>
              </p:ext>
            </p:extLst>
          </p:nvPr>
        </p:nvGraphicFramePr>
        <p:xfrm>
          <a:off x="1299868" y="956356"/>
          <a:ext cx="10335662"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angle: Rounded Corners 4">
            <a:extLst>
              <a:ext uri="{FF2B5EF4-FFF2-40B4-BE49-F238E27FC236}">
                <a16:creationId xmlns:a16="http://schemas.microsoft.com/office/drawing/2014/main" id="{C6408E41-505E-56E4-45C3-2A36D560BF29}"/>
              </a:ext>
            </a:extLst>
          </p:cNvPr>
          <p:cNvSpPr/>
          <p:nvPr/>
        </p:nvSpPr>
        <p:spPr>
          <a:xfrm>
            <a:off x="2296157" y="1342239"/>
            <a:ext cx="8209284" cy="914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a:t>‘0’ values removed from descriptor tables</a:t>
            </a:r>
          </a:p>
        </p:txBody>
      </p:sp>
    </p:spTree>
    <p:extLst>
      <p:ext uri="{BB962C8B-B14F-4D97-AF65-F5344CB8AC3E}">
        <p14:creationId xmlns:p14="http://schemas.microsoft.com/office/powerpoint/2010/main" val="300277363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81910</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p:txBody>
      </p:sp>
      <p:pic>
        <p:nvPicPr>
          <p:cNvPr id="5" name="Picture 4">
            <a:extLst>
              <a:ext uri="{FF2B5EF4-FFF2-40B4-BE49-F238E27FC236}">
                <a16:creationId xmlns:a16="http://schemas.microsoft.com/office/drawing/2014/main" id="{95088931-A442-A1B6-A74B-B2DADEB28C64}"/>
              </a:ext>
              <a:ext uri="{C183D7F6-B498-43B3-948B-1728B52AA6E4}">
                <adec:decorative xmlns:adec="http://schemas.microsoft.com/office/drawing/2017/decorative" val="1"/>
              </a:ext>
            </a:extLst>
          </p:cNvPr>
          <p:cNvPicPr>
            <a:picLocks noChangeAspect="1"/>
          </p:cNvPicPr>
          <p:nvPr/>
        </p:nvPicPr>
        <p:blipFill rotWithShape="1">
          <a:blip r:embed="rId2"/>
          <a:srcRect t="26217"/>
          <a:stretch/>
        </p:blipFill>
        <p:spPr>
          <a:xfrm>
            <a:off x="1511393" y="2536382"/>
            <a:ext cx="9169214" cy="2242095"/>
          </a:xfrm>
          <a:prstGeom prst="rect">
            <a:avLst/>
          </a:prstGeom>
        </p:spPr>
      </p:pic>
    </p:spTree>
    <p:extLst>
      <p:ext uri="{BB962C8B-B14F-4D97-AF65-F5344CB8AC3E}">
        <p14:creationId xmlns:p14="http://schemas.microsoft.com/office/powerpoint/2010/main" val="399365902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0E604D92-E4CE-3861-719A-86EDCE97353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983223" y="2692362"/>
            <a:ext cx="7948321" cy="2032037"/>
          </a:xfrm>
          <a:prstGeom prst="rect">
            <a:avLst/>
          </a:prstGeom>
        </p:spPr>
      </p:pic>
    </p:spTree>
    <p:extLst>
      <p:ext uri="{BB962C8B-B14F-4D97-AF65-F5344CB8AC3E}">
        <p14:creationId xmlns:p14="http://schemas.microsoft.com/office/powerpoint/2010/main" val="240085438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p:txBody>
      </p:sp>
      <p:pic>
        <p:nvPicPr>
          <p:cNvPr id="4" name="Picture 3">
            <a:extLst>
              <a:ext uri="{FF2B5EF4-FFF2-40B4-BE49-F238E27FC236}">
                <a16:creationId xmlns:a16="http://schemas.microsoft.com/office/drawing/2014/main" id="{B463CDAF-18CC-73AA-75B0-AC8AC2BD7A5F}"/>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82046" y="2627854"/>
            <a:ext cx="9961249" cy="1185863"/>
          </a:xfrm>
          <a:prstGeom prst="rect">
            <a:avLst/>
          </a:prstGeom>
        </p:spPr>
      </p:pic>
    </p:spTree>
    <p:extLst>
      <p:ext uri="{BB962C8B-B14F-4D97-AF65-F5344CB8AC3E}">
        <p14:creationId xmlns:p14="http://schemas.microsoft.com/office/powerpoint/2010/main" val="313086718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82013</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5431056D-65AA-318C-2991-5203B6529695}"/>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76242" y="2223759"/>
            <a:ext cx="8039513" cy="3270418"/>
          </a:xfrm>
          <a:prstGeom prst="rect">
            <a:avLst/>
          </a:prstGeom>
        </p:spPr>
      </p:pic>
    </p:spTree>
    <p:extLst>
      <p:ext uri="{BB962C8B-B14F-4D97-AF65-F5344CB8AC3E}">
        <p14:creationId xmlns:p14="http://schemas.microsoft.com/office/powerpoint/2010/main" val="397608627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82214</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7170" name="Picture 2">
            <a:extLst>
              <a:ext uri="{FF2B5EF4-FFF2-40B4-BE49-F238E27FC236}">
                <a16:creationId xmlns:a16="http://schemas.microsoft.com/office/drawing/2014/main" id="{8FDD0C1F-D034-9D2A-04E1-E1BE3B49676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2566988"/>
            <a:ext cx="8724900" cy="1802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177953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9918D21B-2B68-65D8-3A82-B62168E01C3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130284" y="2784437"/>
            <a:ext cx="8588659" cy="2244763"/>
          </a:xfrm>
          <a:prstGeom prst="rect">
            <a:avLst/>
          </a:prstGeom>
        </p:spPr>
      </p:pic>
    </p:spTree>
    <p:extLst>
      <p:ext uri="{BB962C8B-B14F-4D97-AF65-F5344CB8AC3E}">
        <p14:creationId xmlns:p14="http://schemas.microsoft.com/office/powerpoint/2010/main" val="236885936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82116</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Revised Rules</a:t>
            </a: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52BA4DA6-F6A3-C42E-85E3-B64066B03A0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00250" y="2487995"/>
            <a:ext cx="7397894" cy="3006182"/>
          </a:xfrm>
          <a:prstGeom prst="rect">
            <a:avLst/>
          </a:prstGeom>
        </p:spPr>
      </p:pic>
    </p:spTree>
    <p:extLst>
      <p:ext uri="{BB962C8B-B14F-4D97-AF65-F5344CB8AC3E}">
        <p14:creationId xmlns:p14="http://schemas.microsoft.com/office/powerpoint/2010/main" val="131260808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81237</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Deleted Rules</a:t>
            </a: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0F7B7794-E637-9FBB-E4CD-7C4ECDE8A426}"/>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8788" y="2371725"/>
            <a:ext cx="8353425" cy="1257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1371899"/>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81228</a:t>
            </a:r>
            <a:endParaRPr lang="en-US" sz="4000" dirty="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b="1">
                <a:solidFill>
                  <a:srgbClr val="595959"/>
                </a:solidFill>
              </a:rPr>
              <a:t>Business Rule Changes:</a:t>
            </a:r>
          </a:p>
          <a:p>
            <a:pPr lvl="1">
              <a:buClr>
                <a:srgbClr val="F16038"/>
              </a:buClr>
            </a:pPr>
            <a:r>
              <a:rPr lang="en-US">
                <a:solidFill>
                  <a:srgbClr val="595959"/>
                </a:solidFill>
              </a:rPr>
              <a:t>Deleted Rules</a:t>
            </a:r>
          </a:p>
          <a:p>
            <a:pPr marL="0" indent="0">
              <a:buFont typeface="Wingdings" panose="05000000000000000000" pitchFamily="2" charset="2"/>
              <a:buNone/>
            </a:pPr>
            <a:endParaRPr lang="en-US">
              <a:solidFill>
                <a:srgbClr val="0D6CB9"/>
              </a:solidFill>
            </a:endParaRPr>
          </a:p>
        </p:txBody>
      </p:sp>
      <p:pic>
        <p:nvPicPr>
          <p:cNvPr id="6146" name="Picture 2">
            <a:extLst>
              <a:ext uri="{FF2B5EF4-FFF2-40B4-BE49-F238E27FC236}">
                <a16:creationId xmlns:a16="http://schemas.microsoft.com/office/drawing/2014/main" id="{E8A4746C-193B-05ED-8EC2-3451DF43794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2709863"/>
            <a:ext cx="8382000" cy="1438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021724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11249</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Removed </a:t>
            </a:r>
            <a:r>
              <a:rPr lang="en-US" err="1">
                <a:solidFill>
                  <a:srgbClr val="595959"/>
                </a:solidFill>
              </a:rPr>
              <a:t>LanguageInstructionProgramService</a:t>
            </a:r>
            <a:r>
              <a:rPr lang="en-US">
                <a:solidFill>
                  <a:srgbClr val="595959"/>
                </a:solidFill>
              </a:rPr>
              <a:t> common type</a:t>
            </a:r>
          </a:p>
          <a:p>
            <a:pPr marL="0" indent="0">
              <a:buFont typeface="Wingdings" panose="05000000000000000000" pitchFamily="2" charset="2"/>
              <a:buNone/>
            </a:pPr>
            <a:endParaRPr lang="en-US">
              <a:solidFill>
                <a:srgbClr val="0D6CB9"/>
              </a:solidFill>
            </a:endParaRPr>
          </a:p>
        </p:txBody>
      </p:sp>
      <p:pic>
        <p:nvPicPr>
          <p:cNvPr id="11266" name="Picture 2">
            <a:extLst>
              <a:ext uri="{FF2B5EF4-FFF2-40B4-BE49-F238E27FC236}">
                <a16:creationId xmlns:a16="http://schemas.microsoft.com/office/drawing/2014/main" id="{46DD989D-305E-1B68-3F33-0E4C87EBC4C0}"/>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5089" y="1924040"/>
            <a:ext cx="6824662" cy="3905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5644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F2D0AA-62C8-4023-17B2-8D03C8892C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0381CD-E789-1D32-713F-422B7CDE83CB}"/>
              </a:ext>
            </a:extLst>
          </p:cNvPr>
          <p:cNvSpPr>
            <a:spLocks noGrp="1"/>
          </p:cNvSpPr>
          <p:nvPr>
            <p:ph type="title"/>
          </p:nvPr>
        </p:nvSpPr>
        <p:spPr/>
        <p:txBody>
          <a:bodyPr>
            <a:normAutofit/>
          </a:bodyPr>
          <a:lstStyle/>
          <a:p>
            <a:r>
              <a:rPr lang="en-US" sz="3200" dirty="0"/>
              <a:t>PEIMS Summer Report Updates</a:t>
            </a:r>
          </a:p>
        </p:txBody>
      </p:sp>
      <p:sp>
        <p:nvSpPr>
          <p:cNvPr id="4" name="Rectangle 3">
            <a:extLst>
              <a:ext uri="{FF2B5EF4-FFF2-40B4-BE49-F238E27FC236}">
                <a16:creationId xmlns:a16="http://schemas.microsoft.com/office/drawing/2014/main" id="{FBD35F88-B57F-7274-89E5-93B3D2496DD2}"/>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6">
            <a:extLst>
              <a:ext uri="{FF2B5EF4-FFF2-40B4-BE49-F238E27FC236}">
                <a16:creationId xmlns:a16="http://schemas.microsoft.com/office/drawing/2014/main" id="{BC2499D6-21E4-D1DA-E396-378EFA587356}"/>
              </a:ext>
            </a:extLst>
          </p:cNvPr>
          <p:cNvSpPr txBox="1">
            <a:spLocks/>
          </p:cNvSpPr>
          <p:nvPr/>
        </p:nvSpPr>
        <p:spPr>
          <a:xfrm>
            <a:off x="712380" y="1389220"/>
            <a:ext cx="7696330" cy="4515069"/>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300"/>
              </a:spcAft>
              <a:buFont typeface="Wingdings" panose="05000000000000000000" pitchFamily="2" charset="2"/>
              <a:buNone/>
            </a:pPr>
            <a:r>
              <a:rPr lang="en-US" sz="2400">
                <a:solidFill>
                  <a:srgbClr val="0D6CB9"/>
                </a:solidFill>
              </a:rPr>
              <a:t>All applicable reports will be updated for the following changes below:</a:t>
            </a:r>
          </a:p>
          <a:p>
            <a:pPr marL="1028700" indent="-342900">
              <a:spcBef>
                <a:spcPts val="0"/>
              </a:spcBef>
              <a:spcAft>
                <a:spcPts val="300"/>
              </a:spcAft>
              <a:buClr>
                <a:srgbClr val="F16038"/>
              </a:buClr>
            </a:pPr>
            <a:r>
              <a:rPr lang="en-US" sz="2000">
                <a:solidFill>
                  <a:srgbClr val="0D6CB9"/>
                </a:solidFill>
                <a:latin typeface="Calibri" panose="020F0502020204030204" pitchFamily="34" charset="0"/>
              </a:rPr>
              <a:t>Remove RA/RS from all Attendance reports</a:t>
            </a:r>
            <a:endParaRPr lang="en-US" sz="2000" kern="1200">
              <a:solidFill>
                <a:srgbClr val="0D6CB9"/>
              </a:solidFill>
              <a:effectLst/>
              <a:latin typeface="Calibri" panose="020F0502020204030204" pitchFamily="34" charset="0"/>
              <a:ea typeface="+mn-ea"/>
              <a:cs typeface="+mn-cs"/>
            </a:endParaRPr>
          </a:p>
          <a:p>
            <a:pPr marL="1028700" indent="-342900">
              <a:spcBef>
                <a:spcPts val="0"/>
              </a:spcBef>
              <a:spcAft>
                <a:spcPts val="300"/>
              </a:spcAft>
              <a:buClr>
                <a:srgbClr val="F16038"/>
              </a:buClr>
            </a:pPr>
            <a:r>
              <a:rPr lang="en-US" sz="2000" kern="1200" err="1">
                <a:solidFill>
                  <a:srgbClr val="0D6CB9"/>
                </a:solidFill>
                <a:effectLst/>
                <a:latin typeface="Calibri" panose="020F0502020204030204" pitchFamily="34" charset="0"/>
                <a:ea typeface="+mn-ea"/>
                <a:cs typeface="+mn-cs"/>
              </a:rPr>
              <a:t>CalendarCode</a:t>
            </a:r>
            <a:endParaRPr lang="en-US" sz="2000">
              <a:solidFill>
                <a:srgbClr val="0D6CB9"/>
              </a:solidFill>
            </a:endParaRPr>
          </a:p>
          <a:p>
            <a:pPr marL="1428750" lvl="1" indent="-285750">
              <a:spcBef>
                <a:spcPts val="0"/>
              </a:spcBef>
              <a:spcAft>
                <a:spcPts val="300"/>
              </a:spcAft>
              <a:buClr>
                <a:srgbClr val="F16038"/>
              </a:buClr>
            </a:pPr>
            <a:r>
              <a:rPr lang="en-US" sz="1800" kern="1200">
                <a:solidFill>
                  <a:srgbClr val="0D6CB9"/>
                </a:solidFill>
                <a:effectLst/>
                <a:latin typeface="Calibri" panose="020F0502020204030204" pitchFamily="34" charset="0"/>
                <a:ea typeface="+mn-ea"/>
                <a:cs typeface="+mn-cs"/>
              </a:rPr>
              <a:t>Length changing from 2 to 60 characters</a:t>
            </a:r>
            <a:endParaRPr lang="en-US" sz="1800">
              <a:solidFill>
                <a:srgbClr val="0D6CB9"/>
              </a:solidFill>
              <a:effectLst/>
            </a:endParaRPr>
          </a:p>
          <a:p>
            <a:pPr marL="1028700" indent="-342900">
              <a:spcBef>
                <a:spcPts val="0"/>
              </a:spcBef>
              <a:spcAft>
                <a:spcPts val="300"/>
              </a:spcAft>
              <a:buClr>
                <a:srgbClr val="F16038"/>
              </a:buClr>
            </a:pPr>
            <a:r>
              <a:rPr lang="en-US" sz="2000" kern="1200" err="1">
                <a:solidFill>
                  <a:srgbClr val="0D6CB9"/>
                </a:solidFill>
                <a:effectLst/>
                <a:latin typeface="Calibri" panose="020F0502020204030204" pitchFamily="34" charset="0"/>
                <a:ea typeface="+mn-ea"/>
                <a:cs typeface="+mn-cs"/>
              </a:rPr>
              <a:t>SectionIdentifier</a:t>
            </a:r>
            <a:endParaRPr lang="en-US" sz="2000">
              <a:solidFill>
                <a:srgbClr val="0D6CB9"/>
              </a:solidFill>
            </a:endParaRPr>
          </a:p>
          <a:p>
            <a:pPr marL="1428750" lvl="1" indent="-285750">
              <a:spcBef>
                <a:spcPts val="0"/>
              </a:spcBef>
              <a:spcAft>
                <a:spcPts val="300"/>
              </a:spcAft>
              <a:buClr>
                <a:srgbClr val="F16038"/>
              </a:buClr>
            </a:pPr>
            <a:r>
              <a:rPr lang="en-US" sz="1800" kern="1200">
                <a:solidFill>
                  <a:srgbClr val="0D6CB9"/>
                </a:solidFill>
                <a:effectLst/>
                <a:latin typeface="Calibri" panose="020F0502020204030204" pitchFamily="34" charset="0"/>
                <a:ea typeface="+mn-ea"/>
                <a:cs typeface="+mn-cs"/>
              </a:rPr>
              <a:t>Length changing from 14 to 255 characters</a:t>
            </a:r>
          </a:p>
          <a:p>
            <a:pPr marL="1028700" lvl="2" indent="-342900">
              <a:spcBef>
                <a:spcPts val="0"/>
              </a:spcBef>
              <a:spcAft>
                <a:spcPts val="300"/>
              </a:spcAft>
              <a:buClr>
                <a:srgbClr val="F16038"/>
              </a:buClr>
            </a:pPr>
            <a:r>
              <a:rPr lang="en-US" err="1">
                <a:solidFill>
                  <a:srgbClr val="0D6CB9"/>
                </a:solidFill>
              </a:rPr>
              <a:t>IncidentIdentifier</a:t>
            </a:r>
            <a:endParaRPr lang="en-US">
              <a:solidFill>
                <a:srgbClr val="0D6CB9"/>
              </a:solidFill>
            </a:endParaRPr>
          </a:p>
          <a:p>
            <a:pPr marL="1485900" lvl="3" indent="-342900">
              <a:spcBef>
                <a:spcPts val="0"/>
              </a:spcBef>
              <a:spcAft>
                <a:spcPts val="300"/>
              </a:spcAft>
              <a:buClr>
                <a:srgbClr val="F16038"/>
              </a:buClr>
            </a:pPr>
            <a:r>
              <a:rPr lang="en-US">
                <a:solidFill>
                  <a:srgbClr val="0D6CB9"/>
                </a:solidFill>
              </a:rPr>
              <a:t>Length changed from 6 to 20 characters</a:t>
            </a:r>
          </a:p>
          <a:p>
            <a:pPr marL="971550" lvl="2" indent="-285750">
              <a:spcBef>
                <a:spcPts val="0"/>
              </a:spcBef>
              <a:spcAft>
                <a:spcPts val="300"/>
              </a:spcAft>
              <a:buClr>
                <a:srgbClr val="F16038"/>
              </a:buClr>
            </a:pPr>
            <a:r>
              <a:rPr lang="en-US" b="1">
                <a:solidFill>
                  <a:srgbClr val="F16038"/>
                </a:solidFill>
              </a:rPr>
              <a:t>SUMMER TRAINING 2024</a:t>
            </a:r>
            <a:r>
              <a:rPr lang="en-US">
                <a:solidFill>
                  <a:srgbClr val="595959"/>
                </a:solidFill>
              </a:rPr>
              <a:t> </a:t>
            </a:r>
            <a:r>
              <a:rPr lang="en-US" err="1">
                <a:solidFill>
                  <a:srgbClr val="0D6CB9"/>
                </a:solidFill>
              </a:rPr>
              <a:t>DisciplineActionIdentifier</a:t>
            </a:r>
            <a:endParaRPr lang="en-US">
              <a:solidFill>
                <a:srgbClr val="0D6CB9"/>
              </a:solidFill>
            </a:endParaRPr>
          </a:p>
          <a:p>
            <a:pPr marL="1485900" lvl="3" indent="-342900">
              <a:spcBef>
                <a:spcPts val="0"/>
              </a:spcBef>
              <a:spcAft>
                <a:spcPts val="300"/>
              </a:spcAft>
              <a:buClr>
                <a:srgbClr val="F16038"/>
              </a:buClr>
            </a:pPr>
            <a:r>
              <a:rPr lang="en-US">
                <a:solidFill>
                  <a:srgbClr val="0D6CB9"/>
                </a:solidFill>
              </a:rPr>
              <a:t>Length changed from 3 to 20 characters</a:t>
            </a:r>
          </a:p>
          <a:p>
            <a:pPr marL="971550" lvl="2" indent="-285750">
              <a:spcBef>
                <a:spcPts val="0"/>
              </a:spcBef>
              <a:spcAft>
                <a:spcPts val="300"/>
              </a:spcAft>
              <a:buClr>
                <a:srgbClr val="F16038"/>
              </a:buClr>
            </a:pPr>
            <a:r>
              <a:rPr lang="en-US" b="1">
                <a:solidFill>
                  <a:srgbClr val="F16038"/>
                </a:solidFill>
              </a:rPr>
              <a:t>SUMMER TRAINING 2024</a:t>
            </a:r>
            <a:r>
              <a:rPr lang="en-US">
                <a:solidFill>
                  <a:srgbClr val="595959"/>
                </a:solidFill>
              </a:rPr>
              <a:t> </a:t>
            </a:r>
            <a:r>
              <a:rPr lang="en-US" err="1">
                <a:solidFill>
                  <a:srgbClr val="0D6CB9"/>
                </a:solidFill>
              </a:rPr>
              <a:t>RestraintEventIdentifier</a:t>
            </a:r>
            <a:endParaRPr lang="en-US">
              <a:solidFill>
                <a:srgbClr val="0D6CB9"/>
              </a:solidFill>
            </a:endParaRPr>
          </a:p>
          <a:p>
            <a:pPr marL="1485900" lvl="3" indent="-342900">
              <a:spcBef>
                <a:spcPts val="0"/>
              </a:spcBef>
              <a:spcAft>
                <a:spcPts val="300"/>
              </a:spcAft>
              <a:buClr>
                <a:srgbClr val="F16038"/>
              </a:buClr>
            </a:pPr>
            <a:r>
              <a:rPr lang="en-US">
                <a:solidFill>
                  <a:srgbClr val="0D6CB9"/>
                </a:solidFill>
              </a:rPr>
              <a:t>Length changed from 6 to 20 characters</a:t>
            </a:r>
          </a:p>
          <a:p>
            <a:pPr marL="1143000" indent="0" algn="l" rtl="0" eaLnBrk="1" latinLnBrk="0" hangingPunct="1">
              <a:buClr>
                <a:srgbClr val="F16038"/>
              </a:buClr>
              <a:buNone/>
            </a:pPr>
            <a:endParaRPr lang="en-US" sz="2200">
              <a:solidFill>
                <a:srgbClr val="0D6CB9"/>
              </a:solidFill>
              <a:effectLst/>
            </a:endParaRPr>
          </a:p>
          <a:p>
            <a:pPr marL="227013" lvl="2" indent="0">
              <a:buFont typeface="Wingdings" panose="05000000000000000000" pitchFamily="2" charset="2"/>
              <a:buNone/>
            </a:pPr>
            <a:endParaRPr lang="en-US" sz="1800">
              <a:solidFill>
                <a:srgbClr val="0D6CB9"/>
              </a:solidFill>
            </a:endParaRPr>
          </a:p>
        </p:txBody>
      </p:sp>
      <p:pic>
        <p:nvPicPr>
          <p:cNvPr id="9" name="Graphic 8" descr="Document with solid fill">
            <a:extLst>
              <a:ext uri="{FF2B5EF4-FFF2-40B4-BE49-F238E27FC236}">
                <a16:creationId xmlns:a16="http://schemas.microsoft.com/office/drawing/2014/main" id="{110A5042-9E17-A49C-0CB1-288670E4B0F8}"/>
              </a:ext>
            </a:extLst>
          </p:cNvPr>
          <p:cNvPicPr>
            <a:picLocks noChangeAspect="1"/>
          </p:cNvPicPr>
          <p:nvPr/>
        </p:nvPicPr>
        <p:blipFill>
          <a:blip r:embed="rId2">
            <a:extLst>
              <a:ext uri="{96DAC541-7B7A-43D3-8B79-37D633B846F1}">
                <asvg:svgBlip xmlns:asvg="http://schemas.microsoft.com/office/drawing/2016/SVG/main" r:embed="rId3"/>
              </a:ext>
            </a:extLst>
          </a:blip>
          <a:srcRect l="15292" t="3867" r="12718" b="4390"/>
          <a:stretch/>
        </p:blipFill>
        <p:spPr>
          <a:xfrm>
            <a:off x="8408709" y="1389220"/>
            <a:ext cx="2922309" cy="3724161"/>
          </a:xfrm>
          <a:prstGeom prst="rect">
            <a:avLst/>
          </a:prstGeom>
        </p:spPr>
      </p:pic>
    </p:spTree>
    <p:extLst>
      <p:ext uri="{BB962C8B-B14F-4D97-AF65-F5344CB8AC3E}">
        <p14:creationId xmlns:p14="http://schemas.microsoft.com/office/powerpoint/2010/main" val="243975038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dirty="0">
                <a:cs typeface="Calibri"/>
              </a:rPr>
              <a:t>TSDS UPGRADE PROJECT UPDATES </a:t>
            </a:r>
            <a:r>
              <a:rPr lang="en-US" sz="4000" dirty="0">
                <a:solidFill>
                  <a:schemeClr val="bg1"/>
                </a:solidFill>
                <a:cs typeface="Calibri"/>
              </a:rPr>
              <a:t>12250</a:t>
            </a:r>
            <a:endParaRPr lang="en-US" sz="4000" dirty="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Add </a:t>
            </a:r>
            <a:r>
              <a:rPr lang="en-US" err="1">
                <a:solidFill>
                  <a:srgbClr val="595959"/>
                </a:solidFill>
              </a:rPr>
              <a:t>LangInstruProgramSvcSet</a:t>
            </a:r>
            <a:r>
              <a:rPr lang="en-US">
                <a:solidFill>
                  <a:srgbClr val="595959"/>
                </a:solidFill>
              </a:rPr>
              <a:t> common type</a:t>
            </a:r>
          </a:p>
          <a:p>
            <a:pPr marL="0" indent="0">
              <a:buFont typeface="Wingdings" panose="05000000000000000000" pitchFamily="2" charset="2"/>
              <a:buNone/>
            </a:pPr>
            <a:endParaRPr lang="en-US">
              <a:solidFill>
                <a:srgbClr val="0D6CB9"/>
              </a:solidFill>
            </a:endParaRPr>
          </a:p>
        </p:txBody>
      </p:sp>
      <p:pic>
        <p:nvPicPr>
          <p:cNvPr id="12290" name="Picture 2">
            <a:extLst>
              <a:ext uri="{FF2B5EF4-FFF2-40B4-BE49-F238E27FC236}">
                <a16:creationId xmlns:a16="http://schemas.microsoft.com/office/drawing/2014/main" id="{A87FA699-2C44-B1AE-DAA8-C8C3C3650A2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9364" y="2003568"/>
            <a:ext cx="6805612" cy="3863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212682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ExtendedSchoolYearServicesAttendance</a:t>
            </a:r>
            <a:r>
              <a:rPr lang="en-US">
                <a:solidFill>
                  <a:srgbClr val="595959"/>
                </a:solidFill>
              </a:rPr>
              <a:t> Entity</a:t>
            </a:r>
          </a:p>
          <a:p>
            <a:pPr lvl="2">
              <a:buClr>
                <a:srgbClr val="F16038"/>
              </a:buClr>
            </a:pPr>
            <a:r>
              <a:rPr lang="en-US">
                <a:solidFill>
                  <a:srgbClr val="595959"/>
                </a:solidFill>
              </a:rPr>
              <a:t>Removed </a:t>
            </a:r>
            <a:r>
              <a:rPr lang="en-US" i="1">
                <a:solidFill>
                  <a:srgbClr val="595959"/>
                </a:solidFill>
              </a:rPr>
              <a:t>may have multiple instances</a:t>
            </a:r>
          </a:p>
          <a:p>
            <a:pPr marL="0" indent="0">
              <a:buFont typeface="Wingdings" panose="05000000000000000000" pitchFamily="2" charset="2"/>
              <a:buNone/>
            </a:pPr>
            <a:endParaRPr lang="en-US">
              <a:solidFill>
                <a:srgbClr val="0D6CB9"/>
              </a:solidFill>
            </a:endParaRPr>
          </a:p>
        </p:txBody>
      </p:sp>
      <p:pic>
        <p:nvPicPr>
          <p:cNvPr id="13314" name="Picture 2">
            <a:extLst>
              <a:ext uri="{FF2B5EF4-FFF2-40B4-BE49-F238E27FC236}">
                <a16:creationId xmlns:a16="http://schemas.microsoft.com/office/drawing/2014/main" id="{06A73302-107E-FE57-7A12-14FBFE97D811}"/>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0239" y="2484217"/>
            <a:ext cx="8062912" cy="2816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145573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Staff Entity</a:t>
            </a:r>
          </a:p>
          <a:p>
            <a:pPr lvl="2">
              <a:buClr>
                <a:srgbClr val="F16038"/>
              </a:buClr>
            </a:pPr>
            <a:r>
              <a:rPr lang="en-US">
                <a:solidFill>
                  <a:srgbClr val="595959"/>
                </a:solidFill>
              </a:rPr>
              <a:t>Removed </a:t>
            </a:r>
            <a:r>
              <a:rPr lang="en-US" err="1">
                <a:solidFill>
                  <a:srgbClr val="595959"/>
                </a:solidFill>
              </a:rPr>
              <a:t>AdditionalDaysProgramTeacher</a:t>
            </a:r>
            <a:endParaRPr lang="en-US">
              <a:solidFill>
                <a:srgbClr val="0D6CB9"/>
              </a:solidFill>
            </a:endParaRPr>
          </a:p>
        </p:txBody>
      </p:sp>
      <p:pic>
        <p:nvPicPr>
          <p:cNvPr id="14338" name="Picture 2">
            <a:extLst>
              <a:ext uri="{FF2B5EF4-FFF2-40B4-BE49-F238E27FC236}">
                <a16:creationId xmlns:a16="http://schemas.microsoft.com/office/drawing/2014/main" id="{D94793CB-29DD-8C12-A7AE-75F42EA35673}"/>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9889" y="2331835"/>
            <a:ext cx="5529262" cy="3587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570975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123</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a:solidFill>
                  <a:srgbClr val="595959"/>
                </a:solidFill>
              </a:rPr>
              <a:t>StaffSectionAssociation Entity</a:t>
            </a:r>
          </a:p>
          <a:p>
            <a:pPr lvl="2">
              <a:buClr>
                <a:srgbClr val="F16038"/>
              </a:buClr>
            </a:pPr>
            <a:r>
              <a:rPr lang="en-US">
                <a:solidFill>
                  <a:srgbClr val="595959"/>
                </a:solidFill>
              </a:rPr>
              <a:t>Added </a:t>
            </a:r>
            <a:r>
              <a:rPr lang="en-US" err="1">
                <a:solidFill>
                  <a:srgbClr val="595959"/>
                </a:solidFill>
              </a:rPr>
              <a:t>AdditionalDaysProgramTeacher</a:t>
            </a:r>
            <a:endParaRPr lang="en-US">
              <a:solidFill>
                <a:srgbClr val="595959"/>
              </a:solidFill>
            </a:endParaRPr>
          </a:p>
          <a:p>
            <a:pPr lvl="2">
              <a:buClr>
                <a:srgbClr val="F16038"/>
              </a:buClr>
            </a:pPr>
            <a:r>
              <a:rPr lang="en-US">
                <a:solidFill>
                  <a:srgbClr val="595959"/>
                </a:solidFill>
              </a:rPr>
              <a:t>Added </a:t>
            </a:r>
            <a:r>
              <a:rPr lang="en-US" err="1">
                <a:solidFill>
                  <a:srgbClr val="595959"/>
                </a:solidFill>
              </a:rPr>
              <a:t>NumberOfStudentsInClass</a:t>
            </a:r>
            <a:r>
              <a:rPr lang="en-US">
                <a:solidFill>
                  <a:srgbClr val="595959"/>
                </a:solidFill>
              </a:rPr>
              <a:t> for PEIMS Extended Year</a:t>
            </a:r>
            <a:endParaRPr lang="en-US">
              <a:solidFill>
                <a:srgbClr val="0D6CB9"/>
              </a:solidFill>
            </a:endParaRPr>
          </a:p>
        </p:txBody>
      </p:sp>
      <p:pic>
        <p:nvPicPr>
          <p:cNvPr id="15362" name="Picture 2">
            <a:extLst>
              <a:ext uri="{FF2B5EF4-FFF2-40B4-BE49-F238E27FC236}">
                <a16:creationId xmlns:a16="http://schemas.microsoft.com/office/drawing/2014/main" id="{90A735DA-9496-1A04-1EF9-6BEA4613B56E}"/>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7089" y="2695575"/>
            <a:ext cx="4600605" cy="3295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9030803"/>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124</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Entity/Common Type Change:</a:t>
            </a:r>
          </a:p>
          <a:p>
            <a:pPr lvl="1">
              <a:buClr>
                <a:srgbClr val="F16038"/>
              </a:buClr>
            </a:pPr>
            <a:r>
              <a:rPr lang="en-US" err="1">
                <a:solidFill>
                  <a:srgbClr val="595959"/>
                </a:solidFill>
              </a:rPr>
              <a:t>CourseTranscript</a:t>
            </a:r>
            <a:r>
              <a:rPr lang="en-US">
                <a:solidFill>
                  <a:srgbClr val="595959"/>
                </a:solidFill>
              </a:rPr>
              <a:t> Entity</a:t>
            </a:r>
          </a:p>
          <a:p>
            <a:pPr lvl="2">
              <a:buClr>
                <a:srgbClr val="F16038"/>
              </a:buClr>
            </a:pPr>
            <a:r>
              <a:rPr lang="en-US">
                <a:solidFill>
                  <a:srgbClr val="595959"/>
                </a:solidFill>
              </a:rPr>
              <a:t>Added </a:t>
            </a:r>
            <a:r>
              <a:rPr lang="en-US" err="1">
                <a:solidFill>
                  <a:srgbClr val="595959"/>
                </a:solidFill>
              </a:rPr>
              <a:t>SummerSchoolIndicator</a:t>
            </a:r>
            <a:endParaRPr lang="en-US">
              <a:solidFill>
                <a:srgbClr val="595959"/>
              </a:solidFill>
            </a:endParaRPr>
          </a:p>
        </p:txBody>
      </p:sp>
      <p:pic>
        <p:nvPicPr>
          <p:cNvPr id="16386" name="Picture 2">
            <a:extLst>
              <a:ext uri="{FF2B5EF4-FFF2-40B4-BE49-F238E27FC236}">
                <a16:creationId xmlns:a16="http://schemas.microsoft.com/office/drawing/2014/main" id="{1125F972-DE20-8387-667C-97007CABC1EC}"/>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0288" y="2385839"/>
            <a:ext cx="7310437" cy="2881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09444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99E05-1A25-0A1E-5D37-A6EEB659D17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25ADDD7-5B5C-978A-D77A-9B02354777A3}"/>
              </a:ext>
            </a:extLst>
          </p:cNvPr>
          <p:cNvSpPr>
            <a:spLocks noGrp="1"/>
          </p:cNvSpPr>
          <p:nvPr>
            <p:ph type="title"/>
          </p:nvPr>
        </p:nvSpPr>
        <p:spPr/>
        <p:txBody>
          <a:bodyPr>
            <a:normAutofit/>
          </a:bodyPr>
          <a:lstStyle/>
          <a:p>
            <a:r>
              <a:rPr lang="en-US" sz="4000">
                <a:cs typeface="Calibri"/>
              </a:rPr>
              <a:t>TIMELINE </a:t>
            </a:r>
            <a:r>
              <a:rPr lang="en-US" sz="4000">
                <a:solidFill>
                  <a:schemeClr val="bg1"/>
                </a:solidFill>
                <a:cs typeface="Calibri"/>
              </a:rPr>
              <a:t>1</a:t>
            </a:r>
            <a:endParaRPr lang="en-US" sz="4000">
              <a:solidFill>
                <a:schemeClr val="bg1"/>
              </a:solidFill>
            </a:endParaRPr>
          </a:p>
        </p:txBody>
      </p:sp>
      <p:graphicFrame>
        <p:nvGraphicFramePr>
          <p:cNvPr id="5" name="Table 5">
            <a:extLst>
              <a:ext uri="{FF2B5EF4-FFF2-40B4-BE49-F238E27FC236}">
                <a16:creationId xmlns:a16="http://schemas.microsoft.com/office/drawing/2014/main" id="{AEFEF0F5-886A-E00F-831E-0E52909F6CAE}"/>
              </a:ext>
            </a:extLst>
          </p:cNvPr>
          <p:cNvGraphicFramePr>
            <a:graphicFrameLocks noGrp="1"/>
          </p:cNvGraphicFramePr>
          <p:nvPr/>
        </p:nvGraphicFramePr>
        <p:xfrm>
          <a:off x="620888" y="1051560"/>
          <a:ext cx="10950222" cy="4754880"/>
        </p:xfrm>
        <a:graphic>
          <a:graphicData uri="http://schemas.openxmlformats.org/drawingml/2006/table">
            <a:tbl>
              <a:tblPr firstRow="1" bandRow="1">
                <a:tableStyleId>{5C22544A-7EE6-4342-B048-85BDC9FD1C3A}</a:tableStyleId>
              </a:tblPr>
              <a:tblGrid>
                <a:gridCol w="8195733">
                  <a:extLst>
                    <a:ext uri="{9D8B030D-6E8A-4147-A177-3AD203B41FA5}">
                      <a16:colId xmlns:a16="http://schemas.microsoft.com/office/drawing/2014/main" val="1183892384"/>
                    </a:ext>
                  </a:extLst>
                </a:gridCol>
                <a:gridCol w="2754489">
                  <a:extLst>
                    <a:ext uri="{9D8B030D-6E8A-4147-A177-3AD203B41FA5}">
                      <a16:colId xmlns:a16="http://schemas.microsoft.com/office/drawing/2014/main" val="2711912488"/>
                    </a:ext>
                  </a:extLst>
                </a:gridCol>
              </a:tblGrid>
              <a:tr h="370840">
                <a:tc>
                  <a:txBody>
                    <a:bodyPr/>
                    <a:lstStyle/>
                    <a:p>
                      <a:pPr algn="ctr"/>
                      <a:r>
                        <a:rPr lang="en-US" sz="2400"/>
                        <a:t>PEIMS Extended Year Submission (Submission 4) </a:t>
                      </a:r>
                    </a:p>
                  </a:txBody>
                  <a:tcPr/>
                </a:tc>
                <a:tc>
                  <a:txBody>
                    <a:bodyPr/>
                    <a:lstStyle/>
                    <a:p>
                      <a:pPr algn="ctr"/>
                      <a:r>
                        <a:rPr lang="en-US" sz="2400"/>
                        <a:t>Date</a:t>
                      </a:r>
                    </a:p>
                  </a:txBody>
                  <a:tcPr/>
                </a:tc>
                <a:extLst>
                  <a:ext uri="{0D108BD9-81ED-4DB2-BD59-A6C34878D82A}">
                    <a16:rowId xmlns:a16="http://schemas.microsoft.com/office/drawing/2014/main" val="2543380154"/>
                  </a:ext>
                </a:extLst>
              </a:tr>
              <a:tr h="370840">
                <a:tc>
                  <a:txBody>
                    <a:bodyPr/>
                    <a:lstStyle/>
                    <a:p>
                      <a:r>
                        <a:rPr lang="en-US" sz="2400"/>
                        <a:t>TSDS PEIMS ready to load data to IODS</a:t>
                      </a:r>
                    </a:p>
                  </a:txBody>
                  <a:tcPr/>
                </a:tc>
                <a:tc>
                  <a:txBody>
                    <a:bodyPr/>
                    <a:lstStyle/>
                    <a:p>
                      <a:r>
                        <a:rPr lang="en-US" sz="2400"/>
                        <a:t>August 5, 2024</a:t>
                      </a:r>
                    </a:p>
                  </a:txBody>
                  <a:tcPr/>
                </a:tc>
                <a:extLst>
                  <a:ext uri="{0D108BD9-81ED-4DB2-BD59-A6C34878D82A}">
                    <a16:rowId xmlns:a16="http://schemas.microsoft.com/office/drawing/2014/main" val="2535958500"/>
                  </a:ext>
                </a:extLst>
              </a:tr>
              <a:tr h="370840">
                <a:tc>
                  <a:txBody>
                    <a:bodyPr/>
                    <a:lstStyle/>
                    <a:p>
                      <a:r>
                        <a:rPr lang="en-US" sz="2400"/>
                        <a:t>TSDS PEIMS ready for users to complete, approve, and accept submissions</a:t>
                      </a:r>
                    </a:p>
                  </a:txBody>
                  <a:tcPr/>
                </a:tc>
                <a:tc>
                  <a:txBody>
                    <a:bodyPr/>
                    <a:lstStyle/>
                    <a:p>
                      <a:r>
                        <a:rPr lang="en-US" sz="2400"/>
                        <a:t>July 28, 2025 </a:t>
                      </a:r>
                    </a:p>
                  </a:txBody>
                  <a:tcPr/>
                </a:tc>
                <a:extLst>
                  <a:ext uri="{0D108BD9-81ED-4DB2-BD59-A6C34878D82A}">
                    <a16:rowId xmlns:a16="http://schemas.microsoft.com/office/drawing/2014/main" val="4075560472"/>
                  </a:ext>
                </a:extLst>
              </a:tr>
              <a:tr h="370840">
                <a:tc>
                  <a:txBody>
                    <a:bodyPr/>
                    <a:lstStyle/>
                    <a:p>
                      <a:r>
                        <a:rPr lang="en-US" sz="2400"/>
                        <a:t>Requests to retire Unique IDs due at TEA for PEIMS Extended Year First Submission </a:t>
                      </a:r>
                    </a:p>
                  </a:txBody>
                  <a:tcPr/>
                </a:tc>
                <a:tc>
                  <a:txBody>
                    <a:bodyPr/>
                    <a:lstStyle/>
                    <a:p>
                      <a:r>
                        <a:rPr lang="en-US" sz="2400"/>
                        <a:t>August 22, 2025</a:t>
                      </a:r>
                    </a:p>
                  </a:txBody>
                  <a:tcPr/>
                </a:tc>
                <a:extLst>
                  <a:ext uri="{0D108BD9-81ED-4DB2-BD59-A6C34878D82A}">
                    <a16:rowId xmlns:a16="http://schemas.microsoft.com/office/drawing/2014/main" val="1307355544"/>
                  </a:ext>
                </a:extLst>
              </a:tr>
              <a:tr h="370840">
                <a:tc>
                  <a:txBody>
                    <a:bodyPr/>
                    <a:lstStyle/>
                    <a:p>
                      <a:r>
                        <a:rPr lang="en-US" sz="2400"/>
                        <a:t>PEIMS Extended Year First Submission due date for LEAs </a:t>
                      </a:r>
                    </a:p>
                  </a:txBody>
                  <a:tcPr/>
                </a:tc>
                <a:tc>
                  <a:txBody>
                    <a:bodyPr/>
                    <a:lstStyle/>
                    <a:p>
                      <a:r>
                        <a:rPr lang="en-US" sz="2400"/>
                        <a:t>August 28, 2025</a:t>
                      </a:r>
                    </a:p>
                  </a:txBody>
                  <a:tcPr/>
                </a:tc>
                <a:extLst>
                  <a:ext uri="{0D108BD9-81ED-4DB2-BD59-A6C34878D82A}">
                    <a16:rowId xmlns:a16="http://schemas.microsoft.com/office/drawing/2014/main" val="4201605557"/>
                  </a:ext>
                </a:extLst>
              </a:tr>
              <a:tr h="370840">
                <a:tc>
                  <a:txBody>
                    <a:bodyPr/>
                    <a:lstStyle/>
                    <a:p>
                      <a:r>
                        <a:rPr lang="en-US" sz="2400"/>
                        <a:t>Requests to retire Unique IDs due at TEA for PEIMS Extended Year Resubmission </a:t>
                      </a:r>
                    </a:p>
                  </a:txBody>
                  <a:tcPr/>
                </a:tc>
                <a:tc>
                  <a:txBody>
                    <a:bodyPr/>
                    <a:lstStyle/>
                    <a:p>
                      <a:r>
                        <a:rPr lang="en-US" sz="2400"/>
                        <a:t>September 12, 2025</a:t>
                      </a:r>
                    </a:p>
                  </a:txBody>
                  <a:tcPr/>
                </a:tc>
                <a:extLst>
                  <a:ext uri="{0D108BD9-81ED-4DB2-BD59-A6C34878D82A}">
                    <a16:rowId xmlns:a16="http://schemas.microsoft.com/office/drawing/2014/main" val="1882897518"/>
                  </a:ext>
                </a:extLst>
              </a:tr>
              <a:tr h="370840">
                <a:tc>
                  <a:txBody>
                    <a:bodyPr/>
                    <a:lstStyle/>
                    <a:p>
                      <a:r>
                        <a:rPr lang="en-US" sz="2400"/>
                        <a:t>PEIMS Extended Year Resubmission due date for LEAs </a:t>
                      </a:r>
                    </a:p>
                  </a:txBody>
                  <a:tcPr/>
                </a:tc>
                <a:tc>
                  <a:txBody>
                    <a:bodyPr/>
                    <a:lstStyle/>
                    <a:p>
                      <a:r>
                        <a:rPr lang="en-US" sz="2400"/>
                        <a:t>September 18, 2025</a:t>
                      </a:r>
                    </a:p>
                  </a:txBody>
                  <a:tcPr/>
                </a:tc>
                <a:extLst>
                  <a:ext uri="{0D108BD9-81ED-4DB2-BD59-A6C34878D82A}">
                    <a16:rowId xmlns:a16="http://schemas.microsoft.com/office/drawing/2014/main" val="1251886356"/>
                  </a:ext>
                </a:extLst>
              </a:tr>
              <a:tr h="370840">
                <a:tc>
                  <a:txBody>
                    <a:bodyPr/>
                    <a:lstStyle/>
                    <a:p>
                      <a:r>
                        <a:rPr lang="en-US" sz="2400"/>
                        <a:t>PEIMS Extended Year data available to customers </a:t>
                      </a:r>
                    </a:p>
                  </a:txBody>
                  <a:tcPr/>
                </a:tc>
                <a:tc>
                  <a:txBody>
                    <a:bodyPr/>
                    <a:lstStyle/>
                    <a:p>
                      <a:r>
                        <a:rPr lang="en-US" sz="2400"/>
                        <a:t>October 16, 2025</a:t>
                      </a:r>
                    </a:p>
                  </a:txBody>
                  <a:tcPr/>
                </a:tc>
                <a:extLst>
                  <a:ext uri="{0D108BD9-81ED-4DB2-BD59-A6C34878D82A}">
                    <a16:rowId xmlns:a16="http://schemas.microsoft.com/office/drawing/2014/main" val="3749850416"/>
                  </a:ext>
                </a:extLst>
              </a:tr>
            </a:tbl>
          </a:graphicData>
        </a:graphic>
      </p:graphicFrame>
    </p:spTree>
    <p:extLst>
      <p:ext uri="{BB962C8B-B14F-4D97-AF65-F5344CB8AC3E}">
        <p14:creationId xmlns:p14="http://schemas.microsoft.com/office/powerpoint/2010/main" val="29363201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a:xfrm>
            <a:off x="2212290" y="199694"/>
            <a:ext cx="9515883" cy="542429"/>
          </a:xfrm>
        </p:spPr>
        <p:txBody>
          <a:bodyPr vert="horz" lIns="91440" tIns="45720" rIns="91440" bIns="45720" rtlCol="0" anchor="ctr">
            <a:normAutofit/>
          </a:bodyPr>
          <a:lstStyle/>
          <a:p>
            <a:r>
              <a:rPr lang="en-US" sz="3100" b="1" kern="1200">
                <a:latin typeface="+mn-lt"/>
                <a:ea typeface="+mj-ea"/>
                <a:cs typeface="+mj-cs"/>
              </a:rPr>
              <a:t>TECHNICAL RESOURCES</a:t>
            </a:r>
          </a:p>
        </p:txBody>
      </p:sp>
      <p:graphicFrame>
        <p:nvGraphicFramePr>
          <p:cNvPr id="5" name="Content Placeholder 3" descr="SmartArt Graphic with technical resources.">
            <a:extLst>
              <a:ext uri="{FF2B5EF4-FFF2-40B4-BE49-F238E27FC236}">
                <a16:creationId xmlns:a16="http://schemas.microsoft.com/office/drawing/2014/main" id="{658B590A-7580-E71F-E291-0325573B93A1}"/>
              </a:ext>
            </a:extLst>
          </p:cNvPr>
          <p:cNvGraphicFramePr/>
          <p:nvPr>
            <p:extLst>
              <p:ext uri="{D42A27DB-BD31-4B8C-83A1-F6EECF244321}">
                <p14:modId xmlns:p14="http://schemas.microsoft.com/office/powerpoint/2010/main" val="2371916420"/>
              </p:ext>
            </p:extLst>
          </p:nvPr>
        </p:nvGraphicFramePr>
        <p:xfrm>
          <a:off x="2347415" y="1495651"/>
          <a:ext cx="89887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2727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79DA74-A2E1-C531-63AC-7C39FD8B21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9CC02D-398E-8666-DFB5-5A6649C708A9}"/>
              </a:ext>
            </a:extLst>
          </p:cNvPr>
          <p:cNvSpPr>
            <a:spLocks noGrp="1"/>
          </p:cNvSpPr>
          <p:nvPr>
            <p:ph type="title"/>
          </p:nvPr>
        </p:nvSpPr>
        <p:spPr/>
        <p:txBody>
          <a:bodyPr>
            <a:normAutofit/>
          </a:bodyPr>
          <a:lstStyle/>
          <a:p>
            <a:r>
              <a:rPr lang="en-US" sz="3200" dirty="0"/>
              <a:t>PEIMS Summer Report Updates </a:t>
            </a:r>
          </a:p>
        </p:txBody>
      </p:sp>
      <p:graphicFrame>
        <p:nvGraphicFramePr>
          <p:cNvPr id="3" name="Diagram 2" descr="SmartArt Graphic showing the report numbers changed for PEIMS Summer.">
            <a:extLst>
              <a:ext uri="{FF2B5EF4-FFF2-40B4-BE49-F238E27FC236}">
                <a16:creationId xmlns:a16="http://schemas.microsoft.com/office/drawing/2014/main" id="{A9557DA5-BE82-3F73-E9D8-4A1FF7A65045}"/>
              </a:ext>
            </a:extLst>
          </p:cNvPr>
          <p:cNvGraphicFramePr/>
          <p:nvPr>
            <p:extLst>
              <p:ext uri="{D42A27DB-BD31-4B8C-83A1-F6EECF244321}">
                <p14:modId xmlns:p14="http://schemas.microsoft.com/office/powerpoint/2010/main" val="1370179036"/>
              </p:ext>
            </p:extLst>
          </p:nvPr>
        </p:nvGraphicFramePr>
        <p:xfrm>
          <a:off x="501383" y="1011011"/>
          <a:ext cx="11189234" cy="49021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a:extLst>
              <a:ext uri="{FF2B5EF4-FFF2-40B4-BE49-F238E27FC236}">
                <a16:creationId xmlns:a16="http://schemas.microsoft.com/office/drawing/2014/main" id="{D7AE79AD-CDE8-3AD7-DDEE-5F657CBCF1C2}"/>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A9BA36D-FEDC-0FDA-7FAD-B0E54D02744B}"/>
              </a:ext>
            </a:extLst>
          </p:cNvPr>
          <p:cNvSpPr txBox="1"/>
          <p:nvPr/>
        </p:nvSpPr>
        <p:spPr>
          <a:xfrm>
            <a:off x="6296472" y="5580610"/>
            <a:ext cx="2387260" cy="338554"/>
          </a:xfrm>
          <a:prstGeom prst="rect">
            <a:avLst/>
          </a:prstGeom>
          <a:noFill/>
        </p:spPr>
        <p:txBody>
          <a:bodyPr wrap="square" rtlCol="0">
            <a:spAutoFit/>
          </a:bodyPr>
          <a:lstStyle/>
          <a:p>
            <a:r>
              <a:rPr lang="en-US" sz="1600" dirty="0"/>
              <a:t>Removed RS/RA from ALL</a:t>
            </a:r>
          </a:p>
        </p:txBody>
      </p:sp>
    </p:spTree>
    <p:extLst>
      <p:ext uri="{BB962C8B-B14F-4D97-AF65-F5344CB8AC3E}">
        <p14:creationId xmlns:p14="http://schemas.microsoft.com/office/powerpoint/2010/main" val="35380199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A30733D-DF16-E7CB-F465-898FC177F7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51D41E-1C45-0446-A23D-100B34C72BD8}"/>
              </a:ext>
            </a:extLst>
          </p:cNvPr>
          <p:cNvSpPr>
            <a:spLocks noGrp="1"/>
          </p:cNvSpPr>
          <p:nvPr>
            <p:ph type="title"/>
          </p:nvPr>
        </p:nvSpPr>
        <p:spPr/>
        <p:txBody>
          <a:bodyPr>
            <a:normAutofit/>
          </a:bodyPr>
          <a:lstStyle/>
          <a:p>
            <a:r>
              <a:rPr lang="en-US" sz="3200" dirty="0"/>
              <a:t>PEIMS Summer – CSV Reports Recently Added</a:t>
            </a:r>
            <a:r>
              <a:rPr lang="en-US" sz="3200" dirty="0">
                <a:solidFill>
                  <a:schemeClr val="bg1"/>
                </a:solidFill>
              </a:rPr>
              <a:t>2</a:t>
            </a:r>
            <a:r>
              <a:rPr lang="en-US" sz="3200" dirty="0"/>
              <a:t> </a:t>
            </a:r>
          </a:p>
        </p:txBody>
      </p:sp>
      <p:sp>
        <p:nvSpPr>
          <p:cNvPr id="6" name="Content Placeholder 4">
            <a:extLst>
              <a:ext uri="{FF2B5EF4-FFF2-40B4-BE49-F238E27FC236}">
                <a16:creationId xmlns:a16="http://schemas.microsoft.com/office/drawing/2014/main" id="{2D1B3138-96D8-A5E7-6D44-B0BE04A1416C}"/>
              </a:ext>
            </a:extLst>
          </p:cNvPr>
          <p:cNvSpPr txBox="1">
            <a:spLocks/>
          </p:cNvSpPr>
          <p:nvPr/>
        </p:nvSpPr>
        <p:spPr>
          <a:xfrm>
            <a:off x="754278" y="1303139"/>
            <a:ext cx="5383620" cy="4351338"/>
          </a:xfrm>
          <a:prstGeom prst="rect">
            <a:avLst/>
          </a:prstGeom>
        </p:spPr>
        <p:txBody>
          <a:bodyPr/>
          <a:lst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accent1"/>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Wingdings" panose="05000000000000000000" pitchFamily="2" charset="2"/>
              <a:buChar char="§"/>
              <a:defRPr sz="2400" kern="1200">
                <a:solidFill>
                  <a:schemeClr val="accent1"/>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Wingdings" panose="05000000000000000000" pitchFamily="2" charset="2"/>
              <a:buChar char="§"/>
              <a:defRPr sz="2000" kern="1200">
                <a:solidFill>
                  <a:schemeClr val="accent1"/>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4pPr>
            <a:lvl5pPr marL="2057400" indent="-228600" algn="l" defTabSz="914400" rtl="0" eaLnBrk="1" latinLnBrk="0" hangingPunct="1">
              <a:lnSpc>
                <a:spcPct val="90000"/>
              </a:lnSpc>
              <a:spcBef>
                <a:spcPts val="500"/>
              </a:spcBef>
              <a:buClr>
                <a:schemeClr val="accent2"/>
              </a:buClr>
              <a:buFont typeface="Wingdings" panose="05000000000000000000" pitchFamily="2" charset="2"/>
              <a:buChar char="§"/>
              <a:defRPr sz="1800" kern="1200">
                <a:solidFill>
                  <a:schemeClr val="accent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b="1" dirty="0">
                <a:solidFill>
                  <a:srgbClr val="0D6CB9"/>
                </a:solidFill>
              </a:rPr>
              <a:t>PDM3-120-001</a:t>
            </a:r>
            <a:r>
              <a:rPr lang="en-US" sz="2200" dirty="0">
                <a:solidFill>
                  <a:srgbClr val="0D6CB9"/>
                </a:solidFill>
              </a:rPr>
              <a:t> </a:t>
            </a:r>
            <a:r>
              <a:rPr lang="en-US" sz="2200" i="1" dirty="0">
                <a:solidFill>
                  <a:srgbClr val="0D6CB9"/>
                </a:solidFill>
              </a:rPr>
              <a:t>Student Roster Summary by Early Reading Indicator    </a:t>
            </a:r>
          </a:p>
          <a:p>
            <a:r>
              <a:rPr lang="en-US" sz="2200" b="1" dirty="0">
                <a:solidFill>
                  <a:srgbClr val="0D6CB9"/>
                </a:solidFill>
              </a:rPr>
              <a:t>PDM3-120-003</a:t>
            </a:r>
            <a:r>
              <a:rPr lang="en-US" sz="2200" dirty="0">
                <a:solidFill>
                  <a:srgbClr val="0D6CB9"/>
                </a:solidFill>
              </a:rPr>
              <a:t> </a:t>
            </a:r>
            <a:r>
              <a:rPr lang="en-US" sz="2200" i="1" dirty="0">
                <a:solidFill>
                  <a:srgbClr val="0D6CB9"/>
                </a:solidFill>
              </a:rPr>
              <a:t>Campus ID of Accountability Roster</a:t>
            </a:r>
          </a:p>
          <a:p>
            <a:r>
              <a:rPr lang="en-US" sz="2200" b="1" dirty="0">
                <a:solidFill>
                  <a:srgbClr val="0D6CB9"/>
                </a:solidFill>
              </a:rPr>
              <a:t>PDM3-120-006</a:t>
            </a:r>
            <a:r>
              <a:rPr lang="en-US" sz="2200" dirty="0">
                <a:solidFill>
                  <a:srgbClr val="0D6CB9"/>
                </a:solidFill>
              </a:rPr>
              <a:t> </a:t>
            </a:r>
            <a:r>
              <a:rPr lang="en-US" sz="2200" i="1" dirty="0">
                <a:solidFill>
                  <a:srgbClr val="0D6CB9"/>
                </a:solidFill>
              </a:rPr>
              <a:t>Students Participating in Regional Day School Program for the Deaf</a:t>
            </a:r>
          </a:p>
          <a:p>
            <a:r>
              <a:rPr lang="en-US" sz="2200" b="1" dirty="0">
                <a:solidFill>
                  <a:srgbClr val="0D6CB9"/>
                </a:solidFill>
              </a:rPr>
              <a:t>PDM3-120-007</a:t>
            </a:r>
            <a:r>
              <a:rPr lang="en-US" sz="2200" dirty="0">
                <a:solidFill>
                  <a:srgbClr val="0D6CB9"/>
                </a:solidFill>
              </a:rPr>
              <a:t> </a:t>
            </a:r>
            <a:r>
              <a:rPr lang="en-US" sz="2200" i="1" dirty="0">
                <a:solidFill>
                  <a:srgbClr val="0D6CB9"/>
                </a:solidFill>
              </a:rPr>
              <a:t>Student Indicator Report by Grade</a:t>
            </a:r>
          </a:p>
          <a:p>
            <a:r>
              <a:rPr lang="en-US" sz="2200" b="1" dirty="0">
                <a:solidFill>
                  <a:srgbClr val="0D6CB9"/>
                </a:solidFill>
              </a:rPr>
              <a:t>PDM3-120-008 </a:t>
            </a:r>
            <a:r>
              <a:rPr lang="en-US" sz="2200" i="1" dirty="0">
                <a:solidFill>
                  <a:srgbClr val="0D6CB9"/>
                </a:solidFill>
              </a:rPr>
              <a:t>Students with Dual Credit Courses And College Credit Hours</a:t>
            </a:r>
          </a:p>
          <a:p>
            <a:r>
              <a:rPr lang="en-US" sz="2200" b="1" i="0" dirty="0">
                <a:solidFill>
                  <a:srgbClr val="0D6CB9"/>
                </a:solidFill>
                <a:effectLst/>
              </a:rPr>
              <a:t>PDM3-120-010 </a:t>
            </a:r>
            <a:r>
              <a:rPr lang="en-US" sz="2200" i="1" dirty="0">
                <a:solidFill>
                  <a:srgbClr val="0D6CB9"/>
                </a:solidFill>
                <a:effectLst/>
              </a:rPr>
              <a:t>Student Advanced Academic Roster by Grade</a:t>
            </a:r>
          </a:p>
          <a:p>
            <a:pPr marL="0" indent="0">
              <a:buNone/>
            </a:pPr>
            <a:endParaRPr lang="en-US" dirty="0"/>
          </a:p>
        </p:txBody>
      </p:sp>
      <p:sp>
        <p:nvSpPr>
          <p:cNvPr id="5" name="Content Placeholder 4">
            <a:extLst>
              <a:ext uri="{FF2B5EF4-FFF2-40B4-BE49-F238E27FC236}">
                <a16:creationId xmlns:a16="http://schemas.microsoft.com/office/drawing/2014/main" id="{91138E89-C538-0B2D-5A39-3C7BBE89AB70}"/>
              </a:ext>
            </a:extLst>
          </p:cNvPr>
          <p:cNvSpPr>
            <a:spLocks noGrp="1"/>
          </p:cNvSpPr>
          <p:nvPr>
            <p:ph idx="13"/>
          </p:nvPr>
        </p:nvSpPr>
        <p:spPr>
          <a:xfrm>
            <a:off x="6450417" y="1323692"/>
            <a:ext cx="5383620" cy="4351338"/>
          </a:xfrm>
        </p:spPr>
        <p:txBody>
          <a:bodyPr/>
          <a:lstStyle/>
          <a:p>
            <a:r>
              <a:rPr lang="en-US" sz="2200" b="1">
                <a:solidFill>
                  <a:srgbClr val="0D6CB9"/>
                </a:solidFill>
              </a:rPr>
              <a:t>PDM3-120-017 </a:t>
            </a:r>
            <a:r>
              <a:rPr lang="en-US" sz="2200" i="1">
                <a:solidFill>
                  <a:srgbClr val="0D6CB9"/>
                </a:solidFill>
              </a:rPr>
              <a:t>Prekindergarten Student Roster</a:t>
            </a:r>
          </a:p>
          <a:p>
            <a:r>
              <a:rPr lang="en-US" sz="2200" b="1">
                <a:solidFill>
                  <a:srgbClr val="0D6CB9"/>
                </a:solidFill>
              </a:rPr>
              <a:t>PDM3-120-018 </a:t>
            </a:r>
            <a:r>
              <a:rPr lang="en-US" sz="2200" i="1">
                <a:solidFill>
                  <a:srgbClr val="0D6CB9"/>
                </a:solidFill>
              </a:rPr>
              <a:t>Student Dyslexia or Related Services Roster</a:t>
            </a:r>
          </a:p>
          <a:p>
            <a:r>
              <a:rPr lang="en-US" sz="2200" b="1">
                <a:solidFill>
                  <a:srgbClr val="0D6CB9"/>
                </a:solidFill>
              </a:rPr>
              <a:t>PDM3-120-020 </a:t>
            </a:r>
            <a:r>
              <a:rPr lang="en-US" sz="2200" i="1">
                <a:solidFill>
                  <a:srgbClr val="0D6CB9"/>
                </a:solidFill>
              </a:rPr>
              <a:t>Student Truancy Roster</a:t>
            </a:r>
          </a:p>
          <a:p>
            <a:r>
              <a:rPr lang="en-US" sz="2200" b="1">
                <a:solidFill>
                  <a:srgbClr val="0D6CB9"/>
                </a:solidFill>
              </a:rPr>
              <a:t>PDM3-120-021 </a:t>
            </a:r>
            <a:r>
              <a:rPr lang="en-US" sz="2200" i="1">
                <a:solidFill>
                  <a:srgbClr val="0D6CB9"/>
                </a:solidFill>
              </a:rPr>
              <a:t>Student Dyslexia Screening Roster By Grade</a:t>
            </a:r>
          </a:p>
          <a:p>
            <a:r>
              <a:rPr lang="en-US" sz="2200" b="1">
                <a:solidFill>
                  <a:srgbClr val="0D6CB9"/>
                </a:solidFill>
              </a:rPr>
              <a:t>PDM3-120-022 </a:t>
            </a:r>
            <a:r>
              <a:rPr lang="en-US" sz="2200" i="1">
                <a:solidFill>
                  <a:srgbClr val="0D6CB9"/>
                </a:solidFill>
              </a:rPr>
              <a:t>Virtual Students Not In Membership</a:t>
            </a:r>
            <a:endParaRPr lang="en-US" sz="1800">
              <a:solidFill>
                <a:srgbClr val="0D6CB9"/>
              </a:solidFill>
            </a:endParaRPr>
          </a:p>
          <a:p>
            <a:endParaRPr lang="en-US"/>
          </a:p>
        </p:txBody>
      </p:sp>
      <p:sp>
        <p:nvSpPr>
          <p:cNvPr id="4" name="Rectangle 3">
            <a:extLst>
              <a:ext uri="{FF2B5EF4-FFF2-40B4-BE49-F238E27FC236}">
                <a16:creationId xmlns:a16="http://schemas.microsoft.com/office/drawing/2014/main" id="{A3256026-A8F6-4939-1328-82A095DE010B}"/>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1579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210BF-717B-AE8D-D19A-80C81D45D4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118E1F8-6C28-D7E4-8444-A5493C78D983}"/>
              </a:ext>
            </a:extLst>
          </p:cNvPr>
          <p:cNvSpPr>
            <a:spLocks noGrp="1"/>
          </p:cNvSpPr>
          <p:nvPr>
            <p:ph type="title"/>
          </p:nvPr>
        </p:nvSpPr>
        <p:spPr/>
        <p:txBody>
          <a:bodyPr>
            <a:normAutofit/>
          </a:bodyPr>
          <a:lstStyle/>
          <a:p>
            <a:r>
              <a:rPr lang="en-US" sz="3200" dirty="0"/>
              <a:t>PEIMS Summer – CSV Reports Recently Added</a:t>
            </a:r>
            <a:r>
              <a:rPr lang="en-US" sz="3200" dirty="0">
                <a:solidFill>
                  <a:schemeClr val="bg1"/>
                </a:solidFill>
              </a:rPr>
              <a:t>21 </a:t>
            </a:r>
          </a:p>
        </p:txBody>
      </p:sp>
      <p:sp>
        <p:nvSpPr>
          <p:cNvPr id="4" name="Rectangle 3">
            <a:extLst>
              <a:ext uri="{FF2B5EF4-FFF2-40B4-BE49-F238E27FC236}">
                <a16:creationId xmlns:a16="http://schemas.microsoft.com/office/drawing/2014/main" id="{CDE8010E-1D01-9433-5B3D-47A456689AD2}"/>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Diagram 7" descr="List of PDM3 reports with CSV options.&#10;">
            <a:extLst>
              <a:ext uri="{FF2B5EF4-FFF2-40B4-BE49-F238E27FC236}">
                <a16:creationId xmlns:a16="http://schemas.microsoft.com/office/drawing/2014/main" id="{02C64499-9D30-DAB8-431F-AE7509192F50}"/>
              </a:ext>
            </a:extLst>
          </p:cNvPr>
          <p:cNvGraphicFramePr/>
          <p:nvPr>
            <p:extLst>
              <p:ext uri="{D42A27DB-BD31-4B8C-83A1-F6EECF244321}">
                <p14:modId xmlns:p14="http://schemas.microsoft.com/office/powerpoint/2010/main" val="914391179"/>
              </p:ext>
            </p:extLst>
          </p:nvPr>
        </p:nvGraphicFramePr>
        <p:xfrm>
          <a:off x="799967" y="1300801"/>
          <a:ext cx="4821187" cy="4433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9" name="Diagram 8" descr="List of PDM3 reports with new CSV function.">
            <a:extLst>
              <a:ext uri="{FF2B5EF4-FFF2-40B4-BE49-F238E27FC236}">
                <a16:creationId xmlns:a16="http://schemas.microsoft.com/office/drawing/2014/main" id="{74D7C9DB-69AB-F7DD-8E33-284CE1D4FB1D}"/>
              </a:ext>
            </a:extLst>
          </p:cNvPr>
          <p:cNvGraphicFramePr/>
          <p:nvPr>
            <p:extLst>
              <p:ext uri="{D42A27DB-BD31-4B8C-83A1-F6EECF244321}">
                <p14:modId xmlns:p14="http://schemas.microsoft.com/office/powerpoint/2010/main" val="781505067"/>
              </p:ext>
            </p:extLst>
          </p:nvPr>
        </p:nvGraphicFramePr>
        <p:xfrm>
          <a:off x="5691738" y="1321442"/>
          <a:ext cx="3899625" cy="365621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5791945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B968294-569F-8EC6-810F-12D15FAEEF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12B7F6-8206-D6F1-972D-17FEF4583538}"/>
              </a:ext>
            </a:extLst>
          </p:cNvPr>
          <p:cNvSpPr>
            <a:spLocks noGrp="1"/>
          </p:cNvSpPr>
          <p:nvPr>
            <p:ph type="title"/>
          </p:nvPr>
        </p:nvSpPr>
        <p:spPr/>
        <p:txBody>
          <a:bodyPr>
            <a:normAutofit/>
          </a:bodyPr>
          <a:lstStyle/>
          <a:p>
            <a:r>
              <a:rPr lang="en-US" sz="3200" dirty="0"/>
              <a:t>PEIMS Summer – CSV Reports Coming Soon</a:t>
            </a:r>
            <a:r>
              <a:rPr lang="en-US" sz="3200" dirty="0">
                <a:solidFill>
                  <a:schemeClr val="bg1"/>
                </a:solidFill>
              </a:rPr>
              <a:t>2</a:t>
            </a:r>
            <a:r>
              <a:rPr lang="en-US" sz="3200" dirty="0"/>
              <a:t> </a:t>
            </a:r>
          </a:p>
        </p:txBody>
      </p:sp>
      <p:sp>
        <p:nvSpPr>
          <p:cNvPr id="5" name="Content Placeholder 4">
            <a:extLst>
              <a:ext uri="{FF2B5EF4-FFF2-40B4-BE49-F238E27FC236}">
                <a16:creationId xmlns:a16="http://schemas.microsoft.com/office/drawing/2014/main" id="{F2D3A051-C576-EB03-9614-C286D54447C7}"/>
              </a:ext>
            </a:extLst>
          </p:cNvPr>
          <p:cNvSpPr>
            <a:spLocks noGrp="1"/>
          </p:cNvSpPr>
          <p:nvPr>
            <p:ph idx="1"/>
          </p:nvPr>
        </p:nvSpPr>
        <p:spPr>
          <a:prstGeom prst="rect">
            <a:avLst/>
          </a:prstGeom>
        </p:spPr>
        <p:txBody>
          <a:bodyPr/>
          <a:lstStyle/>
          <a:p>
            <a:pPr marL="0" indent="0">
              <a:buNone/>
            </a:pPr>
            <a:r>
              <a:rPr lang="en-US" sz="2000" b="1" dirty="0">
                <a:solidFill>
                  <a:srgbClr val="F16038"/>
                </a:solidFill>
              </a:rPr>
              <a:t>Coming Soon</a:t>
            </a:r>
            <a:r>
              <a:rPr lang="en-US" sz="2200" dirty="0">
                <a:solidFill>
                  <a:srgbClr val="0D6CB9"/>
                </a:solidFill>
              </a:rPr>
              <a:t>:</a:t>
            </a:r>
          </a:p>
          <a:p>
            <a:pPr lvl="1"/>
            <a:r>
              <a:rPr lang="en-US" sz="1800" b="1" dirty="0">
                <a:solidFill>
                  <a:srgbClr val="0D6CB9"/>
                </a:solidFill>
              </a:rPr>
              <a:t>PDM3-120-009 </a:t>
            </a:r>
            <a:r>
              <a:rPr lang="en-US" sz="1800" i="1" dirty="0">
                <a:solidFill>
                  <a:srgbClr val="0D6CB9"/>
                </a:solidFill>
              </a:rPr>
              <a:t>Student Foundation High School Program Roster by Grade</a:t>
            </a:r>
            <a:r>
              <a:rPr lang="en-US" sz="1800" b="1" dirty="0">
                <a:solidFill>
                  <a:srgbClr val="0D6CB9"/>
                </a:solidFill>
              </a:rPr>
              <a:t> </a:t>
            </a:r>
          </a:p>
          <a:p>
            <a:pPr lvl="1"/>
            <a:r>
              <a:rPr lang="en-US" sz="1800" b="1" dirty="0">
                <a:solidFill>
                  <a:srgbClr val="0D6CB9"/>
                </a:solidFill>
              </a:rPr>
              <a:t>PDM3-122-002 </a:t>
            </a:r>
            <a:r>
              <a:rPr lang="en-US" sz="1800" i="1" dirty="0">
                <a:solidFill>
                  <a:srgbClr val="0D6CB9"/>
                </a:solidFill>
              </a:rPr>
              <a:t>Career and Technical Roster by Career and Technical Indicator Code</a:t>
            </a:r>
          </a:p>
          <a:p>
            <a:pPr lvl="1"/>
            <a:r>
              <a:rPr lang="en-US" sz="1800" b="1" dirty="0">
                <a:solidFill>
                  <a:srgbClr val="0D6CB9"/>
                </a:solidFill>
              </a:rPr>
              <a:t>PDM3-125-004 </a:t>
            </a:r>
            <a:r>
              <a:rPr lang="en-US" sz="1800" i="1" dirty="0">
                <a:solidFill>
                  <a:srgbClr val="0D6CB9"/>
                </a:solidFill>
              </a:rPr>
              <a:t>Law Enforcement Student Restraint Roster by Campus ID of Restraint Event</a:t>
            </a:r>
          </a:p>
          <a:p>
            <a:pPr lvl="1"/>
            <a:r>
              <a:rPr lang="en-US" sz="1800" b="1" dirty="0">
                <a:solidFill>
                  <a:srgbClr val="0D6CB9"/>
                </a:solidFill>
              </a:rPr>
              <a:t>PDM3-131-007 </a:t>
            </a:r>
            <a:r>
              <a:rPr lang="en-US" sz="1800" i="1" dirty="0">
                <a:solidFill>
                  <a:srgbClr val="0D6CB9"/>
                </a:solidFill>
              </a:rPr>
              <a:t>Roster of 7th &amp; 8th Grade Students Generating More Than One Career &amp; Technical Contact Hour Per Day</a:t>
            </a:r>
          </a:p>
          <a:p>
            <a:pPr lvl="1"/>
            <a:r>
              <a:rPr lang="en-US" sz="1800" b="1" dirty="0">
                <a:solidFill>
                  <a:srgbClr val="0D6CB9"/>
                </a:solidFill>
              </a:rPr>
              <a:t>PDM3-131-008 </a:t>
            </a:r>
            <a:r>
              <a:rPr lang="en-US" sz="1800" i="1" dirty="0">
                <a:solidFill>
                  <a:srgbClr val="0D6CB9"/>
                </a:solidFill>
              </a:rPr>
              <a:t>Roster of Students Reporting More Than Three Excess Contact Hours Per Day</a:t>
            </a:r>
          </a:p>
          <a:p>
            <a:pPr marL="457200" lvl="1" indent="0">
              <a:buNone/>
            </a:pPr>
            <a:endParaRPr lang="en-US" sz="1800" dirty="0">
              <a:solidFill>
                <a:srgbClr val="0D6CB9"/>
              </a:solidFill>
            </a:endParaRPr>
          </a:p>
          <a:p>
            <a:endParaRPr lang="en-US" dirty="0"/>
          </a:p>
        </p:txBody>
      </p:sp>
      <p:sp>
        <p:nvSpPr>
          <p:cNvPr id="4" name="Rectangle 3">
            <a:extLst>
              <a:ext uri="{FF2B5EF4-FFF2-40B4-BE49-F238E27FC236}">
                <a16:creationId xmlns:a16="http://schemas.microsoft.com/office/drawing/2014/main" id="{8F68BC8F-91A7-60FE-E59F-A56291580A28}"/>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98173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C838E9A5-B0F5-07D1-365C-3823D38934B1}"/>
              </a:ext>
            </a:extLst>
          </p:cNvPr>
          <p:cNvSpPr txBox="1">
            <a:spLocks noGrp="1"/>
          </p:cNvSpPr>
          <p:nvPr>
            <p:ph type="title" idx="4294967295"/>
          </p:nvPr>
        </p:nvSpPr>
        <p:spPr>
          <a:xfrm>
            <a:off x="1828800" y="252702"/>
            <a:ext cx="10363200" cy="57513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3600" b="1" kern="1200">
                <a:solidFill>
                  <a:schemeClr val="accent1"/>
                </a:solidFill>
                <a:latin typeface="+mn-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5000" b="1" i="0" u="none" strike="noStrike" kern="1200" cap="none" spc="0" normalizeH="0" baseline="0" noProof="0" dirty="0">
                <a:ln>
                  <a:noFill/>
                </a:ln>
                <a:solidFill>
                  <a:srgbClr val="0D6CB9"/>
                </a:solidFill>
                <a:effectLst/>
                <a:uLnTx/>
                <a:uFillTx/>
                <a:latin typeface="+mn-lt"/>
                <a:ea typeface="+mj-ea"/>
                <a:cs typeface="+mj-cs"/>
              </a:rPr>
              <a:t>SESSION AGENDA</a:t>
            </a:r>
          </a:p>
        </p:txBody>
      </p:sp>
      <p:sp>
        <p:nvSpPr>
          <p:cNvPr id="8" name="Rectangle: Rounded Corners 7">
            <a:extLst>
              <a:ext uri="{FF2B5EF4-FFF2-40B4-BE49-F238E27FC236}">
                <a16:creationId xmlns:a16="http://schemas.microsoft.com/office/drawing/2014/main" id="{B26605D0-E9AD-3AE3-1217-D60AF4EBED2F}"/>
              </a:ext>
            </a:extLst>
          </p:cNvPr>
          <p:cNvSpPr/>
          <p:nvPr/>
        </p:nvSpPr>
        <p:spPr>
          <a:xfrm>
            <a:off x="2348617" y="2334156"/>
            <a:ext cx="5048884" cy="1094844"/>
          </a:xfrm>
          <a:prstGeom prst="roundRect">
            <a:avLst/>
          </a:prstGeom>
          <a:solidFill>
            <a:srgbClr val="DA3E2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dirty="0"/>
              <a:t>PEIMS Summer</a:t>
            </a:r>
          </a:p>
        </p:txBody>
      </p:sp>
      <p:sp>
        <p:nvSpPr>
          <p:cNvPr id="7" name="Rectangle: Rounded Corners 6">
            <a:extLst>
              <a:ext uri="{FF2B5EF4-FFF2-40B4-BE49-F238E27FC236}">
                <a16:creationId xmlns:a16="http://schemas.microsoft.com/office/drawing/2014/main" id="{63A33EAF-5673-107F-F1AB-7A7D82570900}"/>
              </a:ext>
            </a:extLst>
          </p:cNvPr>
          <p:cNvSpPr/>
          <p:nvPr/>
        </p:nvSpPr>
        <p:spPr>
          <a:xfrm>
            <a:off x="2348617" y="3901409"/>
            <a:ext cx="5048884" cy="1094844"/>
          </a:xfrm>
          <a:prstGeom prst="roundRect">
            <a:avLst/>
          </a:prstGeom>
          <a:solidFill>
            <a:srgbClr val="70417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n" sz="3200" b="1"/>
              <a:t>PEIMS Extended Year</a:t>
            </a:r>
          </a:p>
        </p:txBody>
      </p:sp>
      <p:pic>
        <p:nvPicPr>
          <p:cNvPr id="9" name="Picture 8" descr="A picture containing text, clipart">
            <a:extLst>
              <a:ext uri="{FF2B5EF4-FFF2-40B4-BE49-F238E27FC236}">
                <a16:creationId xmlns:a16="http://schemas.microsoft.com/office/drawing/2014/main" id="{DD62E46C-ACD8-F173-1FF6-9421989B444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48998" b="-1393"/>
          <a:stretch/>
        </p:blipFill>
        <p:spPr>
          <a:xfrm>
            <a:off x="7717209" y="2310282"/>
            <a:ext cx="4015392" cy="2467780"/>
          </a:xfrm>
          <a:prstGeom prst="rect">
            <a:avLst/>
          </a:prstGeom>
        </p:spPr>
      </p:pic>
    </p:spTree>
    <p:extLst>
      <p:ext uri="{BB962C8B-B14F-4D97-AF65-F5344CB8AC3E}">
        <p14:creationId xmlns:p14="http://schemas.microsoft.com/office/powerpoint/2010/main" val="264318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38CE0-36E5-FDCB-BDFA-3141CC2F51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1F4D52-BC43-B69B-0FC1-A6252D7627D4}"/>
              </a:ext>
            </a:extLst>
          </p:cNvPr>
          <p:cNvSpPr>
            <a:spLocks noGrp="1"/>
          </p:cNvSpPr>
          <p:nvPr>
            <p:ph type="title"/>
          </p:nvPr>
        </p:nvSpPr>
        <p:spPr/>
        <p:txBody>
          <a:bodyPr>
            <a:normAutofit/>
          </a:bodyPr>
          <a:lstStyle/>
          <a:p>
            <a:r>
              <a:rPr lang="en-US" sz="3200" dirty="0"/>
              <a:t>PEIMS Summer – CSV Reports Coming Soon </a:t>
            </a:r>
            <a:r>
              <a:rPr lang="en-US" sz="3200" dirty="0">
                <a:solidFill>
                  <a:schemeClr val="bg1"/>
                </a:solidFill>
              </a:rPr>
              <a:t>2</a:t>
            </a:r>
            <a:r>
              <a:rPr lang="en-US" sz="3200" dirty="0"/>
              <a:t> </a:t>
            </a:r>
            <a:r>
              <a:rPr lang="en-US" sz="3200" dirty="0">
                <a:solidFill>
                  <a:schemeClr val="bg1"/>
                </a:solidFill>
              </a:rPr>
              <a:t>1</a:t>
            </a:r>
          </a:p>
        </p:txBody>
      </p:sp>
      <p:sp>
        <p:nvSpPr>
          <p:cNvPr id="4" name="Rectangle 3">
            <a:extLst>
              <a:ext uri="{FF2B5EF4-FFF2-40B4-BE49-F238E27FC236}">
                <a16:creationId xmlns:a16="http://schemas.microsoft.com/office/drawing/2014/main" id="{4CF91DA6-75C6-D1ED-F26B-E8388ECFAD03}"/>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Content Placeholder 6" descr="list of PDM3 reports that will have a CSV option soon.">
            <a:extLst>
              <a:ext uri="{FF2B5EF4-FFF2-40B4-BE49-F238E27FC236}">
                <a16:creationId xmlns:a16="http://schemas.microsoft.com/office/drawing/2014/main" id="{23EF73C8-7DA8-4A25-F938-2CA381D242D3}"/>
              </a:ext>
            </a:extLst>
          </p:cNvPr>
          <p:cNvGraphicFramePr>
            <a:graphicFrameLocks noGrp="1"/>
          </p:cNvGraphicFramePr>
          <p:nvPr>
            <p:ph idx="1"/>
            <p:extLst>
              <p:ext uri="{D42A27DB-BD31-4B8C-83A1-F6EECF244321}">
                <p14:modId xmlns:p14="http://schemas.microsoft.com/office/powerpoint/2010/main" val="2381084563"/>
              </p:ext>
            </p:extLst>
          </p:nvPr>
        </p:nvGraphicFramePr>
        <p:xfrm>
          <a:off x="712788" y="1495425"/>
          <a:ext cx="1062355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652071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76111-95A0-4E45-73D4-84162F3B4D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9E0FBF-3A37-D85E-B78E-7D73963E6A97}"/>
              </a:ext>
            </a:extLst>
          </p:cNvPr>
          <p:cNvSpPr>
            <a:spLocks noGrp="1"/>
          </p:cNvSpPr>
          <p:nvPr>
            <p:ph type="title"/>
          </p:nvPr>
        </p:nvSpPr>
        <p:spPr/>
        <p:txBody>
          <a:bodyPr/>
          <a:lstStyle/>
          <a:p>
            <a:r>
              <a:rPr lang="en-US"/>
              <a:t>PEIMS Summer New Report</a:t>
            </a:r>
          </a:p>
        </p:txBody>
      </p:sp>
      <p:sp>
        <p:nvSpPr>
          <p:cNvPr id="4" name="Rectangle 3">
            <a:extLst>
              <a:ext uri="{FF2B5EF4-FFF2-40B4-BE49-F238E27FC236}">
                <a16:creationId xmlns:a16="http://schemas.microsoft.com/office/drawing/2014/main" id="{C09C5808-8934-8DD3-0E0C-120E91EC230D}"/>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1">
            <a:extLst>
              <a:ext uri="{FF2B5EF4-FFF2-40B4-BE49-F238E27FC236}">
                <a16:creationId xmlns:a16="http://schemas.microsoft.com/office/drawing/2014/main" id="{5BCD9DC6-E3A6-A5C3-0263-3A1E764C0495}"/>
              </a:ext>
            </a:extLst>
          </p:cNvPr>
          <p:cNvSpPr txBox="1">
            <a:spLocks/>
          </p:cNvSpPr>
          <p:nvPr/>
        </p:nvSpPr>
        <p:spPr>
          <a:xfrm>
            <a:off x="712380" y="1495651"/>
            <a:ext cx="4247246" cy="16152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r>
              <a:rPr lang="en-US" sz="2200">
                <a:solidFill>
                  <a:srgbClr val="0D6CB9"/>
                </a:solidFill>
              </a:rPr>
              <a:t>NEW PEIMS Summer Report:</a:t>
            </a:r>
            <a:endParaRPr lang="en-US" sz="2200">
              <a:solidFill>
                <a:srgbClr val="0D6CB9"/>
              </a:solidFill>
              <a:ea typeface="Calibri"/>
              <a:cs typeface="Calibri"/>
            </a:endParaRPr>
          </a:p>
          <a:p>
            <a:pPr marL="172720" lvl="1" indent="0">
              <a:buFont typeface="Wingdings" panose="05000000000000000000" pitchFamily="2" charset="2"/>
              <a:buNone/>
            </a:pPr>
            <a:r>
              <a:rPr lang="en-US" sz="1800" b="1">
                <a:solidFill>
                  <a:srgbClr val="0D6CB9"/>
                </a:solidFill>
              </a:rPr>
              <a:t>PDM3-231-002</a:t>
            </a:r>
            <a:r>
              <a:rPr lang="en-US" sz="1800">
                <a:solidFill>
                  <a:srgbClr val="0D6CB9"/>
                </a:solidFill>
              </a:rPr>
              <a:t> Percentage of Change from Previous Year</a:t>
            </a:r>
            <a:endParaRPr lang="en-US" sz="1800">
              <a:solidFill>
                <a:srgbClr val="0D6CB9"/>
              </a:solidFill>
              <a:ea typeface="Calibri"/>
              <a:cs typeface="Calibri"/>
            </a:endParaRPr>
          </a:p>
        </p:txBody>
      </p:sp>
      <p:graphicFrame>
        <p:nvGraphicFramePr>
          <p:cNvPr id="9" name="Diagram 8" descr="Three topics included in the PDM3-231-002 report update.">
            <a:extLst>
              <a:ext uri="{FF2B5EF4-FFF2-40B4-BE49-F238E27FC236}">
                <a16:creationId xmlns:a16="http://schemas.microsoft.com/office/drawing/2014/main" id="{6F876181-E550-6716-3EA8-21D9889C2AF7}"/>
              </a:ext>
            </a:extLst>
          </p:cNvPr>
          <p:cNvGraphicFramePr/>
          <p:nvPr>
            <p:extLst>
              <p:ext uri="{D42A27DB-BD31-4B8C-83A1-F6EECF244321}">
                <p14:modId xmlns:p14="http://schemas.microsoft.com/office/powerpoint/2010/main" val="3770625731"/>
              </p:ext>
            </p:extLst>
          </p:nvPr>
        </p:nvGraphicFramePr>
        <p:xfrm>
          <a:off x="547180" y="3047337"/>
          <a:ext cx="4063999" cy="2709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Screenshot of the upcoming percent change report for PEIMS Summer.">
            <a:extLst>
              <a:ext uri="{FF2B5EF4-FFF2-40B4-BE49-F238E27FC236}">
                <a16:creationId xmlns:a16="http://schemas.microsoft.com/office/drawing/2014/main" id="{BB60E6FB-FAEA-908A-2FA6-ED3609F04386}"/>
              </a:ext>
            </a:extLst>
          </p:cNvPr>
          <p:cNvPicPr>
            <a:picLocks noChangeAspect="1"/>
          </p:cNvPicPr>
          <p:nvPr/>
        </p:nvPicPr>
        <p:blipFill>
          <a:blip r:embed="rId7">
            <a:extLst>
              <a:ext uri="{28A0092B-C50C-407E-A947-70E740481C1C}">
                <a14:useLocalDpi xmlns:a14="http://schemas.microsoft.com/office/drawing/2010/main" val="0"/>
              </a:ext>
            </a:extLst>
          </a:blip>
          <a:srcRect b="20956"/>
          <a:stretch/>
        </p:blipFill>
        <p:spPr>
          <a:xfrm>
            <a:off x="4959626" y="1032269"/>
            <a:ext cx="6947004" cy="4860943"/>
          </a:xfrm>
          <a:prstGeom prst="rect">
            <a:avLst/>
          </a:prstGeom>
          <a:ln w="28575">
            <a:solidFill>
              <a:srgbClr val="DA3E26"/>
            </a:solidFill>
          </a:ln>
          <a:effectLst>
            <a:outerShdw blurRad="292100" dist="139700" dir="2700000" algn="tl" rotWithShape="0">
              <a:srgbClr val="333333">
                <a:alpha val="65000"/>
              </a:srgbClr>
            </a:outerShdw>
          </a:effectLst>
        </p:spPr>
      </p:pic>
      <p:sp>
        <p:nvSpPr>
          <p:cNvPr id="8" name="Star: 10 Points 7">
            <a:extLst>
              <a:ext uri="{FF2B5EF4-FFF2-40B4-BE49-F238E27FC236}">
                <a16:creationId xmlns:a16="http://schemas.microsoft.com/office/drawing/2014/main" id="{4BE19BE1-83A8-0904-FFDB-F0C78DB4F3CA}"/>
              </a:ext>
            </a:extLst>
          </p:cNvPr>
          <p:cNvSpPr/>
          <p:nvPr/>
        </p:nvSpPr>
        <p:spPr>
          <a:xfrm rot="915012">
            <a:off x="10555357" y="4671391"/>
            <a:ext cx="1423516" cy="1446674"/>
          </a:xfrm>
          <a:prstGeom prst="star1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t>COMING</a:t>
            </a:r>
            <a:r>
              <a:rPr lang="en-US" dirty="0"/>
              <a:t> </a:t>
            </a:r>
            <a:r>
              <a:rPr lang="en-US" b="1" dirty="0"/>
              <a:t>SOON</a:t>
            </a:r>
          </a:p>
        </p:txBody>
      </p:sp>
    </p:spTree>
    <p:extLst>
      <p:ext uri="{BB962C8B-B14F-4D97-AF65-F5344CB8AC3E}">
        <p14:creationId xmlns:p14="http://schemas.microsoft.com/office/powerpoint/2010/main" val="3844200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0F26EC-7B1F-43B8-BD4E-5978CCF3D9D9}"/>
              </a:ext>
            </a:extLst>
          </p:cNvPr>
          <p:cNvSpPr>
            <a:spLocks noGrp="1"/>
          </p:cNvSpPr>
          <p:nvPr>
            <p:ph type="title"/>
          </p:nvPr>
        </p:nvSpPr>
        <p:spPr>
          <a:xfrm>
            <a:off x="2212290" y="199694"/>
            <a:ext cx="9515883" cy="542429"/>
          </a:xfrm>
        </p:spPr>
        <p:txBody>
          <a:bodyPr anchor="ctr">
            <a:normAutofit/>
          </a:bodyPr>
          <a:lstStyle/>
          <a:p>
            <a:r>
              <a:rPr lang="en-US" sz="3200" dirty="0"/>
              <a:t>PEIMS Summer New Business Rules</a:t>
            </a:r>
          </a:p>
        </p:txBody>
      </p:sp>
      <p:graphicFrame>
        <p:nvGraphicFramePr>
          <p:cNvPr id="5" name="Content Placeholder 4" descr="SmartArt Graphic showing the two new rule sets for In School Suspension and Out of School Suspension.">
            <a:extLst>
              <a:ext uri="{FF2B5EF4-FFF2-40B4-BE49-F238E27FC236}">
                <a16:creationId xmlns:a16="http://schemas.microsoft.com/office/drawing/2014/main" id="{93664FC5-6F5E-945B-B298-17648550B65A}"/>
              </a:ext>
            </a:extLst>
          </p:cNvPr>
          <p:cNvGraphicFramePr>
            <a:graphicFrameLocks noGrp="1"/>
          </p:cNvGraphicFramePr>
          <p:nvPr>
            <p:ph idx="1"/>
            <p:extLst>
              <p:ext uri="{D42A27DB-BD31-4B8C-83A1-F6EECF244321}">
                <p14:modId xmlns:p14="http://schemas.microsoft.com/office/powerpoint/2010/main" val="1095696954"/>
              </p:ext>
            </p:extLst>
          </p:nvPr>
        </p:nvGraphicFramePr>
        <p:xfrm>
          <a:off x="2347415" y="1495651"/>
          <a:ext cx="8988726"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Rectangle: Rounded Corners 1">
            <a:extLst>
              <a:ext uri="{FF2B5EF4-FFF2-40B4-BE49-F238E27FC236}">
                <a16:creationId xmlns:a16="http://schemas.microsoft.com/office/drawing/2014/main" id="{9E09F0EF-BD02-1406-DE28-B28DA816EC52}"/>
              </a:ext>
            </a:extLst>
          </p:cNvPr>
          <p:cNvSpPr/>
          <p:nvPr/>
        </p:nvSpPr>
        <p:spPr>
          <a:xfrm>
            <a:off x="7891131" y="5846989"/>
            <a:ext cx="3925957" cy="838408"/>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a:solidFill>
                <a:schemeClr val="bg1"/>
              </a:solidFill>
            </a:endParaRPr>
          </a:p>
          <a:p>
            <a:pPr marL="227013" lvl="2" indent="0">
              <a:buNone/>
            </a:pPr>
            <a:r>
              <a:rPr lang="en-US" sz="1800">
                <a:solidFill>
                  <a:schemeClr val="bg1"/>
                </a:solidFill>
              </a:rPr>
              <a:t>Details on the business rules start on slide __.</a:t>
            </a:r>
            <a:endParaRPr lang="en-US" sz="1800" b="0" i="0">
              <a:solidFill>
                <a:schemeClr val="bg1"/>
              </a:solidFill>
              <a:effectLst/>
            </a:endParaRPr>
          </a:p>
          <a:p>
            <a:pPr marL="227013" lvl="2" indent="0">
              <a:buNone/>
            </a:pPr>
            <a:endParaRPr lang="en-US" sz="1800" b="0" i="0">
              <a:solidFill>
                <a:schemeClr val="bg1"/>
              </a:solidFill>
              <a:effectLst/>
            </a:endParaRPr>
          </a:p>
        </p:txBody>
      </p:sp>
    </p:spTree>
    <p:extLst>
      <p:ext uri="{BB962C8B-B14F-4D97-AF65-F5344CB8AC3E}">
        <p14:creationId xmlns:p14="http://schemas.microsoft.com/office/powerpoint/2010/main" val="11286245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7C44D0-F555-E592-7C80-DD8A88865DE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1D8DD56-C7D6-94E1-05D9-45B6B1841B99}"/>
              </a:ext>
            </a:extLst>
          </p:cNvPr>
          <p:cNvSpPr>
            <a:spLocks noGrp="1"/>
          </p:cNvSpPr>
          <p:nvPr>
            <p:ph type="title"/>
          </p:nvPr>
        </p:nvSpPr>
        <p:spPr/>
        <p:txBody>
          <a:bodyPr>
            <a:normAutofit/>
          </a:bodyPr>
          <a:lstStyle/>
          <a:p>
            <a:r>
              <a:rPr lang="en-US" sz="4000">
                <a:cs typeface="Calibri"/>
              </a:rPr>
              <a:t>CURRENT KNOWN ISSUES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7FC441C0-8ED1-D338-9875-8338BAC89FD2}"/>
              </a:ext>
              <a:ext uri="{C183D7F6-B498-43B3-948B-1728B52AA6E4}">
                <adec:decorative xmlns:adec="http://schemas.microsoft.com/office/drawing/2017/decorative" val="1"/>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graphicFrame>
        <p:nvGraphicFramePr>
          <p:cNvPr id="7" name="Table 6">
            <a:extLst>
              <a:ext uri="{FF2B5EF4-FFF2-40B4-BE49-F238E27FC236}">
                <a16:creationId xmlns:a16="http://schemas.microsoft.com/office/drawing/2014/main" id="{B56E86AC-BDD6-9EC3-4630-0D6D0B0882B8}"/>
              </a:ext>
            </a:extLst>
          </p:cNvPr>
          <p:cNvGraphicFramePr>
            <a:graphicFrameLocks noGrp="1"/>
          </p:cNvGraphicFramePr>
          <p:nvPr>
            <p:extLst>
              <p:ext uri="{D42A27DB-BD31-4B8C-83A1-F6EECF244321}">
                <p14:modId xmlns:p14="http://schemas.microsoft.com/office/powerpoint/2010/main" val="300746487"/>
              </p:ext>
            </p:extLst>
          </p:nvPr>
        </p:nvGraphicFramePr>
        <p:xfrm>
          <a:off x="259882" y="809624"/>
          <a:ext cx="11551117" cy="5283168"/>
        </p:xfrm>
        <a:graphic>
          <a:graphicData uri="http://schemas.openxmlformats.org/drawingml/2006/table">
            <a:tbl>
              <a:tblPr firstRow="1"/>
              <a:tblGrid>
                <a:gridCol w="779646">
                  <a:extLst>
                    <a:ext uri="{9D8B030D-6E8A-4147-A177-3AD203B41FA5}">
                      <a16:colId xmlns:a16="http://schemas.microsoft.com/office/drawing/2014/main" val="1843586179"/>
                    </a:ext>
                  </a:extLst>
                </a:gridCol>
                <a:gridCol w="933651">
                  <a:extLst>
                    <a:ext uri="{9D8B030D-6E8A-4147-A177-3AD203B41FA5}">
                      <a16:colId xmlns:a16="http://schemas.microsoft.com/office/drawing/2014/main" val="4164817320"/>
                    </a:ext>
                  </a:extLst>
                </a:gridCol>
                <a:gridCol w="5640404">
                  <a:extLst>
                    <a:ext uri="{9D8B030D-6E8A-4147-A177-3AD203B41FA5}">
                      <a16:colId xmlns:a16="http://schemas.microsoft.com/office/drawing/2014/main" val="1064915146"/>
                    </a:ext>
                  </a:extLst>
                </a:gridCol>
                <a:gridCol w="2348564">
                  <a:extLst>
                    <a:ext uri="{9D8B030D-6E8A-4147-A177-3AD203B41FA5}">
                      <a16:colId xmlns:a16="http://schemas.microsoft.com/office/drawing/2014/main" val="3464560342"/>
                    </a:ext>
                  </a:extLst>
                </a:gridCol>
                <a:gridCol w="879754">
                  <a:extLst>
                    <a:ext uri="{9D8B030D-6E8A-4147-A177-3AD203B41FA5}">
                      <a16:colId xmlns:a16="http://schemas.microsoft.com/office/drawing/2014/main" val="2746713230"/>
                    </a:ext>
                  </a:extLst>
                </a:gridCol>
                <a:gridCol w="969098">
                  <a:extLst>
                    <a:ext uri="{9D8B030D-6E8A-4147-A177-3AD203B41FA5}">
                      <a16:colId xmlns:a16="http://schemas.microsoft.com/office/drawing/2014/main" val="1364082865"/>
                    </a:ext>
                  </a:extLst>
                </a:gridCol>
              </a:tblGrid>
              <a:tr h="295956">
                <a:tc>
                  <a:txBody>
                    <a:bodyPr/>
                    <a:lstStyle/>
                    <a:p>
                      <a:pPr algn="l" fontAlgn="t"/>
                      <a:r>
                        <a:rPr lang="en-US" sz="1500" b="1" i="0" u="none" strike="noStrike" dirty="0">
                          <a:solidFill>
                            <a:srgbClr val="FFFFFF"/>
                          </a:solidFill>
                          <a:effectLst/>
                          <a:latin typeface="+mj-lt"/>
                        </a:rPr>
                        <a:t>COMPO-NENT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l" fontAlgn="t"/>
                      <a:r>
                        <a:rPr lang="en-US" sz="1500" b="1" i="0" u="none" strike="noStrike" dirty="0">
                          <a:solidFill>
                            <a:srgbClr val="FFFFFF"/>
                          </a:solidFill>
                          <a:effectLst/>
                          <a:latin typeface="+mj-lt"/>
                        </a:rPr>
                        <a:t>SUB-COMPO-NENT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l" fontAlgn="t"/>
                      <a:r>
                        <a:rPr lang="en-US" sz="1500" b="1" i="0" u="none" strike="noStrike" dirty="0">
                          <a:solidFill>
                            <a:srgbClr val="FFFFFF"/>
                          </a:solidFill>
                          <a:effectLst/>
                          <a:latin typeface="+mj-lt"/>
                        </a:rPr>
                        <a:t>ISSUE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l" fontAlgn="t"/>
                      <a:r>
                        <a:rPr lang="en-US" sz="1500" b="1" i="0" u="none" strike="noStrike" dirty="0">
                          <a:solidFill>
                            <a:srgbClr val="FFFFFF"/>
                          </a:solidFill>
                          <a:effectLst/>
                          <a:latin typeface="+mj-lt"/>
                        </a:rPr>
                        <a:t>IMPACT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t"/>
                      <a:r>
                        <a:rPr lang="en-US" sz="1500" b="1" i="0" u="none" strike="noStrike" dirty="0">
                          <a:solidFill>
                            <a:srgbClr val="FFFFFF"/>
                          </a:solidFill>
                          <a:effectLst/>
                          <a:latin typeface="+mj-lt"/>
                        </a:rPr>
                        <a:t>REPORTED DATE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tc>
                  <a:txBody>
                    <a:bodyPr/>
                    <a:lstStyle/>
                    <a:p>
                      <a:pPr algn="ctr" fontAlgn="t"/>
                      <a:r>
                        <a:rPr lang="en-US" sz="1500" b="1" i="0" u="none" strike="noStrike" dirty="0">
                          <a:solidFill>
                            <a:srgbClr val="FFFFFF"/>
                          </a:solidFill>
                          <a:effectLst/>
                          <a:latin typeface="+mj-lt"/>
                        </a:rPr>
                        <a:t>TARGET RELEASE DATE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56082"/>
                    </a:solidFill>
                  </a:tcPr>
                </a:tc>
                <a:extLst>
                  <a:ext uri="{0D108BD9-81ED-4DB2-BD59-A6C34878D82A}">
                    <a16:rowId xmlns:a16="http://schemas.microsoft.com/office/drawing/2014/main" val="3792468169"/>
                  </a:ext>
                </a:extLst>
              </a:tr>
              <a:tr h="510480">
                <a:tc>
                  <a:txBody>
                    <a:bodyPr/>
                    <a:lstStyle/>
                    <a:p>
                      <a:pPr algn="l" fontAlgn="t"/>
                      <a:r>
                        <a:rPr lang="en-US" sz="1300" b="0" i="0" u="none" strike="noStrike" dirty="0">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Reports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Report PDM3-125-002 Student Disciplinary Action Detail Report for Students with Restraint Events is failing.</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a:solidFill>
                            <a:srgbClr val="000000"/>
                          </a:solidFill>
                          <a:effectLst/>
                          <a:latin typeface="+mj-lt"/>
                        </a:rPr>
                        <a:t>N/A</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a:solidFill>
                            <a:srgbClr val="000000"/>
                          </a:solidFill>
                          <a:effectLst/>
                          <a:latin typeface="+mj-lt"/>
                        </a:rPr>
                        <a:t>10/28/24</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a:solidFill>
                            <a:srgbClr val="000000"/>
                          </a:solidFill>
                          <a:effectLst/>
                          <a:latin typeface="+mj-lt"/>
                        </a:rPr>
                        <a:t>02/25/25</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2380677731"/>
                  </a:ext>
                </a:extLst>
              </a:tr>
              <a:tr h="741091">
                <a:tc>
                  <a:txBody>
                    <a:bodyPr/>
                    <a:lstStyle/>
                    <a:p>
                      <a:pPr algn="l" fontAlgn="t"/>
                      <a:r>
                        <a:rPr lang="en-US" sz="1300" b="0" i="0" u="none" strike="noStrike">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b="0" i="0" u="none" strike="noStrike" dirty="0">
                          <a:solidFill>
                            <a:srgbClr val="000000"/>
                          </a:solidFill>
                          <a:effectLst/>
                          <a:latin typeface="+mj-lt"/>
                        </a:rPr>
                        <a:t>Validations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b="0" i="0" u="none" strike="noStrike" dirty="0">
                          <a:solidFill>
                            <a:srgbClr val="000000"/>
                          </a:solidFill>
                          <a:effectLst/>
                          <a:latin typeface="+mj-lt"/>
                        </a:rPr>
                        <a:t>Fatal rule 45435-0005 is firing when it should not.</a:t>
                      </a:r>
                      <a:br>
                        <a:rPr lang="en-US" sz="1300" b="0" i="0" u="none" strike="noStrike" dirty="0">
                          <a:solidFill>
                            <a:srgbClr val="000000"/>
                          </a:solidFill>
                          <a:effectLst/>
                          <a:latin typeface="+mj-lt"/>
                        </a:rPr>
                      </a:br>
                      <a:r>
                        <a:rPr lang="en-US" sz="1300" b="0" i="0" u="none" strike="noStrike" dirty="0">
                          <a:solidFill>
                            <a:srgbClr val="000000"/>
                          </a:solidFill>
                          <a:effectLst/>
                          <a:latin typeface="+mj-lt"/>
                        </a:rPr>
                        <a:t>If </a:t>
                      </a:r>
                      <a:r>
                        <a:rPr lang="en-US" sz="1300" b="0" i="0" u="none" strike="noStrike" dirty="0" err="1">
                          <a:solidFill>
                            <a:srgbClr val="000000"/>
                          </a:solidFill>
                          <a:effectLst/>
                          <a:latin typeface="+mj-lt"/>
                        </a:rPr>
                        <a:t>RestraintStaffType</a:t>
                      </a:r>
                      <a:r>
                        <a:rPr lang="en-US" sz="1300" b="0" i="0" u="none" strike="noStrike" dirty="0">
                          <a:solidFill>
                            <a:srgbClr val="000000"/>
                          </a:solidFill>
                          <a:effectLst/>
                          <a:latin typeface="+mj-lt"/>
                        </a:rPr>
                        <a:t> is '01', then there must be </a:t>
                      </a:r>
                      <a:r>
                        <a:rPr lang="en-US" sz="1300" b="0" i="0" u="none" strike="noStrike" dirty="0" err="1">
                          <a:solidFill>
                            <a:srgbClr val="000000"/>
                          </a:solidFill>
                          <a:effectLst/>
                          <a:latin typeface="+mj-lt"/>
                        </a:rPr>
                        <a:t>StudentSpecialEducationAssociationData</a:t>
                      </a:r>
                      <a:r>
                        <a:rPr lang="en-US" sz="1300" b="0" i="0" u="none" strike="noStrike" dirty="0">
                          <a:solidFill>
                            <a:srgbClr val="000000"/>
                          </a:solidFill>
                          <a:effectLst/>
                          <a:latin typeface="+mj-lt"/>
                        </a:rPr>
                        <a:t> for this student on the </a:t>
                      </a:r>
                      <a:r>
                        <a:rPr lang="en-US" sz="1300" b="0" i="0" u="none" strike="noStrike" dirty="0" err="1">
                          <a:solidFill>
                            <a:srgbClr val="000000"/>
                          </a:solidFill>
                          <a:effectLst/>
                          <a:latin typeface="+mj-lt"/>
                        </a:rPr>
                        <a:t>EventDate</a:t>
                      </a:r>
                      <a:r>
                        <a:rPr lang="en-US" sz="1300" b="0" i="0" u="none" strike="noStrike" dirty="0">
                          <a:solidFill>
                            <a:srgbClr val="000000"/>
                          </a:solidFill>
                          <a:effectLst/>
                          <a:latin typeface="+mj-lt"/>
                        </a:rPr>
                        <a: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t"/>
                      <a:r>
                        <a:rPr lang="en-US" sz="1300" b="0" i="0" u="none" strike="noStrike" dirty="0">
                          <a:solidFill>
                            <a:srgbClr val="000000"/>
                          </a:solidFill>
                          <a:effectLst/>
                          <a:latin typeface="+mj-lt"/>
                        </a:rPr>
                        <a:t>This rule is firing when it should not.</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300" b="0" i="0" u="none" strike="noStrike">
                          <a:solidFill>
                            <a:srgbClr val="000000"/>
                          </a:solidFill>
                          <a:effectLst/>
                          <a:latin typeface="+mj-lt"/>
                        </a:rPr>
                        <a:t>11/11/24</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t"/>
                      <a:r>
                        <a:rPr lang="en-US" sz="1300" b="0" i="0" u="none" strike="noStrike">
                          <a:solidFill>
                            <a:srgbClr val="000000"/>
                          </a:solidFill>
                          <a:effectLst/>
                          <a:latin typeface="+mj-lt"/>
                        </a:rPr>
                        <a:t>02/28/25</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43757667"/>
                  </a:ext>
                </a:extLst>
              </a:tr>
              <a:tr h="1260910">
                <a:tc>
                  <a:txBody>
                    <a:bodyPr/>
                    <a:lstStyle/>
                    <a:p>
                      <a:pPr algn="l" fontAlgn="t"/>
                      <a:r>
                        <a:rPr lang="en-US" sz="1300" b="0" i="0" u="none" strike="noStrike">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a:solidFill>
                            <a:srgbClr val="000000"/>
                          </a:solidFill>
                          <a:effectLst/>
                          <a:latin typeface="+mj-lt"/>
                        </a:rPr>
                        <a:t>Reports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2024-2025 Career and Technical (CTE) Service ID Tier data is currently not available from the program area.  The following reports will not have CTE data: PDM3-130-001 Superintendent’s/Principal’s Report of Student Attendance, PDM3-130-002 Superintendent's/Principal's Report of Career &amp; Technical Education Eligible Days, PDM3-130-005 Comparison of Current and Prior Year Attendance, and PDM3-130-008 Superintendent's/Principal's Summary Report of Student Attendance.</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No CTE data will print on the reports.</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dirty="0">
                          <a:solidFill>
                            <a:srgbClr val="000000"/>
                          </a:solidFill>
                          <a:effectLst/>
                          <a:latin typeface="+mj-lt"/>
                        </a:rPr>
                        <a:t>10/30/24</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dirty="0">
                          <a:solidFill>
                            <a:srgbClr val="000000"/>
                          </a:solidFill>
                          <a:effectLst/>
                          <a:latin typeface="+mj-lt"/>
                        </a:rPr>
                        <a:t>03/31/25</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674476908"/>
                  </a:ext>
                </a:extLst>
              </a:tr>
              <a:tr h="791743">
                <a:tc>
                  <a:txBody>
                    <a:bodyPr/>
                    <a:lstStyle/>
                    <a:p>
                      <a:pPr algn="l" fontAlgn="t"/>
                      <a:r>
                        <a:rPr lang="en-US" sz="1300" b="0" i="0" u="none" strike="noStrike" dirty="0">
                          <a:solidFill>
                            <a:srgbClr val="000000"/>
                          </a:solidFill>
                          <a:effectLst/>
                          <a:latin typeface="+mj-lt"/>
                        </a:rPr>
                        <a:t>PEIMS Summer</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dirty="0">
                          <a:solidFill>
                            <a:srgbClr val="000000"/>
                          </a:solidFill>
                          <a:effectLst/>
                          <a:latin typeface="+mj-lt"/>
                        </a:rPr>
                        <a:t>Data Promotion</a:t>
                      </a:r>
                    </a:p>
                  </a:txBody>
                  <a:tcPr marL="5984" marR="5984" marT="5984" marB="2872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PEIMS Summer Student &gt; Course Completion promotions are resulting in duplicates when there is more than one course sequence code for the course being reported.</a:t>
                      </a:r>
                      <a:br>
                        <a:rPr lang="en-US" sz="1300" b="0" i="0" u="none" strike="noStrike" kern="1200" dirty="0">
                          <a:solidFill>
                            <a:srgbClr val="000000"/>
                          </a:solidFill>
                          <a:effectLst/>
                          <a:latin typeface="+mj-lt"/>
                          <a:ea typeface="+mn-ea"/>
                          <a:cs typeface="+mn-cs"/>
                        </a:rPr>
                      </a:br>
                      <a:endParaRPr lang="en-US" sz="1300" b="0" i="0" u="none" strike="noStrike" kern="1200" dirty="0">
                        <a:solidFill>
                          <a:srgbClr val="000000"/>
                        </a:solidFill>
                        <a:effectLst/>
                        <a:latin typeface="+mj-lt"/>
                        <a:ea typeface="+mn-ea"/>
                        <a:cs typeface="+mn-cs"/>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LEAs are unable to promote Course Completion data when more than one course sequence code is reported for the same course completion record.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02/12/25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TBD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2834622904"/>
                  </a:ext>
                </a:extLst>
              </a:tr>
              <a:tr h="1059581">
                <a:tc>
                  <a:txBody>
                    <a:bodyPr/>
                    <a:lstStyle/>
                    <a:p>
                      <a:pPr algn="l" fontAlgn="t"/>
                      <a:r>
                        <a:rPr lang="en-US" sz="1300" b="0" i="0" u="none" strike="noStrike" kern="1200" dirty="0">
                          <a:solidFill>
                            <a:srgbClr val="000000"/>
                          </a:solidFill>
                          <a:effectLst/>
                          <a:latin typeface="+mj-lt"/>
                          <a:ea typeface="+mn-ea"/>
                          <a:cs typeface="+mn-cs"/>
                        </a:rPr>
                        <a:t>PEIMS Summer</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Data Validations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a:solidFill>
                            <a:srgbClr val="000000"/>
                          </a:solidFill>
                          <a:effectLst/>
                          <a:latin typeface="+mj-lt"/>
                          <a:ea typeface="+mn-ea"/>
                          <a:cs typeface="+mn-cs"/>
                        </a:rPr>
                        <a:t>Fatal validation rule 44425-0075 is firing when no data is reporting due to promotion logic forcing a '0' to be inserted.</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l" fontAlgn="t"/>
                      <a:r>
                        <a:rPr lang="en-US" sz="1300" b="0" i="0" u="none" strike="noStrike" kern="1200" dirty="0">
                          <a:solidFill>
                            <a:srgbClr val="000000"/>
                          </a:solidFill>
                          <a:effectLst/>
                          <a:latin typeface="+mj-lt"/>
                          <a:ea typeface="+mn-ea"/>
                          <a:cs typeface="+mn-cs"/>
                        </a:rPr>
                        <a:t>LEAs will not be able to complete this submission until the fatal is resolved. The promotion logic will be updated to allow a null value to promote into the data mart.</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12/04/24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tc>
                  <a:txBody>
                    <a:bodyPr/>
                    <a:lstStyle/>
                    <a:p>
                      <a:pPr algn="ctr" fontAlgn="t"/>
                      <a:r>
                        <a:rPr lang="en-US" sz="1300" b="0" i="0" u="none" strike="noStrike" kern="1200" dirty="0">
                          <a:solidFill>
                            <a:srgbClr val="000000"/>
                          </a:solidFill>
                          <a:effectLst/>
                          <a:latin typeface="+mj-lt"/>
                          <a:ea typeface="+mn-ea"/>
                          <a:cs typeface="+mn-cs"/>
                        </a:rPr>
                        <a:t>04/04/25</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E6F5"/>
                    </a:solidFill>
                  </a:tcPr>
                </a:tc>
                <a:extLst>
                  <a:ext uri="{0D108BD9-81ED-4DB2-BD59-A6C34878D82A}">
                    <a16:rowId xmlns:a16="http://schemas.microsoft.com/office/drawing/2014/main" val="4267758993"/>
                  </a:ext>
                </a:extLst>
              </a:tr>
            </a:tbl>
          </a:graphicData>
        </a:graphic>
      </p:graphicFrame>
    </p:spTree>
    <p:extLst>
      <p:ext uri="{BB962C8B-B14F-4D97-AF65-F5344CB8AC3E}">
        <p14:creationId xmlns:p14="http://schemas.microsoft.com/office/powerpoint/2010/main" val="14645017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A2568B-F8B6-DFE0-44C5-F2F29B5B757A}"/>
            </a:ext>
          </a:extLst>
        </p:cNvPr>
        <p:cNvGrpSpPr/>
        <p:nvPr/>
      </p:nvGrpSpPr>
      <p:grpSpPr>
        <a:xfrm>
          <a:off x="0" y="0"/>
          <a:ext cx="0" cy="0"/>
          <a:chOff x="0" y="0"/>
          <a:chExt cx="0" cy="0"/>
        </a:xfrm>
      </p:grpSpPr>
      <p:pic>
        <p:nvPicPr>
          <p:cNvPr id="5" name="Picture 4" descr="Child raising hand in classroom">
            <a:extLst>
              <a:ext uri="{FF2B5EF4-FFF2-40B4-BE49-F238E27FC236}">
                <a16:creationId xmlns:a16="http://schemas.microsoft.com/office/drawing/2014/main" id="{920728CE-18CB-1E28-74FA-4FFB3A6BB9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6478"/>
            <a:ext cx="12192000" cy="5641521"/>
          </a:xfrm>
          <a:prstGeom prst="rect">
            <a:avLst/>
          </a:prstGeom>
        </p:spPr>
      </p:pic>
      <p:sp>
        <p:nvSpPr>
          <p:cNvPr id="6" name="object 5">
            <a:extLst>
              <a:ext uri="{FF2B5EF4-FFF2-40B4-BE49-F238E27FC236}">
                <a16:creationId xmlns:a16="http://schemas.microsoft.com/office/drawing/2014/main" id="{206DA7F5-0841-42B2-F8A9-A1C9B78EA626}"/>
              </a:ext>
              <a:ext uri="{C183D7F6-B498-43B3-948B-1728B52AA6E4}">
                <adec:decorative xmlns:adec="http://schemas.microsoft.com/office/drawing/2017/decorative" val="1"/>
              </a:ext>
            </a:extLst>
          </p:cNvPr>
          <p:cNvSpPr/>
          <p:nvPr/>
        </p:nvSpPr>
        <p:spPr>
          <a:xfrm>
            <a:off x="-1241" y="5341433"/>
            <a:ext cx="63097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54F72C75-1D59-F57F-7788-0403F13EAD5C}"/>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Question Quick Stop </a:t>
            </a:r>
            <a:r>
              <a:rPr kumimoji="0" lang="en-US" sz="4800" b="1" i="0" u="none" strike="noStrike" kern="1200" cap="none" spc="0" normalizeH="0" baseline="0" noProof="0" dirty="0">
                <a:ln>
                  <a:noFill/>
                </a:ln>
                <a:solidFill>
                  <a:schemeClr val="tx1">
                    <a:alpha val="0"/>
                  </a:schemeClr>
                </a:solidFill>
                <a:effectLst/>
                <a:uLnTx/>
                <a:uFillTx/>
                <a:latin typeface="Calibri"/>
                <a:ea typeface="+mn-ea"/>
                <a:cs typeface="Calibri"/>
              </a:rPr>
              <a:t>1</a:t>
            </a:r>
          </a:p>
        </p:txBody>
      </p:sp>
    </p:spTree>
    <p:extLst>
      <p:ext uri="{BB962C8B-B14F-4D97-AF65-F5344CB8AC3E}">
        <p14:creationId xmlns:p14="http://schemas.microsoft.com/office/powerpoint/2010/main" val="2874804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B8A52-3147-B5D1-EB13-C8551F53C18C}"/>
            </a:ext>
          </a:extLst>
        </p:cNvPr>
        <p:cNvGrpSpPr/>
        <p:nvPr/>
      </p:nvGrpSpPr>
      <p:grpSpPr>
        <a:xfrm>
          <a:off x="0" y="0"/>
          <a:ext cx="0" cy="0"/>
          <a:chOff x="0" y="0"/>
          <a:chExt cx="0" cy="0"/>
        </a:xfrm>
      </p:grpSpPr>
      <p:pic>
        <p:nvPicPr>
          <p:cNvPr id="3" name="Picture 2" descr="Person in striped tights lying in field">
            <a:extLst>
              <a:ext uri="{FF2B5EF4-FFF2-40B4-BE49-F238E27FC236}">
                <a16:creationId xmlns:a16="http://schemas.microsoft.com/office/drawing/2014/main" id="{D2914FEC-1137-0810-22E5-7181DC301FA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244338"/>
            <a:ext cx="12192000" cy="5613662"/>
          </a:xfrm>
          <a:prstGeom prst="rect">
            <a:avLst/>
          </a:prstGeom>
        </p:spPr>
      </p:pic>
      <p:sp>
        <p:nvSpPr>
          <p:cNvPr id="6" name="object 5">
            <a:extLst>
              <a:ext uri="{FF2B5EF4-FFF2-40B4-BE49-F238E27FC236}">
                <a16:creationId xmlns:a16="http://schemas.microsoft.com/office/drawing/2014/main" id="{8FDFDC5F-D862-3068-D72A-5AC00191B525}"/>
              </a:ext>
              <a:ext uri="{C183D7F6-B498-43B3-948B-1728B52AA6E4}">
                <adec:decorative xmlns:adec="http://schemas.microsoft.com/office/drawing/2017/decorative" val="1"/>
              </a:ext>
            </a:extLst>
          </p:cNvPr>
          <p:cNvSpPr/>
          <p:nvPr/>
        </p:nvSpPr>
        <p:spPr>
          <a:xfrm>
            <a:off x="-1241" y="5341433"/>
            <a:ext cx="63097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A7B60728-E577-49A0-E249-5DC78B2DB964}"/>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PEIMS Extended Year</a:t>
            </a:r>
          </a:p>
        </p:txBody>
      </p:sp>
      <p:sp>
        <p:nvSpPr>
          <p:cNvPr id="4" name="object 5">
            <a:hlinkClick r:id="rId4" action="ppaction://hlinksldjump"/>
            <a:extLst>
              <a:ext uri="{FF2B5EF4-FFF2-40B4-BE49-F238E27FC236}">
                <a16:creationId xmlns:a16="http://schemas.microsoft.com/office/drawing/2014/main" id="{1CE18BC4-2189-7A92-CF4B-E7D5511686B7}"/>
              </a:ext>
              <a:ext uri="{C183D7F6-B498-43B3-948B-1728B52AA6E4}">
                <adec:decorative xmlns:adec="http://schemas.microsoft.com/office/drawing/2017/decorative" val="1"/>
              </a:ext>
            </a:extLst>
          </p:cNvPr>
          <p:cNvSpPr/>
          <p:nvPr/>
        </p:nvSpPr>
        <p:spPr>
          <a:xfrm>
            <a:off x="9195707" y="6482443"/>
            <a:ext cx="2996293" cy="375557"/>
          </a:xfrm>
          <a:prstGeom prst="rect">
            <a:avLst/>
          </a:prstGeom>
          <a:solidFill>
            <a:srgbClr val="FFFFFF">
              <a:alpha val="70000"/>
            </a:srgbClr>
          </a:solidFill>
        </p:spPr>
        <p:txBody>
          <a:bodyPr wrap="square" lIns="0" tIns="0" rIns="0" bIns="0" rtlCol="0"/>
          <a:lstStyle/>
          <a:p>
            <a:pPr algn="ctr"/>
            <a:r>
              <a:rPr lang="en-US" b="1" dirty="0"/>
              <a:t>Reference Slides 117 - 156</a:t>
            </a:r>
            <a:endParaRPr b="1" dirty="0"/>
          </a:p>
        </p:txBody>
      </p:sp>
    </p:spTree>
    <p:extLst>
      <p:ext uri="{BB962C8B-B14F-4D97-AF65-F5344CB8AC3E}">
        <p14:creationId xmlns:p14="http://schemas.microsoft.com/office/powerpoint/2010/main" val="82510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FD3D2-A5CE-D730-F691-2E90EF0ECAAD}"/>
              </a:ext>
            </a:extLst>
          </p:cNvPr>
          <p:cNvSpPr>
            <a:spLocks noGrp="1"/>
          </p:cNvSpPr>
          <p:nvPr>
            <p:ph type="title"/>
          </p:nvPr>
        </p:nvSpPr>
        <p:spPr/>
        <p:txBody>
          <a:bodyPr>
            <a:normAutofit/>
          </a:bodyPr>
          <a:lstStyle/>
          <a:p>
            <a:r>
              <a:rPr lang="en-US" sz="3200" dirty="0"/>
              <a:t>PEIMS Extended Year Additional Days School Year </a:t>
            </a:r>
          </a:p>
        </p:txBody>
      </p:sp>
      <p:sp>
        <p:nvSpPr>
          <p:cNvPr id="3" name="Content Placeholder 2">
            <a:extLst>
              <a:ext uri="{FF2B5EF4-FFF2-40B4-BE49-F238E27FC236}">
                <a16:creationId xmlns:a16="http://schemas.microsoft.com/office/drawing/2014/main" id="{FD5AC32C-299A-D448-CE2F-24D28F7B4C2A}"/>
              </a:ext>
            </a:extLst>
          </p:cNvPr>
          <p:cNvSpPr>
            <a:spLocks noGrp="1"/>
          </p:cNvSpPr>
          <p:nvPr>
            <p:ph idx="1"/>
          </p:nvPr>
        </p:nvSpPr>
        <p:spPr>
          <a:xfrm>
            <a:off x="712380" y="1312318"/>
            <a:ext cx="5383620" cy="4351338"/>
          </a:xfrm>
        </p:spPr>
        <p:txBody>
          <a:bodyPr/>
          <a:lstStyle/>
          <a:p>
            <a:r>
              <a:rPr lang="en-US" dirty="0"/>
              <a:t>Reminders – Student </a:t>
            </a:r>
          </a:p>
          <a:p>
            <a:pPr lvl="1"/>
            <a:r>
              <a:rPr lang="en-US" sz="2000" dirty="0"/>
              <a:t>Grades PK – 5</a:t>
            </a:r>
          </a:p>
          <a:p>
            <a:pPr lvl="1"/>
            <a:r>
              <a:rPr lang="en-US" sz="2000" dirty="0"/>
              <a:t>Attendance tracked daily</a:t>
            </a:r>
          </a:p>
          <a:p>
            <a:pPr lvl="2"/>
            <a:r>
              <a:rPr lang="en-US" sz="1600" dirty="0"/>
              <a:t>Total days reported in PEIMS EXYR</a:t>
            </a:r>
          </a:p>
          <a:p>
            <a:pPr lvl="1"/>
            <a:r>
              <a:rPr lang="en-US" sz="2000" dirty="0"/>
              <a:t>Reported in </a:t>
            </a:r>
            <a:r>
              <a:rPr lang="en-US" sz="2000" dirty="0" err="1"/>
              <a:t>ReportingPeriodExt</a:t>
            </a:r>
            <a:r>
              <a:rPr lang="en-US" sz="2000" dirty="0"/>
              <a:t> entity</a:t>
            </a:r>
          </a:p>
          <a:p>
            <a:pPr lvl="1"/>
            <a:r>
              <a:rPr lang="en-US" sz="2000" dirty="0"/>
              <a:t>Uses Reporting Period 9</a:t>
            </a:r>
          </a:p>
          <a:p>
            <a:endParaRPr lang="en-US" dirty="0"/>
          </a:p>
          <a:p>
            <a:r>
              <a:rPr lang="en-US" dirty="0"/>
              <a:t>Reminders – Staff</a:t>
            </a:r>
          </a:p>
          <a:p>
            <a:pPr lvl="1"/>
            <a:r>
              <a:rPr lang="en-US" sz="2000" dirty="0" err="1"/>
              <a:t>AdditionalDaysProgramTeacher</a:t>
            </a:r>
            <a:r>
              <a:rPr lang="en-US" sz="2000" dirty="0"/>
              <a:t> (E1673)</a:t>
            </a:r>
          </a:p>
          <a:p>
            <a:pPr lvl="1"/>
            <a:r>
              <a:rPr lang="en-US" sz="2000" dirty="0"/>
              <a:t>Reports in StaffSectionAssociation</a:t>
            </a:r>
          </a:p>
          <a:p>
            <a:pPr lvl="1"/>
            <a:endParaRPr lang="en-US" dirty="0"/>
          </a:p>
        </p:txBody>
      </p:sp>
      <p:grpSp>
        <p:nvGrpSpPr>
          <p:cNvPr id="5" name="Group 4" descr="Reminders for ADSY Calendar">
            <a:extLst>
              <a:ext uri="{FF2B5EF4-FFF2-40B4-BE49-F238E27FC236}">
                <a16:creationId xmlns:a16="http://schemas.microsoft.com/office/drawing/2014/main" id="{F7BBB9D8-587F-3C57-32C9-957E0FA73A37}"/>
              </a:ext>
            </a:extLst>
          </p:cNvPr>
          <p:cNvGrpSpPr/>
          <p:nvPr/>
        </p:nvGrpSpPr>
        <p:grpSpPr>
          <a:xfrm>
            <a:off x="6387881" y="1143000"/>
            <a:ext cx="5515897" cy="4572000"/>
            <a:chOff x="6387881" y="1199535"/>
            <a:chExt cx="5515897" cy="4572000"/>
          </a:xfrm>
        </p:grpSpPr>
        <p:sp>
          <p:nvSpPr>
            <p:cNvPr id="6" name="Rectangle 5">
              <a:extLst>
                <a:ext uri="{FF2B5EF4-FFF2-40B4-BE49-F238E27FC236}">
                  <a16:creationId xmlns:a16="http://schemas.microsoft.com/office/drawing/2014/main" id="{FF3352BE-23D0-30C2-C0ED-1D393FB5DAAC}"/>
                </a:ext>
              </a:extLst>
            </p:cNvPr>
            <p:cNvSpPr/>
            <p:nvPr/>
          </p:nvSpPr>
          <p:spPr>
            <a:xfrm>
              <a:off x="6387881" y="1199535"/>
              <a:ext cx="5515897" cy="4572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6B7DE295-F263-4846-2F4B-D16856577504}"/>
                </a:ext>
              </a:extLst>
            </p:cNvPr>
            <p:cNvSpPr/>
            <p:nvPr/>
          </p:nvSpPr>
          <p:spPr>
            <a:xfrm>
              <a:off x="6387881" y="1285424"/>
              <a:ext cx="5515897" cy="4486111"/>
            </a:xfrm>
            <a:prstGeom prst="roundRect">
              <a:avLst/>
            </a:prstGeom>
            <a:solidFill>
              <a:srgbClr val="70417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 Placeholder 3">
            <a:extLst>
              <a:ext uri="{FF2B5EF4-FFF2-40B4-BE49-F238E27FC236}">
                <a16:creationId xmlns:a16="http://schemas.microsoft.com/office/drawing/2014/main" id="{43B33466-583E-B491-F76F-261949798041}"/>
              </a:ext>
            </a:extLst>
          </p:cNvPr>
          <p:cNvSpPr>
            <a:spLocks noGrp="1"/>
          </p:cNvSpPr>
          <p:nvPr>
            <p:ph type="body" sz="quarter" idx="13"/>
          </p:nvPr>
        </p:nvSpPr>
        <p:spPr>
          <a:xfrm>
            <a:off x="6619550" y="1750936"/>
            <a:ext cx="5383620" cy="3288203"/>
          </a:xfrm>
        </p:spPr>
        <p:txBody>
          <a:bodyPr/>
          <a:lstStyle/>
          <a:p>
            <a:pPr>
              <a:buClr>
                <a:srgbClr val="F16038"/>
              </a:buClr>
            </a:pPr>
            <a:r>
              <a:rPr lang="en-US"/>
              <a:t>Reminders – Calendar</a:t>
            </a:r>
          </a:p>
          <a:p>
            <a:pPr lvl="1">
              <a:buClr>
                <a:srgbClr val="F16038"/>
              </a:buClr>
            </a:pPr>
            <a:r>
              <a:rPr lang="en-US"/>
              <a:t>ADSY </a:t>
            </a:r>
            <a:r>
              <a:rPr lang="en-US" err="1"/>
              <a:t>CalendarType</a:t>
            </a:r>
            <a:r>
              <a:rPr lang="en-US"/>
              <a:t> (E1600) ‘16’</a:t>
            </a:r>
          </a:p>
          <a:p>
            <a:pPr lvl="1">
              <a:buClr>
                <a:srgbClr val="F16038"/>
              </a:buClr>
            </a:pPr>
            <a:r>
              <a:rPr lang="en-US"/>
              <a:t>180 days minimum submitted in PEIMS Summer</a:t>
            </a:r>
          </a:p>
          <a:p>
            <a:pPr lvl="1">
              <a:buClr>
                <a:srgbClr val="F16038"/>
              </a:buClr>
            </a:pPr>
            <a:r>
              <a:rPr lang="en-US"/>
              <a:t>Up to 30 days submitted in PEIMS Extended Year </a:t>
            </a:r>
          </a:p>
          <a:p>
            <a:pPr lvl="1">
              <a:buClr>
                <a:srgbClr val="F16038"/>
              </a:buClr>
            </a:pPr>
            <a:r>
              <a:rPr lang="en-US"/>
              <a:t>½ day funding</a:t>
            </a:r>
          </a:p>
        </p:txBody>
      </p:sp>
      <p:sp>
        <p:nvSpPr>
          <p:cNvPr id="8" name="Rectangle 7">
            <a:extLst>
              <a:ext uri="{FF2B5EF4-FFF2-40B4-BE49-F238E27FC236}">
                <a16:creationId xmlns:a16="http://schemas.microsoft.com/office/drawing/2014/main" id="{4F16781A-C6AB-2F36-A53E-F7DA64247E5E}"/>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23765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A083B0-512F-C608-B227-9CEFC47729C8}"/>
              </a:ext>
            </a:extLst>
          </p:cNvPr>
          <p:cNvSpPr>
            <a:spLocks noGrp="1"/>
          </p:cNvSpPr>
          <p:nvPr>
            <p:ph type="title"/>
          </p:nvPr>
        </p:nvSpPr>
        <p:spPr/>
        <p:txBody>
          <a:bodyPr>
            <a:normAutofit fontScale="90000"/>
          </a:bodyPr>
          <a:lstStyle/>
          <a:p>
            <a:r>
              <a:rPr lang="en-US" dirty="0"/>
              <a:t>PEIMS Extended Year New Data Element</a:t>
            </a:r>
          </a:p>
        </p:txBody>
      </p:sp>
      <p:sp>
        <p:nvSpPr>
          <p:cNvPr id="4" name="Rectangle: Rounded Corners 3">
            <a:extLst>
              <a:ext uri="{FF2B5EF4-FFF2-40B4-BE49-F238E27FC236}">
                <a16:creationId xmlns:a16="http://schemas.microsoft.com/office/drawing/2014/main" id="{FFEABC16-D350-5B4E-FE3D-D2D54A2175DA}"/>
              </a:ext>
              <a:ext uri="{C183D7F6-B498-43B3-948B-1728B52AA6E4}">
                <adec:decorative xmlns:adec="http://schemas.microsoft.com/office/drawing/2017/decorative" val="1"/>
              </a:ext>
            </a:extLst>
          </p:cNvPr>
          <p:cNvSpPr/>
          <p:nvPr/>
        </p:nvSpPr>
        <p:spPr>
          <a:xfrm>
            <a:off x="2971004" y="2136912"/>
            <a:ext cx="7741548" cy="4568197"/>
          </a:xfrm>
          <a:prstGeom prst="roundRect">
            <a:avLst/>
          </a:prstGeom>
          <a:solidFill>
            <a:srgbClr val="70417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27A4C1C8-96A3-598E-CAB5-8833254DFDD8}"/>
              </a:ext>
            </a:extLst>
          </p:cNvPr>
          <p:cNvSpPr>
            <a:spLocks noGrp="1"/>
          </p:cNvSpPr>
          <p:nvPr>
            <p:ph idx="1"/>
          </p:nvPr>
        </p:nvSpPr>
        <p:spPr/>
        <p:txBody>
          <a:bodyPr/>
          <a:lstStyle/>
          <a:p>
            <a:r>
              <a:rPr lang="en-US" err="1"/>
              <a:t>SummerSchoolIndicator</a:t>
            </a:r>
            <a:r>
              <a:rPr lang="en-US"/>
              <a:t> (E3091)</a:t>
            </a:r>
          </a:p>
          <a:p>
            <a:pPr marL="0" indent="0">
              <a:buNone/>
            </a:pPr>
            <a:endParaRPr lang="en-US"/>
          </a:p>
        </p:txBody>
      </p:sp>
      <p:pic>
        <p:nvPicPr>
          <p:cNvPr id="5" name="Picture 4" descr="Screenshot of data element information on E3091 Summer School Indicator.">
            <a:extLst>
              <a:ext uri="{FF2B5EF4-FFF2-40B4-BE49-F238E27FC236}">
                <a16:creationId xmlns:a16="http://schemas.microsoft.com/office/drawing/2014/main" id="{863A7838-A060-740A-D3D0-AFC712F061DF}"/>
              </a:ext>
            </a:extLst>
          </p:cNvPr>
          <p:cNvPicPr>
            <a:picLocks noChangeAspect="1"/>
          </p:cNvPicPr>
          <p:nvPr/>
        </p:nvPicPr>
        <p:blipFill>
          <a:blip r:embed="rId2"/>
          <a:srcRect l="923" t="1254" r="868" b="1669"/>
          <a:stretch/>
        </p:blipFill>
        <p:spPr>
          <a:xfrm>
            <a:off x="3437626" y="2430963"/>
            <a:ext cx="6808304" cy="3980096"/>
          </a:xfrm>
          <a:prstGeom prst="rect">
            <a:avLst/>
          </a:prstGeom>
          <a:ln w="165100">
            <a:noFill/>
            <a:miter lim="800000"/>
          </a:ln>
        </p:spPr>
      </p:pic>
    </p:spTree>
    <p:extLst>
      <p:ext uri="{BB962C8B-B14F-4D97-AF65-F5344CB8AC3E}">
        <p14:creationId xmlns:p14="http://schemas.microsoft.com/office/powerpoint/2010/main" val="2871931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5B784-6300-7154-CB90-9B931B9426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5E40D41-E2E6-209A-AC6D-13E11FA39E5D}"/>
              </a:ext>
            </a:extLst>
          </p:cNvPr>
          <p:cNvSpPr>
            <a:spLocks noGrp="1"/>
          </p:cNvSpPr>
          <p:nvPr>
            <p:ph type="title"/>
          </p:nvPr>
        </p:nvSpPr>
        <p:spPr/>
        <p:txBody>
          <a:bodyPr>
            <a:normAutofit/>
          </a:bodyPr>
          <a:lstStyle/>
          <a:p>
            <a:r>
              <a:rPr lang="en-US" sz="3200" dirty="0"/>
              <a:t>PEIMS Extended Year Report Updates</a:t>
            </a:r>
          </a:p>
        </p:txBody>
      </p:sp>
      <p:graphicFrame>
        <p:nvGraphicFramePr>
          <p:cNvPr id="3" name="Diagram 2" descr="SmartArt Graphic showing different reports changed for PEIMS Extended Year.">
            <a:extLst>
              <a:ext uri="{FF2B5EF4-FFF2-40B4-BE49-F238E27FC236}">
                <a16:creationId xmlns:a16="http://schemas.microsoft.com/office/drawing/2014/main" id="{A5471B76-77AB-D76A-7DA9-07BF7A234511}"/>
              </a:ext>
            </a:extLst>
          </p:cNvPr>
          <p:cNvGraphicFramePr/>
          <p:nvPr>
            <p:extLst>
              <p:ext uri="{D42A27DB-BD31-4B8C-83A1-F6EECF244321}">
                <p14:modId xmlns:p14="http://schemas.microsoft.com/office/powerpoint/2010/main" val="3080107919"/>
              </p:ext>
            </p:extLst>
          </p:nvPr>
        </p:nvGraphicFramePr>
        <p:xfrm>
          <a:off x="1186066" y="1036101"/>
          <a:ext cx="9614458" cy="50851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a:extLst>
              <a:ext uri="{FF2B5EF4-FFF2-40B4-BE49-F238E27FC236}">
                <a16:creationId xmlns:a16="http://schemas.microsoft.com/office/drawing/2014/main" id="{4AC694CE-E59B-BB73-4813-BE2609174D31}"/>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descr="Office worker female with solid fill">
            <a:extLst>
              <a:ext uri="{FF2B5EF4-FFF2-40B4-BE49-F238E27FC236}">
                <a16:creationId xmlns:a16="http://schemas.microsoft.com/office/drawing/2014/main" id="{69ACDB6C-DF46-590F-A4B5-3E448B15E34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873110" y="4303643"/>
            <a:ext cx="914400" cy="914400"/>
          </a:xfrm>
          <a:prstGeom prst="rect">
            <a:avLst/>
          </a:prstGeom>
        </p:spPr>
      </p:pic>
      <p:pic>
        <p:nvPicPr>
          <p:cNvPr id="8" name="Graphic 7" descr="Clipboard Checked with solid fill">
            <a:extLst>
              <a:ext uri="{FF2B5EF4-FFF2-40B4-BE49-F238E27FC236}">
                <a16:creationId xmlns:a16="http://schemas.microsoft.com/office/drawing/2014/main" id="{60EF4E26-08EC-D217-890B-A9CE354673E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4909" y="4303643"/>
            <a:ext cx="914400" cy="914400"/>
          </a:xfrm>
          <a:prstGeom prst="rect">
            <a:avLst/>
          </a:prstGeom>
        </p:spPr>
      </p:pic>
      <p:pic>
        <p:nvPicPr>
          <p:cNvPr id="12" name="Graphic 11" descr="Diploma with solid fill">
            <a:extLst>
              <a:ext uri="{FF2B5EF4-FFF2-40B4-BE49-F238E27FC236}">
                <a16:creationId xmlns:a16="http://schemas.microsoft.com/office/drawing/2014/main" id="{7803E3FE-2050-4CCF-E86B-D4ACE3FC4A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796708" y="4303643"/>
            <a:ext cx="914400" cy="914400"/>
          </a:xfrm>
          <a:prstGeom prst="rect">
            <a:avLst/>
          </a:prstGeom>
        </p:spPr>
      </p:pic>
      <p:pic>
        <p:nvPicPr>
          <p:cNvPr id="10" name="Graphic 9" descr="Flowchart with solid fill">
            <a:extLst>
              <a:ext uri="{FF2B5EF4-FFF2-40B4-BE49-F238E27FC236}">
                <a16:creationId xmlns:a16="http://schemas.microsoft.com/office/drawing/2014/main" id="{81D59549-2655-A567-A52B-E814AD9E361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296400" y="4303643"/>
            <a:ext cx="914400" cy="914400"/>
          </a:xfrm>
          <a:prstGeom prst="rect">
            <a:avLst/>
          </a:prstGeom>
        </p:spPr>
      </p:pic>
      <p:sp>
        <p:nvSpPr>
          <p:cNvPr id="5" name="Star: 10 Points 4">
            <a:extLst>
              <a:ext uri="{FF2B5EF4-FFF2-40B4-BE49-F238E27FC236}">
                <a16:creationId xmlns:a16="http://schemas.microsoft.com/office/drawing/2014/main" id="{DC4501F9-CE53-DDAB-9AD4-A0C0471E2DFB}"/>
              </a:ext>
            </a:extLst>
          </p:cNvPr>
          <p:cNvSpPr/>
          <p:nvPr/>
        </p:nvSpPr>
        <p:spPr>
          <a:xfrm rot="915012">
            <a:off x="10562634" y="4617032"/>
            <a:ext cx="1423516" cy="1502007"/>
          </a:xfrm>
          <a:prstGeom prst="star1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t>COMING SOON</a:t>
            </a:r>
          </a:p>
          <a:p>
            <a:pPr algn="ctr"/>
            <a:r>
              <a:rPr lang="en-US" sz="1400" b="1" dirty="0"/>
              <a:t>CSV &amp; SOA Reports</a:t>
            </a:r>
          </a:p>
          <a:p>
            <a:pPr marL="285750" indent="-285750" algn="ctr">
              <a:buFontTx/>
              <a:buChar char="-"/>
            </a:pPr>
            <a:endParaRPr lang="en-US" sz="1400" b="1" dirty="0"/>
          </a:p>
        </p:txBody>
      </p:sp>
    </p:spTree>
    <p:extLst>
      <p:ext uri="{BB962C8B-B14F-4D97-AF65-F5344CB8AC3E}">
        <p14:creationId xmlns:p14="http://schemas.microsoft.com/office/powerpoint/2010/main" val="37639222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4E2DE7-B2F0-FE0E-92AE-E33FF8839E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70F150-BC25-AFCC-0121-05B9EEDBF40B}"/>
              </a:ext>
            </a:extLst>
          </p:cNvPr>
          <p:cNvSpPr>
            <a:spLocks noGrp="1"/>
          </p:cNvSpPr>
          <p:nvPr>
            <p:ph type="title"/>
          </p:nvPr>
        </p:nvSpPr>
        <p:spPr/>
        <p:txBody>
          <a:bodyPr>
            <a:normAutofit/>
          </a:bodyPr>
          <a:lstStyle/>
          <a:p>
            <a:r>
              <a:rPr lang="en-US" sz="4000" dirty="0">
                <a:cs typeface="Calibri"/>
              </a:rPr>
              <a:t>CURRENT KNOWN ISSUES  </a:t>
            </a:r>
            <a:r>
              <a:rPr lang="en-US" sz="4000" dirty="0">
                <a:solidFill>
                  <a:schemeClr val="bg1"/>
                </a:solidFill>
                <a:cs typeface="Calibri"/>
              </a:rPr>
              <a:t>1</a:t>
            </a:r>
            <a:endParaRPr lang="en-US" sz="4000" dirty="0">
              <a:solidFill>
                <a:schemeClr val="bg1"/>
              </a:solidFill>
            </a:endParaRPr>
          </a:p>
        </p:txBody>
      </p:sp>
      <p:sp>
        <p:nvSpPr>
          <p:cNvPr id="4" name="Content Placeholder 3">
            <a:extLst>
              <a:ext uri="{FF2B5EF4-FFF2-40B4-BE49-F238E27FC236}">
                <a16:creationId xmlns:a16="http://schemas.microsoft.com/office/drawing/2014/main" id="{3160F9A6-9FE1-C8A5-1484-5F615E456FF3}"/>
              </a:ext>
            </a:extLst>
          </p:cNvPr>
          <p:cNvSpPr>
            <a:spLocks noGrp="1"/>
          </p:cNvSpPr>
          <p:nvPr>
            <p:ph idx="1"/>
          </p:nvPr>
        </p:nvSpPr>
        <p:spPr/>
        <p:txBody>
          <a:bodyPr/>
          <a:lstStyle/>
          <a:p>
            <a:r>
              <a:rPr lang="en-US"/>
              <a:t>No current known issues as of March 20, 2025.</a:t>
            </a:r>
          </a:p>
          <a:p>
            <a:pPr marL="0" indent="0">
              <a:buNone/>
            </a:pPr>
            <a:endParaRPr lang="en-US"/>
          </a:p>
        </p:txBody>
      </p:sp>
      <p:sp>
        <p:nvSpPr>
          <p:cNvPr id="2" name="Content Placeholder 3">
            <a:extLst>
              <a:ext uri="{FF2B5EF4-FFF2-40B4-BE49-F238E27FC236}">
                <a16:creationId xmlns:a16="http://schemas.microsoft.com/office/drawing/2014/main" id="{E2649125-63F3-282F-BAFA-A1D0F512F6BC}"/>
              </a:ext>
              <a:ext uri="{C183D7F6-B498-43B3-948B-1728B52AA6E4}">
                <adec:decorative xmlns:adec="http://schemas.microsoft.com/office/drawing/2017/decorative" val="1"/>
              </a:ext>
            </a:extLst>
          </p:cNvPr>
          <p:cNvSpPr txBox="1">
            <a:spLocks/>
          </p:cNvSpPr>
          <p:nvPr/>
        </p:nvSpPr>
        <p:spPr>
          <a:xfrm>
            <a:off x="535170" y="809625"/>
            <a:ext cx="11275829" cy="4924425"/>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600"/>
              </a:spcAft>
              <a:buClr>
                <a:srgbClr val="F16038"/>
              </a:buClr>
              <a:buSzTx/>
              <a:buFont typeface="Wingdings" panose="05000000000000000000" pitchFamily="2" charset="2"/>
              <a:buChar char="§"/>
              <a:tabLst/>
              <a:defRPr/>
            </a:pPr>
            <a:endParaRPr kumimoji="0" lang="en-US" b="0" i="0" u="none" strike="noStrike" kern="1200" cap="none" spc="0" normalizeH="0" baseline="0" noProof="0">
              <a:ln>
                <a:noFill/>
              </a:ln>
              <a:solidFill>
                <a:srgbClr val="595959"/>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208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ild jumping in park">
            <a:extLst>
              <a:ext uri="{FF2B5EF4-FFF2-40B4-BE49-F238E27FC236}">
                <a16:creationId xmlns:a16="http://schemas.microsoft.com/office/drawing/2014/main" id="{4E810275-E2DD-FF1E-F98F-5DDF66D52C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1244338"/>
            <a:ext cx="12192000" cy="5613662"/>
          </a:xfrm>
          <a:prstGeom prst="rect">
            <a:avLst/>
          </a:prstGeom>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40" y="5341433"/>
            <a:ext cx="5251666"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7832254" cy="806631"/>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530"/>
              </a:spcBef>
              <a:spcAft>
                <a:spcPts val="0"/>
              </a:spcAft>
              <a:buClrTx/>
              <a:buSzTx/>
              <a:buFontTx/>
              <a:buNone/>
              <a:tabLst/>
              <a:defRPr/>
            </a:pPr>
            <a:r>
              <a:rPr kumimoji="0" lang="en-US" sz="4800" b="1" i="0" u="none" strike="noStrike" kern="1200" cap="none" spc="0" normalizeH="0" baseline="0" noProof="0" dirty="0">
                <a:ln>
                  <a:noFill/>
                </a:ln>
                <a:solidFill>
                  <a:schemeClr val="tx1"/>
                </a:solidFill>
                <a:effectLst/>
                <a:uLnTx/>
                <a:uFillTx/>
                <a:latin typeface="Calibri"/>
                <a:ea typeface="+mn-ea"/>
                <a:cs typeface="Calibri"/>
              </a:rPr>
              <a:t>     PEIMS Summer</a:t>
            </a:r>
          </a:p>
        </p:txBody>
      </p:sp>
      <p:sp>
        <p:nvSpPr>
          <p:cNvPr id="4" name="object 5">
            <a:hlinkClick r:id="rId4" action="ppaction://hlinksldjump"/>
            <a:extLst>
              <a:ext uri="{FF2B5EF4-FFF2-40B4-BE49-F238E27FC236}">
                <a16:creationId xmlns:a16="http://schemas.microsoft.com/office/drawing/2014/main" id="{4B06B2BF-6B8B-D162-FCE6-DB59377B5528}"/>
              </a:ext>
              <a:ext uri="{C183D7F6-B498-43B3-948B-1728B52AA6E4}">
                <adec:decorative xmlns:adec="http://schemas.microsoft.com/office/drawing/2017/decorative" val="1"/>
              </a:ext>
            </a:extLst>
          </p:cNvPr>
          <p:cNvSpPr/>
          <p:nvPr/>
        </p:nvSpPr>
        <p:spPr>
          <a:xfrm>
            <a:off x="9195707" y="6482443"/>
            <a:ext cx="2996293" cy="375557"/>
          </a:xfrm>
          <a:prstGeom prst="rect">
            <a:avLst/>
          </a:prstGeom>
          <a:solidFill>
            <a:srgbClr val="FFFFFF">
              <a:alpha val="70000"/>
            </a:srgbClr>
          </a:solidFill>
        </p:spPr>
        <p:txBody>
          <a:bodyPr wrap="square" lIns="0" tIns="0" rIns="0" bIns="0" rtlCol="0"/>
          <a:lstStyle/>
          <a:p>
            <a:pPr algn="ctr"/>
            <a:r>
              <a:rPr lang="en-US" b="1" dirty="0"/>
              <a:t>Reference Slides 32 to 116</a:t>
            </a:r>
            <a:endParaRPr b="1" dirty="0"/>
          </a:p>
        </p:txBody>
      </p:sp>
    </p:spTree>
    <p:extLst>
      <p:ext uri="{BB962C8B-B14F-4D97-AF65-F5344CB8AC3E}">
        <p14:creationId xmlns:p14="http://schemas.microsoft.com/office/powerpoint/2010/main" val="41198370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252E4E-657F-732A-5B5C-F0CF48E2E5B1}"/>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7518F394-CCDC-B1AA-BDDA-C865710FA55E}"/>
              </a:ext>
            </a:extLst>
          </p:cNvPr>
          <p:cNvSpPr>
            <a:spLocks noGrp="1"/>
          </p:cNvSpPr>
          <p:nvPr>
            <p:ph type="title"/>
          </p:nvPr>
        </p:nvSpPr>
        <p:spPr/>
        <p:txBody>
          <a:bodyPr>
            <a:normAutofit fontScale="90000"/>
          </a:bodyPr>
          <a:lstStyle/>
          <a:p>
            <a:r>
              <a:rPr lang="en-US"/>
              <a:t>Promotion Logic Document Updates</a:t>
            </a:r>
          </a:p>
        </p:txBody>
      </p:sp>
      <p:graphicFrame>
        <p:nvGraphicFramePr>
          <p:cNvPr id="9" name="Diagram 8" descr="SmartArt Graphic showing links to core collection promotion logic documents.">
            <a:extLst>
              <a:ext uri="{FF2B5EF4-FFF2-40B4-BE49-F238E27FC236}">
                <a16:creationId xmlns:a16="http://schemas.microsoft.com/office/drawing/2014/main" id="{BFC13A46-632C-8F6E-DFA5-5C1CD0812B45}"/>
              </a:ext>
            </a:extLst>
          </p:cNvPr>
          <p:cNvGraphicFramePr/>
          <p:nvPr>
            <p:extLst>
              <p:ext uri="{D42A27DB-BD31-4B8C-83A1-F6EECF244321}">
                <p14:modId xmlns:p14="http://schemas.microsoft.com/office/powerpoint/2010/main" val="3553840715"/>
              </p:ext>
            </p:extLst>
          </p:nvPr>
        </p:nvGraphicFramePr>
        <p:xfrm>
          <a:off x="3220995" y="1314450"/>
          <a:ext cx="6429192" cy="4604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586233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veral hands raised and ready to answer a question">
            <a:extLst>
              <a:ext uri="{FF2B5EF4-FFF2-40B4-BE49-F238E27FC236}">
                <a16:creationId xmlns:a16="http://schemas.microsoft.com/office/drawing/2014/main" id="{7AC97813-794E-8F29-D353-2BD6A532CC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1341639"/>
            <a:ext cx="12192000" cy="5516362"/>
          </a:xfrm>
          <a:prstGeom prst="rect">
            <a:avLst/>
          </a:prstGeom>
        </p:spPr>
      </p:pic>
      <p:sp>
        <p:nvSpPr>
          <p:cNvPr id="6" name="object 5">
            <a:extLst>
              <a:ext uri="{FF2B5EF4-FFF2-40B4-BE49-F238E27FC236}">
                <a16:creationId xmlns:a16="http://schemas.microsoft.com/office/drawing/2014/main" id="{73A23DC5-64FE-5325-8D12-8FEE5976C6CA}"/>
              </a:ext>
              <a:ext uri="{C183D7F6-B498-43B3-948B-1728B52AA6E4}">
                <adec:decorative xmlns:adec="http://schemas.microsoft.com/office/drawing/2017/decorative" val="1"/>
              </a:ext>
            </a:extLst>
          </p:cNvPr>
          <p:cNvSpPr/>
          <p:nvPr/>
        </p:nvSpPr>
        <p:spPr>
          <a:xfrm>
            <a:off x="-1239" y="5341433"/>
            <a:ext cx="5346962" cy="1239793"/>
          </a:xfrm>
          <a:prstGeom prst="rect">
            <a:avLst/>
          </a:prstGeom>
          <a:solidFill>
            <a:srgbClr val="FFFFFF">
              <a:alpha val="70000"/>
            </a:srgbClr>
          </a:solidFill>
        </p:spPr>
        <p:txBody>
          <a:bodyPr wrap="square" lIns="0" tIns="0" rIns="0" bIns="0" rtlCol="0"/>
          <a:lstStyle/>
          <a:p>
            <a:endParaRPr/>
          </a:p>
        </p:txBody>
      </p:sp>
      <p:sp>
        <p:nvSpPr>
          <p:cNvPr id="13" name="object 6">
            <a:extLst>
              <a:ext uri="{FF2B5EF4-FFF2-40B4-BE49-F238E27FC236}">
                <a16:creationId xmlns:a16="http://schemas.microsoft.com/office/drawing/2014/main" id="{F6CD33CC-17B7-4A38-BD66-3A66A364E875}"/>
              </a:ext>
            </a:extLst>
          </p:cNvPr>
          <p:cNvSpPr txBox="1">
            <a:spLocks noGrp="1"/>
          </p:cNvSpPr>
          <p:nvPr>
            <p:ph type="title" idx="4294967295"/>
          </p:nvPr>
        </p:nvSpPr>
        <p:spPr>
          <a:xfrm>
            <a:off x="-1239" y="5558013"/>
            <a:ext cx="5346962" cy="683520"/>
          </a:xfrm>
          <a:prstGeom prst="rect">
            <a:avLst/>
          </a:prstGeom>
          <a:noFill/>
          <a:ln>
            <a:noFill/>
            <a:prstDash/>
          </a:ln>
          <a:effectLst/>
        </p:spPr>
        <p:txBody>
          <a:bodyPr rot="0" spcFirstLastPara="0" vertOverflow="overflow" horzOverflow="overflow" vert="horz" wrap="square" lIns="0" tIns="6731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53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Calibri"/>
                <a:ea typeface="+mn-ea"/>
                <a:cs typeface="Calibri"/>
              </a:rPr>
              <a:t>QUESTIONS</a:t>
            </a:r>
          </a:p>
        </p:txBody>
      </p:sp>
    </p:spTree>
    <p:extLst>
      <p:ext uri="{BB962C8B-B14F-4D97-AF65-F5344CB8AC3E}">
        <p14:creationId xmlns:p14="http://schemas.microsoft.com/office/powerpoint/2010/main" val="3143752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AF1A0-40E5-4E2B-BE44-C13EBC19DF9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12937FC-BB07-CF84-62EC-31B3C943AA5D}"/>
              </a:ext>
            </a:extLst>
          </p:cNvPr>
          <p:cNvSpPr>
            <a:spLocks noGrp="1"/>
          </p:cNvSpPr>
          <p:nvPr>
            <p:ph type="title"/>
          </p:nvPr>
        </p:nvSpPr>
        <p:spPr>
          <a:xfrm>
            <a:off x="154115" y="127881"/>
            <a:ext cx="11121657" cy="751350"/>
          </a:xfrm>
        </p:spPr>
        <p:txBody>
          <a:bodyPr/>
          <a:lstStyle/>
          <a:p>
            <a:r>
              <a:rPr lang="en-US" dirty="0"/>
              <a:t>PEIMS Summer Resource Slides #32 to #116</a:t>
            </a:r>
          </a:p>
        </p:txBody>
      </p:sp>
      <p:pic>
        <p:nvPicPr>
          <p:cNvPr id="4" name="Picture 3" descr="Person taking book from bookshelf">
            <a:extLst>
              <a:ext uri="{FF2B5EF4-FFF2-40B4-BE49-F238E27FC236}">
                <a16:creationId xmlns:a16="http://schemas.microsoft.com/office/drawing/2014/main" id="{E933DD48-89DA-B0B9-05D9-B68D27FC863F}"/>
              </a:ext>
            </a:extLst>
          </p:cNvPr>
          <p:cNvPicPr>
            <a:picLocks noChangeAspect="1"/>
          </p:cNvPicPr>
          <p:nvPr/>
        </p:nvPicPr>
        <p:blipFill>
          <a:blip r:embed="rId2">
            <a:alphaModFix amt="30000"/>
            <a:extLst>
              <a:ext uri="{28A0092B-C50C-407E-A947-70E740481C1C}">
                <a14:useLocalDpi xmlns:a14="http://schemas.microsoft.com/office/drawing/2010/main" val="0"/>
              </a:ext>
            </a:extLst>
          </a:blip>
          <a:stretch>
            <a:fillRect/>
          </a:stretch>
        </p:blipFill>
        <p:spPr>
          <a:xfrm>
            <a:off x="-1" y="994786"/>
            <a:ext cx="12192002" cy="4983983"/>
          </a:xfrm>
          <a:prstGeom prst="rect">
            <a:avLst/>
          </a:prstGeom>
        </p:spPr>
      </p:pic>
    </p:spTree>
    <p:extLst>
      <p:ext uri="{BB962C8B-B14F-4D97-AF65-F5344CB8AC3E}">
        <p14:creationId xmlns:p14="http://schemas.microsoft.com/office/powerpoint/2010/main" val="27857931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GOVERNANCE UPDATES</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Legislative Update (HB1416) – Accelerated Instruction:</a:t>
            </a:r>
          </a:p>
          <a:p>
            <a:pPr lvl="1">
              <a:buClr>
                <a:srgbClr val="F16038"/>
              </a:buClr>
            </a:pPr>
            <a:r>
              <a:rPr lang="en-US" sz="2200" dirty="0">
                <a:solidFill>
                  <a:schemeClr val="bg2">
                    <a:lumMod val="50000"/>
                  </a:schemeClr>
                </a:solidFill>
              </a:rPr>
              <a:t>HB 1416, passed during the 88th legislative session, amends Section 28.0211, Education Code related to accelerated and supplemental instruction for students. Each student that fails to achieve at least satisfactory performance on each assessment instrument administered under Section 39.023, Education Code must be provided supplemental instruction for no less than 15 hours or 30 hours for a student whose performance on the applicable assessment instrument was significantly below satisfactory, as defined by commissioner rule.</a:t>
            </a:r>
            <a:endParaRPr lang="en-US" sz="2200" dirty="0">
              <a:solidFill>
                <a:schemeClr val="bg2">
                  <a:lumMod val="50000"/>
                </a:schemeClr>
              </a:solidFill>
              <a:ea typeface="Calibri"/>
              <a:cs typeface="Calibri"/>
            </a:endParaRPr>
          </a:p>
          <a:p>
            <a:pPr lvl="1">
              <a:buClr>
                <a:srgbClr val="F16038"/>
              </a:buClr>
            </a:pPr>
            <a:endParaRPr lang="en-US" sz="2200" dirty="0">
              <a:solidFill>
                <a:schemeClr val="bg2">
                  <a:lumMod val="50000"/>
                </a:schemeClr>
              </a:solidFill>
            </a:endParaRPr>
          </a:p>
          <a:p>
            <a:pPr lvl="1">
              <a:buClr>
                <a:srgbClr val="F16038"/>
              </a:buClr>
            </a:pPr>
            <a:r>
              <a:rPr lang="en-US" sz="2200" dirty="0">
                <a:solidFill>
                  <a:schemeClr val="bg2">
                    <a:lumMod val="50000"/>
                  </a:schemeClr>
                </a:solidFill>
              </a:rPr>
              <a:t>The Texas Tutoring Supports division at the Texas Education Agency (TEA) has requested that local education agencies (LEAs) have a method to transfer the accelerated education plan developed for each student when the student transfers to a new LEA. Additionally, the division has requested that information be reported to TEA to monitor and evaluate the effectiveness of the accelerated instruction provided by each LEA.</a:t>
            </a:r>
            <a:endParaRPr lang="en-US" dirty="0">
              <a:solidFill>
                <a:schemeClr val="bg2">
                  <a:lumMod val="50000"/>
                </a:schemeClr>
              </a:solidFill>
            </a:endParaRPr>
          </a:p>
          <a:p>
            <a:pPr lvl="1">
              <a:buClr>
                <a:srgbClr val="F16038"/>
              </a:buClr>
            </a:pPr>
            <a:endParaRPr lang="en-US" dirty="0">
              <a:solidFill>
                <a:schemeClr val="bg2">
                  <a:lumMod val="50000"/>
                </a:schemeClr>
              </a:solidFill>
            </a:endParaRPr>
          </a:p>
          <a:p>
            <a:pPr lvl="1">
              <a:buClr>
                <a:srgbClr val="F16038"/>
              </a:buClr>
            </a:pPr>
            <a:endParaRPr lang="en-US" dirty="0">
              <a:solidFill>
                <a:schemeClr val="bg2">
                  <a:lumMod val="50000"/>
                </a:schemeClr>
              </a:solidFill>
            </a:endParaRPr>
          </a:p>
        </p:txBody>
      </p:sp>
      <p:sp>
        <p:nvSpPr>
          <p:cNvPr id="4" name="Rectangle: Rounded Corners 3">
            <a:hlinkClick r:id="rId2" action="ppaction://hlinksldjump"/>
            <a:extLst>
              <a:ext uri="{FF2B5EF4-FFF2-40B4-BE49-F238E27FC236}">
                <a16:creationId xmlns:a16="http://schemas.microsoft.com/office/drawing/2014/main" id="{47079F25-6065-A89B-F1B6-C58403DC8623}"/>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7</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21303274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0</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 to the </a:t>
            </a:r>
            <a:r>
              <a:rPr lang="en-US" err="1">
                <a:solidFill>
                  <a:srgbClr val="595959"/>
                </a:solidFill>
              </a:rPr>
              <a:t>StudentEducationOrganizationAssociation</a:t>
            </a:r>
            <a:r>
              <a:rPr lang="en-US">
                <a:solidFill>
                  <a:srgbClr val="595959"/>
                </a:solidFill>
              </a:rPr>
              <a:t> entity in the Student Identification and Demographics domain.</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93F482B-9559-A6A2-02E2-6F99793FAF8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12934" y="2497257"/>
            <a:ext cx="10966130" cy="2606266"/>
          </a:xfrm>
          <a:prstGeom prst="rect">
            <a:avLst/>
          </a:prstGeom>
        </p:spPr>
      </p:pic>
    </p:spTree>
    <p:extLst>
      <p:ext uri="{BB962C8B-B14F-4D97-AF65-F5344CB8AC3E}">
        <p14:creationId xmlns:p14="http://schemas.microsoft.com/office/powerpoint/2010/main" val="2560793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E3083 </a:t>
            </a:r>
            <a:r>
              <a:rPr lang="en-US" err="1">
                <a:solidFill>
                  <a:srgbClr val="595959"/>
                </a:solidFill>
              </a:rPr>
              <a:t>StudentAcceleratedEducationPlan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250E357C-5AF3-A41D-368B-0A815423E05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941211" y="1539076"/>
            <a:ext cx="5601185" cy="3779848"/>
          </a:xfrm>
          <a:prstGeom prst="rect">
            <a:avLst/>
          </a:prstGeom>
        </p:spPr>
      </p:pic>
    </p:spTree>
    <p:extLst>
      <p:ext uri="{BB962C8B-B14F-4D97-AF65-F5344CB8AC3E}">
        <p14:creationId xmlns:p14="http://schemas.microsoft.com/office/powerpoint/2010/main" val="29622278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common type </a:t>
            </a:r>
            <a:r>
              <a:rPr lang="en-US" err="1">
                <a:solidFill>
                  <a:srgbClr val="595959"/>
                </a:solidFill>
              </a:rPr>
              <a:t>AcceleratedInstructionSet</a:t>
            </a:r>
            <a:r>
              <a:rPr lang="en-US">
                <a:solidFill>
                  <a:srgbClr val="595959"/>
                </a:solidFill>
              </a:rPr>
              <a:t> to the StudentEducationOrganizationAssociation entity in the Student Identification and Demographics domain for the PEIMS Summer Submission that includes the following data elements:</a:t>
            </a:r>
          </a:p>
          <a:p>
            <a:pPr lvl="1">
              <a:buClr>
                <a:srgbClr val="F16038"/>
              </a:buClr>
            </a:pPr>
            <a:r>
              <a:rPr lang="en-US">
                <a:solidFill>
                  <a:srgbClr val="595959"/>
                </a:solidFill>
              </a:rPr>
              <a:t>E3084 </a:t>
            </a:r>
            <a:r>
              <a:rPr lang="en-US" err="1">
                <a:solidFill>
                  <a:srgbClr val="595959"/>
                </a:solidFill>
              </a:rPr>
              <a:t>AcceleratedInstructionSubject</a:t>
            </a:r>
            <a:endParaRPr lang="en-US">
              <a:solidFill>
                <a:srgbClr val="595959"/>
              </a:solidFill>
            </a:endParaRPr>
          </a:p>
          <a:p>
            <a:pPr lvl="1">
              <a:buClr>
                <a:srgbClr val="F16038"/>
              </a:buClr>
            </a:pPr>
            <a:r>
              <a:rPr lang="en-US">
                <a:solidFill>
                  <a:srgbClr val="595959"/>
                </a:solidFill>
              </a:rPr>
              <a:t>E3085 </a:t>
            </a:r>
            <a:r>
              <a:rPr lang="en-US" err="1">
                <a:solidFill>
                  <a:srgbClr val="595959"/>
                </a:solidFill>
              </a:rPr>
              <a:t>StudentAcceleratedInstructionParticipation</a:t>
            </a:r>
            <a:endParaRPr lang="en-US">
              <a:solidFill>
                <a:srgbClr val="595959"/>
              </a:solidFill>
            </a:endParaRPr>
          </a:p>
          <a:p>
            <a:pPr lvl="1">
              <a:buClr>
                <a:srgbClr val="F16038"/>
              </a:buClr>
            </a:pPr>
            <a:r>
              <a:rPr lang="en-US">
                <a:solidFill>
                  <a:srgbClr val="595959"/>
                </a:solidFill>
              </a:rPr>
              <a:t>E3086 </a:t>
            </a:r>
            <a:r>
              <a:rPr lang="en-US" err="1">
                <a:solidFill>
                  <a:srgbClr val="595959"/>
                </a:solidFill>
              </a:rPr>
              <a:t>AssignedHoursAcceleratedInstruction</a:t>
            </a:r>
            <a:r>
              <a:rPr lang="en-US">
                <a:solidFill>
                  <a:srgbClr val="595959"/>
                </a:solidFill>
              </a:rPr>
              <a:t> </a:t>
            </a:r>
          </a:p>
          <a:p>
            <a:pPr lvl="1">
              <a:buClr>
                <a:srgbClr val="F16038"/>
              </a:buClr>
            </a:pPr>
            <a:r>
              <a:rPr lang="en-US">
                <a:solidFill>
                  <a:srgbClr val="595959"/>
                </a:solidFill>
              </a:rPr>
              <a:t>E3087 </a:t>
            </a:r>
            <a:r>
              <a:rPr lang="en-US" err="1">
                <a:solidFill>
                  <a:srgbClr val="595959"/>
                </a:solidFill>
              </a:rPr>
              <a:t>CompletedHoursAcceleratedInstruction</a:t>
            </a:r>
            <a:endParaRPr lang="en-US">
              <a:solidFill>
                <a:srgbClr val="595959"/>
              </a:solidFill>
            </a:endParaRPr>
          </a:p>
          <a:p>
            <a:pPr lvl="1">
              <a:buClr>
                <a:srgbClr val="F16038"/>
              </a:buClr>
            </a:pPr>
            <a:r>
              <a:rPr lang="en-US">
                <a:solidFill>
                  <a:srgbClr val="595959"/>
                </a:solidFill>
              </a:rPr>
              <a:t>E3088 </a:t>
            </a:r>
            <a:r>
              <a:rPr lang="en-US" err="1">
                <a:solidFill>
                  <a:srgbClr val="595959"/>
                </a:solidFill>
              </a:rPr>
              <a:t>DifferenceReasonHoursAcceleratedInstruction</a:t>
            </a:r>
            <a:endParaRPr lang="en-US">
              <a:solidFill>
                <a:srgbClr val="595959"/>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
        <p:nvSpPr>
          <p:cNvPr id="4" name="Rectangle: Rounded Corners 3">
            <a:hlinkClick r:id="rId3" action="ppaction://hlinksldjump"/>
            <a:extLst>
              <a:ext uri="{FF2B5EF4-FFF2-40B4-BE49-F238E27FC236}">
                <a16:creationId xmlns:a16="http://schemas.microsoft.com/office/drawing/2014/main" id="{FA1A948D-0A75-1077-AB58-9FB1A23DC1BB}"/>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7</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39740513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3</a:t>
            </a:r>
            <a:endParaRPr lang="en-US" sz="4000">
              <a:solidFill>
                <a:schemeClr val="bg1"/>
              </a:solidFill>
            </a:endParaRPr>
          </a:p>
        </p:txBody>
      </p:sp>
      <p:pic>
        <p:nvPicPr>
          <p:cNvPr id="5" name="Picture 4">
            <a:extLst>
              <a:ext uri="{FF2B5EF4-FFF2-40B4-BE49-F238E27FC236}">
                <a16:creationId xmlns:a16="http://schemas.microsoft.com/office/drawing/2014/main" id="{A29DA162-A985-3D66-7F02-285C4645C4B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86261" y="1702306"/>
            <a:ext cx="11019475" cy="3177815"/>
          </a:xfrm>
          <a:prstGeom prst="rect">
            <a:avLst/>
          </a:prstGeom>
        </p:spPr>
      </p:pic>
      <p:sp>
        <p:nvSpPr>
          <p:cNvPr id="2" name="Content Placeholder 3">
            <a:extLst>
              <a:ext uri="{FF2B5EF4-FFF2-40B4-BE49-F238E27FC236}">
                <a16:creationId xmlns:a16="http://schemas.microsoft.com/office/drawing/2014/main" id="{D4EDBBFB-75F3-35F6-90C9-D29B9152A541}"/>
              </a:ext>
            </a:extLst>
          </p:cNvPr>
          <p:cNvSpPr txBox="1">
            <a:spLocks/>
          </p:cNvSpPr>
          <p:nvPr/>
        </p:nvSpPr>
        <p:spPr>
          <a:xfrm>
            <a:off x="535170" y="835540"/>
            <a:ext cx="11275829" cy="454641"/>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New common type </a:t>
            </a:r>
            <a:r>
              <a:rPr lang="en-US" err="1">
                <a:solidFill>
                  <a:srgbClr val="595959"/>
                </a:solidFill>
              </a:rPr>
              <a:t>AcceleratedInstructionSet</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9385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E3084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52F43E07-5DDA-CCFC-182A-4BF12957A2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1596" y="1495433"/>
            <a:ext cx="5608806" cy="3802710"/>
          </a:xfrm>
          <a:prstGeom prst="rect">
            <a:avLst/>
          </a:prstGeom>
        </p:spPr>
      </p:pic>
    </p:spTree>
    <p:extLst>
      <p:ext uri="{BB962C8B-B14F-4D97-AF65-F5344CB8AC3E}">
        <p14:creationId xmlns:p14="http://schemas.microsoft.com/office/powerpoint/2010/main" val="10208589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38150" y="835540"/>
            <a:ext cx="1148715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E3085 </a:t>
            </a:r>
            <a:r>
              <a:rPr lang="en-US" err="1">
                <a:solidFill>
                  <a:srgbClr val="595959"/>
                </a:solidFill>
              </a:rPr>
              <a:t>StudentAcceleratedInstructionParticipation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17EA9EDE-F28D-CDDB-01DE-B303E779498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373502"/>
            <a:ext cx="5601185" cy="4046571"/>
          </a:xfrm>
          <a:prstGeom prst="rect">
            <a:avLst/>
          </a:prstGeom>
        </p:spPr>
      </p:pic>
    </p:spTree>
    <p:extLst>
      <p:ext uri="{BB962C8B-B14F-4D97-AF65-F5344CB8AC3E}">
        <p14:creationId xmlns:p14="http://schemas.microsoft.com/office/powerpoint/2010/main" val="20238461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1E3BE-D165-F4BE-C302-C81D08DB1149}"/>
              </a:ext>
            </a:extLst>
          </p:cNvPr>
          <p:cNvSpPr>
            <a:spLocks noGrp="1"/>
          </p:cNvSpPr>
          <p:nvPr>
            <p:ph type="title"/>
          </p:nvPr>
        </p:nvSpPr>
        <p:spPr/>
        <p:txBody>
          <a:bodyPr>
            <a:normAutofit/>
          </a:bodyPr>
          <a:lstStyle/>
          <a:p>
            <a:r>
              <a:rPr lang="en-US" sz="3200" dirty="0"/>
              <a:t>PEIMS Summer New Reporting Requirements </a:t>
            </a:r>
          </a:p>
        </p:txBody>
      </p:sp>
      <p:sp>
        <p:nvSpPr>
          <p:cNvPr id="3" name="Rectangle: Rounded Corners 2">
            <a:extLst>
              <a:ext uri="{FF2B5EF4-FFF2-40B4-BE49-F238E27FC236}">
                <a16:creationId xmlns:a16="http://schemas.microsoft.com/office/drawing/2014/main" id="{CF6612D5-23B3-53A8-11BC-B8C09266477D}"/>
              </a:ext>
              <a:ext uri="{C183D7F6-B498-43B3-948B-1728B52AA6E4}">
                <adec:decorative xmlns:adec="http://schemas.microsoft.com/office/drawing/2017/decorative" val="1"/>
              </a:ext>
            </a:extLst>
          </p:cNvPr>
          <p:cNvSpPr/>
          <p:nvPr/>
        </p:nvSpPr>
        <p:spPr>
          <a:xfrm>
            <a:off x="5812725" y="1437367"/>
            <a:ext cx="6207939" cy="2039780"/>
          </a:xfrm>
          <a:prstGeom prst="roundRect">
            <a:avLst/>
          </a:prstGeom>
          <a:solidFill>
            <a:srgbClr val="DA3E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686425D7-0601-17DB-D442-F78FA3D01A56}"/>
              </a:ext>
            </a:extLst>
          </p:cNvPr>
          <p:cNvSpPr>
            <a:spLocks noGrp="1"/>
          </p:cNvSpPr>
          <p:nvPr>
            <p:ph idx="1"/>
          </p:nvPr>
        </p:nvSpPr>
        <p:spPr>
          <a:xfrm>
            <a:off x="712380" y="1495651"/>
            <a:ext cx="5151707" cy="4515069"/>
          </a:xfrm>
        </p:spPr>
        <p:txBody>
          <a:bodyPr/>
          <a:lstStyle/>
          <a:p>
            <a:pPr marL="0" indent="0">
              <a:buNone/>
            </a:pPr>
            <a:r>
              <a:rPr lang="en-US" sz="2200" b="1" dirty="0">
                <a:solidFill>
                  <a:srgbClr val="F16038"/>
                </a:solidFill>
              </a:rPr>
              <a:t>SUMMER TRAINING 2024</a:t>
            </a:r>
            <a:r>
              <a:rPr lang="en-US" sz="2200" dirty="0">
                <a:solidFill>
                  <a:srgbClr val="0D6CB9"/>
                </a:solidFill>
              </a:rPr>
              <a:t> Data Reporting:</a:t>
            </a:r>
          </a:p>
          <a:p>
            <a:pPr marL="457200" lvl="1" indent="0">
              <a:buNone/>
            </a:pPr>
            <a:r>
              <a:rPr lang="en-US" sz="1800" dirty="0">
                <a:solidFill>
                  <a:srgbClr val="0D6CB9"/>
                </a:solidFill>
              </a:rPr>
              <a:t>Rural Pathway Excellence Partnership (RPEP)</a:t>
            </a:r>
          </a:p>
          <a:p>
            <a:pPr lvl="1"/>
            <a:r>
              <a:rPr lang="en-US" sz="1800" b="0" i="0" dirty="0" err="1">
                <a:solidFill>
                  <a:srgbClr val="0D6CB9"/>
                </a:solidFill>
                <a:effectLst/>
              </a:rPr>
              <a:t>NumberOfHoursInRPEP</a:t>
            </a:r>
            <a:r>
              <a:rPr lang="en-US" sz="1800" b="0" i="0" dirty="0">
                <a:solidFill>
                  <a:srgbClr val="0D6CB9"/>
                </a:solidFill>
                <a:effectLst/>
              </a:rPr>
              <a:t> (E3090)</a:t>
            </a:r>
          </a:p>
          <a:p>
            <a:pPr lvl="1"/>
            <a:r>
              <a:rPr lang="en-US" sz="1800" dirty="0">
                <a:solidFill>
                  <a:srgbClr val="0D6CB9"/>
                </a:solidFill>
              </a:rPr>
              <a:t>New descriptor as part of the Student Characteristics descriptor table (344)</a:t>
            </a:r>
          </a:p>
          <a:p>
            <a:pPr lvl="1"/>
            <a:r>
              <a:rPr lang="en-US" sz="1800" dirty="0">
                <a:solidFill>
                  <a:srgbClr val="0D6CB9"/>
                </a:solidFill>
              </a:rPr>
              <a:t>Two new reports </a:t>
            </a:r>
          </a:p>
          <a:p>
            <a:pPr lvl="2"/>
            <a:r>
              <a:rPr lang="en-US" sz="1600" dirty="0">
                <a:solidFill>
                  <a:srgbClr val="0D6CB9"/>
                </a:solidFill>
              </a:rPr>
              <a:t>PDM3-120-027 </a:t>
            </a:r>
            <a:r>
              <a:rPr lang="en-US" sz="1400" dirty="0">
                <a:solidFill>
                  <a:srgbClr val="0D6CB9"/>
                </a:solidFill>
              </a:rPr>
              <a:t>Roster of Students Participating in R-PEP</a:t>
            </a:r>
          </a:p>
          <a:p>
            <a:pPr lvl="2"/>
            <a:r>
              <a:rPr lang="en-US" sz="1600" dirty="0">
                <a:solidFill>
                  <a:srgbClr val="0D6CB9"/>
                </a:solidFill>
              </a:rPr>
              <a:t>PDM3-130-021 </a:t>
            </a:r>
            <a:r>
              <a:rPr lang="en-US" sz="1400" dirty="0"/>
              <a:t>Superintendent's Report of Rural Pathway Excellence Partnership (R-PEP) Hours &amp; FTEs</a:t>
            </a:r>
            <a:endParaRPr lang="en-US" sz="1400" dirty="0">
              <a:solidFill>
                <a:srgbClr val="0D6CB9"/>
              </a:solidFill>
            </a:endParaRPr>
          </a:p>
          <a:p>
            <a:pPr lvl="1"/>
            <a:r>
              <a:rPr lang="en-US" sz="1800" dirty="0">
                <a:solidFill>
                  <a:srgbClr val="0D6CB9"/>
                </a:solidFill>
              </a:rPr>
              <a:t>Three new business rules</a:t>
            </a:r>
          </a:p>
          <a:p>
            <a:pPr lvl="2"/>
            <a:r>
              <a:rPr lang="en-US" sz="1600" b="0" i="0" dirty="0">
                <a:solidFill>
                  <a:srgbClr val="0D6CB9"/>
                </a:solidFill>
                <a:effectLst/>
              </a:rPr>
              <a:t>42400-0096</a:t>
            </a:r>
          </a:p>
          <a:p>
            <a:pPr lvl="2"/>
            <a:r>
              <a:rPr lang="en-US" sz="1600" dirty="0">
                <a:solidFill>
                  <a:srgbClr val="0D6CB9"/>
                </a:solidFill>
              </a:rPr>
              <a:t>42400-0097</a:t>
            </a:r>
          </a:p>
          <a:p>
            <a:pPr lvl="2"/>
            <a:r>
              <a:rPr lang="en-US" sz="1600" b="0" i="0" dirty="0">
                <a:solidFill>
                  <a:srgbClr val="0D6CB9"/>
                </a:solidFill>
                <a:effectLst/>
              </a:rPr>
              <a:t>42400-0098</a:t>
            </a:r>
          </a:p>
        </p:txBody>
      </p:sp>
      <p:sp>
        <p:nvSpPr>
          <p:cNvPr id="4" name="Rectangle 3">
            <a:extLst>
              <a:ext uri="{FF2B5EF4-FFF2-40B4-BE49-F238E27FC236}">
                <a16:creationId xmlns:a16="http://schemas.microsoft.com/office/drawing/2014/main" id="{21127D21-3FE1-BEEE-1CE0-2510C6984603}"/>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Screenshot of C344 descriptor table.">
            <a:extLst>
              <a:ext uri="{FF2B5EF4-FFF2-40B4-BE49-F238E27FC236}">
                <a16:creationId xmlns:a16="http://schemas.microsoft.com/office/drawing/2014/main" id="{FFC09F9C-3CA0-4277-52F7-0D84E577C4B0}"/>
              </a:ext>
            </a:extLst>
          </p:cNvPr>
          <p:cNvPicPr>
            <a:picLocks noChangeAspect="1"/>
          </p:cNvPicPr>
          <p:nvPr/>
        </p:nvPicPr>
        <p:blipFill>
          <a:blip r:embed="rId3"/>
          <a:stretch>
            <a:fillRect/>
          </a:stretch>
        </p:blipFill>
        <p:spPr>
          <a:xfrm>
            <a:off x="5999356" y="1598630"/>
            <a:ext cx="5834681" cy="1717254"/>
          </a:xfrm>
          <a:prstGeom prst="rect">
            <a:avLst/>
          </a:prstGeom>
          <a:ln w="165100">
            <a:noFill/>
            <a:miter lim="800000"/>
          </a:ln>
        </p:spPr>
      </p:pic>
      <p:sp>
        <p:nvSpPr>
          <p:cNvPr id="5" name="Rectangle: Rounded Corners 4">
            <a:hlinkClick r:id="rId4" action="ppaction://hlinksldjump"/>
            <a:extLst>
              <a:ext uri="{FF2B5EF4-FFF2-40B4-BE49-F238E27FC236}">
                <a16:creationId xmlns:a16="http://schemas.microsoft.com/office/drawing/2014/main" id="{C26331BC-78DD-1FBD-586F-803AD67E33E7}"/>
              </a:ext>
              <a:ext uri="{C183D7F6-B498-43B3-948B-1728B52AA6E4}">
                <adec:decorative xmlns:adec="http://schemas.microsoft.com/office/drawing/2017/decorative" val="1"/>
              </a:ext>
            </a:extLst>
          </p:cNvPr>
          <p:cNvSpPr/>
          <p:nvPr/>
        </p:nvSpPr>
        <p:spPr>
          <a:xfrm>
            <a:off x="6953717" y="4343400"/>
            <a:ext cx="3925957" cy="91597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newly reported data start on slide </a:t>
            </a:r>
            <a:r>
              <a:rPr lang="en-US" dirty="0">
                <a:solidFill>
                  <a:schemeClr val="bg1"/>
                </a:solidFill>
              </a:rPr>
              <a:t>50</a:t>
            </a:r>
            <a:r>
              <a:rPr lang="en-US" sz="1800" dirty="0">
                <a:solidFill>
                  <a:schemeClr val="bg1"/>
                </a:solidFill>
              </a:rPr>
              <a:t>.</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35774518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6</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E3086 </a:t>
            </a:r>
            <a:r>
              <a:rPr lang="en-US" err="1">
                <a:solidFill>
                  <a:srgbClr val="595959"/>
                </a:solidFill>
              </a:rPr>
              <a:t>AssignedHoursAcceleratedInstruction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4429F15B-EB58-EEF0-D8EF-418067A6F0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96231"/>
            <a:ext cx="5601185" cy="3665538"/>
          </a:xfrm>
          <a:prstGeom prst="rect">
            <a:avLst/>
          </a:prstGeom>
        </p:spPr>
      </p:pic>
    </p:spTree>
    <p:extLst>
      <p:ext uri="{BB962C8B-B14F-4D97-AF65-F5344CB8AC3E}">
        <p14:creationId xmlns:p14="http://schemas.microsoft.com/office/powerpoint/2010/main" val="4888536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E3087 </a:t>
            </a:r>
            <a:r>
              <a:rPr lang="en-US" err="1">
                <a:solidFill>
                  <a:srgbClr val="595959"/>
                </a:solidFill>
              </a:rPr>
              <a:t>CompletedHoursAcceleratedInstruction</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AF3A7FC2-37EB-DE26-E7DC-44EACBC17C7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95406" y="1567829"/>
            <a:ext cx="5601185" cy="3657917"/>
          </a:xfrm>
          <a:prstGeom prst="rect">
            <a:avLst/>
          </a:prstGeom>
        </p:spPr>
      </p:pic>
    </p:spTree>
    <p:extLst>
      <p:ext uri="{BB962C8B-B14F-4D97-AF65-F5344CB8AC3E}">
        <p14:creationId xmlns:p14="http://schemas.microsoft.com/office/powerpoint/2010/main" val="16150916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ELEMENT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85926" y="835540"/>
            <a:ext cx="11539400"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E3088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BF04FA8B-A282-6CD7-EE2A-E5A35DC1C7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06838" y="1792639"/>
            <a:ext cx="5578323" cy="3894157"/>
          </a:xfrm>
          <a:prstGeom prst="rect">
            <a:avLst/>
          </a:prstGeom>
        </p:spPr>
      </p:pic>
    </p:spTree>
    <p:extLst>
      <p:ext uri="{BB962C8B-B14F-4D97-AF65-F5344CB8AC3E}">
        <p14:creationId xmlns:p14="http://schemas.microsoft.com/office/powerpoint/2010/main" val="21881696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DESCRIPTOR TABLE UPDATES</a:t>
            </a:r>
            <a:endParaRPr lang="en-US" sz="4000"/>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52762" y="835540"/>
            <a:ext cx="11672564"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C352 </a:t>
            </a:r>
            <a:r>
              <a:rPr lang="en-US" err="1">
                <a:solidFill>
                  <a:srgbClr val="595959"/>
                </a:solidFill>
              </a:rPr>
              <a:t>AcceleratedInstructionSubject</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descr="Screenshot of the new descriptor table C352 AcceleratedInstructionSubject from the 2024-2025 Texas Education Data Standards.">
            <a:extLst>
              <a:ext uri="{FF2B5EF4-FFF2-40B4-BE49-F238E27FC236}">
                <a16:creationId xmlns:a16="http://schemas.microsoft.com/office/drawing/2014/main" id="{C638E563-9201-C6DC-9429-34220B117479}"/>
              </a:ext>
            </a:extLst>
          </p:cNvPr>
          <p:cNvPicPr>
            <a:picLocks noChangeAspect="1"/>
          </p:cNvPicPr>
          <p:nvPr/>
        </p:nvPicPr>
        <p:blipFill>
          <a:blip r:embed="rId3"/>
          <a:stretch>
            <a:fillRect/>
          </a:stretch>
        </p:blipFill>
        <p:spPr>
          <a:xfrm>
            <a:off x="1912257" y="2242258"/>
            <a:ext cx="8367485" cy="2309060"/>
          </a:xfrm>
          <a:prstGeom prst="rect">
            <a:avLst/>
          </a:prstGeom>
        </p:spPr>
      </p:pic>
    </p:spTree>
    <p:extLst>
      <p:ext uri="{BB962C8B-B14F-4D97-AF65-F5344CB8AC3E}">
        <p14:creationId xmlns:p14="http://schemas.microsoft.com/office/powerpoint/2010/main" val="23873223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DESCRIPTOR TABLE UPDATES </a:t>
            </a:r>
            <a:r>
              <a:rPr lang="en-US" sz="4000">
                <a:solidFill>
                  <a:schemeClr val="bg1"/>
                </a:solidFill>
                <a:cs typeface="Calibri"/>
              </a:rPr>
              <a:t>1</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79394" y="835540"/>
            <a:ext cx="11645932"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C353 </a:t>
            </a:r>
            <a:r>
              <a:rPr lang="en-US" err="1">
                <a:solidFill>
                  <a:srgbClr val="595959"/>
                </a:solidFill>
              </a:rPr>
              <a:t>StudentAcceleratedInstructionParticipation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5" name="Picture 4">
            <a:extLst>
              <a:ext uri="{FF2B5EF4-FFF2-40B4-BE49-F238E27FC236}">
                <a16:creationId xmlns:a16="http://schemas.microsoft.com/office/drawing/2014/main" id="{5D5E7BA3-70FF-5E50-0AC5-99E934E2EEC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904637" y="1780148"/>
            <a:ext cx="8382726" cy="3635055"/>
          </a:xfrm>
          <a:prstGeom prst="rect">
            <a:avLst/>
          </a:prstGeom>
        </p:spPr>
      </p:pic>
    </p:spTree>
    <p:extLst>
      <p:ext uri="{BB962C8B-B14F-4D97-AF65-F5344CB8AC3E}">
        <p14:creationId xmlns:p14="http://schemas.microsoft.com/office/powerpoint/2010/main" val="2765289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DESCRIPTOR TABLE UPDATES </a:t>
            </a:r>
            <a:r>
              <a:rPr lang="en-US" sz="4000">
                <a:solidFill>
                  <a:schemeClr val="bg1"/>
                </a:solidFill>
                <a:cs typeface="Calibri"/>
              </a:rPr>
              <a:t>2</a:t>
            </a:r>
            <a:endParaRPr lang="en-US" sz="4000">
              <a:solidFill>
                <a:schemeClr val="bg1"/>
              </a:solidFill>
            </a:endParaRP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488272" y="835540"/>
            <a:ext cx="11703728"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table C354 </a:t>
            </a:r>
            <a:r>
              <a:rPr lang="en-US" err="1">
                <a:solidFill>
                  <a:srgbClr val="595959"/>
                </a:solidFill>
              </a:rPr>
              <a:t>DifferenceReasonHoursAcceleratedInstruction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8B0D7588-2D58-87C3-F962-5B732678675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75514" y="1852309"/>
            <a:ext cx="8382726" cy="3810330"/>
          </a:xfrm>
          <a:prstGeom prst="rect">
            <a:avLst/>
          </a:prstGeom>
        </p:spPr>
      </p:pic>
    </p:spTree>
    <p:extLst>
      <p:ext uri="{BB962C8B-B14F-4D97-AF65-F5344CB8AC3E}">
        <p14:creationId xmlns:p14="http://schemas.microsoft.com/office/powerpoint/2010/main" val="8909570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REPORT UPDATES</a:t>
            </a:r>
            <a:endParaRPr lang="en-US" sz="4000"/>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9296900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53990"/>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F16038"/>
                </a:solidFill>
              </a:rPr>
              <a:t>SUMMER TRAINING 2024 </a:t>
            </a:r>
            <a:r>
              <a:rPr lang="en-US" dirty="0">
                <a:solidFill>
                  <a:srgbClr val="595959"/>
                </a:solidFill>
              </a:rPr>
              <a:t>Business Rules:</a:t>
            </a:r>
          </a:p>
          <a:p>
            <a:pPr marL="0" indent="0">
              <a:buClr>
                <a:srgbClr val="D8D8D8"/>
              </a:buClr>
              <a:buNone/>
            </a:pPr>
            <a:endParaRPr lang="en-US" dirty="0">
              <a:solidFill>
                <a:srgbClr val="0D6CB9"/>
              </a:solidFill>
            </a:endParaRPr>
          </a:p>
          <a:p>
            <a:pPr marL="0" indent="0">
              <a:buFont typeface="Wingdings" panose="05000000000000000000" pitchFamily="2" charset="2"/>
              <a:buNone/>
            </a:pPr>
            <a:endParaRPr lang="en-US" dirty="0">
              <a:solidFill>
                <a:srgbClr val="0D6CB9"/>
              </a:solidFill>
            </a:endParaRPr>
          </a:p>
        </p:txBody>
      </p:sp>
      <p:pic>
        <p:nvPicPr>
          <p:cNvPr id="5" name="Picture 4" descr="Visual of rule 40100-0254 and 40100-0255 description">
            <a:extLst>
              <a:ext uri="{FF2B5EF4-FFF2-40B4-BE49-F238E27FC236}">
                <a16:creationId xmlns:a16="http://schemas.microsoft.com/office/drawing/2014/main" id="{0DE31A11-2FA4-59DB-B326-1E8CAD311F53}"/>
              </a:ext>
            </a:extLst>
          </p:cNvPr>
          <p:cNvPicPr>
            <a:picLocks noChangeAspect="1"/>
          </p:cNvPicPr>
          <p:nvPr/>
        </p:nvPicPr>
        <p:blipFill>
          <a:blip r:embed="rId2"/>
          <a:stretch>
            <a:fillRect/>
          </a:stretch>
        </p:blipFill>
        <p:spPr>
          <a:xfrm>
            <a:off x="690646" y="1924551"/>
            <a:ext cx="10677023" cy="2344932"/>
          </a:xfrm>
          <a:prstGeom prst="rect">
            <a:avLst/>
          </a:prstGeom>
        </p:spPr>
      </p:pic>
    </p:spTree>
    <p:extLst>
      <p:ext uri="{BB962C8B-B14F-4D97-AF65-F5344CB8AC3E}">
        <p14:creationId xmlns:p14="http://schemas.microsoft.com/office/powerpoint/2010/main" val="19745078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Business Rules:</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 40100-0256 and 40100-0257 description">
            <a:extLst>
              <a:ext uri="{FF2B5EF4-FFF2-40B4-BE49-F238E27FC236}">
                <a16:creationId xmlns:a16="http://schemas.microsoft.com/office/drawing/2014/main" id="{D5357C8D-9F37-BE5A-A117-5132B100BF07}"/>
              </a:ext>
            </a:extLst>
          </p:cNvPr>
          <p:cNvPicPr>
            <a:picLocks noChangeAspect="1"/>
          </p:cNvPicPr>
          <p:nvPr/>
        </p:nvPicPr>
        <p:blipFill>
          <a:blip r:embed="rId2"/>
          <a:stretch>
            <a:fillRect/>
          </a:stretch>
        </p:blipFill>
        <p:spPr>
          <a:xfrm>
            <a:off x="864129" y="1714165"/>
            <a:ext cx="10548408" cy="3879738"/>
          </a:xfrm>
          <a:prstGeom prst="rect">
            <a:avLst/>
          </a:prstGeom>
        </p:spPr>
      </p:pic>
    </p:spTree>
    <p:extLst>
      <p:ext uri="{BB962C8B-B14F-4D97-AF65-F5344CB8AC3E}">
        <p14:creationId xmlns:p14="http://schemas.microsoft.com/office/powerpoint/2010/main" val="205981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BUSINESS RULE UPDATES </a:t>
            </a:r>
            <a:r>
              <a:rPr lang="en-US" sz="4000">
                <a:solidFill>
                  <a:schemeClr val="bg1"/>
                </a:solidFill>
                <a:cs typeface="Calibri"/>
              </a:rPr>
              <a:t>11</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Business rules:</a:t>
            </a:r>
          </a:p>
          <a:p>
            <a:pPr lvl="1">
              <a:buClr>
                <a:srgbClr val="F16038"/>
              </a:buClr>
            </a:pPr>
            <a:endParaRPr lang="en-US">
              <a:solidFill>
                <a:srgbClr val="6C6C6C"/>
              </a:solidFill>
              <a:ea typeface="Calibri"/>
              <a:cs typeface="Calibri"/>
            </a:endParaRPr>
          </a:p>
          <a:p>
            <a:pPr lvl="1">
              <a:buClr>
                <a:srgbClr val="F16038"/>
              </a:buClr>
            </a:pPr>
            <a:endParaRPr lang="en-US">
              <a:solidFill>
                <a:schemeClr val="bg2">
                  <a:lumMod val="50000"/>
                </a:schemeClr>
              </a:solidFill>
            </a:endParaRPr>
          </a:p>
        </p:txBody>
      </p:sp>
      <p:pic>
        <p:nvPicPr>
          <p:cNvPr id="4" name="Picture 3" descr="Visual of rule 40100-0258 and 40100-0259 description">
            <a:extLst>
              <a:ext uri="{FF2B5EF4-FFF2-40B4-BE49-F238E27FC236}">
                <a16:creationId xmlns:a16="http://schemas.microsoft.com/office/drawing/2014/main" id="{E32C3C12-D29A-08FC-9A92-BFFA6D272F79}"/>
              </a:ext>
            </a:extLst>
          </p:cNvPr>
          <p:cNvPicPr>
            <a:picLocks noChangeAspect="1"/>
          </p:cNvPicPr>
          <p:nvPr/>
        </p:nvPicPr>
        <p:blipFill>
          <a:blip r:embed="rId3"/>
          <a:stretch>
            <a:fillRect/>
          </a:stretch>
        </p:blipFill>
        <p:spPr>
          <a:xfrm>
            <a:off x="594199" y="1593712"/>
            <a:ext cx="10754058" cy="3167033"/>
          </a:xfrm>
          <a:prstGeom prst="rect">
            <a:avLst/>
          </a:prstGeom>
        </p:spPr>
      </p:pic>
    </p:spTree>
    <p:extLst>
      <p:ext uri="{BB962C8B-B14F-4D97-AF65-F5344CB8AC3E}">
        <p14:creationId xmlns:p14="http://schemas.microsoft.com/office/powerpoint/2010/main" val="29697423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45F357-6575-7349-CAC5-C362EAC7EA8E}"/>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PDM3-120-027 Roster of Students Participating in R-PEP</a:t>
            </a:r>
          </a:p>
        </p:txBody>
      </p:sp>
      <p:pic>
        <p:nvPicPr>
          <p:cNvPr id="5" name="Content Placeholder 4" descr="Screenshot of the PDM3-120-027 report.">
            <a:extLst>
              <a:ext uri="{FF2B5EF4-FFF2-40B4-BE49-F238E27FC236}">
                <a16:creationId xmlns:a16="http://schemas.microsoft.com/office/drawing/2014/main" id="{0617D97A-A50A-B64F-28E8-E93CE4B6BDE6}"/>
              </a:ext>
            </a:extLst>
          </p:cNvPr>
          <p:cNvPicPr>
            <a:picLocks noGrp="1" noChangeAspect="1"/>
          </p:cNvPicPr>
          <p:nvPr>
            <p:ph idx="1"/>
          </p:nvPr>
        </p:nvPicPr>
        <p:blipFill>
          <a:blip r:embed="rId2"/>
          <a:stretch>
            <a:fillRect/>
          </a:stretch>
        </p:blipFill>
        <p:spPr>
          <a:xfrm>
            <a:off x="3002974" y="1164612"/>
            <a:ext cx="7636740" cy="5262346"/>
          </a:xfrm>
        </p:spPr>
      </p:pic>
    </p:spTree>
    <p:extLst>
      <p:ext uri="{BB962C8B-B14F-4D97-AF65-F5344CB8AC3E}">
        <p14:creationId xmlns:p14="http://schemas.microsoft.com/office/powerpoint/2010/main" val="34363725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dirty="0">
                <a:solidFill>
                  <a:srgbClr val="595959"/>
                </a:solidFill>
              </a:rPr>
              <a:t>Legislative Update (HB 2209) – Rural Pathway Excellence Partnership </a:t>
            </a:r>
          </a:p>
          <a:p>
            <a:pPr lvl="1">
              <a:buClr>
                <a:srgbClr val="F16038"/>
              </a:buClr>
            </a:pPr>
            <a:r>
              <a:rPr lang="en-US" sz="2200" dirty="0">
                <a:solidFill>
                  <a:schemeClr val="bg2">
                    <a:lumMod val="50000"/>
                  </a:schemeClr>
                </a:solidFill>
              </a:rPr>
              <a:t>HB 2209, passed during the 88th Legislative Regular Session, added Texas Education Code Section 29.912 for the Rural Pathway Excellence Partnership (R-PEP). This partnership allows rural school districts to enter into agreements with other districts to develop rural college and career pathway partnerships. The funding for the program comes from the Foundation School Program. The program area has requested a student-level indicator to determine which students participate in the R-PEP program. The indicator will be used to calculate the ADA allotment funding.</a:t>
            </a:r>
          </a:p>
          <a:p>
            <a:pPr lvl="1">
              <a:buClr>
                <a:srgbClr val="F16038"/>
              </a:buClr>
            </a:pPr>
            <a:endParaRPr lang="en-US" sz="2200" dirty="0">
              <a:solidFill>
                <a:schemeClr val="bg2">
                  <a:lumMod val="50000"/>
                </a:schemeClr>
              </a:solidFill>
            </a:endParaRPr>
          </a:p>
          <a:p>
            <a:pPr lvl="1">
              <a:buClr>
                <a:srgbClr val="F16038"/>
              </a:buClr>
            </a:pPr>
            <a:r>
              <a:rPr lang="en-US" sz="2200" dirty="0">
                <a:solidFill>
                  <a:schemeClr val="bg2">
                    <a:lumMod val="50000"/>
                  </a:schemeClr>
                </a:solidFill>
              </a:rPr>
              <a:t>During the October 17, 2023, ITF meeting, the committee approved a student level-indicator to indicate the students who participate in a Rural Pathway Excellence Partnership (R-PEP) program as outlined by HB 2209, passed during the 88th Legislative Regular Session.  Since then, the program area has requested an additional data element be added to track the hours a student participates in the R-PEP program.</a:t>
            </a:r>
            <a:endParaRPr lang="en-US" dirty="0">
              <a:solidFill>
                <a:schemeClr val="bg2">
                  <a:lumMod val="50000"/>
                </a:schemeClr>
              </a:solidFill>
            </a:endParaRPr>
          </a:p>
          <a:p>
            <a:pPr lvl="1">
              <a:buClr>
                <a:srgbClr val="F16038"/>
              </a:buClr>
            </a:pPr>
            <a:endParaRPr lang="en-US" dirty="0">
              <a:solidFill>
                <a:schemeClr val="bg2">
                  <a:lumMod val="50000"/>
                </a:schemeClr>
              </a:solidFill>
            </a:endParaRPr>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GOVERNANCE UPDATES </a:t>
            </a:r>
            <a:r>
              <a:rPr lang="en-US" sz="4000">
                <a:solidFill>
                  <a:schemeClr val="bg1"/>
                </a:solidFill>
                <a:cs typeface="Calibri"/>
              </a:rPr>
              <a:t>13</a:t>
            </a:r>
            <a:endParaRPr lang="en-US" sz="4000">
              <a:solidFill>
                <a:schemeClr val="bg1"/>
              </a:solidFill>
            </a:endParaRPr>
          </a:p>
        </p:txBody>
      </p:sp>
      <p:sp>
        <p:nvSpPr>
          <p:cNvPr id="4" name="Rectangle: Rounded Corners 3">
            <a:hlinkClick r:id="rId3" action="ppaction://hlinksldjump"/>
            <a:extLst>
              <a:ext uri="{FF2B5EF4-FFF2-40B4-BE49-F238E27FC236}">
                <a16:creationId xmlns:a16="http://schemas.microsoft.com/office/drawing/2014/main" id="{7A21FB6B-478C-2D84-27A8-88BEFE1149F2}"/>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4</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8994639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data element E3090 </a:t>
            </a:r>
            <a:r>
              <a:rPr lang="en-US" err="1">
                <a:solidFill>
                  <a:srgbClr val="595959"/>
                </a:solidFill>
              </a:rPr>
              <a:t>NumberOfHoursInRPEP</a:t>
            </a:r>
            <a:r>
              <a:rPr lang="en-US">
                <a:solidFill>
                  <a:srgbClr val="595959"/>
                </a:solidFill>
              </a:rPr>
              <a:t>.</a:t>
            </a:r>
          </a:p>
          <a:p>
            <a:pPr lvl="1">
              <a:buClr>
                <a:srgbClr val="F16038"/>
              </a:buClr>
            </a:pPr>
            <a:r>
              <a:rPr lang="en-US" b="1">
                <a:solidFill>
                  <a:srgbClr val="F16038"/>
                </a:solidFill>
              </a:rPr>
              <a:t>SUMMER TRAINING 2024</a:t>
            </a:r>
            <a:r>
              <a:rPr lang="en-US">
                <a:solidFill>
                  <a:srgbClr val="595959"/>
                </a:solidFill>
              </a:rPr>
              <a:t> Revised length from 5 to 6.</a:t>
            </a:r>
          </a:p>
        </p:txBody>
      </p:sp>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DATA ELEMENT UPDATES </a:t>
            </a:r>
            <a:r>
              <a:rPr lang="en-US" sz="4000">
                <a:solidFill>
                  <a:schemeClr val="bg1"/>
                </a:solidFill>
              </a:rPr>
              <a:t>9</a:t>
            </a:r>
          </a:p>
        </p:txBody>
      </p:sp>
      <p:pic>
        <p:nvPicPr>
          <p:cNvPr id="4" name="Picture 3">
            <a:extLst>
              <a:ext uri="{FF2B5EF4-FFF2-40B4-BE49-F238E27FC236}">
                <a16:creationId xmlns:a16="http://schemas.microsoft.com/office/drawing/2014/main" id="{BD653FD2-0FD3-6411-8400-7501EEE3A92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324553" y="1884815"/>
            <a:ext cx="4953181" cy="3549965"/>
          </a:xfrm>
          <a:prstGeom prst="rect">
            <a:avLst/>
          </a:prstGeom>
        </p:spPr>
      </p:pic>
      <p:pic>
        <p:nvPicPr>
          <p:cNvPr id="6" name="Picture 5">
            <a:extLst>
              <a:ext uri="{FF2B5EF4-FFF2-40B4-BE49-F238E27FC236}">
                <a16:creationId xmlns:a16="http://schemas.microsoft.com/office/drawing/2014/main" id="{060C7084-0852-5C01-AF65-3EAB74BA2FE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23781" y="1884815"/>
            <a:ext cx="4845885" cy="3485542"/>
          </a:xfrm>
          <a:prstGeom prst="rect">
            <a:avLst/>
          </a:prstGeom>
        </p:spPr>
      </p:pic>
    </p:spTree>
    <p:extLst>
      <p:ext uri="{BB962C8B-B14F-4D97-AF65-F5344CB8AC3E}">
        <p14:creationId xmlns:p14="http://schemas.microsoft.com/office/powerpoint/2010/main" val="36257856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DESCRIPTOR TABLE UPDATES </a:t>
            </a:r>
            <a:r>
              <a:rPr lang="en-US" sz="4000">
                <a:solidFill>
                  <a:schemeClr val="bg1"/>
                </a:solidFill>
              </a:rPr>
              <a:t>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Added new descriptor to the (C344) </a:t>
            </a:r>
            <a:r>
              <a:rPr lang="en-US" err="1">
                <a:solidFill>
                  <a:srgbClr val="595959"/>
                </a:solidFill>
              </a:rPr>
              <a:t>StudentCharacteristic</a:t>
            </a:r>
            <a:r>
              <a:rPr lang="en-US">
                <a:solidFill>
                  <a:srgbClr val="595959"/>
                </a:solidFill>
              </a:rPr>
              <a:t> descriptor table.</a:t>
            </a:r>
          </a:p>
          <a:p>
            <a:pPr>
              <a:buClr>
                <a:srgbClr val="F16038"/>
              </a:buClr>
            </a:pPr>
            <a:r>
              <a:rPr lang="en-US">
                <a:solidFill>
                  <a:schemeClr val="bg2">
                    <a:lumMod val="50000"/>
                  </a:schemeClr>
                </a:solidFill>
              </a:rPr>
              <a:t>The </a:t>
            </a:r>
            <a:r>
              <a:rPr lang="en-US" u="sng">
                <a:solidFill>
                  <a:schemeClr val="bg2">
                    <a:lumMod val="50000"/>
                  </a:schemeClr>
                </a:solidFill>
              </a:rPr>
              <a:t>Rural Pathway Excellence Partnership Participation</a:t>
            </a:r>
            <a:r>
              <a:rPr lang="en-US">
                <a:solidFill>
                  <a:schemeClr val="bg2">
                    <a:lumMod val="50000"/>
                  </a:schemeClr>
                </a:solidFill>
              </a:rPr>
              <a:t> student characteristic indicates the student participated in the Rural Pathway Excellence Partnership program.</a:t>
            </a:r>
          </a:p>
          <a:p>
            <a:pPr lvl="1">
              <a:buClr>
                <a:srgbClr val="F16038"/>
              </a:buClr>
            </a:pPr>
            <a:endParaRPr lang="en-US">
              <a:solidFill>
                <a:schemeClr val="bg2">
                  <a:lumMod val="50000"/>
                </a:schemeClr>
              </a:solidFill>
            </a:endParaRPr>
          </a:p>
        </p:txBody>
      </p:sp>
      <p:pic>
        <p:nvPicPr>
          <p:cNvPr id="6" name="Picture 5">
            <a:extLst>
              <a:ext uri="{FF2B5EF4-FFF2-40B4-BE49-F238E27FC236}">
                <a16:creationId xmlns:a16="http://schemas.microsoft.com/office/drawing/2014/main" id="{A0AEFD6A-9E04-9AE4-E0CA-9FAA027C8C2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057927" y="2842151"/>
            <a:ext cx="8230313" cy="2507197"/>
          </a:xfrm>
          <a:prstGeom prst="rect">
            <a:avLst/>
          </a:prstGeom>
        </p:spPr>
      </p:pic>
    </p:spTree>
    <p:extLst>
      <p:ext uri="{BB962C8B-B14F-4D97-AF65-F5344CB8AC3E}">
        <p14:creationId xmlns:p14="http://schemas.microsoft.com/office/powerpoint/2010/main" val="18620266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REPORT UPDATES </a:t>
            </a:r>
            <a:r>
              <a:rPr lang="en-US" sz="4000">
                <a:solidFill>
                  <a:schemeClr val="bg1"/>
                </a:solidFill>
              </a:rPr>
              <a:t>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a:solidFill>
                  <a:srgbClr val="595959"/>
                </a:solidFill>
              </a:rPr>
              <a:t>Two new reports will be added to the 2024-2025 PEIMS Summer Submission.</a:t>
            </a:r>
          </a:p>
          <a:p>
            <a:pPr lvl="1">
              <a:buClr>
                <a:srgbClr val="F16038"/>
              </a:buClr>
            </a:pPr>
            <a:r>
              <a:rPr lang="en-US">
                <a:solidFill>
                  <a:srgbClr val="595959"/>
                </a:solidFill>
              </a:rPr>
              <a:t>One student level, roster style report.</a:t>
            </a:r>
          </a:p>
          <a:p>
            <a:pPr lvl="1">
              <a:buClr>
                <a:srgbClr val="F16038"/>
              </a:buClr>
            </a:pPr>
            <a:r>
              <a:rPr lang="en-US">
                <a:solidFill>
                  <a:srgbClr val="595959"/>
                </a:solidFill>
              </a:rPr>
              <a:t>One campus, summary style report.</a:t>
            </a:r>
            <a:endParaRPr lang="en-US">
              <a:solidFill>
                <a:schemeClr val="bg2">
                  <a:lumMod val="50000"/>
                </a:schemeClr>
              </a:solidFill>
            </a:endParaRP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2578447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BUSINESS RULE UPDATES </a:t>
            </a:r>
            <a:r>
              <a:rPr lang="en-US" sz="4000">
                <a:solidFill>
                  <a:schemeClr val="bg1"/>
                </a:solidFill>
              </a:rPr>
              <a:t>12</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descr="Visual of rule 42400-0096, 42400-0097 and 42400-0098 description">
            <a:extLst>
              <a:ext uri="{FF2B5EF4-FFF2-40B4-BE49-F238E27FC236}">
                <a16:creationId xmlns:a16="http://schemas.microsoft.com/office/drawing/2014/main" id="{01C46771-F839-150C-C91F-13628EEB0C35}"/>
              </a:ext>
            </a:extLst>
          </p:cNvPr>
          <p:cNvPicPr>
            <a:picLocks noChangeAspect="1"/>
          </p:cNvPicPr>
          <p:nvPr/>
        </p:nvPicPr>
        <p:blipFill>
          <a:blip r:embed="rId3"/>
          <a:stretch>
            <a:fillRect/>
          </a:stretch>
        </p:blipFill>
        <p:spPr>
          <a:xfrm>
            <a:off x="760878" y="1325601"/>
            <a:ext cx="10552537" cy="4070504"/>
          </a:xfrm>
          <a:prstGeom prst="rect">
            <a:avLst/>
          </a:prstGeom>
        </p:spPr>
      </p:pic>
    </p:spTree>
    <p:extLst>
      <p:ext uri="{BB962C8B-B14F-4D97-AF65-F5344CB8AC3E}">
        <p14:creationId xmlns:p14="http://schemas.microsoft.com/office/powerpoint/2010/main" val="12799848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DATA GOVERNANCE UPDATES</a:t>
            </a:r>
            <a:r>
              <a:rPr lang="en-US" sz="4000">
                <a:solidFill>
                  <a:schemeClr val="bg1"/>
                </a:solidFill>
                <a:cs typeface="Calibri"/>
              </a:rPr>
              <a:t> 2</a:t>
            </a:r>
            <a:endParaRPr lang="en-US" sz="4000">
              <a:solidFill>
                <a:schemeClr val="bg1"/>
              </a:solidFill>
            </a:endParaRP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Legislative Update (SB 1647) – Dropout Recovery Education Program </a:t>
            </a:r>
          </a:p>
          <a:p>
            <a:pPr lvl="1">
              <a:buClr>
                <a:srgbClr val="F16038"/>
              </a:buClr>
            </a:pPr>
            <a:r>
              <a:rPr lang="en-US">
                <a:solidFill>
                  <a:srgbClr val="595959"/>
                </a:solidFill>
              </a:rPr>
              <a:t>SB 1647, passed during the 88th Legislative Regular Session, amended Texas Education Code Section 29.081 for dropout recovery education programs. A school district or open-enrollment charter school may use a private or public community-based dropout recovery education program or education management organization to provide alternative education programs for students at risk of dropping out of school. The program may be offered in person at a campus, remotely, or through a hybrid of in-person and remote instruction. A student who successfully completes a course offered through a dropout recovery program will be included in the district’s or school’s average daily attendance for funding purposes. Students participating in the dropout recovery program can be reported with regular attendance or optional flexible school day program attendance, depending on the program offered by the district or open-enrollment charter school. </a:t>
            </a:r>
          </a:p>
          <a:p>
            <a:pPr>
              <a:buClr>
                <a:srgbClr val="F16038"/>
              </a:buClr>
            </a:pPr>
            <a:endParaRPr lang="en-US" b="1">
              <a:solidFill>
                <a:srgbClr val="595959"/>
              </a:solidFill>
            </a:endParaRPr>
          </a:p>
          <a:p>
            <a:pPr lvl="1">
              <a:buClr>
                <a:srgbClr val="F16038"/>
              </a:buClr>
            </a:pPr>
            <a:endParaRPr lang="en-US">
              <a:solidFill>
                <a:schemeClr val="bg2">
                  <a:lumMod val="50000"/>
                </a:schemeClr>
              </a:solidFill>
            </a:endParaRPr>
          </a:p>
        </p:txBody>
      </p:sp>
      <p:sp>
        <p:nvSpPr>
          <p:cNvPr id="4" name="Rectangle: Rounded Corners 3">
            <a:hlinkClick r:id="rId3" action="ppaction://hlinksldjump"/>
            <a:extLst>
              <a:ext uri="{FF2B5EF4-FFF2-40B4-BE49-F238E27FC236}">
                <a16:creationId xmlns:a16="http://schemas.microsoft.com/office/drawing/2014/main" id="{765ACD89-2E6F-8C30-0184-D22FAB7406C8}"/>
              </a:ext>
            </a:extLst>
          </p:cNvPr>
          <p:cNvSpPr/>
          <p:nvPr/>
        </p:nvSpPr>
        <p:spPr>
          <a:xfrm>
            <a:off x="9133582" y="5461907"/>
            <a:ext cx="2329076" cy="398052"/>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Return to slide 10</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343508851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DATA ELEMENT UPDATES </a:t>
            </a:r>
            <a:r>
              <a:rPr lang="en-US" sz="4000">
                <a:solidFill>
                  <a:schemeClr val="bg1"/>
                </a:solidFill>
              </a:rPr>
              <a:t>91</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a:solidFill>
                  <a:srgbClr val="595959"/>
                </a:solidFill>
              </a:rPr>
              <a:t> Added new data element E3097 </a:t>
            </a:r>
            <a:r>
              <a:rPr lang="en-US" err="1">
                <a:solidFill>
                  <a:srgbClr val="595959"/>
                </a:solidFill>
              </a:rPr>
              <a:t>DropoutRecoveryCourseCompletion</a:t>
            </a:r>
            <a:r>
              <a:rPr lang="en-US">
                <a:solidFill>
                  <a:srgbClr val="595959"/>
                </a:solidFill>
              </a:rPr>
              <a:t>.</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910D2D3C-C080-708F-0FCE-36BFC1485B6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899356" y="1702409"/>
            <a:ext cx="5999318" cy="4320051"/>
          </a:xfrm>
          <a:prstGeom prst="rect">
            <a:avLst/>
          </a:prstGeom>
        </p:spPr>
      </p:pic>
    </p:spTree>
    <p:extLst>
      <p:ext uri="{BB962C8B-B14F-4D97-AF65-F5344CB8AC3E}">
        <p14:creationId xmlns:p14="http://schemas.microsoft.com/office/powerpoint/2010/main" val="3563774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DATA ELEMENT UPDATES </a:t>
            </a:r>
            <a:r>
              <a:rPr lang="en-US" sz="4000">
                <a:solidFill>
                  <a:schemeClr val="bg1"/>
                </a:solidFill>
              </a:rPr>
              <a:t>92</a:t>
            </a:r>
          </a:p>
        </p:txBody>
      </p:sp>
      <p:sp>
        <p:nvSpPr>
          <p:cNvPr id="2" name="Content Placeholder 3">
            <a:extLst>
              <a:ext uri="{FF2B5EF4-FFF2-40B4-BE49-F238E27FC236}">
                <a16:creationId xmlns:a16="http://schemas.microsoft.com/office/drawing/2014/main" id="{41A7E07A-E807-18FD-A52C-0E5D2D2F2CF8}"/>
              </a:ext>
            </a:extLst>
          </p:cNvPr>
          <p:cNvSpPr txBox="1">
            <a:spLocks/>
          </p:cNvSpPr>
          <p:nvPr/>
        </p:nvSpPr>
        <p:spPr>
          <a:xfrm>
            <a:off x="523782" y="835540"/>
            <a:ext cx="11601543"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Added new data element E3097 </a:t>
            </a:r>
            <a:r>
              <a:rPr lang="en-US" err="1">
                <a:solidFill>
                  <a:srgbClr val="595959"/>
                </a:solidFill>
              </a:rPr>
              <a:t>DropoutRecoveryCourseCompletion</a:t>
            </a:r>
            <a:r>
              <a:rPr lang="en-US">
                <a:solidFill>
                  <a:srgbClr val="595959"/>
                </a:solidFill>
              </a:rPr>
              <a:t> and associated guidance to the </a:t>
            </a:r>
            <a:r>
              <a:rPr lang="en-US" err="1">
                <a:solidFill>
                  <a:srgbClr val="595959"/>
                </a:solidFill>
              </a:rPr>
              <a:t>CourseTranscript</a:t>
            </a:r>
            <a:r>
              <a:rPr lang="en-US">
                <a:solidFill>
                  <a:srgbClr val="595959"/>
                </a:solidFill>
              </a:rPr>
              <a:t> entity in the Student Academic Record Domain to be reported as optional in the PEIMS Summer Submission.</a:t>
            </a:r>
          </a:p>
          <a:p>
            <a:pPr>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816C6635-44FC-C309-8CED-263CD89E1B6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653257" y="2429965"/>
            <a:ext cx="6519898" cy="2546835"/>
          </a:xfrm>
          <a:prstGeom prst="rect">
            <a:avLst/>
          </a:prstGeom>
        </p:spPr>
      </p:pic>
      <p:pic>
        <p:nvPicPr>
          <p:cNvPr id="5" name="Picture 4">
            <a:extLst>
              <a:ext uri="{FF2B5EF4-FFF2-40B4-BE49-F238E27FC236}">
                <a16:creationId xmlns:a16="http://schemas.microsoft.com/office/drawing/2014/main" id="{D91EFFCC-EC4C-17AB-7E93-5E936373EAA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960462" y="4976800"/>
            <a:ext cx="7905488" cy="1098748"/>
          </a:xfrm>
          <a:prstGeom prst="rect">
            <a:avLst/>
          </a:prstGeom>
        </p:spPr>
      </p:pic>
    </p:spTree>
    <p:extLst>
      <p:ext uri="{BB962C8B-B14F-4D97-AF65-F5344CB8AC3E}">
        <p14:creationId xmlns:p14="http://schemas.microsoft.com/office/powerpoint/2010/main" val="32472190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DESCRIPTOR TABLE UPDATES </a:t>
            </a:r>
            <a:r>
              <a:rPr lang="en-US" sz="4000">
                <a:solidFill>
                  <a:schemeClr val="bg1"/>
                </a:solidFill>
              </a:rPr>
              <a:t>33</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Added new descriptor table </a:t>
            </a:r>
            <a:r>
              <a:rPr lang="en-US" err="1">
                <a:solidFill>
                  <a:srgbClr val="595959"/>
                </a:solidFill>
              </a:rPr>
              <a:t>DropoutRecoveryCourseCompletion</a:t>
            </a:r>
            <a:r>
              <a:rPr lang="en-US">
                <a:solidFill>
                  <a:srgbClr val="595959"/>
                </a:solidFill>
              </a:rPr>
              <a:t> (C355).</a:t>
            </a:r>
          </a:p>
          <a:p>
            <a:pPr lvl="1">
              <a:buClr>
                <a:srgbClr val="F16038"/>
              </a:buClr>
            </a:pPr>
            <a:endParaRPr lang="en-US">
              <a:solidFill>
                <a:schemeClr val="bg2">
                  <a:lumMod val="50000"/>
                </a:schemeClr>
              </a:solidFill>
            </a:endParaRPr>
          </a:p>
        </p:txBody>
      </p:sp>
      <p:pic>
        <p:nvPicPr>
          <p:cNvPr id="4" name="Picture 3">
            <a:extLst>
              <a:ext uri="{FF2B5EF4-FFF2-40B4-BE49-F238E27FC236}">
                <a16:creationId xmlns:a16="http://schemas.microsoft.com/office/drawing/2014/main" id="{EB0CB213-B0AE-8726-80FE-530C566697B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340290" y="2487552"/>
            <a:ext cx="9511418" cy="2424148"/>
          </a:xfrm>
          <a:prstGeom prst="rect">
            <a:avLst/>
          </a:prstGeom>
        </p:spPr>
      </p:pic>
    </p:spTree>
    <p:extLst>
      <p:ext uri="{BB962C8B-B14F-4D97-AF65-F5344CB8AC3E}">
        <p14:creationId xmlns:p14="http://schemas.microsoft.com/office/powerpoint/2010/main" val="288074251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DESCRIPTOR TABLE UPDATES </a:t>
            </a:r>
            <a:r>
              <a:rPr lang="en-US" sz="4000">
                <a:solidFill>
                  <a:schemeClr val="bg1"/>
                </a:solidFill>
              </a:rPr>
              <a:t>34</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sz="2400" b="1">
                <a:solidFill>
                  <a:srgbClr val="F16038"/>
                </a:solidFill>
              </a:rPr>
              <a:t>SUMMER TRAINING 2024</a:t>
            </a:r>
            <a:r>
              <a:rPr lang="en-US" sz="2400" b="1">
                <a:solidFill>
                  <a:schemeClr val="accent2"/>
                </a:solidFill>
              </a:rPr>
              <a:t> </a:t>
            </a:r>
            <a:r>
              <a:rPr lang="en-US" sz="2400">
                <a:solidFill>
                  <a:srgbClr val="595959"/>
                </a:solidFill>
              </a:rPr>
              <a:t>Added new descriptor to the (C344) </a:t>
            </a:r>
            <a:r>
              <a:rPr lang="en-US" sz="2400" err="1">
                <a:solidFill>
                  <a:srgbClr val="595959"/>
                </a:solidFill>
              </a:rPr>
              <a:t>StudentCharacteristic</a:t>
            </a:r>
            <a:r>
              <a:rPr lang="en-US" sz="2400">
                <a:solidFill>
                  <a:srgbClr val="595959"/>
                </a:solidFill>
              </a:rPr>
              <a:t> descriptor table.</a:t>
            </a:r>
          </a:p>
          <a:p>
            <a:pPr>
              <a:buClr>
                <a:srgbClr val="F16038"/>
              </a:buClr>
            </a:pPr>
            <a:r>
              <a:rPr lang="en-US" sz="2400">
                <a:solidFill>
                  <a:schemeClr val="bg2">
                    <a:lumMod val="50000"/>
                  </a:schemeClr>
                </a:solidFill>
              </a:rPr>
              <a:t>The </a:t>
            </a:r>
            <a:r>
              <a:rPr lang="en-US" sz="2400" u="sng">
                <a:solidFill>
                  <a:schemeClr val="bg2">
                    <a:lumMod val="50000"/>
                  </a:schemeClr>
                </a:solidFill>
              </a:rPr>
              <a:t>Dropout Recovery Program </a:t>
            </a:r>
            <a:r>
              <a:rPr lang="en-US" sz="2400">
                <a:solidFill>
                  <a:schemeClr val="bg2">
                    <a:lumMod val="50000"/>
                  </a:schemeClr>
                </a:solidFill>
              </a:rPr>
              <a:t>student characteristic identifies a student who participated in a dropout recovery program under TEC §29.081 at any point in the school year.</a:t>
            </a:r>
          </a:p>
          <a:p>
            <a:pPr>
              <a:buClr>
                <a:srgbClr val="F16038"/>
              </a:buClr>
            </a:pPr>
            <a:endParaRPr lang="en-US" sz="2400">
              <a:solidFill>
                <a:schemeClr val="bg2">
                  <a:lumMod val="50000"/>
                </a:schemeClr>
              </a:solidFill>
            </a:endParaRPr>
          </a:p>
        </p:txBody>
      </p:sp>
      <p:pic>
        <p:nvPicPr>
          <p:cNvPr id="4" name="Picture 3">
            <a:extLst>
              <a:ext uri="{FF2B5EF4-FFF2-40B4-BE49-F238E27FC236}">
                <a16:creationId xmlns:a16="http://schemas.microsoft.com/office/drawing/2014/main" id="{A50ABF6A-AC0B-8870-1885-7A8EDA6C86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13069" y="2111788"/>
            <a:ext cx="4920030" cy="3846249"/>
          </a:xfrm>
          <a:prstGeom prst="rect">
            <a:avLst/>
          </a:prstGeom>
        </p:spPr>
      </p:pic>
    </p:spTree>
    <p:extLst>
      <p:ext uri="{BB962C8B-B14F-4D97-AF65-F5344CB8AC3E}">
        <p14:creationId xmlns:p14="http://schemas.microsoft.com/office/powerpoint/2010/main" val="136540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29302-0496-8E8D-1B60-EC9FD0E75ED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03D382C-71EE-23E1-C4D4-E8E9614F2315}"/>
              </a:ext>
            </a:extLst>
          </p:cNvPr>
          <p:cNvSpPr>
            <a:spLocks noGrp="1"/>
          </p:cNvSpPr>
          <p:nvPr>
            <p:ph type="title"/>
          </p:nvPr>
        </p:nvSpPr>
        <p:spPr>
          <a:xfrm>
            <a:off x="2212291" y="99392"/>
            <a:ext cx="9585458" cy="642732"/>
          </a:xfrm>
        </p:spPr>
        <p:txBody>
          <a:bodyPr>
            <a:normAutofit fontScale="90000"/>
          </a:bodyPr>
          <a:lstStyle/>
          <a:p>
            <a:pPr lvl="2"/>
            <a:r>
              <a:rPr lang="en-US" sz="3200" b="1" kern="1200" dirty="0">
                <a:solidFill>
                  <a:schemeClr val="accent1"/>
                </a:solidFill>
                <a:latin typeface="+mn-lt"/>
                <a:ea typeface="+mj-ea"/>
                <a:cs typeface="+mj-cs"/>
              </a:rPr>
              <a:t>PDM3-130-021 </a:t>
            </a:r>
            <a:br>
              <a:rPr lang="en-US" sz="3200" b="1" kern="1200" dirty="0">
                <a:solidFill>
                  <a:schemeClr val="accent1"/>
                </a:solidFill>
                <a:latin typeface="+mn-lt"/>
                <a:ea typeface="+mj-ea"/>
                <a:cs typeface="+mj-cs"/>
              </a:rPr>
            </a:br>
            <a:r>
              <a:rPr lang="en-US" sz="2200" b="1" kern="1200" dirty="0">
                <a:solidFill>
                  <a:schemeClr val="accent1"/>
                </a:solidFill>
                <a:latin typeface="+mn-lt"/>
                <a:ea typeface="+mj-ea"/>
                <a:cs typeface="+mj-cs"/>
              </a:rPr>
              <a:t>Superintendent's Report of Rural Pathway Excellence Partnership (R-PEP) Hours &amp; FTEs</a:t>
            </a:r>
          </a:p>
        </p:txBody>
      </p:sp>
      <p:pic>
        <p:nvPicPr>
          <p:cNvPr id="5" name="Content Placeholder 4" descr="Screenshot of the PDM3-130-021 report.">
            <a:extLst>
              <a:ext uri="{FF2B5EF4-FFF2-40B4-BE49-F238E27FC236}">
                <a16:creationId xmlns:a16="http://schemas.microsoft.com/office/drawing/2014/main" id="{05B9F222-FFD8-88BA-D1CE-FF30D83A3C37}"/>
              </a:ext>
            </a:extLst>
          </p:cNvPr>
          <p:cNvPicPr>
            <a:picLocks noGrp="1" noChangeAspect="1"/>
          </p:cNvPicPr>
          <p:nvPr>
            <p:ph idx="1"/>
          </p:nvPr>
        </p:nvPicPr>
        <p:blipFill>
          <a:blip r:embed="rId2"/>
          <a:stretch>
            <a:fillRect/>
          </a:stretch>
        </p:blipFill>
        <p:spPr>
          <a:xfrm>
            <a:off x="2441865" y="1194023"/>
            <a:ext cx="8842086" cy="5182742"/>
          </a:xfrm>
        </p:spPr>
      </p:pic>
    </p:spTree>
    <p:extLst>
      <p:ext uri="{BB962C8B-B14F-4D97-AF65-F5344CB8AC3E}">
        <p14:creationId xmlns:p14="http://schemas.microsoft.com/office/powerpoint/2010/main" val="331228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REPORT UPDATES </a:t>
            </a:r>
            <a:r>
              <a:rPr lang="en-US" sz="4000">
                <a:solidFill>
                  <a:schemeClr val="bg1"/>
                </a:solidFill>
              </a:rPr>
              <a:t>265</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PEIMS Summer reports will be analyzed to determine changes needed for the 2024-2025 school year for the new </a:t>
            </a:r>
            <a:r>
              <a:rPr lang="en-US" err="1">
                <a:solidFill>
                  <a:srgbClr val="595959"/>
                </a:solidFill>
              </a:rPr>
              <a:t>DropoutRecoveryCourseCompletion</a:t>
            </a:r>
            <a:r>
              <a:rPr lang="en-US">
                <a:solidFill>
                  <a:srgbClr val="595959"/>
                </a:solidFill>
              </a:rPr>
              <a:t> data element as well as the </a:t>
            </a:r>
            <a:r>
              <a:rPr lang="en-US" sz="2800" u="sng">
                <a:solidFill>
                  <a:schemeClr val="bg2">
                    <a:lumMod val="50000"/>
                  </a:schemeClr>
                </a:solidFill>
              </a:rPr>
              <a:t>Dropout Recovery Program </a:t>
            </a:r>
            <a:r>
              <a:rPr lang="en-US" sz="2800">
                <a:solidFill>
                  <a:schemeClr val="bg2">
                    <a:lumMod val="50000"/>
                  </a:schemeClr>
                </a:solidFill>
              </a:rPr>
              <a:t>student characteristic</a:t>
            </a:r>
            <a:r>
              <a:rPr lang="en-US">
                <a:solidFill>
                  <a:srgbClr val="595959"/>
                </a:solidFill>
              </a:rPr>
              <a:t>.</a:t>
            </a:r>
            <a:endParaRPr lang="en-US">
              <a:solidFill>
                <a:schemeClr val="bg2">
                  <a:lumMod val="50000"/>
                </a:schemeClr>
              </a:solidFill>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spTree>
    <p:extLst>
      <p:ext uri="{BB962C8B-B14F-4D97-AF65-F5344CB8AC3E}">
        <p14:creationId xmlns:p14="http://schemas.microsoft.com/office/powerpoint/2010/main" val="14226231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t>BUSINESS RULE UPDATES </a:t>
            </a:r>
            <a:r>
              <a:rPr lang="en-US" sz="4000">
                <a:solidFill>
                  <a:schemeClr val="bg1"/>
                </a:solidFill>
              </a:rPr>
              <a:t>126</a:t>
            </a:r>
          </a:p>
        </p:txBody>
      </p:sp>
      <p:sp>
        <p:nvSpPr>
          <p:cNvPr id="2" name="Content Placeholder 3">
            <a:extLst>
              <a:ext uri="{FF2B5EF4-FFF2-40B4-BE49-F238E27FC236}">
                <a16:creationId xmlns:a16="http://schemas.microsoft.com/office/drawing/2014/main" id="{A9340FBA-B2B8-749B-6AD9-F86C2D3EA7D5}"/>
              </a:ext>
            </a:extLst>
          </p:cNvPr>
          <p:cNvSpPr txBox="1">
            <a:spLocks/>
          </p:cNvSpPr>
          <p:nvPr/>
        </p:nvSpPr>
        <p:spPr>
          <a:xfrm>
            <a:off x="535170" y="835540"/>
            <a:ext cx="11275829" cy="5122497"/>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chemeClr val="accent2"/>
                </a:solidFill>
              </a:rPr>
              <a:t> </a:t>
            </a:r>
            <a:r>
              <a:rPr lang="en-US">
                <a:solidFill>
                  <a:srgbClr val="595959"/>
                </a:solidFill>
              </a:rPr>
              <a:t>New Business rules:</a:t>
            </a:r>
          </a:p>
          <a:p>
            <a:pPr lvl="1">
              <a:buClr>
                <a:srgbClr val="F16038"/>
              </a:buClr>
            </a:pPr>
            <a:endParaRPr lang="en-US">
              <a:solidFill>
                <a:srgbClr val="595959"/>
              </a:solidFill>
              <a:ea typeface="Calibri"/>
              <a:cs typeface="Calibri"/>
            </a:endParaRPr>
          </a:p>
          <a:p>
            <a:pPr lvl="1">
              <a:buClr>
                <a:srgbClr val="F16038"/>
              </a:buClr>
            </a:pPr>
            <a:endParaRPr lang="en-US">
              <a:solidFill>
                <a:schemeClr val="bg2">
                  <a:lumMod val="50000"/>
                </a:schemeClr>
              </a:solidFill>
            </a:endParaRPr>
          </a:p>
          <a:p>
            <a:pPr lvl="1">
              <a:buClr>
                <a:srgbClr val="F16038"/>
              </a:buClr>
            </a:pPr>
            <a:endParaRPr lang="en-US">
              <a:solidFill>
                <a:schemeClr val="bg2">
                  <a:lumMod val="50000"/>
                </a:schemeClr>
              </a:solidFill>
            </a:endParaRPr>
          </a:p>
        </p:txBody>
      </p:sp>
      <p:pic>
        <p:nvPicPr>
          <p:cNvPr id="8" name="Picture 7">
            <a:extLst>
              <a:ext uri="{FF2B5EF4-FFF2-40B4-BE49-F238E27FC236}">
                <a16:creationId xmlns:a16="http://schemas.microsoft.com/office/drawing/2014/main" id="{0C812D5A-20DE-29B7-0A16-745FB547908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48243" y="1586890"/>
            <a:ext cx="10295512" cy="1341236"/>
          </a:xfrm>
          <a:prstGeom prst="rect">
            <a:avLst/>
          </a:prstGeom>
        </p:spPr>
      </p:pic>
      <p:pic>
        <p:nvPicPr>
          <p:cNvPr id="10" name="Picture 9">
            <a:extLst>
              <a:ext uri="{FF2B5EF4-FFF2-40B4-BE49-F238E27FC236}">
                <a16:creationId xmlns:a16="http://schemas.microsoft.com/office/drawing/2014/main" id="{9472ED97-1BCD-9ABE-35C6-75F685E9447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55863" y="3621725"/>
            <a:ext cx="10287892" cy="1341236"/>
          </a:xfrm>
          <a:prstGeom prst="rect">
            <a:avLst/>
          </a:prstGeom>
        </p:spPr>
      </p:pic>
    </p:spTree>
    <p:extLst>
      <p:ext uri="{BB962C8B-B14F-4D97-AF65-F5344CB8AC3E}">
        <p14:creationId xmlns:p14="http://schemas.microsoft.com/office/powerpoint/2010/main" val="3966328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052FD-BA1A-5B62-F555-F4ACAD17DE3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2691E-A851-F209-BC60-BE33C7AF32A2}"/>
              </a:ext>
            </a:extLst>
          </p:cNvPr>
          <p:cNvSpPr>
            <a:spLocks noGrp="1"/>
          </p:cNvSpPr>
          <p:nvPr>
            <p:ph type="title"/>
          </p:nvPr>
        </p:nvSpPr>
        <p:spPr/>
        <p:txBody>
          <a:bodyPr>
            <a:normAutofit/>
          </a:bodyPr>
          <a:lstStyle/>
          <a:p>
            <a:r>
              <a:rPr lang="en-US" sz="4000">
                <a:cs typeface="Calibri"/>
              </a:rPr>
              <a:t>TSDS UPGRADE PROJECT UPDATES</a:t>
            </a:r>
          </a:p>
        </p:txBody>
      </p:sp>
      <p:sp>
        <p:nvSpPr>
          <p:cNvPr id="4" name="Content Placeholder 3">
            <a:extLst>
              <a:ext uri="{FF2B5EF4-FFF2-40B4-BE49-F238E27FC236}">
                <a16:creationId xmlns:a16="http://schemas.microsoft.com/office/drawing/2014/main" id="{99DE6283-5174-3171-763D-118BFC467778}"/>
              </a:ext>
            </a:extLst>
          </p:cNvPr>
          <p:cNvSpPr>
            <a:spLocks noGrp="1"/>
          </p:cNvSpPr>
          <p:nvPr>
            <p:ph idx="4294967295"/>
          </p:nvPr>
        </p:nvSpPr>
        <p:spPr>
          <a:xfrm>
            <a:off x="712380" y="1123911"/>
            <a:ext cx="10623550" cy="4351338"/>
          </a:xfrm>
          <a:prstGeom prst="rect">
            <a:avLst/>
          </a:prstGeom>
        </p:spPr>
        <p:txBody>
          <a:bodyPr/>
          <a:lstStyle/>
          <a:p>
            <a:r>
              <a:rPr lang="en-US" b="1">
                <a:solidFill>
                  <a:srgbClr val="F16038"/>
                </a:solidFill>
              </a:rPr>
              <a:t>SUMMER TRAINING 2024 </a:t>
            </a:r>
            <a:r>
              <a:rPr lang="en-US" b="1">
                <a:solidFill>
                  <a:schemeClr val="tx1">
                    <a:lumMod val="65000"/>
                    <a:lumOff val="35000"/>
                  </a:schemeClr>
                </a:solidFill>
              </a:rPr>
              <a:t>Data Element Change:</a:t>
            </a:r>
          </a:p>
          <a:p>
            <a:pPr lvl="1"/>
            <a:r>
              <a:rPr lang="en-US">
                <a:solidFill>
                  <a:schemeClr val="tx1">
                    <a:lumMod val="65000"/>
                    <a:lumOff val="35000"/>
                  </a:schemeClr>
                </a:solidFill>
              </a:rPr>
              <a:t>E3067 </a:t>
            </a:r>
            <a:r>
              <a:rPr lang="en-US" err="1">
                <a:solidFill>
                  <a:schemeClr val="tx1">
                    <a:lumMod val="65000"/>
                    <a:lumOff val="35000"/>
                  </a:schemeClr>
                </a:solidFill>
              </a:rPr>
              <a:t>StudentTitleIPartAProgramAssociationEndDate</a:t>
            </a:r>
            <a:endParaRPr lang="en-US">
              <a:solidFill>
                <a:schemeClr val="tx1">
                  <a:lumMod val="65000"/>
                  <a:lumOff val="35000"/>
                </a:schemeClr>
              </a:solidFill>
            </a:endParaRPr>
          </a:p>
          <a:p>
            <a:pPr lvl="2"/>
            <a:r>
              <a:rPr lang="en-US">
                <a:solidFill>
                  <a:schemeClr val="tx1">
                    <a:lumMod val="65000"/>
                    <a:lumOff val="35000"/>
                  </a:schemeClr>
                </a:solidFill>
              </a:rPr>
              <a:t>Revised the definition.</a:t>
            </a:r>
          </a:p>
        </p:txBody>
      </p:sp>
      <p:sp>
        <p:nvSpPr>
          <p:cNvPr id="8" name="Content Placeholder 3" descr="Visual of data element name changes">
            <a:extLst>
              <a:ext uri="{FF2B5EF4-FFF2-40B4-BE49-F238E27FC236}">
                <a16:creationId xmlns:a16="http://schemas.microsoft.com/office/drawing/2014/main" id="{89904CD1-DD12-18B7-2455-6E09C1F69ACA}"/>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AC9917FC-A35A-C04B-7EEA-71227CACF07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20279" y="2263779"/>
            <a:ext cx="5551442" cy="3502111"/>
          </a:xfrm>
          <a:prstGeom prst="rect">
            <a:avLst/>
          </a:prstGeom>
        </p:spPr>
      </p:pic>
    </p:spTree>
    <p:extLst>
      <p:ext uri="{BB962C8B-B14F-4D97-AF65-F5344CB8AC3E}">
        <p14:creationId xmlns:p14="http://schemas.microsoft.com/office/powerpoint/2010/main" val="321992068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1837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E3028 </a:t>
            </a:r>
            <a:r>
              <a:rPr lang="en-US" err="1">
                <a:solidFill>
                  <a:srgbClr val="595959"/>
                </a:solidFill>
              </a:rPr>
              <a:t>ExitWithdrawDate</a:t>
            </a:r>
            <a:endParaRPr lang="en-US">
              <a:solidFill>
                <a:srgbClr val="595959"/>
              </a:solidFill>
            </a:endParaRPr>
          </a:p>
          <a:p>
            <a:pPr lvl="2">
              <a:buClr>
                <a:srgbClr val="F16038"/>
              </a:buClr>
            </a:pPr>
            <a:r>
              <a:rPr lang="en-US">
                <a:solidFill>
                  <a:srgbClr val="595959"/>
                </a:solidFill>
              </a:rPr>
              <a:t>Revised the special instructions.</a:t>
            </a:r>
            <a:endParaRPr lang="en-US">
              <a:solidFill>
                <a:srgbClr val="0D6CB9"/>
              </a:solidFill>
            </a:endParaRPr>
          </a:p>
        </p:txBody>
      </p:sp>
      <p:pic>
        <p:nvPicPr>
          <p:cNvPr id="4" name="Picture 3" descr="A screen shot of a computer">
            <a:extLst>
              <a:ext uri="{FF2B5EF4-FFF2-40B4-BE49-F238E27FC236}">
                <a16:creationId xmlns:a16="http://schemas.microsoft.com/office/drawing/2014/main" id="{CABC836C-9442-13EA-77E8-9B6DA2E38F6A}"/>
              </a:ext>
            </a:extLst>
          </p:cNvPr>
          <p:cNvPicPr>
            <a:picLocks noChangeAspect="1"/>
          </p:cNvPicPr>
          <p:nvPr/>
        </p:nvPicPr>
        <p:blipFill>
          <a:blip r:embed="rId2"/>
          <a:stretch>
            <a:fillRect/>
          </a:stretch>
        </p:blipFill>
        <p:spPr>
          <a:xfrm>
            <a:off x="3128963" y="2193925"/>
            <a:ext cx="6082242" cy="3560234"/>
          </a:xfrm>
          <a:prstGeom prst="rect">
            <a:avLst/>
          </a:prstGeom>
        </p:spPr>
      </p:pic>
    </p:spTree>
    <p:extLst>
      <p:ext uri="{BB962C8B-B14F-4D97-AF65-F5344CB8AC3E}">
        <p14:creationId xmlns:p14="http://schemas.microsoft.com/office/powerpoint/2010/main" val="27744453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769214"/>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E3051 Responsibility</a:t>
            </a:r>
          </a:p>
          <a:p>
            <a:pPr lvl="2">
              <a:buClr>
                <a:srgbClr val="F16038"/>
              </a:buClr>
            </a:pPr>
            <a:r>
              <a:rPr lang="en-US">
                <a:solidFill>
                  <a:srgbClr val="595959"/>
                </a:solidFill>
              </a:rPr>
              <a:t>Revised the definition.</a:t>
            </a:r>
            <a:endParaRPr lang="en-US">
              <a:solidFill>
                <a:srgbClr val="0D6CB9"/>
              </a:solidFill>
            </a:endParaRPr>
          </a:p>
        </p:txBody>
      </p:sp>
      <p:pic>
        <p:nvPicPr>
          <p:cNvPr id="4" name="Picture 3">
            <a:extLst>
              <a:ext uri="{FF2B5EF4-FFF2-40B4-BE49-F238E27FC236}">
                <a16:creationId xmlns:a16="http://schemas.microsoft.com/office/drawing/2014/main" id="{6E1429C1-124B-4982-F13F-A35573975C8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11001" y="2037995"/>
            <a:ext cx="5724168" cy="3813885"/>
          </a:xfrm>
          <a:prstGeom prst="rect">
            <a:avLst/>
          </a:prstGeom>
        </p:spPr>
      </p:pic>
    </p:spTree>
    <p:extLst>
      <p:ext uri="{BB962C8B-B14F-4D97-AF65-F5344CB8AC3E}">
        <p14:creationId xmlns:p14="http://schemas.microsoft.com/office/powerpoint/2010/main" val="421457180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E1084 </a:t>
            </a:r>
            <a:r>
              <a:rPr lang="en-US" err="1">
                <a:solidFill>
                  <a:srgbClr val="595959"/>
                </a:solidFill>
              </a:rPr>
              <a:t>UnaccompaniedYouth</a:t>
            </a:r>
            <a:endParaRPr lang="en-US">
              <a:solidFill>
                <a:srgbClr val="595959"/>
              </a:solidFill>
            </a:endParaRPr>
          </a:p>
          <a:p>
            <a:pPr lvl="2">
              <a:buClr>
                <a:srgbClr val="F16038"/>
              </a:buClr>
            </a:pPr>
            <a:r>
              <a:rPr lang="en-US">
                <a:solidFill>
                  <a:srgbClr val="595959"/>
                </a:solidFill>
              </a:rPr>
              <a:t>Revised the definition and special instructions.</a:t>
            </a:r>
            <a:endParaRPr lang="en-US">
              <a:solidFill>
                <a:srgbClr val="0D6CB9"/>
              </a:solidFill>
            </a:endParaRPr>
          </a:p>
        </p:txBody>
      </p:sp>
      <p:pic>
        <p:nvPicPr>
          <p:cNvPr id="4" name="Picture 3">
            <a:extLst>
              <a:ext uri="{FF2B5EF4-FFF2-40B4-BE49-F238E27FC236}">
                <a16:creationId xmlns:a16="http://schemas.microsoft.com/office/drawing/2014/main" id="{12D3DD56-1EF1-6AD0-012F-8FCBB64FDC81}"/>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390220" y="2112165"/>
            <a:ext cx="5565729" cy="3715159"/>
          </a:xfrm>
          <a:prstGeom prst="rect">
            <a:avLst/>
          </a:prstGeom>
        </p:spPr>
      </p:pic>
    </p:spTree>
    <p:extLst>
      <p:ext uri="{BB962C8B-B14F-4D97-AF65-F5344CB8AC3E}">
        <p14:creationId xmlns:p14="http://schemas.microsoft.com/office/powerpoint/2010/main" val="790080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E0948 </a:t>
            </a:r>
            <a:r>
              <a:rPr lang="en-US" err="1">
                <a:solidFill>
                  <a:srgbClr val="595959"/>
                </a:solidFill>
              </a:rPr>
              <a:t>CourseSequence</a:t>
            </a:r>
            <a:endParaRPr lang="en-US">
              <a:solidFill>
                <a:srgbClr val="595959"/>
              </a:solidFill>
            </a:endParaRPr>
          </a:p>
          <a:p>
            <a:pPr lvl="2">
              <a:buClr>
                <a:srgbClr val="F16038"/>
              </a:buClr>
            </a:pPr>
            <a:r>
              <a:rPr lang="en-US">
                <a:solidFill>
                  <a:srgbClr val="595959"/>
                </a:solidFill>
              </a:rPr>
              <a:t>Revised the special instructions. </a:t>
            </a:r>
            <a:endParaRPr lang="en-US">
              <a:solidFill>
                <a:srgbClr val="0D6CB9"/>
              </a:solidFill>
            </a:endParaRPr>
          </a:p>
        </p:txBody>
      </p:sp>
      <p:pic>
        <p:nvPicPr>
          <p:cNvPr id="4" name="Picture 3">
            <a:extLst>
              <a:ext uri="{FF2B5EF4-FFF2-40B4-BE49-F238E27FC236}">
                <a16:creationId xmlns:a16="http://schemas.microsoft.com/office/drawing/2014/main" id="{462A5E5B-09C3-D166-2976-60D389D8C87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43619" y="2173815"/>
            <a:ext cx="5304762" cy="3666345"/>
          </a:xfrm>
          <a:prstGeom prst="rect">
            <a:avLst/>
          </a:prstGeom>
        </p:spPr>
      </p:pic>
    </p:spTree>
    <p:extLst>
      <p:ext uri="{BB962C8B-B14F-4D97-AF65-F5344CB8AC3E}">
        <p14:creationId xmlns:p14="http://schemas.microsoft.com/office/powerpoint/2010/main" val="17866728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1" y="893291"/>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Data Element Change:</a:t>
            </a:r>
          </a:p>
          <a:p>
            <a:pPr lvl="1">
              <a:buClr>
                <a:srgbClr val="F16038"/>
              </a:buClr>
            </a:pPr>
            <a:r>
              <a:rPr lang="en-US">
                <a:solidFill>
                  <a:srgbClr val="595959"/>
                </a:solidFill>
              </a:rPr>
              <a:t>E1072 </a:t>
            </a:r>
            <a:r>
              <a:rPr lang="en-US" err="1">
                <a:solidFill>
                  <a:srgbClr val="595959"/>
                </a:solidFill>
              </a:rPr>
              <a:t>NonCampusBasedInstruction</a:t>
            </a:r>
            <a:endParaRPr lang="en-US">
              <a:solidFill>
                <a:srgbClr val="595959"/>
              </a:solidFill>
            </a:endParaRPr>
          </a:p>
          <a:p>
            <a:pPr lvl="2">
              <a:buClr>
                <a:srgbClr val="F16038"/>
              </a:buClr>
            </a:pPr>
            <a:r>
              <a:rPr lang="en-US">
                <a:solidFill>
                  <a:srgbClr val="595959"/>
                </a:solidFill>
              </a:rPr>
              <a:t>Revised the definition.</a:t>
            </a:r>
            <a:endParaRPr lang="en-US">
              <a:solidFill>
                <a:srgbClr val="0D6CB9"/>
              </a:solidFill>
            </a:endParaRPr>
          </a:p>
        </p:txBody>
      </p:sp>
      <p:pic>
        <p:nvPicPr>
          <p:cNvPr id="4" name="Picture 3">
            <a:extLst>
              <a:ext uri="{FF2B5EF4-FFF2-40B4-BE49-F238E27FC236}">
                <a16:creationId xmlns:a16="http://schemas.microsoft.com/office/drawing/2014/main" id="{04CE0E82-F000-255D-DDCA-108AD1FFE3A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813123" y="2311419"/>
            <a:ext cx="4565753" cy="3574820"/>
          </a:xfrm>
          <a:prstGeom prst="rect">
            <a:avLst/>
          </a:prstGeom>
        </p:spPr>
      </p:pic>
    </p:spTree>
    <p:extLst>
      <p:ext uri="{BB962C8B-B14F-4D97-AF65-F5344CB8AC3E}">
        <p14:creationId xmlns:p14="http://schemas.microsoft.com/office/powerpoint/2010/main" val="35749690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12</a:t>
            </a:r>
            <a:endParaRPr lang="en-US" sz="4000"/>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31208"/>
            <a:ext cx="11275829" cy="5188592"/>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Removing the column Data Element.</a:t>
            </a:r>
          </a:p>
          <a:p>
            <a:pPr lvl="1">
              <a:buClr>
                <a:srgbClr val="F16038"/>
              </a:buClr>
            </a:pPr>
            <a:r>
              <a:rPr lang="en-US">
                <a:solidFill>
                  <a:srgbClr val="595959"/>
                </a:solidFill>
              </a:rPr>
              <a:t>Removing the column Code Table.</a:t>
            </a:r>
          </a:p>
          <a:p>
            <a:pPr lvl="1">
              <a:buClr>
                <a:srgbClr val="F16038"/>
              </a:buClr>
            </a:pPr>
            <a:r>
              <a:rPr lang="en-US">
                <a:solidFill>
                  <a:srgbClr val="595959"/>
                </a:solidFill>
              </a:rPr>
              <a:t>Removing the column </a:t>
            </a:r>
            <a:r>
              <a:rPr lang="en-US" err="1">
                <a:solidFill>
                  <a:srgbClr val="595959"/>
                </a:solidFill>
              </a:rPr>
              <a:t>Subcat</a:t>
            </a:r>
            <a:r>
              <a:rPr lang="en-US">
                <a:solidFill>
                  <a:srgbClr val="595959"/>
                </a:solidFill>
              </a:rPr>
              <a:t>.</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TextBox 1">
            <a:extLst>
              <a:ext uri="{FF2B5EF4-FFF2-40B4-BE49-F238E27FC236}">
                <a16:creationId xmlns:a16="http://schemas.microsoft.com/office/drawing/2014/main" id="{AFC562E3-B33B-FF3B-4B35-7246F2DA2C12}"/>
              </a:ext>
            </a:extLst>
          </p:cNvPr>
          <p:cNvSpPr txBox="1"/>
          <p:nvPr/>
        </p:nvSpPr>
        <p:spPr>
          <a:xfrm>
            <a:off x="1319212" y="3221788"/>
            <a:ext cx="809625" cy="369332"/>
          </a:xfrm>
          <a:prstGeom prst="rect">
            <a:avLst/>
          </a:prstGeom>
          <a:noFill/>
        </p:spPr>
        <p:txBody>
          <a:bodyPr wrap="square" rtlCol="0">
            <a:spAutoFit/>
          </a:bodyPr>
          <a:lstStyle/>
          <a:p>
            <a:r>
              <a:rPr lang="en-US"/>
              <a:t>Before</a:t>
            </a:r>
          </a:p>
        </p:txBody>
      </p:sp>
      <p:pic>
        <p:nvPicPr>
          <p:cNvPr id="7" name="Picture 6" descr="Screenshot of the Dyslexia Indicator Code from the 2023-2024 Texas Education Data Standards.  This is labeled as, &quot;Before&quot;.">
            <a:extLst>
              <a:ext uri="{FF2B5EF4-FFF2-40B4-BE49-F238E27FC236}">
                <a16:creationId xmlns:a16="http://schemas.microsoft.com/office/drawing/2014/main" id="{744A128C-FF8A-63A3-AF52-9D0B3EF7A30A}"/>
              </a:ext>
            </a:extLst>
          </p:cNvPr>
          <p:cNvPicPr>
            <a:picLocks noChangeAspect="1"/>
          </p:cNvPicPr>
          <p:nvPr/>
        </p:nvPicPr>
        <p:blipFill>
          <a:blip r:embed="rId2"/>
          <a:stretch>
            <a:fillRect/>
          </a:stretch>
        </p:blipFill>
        <p:spPr>
          <a:xfrm>
            <a:off x="2403789" y="2580261"/>
            <a:ext cx="7384420" cy="1455546"/>
          </a:xfrm>
          <a:prstGeom prst="rect">
            <a:avLst/>
          </a:prstGeom>
          <a:effectLst>
            <a:softEdge rad="12700"/>
          </a:effectLst>
        </p:spPr>
      </p:pic>
      <p:sp>
        <p:nvSpPr>
          <p:cNvPr id="6" name="TextBox 5">
            <a:extLst>
              <a:ext uri="{FF2B5EF4-FFF2-40B4-BE49-F238E27FC236}">
                <a16:creationId xmlns:a16="http://schemas.microsoft.com/office/drawing/2014/main" id="{7B9106D3-C906-7D4E-2C85-47B35F45D221}"/>
              </a:ext>
            </a:extLst>
          </p:cNvPr>
          <p:cNvSpPr txBox="1"/>
          <p:nvPr/>
        </p:nvSpPr>
        <p:spPr>
          <a:xfrm>
            <a:off x="2695575" y="4765003"/>
            <a:ext cx="809625" cy="369332"/>
          </a:xfrm>
          <a:prstGeom prst="rect">
            <a:avLst/>
          </a:prstGeom>
          <a:noFill/>
        </p:spPr>
        <p:txBody>
          <a:bodyPr wrap="square" rtlCol="0">
            <a:spAutoFit/>
          </a:bodyPr>
          <a:lstStyle/>
          <a:p>
            <a:r>
              <a:rPr lang="en-US"/>
              <a:t>After</a:t>
            </a:r>
          </a:p>
        </p:txBody>
      </p:sp>
      <p:pic>
        <p:nvPicPr>
          <p:cNvPr id="9" name="Picture 8" descr="Screenshot of the Dyslexia Indicator Code from the 2024-2025 Texas Education Data Standards.  This is labeled as &quot;After&quot;.">
            <a:extLst>
              <a:ext uri="{FF2B5EF4-FFF2-40B4-BE49-F238E27FC236}">
                <a16:creationId xmlns:a16="http://schemas.microsoft.com/office/drawing/2014/main" id="{F5495CFD-A14C-9A7A-DA9C-A0A84D8EF333}"/>
              </a:ext>
            </a:extLst>
          </p:cNvPr>
          <p:cNvPicPr>
            <a:picLocks noChangeAspect="1"/>
          </p:cNvPicPr>
          <p:nvPr/>
        </p:nvPicPr>
        <p:blipFill>
          <a:blip r:embed="rId3"/>
          <a:stretch>
            <a:fillRect/>
          </a:stretch>
        </p:blipFill>
        <p:spPr>
          <a:xfrm>
            <a:off x="3672629" y="4145145"/>
            <a:ext cx="4846740" cy="1371719"/>
          </a:xfrm>
          <a:prstGeom prst="rect">
            <a:avLst/>
          </a:prstGeom>
        </p:spPr>
      </p:pic>
    </p:spTree>
    <p:extLst>
      <p:ext uri="{BB962C8B-B14F-4D97-AF65-F5344CB8AC3E}">
        <p14:creationId xmlns:p14="http://schemas.microsoft.com/office/powerpoint/2010/main" val="229749697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1</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Summary (PEIMS application function)</a:t>
            </a:r>
          </a:p>
          <a:p>
            <a:pPr lvl="1">
              <a:buClr>
                <a:srgbClr val="F16038"/>
              </a:buClr>
            </a:pPr>
            <a:r>
              <a:rPr lang="en-US">
                <a:solidFill>
                  <a:srgbClr val="595959"/>
                </a:solidFill>
              </a:rPr>
              <a:t>New Data Elements &amp; Descriptors will use new format</a:t>
            </a:r>
          </a:p>
          <a:p>
            <a:pPr lvl="2">
              <a:buClr>
                <a:srgbClr val="F16038"/>
              </a:buClr>
            </a:pPr>
            <a:r>
              <a:rPr lang="en-US">
                <a:solidFill>
                  <a:srgbClr val="595959"/>
                </a:solidFill>
              </a:rPr>
              <a:t>Ex: New </a:t>
            </a:r>
            <a:r>
              <a:rPr lang="en-US" err="1">
                <a:solidFill>
                  <a:srgbClr val="595959"/>
                </a:solidFill>
              </a:rPr>
              <a:t>StudentCharacteristic</a:t>
            </a:r>
            <a:r>
              <a:rPr lang="en-US">
                <a:solidFill>
                  <a:srgbClr val="595959"/>
                </a:solidFill>
              </a:rPr>
              <a:t> – 22 (R-PEP Participation)</a:t>
            </a:r>
          </a:p>
          <a:p>
            <a:pPr>
              <a:buClr>
                <a:srgbClr val="F16038"/>
              </a:buClr>
            </a:pPr>
            <a:endParaRPr lang="en-US">
              <a:solidFill>
                <a:srgbClr val="595959"/>
              </a:solidFill>
            </a:endParaRP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E509761A-D369-74E6-0B0E-15DB65244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581181" y="2880358"/>
            <a:ext cx="5029636" cy="1486029"/>
          </a:xfrm>
          <a:prstGeom prst="rect">
            <a:avLst/>
          </a:prstGeom>
        </p:spPr>
      </p:pic>
    </p:spTree>
    <p:extLst>
      <p:ext uri="{BB962C8B-B14F-4D97-AF65-F5344CB8AC3E}">
        <p14:creationId xmlns:p14="http://schemas.microsoft.com/office/powerpoint/2010/main" val="17675021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43990-0503-CF1B-4BB9-2934FC1EC4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520326-A889-B177-A6CC-0C453F339E7E}"/>
              </a:ext>
            </a:extLst>
          </p:cNvPr>
          <p:cNvSpPr>
            <a:spLocks noGrp="1"/>
          </p:cNvSpPr>
          <p:nvPr>
            <p:ph type="title"/>
          </p:nvPr>
        </p:nvSpPr>
        <p:spPr/>
        <p:txBody>
          <a:bodyPr>
            <a:normAutofit/>
          </a:bodyPr>
          <a:lstStyle/>
          <a:p>
            <a:r>
              <a:rPr lang="en-US" sz="3200" dirty="0"/>
              <a:t>PEIMS Summer New Reporting Requirements </a:t>
            </a:r>
            <a:r>
              <a:rPr lang="en-US" sz="3200" dirty="0">
                <a:solidFill>
                  <a:schemeClr val="bg1"/>
                </a:solidFill>
              </a:rPr>
              <a:t>2</a:t>
            </a:r>
            <a:r>
              <a:rPr lang="en-US" sz="3200" dirty="0"/>
              <a:t> </a:t>
            </a:r>
          </a:p>
        </p:txBody>
      </p:sp>
      <p:sp>
        <p:nvSpPr>
          <p:cNvPr id="7" name="Content Placeholder 6">
            <a:extLst>
              <a:ext uri="{FF2B5EF4-FFF2-40B4-BE49-F238E27FC236}">
                <a16:creationId xmlns:a16="http://schemas.microsoft.com/office/drawing/2014/main" id="{621B77DB-3E66-A41A-4533-6D4E7ADD6F9E}"/>
              </a:ext>
            </a:extLst>
          </p:cNvPr>
          <p:cNvSpPr>
            <a:spLocks noGrp="1"/>
          </p:cNvSpPr>
          <p:nvPr>
            <p:ph idx="1"/>
          </p:nvPr>
        </p:nvSpPr>
        <p:spPr>
          <a:xfrm>
            <a:off x="712380" y="1495650"/>
            <a:ext cx="11353724" cy="5362349"/>
          </a:xfrm>
        </p:spPr>
        <p:txBody>
          <a:bodyPr numCol="2"/>
          <a:lstStyle/>
          <a:p>
            <a:pPr marL="0" indent="0">
              <a:buNone/>
            </a:pPr>
            <a:r>
              <a:rPr lang="en-US" sz="2200" b="1" dirty="0">
                <a:solidFill>
                  <a:srgbClr val="F16038"/>
                </a:solidFill>
              </a:rPr>
              <a:t>SUMMER TRAINING 2024</a:t>
            </a:r>
            <a:r>
              <a:rPr lang="en-US" sz="2200" dirty="0">
                <a:solidFill>
                  <a:srgbClr val="0D6CB9"/>
                </a:solidFill>
              </a:rPr>
              <a:t> Data Reporting:</a:t>
            </a:r>
          </a:p>
          <a:p>
            <a:pPr marL="457200" lvl="1" indent="0">
              <a:buNone/>
            </a:pPr>
            <a:r>
              <a:rPr lang="en-US" sz="1800" dirty="0">
                <a:solidFill>
                  <a:srgbClr val="0D6CB9"/>
                </a:solidFill>
              </a:rPr>
              <a:t>Accelerated Instruction</a:t>
            </a:r>
          </a:p>
          <a:p>
            <a:pPr lvl="1"/>
            <a:r>
              <a:rPr lang="en-US" sz="1800" b="0" i="0" dirty="0" err="1">
                <a:solidFill>
                  <a:srgbClr val="0D6CB9"/>
                </a:solidFill>
                <a:effectLst/>
              </a:rPr>
              <a:t>StudentAcceleratedEducationPlan</a:t>
            </a:r>
            <a:r>
              <a:rPr lang="en-US" sz="1800" b="0" i="0" dirty="0">
                <a:solidFill>
                  <a:srgbClr val="0D6CB9"/>
                </a:solidFill>
                <a:effectLst/>
              </a:rPr>
              <a:t> (E3083)</a:t>
            </a:r>
          </a:p>
          <a:p>
            <a:pPr lvl="1"/>
            <a:r>
              <a:rPr lang="en-US" sz="1800" dirty="0">
                <a:solidFill>
                  <a:srgbClr val="0D6CB9"/>
                </a:solidFill>
              </a:rPr>
              <a:t>New common type </a:t>
            </a:r>
            <a:r>
              <a:rPr lang="en-US" sz="1800" dirty="0" err="1">
                <a:solidFill>
                  <a:srgbClr val="0D6CB9"/>
                </a:solidFill>
              </a:rPr>
              <a:t>AcceleratedInstructionSet</a:t>
            </a:r>
            <a:endParaRPr lang="en-US" sz="1800" dirty="0">
              <a:solidFill>
                <a:srgbClr val="0D6CB9"/>
              </a:solidFill>
            </a:endParaRPr>
          </a:p>
          <a:p>
            <a:pPr marL="1025525" lvl="1">
              <a:buClr>
                <a:srgbClr val="F16038"/>
              </a:buClr>
            </a:pPr>
            <a:r>
              <a:rPr lang="en-US" sz="1600" dirty="0">
                <a:solidFill>
                  <a:srgbClr val="0D6CB9"/>
                </a:solidFill>
              </a:rPr>
              <a:t>E3084 </a:t>
            </a:r>
            <a:r>
              <a:rPr lang="en-US" sz="1600" dirty="0" err="1">
                <a:solidFill>
                  <a:srgbClr val="0D6CB9"/>
                </a:solidFill>
              </a:rPr>
              <a:t>AcceleratedInstructionSubject</a:t>
            </a:r>
            <a:endParaRPr lang="en-US" sz="1600" dirty="0">
              <a:solidFill>
                <a:srgbClr val="0D6CB9"/>
              </a:solidFill>
            </a:endParaRPr>
          </a:p>
          <a:p>
            <a:pPr marL="1025525" lvl="1">
              <a:buClr>
                <a:srgbClr val="F16038"/>
              </a:buClr>
            </a:pPr>
            <a:r>
              <a:rPr lang="en-US" sz="1600" dirty="0">
                <a:solidFill>
                  <a:srgbClr val="0D6CB9"/>
                </a:solidFill>
              </a:rPr>
              <a:t>E3085 </a:t>
            </a:r>
            <a:r>
              <a:rPr lang="en-US" sz="1600" dirty="0" err="1">
                <a:solidFill>
                  <a:srgbClr val="0D6CB9"/>
                </a:solidFill>
              </a:rPr>
              <a:t>StudentAcceleratedInstructionParticipation</a:t>
            </a:r>
            <a:endParaRPr lang="en-US" sz="1600" dirty="0">
              <a:solidFill>
                <a:srgbClr val="0D6CB9"/>
              </a:solidFill>
            </a:endParaRPr>
          </a:p>
          <a:p>
            <a:pPr marL="1025525" lvl="1">
              <a:buClr>
                <a:srgbClr val="F16038"/>
              </a:buClr>
            </a:pPr>
            <a:r>
              <a:rPr lang="en-US" sz="1600" dirty="0">
                <a:solidFill>
                  <a:srgbClr val="0D6CB9"/>
                </a:solidFill>
              </a:rPr>
              <a:t>E3086 </a:t>
            </a:r>
            <a:r>
              <a:rPr lang="en-US" sz="1600" dirty="0" err="1">
                <a:solidFill>
                  <a:srgbClr val="0D6CB9"/>
                </a:solidFill>
              </a:rPr>
              <a:t>AssignedHoursAcceleratedInstruction</a:t>
            </a:r>
            <a:r>
              <a:rPr lang="en-US" sz="1600" dirty="0">
                <a:solidFill>
                  <a:srgbClr val="0D6CB9"/>
                </a:solidFill>
              </a:rPr>
              <a:t> </a:t>
            </a:r>
          </a:p>
          <a:p>
            <a:pPr marL="1025525" lvl="1">
              <a:buClr>
                <a:srgbClr val="F16038"/>
              </a:buClr>
            </a:pPr>
            <a:r>
              <a:rPr lang="en-US" sz="1600" dirty="0">
                <a:solidFill>
                  <a:srgbClr val="0D6CB9"/>
                </a:solidFill>
              </a:rPr>
              <a:t>E3087 </a:t>
            </a:r>
            <a:r>
              <a:rPr lang="en-US" sz="1600" dirty="0" err="1">
                <a:solidFill>
                  <a:srgbClr val="0D6CB9"/>
                </a:solidFill>
              </a:rPr>
              <a:t>CompletedHoursAcceleratedInstruction</a:t>
            </a:r>
            <a:endParaRPr lang="en-US" sz="1600" dirty="0">
              <a:solidFill>
                <a:srgbClr val="0D6CB9"/>
              </a:solidFill>
            </a:endParaRPr>
          </a:p>
          <a:p>
            <a:pPr marL="1025525" lvl="1">
              <a:buClr>
                <a:srgbClr val="F16038"/>
              </a:buClr>
            </a:pPr>
            <a:r>
              <a:rPr lang="en-US" sz="1600" dirty="0">
                <a:solidFill>
                  <a:srgbClr val="0D6CB9"/>
                </a:solidFill>
              </a:rPr>
              <a:t>E3088 </a:t>
            </a:r>
            <a:r>
              <a:rPr lang="en-US" sz="1600" dirty="0" err="1">
                <a:solidFill>
                  <a:srgbClr val="0D6CB9"/>
                </a:solidFill>
              </a:rPr>
              <a:t>DifferenceReasonHoursAcceleratedInstruction</a:t>
            </a:r>
            <a:endParaRPr lang="en-US" sz="1400" dirty="0">
              <a:solidFill>
                <a:srgbClr val="0D6CB9"/>
              </a:solidFill>
            </a:endParaRPr>
          </a:p>
          <a:p>
            <a:pPr lvl="1"/>
            <a:r>
              <a:rPr lang="en-US" sz="1800" dirty="0">
                <a:solidFill>
                  <a:srgbClr val="0D6CB9"/>
                </a:solidFill>
              </a:rPr>
              <a:t>New descriptor tables</a:t>
            </a:r>
          </a:p>
          <a:p>
            <a:pPr lvl="2"/>
            <a:r>
              <a:rPr lang="en-US" sz="1600" dirty="0" err="1">
                <a:solidFill>
                  <a:srgbClr val="0D6CB9"/>
                </a:solidFill>
              </a:rPr>
              <a:t>StudentAcceleratedInstructionParticipation</a:t>
            </a:r>
            <a:r>
              <a:rPr lang="en-US" sz="1600" dirty="0">
                <a:solidFill>
                  <a:srgbClr val="0D6CB9"/>
                </a:solidFill>
              </a:rPr>
              <a:t> (C353)</a:t>
            </a:r>
          </a:p>
          <a:p>
            <a:pPr lvl="2"/>
            <a:r>
              <a:rPr lang="en-US" sz="1600" b="0" i="0" dirty="0" err="1">
                <a:solidFill>
                  <a:srgbClr val="0D6CB9"/>
                </a:solidFill>
                <a:effectLst/>
              </a:rPr>
              <a:t>DifferenceReasonHoursAceleratedInstruction</a:t>
            </a:r>
            <a:r>
              <a:rPr lang="en-US" sz="1600" b="0" i="0" dirty="0">
                <a:solidFill>
                  <a:srgbClr val="0D6CB9"/>
                </a:solidFill>
                <a:effectLst/>
              </a:rPr>
              <a:t> (C354)</a:t>
            </a:r>
          </a:p>
          <a:p>
            <a:pPr lvl="2"/>
            <a:endParaRPr lang="en-US" sz="1600" dirty="0">
              <a:solidFill>
                <a:srgbClr val="0D6CB9"/>
              </a:solidFill>
            </a:endParaRPr>
          </a:p>
          <a:p>
            <a:pPr lvl="2"/>
            <a:endParaRPr lang="en-US" sz="1600" dirty="0">
              <a:solidFill>
                <a:srgbClr val="0D6CB9"/>
              </a:solidFill>
            </a:endParaRPr>
          </a:p>
          <a:p>
            <a:pPr lvl="2"/>
            <a:endParaRPr lang="en-US" sz="1600" dirty="0">
              <a:solidFill>
                <a:srgbClr val="0D6CB9"/>
              </a:solidFill>
            </a:endParaRPr>
          </a:p>
          <a:p>
            <a:pPr lvl="2"/>
            <a:endParaRPr lang="en-US" sz="1600" b="0" i="0" dirty="0">
              <a:solidFill>
                <a:srgbClr val="0D6CB9"/>
              </a:solidFill>
              <a:effectLst/>
            </a:endParaRPr>
          </a:p>
          <a:p>
            <a:pPr lvl="2"/>
            <a:endParaRPr lang="en-US" sz="1600" dirty="0">
              <a:solidFill>
                <a:srgbClr val="0D6CB9"/>
              </a:solidFill>
            </a:endParaRPr>
          </a:p>
          <a:p>
            <a:pPr lvl="2"/>
            <a:endParaRPr lang="en-US" sz="1600" b="0" i="0" dirty="0">
              <a:solidFill>
                <a:srgbClr val="0D6CB9"/>
              </a:solidFill>
              <a:effectLst/>
            </a:endParaRPr>
          </a:p>
          <a:p>
            <a:pPr lvl="1"/>
            <a:r>
              <a:rPr lang="en-US" sz="1800" dirty="0">
                <a:solidFill>
                  <a:srgbClr val="0D6CB9"/>
                </a:solidFill>
              </a:rPr>
              <a:t>Two new reports</a:t>
            </a:r>
          </a:p>
          <a:p>
            <a:pPr lvl="2"/>
            <a:r>
              <a:rPr lang="en-US" sz="1600" dirty="0">
                <a:solidFill>
                  <a:srgbClr val="0D6CB9"/>
                </a:solidFill>
              </a:rPr>
              <a:t>PDM3-120-025 </a:t>
            </a:r>
            <a:r>
              <a:rPr lang="en-US" sz="1400" dirty="0"/>
              <a:t>Student Accelerated Instruction Roster</a:t>
            </a:r>
            <a:endParaRPr lang="en-US" sz="1400" b="0" i="0" dirty="0">
              <a:solidFill>
                <a:srgbClr val="0D6CB9"/>
              </a:solidFill>
              <a:effectLst/>
            </a:endParaRPr>
          </a:p>
          <a:p>
            <a:pPr lvl="2"/>
            <a:r>
              <a:rPr lang="en-US" sz="1600" dirty="0">
                <a:solidFill>
                  <a:srgbClr val="0D6CB9"/>
                </a:solidFill>
              </a:rPr>
              <a:t>PDM3-120-026 </a:t>
            </a:r>
            <a:r>
              <a:rPr lang="en-US" sz="1400" dirty="0"/>
              <a:t>Accelerated Instruction Summary Report</a:t>
            </a:r>
            <a:endParaRPr lang="en-US" sz="1400" dirty="0">
              <a:solidFill>
                <a:srgbClr val="0D6CB9"/>
              </a:solidFill>
            </a:endParaRPr>
          </a:p>
          <a:p>
            <a:pPr lvl="1"/>
            <a:r>
              <a:rPr lang="en-US" sz="1800" dirty="0">
                <a:solidFill>
                  <a:srgbClr val="0D6CB9"/>
                </a:solidFill>
              </a:rPr>
              <a:t>New business rules</a:t>
            </a:r>
          </a:p>
          <a:p>
            <a:pPr lvl="2"/>
            <a:r>
              <a:rPr lang="en-US" sz="1600" dirty="0">
                <a:solidFill>
                  <a:srgbClr val="0D6CB9"/>
                </a:solidFill>
              </a:rPr>
              <a:t>40100-0254</a:t>
            </a:r>
          </a:p>
          <a:p>
            <a:pPr lvl="2"/>
            <a:r>
              <a:rPr lang="en-US" sz="1600" dirty="0">
                <a:solidFill>
                  <a:srgbClr val="0D6CB9"/>
                </a:solidFill>
              </a:rPr>
              <a:t>40100-0255</a:t>
            </a:r>
          </a:p>
          <a:p>
            <a:pPr lvl="2"/>
            <a:r>
              <a:rPr lang="en-US" sz="1600" dirty="0">
                <a:solidFill>
                  <a:srgbClr val="0D6CB9"/>
                </a:solidFill>
              </a:rPr>
              <a:t>40100-0256</a:t>
            </a:r>
          </a:p>
          <a:p>
            <a:pPr lvl="2"/>
            <a:r>
              <a:rPr lang="en-US" sz="1600" dirty="0">
                <a:solidFill>
                  <a:srgbClr val="0D6CB9"/>
                </a:solidFill>
              </a:rPr>
              <a:t>40100-0257</a:t>
            </a:r>
          </a:p>
          <a:p>
            <a:pPr lvl="2"/>
            <a:r>
              <a:rPr lang="en-US" sz="1600" dirty="0">
                <a:solidFill>
                  <a:srgbClr val="0D6CB9"/>
                </a:solidFill>
              </a:rPr>
              <a:t>40100-0258</a:t>
            </a:r>
          </a:p>
          <a:p>
            <a:pPr lvl="2"/>
            <a:r>
              <a:rPr lang="en-US" sz="1600" dirty="0">
                <a:solidFill>
                  <a:srgbClr val="0D6CB9"/>
                </a:solidFill>
              </a:rPr>
              <a:t>40100-0259</a:t>
            </a:r>
          </a:p>
        </p:txBody>
      </p:sp>
      <p:sp>
        <p:nvSpPr>
          <p:cNvPr id="4" name="Rectangle 3">
            <a:extLst>
              <a:ext uri="{FF2B5EF4-FFF2-40B4-BE49-F238E27FC236}">
                <a16:creationId xmlns:a16="http://schemas.microsoft.com/office/drawing/2014/main" id="{04E08861-054D-901C-D636-A8FD2F2069EC}"/>
              </a:ext>
              <a:ext uri="{C183D7F6-B498-43B3-948B-1728B52AA6E4}">
                <adec:decorative xmlns:adec="http://schemas.microsoft.com/office/drawing/2017/decorative" val="1"/>
              </a:ext>
            </a:extLst>
          </p:cNvPr>
          <p:cNvSpPr/>
          <p:nvPr/>
        </p:nvSpPr>
        <p:spPr>
          <a:xfrm>
            <a:off x="0" y="847280"/>
            <a:ext cx="12192000" cy="163731"/>
          </a:xfrm>
          <a:prstGeom prst="rect">
            <a:avLst/>
          </a:prstGeom>
          <a:solidFill>
            <a:srgbClr val="F486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hlinkClick r:id="rId2" action="ppaction://hlinksldjump"/>
            <a:extLst>
              <a:ext uri="{FF2B5EF4-FFF2-40B4-BE49-F238E27FC236}">
                <a16:creationId xmlns:a16="http://schemas.microsoft.com/office/drawing/2014/main" id="{1A069008-1059-4AE9-57D5-312D88FB38A0}"/>
              </a:ext>
              <a:ext uri="{C183D7F6-B498-43B3-948B-1728B52AA6E4}">
                <adec:decorative xmlns:adec="http://schemas.microsoft.com/office/drawing/2017/decorative" val="1"/>
              </a:ext>
            </a:extLst>
          </p:cNvPr>
          <p:cNvSpPr/>
          <p:nvPr/>
        </p:nvSpPr>
        <p:spPr>
          <a:xfrm>
            <a:off x="7301587" y="4711148"/>
            <a:ext cx="3925957" cy="915970"/>
          </a:xfrm>
          <a:prstGeom prst="roundRect">
            <a:avLst/>
          </a:prstGeom>
          <a:effectLst>
            <a:glow rad="254000">
              <a:srgbClr val="0D6CB9">
                <a:alpha val="40000"/>
              </a:srgbClr>
            </a:glow>
          </a:effectLst>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27013" lvl="2" indent="0">
              <a:buNone/>
            </a:pPr>
            <a:endParaRPr lang="en-US" sz="1800" dirty="0">
              <a:solidFill>
                <a:schemeClr val="bg1"/>
              </a:solidFill>
            </a:endParaRPr>
          </a:p>
          <a:p>
            <a:pPr marL="227013" lvl="2" indent="0">
              <a:buNone/>
            </a:pPr>
            <a:r>
              <a:rPr lang="en-US" sz="1800" dirty="0">
                <a:solidFill>
                  <a:schemeClr val="bg1"/>
                </a:solidFill>
              </a:rPr>
              <a:t>Details on the newly reported data start on slide 33.</a:t>
            </a:r>
            <a:endParaRPr lang="en-US" sz="1800" b="0" i="0" dirty="0">
              <a:solidFill>
                <a:schemeClr val="bg1"/>
              </a:solidFill>
              <a:effectLst/>
            </a:endParaRPr>
          </a:p>
          <a:p>
            <a:pPr marL="227013" lvl="2" indent="0">
              <a:buNone/>
            </a:pPr>
            <a:endParaRPr lang="en-US" sz="1800" b="0" i="0" dirty="0">
              <a:solidFill>
                <a:schemeClr val="bg1"/>
              </a:solidFill>
              <a:effectLst/>
            </a:endParaRPr>
          </a:p>
        </p:txBody>
      </p:sp>
    </p:spTree>
    <p:extLst>
      <p:ext uri="{BB962C8B-B14F-4D97-AF65-F5344CB8AC3E}">
        <p14:creationId xmlns:p14="http://schemas.microsoft.com/office/powerpoint/2010/main" val="13217966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a:t>
            </a:r>
            <a:endParaRPr lang="en-US" sz="4000">
              <a:solidFill>
                <a:schemeClr val="bg1"/>
              </a:solidFill>
            </a:endParaRPr>
          </a:p>
        </p:txBody>
      </p:sp>
      <p:sp>
        <p:nvSpPr>
          <p:cNvPr id="4" name="Content Placeholder 3">
            <a:extLst>
              <a:ext uri="{FF2B5EF4-FFF2-40B4-BE49-F238E27FC236}">
                <a16:creationId xmlns:a16="http://schemas.microsoft.com/office/drawing/2014/main" id="{27D10A9C-2875-3F85-9314-A7638246758F}"/>
              </a:ext>
            </a:extLst>
          </p:cNvPr>
          <p:cNvSpPr txBox="1">
            <a:spLocks/>
          </p:cNvSpPr>
          <p:nvPr/>
        </p:nvSpPr>
        <p:spPr>
          <a:xfrm>
            <a:off x="535170" y="1142839"/>
            <a:ext cx="11275829" cy="4351338"/>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Data Element Length Changes:</a:t>
            </a:r>
          </a:p>
          <a:p>
            <a:pPr lvl="1">
              <a:buClr>
                <a:srgbClr val="F16038"/>
              </a:buClr>
            </a:pPr>
            <a:r>
              <a:rPr lang="en-US" err="1">
                <a:solidFill>
                  <a:srgbClr val="595959"/>
                </a:solidFill>
              </a:rPr>
              <a:t>CalendarCode</a:t>
            </a:r>
            <a:endParaRPr lang="en-US">
              <a:solidFill>
                <a:srgbClr val="595959"/>
              </a:solidFill>
            </a:endParaRPr>
          </a:p>
          <a:p>
            <a:pPr lvl="2">
              <a:buClr>
                <a:srgbClr val="F16038"/>
              </a:buClr>
            </a:pPr>
            <a:r>
              <a:rPr lang="en-US">
                <a:solidFill>
                  <a:srgbClr val="595959"/>
                </a:solidFill>
              </a:rPr>
              <a:t>Length changed from 2 to 60 characters.</a:t>
            </a:r>
          </a:p>
          <a:p>
            <a:pPr lvl="1">
              <a:buClr>
                <a:srgbClr val="F16038"/>
              </a:buClr>
            </a:pPr>
            <a:r>
              <a:rPr lang="en-US" err="1">
                <a:solidFill>
                  <a:srgbClr val="595959"/>
                </a:solidFill>
              </a:rPr>
              <a:t>SectionIdentifier</a:t>
            </a:r>
            <a:endParaRPr lang="en-US">
              <a:solidFill>
                <a:srgbClr val="595959"/>
              </a:solidFill>
            </a:endParaRPr>
          </a:p>
          <a:p>
            <a:pPr lvl="2">
              <a:buClr>
                <a:srgbClr val="F16038"/>
              </a:buClr>
            </a:pPr>
            <a:r>
              <a:rPr lang="en-US">
                <a:solidFill>
                  <a:srgbClr val="595959"/>
                </a:solidFill>
              </a:rPr>
              <a:t>Length changed from 14 to 255 characters.</a:t>
            </a:r>
          </a:p>
          <a:p>
            <a:pPr lvl="1">
              <a:buClr>
                <a:srgbClr val="F16038"/>
              </a:buClr>
            </a:pPr>
            <a:r>
              <a:rPr lang="en-US" err="1">
                <a:solidFill>
                  <a:srgbClr val="595959"/>
                </a:solidFill>
              </a:rPr>
              <a:t>IncidentIdentifier</a:t>
            </a:r>
            <a:endParaRPr lang="en-US">
              <a:solidFill>
                <a:srgbClr val="595959"/>
              </a:solidFill>
            </a:endParaRPr>
          </a:p>
          <a:p>
            <a:pPr lvl="2">
              <a:buClr>
                <a:srgbClr val="F16038"/>
              </a:buClr>
            </a:pPr>
            <a:r>
              <a:rPr lang="en-US">
                <a:solidFill>
                  <a:srgbClr val="595959"/>
                </a:solidFill>
              </a:rPr>
              <a:t>Length changed from 6 to 20 characters.</a:t>
            </a:r>
          </a:p>
          <a:p>
            <a:pPr lvl="1">
              <a:buClr>
                <a:srgbClr val="F16038"/>
              </a:buClr>
            </a:pPr>
            <a:r>
              <a:rPr lang="en-US" b="1">
                <a:solidFill>
                  <a:srgbClr val="F16038"/>
                </a:solidFill>
              </a:rPr>
              <a:t>SUMMER TRAINING 2024</a:t>
            </a:r>
            <a:r>
              <a:rPr lang="en-US">
                <a:solidFill>
                  <a:srgbClr val="595959"/>
                </a:solidFill>
              </a:rPr>
              <a:t> </a:t>
            </a:r>
            <a:r>
              <a:rPr lang="en-US" err="1">
                <a:solidFill>
                  <a:srgbClr val="595959"/>
                </a:solidFill>
              </a:rPr>
              <a:t>DisciplineActionIdentifier</a:t>
            </a:r>
            <a:endParaRPr lang="en-US">
              <a:solidFill>
                <a:srgbClr val="595959"/>
              </a:solidFill>
            </a:endParaRPr>
          </a:p>
          <a:p>
            <a:pPr lvl="2">
              <a:buClr>
                <a:srgbClr val="F16038"/>
              </a:buClr>
            </a:pPr>
            <a:r>
              <a:rPr lang="en-US">
                <a:solidFill>
                  <a:srgbClr val="595959"/>
                </a:solidFill>
              </a:rPr>
              <a:t>Length changed from 3 to 20 characters.</a:t>
            </a:r>
          </a:p>
          <a:p>
            <a:pPr lvl="1">
              <a:buClr>
                <a:srgbClr val="F16038"/>
              </a:buClr>
            </a:pPr>
            <a:r>
              <a:rPr lang="en-US" b="1">
                <a:solidFill>
                  <a:srgbClr val="F16038"/>
                </a:solidFill>
              </a:rPr>
              <a:t>SUMMER TRAINING 2024</a:t>
            </a:r>
            <a:r>
              <a:rPr lang="en-US">
                <a:solidFill>
                  <a:srgbClr val="595959"/>
                </a:solidFill>
              </a:rPr>
              <a:t> </a:t>
            </a:r>
            <a:r>
              <a:rPr lang="en-US" err="1">
                <a:solidFill>
                  <a:srgbClr val="595959"/>
                </a:solidFill>
              </a:rPr>
              <a:t>RestraintEventIdentifier</a:t>
            </a:r>
            <a:endParaRPr lang="en-US">
              <a:solidFill>
                <a:srgbClr val="595959"/>
              </a:solidFill>
            </a:endParaRPr>
          </a:p>
          <a:p>
            <a:pPr lvl="2">
              <a:buClr>
                <a:srgbClr val="F16038"/>
              </a:buClr>
            </a:pPr>
            <a:r>
              <a:rPr lang="en-US">
                <a:solidFill>
                  <a:srgbClr val="595959"/>
                </a:solidFill>
              </a:rPr>
              <a:t>Length changed from 6 to 20 characters.</a:t>
            </a:r>
          </a:p>
          <a:p>
            <a:pPr lvl="1">
              <a:buClr>
                <a:srgbClr val="F16038"/>
              </a:buClr>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24123752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4</a:t>
            </a:r>
            <a:endParaRPr lang="en-US" sz="4000">
              <a:solidFill>
                <a:schemeClr val="bg1"/>
              </a:solidFill>
            </a:endParaRPr>
          </a:p>
        </p:txBody>
      </p:sp>
      <p:graphicFrame>
        <p:nvGraphicFramePr>
          <p:cNvPr id="9" name="Table 9">
            <a:extLst>
              <a:ext uri="{FF2B5EF4-FFF2-40B4-BE49-F238E27FC236}">
                <a16:creationId xmlns:a16="http://schemas.microsoft.com/office/drawing/2014/main" id="{38BF7322-5AA9-8177-2ED0-D8F951052A19}"/>
              </a:ext>
            </a:extLst>
          </p:cNvPr>
          <p:cNvGraphicFramePr>
            <a:graphicFrameLocks noGrp="1"/>
          </p:cNvGraphicFramePr>
          <p:nvPr>
            <p:extLst>
              <p:ext uri="{D42A27DB-BD31-4B8C-83A1-F6EECF244321}">
                <p14:modId xmlns:p14="http://schemas.microsoft.com/office/powerpoint/2010/main" val="106597662"/>
              </p:ext>
            </p:extLst>
          </p:nvPr>
        </p:nvGraphicFramePr>
        <p:xfrm>
          <a:off x="1270534" y="784083"/>
          <a:ext cx="9018871" cy="5222969"/>
        </p:xfrm>
        <a:graphic>
          <a:graphicData uri="http://schemas.openxmlformats.org/drawingml/2006/table">
            <a:tbl>
              <a:tblPr firstRow="1" bandRow="1">
                <a:tableStyleId>{5C22544A-7EE6-4342-B048-85BDC9FD1C3A}</a:tableStyleId>
              </a:tblPr>
              <a:tblGrid>
                <a:gridCol w="2218954">
                  <a:extLst>
                    <a:ext uri="{9D8B030D-6E8A-4147-A177-3AD203B41FA5}">
                      <a16:colId xmlns:a16="http://schemas.microsoft.com/office/drawing/2014/main" val="4164300634"/>
                    </a:ext>
                  </a:extLst>
                </a:gridCol>
                <a:gridCol w="3793627">
                  <a:extLst>
                    <a:ext uri="{9D8B030D-6E8A-4147-A177-3AD203B41FA5}">
                      <a16:colId xmlns:a16="http://schemas.microsoft.com/office/drawing/2014/main" val="309057972"/>
                    </a:ext>
                  </a:extLst>
                </a:gridCol>
                <a:gridCol w="3006290">
                  <a:extLst>
                    <a:ext uri="{9D8B030D-6E8A-4147-A177-3AD203B41FA5}">
                      <a16:colId xmlns:a16="http://schemas.microsoft.com/office/drawing/2014/main" val="728772616"/>
                    </a:ext>
                  </a:extLst>
                </a:gridCol>
              </a:tblGrid>
              <a:tr h="326948">
                <a:tc>
                  <a:txBody>
                    <a:bodyPr/>
                    <a:lstStyle/>
                    <a:p>
                      <a:r>
                        <a:rPr lang="en-US" sz="1600"/>
                        <a:t>Data Element ID</a:t>
                      </a:r>
                    </a:p>
                  </a:txBody>
                  <a:tcPr/>
                </a:tc>
                <a:tc>
                  <a:txBody>
                    <a:bodyPr/>
                    <a:lstStyle/>
                    <a:p>
                      <a:r>
                        <a:rPr lang="en-US" sz="1600"/>
                        <a:t>XML Data Element Name</a:t>
                      </a:r>
                    </a:p>
                  </a:txBody>
                  <a:tcPr/>
                </a:tc>
                <a:tc>
                  <a:txBody>
                    <a:bodyPr/>
                    <a:lstStyle/>
                    <a:p>
                      <a:r>
                        <a:rPr lang="en-US" sz="1600"/>
                        <a:t>Upgrade Data Element Name</a:t>
                      </a:r>
                    </a:p>
                  </a:txBody>
                  <a:tcPr/>
                </a:tc>
                <a:extLst>
                  <a:ext uri="{0D108BD9-81ED-4DB2-BD59-A6C34878D82A}">
                    <a16:rowId xmlns:a16="http://schemas.microsoft.com/office/drawing/2014/main" val="704927137"/>
                  </a:ext>
                </a:extLst>
              </a:tr>
              <a:tr h="297225">
                <a:tc>
                  <a:txBody>
                    <a:bodyPr/>
                    <a:lstStyle/>
                    <a:p>
                      <a:r>
                        <a:rPr lang="en-US" sz="1400"/>
                        <a:t>E1006</a:t>
                      </a:r>
                    </a:p>
                  </a:txBody>
                  <a:tcPr/>
                </a:tc>
                <a:tc>
                  <a:txBody>
                    <a:bodyPr/>
                    <a:lstStyle/>
                    <a:p>
                      <a:r>
                        <a:rPr lang="en-US" sz="1400"/>
                        <a:t>DISCIPLINARY-ACTION-REASON-CODE </a:t>
                      </a:r>
                    </a:p>
                  </a:txBody>
                  <a:tcPr/>
                </a:tc>
                <a:tc>
                  <a:txBody>
                    <a:bodyPr/>
                    <a:lstStyle/>
                    <a:p>
                      <a:r>
                        <a:rPr lang="en-US" sz="1400" kern="1200">
                          <a:solidFill>
                            <a:schemeClr val="dk1"/>
                          </a:solidFill>
                          <a:effectLst/>
                          <a:latin typeface="+mn-lt"/>
                          <a:ea typeface="+mn-ea"/>
                          <a:cs typeface="+mn-cs"/>
                        </a:rPr>
                        <a:t>Behavior</a:t>
                      </a:r>
                      <a:endParaRPr lang="en-US" sz="1400"/>
                    </a:p>
                  </a:txBody>
                  <a:tcPr/>
                </a:tc>
                <a:extLst>
                  <a:ext uri="{0D108BD9-81ED-4DB2-BD59-A6C34878D82A}">
                    <a16:rowId xmlns:a16="http://schemas.microsoft.com/office/drawing/2014/main" val="2561171675"/>
                  </a:ext>
                </a:extLst>
              </a:tr>
              <a:tr h="297225">
                <a:tc>
                  <a:txBody>
                    <a:bodyPr/>
                    <a:lstStyle/>
                    <a:p>
                      <a:r>
                        <a:rPr lang="en-US" sz="1400"/>
                        <a:t>E0975</a:t>
                      </a:r>
                    </a:p>
                  </a:txBody>
                  <a:tcPr/>
                </a:tc>
                <a:tc>
                  <a:txBody>
                    <a:bodyPr/>
                    <a:lstStyle/>
                    <a:p>
                      <a:r>
                        <a:rPr lang="en-US" sz="1400" kern="1200">
                          <a:solidFill>
                            <a:schemeClr val="dk1"/>
                          </a:solidFill>
                          <a:effectLst/>
                          <a:latin typeface="+mn-lt"/>
                          <a:ea typeface="+mn-ea"/>
                          <a:cs typeface="+mn-cs"/>
                        </a:rPr>
                        <a:t>INSTRUCTIONAL-TRACK-INDICATOR-CODE </a:t>
                      </a:r>
                      <a:endParaRPr lang="en-US" sz="1400"/>
                    </a:p>
                  </a:txBody>
                  <a:tcPr/>
                </a:tc>
                <a:tc>
                  <a:txBody>
                    <a:bodyPr/>
                    <a:lstStyle/>
                    <a:p>
                      <a:r>
                        <a:rPr lang="en-US" sz="1400" kern="1200">
                          <a:solidFill>
                            <a:schemeClr val="dk1"/>
                          </a:solidFill>
                          <a:effectLst/>
                          <a:latin typeface="+mn-lt"/>
                          <a:ea typeface="+mn-ea"/>
                          <a:cs typeface="+mn-cs"/>
                        </a:rPr>
                        <a:t>CalendarCode</a:t>
                      </a:r>
                      <a:endParaRPr lang="en-US" sz="1400"/>
                    </a:p>
                  </a:txBody>
                  <a:tcPr/>
                </a:tc>
                <a:extLst>
                  <a:ext uri="{0D108BD9-81ED-4DB2-BD59-A6C34878D82A}">
                    <a16:rowId xmlns:a16="http://schemas.microsoft.com/office/drawing/2014/main" val="59778987"/>
                  </a:ext>
                </a:extLst>
              </a:tr>
              <a:tr h="297225">
                <a:tc>
                  <a:txBody>
                    <a:bodyPr/>
                    <a:lstStyle/>
                    <a:p>
                      <a:r>
                        <a:rPr lang="en-US" sz="1400"/>
                        <a:t>E1582</a:t>
                      </a:r>
                    </a:p>
                  </a:txBody>
                  <a:tcPr/>
                </a:tc>
                <a:tc>
                  <a:txBody>
                    <a:bodyPr/>
                    <a:lstStyle/>
                    <a:p>
                      <a:r>
                        <a:rPr lang="en-US" sz="1400" kern="1200">
                          <a:solidFill>
                            <a:schemeClr val="dk1"/>
                          </a:solidFill>
                          <a:effectLst/>
                          <a:latin typeface="+mn-lt"/>
                          <a:ea typeface="+mn-ea"/>
                          <a:cs typeface="+mn-cs"/>
                        </a:rPr>
                        <a:t>SCHOOL-DAY-EVENT-CODE </a:t>
                      </a:r>
                      <a:endParaRPr lang="en-US" sz="1400"/>
                    </a:p>
                  </a:txBody>
                  <a:tcPr/>
                </a:tc>
                <a:tc>
                  <a:txBody>
                    <a:bodyPr/>
                    <a:lstStyle/>
                    <a:p>
                      <a:r>
                        <a:rPr lang="en-US" sz="1400" err="1"/>
                        <a:t>CalendarEvent</a:t>
                      </a:r>
                      <a:endParaRPr lang="en-US" sz="1400"/>
                    </a:p>
                  </a:txBody>
                  <a:tcPr/>
                </a:tc>
                <a:extLst>
                  <a:ext uri="{0D108BD9-81ED-4DB2-BD59-A6C34878D82A}">
                    <a16:rowId xmlns:a16="http://schemas.microsoft.com/office/drawing/2014/main" val="1034733377"/>
                  </a:ext>
                </a:extLst>
              </a:tr>
              <a:tr h="297225">
                <a:tc>
                  <a:txBody>
                    <a:bodyPr/>
                    <a:lstStyle/>
                    <a:p>
                      <a:r>
                        <a:rPr lang="en-US" sz="1400"/>
                        <a:t>E1600</a:t>
                      </a:r>
                    </a:p>
                  </a:txBody>
                  <a:tcPr/>
                </a:tc>
                <a:tc>
                  <a:txBody>
                    <a:bodyPr/>
                    <a:lstStyle/>
                    <a:p>
                      <a:r>
                        <a:rPr lang="en-US" sz="1400" kern="1200">
                          <a:solidFill>
                            <a:schemeClr val="dk1"/>
                          </a:solidFill>
                          <a:effectLst/>
                          <a:latin typeface="+mn-lt"/>
                          <a:ea typeface="+mn-ea"/>
                          <a:cs typeface="+mn-cs"/>
                        </a:rPr>
                        <a:t>INSTRUCTIONAL-PROGRAM-TYPE</a:t>
                      </a:r>
                      <a:endParaRPr lang="en-US" sz="1400"/>
                    </a:p>
                  </a:txBody>
                  <a:tcPr/>
                </a:tc>
                <a:tc>
                  <a:txBody>
                    <a:bodyPr/>
                    <a:lstStyle/>
                    <a:p>
                      <a:r>
                        <a:rPr lang="en-US" sz="1400" err="1"/>
                        <a:t>CalendarType</a:t>
                      </a:r>
                      <a:endParaRPr lang="en-US" sz="1400"/>
                    </a:p>
                  </a:txBody>
                  <a:tcPr/>
                </a:tc>
                <a:extLst>
                  <a:ext uri="{0D108BD9-81ED-4DB2-BD59-A6C34878D82A}">
                    <a16:rowId xmlns:a16="http://schemas.microsoft.com/office/drawing/2014/main" val="2455322969"/>
                  </a:ext>
                </a:extLst>
              </a:tr>
              <a:tr h="297225">
                <a:tc>
                  <a:txBody>
                    <a:bodyPr/>
                    <a:lstStyle/>
                    <a:p>
                      <a:r>
                        <a:rPr lang="en-US" sz="1400"/>
                        <a:t>E0949</a:t>
                      </a:r>
                    </a:p>
                  </a:txBody>
                  <a:tcPr/>
                </a:tc>
                <a:tc>
                  <a:txBody>
                    <a:bodyPr/>
                    <a:lstStyle/>
                    <a:p>
                      <a:r>
                        <a:rPr lang="en-US" sz="1400" kern="1200">
                          <a:solidFill>
                            <a:schemeClr val="dk1"/>
                          </a:solidFill>
                          <a:effectLst/>
                          <a:latin typeface="+mn-lt"/>
                          <a:ea typeface="+mn-ea"/>
                          <a:cs typeface="+mn-cs"/>
                        </a:rPr>
                        <a:t>PASS/FAIL-CREDIT-INDICATOR-CODE </a:t>
                      </a:r>
                      <a:endParaRPr lang="en-US" sz="1400"/>
                    </a:p>
                  </a:txBody>
                  <a:tcPr/>
                </a:tc>
                <a:tc>
                  <a:txBody>
                    <a:bodyPr/>
                    <a:lstStyle/>
                    <a:p>
                      <a:r>
                        <a:rPr lang="en-US" sz="1400" err="1"/>
                        <a:t>CourseAttemptResult</a:t>
                      </a:r>
                      <a:endParaRPr lang="en-US" sz="1400"/>
                    </a:p>
                  </a:txBody>
                  <a:tcPr/>
                </a:tc>
                <a:extLst>
                  <a:ext uri="{0D108BD9-81ED-4DB2-BD59-A6C34878D82A}">
                    <a16:rowId xmlns:a16="http://schemas.microsoft.com/office/drawing/2014/main" val="3003328962"/>
                  </a:ext>
                </a:extLst>
              </a:tr>
              <a:tr h="297225">
                <a:tc>
                  <a:txBody>
                    <a:bodyPr/>
                    <a:lstStyle/>
                    <a:p>
                      <a:r>
                        <a:rPr lang="en-US" sz="1400"/>
                        <a:t>E3012 (was E1039)</a:t>
                      </a:r>
                    </a:p>
                  </a:txBody>
                  <a:tcPr/>
                </a:tc>
                <a:tc>
                  <a:txBody>
                    <a:bodyPr/>
                    <a:lstStyle/>
                    <a:p>
                      <a:r>
                        <a:rPr lang="en-US" sz="1400" kern="1200">
                          <a:solidFill>
                            <a:schemeClr val="dk1"/>
                          </a:solidFill>
                          <a:effectLst/>
                          <a:latin typeface="+mn-lt"/>
                          <a:ea typeface="+mn-ea"/>
                          <a:cs typeface="+mn-cs"/>
                        </a:rPr>
                        <a:t>OUT-OF-WORKFORCE-INDIVIDUAL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1460082926"/>
                  </a:ext>
                </a:extLst>
              </a:tr>
              <a:tr h="297225">
                <a:tc>
                  <a:txBody>
                    <a:bodyPr/>
                    <a:lstStyle/>
                    <a:p>
                      <a:r>
                        <a:rPr lang="en-US" sz="1400"/>
                        <a:t>E3012 (was E0917)</a:t>
                      </a:r>
                    </a:p>
                  </a:txBody>
                  <a:tcPr/>
                </a:tc>
                <a:tc>
                  <a:txBody>
                    <a:bodyPr/>
                    <a:lstStyle/>
                    <a:p>
                      <a:r>
                        <a:rPr lang="en-US" sz="1400" kern="1200">
                          <a:solidFill>
                            <a:schemeClr val="dk1"/>
                          </a:solidFill>
                          <a:effectLst/>
                          <a:latin typeface="+mn-lt"/>
                          <a:ea typeface="+mn-ea"/>
                          <a:cs typeface="+mn-cs"/>
                        </a:rPr>
                        <a:t>TRANSPORTATION-CTE-SUPPORT-SERVICE </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418838858"/>
                  </a:ext>
                </a:extLst>
              </a:tr>
              <a:tr h="297225">
                <a:tc>
                  <a:txBody>
                    <a:bodyPr/>
                    <a:lstStyle/>
                    <a:p>
                      <a:r>
                        <a:rPr lang="en-US" sz="1400"/>
                        <a:t>E3012 (was E0829)</a:t>
                      </a:r>
                    </a:p>
                  </a:txBody>
                  <a:tcPr/>
                </a:tc>
                <a:tc>
                  <a:txBody>
                    <a:bodyPr/>
                    <a:lstStyle/>
                    <a:p>
                      <a:r>
                        <a:rPr lang="en-US" sz="1400" kern="1200">
                          <a:solidFill>
                            <a:schemeClr val="dk1"/>
                          </a:solidFill>
                          <a:effectLst/>
                          <a:latin typeface="+mn-lt"/>
                          <a:ea typeface="+mn-ea"/>
                          <a:cs typeface="+mn-cs"/>
                        </a:rPr>
                        <a:t>SGL-PARENT-SGL-PREG-WOMAN-CODE</a:t>
                      </a:r>
                      <a:endParaRPr lang="en-US" sz="1400"/>
                    </a:p>
                  </a:txBody>
                  <a:tcPr/>
                </a:tc>
                <a:tc>
                  <a:txBody>
                    <a:bodyPr/>
                    <a:lstStyle/>
                    <a:p>
                      <a:r>
                        <a:rPr lang="en-US" sz="1400" err="1"/>
                        <a:t>CTEProgramService</a:t>
                      </a:r>
                      <a:endParaRPr lang="en-US" sz="1400"/>
                    </a:p>
                  </a:txBody>
                  <a:tcPr/>
                </a:tc>
                <a:extLst>
                  <a:ext uri="{0D108BD9-81ED-4DB2-BD59-A6C34878D82A}">
                    <a16:rowId xmlns:a16="http://schemas.microsoft.com/office/drawing/2014/main" val="2019718327"/>
                  </a:ext>
                </a:extLst>
              </a:tr>
              <a:tr h="297225">
                <a:tc>
                  <a:txBody>
                    <a:bodyPr/>
                    <a:lstStyle/>
                    <a:p>
                      <a:r>
                        <a:rPr lang="en-US" sz="1400"/>
                        <a:t>E1168</a:t>
                      </a:r>
                    </a:p>
                  </a:txBody>
                  <a:tcPr/>
                </a:tc>
                <a:tc>
                  <a:txBody>
                    <a:bodyPr/>
                    <a:lstStyle/>
                    <a:p>
                      <a:r>
                        <a:rPr lang="en-US" sz="1400" kern="1200">
                          <a:solidFill>
                            <a:schemeClr val="dk1"/>
                          </a:solidFill>
                          <a:effectLst/>
                          <a:latin typeface="+mn-lt"/>
                          <a:ea typeface="+mn-ea"/>
                          <a:cs typeface="+mn-cs"/>
                        </a:rPr>
                        <a:t>CALENDAR-DATE </a:t>
                      </a:r>
                      <a:endParaRPr lang="en-US" sz="1400"/>
                    </a:p>
                  </a:txBody>
                  <a:tcPr/>
                </a:tc>
                <a:tc>
                  <a:txBody>
                    <a:bodyPr/>
                    <a:lstStyle/>
                    <a:p>
                      <a:r>
                        <a:rPr lang="en-US" sz="1400"/>
                        <a:t>Date</a:t>
                      </a:r>
                    </a:p>
                  </a:txBody>
                  <a:tcPr/>
                </a:tc>
                <a:extLst>
                  <a:ext uri="{0D108BD9-81ED-4DB2-BD59-A6C34878D82A}">
                    <a16:rowId xmlns:a16="http://schemas.microsoft.com/office/drawing/2014/main" val="533532965"/>
                  </a:ext>
                </a:extLst>
              </a:tr>
              <a:tr h="297225">
                <a:tc>
                  <a:txBody>
                    <a:bodyPr/>
                    <a:lstStyle/>
                    <a:p>
                      <a:r>
                        <a:rPr lang="en-US" sz="1400"/>
                        <a:t>E3015 (was E0041)</a:t>
                      </a:r>
                    </a:p>
                  </a:txBody>
                  <a:tcPr/>
                </a:tc>
                <a:tc>
                  <a:txBody>
                    <a:bodyPr/>
                    <a:lstStyle/>
                    <a:p>
                      <a:r>
                        <a:rPr lang="en-US" sz="1400" kern="1200">
                          <a:solidFill>
                            <a:schemeClr val="dk1"/>
                          </a:solidFill>
                          <a:effectLst/>
                          <a:latin typeface="+mn-lt"/>
                          <a:ea typeface="+mn-ea"/>
                          <a:cs typeface="+mn-cs"/>
                        </a:rPr>
                        <a:t>PRIMARY-DISABILITY-CODE </a:t>
                      </a:r>
                      <a:endParaRPr lang="en-US" sz="1400"/>
                    </a:p>
                  </a:txBody>
                  <a:tcPr/>
                </a:tc>
                <a:tc>
                  <a:txBody>
                    <a:bodyPr/>
                    <a:lstStyle/>
                    <a:p>
                      <a:r>
                        <a:rPr lang="en-US" sz="1400"/>
                        <a:t>Disability</a:t>
                      </a:r>
                    </a:p>
                  </a:txBody>
                  <a:tcPr/>
                </a:tc>
                <a:extLst>
                  <a:ext uri="{0D108BD9-81ED-4DB2-BD59-A6C34878D82A}">
                    <a16:rowId xmlns:a16="http://schemas.microsoft.com/office/drawing/2014/main" val="753954640"/>
                  </a:ext>
                </a:extLst>
              </a:tr>
              <a:tr h="297225">
                <a:tc>
                  <a:txBody>
                    <a:bodyPr/>
                    <a:lstStyle/>
                    <a:p>
                      <a:r>
                        <a:rPr lang="en-US" sz="1400"/>
                        <a:t>E1016</a:t>
                      </a:r>
                    </a:p>
                  </a:txBody>
                  <a:tcPr/>
                </a:tc>
                <a:tc>
                  <a:txBody>
                    <a:bodyPr/>
                    <a:lstStyle/>
                    <a:p>
                      <a:r>
                        <a:rPr lang="en-US" sz="1400" kern="1200">
                          <a:solidFill>
                            <a:schemeClr val="dk1"/>
                          </a:solidFill>
                          <a:effectLst/>
                          <a:latin typeface="+mn-lt"/>
                          <a:ea typeface="+mn-ea"/>
                          <a:cs typeface="+mn-cs"/>
                        </a:rPr>
                        <a:t>DISCIPLINE-INCIDENT-NUMBER</a:t>
                      </a:r>
                      <a:endParaRPr lang="en-US" sz="1400"/>
                    </a:p>
                  </a:txBody>
                  <a:tcPr/>
                </a:tc>
                <a:tc>
                  <a:txBody>
                    <a:bodyPr/>
                    <a:lstStyle/>
                    <a:p>
                      <a:r>
                        <a:rPr lang="en-US" sz="1400" err="1"/>
                        <a:t>IncidentIdentifier</a:t>
                      </a:r>
                      <a:endParaRPr lang="en-US" sz="1400"/>
                    </a:p>
                  </a:txBody>
                  <a:tcPr/>
                </a:tc>
                <a:extLst>
                  <a:ext uri="{0D108BD9-81ED-4DB2-BD59-A6C34878D82A}">
                    <a16:rowId xmlns:a16="http://schemas.microsoft.com/office/drawing/2014/main" val="2649021816"/>
                  </a:ext>
                </a:extLst>
              </a:tr>
              <a:tr h="297225">
                <a:tc>
                  <a:txBody>
                    <a:bodyPr/>
                    <a:lstStyle/>
                    <a:p>
                      <a:r>
                        <a:rPr lang="en-US" sz="1400"/>
                        <a:t>E1083</a:t>
                      </a:r>
                    </a:p>
                  </a:txBody>
                  <a:tcPr/>
                </a:tc>
                <a:tc>
                  <a:txBody>
                    <a:bodyPr/>
                    <a:lstStyle/>
                    <a:p>
                      <a:r>
                        <a:rPr lang="en-US" sz="1400" kern="1200">
                          <a:solidFill>
                            <a:schemeClr val="dk1"/>
                          </a:solidFill>
                          <a:effectLst/>
                          <a:latin typeface="+mn-lt"/>
                          <a:ea typeface="+mn-ea"/>
                          <a:cs typeface="+mn-cs"/>
                        </a:rPr>
                        <a:t>BEHAVIOR-LOCATION-CODE </a:t>
                      </a:r>
                      <a:endParaRPr lang="en-US" sz="1400"/>
                    </a:p>
                  </a:txBody>
                  <a:tcPr/>
                </a:tc>
                <a:tc>
                  <a:txBody>
                    <a:bodyPr/>
                    <a:lstStyle/>
                    <a:p>
                      <a:r>
                        <a:rPr lang="en-US" sz="1400" err="1"/>
                        <a:t>IncidentLocation</a:t>
                      </a:r>
                      <a:endParaRPr lang="en-US" sz="1400"/>
                    </a:p>
                  </a:txBody>
                  <a:tcPr/>
                </a:tc>
                <a:extLst>
                  <a:ext uri="{0D108BD9-81ED-4DB2-BD59-A6C34878D82A}">
                    <a16:rowId xmlns:a16="http://schemas.microsoft.com/office/drawing/2014/main" val="129969455"/>
                  </a:ext>
                </a:extLst>
              </a:tr>
              <a:tr h="315689">
                <a:tc>
                  <a:txBody>
                    <a:bodyPr/>
                    <a:lstStyle/>
                    <a:p>
                      <a:r>
                        <a:rPr lang="en-US" sz="1400"/>
                        <a:t>E0173</a:t>
                      </a:r>
                    </a:p>
                  </a:txBody>
                  <a:tcPr/>
                </a:tc>
                <a:tc>
                  <a:txBody>
                    <a:bodyPr/>
                    <a:lstStyle/>
                    <a:p>
                      <a:r>
                        <a:rPr lang="en-US" sz="1400" kern="1200">
                          <a:solidFill>
                            <a:schemeClr val="dk1"/>
                          </a:solidFill>
                          <a:effectLst/>
                          <a:latin typeface="+mn-lt"/>
                          <a:ea typeface="+mn-ea"/>
                          <a:cs typeface="+mn-cs"/>
                        </a:rPr>
                        <a:t>INSTRUCTIONAL-SETTING-CODE </a:t>
                      </a:r>
                      <a:endParaRPr lang="en-US" sz="1400"/>
                    </a:p>
                  </a:txBody>
                  <a:tcPr/>
                </a:tc>
                <a:tc>
                  <a:txBody>
                    <a:bodyPr/>
                    <a:lstStyle/>
                    <a:p>
                      <a:r>
                        <a:rPr lang="en-US" sz="1400" err="1"/>
                        <a:t>InstructionalSetting</a:t>
                      </a:r>
                      <a:endParaRPr lang="en-US" sz="1400"/>
                    </a:p>
                  </a:txBody>
                  <a:tcPr/>
                </a:tc>
                <a:extLst>
                  <a:ext uri="{0D108BD9-81ED-4DB2-BD59-A6C34878D82A}">
                    <a16:rowId xmlns:a16="http://schemas.microsoft.com/office/drawing/2014/main" val="628860195"/>
                  </a:ext>
                </a:extLst>
              </a:tr>
              <a:tr h="297225">
                <a:tc>
                  <a:txBody>
                    <a:bodyPr/>
                    <a:lstStyle/>
                    <a:p>
                      <a:r>
                        <a:rPr lang="en-US" sz="1400"/>
                        <a:t>E1056</a:t>
                      </a:r>
                    </a:p>
                  </a:txBody>
                  <a:tcPr/>
                </a:tc>
                <a:tc>
                  <a:txBody>
                    <a:bodyPr/>
                    <a:lstStyle/>
                    <a:p>
                      <a:r>
                        <a:rPr lang="en-US" sz="1400" kern="1200">
                          <a:solidFill>
                            <a:schemeClr val="dk1"/>
                          </a:solidFill>
                          <a:effectLst/>
                          <a:latin typeface="+mn-lt"/>
                          <a:ea typeface="+mn-ea"/>
                          <a:cs typeface="+mn-cs"/>
                        </a:rPr>
                        <a:t>CLASS-ID-NUMBER </a:t>
                      </a:r>
                      <a:endParaRPr lang="en-US" sz="1400"/>
                    </a:p>
                  </a:txBody>
                  <a:tcPr/>
                </a:tc>
                <a:tc>
                  <a:txBody>
                    <a:bodyPr/>
                    <a:lstStyle/>
                    <a:p>
                      <a:r>
                        <a:rPr lang="en-US" sz="1400" err="1"/>
                        <a:t>SectionIdentifier</a:t>
                      </a:r>
                      <a:endParaRPr lang="en-US" sz="1400"/>
                    </a:p>
                  </a:txBody>
                  <a:tcPr/>
                </a:tc>
                <a:extLst>
                  <a:ext uri="{0D108BD9-81ED-4DB2-BD59-A6C34878D82A}">
                    <a16:rowId xmlns:a16="http://schemas.microsoft.com/office/drawing/2014/main" val="2086285361"/>
                  </a:ext>
                </a:extLst>
              </a:tr>
              <a:tr h="297225">
                <a:tc>
                  <a:txBody>
                    <a:bodyPr/>
                    <a:lstStyle/>
                    <a:p>
                      <a:r>
                        <a:rPr lang="en-US" sz="1400"/>
                        <a:t>E3010</a:t>
                      </a:r>
                    </a:p>
                  </a:txBody>
                  <a:tcPr/>
                </a:tc>
                <a:tc>
                  <a:txBody>
                    <a:bodyPr/>
                    <a:lstStyle/>
                    <a:p>
                      <a:r>
                        <a:rPr lang="en-US" sz="1400"/>
                        <a:t>N/A</a:t>
                      </a:r>
                    </a:p>
                  </a:txBody>
                  <a:tcPr/>
                </a:tc>
                <a:tc>
                  <a:txBody>
                    <a:bodyPr/>
                    <a:lstStyle/>
                    <a:p>
                      <a:r>
                        <a:rPr lang="en-US" sz="1400" err="1"/>
                        <a:t>BeginDate</a:t>
                      </a:r>
                      <a:endParaRPr lang="en-US" sz="1400"/>
                    </a:p>
                  </a:txBody>
                  <a:tcPr/>
                </a:tc>
                <a:extLst>
                  <a:ext uri="{0D108BD9-81ED-4DB2-BD59-A6C34878D82A}">
                    <a16:rowId xmlns:a16="http://schemas.microsoft.com/office/drawing/2014/main" val="540188783"/>
                  </a:ext>
                </a:extLst>
              </a:tr>
              <a:tr h="297225">
                <a:tc>
                  <a:txBody>
                    <a:bodyPr/>
                    <a:lstStyle/>
                    <a:p>
                      <a:r>
                        <a:rPr lang="en-US" sz="1400"/>
                        <a:t>E3020</a:t>
                      </a:r>
                    </a:p>
                  </a:txBody>
                  <a:tcPr/>
                </a:tc>
                <a:tc>
                  <a:txBody>
                    <a:bodyPr/>
                    <a:lstStyle/>
                    <a:p>
                      <a:r>
                        <a:rPr lang="en-US" sz="1400"/>
                        <a:t>N/A</a:t>
                      </a:r>
                    </a:p>
                  </a:txBody>
                  <a:tcPr/>
                </a:tc>
                <a:tc>
                  <a:txBody>
                    <a:bodyPr/>
                    <a:lstStyle/>
                    <a:p>
                      <a:r>
                        <a:rPr lang="en-US" sz="1400"/>
                        <a:t>EndDate</a:t>
                      </a:r>
                    </a:p>
                  </a:txBody>
                  <a:tcPr/>
                </a:tc>
                <a:extLst>
                  <a:ext uri="{0D108BD9-81ED-4DB2-BD59-A6C34878D82A}">
                    <a16:rowId xmlns:a16="http://schemas.microsoft.com/office/drawing/2014/main" val="3447129682"/>
                  </a:ext>
                </a:extLst>
              </a:tr>
            </a:tbl>
          </a:graphicData>
        </a:graphic>
      </p:graphicFrame>
    </p:spTree>
    <p:extLst>
      <p:ext uri="{BB962C8B-B14F-4D97-AF65-F5344CB8AC3E}">
        <p14:creationId xmlns:p14="http://schemas.microsoft.com/office/powerpoint/2010/main" val="8394330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00059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Descriptor Change:</a:t>
            </a:r>
          </a:p>
          <a:p>
            <a:pPr lvl="1">
              <a:buClr>
                <a:srgbClr val="F16038"/>
              </a:buClr>
            </a:pPr>
            <a:r>
              <a:rPr lang="en-US">
                <a:solidFill>
                  <a:srgbClr val="595959"/>
                </a:solidFill>
              </a:rPr>
              <a:t>C093 </a:t>
            </a:r>
            <a:r>
              <a:rPr lang="en-US" err="1">
                <a:solidFill>
                  <a:srgbClr val="595959"/>
                </a:solidFill>
              </a:rPr>
              <a:t>ParentalPermission</a:t>
            </a:r>
            <a:endParaRPr lang="en-US">
              <a:solidFill>
                <a:srgbClr val="595959"/>
              </a:solidFill>
            </a:endParaRPr>
          </a:p>
          <a:p>
            <a:pPr lvl="2">
              <a:buClr>
                <a:srgbClr val="F16038"/>
              </a:buClr>
            </a:pPr>
            <a:r>
              <a:rPr lang="en-US">
                <a:solidFill>
                  <a:srgbClr val="595959"/>
                </a:solidFill>
              </a:rPr>
              <a:t>Revised</a:t>
            </a:r>
            <a:endParaRPr lang="en-US">
              <a:solidFill>
                <a:srgbClr val="0D6CB9"/>
              </a:solidFill>
            </a:endParaRPr>
          </a:p>
        </p:txBody>
      </p:sp>
      <p:pic>
        <p:nvPicPr>
          <p:cNvPr id="4" name="Picture 3">
            <a:extLst>
              <a:ext uri="{FF2B5EF4-FFF2-40B4-BE49-F238E27FC236}">
                <a16:creationId xmlns:a16="http://schemas.microsoft.com/office/drawing/2014/main" id="{42E44371-2086-B4EF-7780-B6C03A8308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643965" y="1909110"/>
            <a:ext cx="5238098" cy="4000109"/>
          </a:xfrm>
          <a:prstGeom prst="rect">
            <a:avLst/>
          </a:prstGeom>
        </p:spPr>
      </p:pic>
    </p:spTree>
    <p:extLst>
      <p:ext uri="{BB962C8B-B14F-4D97-AF65-F5344CB8AC3E}">
        <p14:creationId xmlns:p14="http://schemas.microsoft.com/office/powerpoint/2010/main" val="295196683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Descriptor Change:</a:t>
            </a:r>
          </a:p>
          <a:p>
            <a:pPr lvl="1">
              <a:buClr>
                <a:srgbClr val="F16038"/>
              </a:buClr>
            </a:pPr>
            <a:r>
              <a:rPr lang="en-US">
                <a:solidFill>
                  <a:srgbClr val="595959"/>
                </a:solidFill>
              </a:rPr>
              <a:t>C214 </a:t>
            </a:r>
            <a:r>
              <a:rPr lang="en-US" err="1">
                <a:solidFill>
                  <a:srgbClr val="595959"/>
                </a:solidFill>
              </a:rPr>
              <a:t>PostSecondaryCertificationLicensure</a:t>
            </a:r>
            <a:endParaRPr lang="en-US">
              <a:solidFill>
                <a:srgbClr val="595959"/>
              </a:solidFill>
            </a:endParaRPr>
          </a:p>
          <a:p>
            <a:pPr lvl="2">
              <a:buClr>
                <a:srgbClr val="F16038"/>
              </a:buClr>
            </a:pPr>
            <a:r>
              <a:rPr lang="en-US">
                <a:solidFill>
                  <a:srgbClr val="595959"/>
                </a:solidFill>
              </a:rPr>
              <a:t>Revised</a:t>
            </a:r>
            <a:endParaRPr lang="en-US">
              <a:solidFill>
                <a:srgbClr val="0D6CB9"/>
              </a:solidFill>
            </a:endParaRPr>
          </a:p>
        </p:txBody>
      </p:sp>
      <p:pic>
        <p:nvPicPr>
          <p:cNvPr id="4" name="Picture 3">
            <a:extLst>
              <a:ext uri="{FF2B5EF4-FFF2-40B4-BE49-F238E27FC236}">
                <a16:creationId xmlns:a16="http://schemas.microsoft.com/office/drawing/2014/main" id="{E209C98F-CD75-561E-DA3C-D6D0964D0144}"/>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2025693" y="2470172"/>
            <a:ext cx="8286750" cy="2752725"/>
          </a:xfrm>
          <a:prstGeom prst="rect">
            <a:avLst/>
          </a:prstGeom>
        </p:spPr>
      </p:pic>
    </p:spTree>
    <p:extLst>
      <p:ext uri="{BB962C8B-B14F-4D97-AF65-F5344CB8AC3E}">
        <p14:creationId xmlns:p14="http://schemas.microsoft.com/office/powerpoint/2010/main" val="162358536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3</a:t>
            </a:r>
            <a:endParaRPr lang="en-US" sz="4000">
              <a:solidFill>
                <a:schemeClr val="bg1"/>
              </a:solidFill>
            </a:endParaRPr>
          </a:p>
        </p:txBody>
      </p:sp>
      <p:sp>
        <p:nvSpPr>
          <p:cNvPr id="4" name="Content Placeholder 3">
            <a:extLst>
              <a:ext uri="{FF2B5EF4-FFF2-40B4-BE49-F238E27FC236}">
                <a16:creationId xmlns:a16="http://schemas.microsoft.com/office/drawing/2014/main" id="{98B20CD2-3DE3-F699-8B16-AD3E4146984C}"/>
              </a:ext>
            </a:extLst>
          </p:cNvPr>
          <p:cNvSpPr txBox="1">
            <a:spLocks/>
          </p:cNvSpPr>
          <p:nvPr/>
        </p:nvSpPr>
        <p:spPr>
          <a:xfrm>
            <a:off x="535170" y="961864"/>
            <a:ext cx="11275829" cy="48864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Descriptor Table Changes:</a:t>
            </a:r>
          </a:p>
          <a:p>
            <a:pPr lvl="1">
              <a:buClr>
                <a:srgbClr val="F16038"/>
              </a:buClr>
            </a:pPr>
            <a:r>
              <a:rPr lang="en-US">
                <a:solidFill>
                  <a:srgbClr val="595959"/>
                </a:solidFill>
              </a:rPr>
              <a:t>‘0’ values being removed from descriptor tables</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
        <p:nvSpPr>
          <p:cNvPr id="2" name="Content Placeholder 1">
            <a:extLst>
              <a:ext uri="{FF2B5EF4-FFF2-40B4-BE49-F238E27FC236}">
                <a16:creationId xmlns:a16="http://schemas.microsoft.com/office/drawing/2014/main" id="{0C7F7BFA-4F2D-2BE3-318F-0676D7D642F1}"/>
              </a:ext>
            </a:extLst>
          </p:cNvPr>
          <p:cNvSpPr>
            <a:spLocks noGrp="1"/>
          </p:cNvSpPr>
          <p:nvPr>
            <p:ph idx="4294967295"/>
          </p:nvPr>
        </p:nvSpPr>
        <p:spPr>
          <a:xfrm>
            <a:off x="1187449" y="1897062"/>
            <a:ext cx="10623550" cy="4351338"/>
          </a:xfrm>
          <a:prstGeom prst="rect">
            <a:avLst/>
          </a:prstGeom>
        </p:spPr>
        <p:txBody>
          <a:bodyPr/>
          <a:lstStyle/>
          <a:p>
            <a:pPr lvl="2">
              <a:buClr>
                <a:srgbClr val="F16038"/>
              </a:buClr>
            </a:pPr>
            <a:r>
              <a:rPr lang="en-US" err="1">
                <a:solidFill>
                  <a:schemeClr val="bg2">
                    <a:lumMod val="50000"/>
                  </a:schemeClr>
                </a:solidFill>
              </a:rPr>
              <a:t>ChildCountFunding</a:t>
            </a:r>
            <a:endParaRPr lang="en-US">
              <a:solidFill>
                <a:schemeClr val="bg2">
                  <a:lumMod val="50000"/>
                </a:schemeClr>
              </a:solidFill>
            </a:endParaRPr>
          </a:p>
          <a:p>
            <a:pPr lvl="2">
              <a:buClr>
                <a:srgbClr val="F16038"/>
              </a:buClr>
            </a:pPr>
            <a:r>
              <a:rPr lang="en-US">
                <a:solidFill>
                  <a:schemeClr val="bg2">
                    <a:lumMod val="50000"/>
                  </a:schemeClr>
                </a:solidFill>
              </a:rPr>
              <a:t>Disability</a:t>
            </a:r>
          </a:p>
          <a:p>
            <a:pPr lvl="2">
              <a:buClr>
                <a:srgbClr val="F16038"/>
              </a:buClr>
            </a:pPr>
            <a:r>
              <a:rPr lang="en-US" err="1">
                <a:solidFill>
                  <a:schemeClr val="bg2">
                    <a:lumMod val="50000"/>
                  </a:schemeClr>
                </a:solidFill>
              </a:rPr>
              <a:t>EmergentBilingualIndicator</a:t>
            </a:r>
            <a:endParaRPr lang="en-US">
              <a:solidFill>
                <a:schemeClr val="bg2">
                  <a:lumMod val="50000"/>
                </a:schemeClr>
              </a:solidFill>
            </a:endParaRPr>
          </a:p>
          <a:p>
            <a:pPr lvl="2">
              <a:buClr>
                <a:srgbClr val="F16038"/>
              </a:buClr>
            </a:pPr>
            <a:r>
              <a:rPr lang="en-US" err="1">
                <a:solidFill>
                  <a:schemeClr val="bg2">
                    <a:lumMod val="50000"/>
                  </a:schemeClr>
                </a:solidFill>
              </a:rPr>
              <a:t>FosterCareType</a:t>
            </a:r>
            <a:endParaRPr lang="en-US">
              <a:solidFill>
                <a:schemeClr val="bg2">
                  <a:lumMod val="50000"/>
                </a:schemeClr>
              </a:solidFill>
            </a:endParaRPr>
          </a:p>
          <a:p>
            <a:pPr lvl="2">
              <a:buClr>
                <a:srgbClr val="F16038"/>
              </a:buClr>
            </a:pPr>
            <a:r>
              <a:rPr lang="en-US" err="1">
                <a:solidFill>
                  <a:schemeClr val="bg2">
                    <a:lumMod val="50000"/>
                  </a:schemeClr>
                </a:solidFill>
              </a:rPr>
              <a:t>HomelessStatus</a:t>
            </a:r>
            <a:endParaRPr lang="en-US">
              <a:solidFill>
                <a:schemeClr val="bg2">
                  <a:lumMod val="50000"/>
                </a:schemeClr>
              </a:solidFill>
            </a:endParaRPr>
          </a:p>
          <a:p>
            <a:pPr lvl="2">
              <a:buClr>
                <a:srgbClr val="F16038"/>
              </a:buClr>
            </a:pPr>
            <a:r>
              <a:rPr lang="en-US" err="1">
                <a:solidFill>
                  <a:schemeClr val="bg2">
                    <a:lumMod val="50000"/>
                  </a:schemeClr>
                </a:solidFill>
              </a:rPr>
              <a:t>MilitaryConnectedStudent</a:t>
            </a:r>
            <a:endParaRPr lang="en-US">
              <a:solidFill>
                <a:schemeClr val="bg2">
                  <a:lumMod val="50000"/>
                </a:schemeClr>
              </a:solidFill>
            </a:endParaRPr>
          </a:p>
          <a:p>
            <a:endParaRPr lang="en-US"/>
          </a:p>
        </p:txBody>
      </p:sp>
      <p:sp>
        <p:nvSpPr>
          <p:cNvPr id="5" name="Content Placeholder 4">
            <a:extLst>
              <a:ext uri="{FF2B5EF4-FFF2-40B4-BE49-F238E27FC236}">
                <a16:creationId xmlns:a16="http://schemas.microsoft.com/office/drawing/2014/main" id="{6602B604-7294-0270-AFB6-635C0F81FD64}"/>
              </a:ext>
            </a:extLst>
          </p:cNvPr>
          <p:cNvSpPr>
            <a:spLocks noGrp="1"/>
          </p:cNvSpPr>
          <p:nvPr>
            <p:ph idx="4294967295"/>
          </p:nvPr>
        </p:nvSpPr>
        <p:spPr>
          <a:xfrm>
            <a:off x="6272030" y="1897062"/>
            <a:ext cx="5384800" cy="3675062"/>
          </a:xfrm>
          <a:prstGeom prst="rect">
            <a:avLst/>
          </a:prstGeom>
        </p:spPr>
        <p:txBody>
          <a:bodyPr lIns="91440" tIns="45720" rIns="91440" bIns="45720" anchor="t"/>
          <a:lstStyle/>
          <a:p>
            <a:pPr lvl="2">
              <a:buClr>
                <a:srgbClr val="F16038"/>
              </a:buClr>
            </a:pPr>
            <a:r>
              <a:rPr lang="en-US" err="1">
                <a:solidFill>
                  <a:schemeClr val="bg2">
                    <a:lumMod val="50000"/>
                  </a:schemeClr>
                </a:solidFill>
              </a:rPr>
              <a:t>PKProgramType</a:t>
            </a:r>
            <a:endParaRPr lang="en-US">
              <a:solidFill>
                <a:schemeClr val="bg2">
                  <a:lumMod val="50000"/>
                </a:schemeClr>
              </a:solidFill>
            </a:endParaRPr>
          </a:p>
          <a:p>
            <a:pPr lvl="2">
              <a:buClr>
                <a:srgbClr val="F16038"/>
              </a:buClr>
            </a:pPr>
            <a:r>
              <a:rPr lang="en-US" err="1">
                <a:solidFill>
                  <a:schemeClr val="bg2">
                    <a:lumMod val="50000"/>
                  </a:schemeClr>
                </a:solidFill>
              </a:rPr>
              <a:t>TitleIPartAParticipant</a:t>
            </a:r>
            <a:endParaRPr lang="en-US">
              <a:solidFill>
                <a:schemeClr val="bg2">
                  <a:lumMod val="50000"/>
                </a:schemeClr>
              </a:solidFill>
            </a:endParaRPr>
          </a:p>
          <a:p>
            <a:pPr lvl="2">
              <a:buClr>
                <a:srgbClr val="F16038"/>
              </a:buClr>
            </a:pPr>
            <a:r>
              <a:rPr lang="en-US" err="1">
                <a:solidFill>
                  <a:schemeClr val="bg2">
                    <a:lumMod val="50000"/>
                  </a:schemeClr>
                </a:solidFill>
              </a:rPr>
              <a:t>UnschooledAsyleeRefugee</a:t>
            </a:r>
            <a:endParaRPr lang="en-US">
              <a:solidFill>
                <a:schemeClr val="bg2">
                  <a:lumMod val="50000"/>
                </a:schemeClr>
              </a:solidFill>
            </a:endParaRPr>
          </a:p>
          <a:p>
            <a:pPr lvl="2">
              <a:buClr>
                <a:srgbClr val="F16038"/>
              </a:buClr>
            </a:pPr>
            <a:r>
              <a:rPr lang="en-US" err="1">
                <a:solidFill>
                  <a:schemeClr val="bg2">
                    <a:lumMod val="50000"/>
                  </a:schemeClr>
                </a:solidFill>
              </a:rPr>
              <a:t>StudentAttribution</a:t>
            </a:r>
            <a:endParaRPr lang="en-US">
              <a:solidFill>
                <a:schemeClr val="bg2">
                  <a:lumMod val="50000"/>
                </a:schemeClr>
              </a:solidFill>
            </a:endParaRPr>
          </a:p>
          <a:p>
            <a:pPr lvl="2">
              <a:buClr>
                <a:srgbClr val="F16038"/>
              </a:buClr>
            </a:pPr>
            <a:r>
              <a:rPr lang="en-US" err="1">
                <a:solidFill>
                  <a:schemeClr val="bg2">
                    <a:lumMod val="50000"/>
                  </a:schemeClr>
                </a:solidFill>
              </a:rPr>
              <a:t>PPCDServiceLocation</a:t>
            </a:r>
            <a:endParaRPr lang="en-US">
              <a:solidFill>
                <a:schemeClr val="bg2">
                  <a:lumMod val="50000"/>
                </a:schemeClr>
              </a:solidFill>
            </a:endParaRPr>
          </a:p>
          <a:p>
            <a:pPr lvl="2">
              <a:buClr>
                <a:srgbClr val="F16038"/>
              </a:buClr>
            </a:pPr>
            <a:r>
              <a:rPr lang="en-US" err="1">
                <a:solidFill>
                  <a:schemeClr val="bg2">
                    <a:lumMod val="50000"/>
                  </a:schemeClr>
                </a:solidFill>
              </a:rPr>
              <a:t>CTEProgramService</a:t>
            </a:r>
            <a:endParaRPr lang="en-US">
              <a:solidFill>
                <a:schemeClr val="bg2">
                  <a:lumMod val="50000"/>
                </a:schemeClr>
              </a:solidFill>
            </a:endParaRPr>
          </a:p>
          <a:p>
            <a:endParaRPr lang="en-US"/>
          </a:p>
        </p:txBody>
      </p:sp>
    </p:spTree>
    <p:extLst>
      <p:ext uri="{BB962C8B-B14F-4D97-AF65-F5344CB8AC3E}">
        <p14:creationId xmlns:p14="http://schemas.microsoft.com/office/powerpoint/2010/main" val="5723284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6</a:t>
            </a:r>
            <a:endParaRPr lang="en-US" sz="4000">
              <a:solidFill>
                <a:schemeClr val="bg1"/>
              </a:solidFill>
            </a:endParaRPr>
          </a:p>
        </p:txBody>
      </p:sp>
      <p:sp>
        <p:nvSpPr>
          <p:cNvPr id="4" name="Content Placeholder 3">
            <a:extLst>
              <a:ext uri="{FF2B5EF4-FFF2-40B4-BE49-F238E27FC236}">
                <a16:creationId xmlns:a16="http://schemas.microsoft.com/office/drawing/2014/main" id="{F5E864D9-523E-5124-E3F3-B00997F73C58}"/>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Report Updates:</a:t>
            </a:r>
          </a:p>
          <a:p>
            <a:pPr lvl="1">
              <a:buClr>
                <a:srgbClr val="F16038"/>
              </a:buClr>
            </a:pPr>
            <a:r>
              <a:rPr lang="en-US">
                <a:solidFill>
                  <a:srgbClr val="595959"/>
                </a:solidFill>
              </a:rPr>
              <a:t>All applicable reports will be updated for the following changes below:</a:t>
            </a:r>
          </a:p>
          <a:p>
            <a:pPr lvl="2">
              <a:buClr>
                <a:srgbClr val="F16038"/>
              </a:buClr>
            </a:pPr>
            <a:r>
              <a:rPr lang="en-US">
                <a:solidFill>
                  <a:srgbClr val="595959"/>
                </a:solidFill>
              </a:rPr>
              <a:t>Descriptor values of ‘0’ removed.</a:t>
            </a:r>
          </a:p>
          <a:p>
            <a:pPr lvl="2">
              <a:buClr>
                <a:srgbClr val="F16038"/>
              </a:buClr>
            </a:pPr>
            <a:r>
              <a:rPr lang="en-US" err="1">
                <a:solidFill>
                  <a:srgbClr val="595959"/>
                </a:solidFill>
              </a:rPr>
              <a:t>CalendarCode</a:t>
            </a:r>
            <a:endParaRPr lang="en-US">
              <a:solidFill>
                <a:srgbClr val="595959"/>
              </a:solidFill>
            </a:endParaRPr>
          </a:p>
          <a:p>
            <a:pPr lvl="3">
              <a:buClr>
                <a:srgbClr val="F16038"/>
              </a:buClr>
            </a:pPr>
            <a:r>
              <a:rPr lang="en-US">
                <a:solidFill>
                  <a:srgbClr val="595959"/>
                </a:solidFill>
              </a:rPr>
              <a:t>Length changed from 2 to 60 characters.</a:t>
            </a:r>
          </a:p>
          <a:p>
            <a:pPr lvl="2">
              <a:buClr>
                <a:srgbClr val="F16038"/>
              </a:buClr>
            </a:pPr>
            <a:r>
              <a:rPr lang="en-US" err="1">
                <a:solidFill>
                  <a:srgbClr val="595959"/>
                </a:solidFill>
              </a:rPr>
              <a:t>SectionIdentifier</a:t>
            </a:r>
            <a:endParaRPr lang="en-US">
              <a:solidFill>
                <a:srgbClr val="595959"/>
              </a:solidFill>
            </a:endParaRPr>
          </a:p>
          <a:p>
            <a:pPr lvl="3">
              <a:buClr>
                <a:srgbClr val="F16038"/>
              </a:buClr>
            </a:pPr>
            <a:r>
              <a:rPr lang="en-US">
                <a:solidFill>
                  <a:srgbClr val="595959"/>
                </a:solidFill>
              </a:rPr>
              <a:t>Length changed from 14 to 255 characters.</a:t>
            </a:r>
          </a:p>
          <a:p>
            <a:pPr lvl="2">
              <a:buClr>
                <a:srgbClr val="F16038"/>
              </a:buClr>
            </a:pPr>
            <a:r>
              <a:rPr lang="en-US" err="1">
                <a:solidFill>
                  <a:srgbClr val="595959"/>
                </a:solidFill>
              </a:rPr>
              <a:t>IncidentIdentifier</a:t>
            </a:r>
            <a:endParaRPr lang="en-US">
              <a:solidFill>
                <a:srgbClr val="595959"/>
              </a:solidFill>
            </a:endParaRPr>
          </a:p>
          <a:p>
            <a:pPr lvl="3">
              <a:buClr>
                <a:srgbClr val="F16038"/>
              </a:buClr>
            </a:pPr>
            <a:r>
              <a:rPr lang="en-US">
                <a:solidFill>
                  <a:srgbClr val="595959"/>
                </a:solidFill>
              </a:rPr>
              <a:t>Length changed from 6 to 20 characters.</a:t>
            </a:r>
          </a:p>
          <a:p>
            <a:pPr lvl="2">
              <a:buClr>
                <a:srgbClr val="F16038"/>
              </a:buClr>
            </a:pPr>
            <a:r>
              <a:rPr lang="en-US" b="1">
                <a:solidFill>
                  <a:srgbClr val="F16038"/>
                </a:solidFill>
              </a:rPr>
              <a:t>SUMMER TRAINING 2024</a:t>
            </a:r>
            <a:r>
              <a:rPr lang="en-US">
                <a:solidFill>
                  <a:srgbClr val="595959"/>
                </a:solidFill>
              </a:rPr>
              <a:t> </a:t>
            </a:r>
            <a:r>
              <a:rPr lang="en-US" err="1">
                <a:solidFill>
                  <a:srgbClr val="595959"/>
                </a:solidFill>
              </a:rPr>
              <a:t>DisciplineActionIdentifier</a:t>
            </a:r>
            <a:endParaRPr lang="en-US">
              <a:solidFill>
                <a:srgbClr val="595959"/>
              </a:solidFill>
            </a:endParaRPr>
          </a:p>
          <a:p>
            <a:pPr lvl="3">
              <a:buClr>
                <a:srgbClr val="F16038"/>
              </a:buClr>
            </a:pPr>
            <a:r>
              <a:rPr lang="en-US">
                <a:solidFill>
                  <a:srgbClr val="595959"/>
                </a:solidFill>
              </a:rPr>
              <a:t>Length changed from 3 to 20 characters.</a:t>
            </a:r>
          </a:p>
          <a:p>
            <a:pPr lvl="2">
              <a:buClr>
                <a:srgbClr val="F16038"/>
              </a:buClr>
            </a:pPr>
            <a:r>
              <a:rPr lang="en-US" b="1">
                <a:solidFill>
                  <a:srgbClr val="F16038"/>
                </a:solidFill>
              </a:rPr>
              <a:t>SUMMER TRAINING 2024</a:t>
            </a:r>
            <a:r>
              <a:rPr lang="en-US">
                <a:solidFill>
                  <a:srgbClr val="595959"/>
                </a:solidFill>
              </a:rPr>
              <a:t> </a:t>
            </a:r>
            <a:r>
              <a:rPr lang="en-US" err="1">
                <a:solidFill>
                  <a:srgbClr val="595959"/>
                </a:solidFill>
              </a:rPr>
              <a:t>RestraintEventIdentifier</a:t>
            </a:r>
            <a:endParaRPr lang="en-US">
              <a:solidFill>
                <a:srgbClr val="595959"/>
              </a:solidFill>
            </a:endParaRPr>
          </a:p>
          <a:p>
            <a:pPr lvl="3">
              <a:buClr>
                <a:srgbClr val="F16038"/>
              </a:buClr>
            </a:pPr>
            <a:r>
              <a:rPr lang="en-US">
                <a:solidFill>
                  <a:srgbClr val="595959"/>
                </a:solidFill>
              </a:rPr>
              <a:t>Length changed from 6 to 20 characters.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spTree>
    <p:extLst>
      <p:ext uri="{BB962C8B-B14F-4D97-AF65-F5344CB8AC3E}">
        <p14:creationId xmlns:p14="http://schemas.microsoft.com/office/powerpoint/2010/main" val="13192010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descr="Visual of rule10020-0051 and 10020-0052 description">
            <a:extLst>
              <a:ext uri="{FF2B5EF4-FFF2-40B4-BE49-F238E27FC236}">
                <a16:creationId xmlns:a16="http://schemas.microsoft.com/office/drawing/2014/main" id="{8082A623-820B-FA76-ECD2-A59922A29C39}"/>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717996" y="2044255"/>
            <a:ext cx="10903061" cy="2421912"/>
          </a:xfrm>
          <a:prstGeom prst="rect">
            <a:avLst/>
          </a:prstGeom>
        </p:spPr>
      </p:pic>
    </p:spTree>
    <p:extLst>
      <p:ext uri="{BB962C8B-B14F-4D97-AF65-F5344CB8AC3E}">
        <p14:creationId xmlns:p14="http://schemas.microsoft.com/office/powerpoint/2010/main" val="147181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0B and 40100-0241 description">
            <a:extLst>
              <a:ext uri="{FF2B5EF4-FFF2-40B4-BE49-F238E27FC236}">
                <a16:creationId xmlns:a16="http://schemas.microsoft.com/office/drawing/2014/main" id="{7533CDFF-7A09-F55D-C7A5-D0484204E772}"/>
              </a:ext>
            </a:extLst>
          </p:cNvPr>
          <p:cNvPicPr>
            <a:picLocks noChangeAspect="1"/>
          </p:cNvPicPr>
          <p:nvPr/>
        </p:nvPicPr>
        <p:blipFill>
          <a:blip r:embed="rId2"/>
          <a:stretch>
            <a:fillRect/>
          </a:stretch>
        </p:blipFill>
        <p:spPr>
          <a:xfrm>
            <a:off x="893026" y="1715422"/>
            <a:ext cx="10553625" cy="3935153"/>
          </a:xfrm>
          <a:prstGeom prst="rect">
            <a:avLst/>
          </a:prstGeom>
        </p:spPr>
      </p:pic>
    </p:spTree>
    <p:extLst>
      <p:ext uri="{BB962C8B-B14F-4D97-AF65-F5344CB8AC3E}">
        <p14:creationId xmlns:p14="http://schemas.microsoft.com/office/powerpoint/2010/main" val="40766744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marL="0" indent="0">
              <a:buClr>
                <a:srgbClr val="D8D8D8"/>
              </a:buClr>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42 and 41163-0003 description">
            <a:extLst>
              <a:ext uri="{FF2B5EF4-FFF2-40B4-BE49-F238E27FC236}">
                <a16:creationId xmlns:a16="http://schemas.microsoft.com/office/drawing/2014/main" id="{F022AFFC-9789-CAAE-1BB4-CBFBC8A54377}"/>
              </a:ext>
            </a:extLst>
          </p:cNvPr>
          <p:cNvPicPr>
            <a:picLocks noChangeAspect="1"/>
          </p:cNvPicPr>
          <p:nvPr/>
        </p:nvPicPr>
        <p:blipFill>
          <a:blip r:embed="rId2"/>
          <a:stretch>
            <a:fillRect/>
          </a:stretch>
        </p:blipFill>
        <p:spPr>
          <a:xfrm>
            <a:off x="832323" y="1844730"/>
            <a:ext cx="10429317" cy="3262117"/>
          </a:xfrm>
          <a:prstGeom prst="rect">
            <a:avLst/>
          </a:prstGeom>
        </p:spPr>
      </p:pic>
    </p:spTree>
    <p:extLst>
      <p:ext uri="{BB962C8B-B14F-4D97-AF65-F5344CB8AC3E}">
        <p14:creationId xmlns:p14="http://schemas.microsoft.com/office/powerpoint/2010/main" val="222022718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Updated Business Rules</a:t>
            </a:r>
            <a:r>
              <a:rPr lang="en-US">
                <a:solidFill>
                  <a:srgbClr val="595959"/>
                </a:solidFill>
              </a:rPr>
              <a:t>:</a:t>
            </a:r>
          </a:p>
          <a:p>
            <a:pPr lvl="1">
              <a:buClr>
                <a:srgbClr val="F16038"/>
              </a:buClr>
            </a:pPr>
            <a:endParaRPr lang="en-US">
              <a:solidFill>
                <a:srgbClr val="595959"/>
              </a:solidFill>
              <a:ea typeface="Calibri"/>
              <a:cs typeface="Calibri"/>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2400-0071, 42401-0005 and 43415-0056 description">
            <a:extLst>
              <a:ext uri="{FF2B5EF4-FFF2-40B4-BE49-F238E27FC236}">
                <a16:creationId xmlns:a16="http://schemas.microsoft.com/office/drawing/2014/main" id="{89E9753F-3422-936C-AC11-9D011ABB9CC6}"/>
              </a:ext>
            </a:extLst>
          </p:cNvPr>
          <p:cNvPicPr>
            <a:picLocks noChangeAspect="1"/>
          </p:cNvPicPr>
          <p:nvPr/>
        </p:nvPicPr>
        <p:blipFill>
          <a:blip r:embed="rId2"/>
          <a:stretch>
            <a:fillRect/>
          </a:stretch>
        </p:blipFill>
        <p:spPr>
          <a:xfrm>
            <a:off x="2339494" y="1589125"/>
            <a:ext cx="7506956" cy="4294668"/>
          </a:xfrm>
          <a:prstGeom prst="rect">
            <a:avLst/>
          </a:prstGeom>
        </p:spPr>
      </p:pic>
    </p:spTree>
    <p:extLst>
      <p:ext uri="{BB962C8B-B14F-4D97-AF65-F5344CB8AC3E}">
        <p14:creationId xmlns:p14="http://schemas.microsoft.com/office/powerpoint/2010/main" val="8496874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4EC30C-CF58-B9C7-B75F-15C3E0324A2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834EB53-1176-6DC8-8781-13F24BB7D6C9}"/>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PDM3-120-025 Student Accelerated Instruction Roster</a:t>
            </a:r>
          </a:p>
        </p:txBody>
      </p:sp>
      <p:pic>
        <p:nvPicPr>
          <p:cNvPr id="5" name="Picture 4" descr="Screenshot of the PDM3-120-025 report">
            <a:extLst>
              <a:ext uri="{FF2B5EF4-FFF2-40B4-BE49-F238E27FC236}">
                <a16:creationId xmlns:a16="http://schemas.microsoft.com/office/drawing/2014/main" id="{45E260A7-9102-24F5-B924-FCEA9FFB0BD2}"/>
              </a:ext>
            </a:extLst>
          </p:cNvPr>
          <p:cNvPicPr>
            <a:picLocks noChangeAspect="1"/>
          </p:cNvPicPr>
          <p:nvPr/>
        </p:nvPicPr>
        <p:blipFill>
          <a:blip r:embed="rId2"/>
          <a:stretch>
            <a:fillRect/>
          </a:stretch>
        </p:blipFill>
        <p:spPr>
          <a:xfrm>
            <a:off x="2212290" y="1230748"/>
            <a:ext cx="9539597" cy="3465943"/>
          </a:xfrm>
          <a:prstGeom prst="rect">
            <a:avLst/>
          </a:prstGeom>
        </p:spPr>
      </p:pic>
    </p:spTree>
    <p:extLst>
      <p:ext uri="{BB962C8B-B14F-4D97-AF65-F5344CB8AC3E}">
        <p14:creationId xmlns:p14="http://schemas.microsoft.com/office/powerpoint/2010/main" val="385085629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New Business Rules</a:t>
            </a:r>
            <a:r>
              <a:rPr lang="en-US">
                <a:solidFill>
                  <a:srgbClr val="595959"/>
                </a:solidFill>
              </a:rPr>
              <a:t>:</a:t>
            </a:r>
          </a:p>
          <a:p>
            <a:pPr marL="0" indent="0">
              <a:buClr>
                <a:srgbClr val="D8D8D8"/>
              </a:buClr>
              <a:buNone/>
            </a:pPr>
            <a:endParaRPr lang="en-US">
              <a:solidFill>
                <a:srgbClr val="0D6CB9"/>
              </a:solidFill>
              <a:cs typeface="Calibri"/>
            </a:endParaRPr>
          </a:p>
          <a:p>
            <a:pPr marL="0" indent="0">
              <a:buFont typeface="Wingdings" panose="05000000000000000000" pitchFamily="2" charset="2"/>
              <a:buNone/>
            </a:pPr>
            <a:endParaRPr lang="en-US">
              <a:solidFill>
                <a:srgbClr val="0D6CB9"/>
              </a:solidFill>
            </a:endParaRPr>
          </a:p>
        </p:txBody>
      </p:sp>
      <p:pic>
        <p:nvPicPr>
          <p:cNvPr id="1026" name="Picture 2">
            <a:extLst>
              <a:ext uri="{FF2B5EF4-FFF2-40B4-BE49-F238E27FC236}">
                <a16:creationId xmlns:a16="http://schemas.microsoft.com/office/drawing/2014/main" id="{F3B79A1C-26A1-8C08-EA8F-B2C1A937AADF}"/>
              </a:ex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249" y="2656520"/>
            <a:ext cx="8953500" cy="13239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27694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20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Deleted Business Rules</a:t>
            </a:r>
            <a:r>
              <a:rPr lang="en-US">
                <a:solidFill>
                  <a:srgbClr val="595959"/>
                </a:solidFill>
              </a:rPr>
              <a:t>:</a:t>
            </a:r>
          </a:p>
          <a:p>
            <a:pPr lvl="1">
              <a:buClr>
                <a:srgbClr val="F16038"/>
              </a:buClr>
            </a:pPr>
            <a:endParaRPr lang="en-US">
              <a:solidFill>
                <a:srgbClr val="595959"/>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253 description">
            <a:extLst>
              <a:ext uri="{FF2B5EF4-FFF2-40B4-BE49-F238E27FC236}">
                <a16:creationId xmlns:a16="http://schemas.microsoft.com/office/drawing/2014/main" id="{C45C2DAA-5872-6B01-7832-25E3F9D1E76C}"/>
              </a:ext>
            </a:extLst>
          </p:cNvPr>
          <p:cNvPicPr>
            <a:picLocks noChangeAspect="1"/>
          </p:cNvPicPr>
          <p:nvPr/>
        </p:nvPicPr>
        <p:blipFill>
          <a:blip r:embed="rId2"/>
          <a:stretch>
            <a:fillRect/>
          </a:stretch>
        </p:blipFill>
        <p:spPr>
          <a:xfrm>
            <a:off x="851680" y="1938198"/>
            <a:ext cx="9887061" cy="1845287"/>
          </a:xfrm>
          <a:prstGeom prst="rect">
            <a:avLst/>
          </a:prstGeom>
        </p:spPr>
      </p:pic>
    </p:spTree>
    <p:extLst>
      <p:ext uri="{BB962C8B-B14F-4D97-AF65-F5344CB8AC3E}">
        <p14:creationId xmlns:p14="http://schemas.microsoft.com/office/powerpoint/2010/main" val="9373457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893291"/>
            <a:ext cx="11275829" cy="4600886"/>
          </a:xfrm>
          <a:prstGeom prst="rect">
            <a:avLst/>
          </a:prstGeom>
        </p:spPr>
        <p:txBody>
          <a:bodyPr/>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err="1">
                <a:solidFill>
                  <a:srgbClr val="595959"/>
                </a:solidFill>
              </a:rPr>
              <a:t>AdditionalDaysProgram</a:t>
            </a:r>
            <a:r>
              <a:rPr lang="en-US">
                <a:solidFill>
                  <a:srgbClr val="595959"/>
                </a:solidFill>
              </a:rPr>
              <a:t> must be ‘TRUE’ (Boolean)</a:t>
            </a:r>
            <a:r>
              <a:rPr lang="en-US">
                <a:solidFill>
                  <a:schemeClr val="bg2">
                    <a:lumMod val="50000"/>
                  </a:schemeClr>
                </a:solidFill>
              </a:rPr>
              <a:t>.</a:t>
            </a:r>
          </a:p>
          <a:p>
            <a:pPr lvl="2">
              <a:buClr>
                <a:srgbClr val="F16038"/>
              </a:buClr>
            </a:pPr>
            <a:r>
              <a:rPr lang="en-US">
                <a:solidFill>
                  <a:srgbClr val="595959"/>
                </a:solidFill>
              </a:rPr>
              <a:t>Boolean true or false versus a code of 1 or 0</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10200-0066 description&#10;">
            <a:extLst>
              <a:ext uri="{FF2B5EF4-FFF2-40B4-BE49-F238E27FC236}">
                <a16:creationId xmlns:a16="http://schemas.microsoft.com/office/drawing/2014/main" id="{FEAB6A08-1AFE-DE83-2835-2E0500FF584D}"/>
              </a:ext>
            </a:extLst>
          </p:cNvPr>
          <p:cNvPicPr>
            <a:picLocks noChangeAspect="1"/>
          </p:cNvPicPr>
          <p:nvPr/>
        </p:nvPicPr>
        <p:blipFill>
          <a:blip r:embed="rId2"/>
          <a:stretch>
            <a:fillRect/>
          </a:stretch>
        </p:blipFill>
        <p:spPr>
          <a:xfrm>
            <a:off x="928876" y="2261241"/>
            <a:ext cx="10488416" cy="2335518"/>
          </a:xfrm>
          <a:prstGeom prst="rect">
            <a:avLst/>
          </a:prstGeom>
        </p:spPr>
      </p:pic>
    </p:spTree>
    <p:extLst>
      <p:ext uri="{BB962C8B-B14F-4D97-AF65-F5344CB8AC3E}">
        <p14:creationId xmlns:p14="http://schemas.microsoft.com/office/powerpoint/2010/main" val="81193601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595959"/>
                </a:solidFill>
              </a:rPr>
              <a:t>Business Rule Changes:</a:t>
            </a:r>
          </a:p>
          <a:p>
            <a:pPr lvl="1">
              <a:buClr>
                <a:srgbClr val="F16038"/>
              </a:buClr>
            </a:pPr>
            <a:r>
              <a:rPr lang="en-US">
                <a:solidFill>
                  <a:srgbClr val="595959"/>
                </a:solidFill>
              </a:rPr>
              <a:t>No longer using ‘0’ codes for HomelessStatus or </a:t>
            </a:r>
            <a:r>
              <a:rPr lang="en-US" err="1">
                <a:solidFill>
                  <a:srgbClr val="595959"/>
                </a:solidFill>
              </a:rPr>
              <a:t>UnaccompaniedYouth</a:t>
            </a:r>
            <a:endParaRPr lang="en-US">
              <a:solidFill>
                <a:schemeClr val="bg2">
                  <a:lumMod val="50000"/>
                </a:schemeClr>
              </a:solidFill>
            </a:endParaRP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Visual of rule 40100-0096 description&#10;">
            <a:extLst>
              <a:ext uri="{FF2B5EF4-FFF2-40B4-BE49-F238E27FC236}">
                <a16:creationId xmlns:a16="http://schemas.microsoft.com/office/drawing/2014/main" id="{9AF8E15D-FDAF-903D-49EC-646662DE16FF}"/>
              </a:ext>
            </a:extLst>
          </p:cNvPr>
          <p:cNvPicPr>
            <a:picLocks noChangeAspect="1"/>
          </p:cNvPicPr>
          <p:nvPr/>
        </p:nvPicPr>
        <p:blipFill>
          <a:blip r:embed="rId2"/>
          <a:stretch>
            <a:fillRect/>
          </a:stretch>
        </p:blipFill>
        <p:spPr>
          <a:xfrm>
            <a:off x="787371" y="2101258"/>
            <a:ext cx="10617255" cy="1217250"/>
          </a:xfrm>
          <a:prstGeom prst="rect">
            <a:avLst/>
          </a:prstGeom>
        </p:spPr>
      </p:pic>
    </p:spTree>
    <p:extLst>
      <p:ext uri="{BB962C8B-B14F-4D97-AF65-F5344CB8AC3E}">
        <p14:creationId xmlns:p14="http://schemas.microsoft.com/office/powerpoint/2010/main" val="18362784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02656586-A5BF-1F6D-9C56-A1FCFA0E559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906684" y="1838015"/>
            <a:ext cx="10754811" cy="1194983"/>
          </a:xfrm>
          <a:prstGeom prst="rect">
            <a:avLst/>
          </a:prstGeom>
        </p:spPr>
      </p:pic>
      <p:pic>
        <p:nvPicPr>
          <p:cNvPr id="5" name="Picture 4">
            <a:extLst>
              <a:ext uri="{FF2B5EF4-FFF2-40B4-BE49-F238E27FC236}">
                <a16:creationId xmlns:a16="http://schemas.microsoft.com/office/drawing/2014/main" id="{B83567B2-E81F-8A64-F4A4-45745D1799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906682" y="3185163"/>
            <a:ext cx="10754812" cy="960308"/>
          </a:xfrm>
          <a:prstGeom prst="rect">
            <a:avLst/>
          </a:prstGeom>
        </p:spPr>
      </p:pic>
      <p:pic>
        <p:nvPicPr>
          <p:cNvPr id="6" name="Picture 5">
            <a:extLst>
              <a:ext uri="{FF2B5EF4-FFF2-40B4-BE49-F238E27FC236}">
                <a16:creationId xmlns:a16="http://schemas.microsoft.com/office/drawing/2014/main" id="{EFEF23ED-2437-95FD-3F7D-8B9C6E606D46}"/>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6683" y="4308910"/>
            <a:ext cx="10754811" cy="834838"/>
          </a:xfrm>
          <a:prstGeom prst="rect">
            <a:avLst/>
          </a:prstGeom>
        </p:spPr>
      </p:pic>
    </p:spTree>
    <p:extLst>
      <p:ext uri="{BB962C8B-B14F-4D97-AF65-F5344CB8AC3E}">
        <p14:creationId xmlns:p14="http://schemas.microsoft.com/office/powerpoint/2010/main" val="16130159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9BFE6681-F064-6761-B14F-4196444F967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5" y="1572732"/>
            <a:ext cx="10845453" cy="4234455"/>
          </a:xfrm>
          <a:prstGeom prst="rect">
            <a:avLst/>
          </a:prstGeom>
        </p:spPr>
      </p:pic>
    </p:spTree>
    <p:extLst>
      <p:ext uri="{BB962C8B-B14F-4D97-AF65-F5344CB8AC3E}">
        <p14:creationId xmlns:p14="http://schemas.microsoft.com/office/powerpoint/2010/main" val="300456090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819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B929AD5-6DF1-B173-CEB9-78A0091EF6E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882686"/>
            <a:ext cx="11430000" cy="2372382"/>
          </a:xfrm>
          <a:prstGeom prst="rect">
            <a:avLst/>
          </a:prstGeom>
        </p:spPr>
      </p:pic>
    </p:spTree>
    <p:extLst>
      <p:ext uri="{BB962C8B-B14F-4D97-AF65-F5344CB8AC3E}">
        <p14:creationId xmlns:p14="http://schemas.microsoft.com/office/powerpoint/2010/main" val="128562253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56201702-69BC-6739-D040-3019BBD53B2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127343" y="1992551"/>
            <a:ext cx="9947754" cy="3373937"/>
          </a:xfrm>
          <a:prstGeom prst="rect">
            <a:avLst/>
          </a:prstGeom>
        </p:spPr>
      </p:pic>
    </p:spTree>
    <p:extLst>
      <p:ext uri="{BB962C8B-B14F-4D97-AF65-F5344CB8AC3E}">
        <p14:creationId xmlns:p14="http://schemas.microsoft.com/office/powerpoint/2010/main" val="7328862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New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AF723976-7AB4-1613-C860-CE0018945A89}"/>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09808" y="2153299"/>
            <a:ext cx="10949835" cy="714251"/>
          </a:xfrm>
          <a:prstGeom prst="rect">
            <a:avLst/>
          </a:prstGeom>
        </p:spPr>
      </p:pic>
    </p:spTree>
    <p:extLst>
      <p:ext uri="{BB962C8B-B14F-4D97-AF65-F5344CB8AC3E}">
        <p14:creationId xmlns:p14="http://schemas.microsoft.com/office/powerpoint/2010/main" val="40581290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46282D02-55EA-FD3D-5BB1-36E832ECAB6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866383" y="1709335"/>
            <a:ext cx="10605370" cy="3961247"/>
          </a:xfrm>
          <a:prstGeom prst="rect">
            <a:avLst/>
          </a:prstGeom>
        </p:spPr>
      </p:pic>
    </p:spTree>
    <p:extLst>
      <p:ext uri="{BB962C8B-B14F-4D97-AF65-F5344CB8AC3E}">
        <p14:creationId xmlns:p14="http://schemas.microsoft.com/office/powerpoint/2010/main" val="1187763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A5DAD-4350-7B65-6411-8529216FB5B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B007971-218D-E712-3C96-6AA09CBC9FB3}"/>
              </a:ext>
            </a:extLst>
          </p:cNvPr>
          <p:cNvSpPr>
            <a:spLocks noGrp="1"/>
          </p:cNvSpPr>
          <p:nvPr>
            <p:ph type="title"/>
          </p:nvPr>
        </p:nvSpPr>
        <p:spPr>
          <a:xfrm>
            <a:off x="2212290" y="199694"/>
            <a:ext cx="9804119" cy="542429"/>
          </a:xfrm>
        </p:spPr>
        <p:txBody>
          <a:bodyPr>
            <a:normAutofit fontScale="90000"/>
          </a:bodyPr>
          <a:lstStyle/>
          <a:p>
            <a:pPr lvl="2"/>
            <a:r>
              <a:rPr lang="en-US" sz="3600" b="1" kern="1200" dirty="0">
                <a:solidFill>
                  <a:schemeClr val="accent1"/>
                </a:solidFill>
                <a:latin typeface="+mn-lt"/>
                <a:ea typeface="+mj-ea"/>
                <a:cs typeface="+mj-cs"/>
              </a:rPr>
              <a:t>PDM3-120-026 Accelerated Instruction Summary Report</a:t>
            </a:r>
          </a:p>
        </p:txBody>
      </p:sp>
      <p:pic>
        <p:nvPicPr>
          <p:cNvPr id="5" name="Picture 4" descr="Screenshot of PDM3-120-026 report.">
            <a:extLst>
              <a:ext uri="{FF2B5EF4-FFF2-40B4-BE49-F238E27FC236}">
                <a16:creationId xmlns:a16="http://schemas.microsoft.com/office/drawing/2014/main" id="{EDF120DD-8E40-AC6A-E83B-9325C1C4D835}"/>
              </a:ext>
            </a:extLst>
          </p:cNvPr>
          <p:cNvPicPr>
            <a:picLocks noChangeAspect="1"/>
          </p:cNvPicPr>
          <p:nvPr/>
        </p:nvPicPr>
        <p:blipFill>
          <a:blip r:embed="rId2"/>
          <a:stretch>
            <a:fillRect/>
          </a:stretch>
        </p:blipFill>
        <p:spPr>
          <a:xfrm>
            <a:off x="3657600" y="1079621"/>
            <a:ext cx="5792236" cy="5280214"/>
          </a:xfrm>
          <a:prstGeom prst="rect">
            <a:avLst/>
          </a:prstGeom>
        </p:spPr>
      </p:pic>
    </p:spTree>
    <p:extLst>
      <p:ext uri="{BB962C8B-B14F-4D97-AF65-F5344CB8AC3E}">
        <p14:creationId xmlns:p14="http://schemas.microsoft.com/office/powerpoint/2010/main" val="369252752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824</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45B20294-523C-BC62-DE8C-3AB30ED5160C}"/>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20247" y="2205010"/>
            <a:ext cx="10761946" cy="663022"/>
          </a:xfrm>
          <a:prstGeom prst="rect">
            <a:avLst/>
          </a:prstGeom>
        </p:spPr>
      </p:pic>
      <p:pic>
        <p:nvPicPr>
          <p:cNvPr id="6" name="Picture 5">
            <a:extLst>
              <a:ext uri="{FF2B5EF4-FFF2-40B4-BE49-F238E27FC236}">
                <a16:creationId xmlns:a16="http://schemas.microsoft.com/office/drawing/2014/main" id="{96B758E5-8A40-F0B4-2D7F-B2594D51F8E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20246" y="3067339"/>
            <a:ext cx="10761946" cy="639816"/>
          </a:xfrm>
          <a:prstGeom prst="rect">
            <a:avLst/>
          </a:prstGeom>
        </p:spPr>
      </p:pic>
    </p:spTree>
    <p:extLst>
      <p:ext uri="{BB962C8B-B14F-4D97-AF65-F5344CB8AC3E}">
        <p14:creationId xmlns:p14="http://schemas.microsoft.com/office/powerpoint/2010/main" val="289265467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825</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E203E603-48A6-8D66-41E2-43F213613D3D}"/>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65544" y="1706919"/>
            <a:ext cx="11015241" cy="3444162"/>
          </a:xfrm>
          <a:prstGeom prst="rect">
            <a:avLst/>
          </a:prstGeom>
        </p:spPr>
      </p:pic>
    </p:spTree>
    <p:extLst>
      <p:ext uri="{BB962C8B-B14F-4D97-AF65-F5344CB8AC3E}">
        <p14:creationId xmlns:p14="http://schemas.microsoft.com/office/powerpoint/2010/main" val="130086299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826</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Deleted Rule</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8" name="Picture 7">
            <a:extLst>
              <a:ext uri="{FF2B5EF4-FFF2-40B4-BE49-F238E27FC236}">
                <a16:creationId xmlns:a16="http://schemas.microsoft.com/office/drawing/2014/main" id="{A45CD8C3-5C8A-809F-74A7-3F3D56E1E697}"/>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96673" y="2513457"/>
            <a:ext cx="10598651" cy="1831086"/>
          </a:xfrm>
          <a:prstGeom prst="rect">
            <a:avLst/>
          </a:prstGeom>
        </p:spPr>
      </p:pic>
    </p:spTree>
    <p:extLst>
      <p:ext uri="{BB962C8B-B14F-4D97-AF65-F5344CB8AC3E}">
        <p14:creationId xmlns:p14="http://schemas.microsoft.com/office/powerpoint/2010/main" val="292239686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827</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 </a:t>
            </a:r>
            <a:r>
              <a:rPr lang="en-US" b="1">
                <a:solidFill>
                  <a:srgbClr val="595959"/>
                </a:solidFill>
              </a:rPr>
              <a:t>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a:extLst>
              <a:ext uri="{FF2B5EF4-FFF2-40B4-BE49-F238E27FC236}">
                <a16:creationId xmlns:a16="http://schemas.microsoft.com/office/drawing/2014/main" id="{F8A818E3-A143-ED73-F4C3-8CA629FBF40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840637"/>
            <a:ext cx="11200357" cy="890726"/>
          </a:xfrm>
          <a:prstGeom prst="rect">
            <a:avLst/>
          </a:prstGeom>
        </p:spPr>
      </p:pic>
      <p:pic>
        <p:nvPicPr>
          <p:cNvPr id="6" name="Picture 5">
            <a:extLst>
              <a:ext uri="{FF2B5EF4-FFF2-40B4-BE49-F238E27FC236}">
                <a16:creationId xmlns:a16="http://schemas.microsoft.com/office/drawing/2014/main" id="{A389861B-5A0B-5041-C5FB-F6AA1E4D5DD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2969298"/>
            <a:ext cx="11200357" cy="1002910"/>
          </a:xfrm>
          <a:prstGeom prst="rect">
            <a:avLst/>
          </a:prstGeom>
        </p:spPr>
      </p:pic>
    </p:spTree>
    <p:extLst>
      <p:ext uri="{BB962C8B-B14F-4D97-AF65-F5344CB8AC3E}">
        <p14:creationId xmlns:p14="http://schemas.microsoft.com/office/powerpoint/2010/main" val="54452802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828</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674D0C3D-5D4A-12D6-ED78-AA825CBFC9C8}"/>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759077" y="2689198"/>
            <a:ext cx="10511540" cy="1479604"/>
          </a:xfrm>
          <a:prstGeom prst="rect">
            <a:avLst/>
          </a:prstGeom>
        </p:spPr>
      </p:pic>
      <p:pic>
        <p:nvPicPr>
          <p:cNvPr id="8" name="Picture 7">
            <a:extLst>
              <a:ext uri="{FF2B5EF4-FFF2-40B4-BE49-F238E27FC236}">
                <a16:creationId xmlns:a16="http://schemas.microsoft.com/office/drawing/2014/main" id="{95353339-F356-FFE0-81D6-EF5E4B5883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59077" y="2211645"/>
            <a:ext cx="10511540" cy="453866"/>
          </a:xfrm>
          <a:prstGeom prst="rect">
            <a:avLst/>
          </a:prstGeom>
        </p:spPr>
      </p:pic>
    </p:spTree>
    <p:extLst>
      <p:ext uri="{BB962C8B-B14F-4D97-AF65-F5344CB8AC3E}">
        <p14:creationId xmlns:p14="http://schemas.microsoft.com/office/powerpoint/2010/main" val="8674517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829</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0D8257DE-84A9-ECBC-8455-AE9C0A9ECDB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315233" y="1719688"/>
            <a:ext cx="10062576" cy="4128432"/>
          </a:xfrm>
          <a:prstGeom prst="rect">
            <a:avLst/>
          </a:prstGeom>
        </p:spPr>
      </p:pic>
    </p:spTree>
    <p:extLst>
      <p:ext uri="{BB962C8B-B14F-4D97-AF65-F5344CB8AC3E}">
        <p14:creationId xmlns:p14="http://schemas.microsoft.com/office/powerpoint/2010/main" val="135857454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830</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5" name="Picture 4" descr="A blue rectangle with black text">
            <a:extLst>
              <a:ext uri="{FF2B5EF4-FFF2-40B4-BE49-F238E27FC236}">
                <a16:creationId xmlns:a16="http://schemas.microsoft.com/office/drawing/2014/main" id="{E4845ADD-AB8A-5129-6F7B-14FC863D4ED7}"/>
              </a:ext>
            </a:extLst>
          </p:cNvPr>
          <p:cNvPicPr>
            <a:picLocks noChangeAspect="1"/>
          </p:cNvPicPr>
          <p:nvPr/>
        </p:nvPicPr>
        <p:blipFill>
          <a:blip r:embed="rId2"/>
          <a:stretch>
            <a:fillRect/>
          </a:stretch>
        </p:blipFill>
        <p:spPr>
          <a:xfrm>
            <a:off x="417534" y="1999553"/>
            <a:ext cx="11367370" cy="802539"/>
          </a:xfrm>
          <a:prstGeom prst="rect">
            <a:avLst/>
          </a:prstGeom>
        </p:spPr>
      </p:pic>
      <p:pic>
        <p:nvPicPr>
          <p:cNvPr id="6" name="Picture 5">
            <a:extLst>
              <a:ext uri="{FF2B5EF4-FFF2-40B4-BE49-F238E27FC236}">
                <a16:creationId xmlns:a16="http://schemas.microsoft.com/office/drawing/2014/main" id="{069E7046-65DE-BAE4-ACC6-E3B22469FEA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17534" y="2994890"/>
            <a:ext cx="11367371" cy="1317068"/>
          </a:xfrm>
          <a:prstGeom prst="rect">
            <a:avLst/>
          </a:prstGeom>
        </p:spPr>
      </p:pic>
    </p:spTree>
    <p:extLst>
      <p:ext uri="{BB962C8B-B14F-4D97-AF65-F5344CB8AC3E}">
        <p14:creationId xmlns:p14="http://schemas.microsoft.com/office/powerpoint/2010/main" val="45430314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831</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4" name="Picture 3">
            <a:extLst>
              <a:ext uri="{FF2B5EF4-FFF2-40B4-BE49-F238E27FC236}">
                <a16:creationId xmlns:a16="http://schemas.microsoft.com/office/drawing/2014/main" id="{6ABBE8DB-DC82-57BA-020B-9ABC247BFC3A}"/>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2356" y="1710516"/>
            <a:ext cx="11273425" cy="806503"/>
          </a:xfrm>
          <a:prstGeom prst="rect">
            <a:avLst/>
          </a:prstGeom>
        </p:spPr>
      </p:pic>
      <p:pic>
        <p:nvPicPr>
          <p:cNvPr id="5" name="Picture 4">
            <a:extLst>
              <a:ext uri="{FF2B5EF4-FFF2-40B4-BE49-F238E27FC236}">
                <a16:creationId xmlns:a16="http://schemas.microsoft.com/office/drawing/2014/main" id="{1CD1E9B6-3A3F-2E38-4A84-2E7F8CC6C53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2356" y="2832302"/>
            <a:ext cx="11273425" cy="1109891"/>
          </a:xfrm>
          <a:prstGeom prst="rect">
            <a:avLst/>
          </a:prstGeom>
        </p:spPr>
      </p:pic>
    </p:spTree>
    <p:extLst>
      <p:ext uri="{BB962C8B-B14F-4D97-AF65-F5344CB8AC3E}">
        <p14:creationId xmlns:p14="http://schemas.microsoft.com/office/powerpoint/2010/main" val="12093685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832</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lvl="1">
              <a:buClr>
                <a:srgbClr val="F16038"/>
              </a:buClr>
            </a:pPr>
            <a:r>
              <a:rPr lang="en-US">
                <a:solidFill>
                  <a:srgbClr val="595959"/>
                </a:solidFill>
              </a:rPr>
              <a:t>Deleted Rules </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7" name="Picture 6">
            <a:extLst>
              <a:ext uri="{FF2B5EF4-FFF2-40B4-BE49-F238E27FC236}">
                <a16:creationId xmlns:a16="http://schemas.microsoft.com/office/drawing/2014/main" id="{8486F9B8-B6DC-F111-E3CC-5ACBB35797F6}"/>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535169" y="3887275"/>
            <a:ext cx="11275829" cy="1665558"/>
          </a:xfrm>
          <a:prstGeom prst="rect">
            <a:avLst/>
          </a:prstGeom>
        </p:spPr>
      </p:pic>
      <p:pic>
        <p:nvPicPr>
          <p:cNvPr id="2052" name="Picture 4">
            <a:extLst>
              <a:ext uri="{FF2B5EF4-FFF2-40B4-BE49-F238E27FC236}">
                <a16:creationId xmlns:a16="http://schemas.microsoft.com/office/drawing/2014/main" id="{A025F929-5453-C6A0-4718-A66898B3A0E4}"/>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169" y="2061632"/>
            <a:ext cx="11275829" cy="1665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13463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942845-BD5A-42C5-A5C4-13339DD507AB}"/>
              </a:ext>
            </a:extLst>
          </p:cNvPr>
          <p:cNvSpPr>
            <a:spLocks noGrp="1"/>
          </p:cNvSpPr>
          <p:nvPr>
            <p:ph type="title"/>
          </p:nvPr>
        </p:nvSpPr>
        <p:spPr/>
        <p:txBody>
          <a:bodyPr>
            <a:normAutofit/>
          </a:bodyPr>
          <a:lstStyle/>
          <a:p>
            <a:r>
              <a:rPr lang="en-US" sz="4000">
                <a:cs typeface="Calibri"/>
              </a:rPr>
              <a:t>TSDS UPGRADE PROJECT UPDATES </a:t>
            </a:r>
            <a:r>
              <a:rPr lang="en-US" sz="4000">
                <a:solidFill>
                  <a:schemeClr val="bg1"/>
                </a:solidFill>
                <a:cs typeface="Calibri"/>
              </a:rPr>
              <a:t>833</a:t>
            </a:r>
            <a:endParaRPr lang="en-US" sz="4000">
              <a:solidFill>
                <a:schemeClr val="bg1"/>
              </a:solidFill>
            </a:endParaRPr>
          </a:p>
        </p:txBody>
      </p:sp>
      <p:sp>
        <p:nvSpPr>
          <p:cNvPr id="2" name="Content Placeholder 3">
            <a:extLst>
              <a:ext uri="{FF2B5EF4-FFF2-40B4-BE49-F238E27FC236}">
                <a16:creationId xmlns:a16="http://schemas.microsoft.com/office/drawing/2014/main" id="{BCACBEB1-B82A-D8C4-DF37-15B20D10245B}"/>
              </a:ext>
            </a:extLst>
          </p:cNvPr>
          <p:cNvSpPr txBox="1">
            <a:spLocks/>
          </p:cNvSpPr>
          <p:nvPr/>
        </p:nvSpPr>
        <p:spPr>
          <a:xfrm>
            <a:off x="535170" y="1142839"/>
            <a:ext cx="11275829" cy="4351338"/>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Clr>
                <a:schemeClr val="bg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Clr>
                <a:schemeClr val="bg2"/>
              </a:buClr>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Clr>
                <a:schemeClr val="bg2"/>
              </a:buClr>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Clr>
                <a:schemeClr val="bg2"/>
              </a:buClr>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16038"/>
              </a:buClr>
            </a:pPr>
            <a:r>
              <a:rPr lang="en-US" b="1">
                <a:solidFill>
                  <a:srgbClr val="F16038"/>
                </a:solidFill>
              </a:rPr>
              <a:t>SUMMER TRAINING 2024</a:t>
            </a:r>
            <a:r>
              <a:rPr lang="en-US" b="1">
                <a:solidFill>
                  <a:srgbClr val="595959"/>
                </a:solidFill>
              </a:rPr>
              <a:t> Business Rule Changes:</a:t>
            </a:r>
          </a:p>
          <a:p>
            <a:pPr marL="0" indent="0">
              <a:buFont typeface="Wingdings" panose="05000000000000000000" pitchFamily="2" charset="2"/>
              <a:buNone/>
            </a:pPr>
            <a:endParaRPr lang="en-US">
              <a:solidFill>
                <a:srgbClr val="0D6CB9"/>
              </a:solidFill>
            </a:endParaRPr>
          </a:p>
          <a:p>
            <a:pPr marL="0" indent="0">
              <a:buFont typeface="Wingdings" panose="05000000000000000000" pitchFamily="2" charset="2"/>
              <a:buNone/>
            </a:pPr>
            <a:endParaRPr lang="en-US">
              <a:solidFill>
                <a:srgbClr val="0D6CB9"/>
              </a:solidFill>
            </a:endParaRPr>
          </a:p>
        </p:txBody>
      </p:sp>
      <p:pic>
        <p:nvPicPr>
          <p:cNvPr id="6" name="Picture 5">
            <a:extLst>
              <a:ext uri="{FF2B5EF4-FFF2-40B4-BE49-F238E27FC236}">
                <a16:creationId xmlns:a16="http://schemas.microsoft.com/office/drawing/2014/main" id="{40F1B3BE-EF4B-E9A0-F144-76A5774A0593}"/>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647178" y="1644620"/>
            <a:ext cx="11043781" cy="4121994"/>
          </a:xfrm>
          <a:prstGeom prst="rect">
            <a:avLst/>
          </a:prstGeom>
        </p:spPr>
      </p:pic>
    </p:spTree>
    <p:extLst>
      <p:ext uri="{BB962C8B-B14F-4D97-AF65-F5344CB8AC3E}">
        <p14:creationId xmlns:p14="http://schemas.microsoft.com/office/powerpoint/2010/main" val="227859591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Custom 4">
      <a:dk1>
        <a:sysClr val="windowText" lastClr="000000"/>
      </a:dk1>
      <a:lt1>
        <a:sysClr val="window" lastClr="FFFFFF"/>
      </a:lt1>
      <a:dk2>
        <a:srgbClr val="005786"/>
      </a:dk2>
      <a:lt2>
        <a:srgbClr val="D8D8D8"/>
      </a:lt2>
      <a:accent1>
        <a:srgbClr val="0D6CB9"/>
      </a:accent1>
      <a:accent2>
        <a:srgbClr val="F16038"/>
      </a:accent2>
      <a:accent3>
        <a:srgbClr val="DA3E26"/>
      </a:accent3>
      <a:accent4>
        <a:srgbClr val="70417F"/>
      </a:accent4>
      <a:accent5>
        <a:srgbClr val="363534"/>
      </a:accent5>
      <a:accent6>
        <a:srgbClr val="00486E"/>
      </a:accent6>
      <a:hlink>
        <a:srgbClr val="FFFFFF"/>
      </a:hlink>
      <a:folHlink>
        <a:srgbClr val="FFFFF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A_Presentation_Template_Light_option - TSDS  -  Read-Only" id="{91366799-BA19-4962-8FB9-1AE9495D48D3}" vid="{D9C5B1C8-2A3F-4DF5-B41B-9C16C80D94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7BE4C68E97640479F3D791B3E26A918" ma:contentTypeVersion="14" ma:contentTypeDescription="Create a new document." ma:contentTypeScope="" ma:versionID="acd0262c3cecfea325db23c93f88613c">
  <xsd:schema xmlns:xsd="http://www.w3.org/2001/XMLSchema" xmlns:xs="http://www.w3.org/2001/XMLSchema" xmlns:p="http://schemas.microsoft.com/office/2006/metadata/properties" xmlns:ns2="963efe96-9f3c-464d-8c8b-c76864a22ed0" xmlns:ns3="533e3360-6378-4210-ada2-16ccdb17d2cd" targetNamespace="http://schemas.microsoft.com/office/2006/metadata/properties" ma:root="true" ma:fieldsID="96d3ba2171e376e637e1491a3712e691" ns2:_="" ns3:_="">
    <xsd:import namespace="963efe96-9f3c-464d-8c8b-c76864a22ed0"/>
    <xsd:import namespace="533e3360-6378-4210-ada2-16ccdb17d2c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ObjectDetectorVersions" minOccurs="0"/>
                <xsd:element ref="ns2:Notes" minOccurs="0"/>
                <xsd:element ref="ns2:MediaServiceSearchPropertie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3efe96-9f3c-464d-8c8b-c76864a22ed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Notes" ma:index="18" nillable="true" ma:displayName="Notes" ma:format="Dropdown" ma:internalName="Notes">
      <xsd:simpleType>
        <xsd:restriction base="dms:Text">
          <xsd:maxLength value="255"/>
        </xsd:restriction>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3e3360-6378-4210-ada2-16ccdb17d2c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Notes xmlns="963efe96-9f3c-464d-8c8b-c76864a22ed0" xsi:nil="true"/>
    <SharedWithUsers xmlns="533e3360-6378-4210-ada2-16ccdb17d2cd">
      <UserInfo>
        <DisplayName/>
        <AccountId xsi:nil="true"/>
        <AccountType/>
      </UserInfo>
    </SharedWithUsers>
  </documentManagement>
</p:properties>
</file>

<file path=customXml/itemProps1.xml><?xml version="1.0" encoding="utf-8"?>
<ds:datastoreItem xmlns:ds="http://schemas.openxmlformats.org/officeDocument/2006/customXml" ds:itemID="{2F184A85-E457-493E-B5CE-5333384A93F3}">
  <ds:schemaRefs>
    <ds:schemaRef ds:uri="533e3360-6378-4210-ada2-16ccdb17d2cd"/>
    <ds:schemaRef ds:uri="963efe96-9f3c-464d-8c8b-c76864a22e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4924C17-E8F5-45EA-B33A-B5A189ECA968}">
  <ds:schemaRefs>
    <ds:schemaRef ds:uri="http://schemas.microsoft.com/sharepoint/v3/contenttype/forms"/>
  </ds:schemaRefs>
</ds:datastoreItem>
</file>

<file path=customXml/itemProps3.xml><?xml version="1.0" encoding="utf-8"?>
<ds:datastoreItem xmlns:ds="http://schemas.openxmlformats.org/officeDocument/2006/customXml" ds:itemID="{F5DA3694-8571-480E-8364-271BCBCDD7DF}">
  <ds:schemaRefs>
    <ds:schemaRef ds:uri="http://schemas.microsoft.com/office/infopath/2007/PartnerControls"/>
    <ds:schemaRef ds:uri="http://purl.org/dc/elements/1.1/"/>
    <ds:schemaRef ds:uri="http://schemas.microsoft.com/office/2006/metadata/properties"/>
    <ds:schemaRef ds:uri="533e3360-6378-4210-ada2-16ccdb17d2cd"/>
    <ds:schemaRef ds:uri="http://schemas.microsoft.com/office/2006/documentManagement/types"/>
    <ds:schemaRef ds:uri="http://schemas.openxmlformats.org/package/2006/metadata/core-properties"/>
    <ds:schemaRef ds:uri="http://purl.org/dc/dcmitype/"/>
    <ds:schemaRef ds:uri="963efe96-9f3c-464d-8c8b-c76864a22ed0"/>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1550</TotalTime>
  <Words>4446</Words>
  <Application>Microsoft Office PowerPoint</Application>
  <PresentationFormat>Widescreen</PresentationFormat>
  <Paragraphs>883</Paragraphs>
  <Slides>156</Slides>
  <Notes>38</Notes>
  <HiddenSlides>2</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156</vt:i4>
      </vt:variant>
    </vt:vector>
  </HeadingPairs>
  <TitlesOfParts>
    <vt:vector size="165" baseType="lpstr">
      <vt:lpstr>Aptos</vt:lpstr>
      <vt:lpstr>Aptos Display</vt:lpstr>
      <vt:lpstr>Arial</vt:lpstr>
      <vt:lpstr>Calibri</vt:lpstr>
      <vt:lpstr>Courier New</vt:lpstr>
      <vt:lpstr>Segoe UI</vt:lpstr>
      <vt:lpstr>Wingdings</vt:lpstr>
      <vt:lpstr>Office Theme</vt:lpstr>
      <vt:lpstr>2_Office Theme</vt:lpstr>
      <vt:lpstr> OPEN PEIMS SUBMISSIONS 2024-2025  REACHING THE FINISH LINE</vt:lpstr>
      <vt:lpstr>SESSION AGENDA</vt:lpstr>
      <vt:lpstr>     PEIMS Summer</vt:lpstr>
      <vt:lpstr>PEIMS Summer New Reporting Requirements </vt:lpstr>
      <vt:lpstr>PDM3-120-027 Roster of Students Participating in R-PEP</vt:lpstr>
      <vt:lpstr>PDM3-130-021  Superintendent's Report of Rural Pathway Excellence Partnership (R-PEP) Hours &amp; FTEs</vt:lpstr>
      <vt:lpstr>PEIMS Summer New Reporting Requirements 2 </vt:lpstr>
      <vt:lpstr>PDM3-120-025 Student Accelerated Instruction Roster</vt:lpstr>
      <vt:lpstr>PDM3-120-026 Accelerated Instruction Summary Report</vt:lpstr>
      <vt:lpstr>PEIMS Summer New Reporting Requirements</vt:lpstr>
      <vt:lpstr>PDM3-133-003* Students Participating in Dropout Recovery Program</vt:lpstr>
      <vt:lpstr>     Question Quick Stop</vt:lpstr>
      <vt:lpstr>PEIMS Summer Data Element Changes</vt:lpstr>
      <vt:lpstr>PEIMS Summer Descriptor Value Updates</vt:lpstr>
      <vt:lpstr>PEIMS Summer Report Updates</vt:lpstr>
      <vt:lpstr>PEIMS Summer Report Updates </vt:lpstr>
      <vt:lpstr>PEIMS Summer – CSV Reports Recently Added2 </vt:lpstr>
      <vt:lpstr>PEIMS Summer – CSV Reports Recently Added21 </vt:lpstr>
      <vt:lpstr>PEIMS Summer – CSV Reports Coming Soon2 </vt:lpstr>
      <vt:lpstr>PEIMS Summer – CSV Reports Coming Soon 2 1</vt:lpstr>
      <vt:lpstr>PEIMS Summer New Report</vt:lpstr>
      <vt:lpstr>PEIMS Summer New Business Rules</vt:lpstr>
      <vt:lpstr>CURRENT KNOWN ISSUES 1</vt:lpstr>
      <vt:lpstr>     Question Quick Stop 1</vt:lpstr>
      <vt:lpstr>     PEIMS Extended Year</vt:lpstr>
      <vt:lpstr>PEIMS Extended Year Additional Days School Year </vt:lpstr>
      <vt:lpstr>PEIMS Extended Year New Data Element</vt:lpstr>
      <vt:lpstr>PEIMS Extended Year Report Updates</vt:lpstr>
      <vt:lpstr>CURRENT KNOWN ISSUES  1</vt:lpstr>
      <vt:lpstr>Promotion Logic Document Updates</vt:lpstr>
      <vt:lpstr>QUESTIONS</vt:lpstr>
      <vt:lpstr>PEIMS Summer Resource Slides #32 to #116</vt:lpstr>
      <vt:lpstr>DATA GOVERNANCE UPDATES1</vt:lpstr>
      <vt:lpstr>DATA ELEMENT UPDATES 0</vt:lpstr>
      <vt:lpstr>DATA ELEMENT UPDATES 1</vt:lpstr>
      <vt:lpstr>DATA ELEMENT UPDATES 2</vt:lpstr>
      <vt:lpstr>DATA ELEMENT UPDATES 3</vt:lpstr>
      <vt:lpstr>DATA ELEMENT UPDATES 4</vt:lpstr>
      <vt:lpstr>DATA ELEMENT UPDATES 5</vt:lpstr>
      <vt:lpstr>DATA ELEMENT UPDATES 6</vt:lpstr>
      <vt:lpstr>DATA ELEMENT UPDATES 7</vt:lpstr>
      <vt:lpstr>DATA ELEMENT UPDATES 8</vt:lpstr>
      <vt:lpstr>DESCRIPTOR TABLE UPDATES</vt:lpstr>
      <vt:lpstr>DESCRIPTOR TABLE UPDATES 1</vt:lpstr>
      <vt:lpstr>DESCRIPTOR TABLE UPDATES 2</vt:lpstr>
      <vt:lpstr>REPORT UPDATES</vt:lpstr>
      <vt:lpstr>BUSINESS RULE UPDATES 4</vt:lpstr>
      <vt:lpstr>BUSINESS RULE UPDATES 5</vt:lpstr>
      <vt:lpstr>BUSINESS RULE UPDATES 11</vt:lpstr>
      <vt:lpstr>DATA GOVERNANCE UPDATES 13</vt:lpstr>
      <vt:lpstr>DATA ELEMENT UPDATES 9</vt:lpstr>
      <vt:lpstr>DESCRIPTOR TABLE UPDATES 3</vt:lpstr>
      <vt:lpstr>REPORT UPDATES 26</vt:lpstr>
      <vt:lpstr>BUSINESS RULE UPDATES 12</vt:lpstr>
      <vt:lpstr>DATA GOVERNANCE UPDATES 2</vt:lpstr>
      <vt:lpstr>DATA ELEMENT UPDATES 91</vt:lpstr>
      <vt:lpstr>DATA ELEMENT UPDATES 92</vt:lpstr>
      <vt:lpstr>DESCRIPTOR TABLE UPDATES 33</vt:lpstr>
      <vt:lpstr>DESCRIPTOR TABLE UPDATES 34</vt:lpstr>
      <vt:lpstr>REPORT UPDATES 265</vt:lpstr>
      <vt:lpstr>BUSINESS RULE UPDATES 126</vt:lpstr>
      <vt:lpstr>TSDS UPGRADE PROJECT UPDATES</vt:lpstr>
      <vt:lpstr>TSDS UPGRADE PROJECT UPDATES 8</vt:lpstr>
      <vt:lpstr>TSDS UPGRADE PROJECT UPDATES 87</vt:lpstr>
      <vt:lpstr>TSDS UPGRADE PROJECT UPDATES 88</vt:lpstr>
      <vt:lpstr>TSDS UPGRADE PROJECT UPDATES 89</vt:lpstr>
      <vt:lpstr>TSDS UPGRADE PROJECT UPDATES 810</vt:lpstr>
      <vt:lpstr>TSDS UPGRADE PROJECT UPDATES 12</vt:lpstr>
      <vt:lpstr>TSDS UPGRADE PROJECT UPDATES 1</vt:lpstr>
      <vt:lpstr>TSDS UPGRADE PROJECT UPDATES 2</vt:lpstr>
      <vt:lpstr>TSDS UPGRADE PROJECT UPDATES 4</vt:lpstr>
      <vt:lpstr>TSDS UPGRADE PROJECT UPDATES 813</vt:lpstr>
      <vt:lpstr>TSDS UPGRADE PROJECT UPDATES 814</vt:lpstr>
      <vt:lpstr>TSDS UPGRADE PROJECT UPDATES 3</vt:lpstr>
      <vt:lpstr>TSDS UPGRADE PROJECT UPDATES 6</vt:lpstr>
      <vt:lpstr>TSDS UPGRADE PROJECT UPDATES 25</vt:lpstr>
      <vt:lpstr>TSDS UPGRADE PROJECT UPDATES 24</vt:lpstr>
      <vt:lpstr>TSDS UPGRADE PROJECT UPDATES 23</vt:lpstr>
      <vt:lpstr>TSDS UPGRADE PROJECT UPDATES 22</vt:lpstr>
      <vt:lpstr>TSDS UPGRADE PROJECT UPDATES 21</vt:lpstr>
      <vt:lpstr>TSDS UPGRADE PROJECT UPDATES 20</vt:lpstr>
      <vt:lpstr>TSDS UPGRADE PROJECT UPDATES 7</vt:lpstr>
      <vt:lpstr>TSDS UPGRADE PROJECT UPDATES 816</vt:lpstr>
      <vt:lpstr>TSDS UPGRADE PROJECT UPDATES 817</vt:lpstr>
      <vt:lpstr>TSDS UPGRADE PROJECT UPDATES 818</vt:lpstr>
      <vt:lpstr>TSDS UPGRADE PROJECT UPDATES 819</vt:lpstr>
      <vt:lpstr>TSDS UPGRADE PROJECT UPDATES 821</vt:lpstr>
      <vt:lpstr>TSDS UPGRADE PROJECT UPDATES 822</vt:lpstr>
      <vt:lpstr>TSDS UPGRADE PROJECT UPDATES 823</vt:lpstr>
      <vt:lpstr>TSDS UPGRADE PROJECT UPDATES 824</vt:lpstr>
      <vt:lpstr>TSDS UPGRADE PROJECT UPDATES 825</vt:lpstr>
      <vt:lpstr>TSDS UPGRADE PROJECT UPDATES 826</vt:lpstr>
      <vt:lpstr>TSDS UPGRADE PROJECT UPDATES 827</vt:lpstr>
      <vt:lpstr>TSDS UPGRADE PROJECT UPDATES 828</vt:lpstr>
      <vt:lpstr>TSDS UPGRADE PROJECT UPDATES 829</vt:lpstr>
      <vt:lpstr>TSDS UPGRADE PROJECT UPDATES 830</vt:lpstr>
      <vt:lpstr>TSDS UPGRADE PROJECT UPDATES 831</vt:lpstr>
      <vt:lpstr>TSDS UPGRADE PROJECT UPDATES 832</vt:lpstr>
      <vt:lpstr>TSDS UPGRADE PROJECT UPDATES 833</vt:lpstr>
      <vt:lpstr>TSDS UPGRADE PROJECT UPDATES 834</vt:lpstr>
      <vt:lpstr>TSDS UPGRADE PROJECT UPDATES 835</vt:lpstr>
      <vt:lpstr>TSDS UPGRADE PROJECT UPDATES 836</vt:lpstr>
      <vt:lpstr>TSDS UPGRADE PROJECT UPDATES 837</vt:lpstr>
      <vt:lpstr>TSDS UPGRADE PROJECT UPDATES 838</vt:lpstr>
      <vt:lpstr>TSDS UPGRADE PROJECT UPDATES 839</vt:lpstr>
      <vt:lpstr>TSDS UPGRADE PROJECT UPDATES 840</vt:lpstr>
      <vt:lpstr>TSDS UPGRADE PROJECT UPDATES 841</vt:lpstr>
      <vt:lpstr>TSDS UPGRADE PROJECT UPDATES 42</vt:lpstr>
      <vt:lpstr>TSDS UPGRADE PROJECT UPDATES 43</vt:lpstr>
      <vt:lpstr>TSDS UPGRADE PROJECT UPDATES 44</vt:lpstr>
      <vt:lpstr>TSDS UPGRADE PROJECT UPDATES 45</vt:lpstr>
      <vt:lpstr>TSDS UPGRADE PROJECT UPDATES 46</vt:lpstr>
      <vt:lpstr>TSDS UPGRADE PROJECT UPDATES 48</vt:lpstr>
      <vt:lpstr>TSDS UPGRADE PROJECT UPDATES 850</vt:lpstr>
      <vt:lpstr>TSDS UPGRADE PROJECT UPDATES 851</vt:lpstr>
      <vt:lpstr>TIMELINE</vt:lpstr>
      <vt:lpstr>PEIMS Extended Year Resource Slides #117 to #156</vt:lpstr>
      <vt:lpstr>DATA ELEMENT UPDATES</vt:lpstr>
      <vt:lpstr>BUSINESS RULE UPDATES 44</vt:lpstr>
      <vt:lpstr>BUSINESS RULE UPDATES 2</vt:lpstr>
      <vt:lpstr>BUSINESS RULE UPDATES 75</vt:lpstr>
      <vt:lpstr>BUSINESS RULE UPDATES 7</vt:lpstr>
      <vt:lpstr>TSDS UPGRADE PROJECT UPDATES 55 7</vt:lpstr>
      <vt:lpstr>TSDS UPGRADE PROJECT UPDATES 9 1</vt:lpstr>
      <vt:lpstr>TSDS UPGRADE PROJECT UPDATES  11</vt:lpstr>
      <vt:lpstr>TSDS UPGRADE PROJECT UPDATES 10 12</vt:lpstr>
      <vt:lpstr>TSDS UPGRADE PROJECT UPDATES 13</vt:lpstr>
      <vt:lpstr>TSDS UPGRADE PROJECT UPDATES 14</vt:lpstr>
      <vt:lpstr>TSDS UPGRADE PROJECT UPDATES 15</vt:lpstr>
      <vt:lpstr>TSDS UPGRADE PROJECT UPDATES  112</vt:lpstr>
      <vt:lpstr>TSDS UPGRADE PROJECT UPDATES 16</vt:lpstr>
      <vt:lpstr>TSDS UPGRADE PROJECT UPDATES  2</vt:lpstr>
      <vt:lpstr>TSDS UPGRADE PROJECT UPDATES 5</vt:lpstr>
      <vt:lpstr>TSDS UPGRADE PROJECT UPDATES 136</vt:lpstr>
      <vt:lpstr>TSDS UPGRADE PROJECT UPDATES 14 7</vt:lpstr>
      <vt:lpstr>TSDS UPGRADE PROJECT UPDATES  158</vt:lpstr>
      <vt:lpstr>TSDS UPGRADE PROJECT UPDATES 1687</vt:lpstr>
      <vt:lpstr>TSDS UPGRADE PROJECT UPDATES 8178</vt:lpstr>
      <vt:lpstr>TSDS UPGRADE PROJECT UPDATES 8189</vt:lpstr>
      <vt:lpstr>TSDS UPGRADE PROJECT UPDATES 81910</vt:lpstr>
      <vt:lpstr>TSDS UPGRADE PROJECT UPDATES 811</vt:lpstr>
      <vt:lpstr>TSDS UPGRADE PROJECT UPDATES 812</vt:lpstr>
      <vt:lpstr>TSDS UPGRADE PROJECT UPDATES 82013</vt:lpstr>
      <vt:lpstr>TSDS UPGRADE PROJECT UPDATES 82214</vt:lpstr>
      <vt:lpstr>TSDS UPGRADE PROJECT UPDATES 815</vt:lpstr>
      <vt:lpstr>TSDS UPGRADE PROJECT UPDATES 82116</vt:lpstr>
      <vt:lpstr>TSDS UPGRADE PROJECT UPDATES 81237</vt:lpstr>
      <vt:lpstr>TSDS UPGRADE PROJECT UPDATES 81228</vt:lpstr>
      <vt:lpstr>TSDS UPGRADE PROJECT UPDATES 11249</vt:lpstr>
      <vt:lpstr>TSDS UPGRADE PROJECT UPDATES 12250</vt:lpstr>
      <vt:lpstr>TSDS UPGRADE PROJECT UPDATES 121</vt:lpstr>
      <vt:lpstr>TSDS UPGRADE PROJECT UPDATES 122</vt:lpstr>
      <vt:lpstr>TSDS UPGRADE PROJECT UPDATES 123</vt:lpstr>
      <vt:lpstr>TSDS UPGRADE PROJECT UPDATES 124</vt:lpstr>
      <vt:lpstr>TIMELINE 1</vt:lpstr>
      <vt:lpstr>TECHNICAL 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Davis, Naomi</dc:creator>
  <cp:lastModifiedBy>Ollervidez, Leticia</cp:lastModifiedBy>
  <cp:revision>4</cp:revision>
  <dcterms:created xsi:type="dcterms:W3CDTF">2025-02-12T00:38:53Z</dcterms:created>
  <dcterms:modified xsi:type="dcterms:W3CDTF">2025-03-26T19:35:53Z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0x010100E7BE4C68E97640479F3D791B3E26A918</vt:lpwstr>
  </property>
  <property fmtid="{D5CDD505-2E9C-101B-9397-08002B2CF9AE}" pid="3" name="MediaServiceImageTags">
    <vt:lpwstr/>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TriggerFlowInfo">
    <vt:lpwstr/>
  </property>
  <property fmtid="{D5CDD505-2E9C-101B-9397-08002B2CF9AE}" pid="9" name="xd_Signature">
    <vt:lpwstr/>
  </property>
</Properties>
</file>