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4"/>
  </p:sldMasterIdLst>
  <p:notesMasterIdLst>
    <p:notesMasterId r:id="rId27"/>
  </p:notesMasterIdLst>
  <p:sldIdLst>
    <p:sldId id="2145706919" r:id="rId5"/>
    <p:sldId id="2145706922" r:id="rId6"/>
    <p:sldId id="430" r:id="rId7"/>
    <p:sldId id="2145706972" r:id="rId8"/>
    <p:sldId id="1341" r:id="rId9"/>
    <p:sldId id="2145707047" r:id="rId10"/>
    <p:sldId id="2145707094" r:id="rId11"/>
    <p:sldId id="2145707096" r:id="rId12"/>
    <p:sldId id="2145707046" r:id="rId13"/>
    <p:sldId id="2145707008" r:id="rId14"/>
    <p:sldId id="2145707009" r:id="rId15"/>
    <p:sldId id="2145707013" r:id="rId16"/>
    <p:sldId id="2145707097" r:id="rId17"/>
    <p:sldId id="2145707098" r:id="rId18"/>
    <p:sldId id="2145707022" r:id="rId19"/>
    <p:sldId id="2145707095" r:id="rId20"/>
    <p:sldId id="2145707002" r:id="rId21"/>
    <p:sldId id="2145706975" r:id="rId22"/>
    <p:sldId id="2145707021" r:id="rId23"/>
    <p:sldId id="2145706976" r:id="rId24"/>
    <p:sldId id="2145707006" r:id="rId25"/>
    <p:sldId id="214570696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A6F014-0ED0-F075-066B-9E6B80F7B81C}" name="Polo, Beth" initials="PB" userId="S::beth.polo@tea.texas.gov::217503ae-afe6-4379-9001-e6919c8c2fa0" providerId="AD"/>
  <p188:author id="{B1191B19-2472-382F-EA3F-CBF579031473}" name="Hanson, Terri" initials="HT" userId="S::Terri.Hanson@tea.texas.gov::a02fd813-d4f3-43fd-83dd-7393041517de" providerId="AD"/>
  <p188:author id="{E635401E-886C-C16F-2E0C-540937986A36}" name="Briggs, Connor" initials="BC" userId="S::connor.briggs@tea.texas.gov::885b7513-d3fa-4947-add1-efc2b24f04bd" providerId="AD"/>
  <p188:author id="{11347E1E-8906-BEDD-8A47-FB9718A54F28}" name="Stehouwer, Mark" initials="SM" userId="S::mark.stehouwer@tea.texas.gov::588e2f27-43b6-467b-b318-f8c62bd440d0" providerId="AD"/>
  <p188:author id="{C9518D25-69F9-9526-63B2-C15EB6E068CC}" name="Butler, David" initials="BD" userId="S::David.Butler@tea.texas.gov::e5831356-7759-43f3-884a-24eb754c7293" providerId="AD"/>
  <p188:author id="{B9694E3F-7625-0E41-0F76-93E2A56F44A0}" name="Briggs, Connor" initials="" userId="S::Connor.Briggs@tea.texas.gov::885b7513-d3fa-4947-add1-efc2b24f04bd" providerId="AD"/>
  <p188:author id="{BF740E41-6A12-D1BD-EA7B-D1155DFB6DDF}" name="Linden, Edward" initials="" userId="S::Edward.Linden@tea.texas.gov::433a1750-097b-48bf-9475-b5c5f6172203" providerId="AD"/>
  <p188:author id="{A582DA48-7D9E-31AD-F8C7-11F055059304}" name="DeSantis, Candice" initials="DC" userId="S::Candice.DeSantis@tea.texas.gov::ebf7425b-4c1c-4725-9788-d1206430aedf" providerId="AD"/>
  <p188:author id="{DC4D774C-9497-7F7F-EF7B-A7BB31449806}" name="Muffoletto, Jamie" initials="MJ" userId="S::Jamie.Muffoletto@tea.texas.gov::daf1e3c6-8137-448a-b141-d23049d419b5" providerId="AD"/>
  <p188:author id="{94E8E657-BE84-5DCD-0B20-67E8B1793911}" name="Johnson, Scott" initials="JS" userId="S::Scott.Johnson@tea.texas.gov::bec97677-f0c6-4bfb-b610-83dc74061801" providerId="AD"/>
  <p188:author id="{04816165-A551-92C0-EA48-4DFCE1FE46A9}" name="Simons, Leanne" initials="SL" userId="S::leanne.simons@tea.texas.gov::f0b41770-584b-4844-b5c5-b29dec998724" providerId="AD"/>
  <p188:author id="{00513F6E-B2A7-8FD4-EB4B-5CAF9057E4FC}" name="Muffoletto, Jamie" initials="MJ" userId="S::jamie.muffoletto@tea.texas.gov::daf1e3c6-8137-448a-b141-d23049d419b5" providerId="AD"/>
  <p188:author id="{0EDAE688-48AF-04B4-4C1B-0C171595B470}" name="Butler, David" initials="BD" userId="S::david.butler@tea.texas.gov::e5831356-7759-43f3-884a-24eb754c7293" providerId="AD"/>
  <p188:author id="{D640D5B4-7498-496A-9FD6-2B4F363C0616}" name="Pruitt, Donna" initials="PD" userId="S::Donna.Pruitt@tea.texas.gov::f6622e25-b5bf-4a3b-9fc8-ceb0ab749e45" providerId="AD"/>
  <p188:author id="{4EBD65BB-B861-01DA-6CDF-1ED07EF23F16}" name="Connor Briggs" initials="CB" userId="Connor Briggs" providerId="None"/>
  <p188:author id="{00FD78C6-F5B4-48DA-D242-CDA18768A854}" name="Johnson, Scott" initials="JS" userId="S::scott.johnson@tea.texas.gov::bec97677-f0c6-4bfb-b610-83dc74061801" providerId="AD"/>
  <p188:author id="{68A7FDDB-D42C-D11B-8278-CD082A84D84D}" name="Ollervidez, Leticia" initials="OL" userId="S::leticia.ollervidez@tea.texas.gov::12ccd2a1-d554-4cac-b492-4e314c2b5f8f" providerId="AD"/>
  <p188:author id="{654D06DD-B27E-90EE-3F72-3622EB25908E}" name="Ollervidez, Leticia" initials="OL" userId="S::Leticia.Ollervidez@tea.texas.gov::12ccd2a1-d554-4cac-b492-4e314c2b5f8f" providerId="AD"/>
  <p188:author id="{856D94DE-37B1-D641-7707-F050FA0D2B36}" name="Pruitt, Donna" initials="PD" userId="S::donna.pruitt@tea.texas.gov::f6622e25-b5bf-4a3b-9fc8-ceb0ab749e45" providerId="AD"/>
  <p188:author id="{780B30E9-CD73-2CC8-5EFE-A32214077596}" name="Alfredo Salinas" initials="AS" userId="S::Alfredo.Salinas@tea.texas.gov::8eb031a1-f34f-4bd0-8b04-be67c643340a" providerId="AD"/>
  <p188:author id="{A9065AF7-46C9-0673-C014-D4FF12DA83ED}" name="Salinas, Alfredo" initials="SA" userId="S::alfredo.salinas@tea.texas.gov::8eb031a1-f34f-4bd0-8b04-be67c643340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Briggs, Connor" initials="BC" lastIdx="2" clrIdx="6">
    <p:extLst>
      <p:ext uri="{19B8F6BF-5375-455C-9EA6-DF929625EA0E}">
        <p15:presenceInfo xmlns:p15="http://schemas.microsoft.com/office/powerpoint/2012/main" userId="S::connor.briggs@tea.texas.gov::885b7513-d3fa-4947-add1-efc2b24f04bd" providerId="AD"/>
      </p:ext>
    </p:extLst>
  </p:cmAuthor>
  <p:cmAuthor id="1" name="Johnson, Scott" initials="JS" lastIdx="19" clrIdx="0">
    <p:extLst>
      <p:ext uri="{19B8F6BF-5375-455C-9EA6-DF929625EA0E}">
        <p15:presenceInfo xmlns:p15="http://schemas.microsoft.com/office/powerpoint/2012/main" userId="S::Scott.Johnson@tea.texas.gov::bec97677-f0c6-4bfb-b610-83dc74061801" providerId="AD"/>
      </p:ext>
    </p:extLst>
  </p:cmAuthor>
  <p:cmAuthor id="8" name="Sharp, Stephanie" initials="SS" lastIdx="8" clrIdx="7">
    <p:extLst>
      <p:ext uri="{19B8F6BF-5375-455C-9EA6-DF929625EA0E}">
        <p15:presenceInfo xmlns:p15="http://schemas.microsoft.com/office/powerpoint/2012/main" userId="S::Stephanie.Sharp@tea.texas.gov::4b7f997e-11e2-446b-b7b6-32dc105769b7" providerId="AD"/>
      </p:ext>
    </p:extLst>
  </p:cmAuthor>
  <p:cmAuthor id="2" name="Linden, Edward" initials="LE" lastIdx="2" clrIdx="1">
    <p:extLst>
      <p:ext uri="{19B8F6BF-5375-455C-9EA6-DF929625EA0E}">
        <p15:presenceInfo xmlns:p15="http://schemas.microsoft.com/office/powerpoint/2012/main" userId="S::Edward.Linden@tea.texas.gov::433a1750-097b-48bf-9475-b5c5f6172203" providerId="AD"/>
      </p:ext>
    </p:extLst>
  </p:cmAuthor>
  <p:cmAuthor id="9" name="Hanson, Terri" initials="HT" lastIdx="2" clrIdx="8">
    <p:extLst>
      <p:ext uri="{19B8F6BF-5375-455C-9EA6-DF929625EA0E}">
        <p15:presenceInfo xmlns:p15="http://schemas.microsoft.com/office/powerpoint/2012/main" userId="S::Terri.Hanson@tea.texas.gov::a02fd813-d4f3-43fd-83dd-7393041517de" providerId="AD"/>
      </p:ext>
    </p:extLst>
  </p:cmAuthor>
  <p:cmAuthor id="3" name="Simons, Leanne" initials="SL" lastIdx="17" clrIdx="2">
    <p:extLst>
      <p:ext uri="{19B8F6BF-5375-455C-9EA6-DF929625EA0E}">
        <p15:presenceInfo xmlns:p15="http://schemas.microsoft.com/office/powerpoint/2012/main" userId="S::leanne.simons@tea.texas.gov::f0b41770-584b-4844-b5c5-b29dec998724" providerId="AD"/>
      </p:ext>
    </p:extLst>
  </p:cmAuthor>
  <p:cmAuthor id="4" name="Jamie Muffoletto" initials="JM" lastIdx="5" clrIdx="3">
    <p:extLst>
      <p:ext uri="{19B8F6BF-5375-455C-9EA6-DF929625EA0E}">
        <p15:presenceInfo xmlns:p15="http://schemas.microsoft.com/office/powerpoint/2012/main" userId="S::Jamie.Muffoletto@tea.texas.gov::daf1e3c6-8137-448a-b141-d23049d419b5" providerId="AD"/>
      </p:ext>
    </p:extLst>
  </p:cmAuthor>
  <p:cmAuthor id="5" name="Connor Briggs" initials="CB" lastIdx="23" clrIdx="4">
    <p:extLst>
      <p:ext uri="{19B8F6BF-5375-455C-9EA6-DF929625EA0E}">
        <p15:presenceInfo xmlns:p15="http://schemas.microsoft.com/office/powerpoint/2012/main" userId="Connor Briggs" providerId="None"/>
      </p:ext>
    </p:extLst>
  </p:cmAuthor>
  <p:cmAuthor id="6" name="Polo, Beth" initials="PB" lastIdx="3" clrIdx="5">
    <p:extLst>
      <p:ext uri="{19B8F6BF-5375-455C-9EA6-DF929625EA0E}">
        <p15:presenceInfo xmlns:p15="http://schemas.microsoft.com/office/powerpoint/2012/main" userId="S::Beth.Polo@tea.texas.gov::217503ae-afe6-4379-9001-e6919c8c2f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AC69"/>
    <a:srgbClr val="CDDBF7"/>
    <a:srgbClr val="FFFFFF"/>
    <a:srgbClr val="0D6CB9"/>
    <a:srgbClr val="F48668"/>
    <a:srgbClr val="FEFA5E"/>
    <a:srgbClr val="DAE649"/>
    <a:srgbClr val="9B9B9B"/>
    <a:srgbClr val="C2DAED"/>
    <a:srgbClr val="F7A0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671" autoAdjust="0"/>
  </p:normalViewPr>
  <p:slideViewPr>
    <p:cSldViewPr snapToGrid="0">
      <p:cViewPr varScale="1">
        <p:scale>
          <a:sx n="78" d="100"/>
          <a:sy n="78" d="100"/>
        </p:scale>
        <p:origin x="11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ffoletto, Jamie" userId="S::jamie.muffoletto@tea.texas.gov::daf1e3c6-8137-448a-b141-d23049d419b5" providerId="AD" clId="Web-{16B72AD1-0B83-4FC4-93C0-A82DBF2F5EEC}"/>
    <pc:docChg chg="">
      <pc:chgData name="Muffoletto, Jamie" userId="S::jamie.muffoletto@tea.texas.gov::daf1e3c6-8137-448a-b141-d23049d419b5" providerId="AD" clId="Web-{16B72AD1-0B83-4FC4-93C0-A82DBF2F5EEC}" dt="2024-06-07T18:12:55.286" v="0"/>
      <pc:docMkLst>
        <pc:docMk/>
      </pc:docMkLst>
      <pc:sldChg chg="addCm">
        <pc:chgData name="Muffoletto, Jamie" userId="S::jamie.muffoletto@tea.texas.gov::daf1e3c6-8137-448a-b141-d23049d419b5" providerId="AD" clId="Web-{16B72AD1-0B83-4FC4-93C0-A82DBF2F5EEC}" dt="2024-06-07T18:12:55.286" v="0"/>
        <pc:sldMkLst>
          <pc:docMk/>
          <pc:sldMk cId="144353369" sldId="214570703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ffoletto, Jamie" userId="S::jamie.muffoletto@tea.texas.gov::daf1e3c6-8137-448a-b141-d23049d419b5" providerId="AD" clId="Web-{16B72AD1-0B83-4FC4-93C0-A82DBF2F5EEC}" dt="2024-06-07T18:12:55.286" v="0"/>
              <pc2:cmMkLst xmlns:pc2="http://schemas.microsoft.com/office/powerpoint/2019/9/main/command">
                <pc:docMk/>
                <pc:sldMk cId="144353369" sldId="2145707033"/>
                <pc2:cmMk id="{A9BEA7D0-BEA6-4108-A5EB-675C26E9BE10}"/>
              </pc2:cmMkLst>
            </pc226:cmChg>
          </p:ext>
        </pc:extLst>
      </pc:sldChg>
    </pc:docChg>
  </pc:docChgLst>
  <pc:docChgLst>
    <pc:chgData name="Ollervidez, Leticia" userId="12ccd2a1-d554-4cac-b492-4e314c2b5f8f" providerId="ADAL" clId="{B9D2261B-B89D-4F4F-902D-E62F61B6FA4D}"/>
    <pc:docChg chg="addSld modSld">
      <pc:chgData name="Ollervidez, Leticia" userId="12ccd2a1-d554-4cac-b492-4e314c2b5f8f" providerId="ADAL" clId="{B9D2261B-B89D-4F4F-902D-E62F61B6FA4D}" dt="2024-07-10T13:37:50.102" v="6"/>
      <pc:docMkLst>
        <pc:docMk/>
      </pc:docMkLst>
      <pc:sldChg chg="addSp modSp mod modCm">
        <pc:chgData name="Ollervidez, Leticia" userId="12ccd2a1-d554-4cac-b492-4e314c2b5f8f" providerId="ADAL" clId="{B9D2261B-B89D-4F4F-902D-E62F61B6FA4D}" dt="2024-07-10T13:37:50.102" v="6"/>
        <pc:sldMkLst>
          <pc:docMk/>
          <pc:sldMk cId="3506053049" sldId="2145707047"/>
        </pc:sldMkLst>
        <pc:picChg chg="add">
          <ac:chgData name="Ollervidez, Leticia" userId="12ccd2a1-d554-4cac-b492-4e314c2b5f8f" providerId="ADAL" clId="{B9D2261B-B89D-4F4F-902D-E62F61B6FA4D}" dt="2024-07-10T13:36:25.989" v="3"/>
          <ac:picMkLst>
            <pc:docMk/>
            <pc:sldMk cId="3506053049" sldId="2145707047"/>
            <ac:picMk id="4" creationId="{4C3E638B-4FFB-83FE-715C-EA5B519B9B51}"/>
          </ac:picMkLst>
        </pc:picChg>
        <pc:picChg chg="add mod">
          <ac:chgData name="Ollervidez, Leticia" userId="12ccd2a1-d554-4cac-b492-4e314c2b5f8f" providerId="ADAL" clId="{B9D2261B-B89D-4F4F-902D-E62F61B6FA4D}" dt="2024-07-10T13:36:38.750" v="5" actId="1076"/>
          <ac:picMkLst>
            <pc:docMk/>
            <pc:sldMk cId="3506053049" sldId="2145707047"/>
            <ac:picMk id="5" creationId="{AAA57B2A-C030-C99E-5F99-90AC0E25CB2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 modTsk">
              <pc226:chgData name="Ollervidez, Leticia" userId="12ccd2a1-d554-4cac-b492-4e314c2b5f8f" providerId="ADAL" clId="{B9D2261B-B89D-4F4F-902D-E62F61B6FA4D}" dt="2024-07-10T13:37:50.102" v="6"/>
              <pc2:cmMkLst xmlns:pc2="http://schemas.microsoft.com/office/powerpoint/2019/9/main/command">
                <pc:docMk/>
                <pc:sldMk cId="3506053049" sldId="2145707047"/>
                <pc2:cmMk id="{BD82B00F-8615-4C7C-824C-70AB58AFE35E}"/>
              </pc2:cmMkLst>
              <pc226:cmRplyChg chg="add">
                <pc226:chgData name="Ollervidez, Leticia" userId="12ccd2a1-d554-4cac-b492-4e314c2b5f8f" providerId="ADAL" clId="{B9D2261B-B89D-4F4F-902D-E62F61B6FA4D}" dt="2024-07-10T13:37:50.102" v="6"/>
                <pc2:cmRplyMkLst xmlns:pc2="http://schemas.microsoft.com/office/powerpoint/2019/9/main/command">
                  <pc:docMk/>
                  <pc:sldMk cId="3506053049" sldId="2145707047"/>
                  <pc2:cmMk id="{BD82B00F-8615-4C7C-824C-70AB58AFE35E}"/>
                  <pc2:cmRplyMk id="{E9B81327-08FD-4F2B-9BAA-645E8AC4C331}"/>
                </pc2:cmRplyMkLst>
              </pc226:cmRplyChg>
            </pc226:cmChg>
          </p:ext>
        </pc:extLst>
      </pc:sldChg>
      <pc:sldChg chg="modSp add mod delCm">
        <pc:chgData name="Ollervidez, Leticia" userId="12ccd2a1-d554-4cac-b492-4e314c2b5f8f" providerId="ADAL" clId="{B9D2261B-B89D-4F4F-902D-E62F61B6FA4D}" dt="2024-07-10T13:35:41.097" v="2"/>
        <pc:sldMkLst>
          <pc:docMk/>
          <pc:sldMk cId="4214571800" sldId="2145707094"/>
        </pc:sldMkLst>
        <pc:spChg chg="mod">
          <ac:chgData name="Ollervidez, Leticia" userId="12ccd2a1-d554-4cac-b492-4e314c2b5f8f" providerId="ADAL" clId="{B9D2261B-B89D-4F4F-902D-E62F61B6FA4D}" dt="2024-07-10T13:35:41.097" v="2"/>
          <ac:spMkLst>
            <pc:docMk/>
            <pc:sldMk cId="4214571800" sldId="2145707094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Ollervidez, Leticia" userId="12ccd2a1-d554-4cac-b492-4e314c2b5f8f" providerId="ADAL" clId="{B9D2261B-B89D-4F4F-902D-E62F61B6FA4D}" dt="2024-07-10T13:34:29.805" v="1"/>
              <pc2:cmMkLst xmlns:pc2="http://schemas.microsoft.com/office/powerpoint/2019/9/main/command">
                <pc:docMk/>
                <pc:sldMk cId="4214571800" sldId="2145707094"/>
                <pc2:cmMk id="{5B6C406D-973A-497C-8B97-70343DB982A7}"/>
              </pc2:cmMkLst>
            </pc226:cmChg>
          </p:ext>
        </pc:extLst>
      </pc:sldChg>
    </pc:docChg>
  </pc:docChgLst>
  <pc:docChgLst>
    <pc:chgData name="Briggs, Connor" userId="885b7513-d3fa-4947-add1-efc2b24f04bd" providerId="ADAL" clId="{FBBEEDA5-4408-401A-B880-62CCA505DBE8}"/>
    <pc:docChg chg="undo custSel addSld delSld modSld sldOrd">
      <pc:chgData name="Briggs, Connor" userId="885b7513-d3fa-4947-add1-efc2b24f04bd" providerId="ADAL" clId="{FBBEEDA5-4408-401A-B880-62CCA505DBE8}" dt="2024-07-22T14:12:18.835" v="1423"/>
      <pc:docMkLst>
        <pc:docMk/>
      </pc:docMkLst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4130700174" sldId="256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504044828" sldId="257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3631733450" sldId="258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3458620830" sldId="259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2860306961" sldId="260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4284357939" sldId="261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2231030338" sldId="262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549582647" sldId="264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1095400565" sldId="265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2357465158" sldId="267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223777061" sldId="268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3399740051" sldId="269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3701162194" sldId="270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836690685" sldId="271"/>
        </pc:sldMkLst>
      </pc:sldChg>
      <pc:sldChg chg="add del mod modShow">
        <pc:chgData name="Briggs, Connor" userId="885b7513-d3fa-4947-add1-efc2b24f04bd" providerId="ADAL" clId="{FBBEEDA5-4408-401A-B880-62CCA505DBE8}" dt="2024-07-19T03:33:15.901" v="331" actId="47"/>
        <pc:sldMkLst>
          <pc:docMk/>
          <pc:sldMk cId="2450081567" sldId="272"/>
        </pc:sldMkLst>
      </pc:sldChg>
      <pc:sldChg chg="modSp mod addCm">
        <pc:chgData name="Briggs, Connor" userId="885b7513-d3fa-4947-add1-efc2b24f04bd" providerId="ADAL" clId="{FBBEEDA5-4408-401A-B880-62CCA505DBE8}" dt="2024-07-19T03:34:00.518" v="332"/>
        <pc:sldMkLst>
          <pc:docMk/>
          <pc:sldMk cId="101772985" sldId="430"/>
        </pc:sldMkLst>
        <pc:spChg chg="mod">
          <ac:chgData name="Briggs, Connor" userId="885b7513-d3fa-4947-add1-efc2b24f04bd" providerId="ADAL" clId="{FBBEEDA5-4408-401A-B880-62CCA505DBE8}" dt="2024-07-19T03:32:07.808" v="330" actId="20577"/>
          <ac:spMkLst>
            <pc:docMk/>
            <pc:sldMk cId="101772985" sldId="430"/>
            <ac:spMk id="4" creationId="{C22108A9-0AF5-B834-1A36-5CDAAAE473F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riggs, Connor" userId="885b7513-d3fa-4947-add1-efc2b24f04bd" providerId="ADAL" clId="{FBBEEDA5-4408-401A-B880-62CCA505DBE8}" dt="2024-07-19T03:34:00.518" v="332"/>
              <pc2:cmMkLst xmlns:pc2="http://schemas.microsoft.com/office/powerpoint/2019/9/main/command">
                <pc:docMk/>
                <pc:sldMk cId="101772985" sldId="430"/>
                <pc2:cmMk id="{9EB695E9-7464-4A01-9AF5-93E039F261CF}"/>
              </pc2:cmMkLst>
            </pc226:cmChg>
          </p:ext>
        </pc:extLst>
      </pc:sldChg>
      <pc:sldChg chg="modSp mod addCm modCm">
        <pc:chgData name="Briggs, Connor" userId="885b7513-d3fa-4947-add1-efc2b24f04bd" providerId="ADAL" clId="{FBBEEDA5-4408-401A-B880-62CCA505DBE8}" dt="2024-07-18T19:45:41.528" v="286"/>
        <pc:sldMkLst>
          <pc:docMk/>
          <pc:sldMk cId="2758598640" sldId="1341"/>
        </pc:sldMkLst>
        <pc:spChg chg="mod">
          <ac:chgData name="Briggs, Connor" userId="885b7513-d3fa-4947-add1-efc2b24f04bd" providerId="ADAL" clId="{FBBEEDA5-4408-401A-B880-62CCA505DBE8}" dt="2024-07-18T19:45:06.389" v="285" actId="6549"/>
          <ac:spMkLst>
            <pc:docMk/>
            <pc:sldMk cId="2758598640" sldId="1341"/>
            <ac:spMk id="2" creationId="{A9340FBA-B2B8-749B-6AD9-F86C2D3EA7D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riggs, Connor" userId="885b7513-d3fa-4947-add1-efc2b24f04bd" providerId="ADAL" clId="{FBBEEDA5-4408-401A-B880-62CCA505DBE8}" dt="2024-07-18T19:45:41.528" v="286"/>
              <pc2:cmMkLst xmlns:pc2="http://schemas.microsoft.com/office/powerpoint/2019/9/main/command">
                <pc:docMk/>
                <pc:sldMk cId="2758598640" sldId="1341"/>
                <pc2:cmMk id="{C0914089-0B2D-42C2-8887-E78BEB571636}"/>
              </pc2:cmMkLst>
              <pc226:cmRplyChg chg="add">
                <pc226:chgData name="Briggs, Connor" userId="885b7513-d3fa-4947-add1-efc2b24f04bd" providerId="ADAL" clId="{FBBEEDA5-4408-401A-B880-62CCA505DBE8}" dt="2024-07-18T19:45:41.528" v="286"/>
                <pc2:cmRplyMkLst xmlns:pc2="http://schemas.microsoft.com/office/powerpoint/2019/9/main/command">
                  <pc:docMk/>
                  <pc:sldMk cId="2758598640" sldId="1341"/>
                  <pc2:cmMk id="{C0914089-0B2D-42C2-8887-E78BEB571636}"/>
                  <pc2:cmRplyMk id="{A297053B-3572-4260-9C78-9DCDB8A8E80A}"/>
                </pc2:cmRplyMkLst>
              </pc226:cmRplyChg>
            </pc226:cmChg>
          </p:ext>
        </pc:extLst>
      </pc:sldChg>
      <pc:sldChg chg="del mod modShow">
        <pc:chgData name="Briggs, Connor" userId="885b7513-d3fa-4947-add1-efc2b24f04bd" providerId="ADAL" clId="{FBBEEDA5-4408-401A-B880-62CCA505DBE8}" dt="2024-07-19T05:11:01.813" v="903" actId="47"/>
        <pc:sldMkLst>
          <pc:docMk/>
          <pc:sldMk cId="4117805516" sldId="1342"/>
        </pc:sldMkLst>
      </pc:sldChg>
      <pc:sldChg chg="modSp mod addCm">
        <pc:chgData name="Briggs, Connor" userId="885b7513-d3fa-4947-add1-efc2b24f04bd" providerId="ADAL" clId="{FBBEEDA5-4408-401A-B880-62CCA505DBE8}" dt="2024-07-19T05:23:16.637" v="1415" actId="20577"/>
        <pc:sldMkLst>
          <pc:docMk/>
          <pc:sldMk cId="3938024488" sldId="2145707002"/>
        </pc:sldMkLst>
        <pc:spChg chg="mod">
          <ac:chgData name="Briggs, Connor" userId="885b7513-d3fa-4947-add1-efc2b24f04bd" providerId="ADAL" clId="{FBBEEDA5-4408-401A-B880-62CCA505DBE8}" dt="2024-07-19T05:23:16.637" v="1415" actId="20577"/>
          <ac:spMkLst>
            <pc:docMk/>
            <pc:sldMk cId="3938024488" sldId="2145707002"/>
            <ac:spMk id="2" creationId="{7FC441C0-8ED1-D338-9875-8338BAC89FD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riggs, Connor" userId="885b7513-d3fa-4947-add1-efc2b24f04bd" providerId="ADAL" clId="{FBBEEDA5-4408-401A-B880-62CCA505DBE8}" dt="2024-07-19T05:05:56.579" v="816"/>
              <pc2:cmMkLst xmlns:pc2="http://schemas.microsoft.com/office/powerpoint/2019/9/main/command">
                <pc:docMk/>
                <pc:sldMk cId="3938024488" sldId="2145707002"/>
                <pc2:cmMk id="{49A6F7E1-BF23-4861-AB84-BB772E31E06E}"/>
              </pc2:cmMkLst>
            </pc226:cmChg>
          </p:ext>
        </pc:extLst>
      </pc:sldChg>
      <pc:sldChg chg="del mod modShow">
        <pc:chgData name="Briggs, Connor" userId="885b7513-d3fa-4947-add1-efc2b24f04bd" providerId="ADAL" clId="{FBBEEDA5-4408-401A-B880-62CCA505DBE8}" dt="2024-07-19T05:11:01.813" v="903" actId="47"/>
        <pc:sldMkLst>
          <pc:docMk/>
          <pc:sldMk cId="1827364336" sldId="2145707007"/>
        </pc:sldMkLst>
      </pc:sldChg>
      <pc:sldChg chg="del mod modShow">
        <pc:chgData name="Briggs, Connor" userId="885b7513-d3fa-4947-add1-efc2b24f04bd" providerId="ADAL" clId="{FBBEEDA5-4408-401A-B880-62CCA505DBE8}" dt="2024-07-19T05:11:01.813" v="903" actId="47"/>
        <pc:sldMkLst>
          <pc:docMk/>
          <pc:sldMk cId="1956121050" sldId="2145707017"/>
        </pc:sldMkLst>
      </pc:sldChg>
      <pc:sldChg chg="del mod modShow">
        <pc:chgData name="Briggs, Connor" userId="885b7513-d3fa-4947-add1-efc2b24f04bd" providerId="ADAL" clId="{FBBEEDA5-4408-401A-B880-62CCA505DBE8}" dt="2024-07-19T05:11:01.813" v="903" actId="47"/>
        <pc:sldMkLst>
          <pc:docMk/>
          <pc:sldMk cId="6522429" sldId="2145707019"/>
        </pc:sldMkLst>
      </pc:sldChg>
      <pc:sldChg chg="del mod modShow">
        <pc:chgData name="Briggs, Connor" userId="885b7513-d3fa-4947-add1-efc2b24f04bd" providerId="ADAL" clId="{FBBEEDA5-4408-401A-B880-62CCA505DBE8}" dt="2024-07-19T05:11:01.813" v="903" actId="47"/>
        <pc:sldMkLst>
          <pc:docMk/>
          <pc:sldMk cId="2661026360" sldId="2145707020"/>
        </pc:sldMkLst>
      </pc:sldChg>
      <pc:sldChg chg="modSp mod addCm">
        <pc:chgData name="Briggs, Connor" userId="885b7513-d3fa-4947-add1-efc2b24f04bd" providerId="ADAL" clId="{FBBEEDA5-4408-401A-B880-62CCA505DBE8}" dt="2024-07-19T05:09:34.306" v="901"/>
        <pc:sldMkLst>
          <pc:docMk/>
          <pc:sldMk cId="2910432872" sldId="2145707022"/>
        </pc:sldMkLst>
        <pc:spChg chg="mod">
          <ac:chgData name="Briggs, Connor" userId="885b7513-d3fa-4947-add1-efc2b24f04bd" providerId="ADAL" clId="{FBBEEDA5-4408-401A-B880-62CCA505DBE8}" dt="2024-07-19T05:09:34.306" v="901"/>
          <ac:spMkLst>
            <pc:docMk/>
            <pc:sldMk cId="2910432872" sldId="2145707022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riggs, Connor" userId="885b7513-d3fa-4947-add1-efc2b24f04bd" providerId="ADAL" clId="{FBBEEDA5-4408-401A-B880-62CCA505DBE8}" dt="2024-07-19T03:34:48.751" v="333"/>
              <pc2:cmMkLst xmlns:pc2="http://schemas.microsoft.com/office/powerpoint/2019/9/main/command">
                <pc:docMk/>
                <pc:sldMk cId="2910432872" sldId="2145707022"/>
                <pc2:cmMk id="{C5651586-DF0F-4574-A920-C55050F28680}"/>
              </pc2:cmMkLst>
            </pc226:cmChg>
          </p:ext>
        </pc:extLst>
      </pc:sldChg>
      <pc:sldChg chg="del mod modShow">
        <pc:chgData name="Briggs, Connor" userId="885b7513-d3fa-4947-add1-efc2b24f04bd" providerId="ADAL" clId="{FBBEEDA5-4408-401A-B880-62CCA505DBE8}" dt="2024-07-19T05:11:01.813" v="903" actId="47"/>
        <pc:sldMkLst>
          <pc:docMk/>
          <pc:sldMk cId="3006372499" sldId="2145707031"/>
        </pc:sldMkLst>
      </pc:sldChg>
      <pc:sldChg chg="del">
        <pc:chgData name="Briggs, Connor" userId="885b7513-d3fa-4947-add1-efc2b24f04bd" providerId="ADAL" clId="{FBBEEDA5-4408-401A-B880-62CCA505DBE8}" dt="2024-07-19T05:10:35.052" v="902" actId="2696"/>
        <pc:sldMkLst>
          <pc:docMk/>
          <pc:sldMk cId="3720574340" sldId="2145707045"/>
        </pc:sldMkLst>
      </pc:sldChg>
      <pc:sldChg chg="addSp delSp modSp add mod ord addCm delCm modCm">
        <pc:chgData name="Briggs, Connor" userId="885b7513-d3fa-4947-add1-efc2b24f04bd" providerId="ADAL" clId="{FBBEEDA5-4408-401A-B880-62CCA505DBE8}" dt="2024-07-22T14:04:42.058" v="1419"/>
        <pc:sldMkLst>
          <pc:docMk/>
          <pc:sldMk cId="4114172598" sldId="2145707046"/>
        </pc:sldMkLst>
        <pc:spChg chg="mod">
          <ac:chgData name="Briggs, Connor" userId="885b7513-d3fa-4947-add1-efc2b24f04bd" providerId="ADAL" clId="{FBBEEDA5-4408-401A-B880-62CCA505DBE8}" dt="2024-07-09T22:01:58.510" v="1" actId="20577"/>
          <ac:spMkLst>
            <pc:docMk/>
            <pc:sldMk cId="4114172598" sldId="2145707046"/>
            <ac:spMk id="2" creationId="{A9340FBA-B2B8-749B-6AD9-F86C2D3EA7D5}"/>
          </ac:spMkLst>
        </pc:spChg>
        <pc:spChg chg="add del">
          <ac:chgData name="Briggs, Connor" userId="885b7513-d3fa-4947-add1-efc2b24f04bd" providerId="ADAL" clId="{FBBEEDA5-4408-401A-B880-62CCA505DBE8}" dt="2024-07-18T19:30:24.362" v="225" actId="22"/>
          <ac:spMkLst>
            <pc:docMk/>
            <pc:sldMk cId="4114172598" sldId="2145707046"/>
            <ac:spMk id="7" creationId="{2E1F1769-7CCC-3108-94BF-93786A2A12F9}"/>
          </ac:spMkLst>
        </pc:spChg>
        <pc:spChg chg="add mod">
          <ac:chgData name="Briggs, Connor" userId="885b7513-d3fa-4947-add1-efc2b24f04bd" providerId="ADAL" clId="{FBBEEDA5-4408-401A-B880-62CCA505DBE8}" dt="2024-07-22T14:04:29.302" v="1416"/>
          <ac:spMkLst>
            <pc:docMk/>
            <pc:sldMk cId="4114172598" sldId="2145707046"/>
            <ac:spMk id="8" creationId="{BCACBEB1-B82A-D8C4-DF37-15B20D10245B}"/>
          </ac:spMkLst>
        </pc:spChg>
        <pc:picChg chg="mod">
          <ac:chgData name="Briggs, Connor" userId="885b7513-d3fa-4947-add1-efc2b24f04bd" providerId="ADAL" clId="{FBBEEDA5-4408-401A-B880-62CCA505DBE8}" dt="2024-07-18T19:29:07.888" v="222" actId="1076"/>
          <ac:picMkLst>
            <pc:docMk/>
            <pc:sldMk cId="4114172598" sldId="2145707046"/>
            <ac:picMk id="5" creationId="{9F34E0D7-A2ED-7CEC-E0FC-495A0CCD52E1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Briggs, Connor" userId="885b7513-d3fa-4947-add1-efc2b24f04bd" providerId="ADAL" clId="{FBBEEDA5-4408-401A-B880-62CCA505DBE8}" dt="2024-07-18T19:29:55.338" v="223"/>
              <pc2:cmMkLst xmlns:pc2="http://schemas.microsoft.com/office/powerpoint/2019/9/main/command">
                <pc:docMk/>
                <pc:sldMk cId="4114172598" sldId="2145707046"/>
                <pc2:cmMk id="{923A934D-9E47-47B9-87D6-C429D88F60AF}"/>
              </pc2:cmMkLst>
            </pc226:cmChg>
            <pc226:cmChg xmlns:pc226="http://schemas.microsoft.com/office/powerpoint/2022/06/main/command" chg="add mod">
              <pc226:chgData name="Briggs, Connor" userId="885b7513-d3fa-4947-add1-efc2b24f04bd" providerId="ADAL" clId="{FBBEEDA5-4408-401A-B880-62CCA505DBE8}" dt="2024-07-22T14:04:42.058" v="1419"/>
              <pc2:cmMkLst xmlns:pc2="http://schemas.microsoft.com/office/powerpoint/2019/9/main/command">
                <pc:docMk/>
                <pc:sldMk cId="4114172598" sldId="2145707046"/>
                <pc2:cmMk id="{94FC8A62-019B-4EF9-9597-15E51B8DF9DB}"/>
              </pc2:cmMkLst>
            </pc226:cmChg>
            <pc226:cmChg xmlns:pc226="http://schemas.microsoft.com/office/powerpoint/2022/06/main/command" chg="mod">
              <pc226:chgData name="Briggs, Connor" userId="885b7513-d3fa-4947-add1-efc2b24f04bd" providerId="ADAL" clId="{FBBEEDA5-4408-401A-B880-62CCA505DBE8}" dt="2024-07-22T14:04:37.382" v="1418"/>
              <pc2:cmMkLst xmlns:pc2="http://schemas.microsoft.com/office/powerpoint/2019/9/main/command">
                <pc:docMk/>
                <pc:sldMk cId="4114172598" sldId="2145707046"/>
                <pc2:cmMk id="{EADAF8BF-4D21-4090-85AF-55F351518B6A}"/>
              </pc2:cmMkLst>
              <pc226:cmRplyChg chg="add">
                <pc226:chgData name="Briggs, Connor" userId="885b7513-d3fa-4947-add1-efc2b24f04bd" providerId="ADAL" clId="{FBBEEDA5-4408-401A-B880-62CCA505DBE8}" dt="2024-07-22T14:04:33.969" v="1417"/>
                <pc2:cmRplyMkLst xmlns:pc2="http://schemas.microsoft.com/office/powerpoint/2019/9/main/command">
                  <pc:docMk/>
                  <pc:sldMk cId="4114172598" sldId="2145707046"/>
                  <pc2:cmMk id="{EADAF8BF-4D21-4090-85AF-55F351518B6A}"/>
                  <pc2:cmRplyMk id="{29D36A1E-50D7-41F4-9A3A-DACC7BE4A27A}"/>
                </pc2:cmRplyMkLst>
              </pc226:cmRplyChg>
            </pc226:cmChg>
            <pc226:cmChg xmlns:pc226="http://schemas.microsoft.com/office/powerpoint/2022/06/main/command" chg="add">
              <pc226:chgData name="Briggs, Connor" userId="885b7513-d3fa-4947-add1-efc2b24f04bd" providerId="ADAL" clId="{FBBEEDA5-4408-401A-B880-62CCA505DBE8}" dt="2024-07-19T04:01:00.899" v="339"/>
              <pc2:cmMkLst xmlns:pc2="http://schemas.microsoft.com/office/powerpoint/2019/9/main/command">
                <pc:docMk/>
                <pc:sldMk cId="4114172598" sldId="2145707046"/>
                <pc2:cmMk id="{6D2FD9CB-D7B9-4BA5-9F0B-F6C4F735E85A}"/>
              </pc2:cmMkLst>
            </pc226:cmChg>
          </p:ext>
        </pc:extLst>
      </pc:sldChg>
      <pc:sldChg chg="add ord addCm modCm">
        <pc:chgData name="Briggs, Connor" userId="885b7513-d3fa-4947-add1-efc2b24f04bd" providerId="ADAL" clId="{FBBEEDA5-4408-401A-B880-62CCA505DBE8}" dt="2024-07-19T03:35:25.186" v="336"/>
        <pc:sldMkLst>
          <pc:docMk/>
          <pc:sldMk cId="3506053049" sldId="214570704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Briggs, Connor" userId="885b7513-d3fa-4947-add1-efc2b24f04bd" providerId="ADAL" clId="{FBBEEDA5-4408-401A-B880-62CCA505DBE8}" dt="2024-07-09T22:07:53.258" v="6"/>
              <pc2:cmMkLst xmlns:pc2="http://schemas.microsoft.com/office/powerpoint/2019/9/main/command">
                <pc:docMk/>
                <pc:sldMk cId="3506053049" sldId="2145707047"/>
                <pc2:cmMk id="{BD82B00F-8615-4C7C-824C-70AB58AFE35E}"/>
              </pc2:cmMkLst>
            </pc226:cmChg>
            <pc226:cmChg xmlns:pc226="http://schemas.microsoft.com/office/powerpoint/2022/06/main/command" chg="add">
              <pc226:chgData name="Briggs, Connor" userId="885b7513-d3fa-4947-add1-efc2b24f04bd" providerId="ADAL" clId="{FBBEEDA5-4408-401A-B880-62CCA505DBE8}" dt="2024-07-19T03:35:25.186" v="336"/>
              <pc2:cmMkLst xmlns:pc2="http://schemas.microsoft.com/office/powerpoint/2019/9/main/command">
                <pc:docMk/>
                <pc:sldMk cId="3506053049" sldId="2145707047"/>
                <pc2:cmMk id="{AB0CD86A-9063-4405-BAD0-50C6564C9D28}"/>
              </pc2:cmMkLst>
            </pc226:cmChg>
          </p:ext>
        </pc:extLst>
      </pc:sldChg>
      <pc:sldChg chg="ord addCm">
        <pc:chgData name="Briggs, Connor" userId="885b7513-d3fa-4947-add1-efc2b24f04bd" providerId="ADAL" clId="{FBBEEDA5-4408-401A-B880-62CCA505DBE8}" dt="2024-07-19T03:35:35.502" v="337"/>
        <pc:sldMkLst>
          <pc:docMk/>
          <pc:sldMk cId="4214571800" sldId="21457070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riggs, Connor" userId="885b7513-d3fa-4947-add1-efc2b24f04bd" providerId="ADAL" clId="{FBBEEDA5-4408-401A-B880-62CCA505DBE8}" dt="2024-07-19T03:35:35.502" v="337"/>
              <pc2:cmMkLst xmlns:pc2="http://schemas.microsoft.com/office/powerpoint/2019/9/main/command">
                <pc:docMk/>
                <pc:sldMk cId="4214571800" sldId="2145707094"/>
                <pc2:cmMk id="{E4DD1864-CC44-4889-9543-A2F68148C2E7}"/>
              </pc2:cmMkLst>
            </pc226:cmChg>
          </p:ext>
        </pc:extLst>
      </pc:sldChg>
      <pc:sldChg chg="modSp add mod addCm">
        <pc:chgData name="Briggs, Connor" userId="885b7513-d3fa-4947-add1-efc2b24f04bd" providerId="ADAL" clId="{FBBEEDA5-4408-401A-B880-62CCA505DBE8}" dt="2024-07-19T05:06:56.768" v="824" actId="20577"/>
        <pc:sldMkLst>
          <pc:docMk/>
          <pc:sldMk cId="2582208456" sldId="2145707095"/>
        </pc:sldMkLst>
        <pc:spChg chg="mod">
          <ac:chgData name="Briggs, Connor" userId="885b7513-d3fa-4947-add1-efc2b24f04bd" providerId="ADAL" clId="{FBBEEDA5-4408-401A-B880-62CCA505DBE8}" dt="2024-07-19T05:02:41.867" v="754" actId="20577"/>
          <ac:spMkLst>
            <pc:docMk/>
            <pc:sldMk cId="2582208456" sldId="2145707095"/>
            <ac:spMk id="2" creationId="{BCACBEB1-B82A-D8C4-DF37-15B20D10245B}"/>
          </ac:spMkLst>
        </pc:spChg>
        <pc:spChg chg="mod">
          <ac:chgData name="Briggs, Connor" userId="885b7513-d3fa-4947-add1-efc2b24f04bd" providerId="ADAL" clId="{FBBEEDA5-4408-401A-B880-62CCA505DBE8}" dt="2024-07-19T05:06:56.768" v="824" actId="20577"/>
          <ac:spMkLst>
            <pc:docMk/>
            <pc:sldMk cId="2582208456" sldId="2145707095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riggs, Connor" userId="885b7513-d3fa-4947-add1-efc2b24f04bd" providerId="ADAL" clId="{FBBEEDA5-4408-401A-B880-62CCA505DBE8}" dt="2024-07-19T03:35:04.410" v="335"/>
              <pc2:cmMkLst xmlns:pc2="http://schemas.microsoft.com/office/powerpoint/2019/9/main/command">
                <pc:docMk/>
                <pc:sldMk cId="2582208456" sldId="2145707095"/>
                <pc2:cmMk id="{C1C07BAB-1A25-414F-9A00-8CB35B359E2C}"/>
              </pc2:cmMkLst>
            </pc226:cmChg>
          </p:ext>
        </pc:extLst>
      </pc:sldChg>
      <pc:sldChg chg="addSp delSp modSp add mod ord addCm">
        <pc:chgData name="Briggs, Connor" userId="885b7513-d3fa-4947-add1-efc2b24f04bd" providerId="ADAL" clId="{FBBEEDA5-4408-401A-B880-62CCA505DBE8}" dt="2024-07-19T03:35:45.912" v="338"/>
        <pc:sldMkLst>
          <pc:docMk/>
          <pc:sldMk cId="2364201142" sldId="2145707096"/>
        </pc:sldMkLst>
        <pc:spChg chg="add mod">
          <ac:chgData name="Briggs, Connor" userId="885b7513-d3fa-4947-add1-efc2b24f04bd" providerId="ADAL" clId="{FBBEEDA5-4408-401A-B880-62CCA505DBE8}" dt="2024-07-18T19:43:52.036" v="239"/>
          <ac:spMkLst>
            <pc:docMk/>
            <pc:sldMk cId="2364201142" sldId="2145707096"/>
            <ac:spMk id="6" creationId="{47655C2B-C282-640D-400A-E1883C8A8232}"/>
          </ac:spMkLst>
        </pc:spChg>
        <pc:spChg chg="add del mod">
          <ac:chgData name="Briggs, Connor" userId="885b7513-d3fa-4947-add1-efc2b24f04bd" providerId="ADAL" clId="{FBBEEDA5-4408-401A-B880-62CCA505DBE8}" dt="2024-07-18T19:44:17.376" v="241" actId="478"/>
          <ac:spMkLst>
            <pc:docMk/>
            <pc:sldMk cId="2364201142" sldId="2145707096"/>
            <ac:spMk id="7" creationId="{7CB6B31B-5009-6C32-695E-174DFBCE79B6}"/>
          </ac:spMkLst>
        </pc:spChg>
        <pc:spChg chg="add mod">
          <ac:chgData name="Briggs, Connor" userId="885b7513-d3fa-4947-add1-efc2b24f04bd" providerId="ADAL" clId="{FBBEEDA5-4408-401A-B880-62CCA505DBE8}" dt="2024-07-18T19:44:41.282" v="284" actId="20577"/>
          <ac:spMkLst>
            <pc:docMk/>
            <pc:sldMk cId="2364201142" sldId="2145707096"/>
            <ac:spMk id="8" creationId="{A4B39468-8816-A7AA-1188-B0221770885E}"/>
          </ac:spMkLst>
        </pc:spChg>
        <pc:picChg chg="del">
          <ac:chgData name="Briggs, Connor" userId="885b7513-d3fa-4947-add1-efc2b24f04bd" providerId="ADAL" clId="{FBBEEDA5-4408-401A-B880-62CCA505DBE8}" dt="2024-07-18T19:43:38.095" v="237" actId="478"/>
          <ac:picMkLst>
            <pc:docMk/>
            <pc:sldMk cId="2364201142" sldId="2145707096"/>
            <ac:picMk id="4" creationId="{4C3E638B-4FFB-83FE-715C-EA5B519B9B51}"/>
          </ac:picMkLst>
        </pc:picChg>
        <pc:picChg chg="add del">
          <ac:chgData name="Briggs, Connor" userId="885b7513-d3fa-4947-add1-efc2b24f04bd" providerId="ADAL" clId="{FBBEEDA5-4408-401A-B880-62CCA505DBE8}" dt="2024-07-18T19:43:39.689" v="238" actId="478"/>
          <ac:picMkLst>
            <pc:docMk/>
            <pc:sldMk cId="2364201142" sldId="2145707096"/>
            <ac:picMk id="5" creationId="{AAA57B2A-C030-C99E-5F99-90AC0E25CB2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Briggs, Connor" userId="885b7513-d3fa-4947-add1-efc2b24f04bd" providerId="ADAL" clId="{FBBEEDA5-4408-401A-B880-62CCA505DBE8}" dt="2024-07-19T03:35:45.912" v="338"/>
              <pc2:cmMkLst xmlns:pc2="http://schemas.microsoft.com/office/powerpoint/2019/9/main/command">
                <pc:docMk/>
                <pc:sldMk cId="2364201142" sldId="2145707096"/>
                <pc2:cmMk id="{1C91564C-6E41-43E4-9C5D-8BBA78AC2603}"/>
              </pc2:cmMkLst>
            </pc226:cmChg>
          </p:ext>
        </pc:extLst>
      </pc:sldChg>
      <pc:sldChg chg="ord modCm">
        <pc:chgData name="Briggs, Connor" userId="885b7513-d3fa-4947-add1-efc2b24f04bd" providerId="ADAL" clId="{FBBEEDA5-4408-401A-B880-62CCA505DBE8}" dt="2024-07-22T14:12:18.835" v="1423"/>
        <pc:sldMkLst>
          <pc:docMk/>
          <pc:sldMk cId="1827364336" sldId="21457070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ggs, Connor" userId="885b7513-d3fa-4947-add1-efc2b24f04bd" providerId="ADAL" clId="{FBBEEDA5-4408-401A-B880-62CCA505DBE8}" dt="2024-07-22T14:12:18.835" v="1423"/>
              <pc2:cmMkLst xmlns:pc2="http://schemas.microsoft.com/office/powerpoint/2019/9/main/command">
                <pc:docMk/>
                <pc:sldMk cId="1827364336" sldId="2145707097"/>
                <pc2:cmMk id="{3BA9FFDE-6091-4F79-BC0B-AD12D4E5A7A6}"/>
              </pc2:cmMkLst>
              <pc226:cmRplyChg chg="add">
                <pc226:chgData name="Briggs, Connor" userId="885b7513-d3fa-4947-add1-efc2b24f04bd" providerId="ADAL" clId="{FBBEEDA5-4408-401A-B880-62CCA505DBE8}" dt="2024-07-22T14:12:15.072" v="1422"/>
                <pc2:cmRplyMkLst xmlns:pc2="http://schemas.microsoft.com/office/powerpoint/2019/9/main/command">
                  <pc:docMk/>
                  <pc:sldMk cId="1827364336" sldId="2145707097"/>
                  <pc2:cmMk id="{3BA9FFDE-6091-4F79-BC0B-AD12D4E5A7A6}"/>
                  <pc2:cmRplyMk id="{5BD82207-CC06-4C58-AC13-F24F1EA8BCB5}"/>
                </pc2:cmRplyMkLst>
              </pc226:cmRplyChg>
            </pc226:cmChg>
          </p:ext>
        </pc:extLst>
      </pc:sldChg>
      <pc:sldChg chg="ord">
        <pc:chgData name="Briggs, Connor" userId="885b7513-d3fa-4947-add1-efc2b24f04bd" providerId="ADAL" clId="{FBBEEDA5-4408-401A-B880-62CCA505DBE8}" dt="2024-07-22T14:10:40.977" v="1421"/>
        <pc:sldMkLst>
          <pc:docMk/>
          <pc:sldMk cId="3006372499" sldId="2145707098"/>
        </pc:sldMkLst>
      </pc:sldChg>
      <pc:sldMasterChg chg="addSldLayout delSldLayout">
        <pc:chgData name="Briggs, Connor" userId="885b7513-d3fa-4947-add1-efc2b24f04bd" providerId="ADAL" clId="{FBBEEDA5-4408-401A-B880-62CCA505DBE8}" dt="2024-07-19T03:33:15.901" v="331" actId="47"/>
        <pc:sldMasterMkLst>
          <pc:docMk/>
          <pc:sldMasterMk cId="4111256006" sldId="2147483719"/>
        </pc:sldMasterMkLst>
        <pc:sldLayoutChg chg="add del">
          <pc:chgData name="Briggs, Connor" userId="885b7513-d3fa-4947-add1-efc2b24f04bd" providerId="ADAL" clId="{FBBEEDA5-4408-401A-B880-62CCA505DBE8}" dt="2024-07-19T03:33:15.901" v="331" actId="47"/>
          <pc:sldLayoutMkLst>
            <pc:docMk/>
            <pc:sldMasterMk cId="4111256006" sldId="2147483719"/>
            <pc:sldLayoutMk cId="1542005101" sldId="2147483772"/>
          </pc:sldLayoutMkLst>
        </pc:sldLayoutChg>
        <pc:sldLayoutChg chg="add del">
          <pc:chgData name="Briggs, Connor" userId="885b7513-d3fa-4947-add1-efc2b24f04bd" providerId="ADAL" clId="{FBBEEDA5-4408-401A-B880-62CCA505DBE8}" dt="2024-07-19T03:33:15.901" v="331" actId="47"/>
          <pc:sldLayoutMkLst>
            <pc:docMk/>
            <pc:sldMasterMk cId="4111256006" sldId="2147483719"/>
            <pc:sldLayoutMk cId="1445845471" sldId="2147483773"/>
          </pc:sldLayoutMkLst>
        </pc:sldLayoutChg>
        <pc:sldLayoutChg chg="add del">
          <pc:chgData name="Briggs, Connor" userId="885b7513-d3fa-4947-add1-efc2b24f04bd" providerId="ADAL" clId="{FBBEEDA5-4408-401A-B880-62CCA505DBE8}" dt="2024-07-19T03:33:15.901" v="331" actId="47"/>
          <pc:sldLayoutMkLst>
            <pc:docMk/>
            <pc:sldMasterMk cId="4111256006" sldId="2147483719"/>
            <pc:sldLayoutMk cId="992651575" sldId="2147483774"/>
          </pc:sldLayoutMkLst>
        </pc:sldLayoutChg>
      </pc:sldMasterChg>
    </pc:docChg>
  </pc:docChgLst>
  <pc:docChgLst>
    <pc:chgData name="Muffoletto, Jamie" userId="S::jamie.muffoletto@tea.texas.gov::daf1e3c6-8137-448a-b141-d23049d419b5" providerId="AD" clId="Web-{C333A282-9C45-7369-EBB6-401B1547DF2B}"/>
    <pc:docChg chg="modSld">
      <pc:chgData name="Muffoletto, Jamie" userId="S::jamie.muffoletto@tea.texas.gov::daf1e3c6-8137-448a-b141-d23049d419b5" providerId="AD" clId="Web-{C333A282-9C45-7369-EBB6-401B1547DF2B}" dt="2024-07-18T19:24:06.447" v="8"/>
      <pc:docMkLst>
        <pc:docMk/>
      </pc:docMkLst>
      <pc:sldChg chg="addSp delSp modSp">
        <pc:chgData name="Muffoletto, Jamie" userId="S::jamie.muffoletto@tea.texas.gov::daf1e3c6-8137-448a-b141-d23049d419b5" providerId="AD" clId="Web-{C333A282-9C45-7369-EBB6-401B1547DF2B}" dt="2024-07-18T19:24:06.447" v="8"/>
        <pc:sldMkLst>
          <pc:docMk/>
          <pc:sldMk cId="4114172598" sldId="2145707046"/>
        </pc:sldMkLst>
        <pc:picChg chg="del">
          <ac:chgData name="Muffoletto, Jamie" userId="S::jamie.muffoletto@tea.texas.gov::daf1e3c6-8137-448a-b141-d23049d419b5" providerId="AD" clId="Web-{C333A282-9C45-7369-EBB6-401B1547DF2B}" dt="2024-07-18T19:23:41.540" v="3"/>
          <ac:picMkLst>
            <pc:docMk/>
            <pc:sldMk cId="4114172598" sldId="2145707046"/>
            <ac:picMk id="4" creationId="{E36B459A-F390-9CB8-12E7-8F2A15B9CD26}"/>
          </ac:picMkLst>
        </pc:picChg>
        <pc:picChg chg="add mod">
          <ac:chgData name="Muffoletto, Jamie" userId="S::jamie.muffoletto@tea.texas.gov::daf1e3c6-8137-448a-b141-d23049d419b5" providerId="AD" clId="Web-{C333A282-9C45-7369-EBB6-401B1547DF2B}" dt="2024-07-18T19:24:06.447" v="8"/>
          <ac:picMkLst>
            <pc:docMk/>
            <pc:sldMk cId="4114172598" sldId="2145707046"/>
            <ac:picMk id="5" creationId="{9F34E0D7-A2ED-7CEC-E0FC-495A0CCD52E1}"/>
          </ac:picMkLst>
        </pc:picChg>
      </pc:sldChg>
    </pc:docChg>
  </pc:docChgLst>
  <pc:docChgLst>
    <pc:chgData name="Muffoletto, Jamie" userId="daf1e3c6-8137-448a-b141-d23049d419b5" providerId="ADAL" clId="{AF3E5D5F-AB2F-4556-8483-9A80DFF8622D}"/>
    <pc:docChg chg="undo custSel modSld">
      <pc:chgData name="Muffoletto, Jamie" userId="daf1e3c6-8137-448a-b141-d23049d419b5" providerId="ADAL" clId="{AF3E5D5F-AB2F-4556-8483-9A80DFF8622D}" dt="2024-07-23T12:34:31.298" v="34" actId="20577"/>
      <pc:docMkLst>
        <pc:docMk/>
      </pc:docMkLst>
      <pc:sldChg chg="delCm">
        <pc:chgData name="Muffoletto, Jamie" userId="daf1e3c6-8137-448a-b141-d23049d419b5" providerId="ADAL" clId="{AF3E5D5F-AB2F-4556-8483-9A80DFF8622D}" dt="2024-07-23T12:29:54.541" v="0"/>
        <pc:sldMkLst>
          <pc:docMk/>
          <pc:sldMk cId="101772985" sldId="4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29:54.541" v="0"/>
              <pc2:cmMkLst xmlns:pc2="http://schemas.microsoft.com/office/powerpoint/2019/9/main/command">
                <pc:docMk/>
                <pc:sldMk cId="101772985" sldId="430"/>
                <pc2:cmMk id="{9EB695E9-7464-4A01-9AF5-93E039F261CF}"/>
              </pc2:cmMkLst>
            </pc226:cmChg>
          </p:ext>
        </pc:extLst>
      </pc:sldChg>
      <pc:sldChg chg="delCm">
        <pc:chgData name="Muffoletto, Jamie" userId="daf1e3c6-8137-448a-b141-d23049d419b5" providerId="ADAL" clId="{AF3E5D5F-AB2F-4556-8483-9A80DFF8622D}" dt="2024-07-23T12:30:01.649" v="1"/>
        <pc:sldMkLst>
          <pc:docMk/>
          <pc:sldMk cId="2758598640" sldId="134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01.649" v="1"/>
              <pc2:cmMkLst xmlns:pc2="http://schemas.microsoft.com/office/powerpoint/2019/9/main/command">
                <pc:docMk/>
                <pc:sldMk cId="2758598640" sldId="1341"/>
                <pc2:cmMk id="{C0914089-0B2D-42C2-8887-E78BEB571636}"/>
              </pc2:cmMkLst>
            </pc226:cmChg>
          </p:ext>
        </pc:extLst>
      </pc:sldChg>
      <pc:sldChg chg="delCm modNotesTx">
        <pc:chgData name="Muffoletto, Jamie" userId="daf1e3c6-8137-448a-b141-d23049d419b5" providerId="ADAL" clId="{AF3E5D5F-AB2F-4556-8483-9A80DFF8622D}" dt="2024-07-23T12:31:50.784" v="19" actId="6549"/>
        <pc:sldMkLst>
          <pc:docMk/>
          <pc:sldMk cId="3938024488" sldId="214570700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45.542" v="15"/>
              <pc2:cmMkLst xmlns:pc2="http://schemas.microsoft.com/office/powerpoint/2019/9/main/command">
                <pc:docMk/>
                <pc:sldMk cId="3938024488" sldId="2145707002"/>
                <pc2:cmMk id="{2DB33AD1-56B4-4350-9258-3219899538FF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47.219" v="16"/>
              <pc2:cmMkLst xmlns:pc2="http://schemas.microsoft.com/office/powerpoint/2019/9/main/command">
                <pc:docMk/>
                <pc:sldMk cId="3938024488" sldId="2145707002"/>
                <pc2:cmMk id="{49A6F7E1-BF23-4861-AB84-BB772E31E06E}"/>
              </pc2:cmMkLst>
            </pc226:cmChg>
          </p:ext>
        </pc:extLst>
      </pc:sldChg>
      <pc:sldChg chg="delCm">
        <pc:chgData name="Muffoletto, Jamie" userId="daf1e3c6-8137-448a-b141-d23049d419b5" providerId="ADAL" clId="{AF3E5D5F-AB2F-4556-8483-9A80DFF8622D}" dt="2024-07-23T12:30:29.712" v="10"/>
        <pc:sldMkLst>
          <pc:docMk/>
          <pc:sldMk cId="85075781" sldId="21457070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29.712" v="10"/>
              <pc2:cmMkLst xmlns:pc2="http://schemas.microsoft.com/office/powerpoint/2019/9/main/command">
                <pc:docMk/>
                <pc:sldMk cId="85075781" sldId="2145707013"/>
                <pc2:cmMk id="{8AB3E7BF-C2F1-486E-A580-BE2322637E17}"/>
              </pc2:cmMkLst>
            </pc226:cmChg>
          </p:ext>
        </pc:extLst>
      </pc:sldChg>
      <pc:sldChg chg="delCm">
        <pc:chgData name="Muffoletto, Jamie" userId="daf1e3c6-8137-448a-b141-d23049d419b5" providerId="ADAL" clId="{AF3E5D5F-AB2F-4556-8483-9A80DFF8622D}" dt="2024-07-23T12:30:38.357" v="12"/>
        <pc:sldMkLst>
          <pc:docMk/>
          <pc:sldMk cId="2910432872" sldId="21457070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38.357" v="12"/>
              <pc2:cmMkLst xmlns:pc2="http://schemas.microsoft.com/office/powerpoint/2019/9/main/command">
                <pc:docMk/>
                <pc:sldMk cId="2910432872" sldId="2145707022"/>
                <pc2:cmMk id="{C5651586-DF0F-4574-A920-C55050F28680}"/>
              </pc2:cmMkLst>
            </pc226:cmChg>
          </p:ext>
        </pc:extLst>
      </pc:sldChg>
      <pc:sldChg chg="delSp modSp mod delCm">
        <pc:chgData name="Muffoletto, Jamie" userId="daf1e3c6-8137-448a-b141-d23049d419b5" providerId="ADAL" clId="{AF3E5D5F-AB2F-4556-8483-9A80DFF8622D}" dt="2024-07-23T12:34:25.774" v="33" actId="20577"/>
        <pc:sldMkLst>
          <pc:docMk/>
          <pc:sldMk cId="4114172598" sldId="2145707046"/>
        </pc:sldMkLst>
        <pc:spChg chg="del">
          <ac:chgData name="Muffoletto, Jamie" userId="daf1e3c6-8137-448a-b141-d23049d419b5" providerId="ADAL" clId="{AF3E5D5F-AB2F-4556-8483-9A80DFF8622D}" dt="2024-07-23T12:33:39.052" v="21" actId="478"/>
          <ac:spMkLst>
            <pc:docMk/>
            <pc:sldMk cId="4114172598" sldId="2145707046"/>
            <ac:spMk id="2" creationId="{A9340FBA-B2B8-749B-6AD9-F86C2D3EA7D5}"/>
          </ac:spMkLst>
        </pc:spChg>
        <pc:spChg chg="mod">
          <ac:chgData name="Muffoletto, Jamie" userId="daf1e3c6-8137-448a-b141-d23049d419b5" providerId="ADAL" clId="{AF3E5D5F-AB2F-4556-8483-9A80DFF8622D}" dt="2024-07-23T12:34:25.774" v="33" actId="20577"/>
          <ac:spMkLst>
            <pc:docMk/>
            <pc:sldMk cId="4114172598" sldId="2145707046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20.144" v="7"/>
              <pc2:cmMkLst xmlns:pc2="http://schemas.microsoft.com/office/powerpoint/2019/9/main/command">
                <pc:docMk/>
                <pc:sldMk cId="4114172598" sldId="2145707046"/>
                <pc2:cmMk id="{94FC8A62-019B-4EF9-9597-15E51B8DF9DB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22.723" v="9"/>
              <pc2:cmMkLst xmlns:pc2="http://schemas.microsoft.com/office/powerpoint/2019/9/main/command">
                <pc:docMk/>
                <pc:sldMk cId="4114172598" sldId="2145707046"/>
                <pc2:cmMk id="{EADAF8BF-4D21-4090-85AF-55F351518B6A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21.910" v="8"/>
              <pc2:cmMkLst xmlns:pc2="http://schemas.microsoft.com/office/powerpoint/2019/9/main/command">
                <pc:docMk/>
                <pc:sldMk cId="4114172598" sldId="2145707046"/>
                <pc2:cmMk id="{6D2FD9CB-D7B9-4BA5-9F0B-F6C4F735E85A}"/>
              </pc2:cmMkLst>
            </pc226:cmChg>
          </p:ext>
        </pc:extLst>
      </pc:sldChg>
      <pc:sldChg chg="addSp delSp modSp mod delCm">
        <pc:chgData name="Muffoletto, Jamie" userId="daf1e3c6-8137-448a-b141-d23049d419b5" providerId="ADAL" clId="{AF3E5D5F-AB2F-4556-8483-9A80DFF8622D}" dt="2024-07-23T12:34:11.817" v="29" actId="20577"/>
        <pc:sldMkLst>
          <pc:docMk/>
          <pc:sldMk cId="3506053049" sldId="2145707047"/>
        </pc:sldMkLst>
        <pc:spChg chg="del">
          <ac:chgData name="Muffoletto, Jamie" userId="daf1e3c6-8137-448a-b141-d23049d419b5" providerId="ADAL" clId="{AF3E5D5F-AB2F-4556-8483-9A80DFF8622D}" dt="2024-07-23T12:33:24.066" v="20" actId="478"/>
          <ac:spMkLst>
            <pc:docMk/>
            <pc:sldMk cId="3506053049" sldId="2145707047"/>
            <ac:spMk id="2" creationId="{A9340FBA-B2B8-749B-6AD9-F86C2D3EA7D5}"/>
          </ac:spMkLst>
        </pc:spChg>
        <pc:spChg chg="mod">
          <ac:chgData name="Muffoletto, Jamie" userId="daf1e3c6-8137-448a-b141-d23049d419b5" providerId="ADAL" clId="{AF3E5D5F-AB2F-4556-8483-9A80DFF8622D}" dt="2024-07-23T12:34:11.817" v="29" actId="20577"/>
          <ac:spMkLst>
            <pc:docMk/>
            <pc:sldMk cId="3506053049" sldId="2145707047"/>
            <ac:spMk id="3" creationId="{06942845-BD5A-42C5-A5C4-13339DD507AB}"/>
          </ac:spMkLst>
        </pc:spChg>
        <pc:picChg chg="add del mod">
          <ac:chgData name="Muffoletto, Jamie" userId="daf1e3c6-8137-448a-b141-d23049d419b5" providerId="ADAL" clId="{AF3E5D5F-AB2F-4556-8483-9A80DFF8622D}" dt="2024-07-23T12:33:57.821" v="27" actId="962"/>
          <ac:picMkLst>
            <pc:docMk/>
            <pc:sldMk cId="3506053049" sldId="2145707047"/>
            <ac:picMk id="4" creationId="{4C3E638B-4FFB-83FE-715C-EA5B519B9B51}"/>
          </ac:picMkLst>
        </pc:picChg>
        <pc:picChg chg="mod">
          <ac:chgData name="Muffoletto, Jamie" userId="daf1e3c6-8137-448a-b141-d23049d419b5" providerId="ADAL" clId="{AF3E5D5F-AB2F-4556-8483-9A80DFF8622D}" dt="2024-07-23T12:33:49.079" v="24" actId="962"/>
          <ac:picMkLst>
            <pc:docMk/>
            <pc:sldMk cId="3506053049" sldId="2145707047"/>
            <ac:picMk id="5" creationId="{AAA57B2A-C030-C99E-5F99-90AC0E25CB2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06.569" v="2"/>
              <pc2:cmMkLst xmlns:pc2="http://schemas.microsoft.com/office/powerpoint/2019/9/main/command">
                <pc:docMk/>
                <pc:sldMk cId="3506053049" sldId="2145707047"/>
                <pc2:cmMk id="{BD82B00F-8615-4C7C-824C-70AB58AFE35E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08.439" v="3"/>
              <pc2:cmMkLst xmlns:pc2="http://schemas.microsoft.com/office/powerpoint/2019/9/main/command">
                <pc:docMk/>
                <pc:sldMk cId="3506053049" sldId="2145707047"/>
                <pc2:cmMk id="{AB0CD86A-9063-4405-BAD0-50C6564C9D28}"/>
              </pc2:cmMkLst>
            </pc226:cmChg>
          </p:ext>
        </pc:extLst>
      </pc:sldChg>
      <pc:sldChg chg="modSp mod delCm">
        <pc:chgData name="Muffoletto, Jamie" userId="daf1e3c6-8137-448a-b141-d23049d419b5" providerId="ADAL" clId="{AF3E5D5F-AB2F-4556-8483-9A80DFF8622D}" dt="2024-07-23T12:33:47.332" v="23" actId="962"/>
        <pc:sldMkLst>
          <pc:docMk/>
          <pc:sldMk cId="4214571800" sldId="2145707094"/>
        </pc:sldMkLst>
        <pc:picChg chg="mod">
          <ac:chgData name="Muffoletto, Jamie" userId="daf1e3c6-8137-448a-b141-d23049d419b5" providerId="ADAL" clId="{AF3E5D5F-AB2F-4556-8483-9A80DFF8622D}" dt="2024-07-23T12:33:47.332" v="23" actId="962"/>
          <ac:picMkLst>
            <pc:docMk/>
            <pc:sldMk cId="4214571800" sldId="2145707094"/>
            <ac:picMk id="4" creationId="{6E1429C1-124B-4982-F13F-A35573975C8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12.302" v="4"/>
              <pc2:cmMkLst xmlns:pc2="http://schemas.microsoft.com/office/powerpoint/2019/9/main/command">
                <pc:docMk/>
                <pc:sldMk cId="4214571800" sldId="2145707094"/>
                <pc2:cmMk id="{E4DD1864-CC44-4889-9543-A2F68148C2E7}"/>
              </pc2:cmMkLst>
            </pc226:cmChg>
          </p:ext>
        </pc:extLst>
      </pc:sldChg>
      <pc:sldChg chg="modSp mod delCm">
        <pc:chgData name="Muffoletto, Jamie" userId="daf1e3c6-8137-448a-b141-d23049d419b5" providerId="ADAL" clId="{AF3E5D5F-AB2F-4556-8483-9A80DFF8622D}" dt="2024-07-23T12:34:31.298" v="34" actId="20577"/>
        <pc:sldMkLst>
          <pc:docMk/>
          <pc:sldMk cId="2582208456" sldId="2145707095"/>
        </pc:sldMkLst>
        <pc:spChg chg="mod">
          <ac:chgData name="Muffoletto, Jamie" userId="daf1e3c6-8137-448a-b141-d23049d419b5" providerId="ADAL" clId="{AF3E5D5F-AB2F-4556-8483-9A80DFF8622D}" dt="2024-07-23T12:34:31.298" v="34" actId="20577"/>
          <ac:spMkLst>
            <pc:docMk/>
            <pc:sldMk cId="2582208456" sldId="2145707095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41.489" v="13"/>
              <pc2:cmMkLst xmlns:pc2="http://schemas.microsoft.com/office/powerpoint/2019/9/main/command">
                <pc:docMk/>
                <pc:sldMk cId="2582208456" sldId="2145707095"/>
                <pc2:cmMk id="{C1C07BAB-1A25-414F-9A00-8CB35B359E2C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42.379" v="14"/>
              <pc2:cmMkLst xmlns:pc2="http://schemas.microsoft.com/office/powerpoint/2019/9/main/command">
                <pc:docMk/>
                <pc:sldMk cId="2582208456" sldId="2145707095"/>
                <pc2:cmMk id="{5EE0E0E5-F8D9-4E72-9CC5-D934DA45C43B}"/>
              </pc2:cmMkLst>
            </pc226:cmChg>
          </p:ext>
        </pc:extLst>
      </pc:sldChg>
      <pc:sldChg chg="delSp modSp mod delCm">
        <pc:chgData name="Muffoletto, Jamie" userId="daf1e3c6-8137-448a-b141-d23049d419b5" providerId="ADAL" clId="{AF3E5D5F-AB2F-4556-8483-9A80DFF8622D}" dt="2024-07-23T12:34:19.588" v="31" actId="20577"/>
        <pc:sldMkLst>
          <pc:docMk/>
          <pc:sldMk cId="2364201142" sldId="2145707096"/>
        </pc:sldMkLst>
        <pc:spChg chg="del">
          <ac:chgData name="Muffoletto, Jamie" userId="daf1e3c6-8137-448a-b141-d23049d419b5" providerId="ADAL" clId="{AF3E5D5F-AB2F-4556-8483-9A80DFF8622D}" dt="2024-07-23T12:33:42.865" v="22" actId="478"/>
          <ac:spMkLst>
            <pc:docMk/>
            <pc:sldMk cId="2364201142" sldId="2145707096"/>
            <ac:spMk id="2" creationId="{A9340FBA-B2B8-749B-6AD9-F86C2D3EA7D5}"/>
          </ac:spMkLst>
        </pc:spChg>
        <pc:spChg chg="mod">
          <ac:chgData name="Muffoletto, Jamie" userId="daf1e3c6-8137-448a-b141-d23049d419b5" providerId="ADAL" clId="{AF3E5D5F-AB2F-4556-8483-9A80DFF8622D}" dt="2024-07-23T12:34:19.588" v="31" actId="20577"/>
          <ac:spMkLst>
            <pc:docMk/>
            <pc:sldMk cId="2364201142" sldId="2145707096"/>
            <ac:spMk id="3" creationId="{06942845-BD5A-42C5-A5C4-13339DD507A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17.464" v="6"/>
              <pc2:cmMkLst xmlns:pc2="http://schemas.microsoft.com/office/powerpoint/2019/9/main/command">
                <pc:docMk/>
                <pc:sldMk cId="2364201142" sldId="2145707096"/>
                <pc2:cmMk id="{017A591F-DB11-438A-821A-8CE94A0BC259}"/>
              </pc2:cmMkLst>
            </pc226:cmChg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15.746" v="5"/>
              <pc2:cmMkLst xmlns:pc2="http://schemas.microsoft.com/office/powerpoint/2019/9/main/command">
                <pc:docMk/>
                <pc:sldMk cId="2364201142" sldId="2145707096"/>
                <pc2:cmMk id="{1C91564C-6E41-43E4-9C5D-8BBA78AC2603}"/>
              </pc2:cmMkLst>
            </pc226:cmChg>
          </p:ext>
        </pc:extLst>
      </pc:sldChg>
      <pc:sldChg chg="delCm modNotesTx">
        <pc:chgData name="Muffoletto, Jamie" userId="daf1e3c6-8137-448a-b141-d23049d419b5" providerId="ADAL" clId="{AF3E5D5F-AB2F-4556-8483-9A80DFF8622D}" dt="2024-07-23T12:31:37.186" v="17" actId="20577"/>
        <pc:sldMkLst>
          <pc:docMk/>
          <pc:sldMk cId="1827364336" sldId="21457070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daf1e3c6-8137-448a-b141-d23049d419b5" providerId="ADAL" clId="{AF3E5D5F-AB2F-4556-8483-9A80DFF8622D}" dt="2024-07-23T12:30:32.910" v="11"/>
              <pc2:cmMkLst xmlns:pc2="http://schemas.microsoft.com/office/powerpoint/2019/9/main/command">
                <pc:docMk/>
                <pc:sldMk cId="1827364336" sldId="2145707097"/>
                <pc2:cmMk id="{3BA9FFDE-6091-4F79-BC0B-AD12D4E5A7A6}"/>
              </pc2:cmMkLst>
            </pc226:cmChg>
          </p:ext>
        </pc:extLst>
      </pc:sldChg>
      <pc:sldChg chg="modNotesTx">
        <pc:chgData name="Muffoletto, Jamie" userId="daf1e3c6-8137-448a-b141-d23049d419b5" providerId="ADAL" clId="{AF3E5D5F-AB2F-4556-8483-9A80DFF8622D}" dt="2024-07-23T12:31:42.514" v="18" actId="20577"/>
        <pc:sldMkLst>
          <pc:docMk/>
          <pc:sldMk cId="3006372499" sldId="2145707098"/>
        </pc:sldMkLst>
      </pc:sldChg>
    </pc:docChg>
  </pc:docChgLst>
  <pc:docChgLst>
    <pc:chgData name="Briggs, Connor" userId="S::connor.briggs@tea.texas.gov::885b7513-d3fa-4947-add1-efc2b24f04bd" providerId="AD" clId="Web-{543670C6-E59F-1121-711F-E0BEDC3AC4C3}"/>
    <pc:docChg chg="addSld modSld sldOrd">
      <pc:chgData name="Briggs, Connor" userId="S::connor.briggs@tea.texas.gov::885b7513-d3fa-4947-add1-efc2b24f04bd" providerId="AD" clId="Web-{543670C6-E59F-1121-711F-E0BEDC3AC4C3}" dt="2024-07-19T14:45:30.710" v="44"/>
      <pc:docMkLst>
        <pc:docMk/>
      </pc:docMkLst>
      <pc:sldChg chg="modCm">
        <pc:chgData name="Briggs, Connor" userId="S::connor.briggs@tea.texas.gov::885b7513-d3fa-4947-add1-efc2b24f04bd" providerId="AD" clId="Web-{543670C6-E59F-1121-711F-E0BEDC3AC4C3}" dt="2024-07-19T14:45:30.710" v="44"/>
        <pc:sldMkLst>
          <pc:docMk/>
          <pc:sldMk cId="101772985" sldId="43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riggs, Connor" userId="S::connor.briggs@tea.texas.gov::885b7513-d3fa-4947-add1-efc2b24f04bd" providerId="AD" clId="Web-{543670C6-E59F-1121-711F-E0BEDC3AC4C3}" dt="2024-07-19T14:45:30.710" v="44"/>
              <pc2:cmMkLst xmlns:pc2="http://schemas.microsoft.com/office/powerpoint/2019/9/main/command">
                <pc:docMk/>
                <pc:sldMk cId="101772985" sldId="430"/>
                <pc2:cmMk id="{9EB695E9-7464-4A01-9AF5-93E039F261CF}"/>
              </pc2:cmMkLst>
              <pc226:cmRplyChg chg="add">
                <pc226:chgData name="Briggs, Connor" userId="S::connor.briggs@tea.texas.gov::885b7513-d3fa-4947-add1-efc2b24f04bd" providerId="AD" clId="Web-{543670C6-E59F-1121-711F-E0BEDC3AC4C3}" dt="2024-07-19T14:45:30.710" v="44"/>
                <pc2:cmRplyMkLst xmlns:pc2="http://schemas.microsoft.com/office/powerpoint/2019/9/main/command">
                  <pc:docMk/>
                  <pc:sldMk cId="101772985" sldId="430"/>
                  <pc2:cmMk id="{9EB695E9-7464-4A01-9AF5-93E039F261CF}"/>
                  <pc2:cmRplyMk id="{3D6E5786-D10A-4042-8C82-45E80BA5CC8F}"/>
                </pc2:cmRplyMkLst>
              </pc226:cmRplyChg>
            </pc226:cmChg>
          </p:ext>
        </pc:extLst>
      </pc:sldChg>
      <pc:sldChg chg="modCm">
        <pc:chgData name="Briggs, Connor" userId="S::connor.briggs@tea.texas.gov::885b7513-d3fa-4947-add1-efc2b24f04bd" providerId="AD" clId="Web-{543670C6-E59F-1121-711F-E0BEDC3AC4C3}" dt="2024-07-19T14:34:54.005" v="39"/>
        <pc:sldMkLst>
          <pc:docMk/>
          <pc:sldMk cId="85075781" sldId="21457070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riggs, Connor" userId="S::connor.briggs@tea.texas.gov::885b7513-d3fa-4947-add1-efc2b24f04bd" providerId="AD" clId="Web-{543670C6-E59F-1121-711F-E0BEDC3AC4C3}" dt="2024-07-19T14:34:54.005" v="39"/>
              <pc2:cmMkLst xmlns:pc2="http://schemas.microsoft.com/office/powerpoint/2019/9/main/command">
                <pc:docMk/>
                <pc:sldMk cId="85075781" sldId="2145707013"/>
                <pc2:cmMk id="{8AB3E7BF-C2F1-486E-A580-BE2322637E17}"/>
              </pc2:cmMkLst>
              <pc226:cmRplyChg chg="add">
                <pc226:chgData name="Briggs, Connor" userId="S::connor.briggs@tea.texas.gov::885b7513-d3fa-4947-add1-efc2b24f04bd" providerId="AD" clId="Web-{543670C6-E59F-1121-711F-E0BEDC3AC4C3}" dt="2024-07-19T14:34:54.005" v="39"/>
                <pc2:cmRplyMkLst xmlns:pc2="http://schemas.microsoft.com/office/powerpoint/2019/9/main/command">
                  <pc:docMk/>
                  <pc:sldMk cId="85075781" sldId="2145707013"/>
                  <pc2:cmMk id="{8AB3E7BF-C2F1-486E-A580-BE2322637E17}"/>
                  <pc2:cmRplyMk id="{17CEB165-8761-421E-97CD-65D12584FB9A}"/>
                </pc2:cmRplyMkLst>
              </pc226:cmRplyChg>
            </pc226:cmChg>
          </p:ext>
        </pc:extLst>
      </pc:sldChg>
      <pc:sldChg chg="ord modCm">
        <pc:chgData name="Briggs, Connor" userId="S::connor.briggs@tea.texas.gov::885b7513-d3fa-4947-add1-efc2b24f04bd" providerId="AD" clId="Web-{543670C6-E59F-1121-711F-E0BEDC3AC4C3}" dt="2024-07-19T14:36:54.303" v="43"/>
        <pc:sldMkLst>
          <pc:docMk/>
          <pc:sldMk cId="4114172598" sldId="21457070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riggs, Connor" userId="S::connor.briggs@tea.texas.gov::885b7513-d3fa-4947-add1-efc2b24f04bd" providerId="AD" clId="Web-{543670C6-E59F-1121-711F-E0BEDC3AC4C3}" dt="2024-07-19T14:36:54.303" v="43"/>
              <pc2:cmMkLst xmlns:pc2="http://schemas.microsoft.com/office/powerpoint/2019/9/main/command">
                <pc:docMk/>
                <pc:sldMk cId="4114172598" sldId="2145707046"/>
                <pc2:cmMk id="{6D2FD9CB-D7B9-4BA5-9F0B-F6C4F735E85A}"/>
              </pc2:cmMkLst>
              <pc226:cmRplyChg chg="add">
                <pc226:chgData name="Briggs, Connor" userId="S::connor.briggs@tea.texas.gov::885b7513-d3fa-4947-add1-efc2b24f04bd" providerId="AD" clId="Web-{543670C6-E59F-1121-711F-E0BEDC3AC4C3}" dt="2024-07-19T14:36:54.303" v="43"/>
                <pc2:cmRplyMkLst xmlns:pc2="http://schemas.microsoft.com/office/powerpoint/2019/9/main/command">
                  <pc:docMk/>
                  <pc:sldMk cId="4114172598" sldId="2145707046"/>
                  <pc2:cmMk id="{6D2FD9CB-D7B9-4BA5-9F0B-F6C4F735E85A}"/>
                  <pc2:cmRplyMk id="{72385AB5-C822-46A7-AF9C-AA1FE845A2FD}"/>
                </pc2:cmRplyMkLst>
              </pc226:cmRplyChg>
            </pc226:cmChg>
          </p:ext>
        </pc:extLst>
      </pc:sldChg>
      <pc:sldChg chg="modSp modCm">
        <pc:chgData name="Briggs, Connor" userId="S::connor.briggs@tea.texas.gov::885b7513-d3fa-4947-add1-efc2b24f04bd" providerId="AD" clId="Web-{543670C6-E59F-1121-711F-E0BEDC3AC4C3}" dt="2024-07-19T14:22:11.988" v="36" actId="20577"/>
        <pc:sldMkLst>
          <pc:docMk/>
          <pc:sldMk cId="2582208456" sldId="2145707095"/>
        </pc:sldMkLst>
        <pc:spChg chg="mod">
          <ac:chgData name="Briggs, Connor" userId="S::connor.briggs@tea.texas.gov::885b7513-d3fa-4947-add1-efc2b24f04bd" providerId="AD" clId="Web-{543670C6-E59F-1121-711F-E0BEDC3AC4C3}" dt="2024-07-19T14:22:11.988" v="36" actId="20577"/>
          <ac:spMkLst>
            <pc:docMk/>
            <pc:sldMk cId="2582208456" sldId="2145707095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ggs, Connor" userId="S::connor.briggs@tea.texas.gov::885b7513-d3fa-4947-add1-efc2b24f04bd" providerId="AD" clId="Web-{543670C6-E59F-1121-711F-E0BEDC3AC4C3}" dt="2024-07-19T14:22:02.182" v="35"/>
              <pc2:cmMkLst xmlns:pc2="http://schemas.microsoft.com/office/powerpoint/2019/9/main/command">
                <pc:docMk/>
                <pc:sldMk cId="2582208456" sldId="2145707095"/>
                <pc2:cmMk id="{5EE0E0E5-F8D9-4E72-9CC5-D934DA45C43B}"/>
              </pc2:cmMkLst>
              <pc226:cmRplyChg chg="add">
                <pc226:chgData name="Briggs, Connor" userId="S::connor.briggs@tea.texas.gov::885b7513-d3fa-4947-add1-efc2b24f04bd" providerId="AD" clId="Web-{543670C6-E59F-1121-711F-E0BEDC3AC4C3}" dt="2024-07-19T14:22:02.182" v="35"/>
                <pc2:cmRplyMkLst xmlns:pc2="http://schemas.microsoft.com/office/powerpoint/2019/9/main/command">
                  <pc:docMk/>
                  <pc:sldMk cId="2582208456" sldId="2145707095"/>
                  <pc2:cmMk id="{5EE0E0E5-F8D9-4E72-9CC5-D934DA45C43B}"/>
                  <pc2:cmRplyMk id="{2CC1F511-DD0D-4D3F-A8F4-5E18755F5E1C}"/>
                </pc2:cmRplyMkLst>
              </pc226:cmRplyChg>
            </pc226:cmChg>
          </p:ext>
        </pc:extLst>
      </pc:sldChg>
      <pc:sldChg chg="modSp modCm">
        <pc:chgData name="Briggs, Connor" userId="S::connor.briggs@tea.texas.gov::885b7513-d3fa-4947-add1-efc2b24f04bd" providerId="AD" clId="Web-{543670C6-E59F-1121-711F-E0BEDC3AC4C3}" dt="2024-07-19T14:36:32.943" v="42"/>
        <pc:sldMkLst>
          <pc:docMk/>
          <pc:sldMk cId="2364201142" sldId="2145707096"/>
        </pc:sldMkLst>
        <pc:spChg chg="mod">
          <ac:chgData name="Briggs, Connor" userId="S::connor.briggs@tea.texas.gov::885b7513-d3fa-4947-add1-efc2b24f04bd" providerId="AD" clId="Web-{543670C6-E59F-1121-711F-E0BEDC3AC4C3}" dt="2024-07-19T14:36:31.006" v="41" actId="20577"/>
          <ac:spMkLst>
            <pc:docMk/>
            <pc:sldMk cId="2364201142" sldId="2145707096"/>
            <ac:spMk id="8" creationId="{A4B39468-8816-A7AA-1188-B0221770885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Briggs, Connor" userId="S::connor.briggs@tea.texas.gov::885b7513-d3fa-4947-add1-efc2b24f04bd" providerId="AD" clId="Web-{543670C6-E59F-1121-711F-E0BEDC3AC4C3}" dt="2024-07-19T14:36:32.943" v="42"/>
              <pc2:cmMkLst xmlns:pc2="http://schemas.microsoft.com/office/powerpoint/2019/9/main/command">
                <pc:docMk/>
                <pc:sldMk cId="2364201142" sldId="2145707096"/>
                <pc2:cmMk id="{017A591F-DB11-438A-821A-8CE94A0BC259}"/>
              </pc2:cmMkLst>
              <pc226:cmRplyChg chg="add">
                <pc226:chgData name="Briggs, Connor" userId="S::connor.briggs@tea.texas.gov::885b7513-d3fa-4947-add1-efc2b24f04bd" providerId="AD" clId="Web-{543670C6-E59F-1121-711F-E0BEDC3AC4C3}" dt="2024-07-19T14:36:32.943" v="42"/>
                <pc2:cmRplyMkLst xmlns:pc2="http://schemas.microsoft.com/office/powerpoint/2019/9/main/command">
                  <pc:docMk/>
                  <pc:sldMk cId="2364201142" sldId="2145707096"/>
                  <pc2:cmMk id="{017A591F-DB11-438A-821A-8CE94A0BC259}"/>
                  <pc2:cmRplyMk id="{D5F3DC86-E133-48B7-90A0-7D69DED350AF}"/>
                </pc2:cmRplyMkLst>
              </pc226:cmRplyChg>
            </pc226:cmChg>
          </p:ext>
        </pc:extLst>
      </pc:sldChg>
      <pc:sldChg chg="add">
        <pc:chgData name="Briggs, Connor" userId="S::connor.briggs@tea.texas.gov::885b7513-d3fa-4947-add1-efc2b24f04bd" providerId="AD" clId="Web-{543670C6-E59F-1121-711F-E0BEDC3AC4C3}" dt="2024-07-19T14:32:01.349" v="37"/>
        <pc:sldMkLst>
          <pc:docMk/>
          <pc:sldMk cId="1827364336" sldId="2145707097"/>
        </pc:sldMkLst>
      </pc:sldChg>
      <pc:sldChg chg="add">
        <pc:chgData name="Briggs, Connor" userId="S::connor.briggs@tea.texas.gov::885b7513-d3fa-4947-add1-efc2b24f04bd" providerId="AD" clId="Web-{543670C6-E59F-1121-711F-E0BEDC3AC4C3}" dt="2024-07-19T14:32:19.146" v="38"/>
        <pc:sldMkLst>
          <pc:docMk/>
          <pc:sldMk cId="3006372499" sldId="2145707098"/>
        </pc:sldMkLst>
      </pc:sldChg>
    </pc:docChg>
  </pc:docChgLst>
  <pc:docChgLst>
    <pc:chgData name="Scott Johnson" userId="bec97677-f0c6-4bfb-b610-83dc74061801" providerId="ADAL" clId="{5239811B-3499-49E1-B912-7FEF205917D6}"/>
    <pc:docChg chg="modSld">
      <pc:chgData name="Scott Johnson" userId="bec97677-f0c6-4bfb-b610-83dc74061801" providerId="ADAL" clId="{5239811B-3499-49E1-B912-7FEF205917D6}" dt="2024-07-19T14:14:52.893" v="6"/>
      <pc:docMkLst>
        <pc:docMk/>
      </pc:docMkLst>
      <pc:sldChg chg="addCm">
        <pc:chgData name="Scott Johnson" userId="bec97677-f0c6-4bfb-b610-83dc74061801" providerId="ADAL" clId="{5239811B-3499-49E1-B912-7FEF205917D6}" dt="2024-07-19T14:11:53.559" v="2"/>
        <pc:sldMkLst>
          <pc:docMk/>
          <pc:sldMk cId="85075781" sldId="21457070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cott Johnson" userId="bec97677-f0c6-4bfb-b610-83dc74061801" providerId="ADAL" clId="{5239811B-3499-49E1-B912-7FEF205917D6}" dt="2024-07-19T14:11:53.559" v="2"/>
              <pc2:cmMkLst xmlns:pc2="http://schemas.microsoft.com/office/powerpoint/2019/9/main/command">
                <pc:docMk/>
                <pc:sldMk cId="85075781" sldId="2145707013"/>
                <pc2:cmMk id="{8AB3E7BF-C2F1-486E-A580-BE2322637E17}"/>
              </pc2:cmMkLst>
            </pc226:cmChg>
          </p:ext>
        </pc:extLst>
      </pc:sldChg>
      <pc:sldChg chg="modSp mod">
        <pc:chgData name="Scott Johnson" userId="bec97677-f0c6-4bfb-b610-83dc74061801" providerId="ADAL" clId="{5239811B-3499-49E1-B912-7FEF205917D6}" dt="2024-07-19T14:12:55.034" v="3" actId="14100"/>
        <pc:sldMkLst>
          <pc:docMk/>
          <pc:sldMk cId="2910432872" sldId="2145707022"/>
        </pc:sldMkLst>
        <pc:spChg chg="mod">
          <ac:chgData name="Scott Johnson" userId="bec97677-f0c6-4bfb-b610-83dc74061801" providerId="ADAL" clId="{5239811B-3499-49E1-B912-7FEF205917D6}" dt="2024-07-19T14:12:55.034" v="3" actId="14100"/>
          <ac:spMkLst>
            <pc:docMk/>
            <pc:sldMk cId="2910432872" sldId="2145707022"/>
            <ac:spMk id="2" creationId="{BCACBEB1-B82A-D8C4-DF37-15B20D10245B}"/>
          </ac:spMkLst>
        </pc:spChg>
      </pc:sldChg>
      <pc:sldChg chg="modCm">
        <pc:chgData name="Scott Johnson" userId="bec97677-f0c6-4bfb-b610-83dc74061801" providerId="ADAL" clId="{5239811B-3499-49E1-B912-7FEF205917D6}" dt="2024-07-19T14:09:45.400" v="1"/>
        <pc:sldMkLst>
          <pc:docMk/>
          <pc:sldMk cId="4114172598" sldId="21457070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cott Johnson" userId="bec97677-f0c6-4bfb-b610-83dc74061801" providerId="ADAL" clId="{5239811B-3499-49E1-B912-7FEF205917D6}" dt="2024-07-19T14:09:45.400" v="1"/>
              <pc2:cmMkLst xmlns:pc2="http://schemas.microsoft.com/office/powerpoint/2019/9/main/command">
                <pc:docMk/>
                <pc:sldMk cId="4114172598" sldId="2145707046"/>
                <pc2:cmMk id="{6D2FD9CB-D7B9-4BA5-9F0B-F6C4F735E85A}"/>
              </pc2:cmMkLst>
              <pc226:cmRplyChg chg="add">
                <pc226:chgData name="Scott Johnson" userId="bec97677-f0c6-4bfb-b610-83dc74061801" providerId="ADAL" clId="{5239811B-3499-49E1-B912-7FEF205917D6}" dt="2024-07-19T14:09:45.400" v="1"/>
                <pc2:cmRplyMkLst xmlns:pc2="http://schemas.microsoft.com/office/powerpoint/2019/9/main/command">
                  <pc:docMk/>
                  <pc:sldMk cId="4114172598" sldId="2145707046"/>
                  <pc2:cmMk id="{6D2FD9CB-D7B9-4BA5-9F0B-F6C4F735E85A}"/>
                  <pc2:cmRplyMk id="{08BCF3C4-07E7-4225-8888-28EC1C5C890B}"/>
                </pc2:cmRplyMkLst>
              </pc226:cmRplyChg>
            </pc226:cmChg>
          </p:ext>
        </pc:extLst>
      </pc:sldChg>
      <pc:sldChg chg="addCm delCm">
        <pc:chgData name="Scott Johnson" userId="bec97677-f0c6-4bfb-b610-83dc74061801" providerId="ADAL" clId="{5239811B-3499-49E1-B912-7FEF205917D6}" dt="2024-07-19T14:14:52.893" v="6"/>
        <pc:sldMkLst>
          <pc:docMk/>
          <pc:sldMk cId="2582208456" sldId="21457070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Scott Johnson" userId="bec97677-f0c6-4bfb-b610-83dc74061801" providerId="ADAL" clId="{5239811B-3499-49E1-B912-7FEF205917D6}" dt="2024-07-19T14:14:44.572" v="5"/>
              <pc2:cmMkLst xmlns:pc2="http://schemas.microsoft.com/office/powerpoint/2019/9/main/command">
                <pc:docMk/>
                <pc:sldMk cId="2582208456" sldId="2145707095"/>
                <pc2:cmMk id="{EB6D0288-5F0F-492D-8C45-FBCCBB850FDF}"/>
              </pc2:cmMkLst>
            </pc226:cmChg>
            <pc226:cmChg xmlns:pc226="http://schemas.microsoft.com/office/powerpoint/2022/06/main/command" chg="add">
              <pc226:chgData name="Scott Johnson" userId="bec97677-f0c6-4bfb-b610-83dc74061801" providerId="ADAL" clId="{5239811B-3499-49E1-B912-7FEF205917D6}" dt="2024-07-19T14:14:52.893" v="6"/>
              <pc2:cmMkLst xmlns:pc2="http://schemas.microsoft.com/office/powerpoint/2019/9/main/command">
                <pc:docMk/>
                <pc:sldMk cId="2582208456" sldId="2145707095"/>
                <pc2:cmMk id="{5EE0E0E5-F8D9-4E72-9CC5-D934DA45C43B}"/>
              </pc2:cmMkLst>
            </pc226:cmChg>
          </p:ext>
        </pc:extLst>
      </pc:sldChg>
      <pc:sldChg chg="addCm">
        <pc:chgData name="Scott Johnson" userId="bec97677-f0c6-4bfb-b610-83dc74061801" providerId="ADAL" clId="{5239811B-3499-49E1-B912-7FEF205917D6}" dt="2024-07-19T14:07:33.566" v="0"/>
        <pc:sldMkLst>
          <pc:docMk/>
          <pc:sldMk cId="2364201142" sldId="21457070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Scott Johnson" userId="bec97677-f0c6-4bfb-b610-83dc74061801" providerId="ADAL" clId="{5239811B-3499-49E1-B912-7FEF205917D6}" dt="2024-07-19T14:07:33.566" v="0"/>
              <pc2:cmMkLst xmlns:pc2="http://schemas.microsoft.com/office/powerpoint/2019/9/main/command">
                <pc:docMk/>
                <pc:sldMk cId="2364201142" sldId="2145707096"/>
                <pc2:cmMk id="{017A591F-DB11-438A-821A-8CE94A0BC259}"/>
              </pc2:cmMkLst>
            </pc226:cmChg>
          </p:ext>
        </pc:extLst>
      </pc:sldChg>
    </pc:docChg>
  </pc:docChgLst>
  <pc:docChgLst>
    <pc:chgData name="Muffoletto, Jamie" userId="S::jamie.muffoletto@tea.texas.gov::daf1e3c6-8137-448a-b141-d23049d419b5" providerId="AD" clId="Web-{AEAF8757-E592-4F33-9798-88D8CE9C14D7}"/>
    <pc:docChg chg="modSld">
      <pc:chgData name="Muffoletto, Jamie" userId="S::jamie.muffoletto@tea.texas.gov::daf1e3c6-8137-448a-b141-d23049d419b5" providerId="AD" clId="Web-{AEAF8757-E592-4F33-9798-88D8CE9C14D7}" dt="2024-06-14T21:49:00.702" v="30" actId="20577"/>
      <pc:docMkLst>
        <pc:docMk/>
      </pc:docMkLst>
      <pc:sldChg chg="modSp">
        <pc:chgData name="Muffoletto, Jamie" userId="S::jamie.muffoletto@tea.texas.gov::daf1e3c6-8137-448a-b141-d23049d419b5" providerId="AD" clId="Web-{AEAF8757-E592-4F33-9798-88D8CE9C14D7}" dt="2024-06-14T21:49:00.702" v="30" actId="20577"/>
        <pc:sldMkLst>
          <pc:docMk/>
          <pc:sldMk cId="2758598640" sldId="1341"/>
        </pc:sldMkLst>
        <pc:spChg chg="mod">
          <ac:chgData name="Muffoletto, Jamie" userId="S::jamie.muffoletto@tea.texas.gov::daf1e3c6-8137-448a-b141-d23049d419b5" providerId="AD" clId="Web-{AEAF8757-E592-4F33-9798-88D8CE9C14D7}" dt="2024-06-14T21:49:00.702" v="30" actId="20577"/>
          <ac:spMkLst>
            <pc:docMk/>
            <pc:sldMk cId="2758598640" sldId="1341"/>
            <ac:spMk id="3" creationId="{06942845-BD5A-42C5-A5C4-13339DD507AB}"/>
          </ac:spMkLst>
        </pc:spChg>
      </pc:sldChg>
      <pc:sldChg chg="modSp">
        <pc:chgData name="Muffoletto, Jamie" userId="S::jamie.muffoletto@tea.texas.gov::daf1e3c6-8137-448a-b141-d23049d419b5" providerId="AD" clId="Web-{AEAF8757-E592-4F33-9798-88D8CE9C14D7}" dt="2024-06-14T21:48:31.435" v="23" actId="20577"/>
        <pc:sldMkLst>
          <pc:docMk/>
          <pc:sldMk cId="2574992220" sldId="2145706922"/>
        </pc:sldMkLst>
        <pc:spChg chg="mod">
          <ac:chgData name="Muffoletto, Jamie" userId="S::jamie.muffoletto@tea.texas.gov::daf1e3c6-8137-448a-b141-d23049d419b5" providerId="AD" clId="Web-{AEAF8757-E592-4F33-9798-88D8CE9C14D7}" dt="2024-06-14T21:48:31.435" v="23" actId="20577"/>
          <ac:spMkLst>
            <pc:docMk/>
            <pc:sldMk cId="2574992220" sldId="2145706922"/>
            <ac:spMk id="11" creationId="{B0773B04-EA28-7C3E-6372-D181D8E283EE}"/>
          </ac:spMkLst>
        </pc:spChg>
      </pc:sldChg>
    </pc:docChg>
  </pc:docChgLst>
  <pc:docChgLst>
    <pc:chgData name="Muffoletto, Jamie" userId="S::jamie.muffoletto@tea.texas.gov::daf1e3c6-8137-448a-b141-d23049d419b5" providerId="AD" clId="Web-{C0544587-A2B1-5FBD-B8CA-26A83051DF9A}"/>
    <pc:docChg chg="modSld">
      <pc:chgData name="Muffoletto, Jamie" userId="S::jamie.muffoletto@tea.texas.gov::daf1e3c6-8137-448a-b141-d23049d419b5" providerId="AD" clId="Web-{C0544587-A2B1-5FBD-B8CA-26A83051DF9A}" dt="2024-07-18T19:45:43.383" v="16" actId="14100"/>
      <pc:docMkLst>
        <pc:docMk/>
      </pc:docMkLst>
      <pc:sldChg chg="addSp delSp modSp">
        <pc:chgData name="Muffoletto, Jamie" userId="S::jamie.muffoletto@tea.texas.gov::daf1e3c6-8137-448a-b141-d23049d419b5" providerId="AD" clId="Web-{C0544587-A2B1-5FBD-B8CA-26A83051DF9A}" dt="2024-07-18T19:41:31.514" v="4"/>
        <pc:sldMkLst>
          <pc:docMk/>
          <pc:sldMk cId="4114172598" sldId="2145707046"/>
        </pc:sldMkLst>
        <pc:picChg chg="add mod">
          <ac:chgData name="Muffoletto, Jamie" userId="S::jamie.muffoletto@tea.texas.gov::daf1e3c6-8137-448a-b141-d23049d419b5" providerId="AD" clId="Web-{C0544587-A2B1-5FBD-B8CA-26A83051DF9A}" dt="2024-07-18T19:41:31.514" v="4"/>
          <ac:picMkLst>
            <pc:docMk/>
            <pc:sldMk cId="4114172598" sldId="2145707046"/>
            <ac:picMk id="4" creationId="{3821A7D4-4DEB-2CBB-F064-AC80688FFD66}"/>
          </ac:picMkLst>
        </pc:picChg>
        <pc:picChg chg="del">
          <ac:chgData name="Muffoletto, Jamie" userId="S::jamie.muffoletto@tea.texas.gov::daf1e3c6-8137-448a-b141-d23049d419b5" providerId="AD" clId="Web-{C0544587-A2B1-5FBD-B8CA-26A83051DF9A}" dt="2024-07-18T19:41:09.826" v="0"/>
          <ac:picMkLst>
            <pc:docMk/>
            <pc:sldMk cId="4114172598" sldId="2145707046"/>
            <ac:picMk id="5" creationId="{9F34E0D7-A2ED-7CEC-E0FC-495A0CCD52E1}"/>
          </ac:picMkLst>
        </pc:picChg>
      </pc:sldChg>
      <pc:sldChg chg="addSp modSp">
        <pc:chgData name="Muffoletto, Jamie" userId="S::jamie.muffoletto@tea.texas.gov::daf1e3c6-8137-448a-b141-d23049d419b5" providerId="AD" clId="Web-{C0544587-A2B1-5FBD-B8CA-26A83051DF9A}" dt="2024-07-18T19:45:43.383" v="16" actId="14100"/>
        <pc:sldMkLst>
          <pc:docMk/>
          <pc:sldMk cId="2364201142" sldId="2145707096"/>
        </pc:sldMkLst>
        <pc:picChg chg="add mod">
          <ac:chgData name="Muffoletto, Jamie" userId="S::jamie.muffoletto@tea.texas.gov::daf1e3c6-8137-448a-b141-d23049d419b5" providerId="AD" clId="Web-{C0544587-A2B1-5FBD-B8CA-26A83051DF9A}" dt="2024-07-18T19:45:43.383" v="16" actId="14100"/>
          <ac:picMkLst>
            <pc:docMk/>
            <pc:sldMk cId="2364201142" sldId="2145707096"/>
            <ac:picMk id="9" creationId="{9FA9D42B-20B7-C4F2-F56E-9D5D066E864F}"/>
          </ac:picMkLst>
        </pc:picChg>
      </pc:sldChg>
    </pc:docChg>
  </pc:docChgLst>
  <pc:docChgLst>
    <pc:chgData name="Ollervidez, Leticia" userId="S::leticia.ollervidez@tea.texas.gov::12ccd2a1-d554-4cac-b492-4e314c2b5f8f" providerId="AD" clId="Web-{4EBB5236-7E47-EC81-D353-7F690CCCAFFC}"/>
    <pc:docChg chg="modSld">
      <pc:chgData name="Ollervidez, Leticia" userId="S::leticia.ollervidez@tea.texas.gov::12ccd2a1-d554-4cac-b492-4e314c2b5f8f" providerId="AD" clId="Web-{4EBB5236-7E47-EC81-D353-7F690CCCAFFC}" dt="2024-07-10T12:53:55.651" v="3"/>
      <pc:docMkLst>
        <pc:docMk/>
      </pc:docMkLst>
      <pc:sldChg chg="addSp modSp modCm">
        <pc:chgData name="Ollervidez, Leticia" userId="S::leticia.ollervidez@tea.texas.gov::12ccd2a1-d554-4cac-b492-4e314c2b5f8f" providerId="AD" clId="Web-{4EBB5236-7E47-EC81-D353-7F690CCCAFFC}" dt="2024-07-10T12:53:55.651" v="3"/>
        <pc:sldMkLst>
          <pc:docMk/>
          <pc:sldMk cId="4114172598" sldId="2145707046"/>
        </pc:sldMkLst>
        <pc:picChg chg="add mod">
          <ac:chgData name="Ollervidez, Leticia" userId="S::leticia.ollervidez@tea.texas.gov::12ccd2a1-d554-4cac-b492-4e314c2b5f8f" providerId="AD" clId="Web-{4EBB5236-7E47-EC81-D353-7F690CCCAFFC}" dt="2024-07-10T12:53:50.260" v="2" actId="14100"/>
          <ac:picMkLst>
            <pc:docMk/>
            <pc:sldMk cId="4114172598" sldId="2145707046"/>
            <ac:picMk id="4" creationId="{E36B459A-F390-9CB8-12E7-8F2A15B9CD2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Ollervidez, Leticia" userId="S::leticia.ollervidez@tea.texas.gov::12ccd2a1-d554-4cac-b492-4e314c2b5f8f" providerId="AD" clId="Web-{4EBB5236-7E47-EC81-D353-7F690CCCAFFC}" dt="2024-07-10T12:53:55.651" v="3"/>
              <pc2:cmMkLst xmlns:pc2="http://schemas.microsoft.com/office/powerpoint/2019/9/main/command">
                <pc:docMk/>
                <pc:sldMk cId="4114172598" sldId="2145707046"/>
                <pc2:cmMk id="{94FC8A62-019B-4EF9-9597-15E51B8DF9DB}"/>
              </pc2:cmMkLst>
              <pc226:cmRplyChg chg="add">
                <pc226:chgData name="Ollervidez, Leticia" userId="S::leticia.ollervidez@tea.texas.gov::12ccd2a1-d554-4cac-b492-4e314c2b5f8f" providerId="AD" clId="Web-{4EBB5236-7E47-EC81-D353-7F690CCCAFFC}" dt="2024-07-10T12:53:55.651" v="3"/>
                <pc2:cmRplyMkLst xmlns:pc2="http://schemas.microsoft.com/office/powerpoint/2019/9/main/command">
                  <pc:docMk/>
                  <pc:sldMk cId="4114172598" sldId="2145707046"/>
                  <pc2:cmMk id="{94FC8A62-019B-4EF9-9597-15E51B8DF9DB}"/>
                  <pc2:cmRplyMk id="{CD0DC50E-74C8-4F06-82F3-E49B92FF2CD9}"/>
                </pc2:cmRplyMkLst>
              </pc226:cmRplyChg>
            </pc226:cmChg>
          </p:ext>
        </pc:extLst>
      </pc:sldChg>
    </pc:docChg>
  </pc:docChgLst>
  <pc:docChgLst>
    <pc:chgData name="Johnson, Scott" userId="bec97677-f0c6-4bfb-b610-83dc74061801" providerId="ADAL" clId="{5239811B-3499-49E1-B912-7FEF205917D6}"/>
    <pc:docChg chg="delSld modSld">
      <pc:chgData name="Johnson, Scott" userId="bec97677-f0c6-4bfb-b610-83dc74061801" providerId="ADAL" clId="{5239811B-3499-49E1-B912-7FEF205917D6}" dt="2024-07-11T20:48:29.446" v="1" actId="47"/>
      <pc:docMkLst>
        <pc:docMk/>
      </pc:docMkLst>
      <pc:sldChg chg="modSp mod">
        <pc:chgData name="Johnson, Scott" userId="bec97677-f0c6-4bfb-b610-83dc74061801" providerId="ADAL" clId="{5239811B-3499-49E1-B912-7FEF205917D6}" dt="2024-07-11T20:48:18.080" v="0" actId="6549"/>
        <pc:sldMkLst>
          <pc:docMk/>
          <pc:sldMk cId="2574992220" sldId="2145706922"/>
        </pc:sldMkLst>
        <pc:spChg chg="mod">
          <ac:chgData name="Johnson, Scott" userId="bec97677-f0c6-4bfb-b610-83dc74061801" providerId="ADAL" clId="{5239811B-3499-49E1-B912-7FEF205917D6}" dt="2024-07-11T20:48:18.080" v="0" actId="6549"/>
          <ac:spMkLst>
            <pc:docMk/>
            <pc:sldMk cId="2574992220" sldId="2145706922"/>
            <ac:spMk id="11" creationId="{B0773B04-EA28-7C3E-6372-D181D8E283EE}"/>
          </ac:spMkLst>
        </pc:spChg>
      </pc:sldChg>
      <pc:sldChg chg="del">
        <pc:chgData name="Johnson, Scott" userId="bec97677-f0c6-4bfb-b610-83dc74061801" providerId="ADAL" clId="{5239811B-3499-49E1-B912-7FEF205917D6}" dt="2024-07-11T20:48:29.446" v="1" actId="47"/>
        <pc:sldMkLst>
          <pc:docMk/>
          <pc:sldMk cId="2078580751" sldId="2145707032"/>
        </pc:sldMkLst>
      </pc:sldChg>
      <pc:sldChg chg="del">
        <pc:chgData name="Johnson, Scott" userId="bec97677-f0c6-4bfb-b610-83dc74061801" providerId="ADAL" clId="{5239811B-3499-49E1-B912-7FEF205917D6}" dt="2024-07-11T20:48:29.446" v="1" actId="47"/>
        <pc:sldMkLst>
          <pc:docMk/>
          <pc:sldMk cId="144353369" sldId="2145707033"/>
        </pc:sldMkLst>
      </pc:sldChg>
    </pc:docChg>
  </pc:docChgLst>
  <pc:docChgLst>
    <pc:chgData name="Muffoletto, Jamie" userId="S::jamie.muffoletto@tea.texas.gov::daf1e3c6-8137-448a-b141-d23049d419b5" providerId="AD" clId="Web-{B0B5A849-4EAF-470B-8C58-B72899BB4168}"/>
    <pc:docChg chg="modSld">
      <pc:chgData name="Muffoletto, Jamie" userId="S::jamie.muffoletto@tea.texas.gov::daf1e3c6-8137-448a-b141-d23049d419b5" providerId="AD" clId="Web-{B0B5A849-4EAF-470B-8C58-B72899BB4168}" dt="2024-07-01T19:01:17.821" v="1"/>
      <pc:docMkLst>
        <pc:docMk/>
      </pc:docMkLst>
      <pc:sldChg chg="modSp delCm">
        <pc:chgData name="Muffoletto, Jamie" userId="S::jamie.muffoletto@tea.texas.gov::daf1e3c6-8137-448a-b141-d23049d419b5" providerId="AD" clId="Web-{B0B5A849-4EAF-470B-8C58-B72899BB4168}" dt="2024-07-01T19:01:17.821" v="1"/>
        <pc:sldMkLst>
          <pc:docMk/>
          <pc:sldMk cId="1604216140" sldId="2145707006"/>
        </pc:sldMkLst>
        <pc:spChg chg="mod">
          <ac:chgData name="Muffoletto, Jamie" userId="S::jamie.muffoletto@tea.texas.gov::daf1e3c6-8137-448a-b141-d23049d419b5" providerId="AD" clId="Web-{B0B5A849-4EAF-470B-8C58-B72899BB4168}" dt="2024-07-01T19:01:12.915" v="0" actId="20577"/>
          <ac:spMkLst>
            <pc:docMk/>
            <pc:sldMk cId="1604216140" sldId="2145707006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uffoletto, Jamie" userId="S::jamie.muffoletto@tea.texas.gov::daf1e3c6-8137-448a-b141-d23049d419b5" providerId="AD" clId="Web-{B0B5A849-4EAF-470B-8C58-B72899BB4168}" dt="2024-07-01T19:01:17.821" v="1"/>
              <pc2:cmMkLst xmlns:pc2="http://schemas.microsoft.com/office/powerpoint/2019/9/main/command">
                <pc:docMk/>
                <pc:sldMk cId="1604216140" sldId="2145707006"/>
                <pc2:cmMk id="{45376A53-C281-41C6-A77F-830E56D37648}"/>
              </pc2:cmMkLst>
            </pc226:cmChg>
          </p:ext>
        </pc:extLst>
      </pc:sldChg>
    </pc:docChg>
  </pc:docChgLst>
  <pc:docChgLst>
    <pc:chgData name="Muffoletto, Jamie" userId="daf1e3c6-8137-448a-b141-d23049d419b5" providerId="ADAL" clId="{4B56CA71-3086-42BD-94FA-B6A96AF56F13}"/>
    <pc:docChg chg="addSld modSld">
      <pc:chgData name="Muffoletto, Jamie" userId="daf1e3c6-8137-448a-b141-d23049d419b5" providerId="ADAL" clId="{4B56CA71-3086-42BD-94FA-B6A96AF56F13}" dt="2024-06-14T22:31:02.864" v="122"/>
      <pc:docMkLst>
        <pc:docMk/>
      </pc:docMkLst>
      <pc:sldChg chg="modSp mod">
        <pc:chgData name="Muffoletto, Jamie" userId="daf1e3c6-8137-448a-b141-d23049d419b5" providerId="ADAL" clId="{4B56CA71-3086-42BD-94FA-B6A96AF56F13}" dt="2024-06-14T21:51:07.823" v="119" actId="20577"/>
        <pc:sldMkLst>
          <pc:docMk/>
          <pc:sldMk cId="2758598640" sldId="1341"/>
        </pc:sldMkLst>
        <pc:spChg chg="mod">
          <ac:chgData name="Muffoletto, Jamie" userId="daf1e3c6-8137-448a-b141-d23049d419b5" providerId="ADAL" clId="{4B56CA71-3086-42BD-94FA-B6A96AF56F13}" dt="2024-06-14T21:51:07.823" v="119" actId="20577"/>
          <ac:spMkLst>
            <pc:docMk/>
            <pc:sldMk cId="2758598640" sldId="1341"/>
            <ac:spMk id="2" creationId="{A9340FBA-B2B8-749B-6AD9-F86C2D3EA7D5}"/>
          </ac:spMkLst>
        </pc:spChg>
      </pc:sldChg>
      <pc:sldChg chg="modSp mod">
        <pc:chgData name="Muffoletto, Jamie" userId="daf1e3c6-8137-448a-b141-d23049d419b5" providerId="ADAL" clId="{4B56CA71-3086-42BD-94FA-B6A96AF56F13}" dt="2024-06-07T18:07:21.381" v="47" actId="403"/>
        <pc:sldMkLst>
          <pc:docMk/>
          <pc:sldMk cId="2574992220" sldId="2145706922"/>
        </pc:sldMkLst>
        <pc:spChg chg="mod">
          <ac:chgData name="Muffoletto, Jamie" userId="daf1e3c6-8137-448a-b141-d23049d419b5" providerId="ADAL" clId="{4B56CA71-3086-42BD-94FA-B6A96AF56F13}" dt="2024-06-07T18:07:21.381" v="47" actId="403"/>
          <ac:spMkLst>
            <pc:docMk/>
            <pc:sldMk cId="2574992220" sldId="2145706922"/>
            <ac:spMk id="11" creationId="{B0773B04-EA28-7C3E-6372-D181D8E283EE}"/>
          </ac:spMkLst>
        </pc:spChg>
      </pc:sldChg>
      <pc:sldChg chg="add">
        <pc:chgData name="Muffoletto, Jamie" userId="daf1e3c6-8137-448a-b141-d23049d419b5" providerId="ADAL" clId="{4B56CA71-3086-42BD-94FA-B6A96AF56F13}" dt="2024-06-07T18:07:31.682" v="48"/>
        <pc:sldMkLst>
          <pc:docMk/>
          <pc:sldMk cId="3938024488" sldId="2145707002"/>
        </pc:sldMkLst>
      </pc:sldChg>
      <pc:sldChg chg="modSp mod addCm">
        <pc:chgData name="Muffoletto, Jamie" userId="daf1e3c6-8137-448a-b141-d23049d419b5" providerId="ADAL" clId="{4B56CA71-3086-42BD-94FA-B6A96AF56F13}" dt="2024-06-14T22:31:02.864" v="122"/>
        <pc:sldMkLst>
          <pc:docMk/>
          <pc:sldMk cId="1604216140" sldId="2145707006"/>
        </pc:sldMkLst>
        <pc:spChg chg="mod">
          <ac:chgData name="Muffoletto, Jamie" userId="daf1e3c6-8137-448a-b141-d23049d419b5" providerId="ADAL" clId="{4B56CA71-3086-42BD-94FA-B6A96AF56F13}" dt="2024-06-14T22:30:49.911" v="121"/>
          <ac:spMkLst>
            <pc:docMk/>
            <pc:sldMk cId="1604216140" sldId="2145707006"/>
            <ac:spMk id="2" creationId="{BCACBEB1-B82A-D8C4-DF37-15B20D10245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ffoletto, Jamie" userId="daf1e3c6-8137-448a-b141-d23049d419b5" providerId="ADAL" clId="{4B56CA71-3086-42BD-94FA-B6A96AF56F13}" dt="2024-06-14T22:31:02.864" v="122"/>
              <pc2:cmMkLst xmlns:pc2="http://schemas.microsoft.com/office/powerpoint/2019/9/main/command">
                <pc:docMk/>
                <pc:sldMk cId="1604216140" sldId="2145707006"/>
                <pc2:cmMk id="{45376A53-C281-41C6-A77F-830E56D37648}"/>
              </pc2:cmMkLst>
            </pc226:cmChg>
          </p:ext>
        </pc:extLst>
      </pc:sldChg>
      <pc:sldChg chg="modSp add">
        <pc:chgData name="Muffoletto, Jamie" userId="daf1e3c6-8137-448a-b141-d23049d419b5" providerId="ADAL" clId="{4B56CA71-3086-42BD-94FA-B6A96AF56F13}" dt="2024-06-14T21:49:20.249" v="49"/>
        <pc:sldMkLst>
          <pc:docMk/>
          <pc:sldMk cId="2078580751" sldId="2145707032"/>
        </pc:sldMkLst>
        <pc:spChg chg="mod">
          <ac:chgData name="Muffoletto, Jamie" userId="daf1e3c6-8137-448a-b141-d23049d419b5" providerId="ADAL" clId="{4B56CA71-3086-42BD-94FA-B6A96AF56F13}" dt="2024-06-14T21:49:20.249" v="49"/>
          <ac:spMkLst>
            <pc:docMk/>
            <pc:sldMk cId="2078580751" sldId="2145707032"/>
            <ac:spMk id="3" creationId="{EE5F3CC2-D26C-87F4-379B-E80454480A1A}"/>
          </ac:spMkLst>
        </pc:spChg>
      </pc:sldChg>
      <pc:sldChg chg="add">
        <pc:chgData name="Muffoletto, Jamie" userId="daf1e3c6-8137-448a-b141-d23049d419b5" providerId="ADAL" clId="{4B56CA71-3086-42BD-94FA-B6A96AF56F13}" dt="2024-06-07T18:07:31.682" v="48"/>
        <pc:sldMkLst>
          <pc:docMk/>
          <pc:sldMk cId="144353369" sldId="2145707033"/>
        </pc:sldMkLst>
      </pc:sldChg>
      <pc:sldChg chg="add">
        <pc:chgData name="Muffoletto, Jamie" userId="daf1e3c6-8137-448a-b141-d23049d419b5" providerId="ADAL" clId="{4B56CA71-3086-42BD-94FA-B6A96AF56F13}" dt="2024-06-14T21:49:42.881" v="50"/>
        <pc:sldMkLst>
          <pc:docMk/>
          <pc:sldMk cId="3720574340" sldId="2145707045"/>
        </pc:sldMkLst>
      </pc:sldChg>
    </pc:docChg>
  </pc:docChgLst>
  <pc:docChgLst>
    <pc:chgData name="Hanson, Terri" userId="a02fd813-d4f3-43fd-83dd-7393041517de" providerId="ADAL" clId="{C4F38E4B-8792-40A8-9EB5-BB62F2801218}"/>
    <pc:docChg chg="">
      <pc:chgData name="Hanson, Terri" userId="a02fd813-d4f3-43fd-83dd-7393041517de" providerId="ADAL" clId="{C4F38E4B-8792-40A8-9EB5-BB62F2801218}" dt="2024-07-21T23:09:48.137" v="3"/>
      <pc:docMkLst>
        <pc:docMk/>
      </pc:docMkLst>
      <pc:sldChg chg="addCm delCm">
        <pc:chgData name="Hanson, Terri" userId="a02fd813-d4f3-43fd-83dd-7393041517de" providerId="ADAL" clId="{C4F38E4B-8792-40A8-9EB5-BB62F2801218}" dt="2024-07-21T23:01:58.594" v="2"/>
        <pc:sldMkLst>
          <pc:docMk/>
          <pc:sldMk cId="2758598640" sldId="134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Hanson, Terri" userId="a02fd813-d4f3-43fd-83dd-7393041517de" providerId="ADAL" clId="{C4F38E4B-8792-40A8-9EB5-BB62F2801218}" dt="2024-07-21T23:01:58.594" v="2"/>
              <pc2:cmMkLst xmlns:pc2="http://schemas.microsoft.com/office/powerpoint/2019/9/main/command">
                <pc:docMk/>
                <pc:sldMk cId="2758598640" sldId="1341"/>
                <pc2:cmMk id="{92862E76-4BB7-425C-A680-CF84D9781AC3}"/>
              </pc2:cmMkLst>
            </pc226:cmChg>
          </p:ext>
        </pc:extLst>
      </pc:sldChg>
      <pc:sldChg chg="addCm">
        <pc:chgData name="Hanson, Terri" userId="a02fd813-d4f3-43fd-83dd-7393041517de" providerId="ADAL" clId="{C4F38E4B-8792-40A8-9EB5-BB62F2801218}" dt="2024-07-21T23:01:11.697" v="1"/>
        <pc:sldMkLst>
          <pc:docMk/>
          <pc:sldMk cId="4114172598" sldId="214570704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C4F38E4B-8792-40A8-9EB5-BB62F2801218}" dt="2024-07-21T23:01:11.697" v="1"/>
              <pc2:cmMkLst xmlns:pc2="http://schemas.microsoft.com/office/powerpoint/2019/9/main/command">
                <pc:docMk/>
                <pc:sldMk cId="4114172598" sldId="2145707046"/>
                <pc2:cmMk id="{EADAF8BF-4D21-4090-85AF-55F351518B6A}"/>
              </pc2:cmMkLst>
            </pc226:cmChg>
          </p:ext>
        </pc:extLst>
      </pc:sldChg>
      <pc:sldChg chg="addCm">
        <pc:chgData name="Hanson, Terri" userId="a02fd813-d4f3-43fd-83dd-7393041517de" providerId="ADAL" clId="{C4F38E4B-8792-40A8-9EB5-BB62F2801218}" dt="2024-07-21T23:09:48.137" v="3"/>
        <pc:sldMkLst>
          <pc:docMk/>
          <pc:sldMk cId="1827364336" sldId="214570709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Hanson, Terri" userId="a02fd813-d4f3-43fd-83dd-7393041517de" providerId="ADAL" clId="{C4F38E4B-8792-40A8-9EB5-BB62F2801218}" dt="2024-07-21T23:09:48.137" v="3"/>
              <pc2:cmMkLst xmlns:pc2="http://schemas.microsoft.com/office/powerpoint/2019/9/main/command">
                <pc:docMk/>
                <pc:sldMk cId="1827364336" sldId="2145707097"/>
                <pc2:cmMk id="{3BA9FFDE-6091-4F79-BC0B-AD12D4E5A7A6}"/>
              </pc2:cmMkLst>
            </pc226:cmChg>
          </p:ext>
        </pc:extLst>
      </pc:sldChg>
    </pc:docChg>
  </pc:docChgLst>
  <pc:docChgLst>
    <pc:chgData name="Briggs, Connor" userId="S::connor.briggs@tea.texas.gov::885b7513-d3fa-4947-add1-efc2b24f04bd" providerId="AD" clId="Web-{7ED9BA42-AA8E-047F-C1DC-2C05C41172A7}"/>
    <pc:docChg chg="">
      <pc:chgData name="Briggs, Connor" userId="S::connor.briggs@tea.texas.gov::885b7513-d3fa-4947-add1-efc2b24f04bd" providerId="AD" clId="Web-{7ED9BA42-AA8E-047F-C1DC-2C05C41172A7}" dt="2024-07-19T14:47:13.078" v="2"/>
      <pc:docMkLst>
        <pc:docMk/>
      </pc:docMkLst>
      <pc:sldChg chg="modCm">
        <pc:chgData name="Briggs, Connor" userId="S::connor.briggs@tea.texas.gov::885b7513-d3fa-4947-add1-efc2b24f04bd" providerId="AD" clId="Web-{7ED9BA42-AA8E-047F-C1DC-2C05C41172A7}" dt="2024-07-19T14:47:05.906" v="1"/>
        <pc:sldMkLst>
          <pc:docMk/>
          <pc:sldMk cId="85075781" sldId="214570701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ggs, Connor" userId="S::connor.briggs@tea.texas.gov::885b7513-d3fa-4947-add1-efc2b24f04bd" providerId="AD" clId="Web-{7ED9BA42-AA8E-047F-C1DC-2C05C41172A7}" dt="2024-07-19T14:47:05.906" v="1"/>
              <pc2:cmMkLst xmlns:pc2="http://schemas.microsoft.com/office/powerpoint/2019/9/main/command">
                <pc:docMk/>
                <pc:sldMk cId="85075781" sldId="2145707013"/>
                <pc2:cmMk id="{8AB3E7BF-C2F1-486E-A580-BE2322637E17}"/>
              </pc2:cmMkLst>
            </pc226:cmChg>
          </p:ext>
        </pc:extLst>
      </pc:sldChg>
      <pc:sldChg chg="modCm">
        <pc:chgData name="Briggs, Connor" userId="S::connor.briggs@tea.texas.gov::885b7513-d3fa-4947-add1-efc2b24f04bd" providerId="AD" clId="Web-{7ED9BA42-AA8E-047F-C1DC-2C05C41172A7}" dt="2024-07-19T14:47:13.078" v="2"/>
        <pc:sldMkLst>
          <pc:docMk/>
          <pc:sldMk cId="2582208456" sldId="21457070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ggs, Connor" userId="S::connor.briggs@tea.texas.gov::885b7513-d3fa-4947-add1-efc2b24f04bd" providerId="AD" clId="Web-{7ED9BA42-AA8E-047F-C1DC-2C05C41172A7}" dt="2024-07-19T14:47:13.078" v="2"/>
              <pc2:cmMkLst xmlns:pc2="http://schemas.microsoft.com/office/powerpoint/2019/9/main/command">
                <pc:docMk/>
                <pc:sldMk cId="2582208456" sldId="2145707095"/>
                <pc2:cmMk id="{5EE0E0E5-F8D9-4E72-9CC5-D934DA45C43B}"/>
              </pc2:cmMkLst>
            </pc226:cmChg>
          </p:ext>
        </pc:extLst>
      </pc:sldChg>
      <pc:sldChg chg="modCm">
        <pc:chgData name="Briggs, Connor" userId="S::connor.briggs@tea.texas.gov::885b7513-d3fa-4947-add1-efc2b24f04bd" providerId="AD" clId="Web-{7ED9BA42-AA8E-047F-C1DC-2C05C41172A7}" dt="2024-07-19T14:46:45.733" v="0"/>
        <pc:sldMkLst>
          <pc:docMk/>
          <pc:sldMk cId="2364201142" sldId="21457070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riggs, Connor" userId="S::connor.briggs@tea.texas.gov::885b7513-d3fa-4947-add1-efc2b24f04bd" providerId="AD" clId="Web-{7ED9BA42-AA8E-047F-C1DC-2C05C41172A7}" dt="2024-07-19T14:46:45.733" v="0"/>
              <pc2:cmMkLst xmlns:pc2="http://schemas.microsoft.com/office/powerpoint/2019/9/main/command">
                <pc:docMk/>
                <pc:sldMk cId="2364201142" sldId="2145707096"/>
                <pc2:cmMk id="{017A591F-DB11-438A-821A-8CE94A0BC25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D5E38-04D7-4CC0-AF82-3E5D8CB519DD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D9ABE-7AB9-4D3A-BEA5-45E799BD6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76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21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4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21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73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22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4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49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18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4D9ABE-7AB9-4D3A-BEA5-45E799BD6C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796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4D9ABE-7AB9-4D3A-BEA5-45E799BD6C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6FD7D95E-6B62-47ED-8187-0B1562D06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8" r="1178" b="246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-1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75964"/>
            <a:ext cx="5507665" cy="23896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FD4AE78-D0EB-4A0B-B63F-8343844A88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EBFA53-3D67-304C-8BAB-F461F2DE5244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8215F0-AC27-C64F-9348-60129EF43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112C45B-F787-7C43-BB07-B214946426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FB4E1D8-148E-BB46-8227-70333E5A7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7056E4-3E14-4ED3-85AB-955E33A8DA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7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D7E7471-44C5-463E-B019-1DAB8864F30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50417" y="1304642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ABE558-DBB8-C64A-B51B-A8140EAB3C3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20D4E2B-309B-AC4B-967F-9B15C61C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3D23F3C-8686-ED41-A69E-216B386B96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D27DAC6-0C5E-194D-B398-62D21A93A6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FC259-BBAE-4DA5-B848-4DB59354A87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7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285424"/>
            <a:ext cx="538362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6428096" y="1285424"/>
            <a:ext cx="5405941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8097" y="1285424"/>
            <a:ext cx="538362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B5868-DFC4-1A43-8743-6E68BA4257B7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2ECF530-48E5-5848-B2E1-9BC081B0D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0496040E-53E8-4343-B8A6-5CD897765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01EF5C9-4012-EE46-BB4E-52AD584C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82200EE-224B-415F-A726-90C5CBB2F8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9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0729C3-ACF1-4E41-B822-FC5A03165595}"/>
              </a:ext>
            </a:extLst>
          </p:cNvPr>
          <p:cNvSpPr/>
          <p:nvPr userDrawn="1"/>
        </p:nvSpPr>
        <p:spPr>
          <a:xfrm>
            <a:off x="333375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643187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952999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262811" y="3223527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572623" y="3223291"/>
            <a:ext cx="2200275" cy="447675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428749" y="2390136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736180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048373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336753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563224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DA5B326-4BC0-484C-8A52-EB4943337D62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4142F996-DE7C-3E47-BA8A-BBC00F96DD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974DC2DB-1F0B-0942-9E0D-4F8920E60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B05FB37-2E5D-9D48-A9B7-C9217B450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917D098-5A09-4869-B309-8E88CBD6B8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712381" y="1239202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712380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6909500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6941734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9538" y="1286467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9537" y="3788533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56658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6051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0968C-3F33-C64B-A2A1-E1BACC190A76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07386F5-F54A-234D-AC30-C50F06D595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A01B6C27-68DF-A946-B076-AD57BBA02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0949CC2-4815-9040-AE29-DA865A2CF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775AFD9-BEE3-425F-9AB3-3335000DBB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51F148-FE22-5F4B-9656-B9FD0B31FA6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1D1E651-A636-ED44-8643-D87936B7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E373F66-282B-C84A-9B7B-612F107B44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3B3F59D-D4CA-7848-B38D-767519517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7E9B9A6-20E0-4E5C-B982-427BF76498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17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9CEFC9-AAA7-49A4-8FDC-F89E6009086A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B7C878DE-4C84-4F9E-B3A9-9F718A6DA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9B79DAE-CFAF-404D-BC10-36DC7525CF58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ABCAA-819D-3348-9451-F8B72E04B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6E019A-A2E1-144B-A66D-D804B12991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CA4099B-DB89-0449-ADCC-A2078A708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6C6628B-B955-4A06-A2D2-F2637EC1E6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118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CA210-FEED-684B-A2A9-F54EDD7D2C65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30A1659-99D2-374C-97EA-2635D11528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90F83D7-4EC5-EE4E-83F7-C835C5446C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C1ADDC4B-24B4-4987-8301-62AC6401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67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BD0F88F-B66B-F745-BA33-0143C27E5F2D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chemeClr val="accent2"/>
              </a:buClr>
              <a:buSzPct val="75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Clr>
                <a:srgbClr val="0D6CB9"/>
              </a:buClr>
              <a:buFont typeface="Arial" panose="020B0604020202020204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FA6AE0-F5B6-6E49-8BB3-4004BFDD1F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F9FB4947-4D5F-954E-B552-4F263C8E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D2FE67E8-1825-AB4D-A7FC-30A73E3B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98E68E3-D6C5-9245-99A9-607F1E2B05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9BBBBBA0-AAB0-4BC2-BDF1-8C90CA9DFF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35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6E93DA6-A186-9940-9961-AE9EAE17F18C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2EAA20-EA13-F943-95AF-7156B689A8C1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49262BE9-D596-EE49-8507-B79D803E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910B0988-AF98-C545-A6AB-AD57B467B0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D5D7554-A478-8645-A569-84934EC2D6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3A586B6-7406-43F8-B07F-A8BD953D18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3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on a bridge&#10;&#10;Description automatically generated">
            <a:extLst>
              <a:ext uri="{FF2B5EF4-FFF2-40B4-BE49-F238E27FC236}">
                <a16:creationId xmlns:a16="http://schemas.microsoft.com/office/drawing/2014/main" id="{45223C62-28C3-4635-9AE9-ABBD588FC7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4042"/>
          <a:stretch/>
        </p:blipFill>
        <p:spPr>
          <a:xfrm>
            <a:off x="0" y="0"/>
            <a:ext cx="1221742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48669"/>
            <a:ext cx="5507665" cy="2416920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B2691C8-17BF-4178-8EB9-778DEDDB1A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61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7DCAAF-B02B-B24A-8AB0-956BA9E81D63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28DAB3-C658-FA4C-9183-4169F5C77E36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53DBDFD6-DCC5-FE4D-9B49-5F5722AB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8C24448D-6ADF-8442-A000-775910CD0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1165CA6F-4364-244F-9ABF-4E81C4523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4973D2B0-1CE9-493B-9925-CD6B89614F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101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523919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833731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4354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53355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616912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929105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217485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43956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A2BD7F4-C9CD-5E45-8A88-B96A3E033E78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4592BA-DF80-CC4D-BC9D-88314565611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C9F3F664-C802-7249-A764-71E581FA3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34" name="Picture 33" descr="A close up of a sign&#10;&#10;Description automatically generated">
            <a:extLst>
              <a:ext uri="{FF2B5EF4-FFF2-40B4-BE49-F238E27FC236}">
                <a16:creationId xmlns:a16="http://schemas.microsoft.com/office/drawing/2014/main" id="{D467C9B8-BC4D-7F47-8AA0-AA2F4BE0A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D8DE5CC-1AD4-EE46-B391-85AE43951F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AF8FDEC-6588-41D9-99DC-18FE86AD0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8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800100" indent="-3429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Clr>
                <a:srgbClr val="0D6CB9"/>
              </a:buClr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FDDB49D4-8143-9B46-A2E3-F54C2E2C2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E45AD176-A492-564A-9120-30D5931E75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2D2368-DB91-5641-B72D-CAD3B3692E26}"/>
              </a:ext>
            </a:extLst>
          </p:cNvPr>
          <p:cNvSpPr/>
          <p:nvPr userDrawn="1"/>
        </p:nvSpPr>
        <p:spPr>
          <a:xfrm>
            <a:off x="0" y="755373"/>
            <a:ext cx="12192000" cy="160571"/>
          </a:xfrm>
          <a:prstGeom prst="rect">
            <a:avLst/>
          </a:prstGeom>
          <a:solidFill>
            <a:schemeClr val="accent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2FE50E5-E585-294D-8EA1-6FF47F94FAEF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24516B70-534E-B846-AFCE-7DEC40C1C0F1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id="{1D042591-5AE2-0747-992B-D891310041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6BF1E2C7-B4C7-9940-9534-D5A78B0DBD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0" y="199694"/>
            <a:ext cx="9515883" cy="542429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D6CB9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BF0BE0F-8278-429A-ABC4-48862EE15D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E9050-50FF-4330-8FD2-DAA2A68D4B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3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17A0E8C-5BD7-4700-910D-186567B7387F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25C8F73-2D17-4CBB-8381-D1323C9DA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33C5E1-1EDD-41B7-9D2F-B0420BABB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1841" y="167275"/>
            <a:ext cx="9630770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7415" y="1495651"/>
            <a:ext cx="8988726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9BB631-3C3A-404F-9486-4A9AD6558D7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77C9D04E-46AF-E54D-9D39-9FEF716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AF1344F-A4C1-B246-84D0-1D67018FF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15CADD9-290D-480D-B381-B762CBC85C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490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0C87E2D-FAD5-4CD6-9B9E-DF4D175EE0DC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90356-E557-4622-94C2-A683DA8E87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7797" y="6492875"/>
            <a:ext cx="2743200" cy="365125"/>
          </a:xfrm>
        </p:spPr>
        <p:txBody>
          <a:bodyPr/>
          <a:lstStyle/>
          <a:p>
            <a:fld id="{FA6A0AD2-53AF-4D84-8AC9-3DBC493F2F75}" type="datetimeFigureOut">
              <a:rPr lang="en-US" smtClean="0"/>
              <a:t>7/23/2024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69B0202-9DFD-4FCF-891E-B47E47F3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87BB70-7752-40F0-9AD0-27AB3E938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20119" y="153230"/>
            <a:ext cx="9513918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8" y="1495651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07FE31F-6F7C-45E4-8003-85B28143C0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77078" y="1478675"/>
            <a:ext cx="4462819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757E269-44EA-2844-9B22-F017403D625E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AEB296D3-703D-C04F-9ED9-0F2A0F4651CC}"/>
              </a:ext>
            </a:extLst>
          </p:cNvPr>
          <p:cNvSpPr txBox="1">
            <a:spLocks/>
          </p:cNvSpPr>
          <p:nvPr userDrawn="1"/>
        </p:nvSpPr>
        <p:spPr>
          <a:xfrm>
            <a:off x="243484" y="6492875"/>
            <a:ext cx="15853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20" name="Picture 19" descr="A close up of a sign&#10;&#10;Description automatically generated">
            <a:extLst>
              <a:ext uri="{FF2B5EF4-FFF2-40B4-BE49-F238E27FC236}">
                <a16:creationId xmlns:a16="http://schemas.microsoft.com/office/drawing/2014/main" id="{4DF7DD12-0BD0-204E-A4BA-F2E71254F3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46102D5F-B5B3-44E7-B63C-D3C34DEFE1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9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8F225BF-6018-4E25-96E5-020EDE4E074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ECAAA4-813E-4564-BA0D-541DE67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627CC05B-DA50-4521-98AC-7116F4C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8408" y="164595"/>
            <a:ext cx="9919861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1880" y="1285424"/>
            <a:ext cx="5308980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7521C-1BCE-4078-A60B-0FB9F0B5528E}"/>
              </a:ext>
            </a:extLst>
          </p:cNvPr>
          <p:cNvSpPr/>
          <p:nvPr userDrawn="1"/>
        </p:nvSpPr>
        <p:spPr>
          <a:xfrm>
            <a:off x="7719237" y="1285424"/>
            <a:ext cx="4114800" cy="4351338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B1717F6-064F-44CB-A093-DF09DFF51A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9237" y="1285424"/>
            <a:ext cx="409248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8F072F-C70B-384C-BB1F-23F1D691A60B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7719160-ED60-8045-8675-2D2E52240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ECDAB876-A886-C54C-ACB6-BF7126E39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CB36AA6-6A09-4EF9-94EF-52554048B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815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C02CBCA-AFCA-4598-B68B-76039CBECC82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67CC9ED6-411A-4AA2-93D9-7C6C1FA6E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164CE446-9449-45AF-9B88-2402D6E07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249" y="168668"/>
            <a:ext cx="9884676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630556-1203-444D-9406-8EE318B5B62D}"/>
              </a:ext>
            </a:extLst>
          </p:cNvPr>
          <p:cNvSpPr/>
          <p:nvPr userDrawn="1"/>
        </p:nvSpPr>
        <p:spPr>
          <a:xfrm>
            <a:off x="2484163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5910CA-54F1-4812-905F-477F1B94A069}"/>
              </a:ext>
            </a:extLst>
          </p:cNvPr>
          <p:cNvSpPr/>
          <p:nvPr userDrawn="1"/>
        </p:nvSpPr>
        <p:spPr>
          <a:xfrm>
            <a:off x="4793975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12D5BA-B9DC-4C3A-8F29-0221C1A88107}"/>
              </a:ext>
            </a:extLst>
          </p:cNvPr>
          <p:cNvSpPr/>
          <p:nvPr userDrawn="1"/>
        </p:nvSpPr>
        <p:spPr>
          <a:xfrm>
            <a:off x="7103787" y="3223527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FE10E2-8D3B-4767-B6E0-27F1C0B4C047}"/>
              </a:ext>
            </a:extLst>
          </p:cNvPr>
          <p:cNvSpPr/>
          <p:nvPr userDrawn="1"/>
        </p:nvSpPr>
        <p:spPr>
          <a:xfrm>
            <a:off x="9413599" y="3223291"/>
            <a:ext cx="2200275" cy="4476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6C6169-6835-4943-80F4-23BCECDD3F07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332717" y="2472427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E6F3C4-95C1-49A1-8C1A-8B07DC3E6F2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577156" y="3681599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E8C7092-4FAF-491B-95F5-3A72870FA8D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5889349" y="2390135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78854-7097-4280-ABBA-C6320921F609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8177729" y="3681598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C4280E-0FDC-4BFA-9394-244BF06A903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404200" y="2390134"/>
            <a:ext cx="4763" cy="747027"/>
          </a:xfrm>
          <a:prstGeom prst="line">
            <a:avLst/>
          </a:prstGeom>
          <a:ln w="50800" cap="rnd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911C78B-F852-454F-903B-A9ACC1E0058D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ate Placeholder 3">
            <a:extLst>
              <a:ext uri="{FF2B5EF4-FFF2-40B4-BE49-F238E27FC236}">
                <a16:creationId xmlns:a16="http://schemas.microsoft.com/office/drawing/2014/main" id="{69562053-D36A-6A4C-81AC-15D58F021C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28" name="Picture 27" descr="A close up of a sign&#10;&#10;Description automatically generated">
            <a:extLst>
              <a:ext uri="{FF2B5EF4-FFF2-40B4-BE49-F238E27FC236}">
                <a16:creationId xmlns:a16="http://schemas.microsoft.com/office/drawing/2014/main" id="{F37422CB-060A-BE49-AEEC-D38C146ED0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7211782-D95D-4EAA-8801-2284CAACAE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2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5F1119D-21B3-4E72-8273-39944FAB4016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2249239-F68B-4147-B1D1-C5BAEF52A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4F8CBC6-0EA4-454E-9AE7-330D0B07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8857" y="164595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A689B4-7CB5-4150-A72A-0CECA6C94C1B}"/>
              </a:ext>
            </a:extLst>
          </p:cNvPr>
          <p:cNvSpPr/>
          <p:nvPr userDrawn="1"/>
        </p:nvSpPr>
        <p:spPr>
          <a:xfrm>
            <a:off x="2381529" y="1242035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30B6CA-CF8E-4672-850C-BD70C9603821}"/>
              </a:ext>
            </a:extLst>
          </p:cNvPr>
          <p:cNvSpPr/>
          <p:nvPr userDrawn="1"/>
        </p:nvSpPr>
        <p:spPr>
          <a:xfrm>
            <a:off x="2381528" y="3731447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FA0AC-AA6C-48D9-975D-40B547596326}"/>
              </a:ext>
            </a:extLst>
          </p:cNvPr>
          <p:cNvSpPr/>
          <p:nvPr userDrawn="1"/>
        </p:nvSpPr>
        <p:spPr>
          <a:xfrm>
            <a:off x="7223399" y="1226548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E3B6A9-6BD0-49EC-BAE1-4EA85B6203D7}"/>
              </a:ext>
            </a:extLst>
          </p:cNvPr>
          <p:cNvSpPr/>
          <p:nvPr userDrawn="1"/>
        </p:nvSpPr>
        <p:spPr>
          <a:xfrm>
            <a:off x="7255633" y="3728614"/>
            <a:ext cx="4557159" cy="19670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7ACE795-39A5-44AF-BE69-ACAD8F831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686" y="1289300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70694BD-2766-4F24-B88E-F6B550AE66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8685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46A60D-83B3-4754-B14D-1E822DFD43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70557" y="1270715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9C65ADA2-B7F5-41AA-B308-B1E34FA3F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49950" y="3791366"/>
            <a:ext cx="4462841" cy="1847185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accent1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85CF5-636A-E440-B11A-092206235E22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C737E72E-CFE8-C948-A232-7E5E0DBB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26" name="Picture 25" descr="A close up of a sign&#10;&#10;Description automatically generated">
            <a:extLst>
              <a:ext uri="{FF2B5EF4-FFF2-40B4-BE49-F238E27FC236}">
                <a16:creationId xmlns:a16="http://schemas.microsoft.com/office/drawing/2014/main" id="{9516DD73-EFAF-4D47-841B-1104248EF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569829E-0179-48F9-9819-FA8179268C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37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D6C3F4-C7B6-4613-8B33-6EBE2B01DE7B}"/>
              </a:ext>
            </a:extLst>
          </p:cNvPr>
          <p:cNvSpPr/>
          <p:nvPr userDrawn="1"/>
        </p:nvSpPr>
        <p:spPr>
          <a:xfrm>
            <a:off x="0" y="164595"/>
            <a:ext cx="12192000" cy="751350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12291" y="252702"/>
            <a:ext cx="9131780" cy="575136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1A91-6111-4E0C-A869-7E9C2FDE4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5038C-8DCC-497B-8852-2117A77C8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0675" y="6492873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B5F3F2-7038-D944-BB35-28CDB39B19DA}"/>
              </a:ext>
            </a:extLst>
          </p:cNvPr>
          <p:cNvSpPr/>
          <p:nvPr userDrawn="1"/>
        </p:nvSpPr>
        <p:spPr>
          <a:xfrm>
            <a:off x="241110" y="0"/>
            <a:ext cx="1583141" cy="68580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045A7A8-30EA-074D-AD8F-CCCE7D8D8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3484" y="6492875"/>
            <a:ext cx="1585316" cy="365125"/>
          </a:xfrm>
        </p:spPr>
        <p:txBody>
          <a:bodyPr/>
          <a:lstStyle>
            <a:lvl1pPr algn="ctr">
              <a:defRPr/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210F5092-1527-9B43-8ADE-35FC8A382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77" y="208290"/>
            <a:ext cx="997300" cy="398921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B514CDE-B44E-48D2-AF6E-F7F26F3FAC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5" y="5840228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8132F563-1018-4BBA-84AD-7D43004A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1325" r="3165" b="2551"/>
          <a:stretch/>
        </p:blipFill>
        <p:spPr>
          <a:xfrm>
            <a:off x="426" y="0"/>
            <a:ext cx="1219157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ABA84F-8E24-41C1-A179-B6E997659D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116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858439"/>
            <a:ext cx="9144000" cy="1455651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algn="ctr">
              <a:defRPr sz="5600" b="1">
                <a:solidFill>
                  <a:srgbClr val="3C6EBE"/>
                </a:solidFill>
                <a:latin typeface="+mn-lt"/>
              </a:defRPr>
            </a:lvl1pPr>
          </a:lstStyle>
          <a:p>
            <a:r>
              <a:rPr lang="en-US"/>
              <a:t>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txBody>
          <a:bodyPr anchor="t"/>
          <a:lstStyle>
            <a:lvl1pPr marL="0" indent="0" algn="ctr">
              <a:buNone/>
              <a:defRPr sz="2400" b="1" spc="140" baseline="0">
                <a:solidFill>
                  <a:srgbClr val="44546A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EDIT MASTER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7AE6E-8C98-4164-87BD-E54F22AEFC9C}" type="datetime1">
              <a:rPr lang="en-US" smtClean="0"/>
              <a:t>7/23/2024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8AB57-2DBE-44A3-AE96-942C49E954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0" y="1268412"/>
            <a:ext cx="12192000" cy="55895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8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itting at a computer&#10;&#10;Description automatically generated">
            <a:extLst>
              <a:ext uri="{FF2B5EF4-FFF2-40B4-BE49-F238E27FC236}">
                <a16:creationId xmlns:a16="http://schemas.microsoft.com/office/drawing/2014/main" id="{70A31480-C32A-4BB8-B0DF-C99B27B66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-22" b="20417"/>
          <a:stretch/>
        </p:blipFill>
        <p:spPr>
          <a:xfrm>
            <a:off x="0" y="1"/>
            <a:ext cx="1221742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28147C-9AFB-495B-A485-811F7D37112A}"/>
              </a:ext>
            </a:extLst>
          </p:cNvPr>
          <p:cNvSpPr/>
          <p:nvPr userDrawn="1"/>
        </p:nvSpPr>
        <p:spPr>
          <a:xfrm>
            <a:off x="0" y="0"/>
            <a:ext cx="12217429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1573619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2" y="233478"/>
            <a:ext cx="994008" cy="397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0819" y="3807725"/>
            <a:ext cx="5507665" cy="2457864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28B33F6-A58B-4CDC-8488-A0B7054DA8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9" y="6173310"/>
            <a:ext cx="865233" cy="52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7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B9DEDDA-7B58-4520-A950-B49ECEF3EC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23292" r="9940" b="12674"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FB7DA9D-A6E0-4F2D-B849-48659B12B7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26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child, indoor, wall&#10;&#10;Description automatically generated">
            <a:extLst>
              <a:ext uri="{FF2B5EF4-FFF2-40B4-BE49-F238E27FC236}">
                <a16:creationId xmlns:a16="http://schemas.microsoft.com/office/drawing/2014/main" id="{454B729E-4078-4961-AA28-F71FC702E4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" t="7435" r="-42" b="1754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148" y="2169994"/>
            <a:ext cx="2870789" cy="234344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954323D5-DC36-4533-A457-DCC5ED0C96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02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3D73650-076F-4A3A-8B1D-4BC037C27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1406" b="14039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5"/>
            <a:ext cx="2870789" cy="2351382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44B20456-6692-4960-8821-D490DE1756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ook, indoor, laptop, shelf&#10;&#10;Description automatically generated">
            <a:extLst>
              <a:ext uri="{FF2B5EF4-FFF2-40B4-BE49-F238E27FC236}">
                <a16:creationId xmlns:a16="http://schemas.microsoft.com/office/drawing/2014/main" id="{E38AE18D-74B8-4D84-8A53-A0113DBFD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6395" r="104" b="3783"/>
          <a:stretch/>
        </p:blipFill>
        <p:spPr>
          <a:xfrm>
            <a:off x="0" y="1"/>
            <a:ext cx="12192000" cy="6898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0033EEE-3823-4FA0-9C86-2F8D1358CA62}"/>
              </a:ext>
            </a:extLst>
          </p:cNvPr>
          <p:cNvSpPr/>
          <p:nvPr userDrawn="1"/>
        </p:nvSpPr>
        <p:spPr>
          <a:xfrm>
            <a:off x="361507" y="0"/>
            <a:ext cx="3094074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478F5A8A-81B1-4D06-B15C-B9423E8CC1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4" y="337010"/>
            <a:ext cx="1649139" cy="659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5F915A-2D65-4403-B6A1-FAFF6BE607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2" y="2179674"/>
            <a:ext cx="2870789" cy="2392325"/>
          </a:xfrm>
          <a:noFill/>
          <a:ln>
            <a:noFill/>
          </a:ln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or section break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C7C0638-979B-4B0B-B96F-6B859AF7A6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94" y="6040073"/>
            <a:ext cx="1060704" cy="64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7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B7C4E4-2D06-490E-9697-F8F066CE1C1F}"/>
              </a:ext>
            </a:extLst>
          </p:cNvPr>
          <p:cNvSpPr/>
          <p:nvPr userDrawn="1"/>
        </p:nvSpPr>
        <p:spPr>
          <a:xfrm>
            <a:off x="0" y="6017606"/>
            <a:ext cx="12192000" cy="527467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0E875-7581-43F3-85AE-4FC91D736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50" y="6062943"/>
            <a:ext cx="997300" cy="398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9221D3-8348-4325-9C95-16793EEF1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2380" y="153230"/>
            <a:ext cx="11121657" cy="75135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add header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56EDC-1A10-41B1-8C8A-3A9DA51A4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80" y="1495651"/>
            <a:ext cx="10623762" cy="435133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accent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accent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F4DB6E-C9F9-D944-B663-9CB9DAF8722D}"/>
              </a:ext>
            </a:extLst>
          </p:cNvPr>
          <p:cNvSpPr/>
          <p:nvPr userDrawn="1"/>
        </p:nvSpPr>
        <p:spPr>
          <a:xfrm>
            <a:off x="0" y="6502622"/>
            <a:ext cx="12192000" cy="123465"/>
          </a:xfrm>
          <a:prstGeom prst="rect">
            <a:avLst/>
          </a:prstGeom>
          <a:solidFill>
            <a:srgbClr val="F160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A518B"/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8E7FD1F-DB59-1F43-A0E9-971CABD56E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650F9ED-1E1E-254C-8D51-ADB94CF4D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4FED095-2A60-7649-AE12-495DA5A57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D25C652-3A12-4692-BB44-8656ED261C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168" y="151883"/>
            <a:ext cx="895947" cy="52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2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36F96-CFF5-43CD-9E03-D06E3B2A0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4433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C28EB-BCA9-43F7-A9C9-9BC5A31B85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8125" y="65379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A6A0AD2-53AF-4D84-8AC9-3DBC493F2F75}" type="datetimeFigureOut">
              <a:rPr lang="en-US" smtClean="0"/>
              <a:pPr/>
              <a:t>7/23/2024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7911F-0FB9-4538-A2CE-203712435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0675" y="65291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9C126A4-BD19-47E2-8A0E-0DE1B9D8C9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0FB3CC-93E0-4E44-B4B3-913813400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53" y="104134"/>
            <a:ext cx="11164188" cy="75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41112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21" r:id="rId2"/>
    <p:sldLayoutId id="2147483742" r:id="rId3"/>
    <p:sldLayoutId id="2147483748" r:id="rId4"/>
    <p:sldLayoutId id="2147483746" r:id="rId5"/>
    <p:sldLayoutId id="2147483747" r:id="rId6"/>
    <p:sldLayoutId id="2147483744" r:id="rId7"/>
    <p:sldLayoutId id="2147483745" r:id="rId8"/>
    <p:sldLayoutId id="2147483725" r:id="rId9"/>
    <p:sldLayoutId id="2147483756" r:id="rId10"/>
    <p:sldLayoutId id="2147483749" r:id="rId11"/>
    <p:sldLayoutId id="2147483750" r:id="rId12"/>
    <p:sldLayoutId id="2147483751" r:id="rId13"/>
    <p:sldLayoutId id="2147483753" r:id="rId14"/>
    <p:sldLayoutId id="2147483752" r:id="rId15"/>
    <p:sldLayoutId id="2147483720" r:id="rId16"/>
    <p:sldLayoutId id="2147483754" r:id="rId17"/>
    <p:sldLayoutId id="2147483757" r:id="rId18"/>
    <p:sldLayoutId id="2147483758" r:id="rId19"/>
    <p:sldLayoutId id="2147483760" r:id="rId20"/>
    <p:sldLayoutId id="2147483761" r:id="rId21"/>
    <p:sldLayoutId id="2147483762" r:id="rId22"/>
    <p:sldLayoutId id="2147483763" r:id="rId23"/>
    <p:sldLayoutId id="2147483764" r:id="rId24"/>
    <p:sldLayoutId id="2147483765" r:id="rId25"/>
    <p:sldLayoutId id="2147483766" r:id="rId26"/>
    <p:sldLayoutId id="2147483767" r:id="rId27"/>
    <p:sldLayoutId id="2147483768" r:id="rId28"/>
    <p:sldLayoutId id="2147483755" r:id="rId29"/>
    <p:sldLayoutId id="214748377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xasstudentdatasystem.org/sites/texasstudentdatasystem.org/files/child-find-promotion-logic.pdf" TargetMode="Externa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exasstudentdatasystem.org/sites/texasstudentdatasystem.org/files/child-find-test-cases.pdf" TargetMode="Externa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tealprod.tea.state.tx.us/tims/browse/TSDSKB-621" TargetMode="External"/><Relationship Id="rId7" Type="http://schemas.openxmlformats.org/officeDocument/2006/relationships/hyperlink" Target="https://tealprod.tea.state.tx.us/tims/browse/TSDSKB-650" TargetMode="External"/><Relationship Id="rId2" Type="http://schemas.openxmlformats.org/officeDocument/2006/relationships/hyperlink" Target="https://tealprod.tea.state.tx.us/tims/browse/TSDSKB-620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tealprod.tea.state.tx.us/tims/browse/TSDSKB-646" TargetMode="External"/><Relationship Id="rId5" Type="http://schemas.openxmlformats.org/officeDocument/2006/relationships/hyperlink" Target="https://tealprod.tea.state.tx.us/tims/browse/TSDSKB-645" TargetMode="External"/><Relationship Id="rId4" Type="http://schemas.openxmlformats.org/officeDocument/2006/relationships/hyperlink" Target="https://tealprod.tea.state.tx.us/tims/browse/TSDSKB-622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tealprod.tea.state.tx.us/tims/issues/?filter=11815" TargetMode="External"/><Relationship Id="rId3" Type="http://schemas.openxmlformats.org/officeDocument/2006/relationships/hyperlink" Target="https://tealprod.tea.state.tx.us/TWEDSAPI" TargetMode="External"/><Relationship Id="rId7" Type="http://schemas.openxmlformats.org/officeDocument/2006/relationships/hyperlink" Target="https://tealprod.tea.state.tx.us/TSDS/Support" TargetMode="External"/><Relationship Id="rId2" Type="http://schemas.openxmlformats.org/officeDocument/2006/relationships/hyperlink" Target="mailto:TSDSCustomerSupport@tea.texas.gov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tea.texas.gov/academics/special-student-populations/review-and-support/early-childhood-transition" TargetMode="External"/><Relationship Id="rId5" Type="http://schemas.openxmlformats.org/officeDocument/2006/relationships/hyperlink" Target="https://tea.texas.gov/academics/special-student-populations/review-and-support/timely-initial-evaluation-child-find" TargetMode="External"/><Relationship Id="rId4" Type="http://schemas.openxmlformats.org/officeDocument/2006/relationships/hyperlink" Target="https://www.texasstudentdatasystem.org/tsds/about/resources#KnownIssu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ReviewandSupport@tea.texas.gov" TargetMode="Externa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>
            <a:normAutofit fontScale="90000"/>
          </a:bodyPr>
          <a:lstStyle/>
          <a:p>
            <a:r>
              <a:rPr lang="en-US"/>
              <a:t>TITLE</a:t>
            </a:r>
            <a:r>
              <a:rPr lang="en-US" baseline="0"/>
              <a:t> SLIDE: ESC Vendor Training for One Component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168F187D-A5AD-0D06-3D86-5762D6D3B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Placeholder 10">
            <a:extLst>
              <a:ext uri="{FF2B5EF4-FFF2-40B4-BE49-F238E27FC236}">
                <a16:creationId xmlns:a16="http://schemas.microsoft.com/office/drawing/2014/main" id="{3FA3FEEE-6FB4-6546-6580-17D5B5795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6" b="15666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0" y="4421871"/>
            <a:ext cx="12192000" cy="216877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rgbClr val="0D6CB9"/>
                </a:solidFill>
                <a:latin typeface="Calibri"/>
                <a:cs typeface="Calibri"/>
                <a:sym typeface="+mj-lt"/>
              </a:rPr>
              <a:t>CHILD FIND</a:t>
            </a:r>
            <a:br>
              <a:rPr lang="en-US" sz="4000" dirty="0">
                <a:solidFill>
                  <a:srgbClr val="0D6CB9"/>
                </a:solidFill>
                <a:latin typeface="Calibri"/>
                <a:cs typeface="Calibri"/>
                <a:sym typeface="+mj-lt"/>
              </a:rPr>
            </a:br>
            <a:r>
              <a:rPr lang="en-US" sz="2400" b="1" dirty="0">
                <a:solidFill>
                  <a:srgbClr val="0D6CB9"/>
                </a:solidFill>
                <a:latin typeface="Calibri"/>
                <a:cs typeface="Calibri"/>
                <a:sym typeface="+mj-lt"/>
              </a:rPr>
              <a:t>July 30-31</a:t>
            </a:r>
            <a:r>
              <a:rPr lang="en-US" sz="2400" b="1" dirty="0">
                <a:solidFill>
                  <a:srgbClr val="0D6CB9"/>
                </a:solidFill>
              </a:rPr>
              <a:t>, 2024 and August 1, 2024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6C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399559"/>
              </p:ext>
            </p:extLst>
          </p:nvPr>
        </p:nvGraphicFramePr>
        <p:xfrm>
          <a:off x="616877" y="1736634"/>
          <a:ext cx="1095022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612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5053445">
                  <a:extLst>
                    <a:ext uri="{9D8B030D-6E8A-4147-A177-3AD203B41FA5}">
                      <a16:colId xmlns:a16="http://schemas.microsoft.com/office/drawing/2014/main" val="4072202537"/>
                    </a:ext>
                  </a:extLst>
                </a:gridCol>
                <a:gridCol w="3914164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E0975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INSTRUCTIONAL-TRACK-INDICATOR-CODE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CalendarCode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CALENDAR-DATE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234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E1582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SCHOOL-DAY-EVENT-CODE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CalendarEvent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17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INSTRUCTIONAL-PROGRAM-TYPE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CalendarType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2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E3051</a:t>
                      </a:r>
                    </a:p>
                    <a:p>
                      <a:r>
                        <a:rPr lang="en-US" sz="2400"/>
                        <a:t>(was E1710)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CAMPUS-ID-OF-EVALUATION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Responsibility (where descriptor = ’03’ Evaluation)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DDC25E-25F3-22C7-4B7A-FC4E86969328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</p:spTree>
    <p:extLst>
      <p:ext uri="{BB962C8B-B14F-4D97-AF65-F5344CB8AC3E}">
        <p14:creationId xmlns:p14="http://schemas.microsoft.com/office/powerpoint/2010/main" val="572659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397577"/>
              </p:ext>
            </p:extLst>
          </p:nvPr>
        </p:nvGraphicFramePr>
        <p:xfrm>
          <a:off x="620888" y="1736634"/>
          <a:ext cx="10950221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5076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5430981">
                  <a:extLst>
                    <a:ext uri="{9D8B030D-6E8A-4147-A177-3AD203B41FA5}">
                      <a16:colId xmlns:a16="http://schemas.microsoft.com/office/drawing/2014/main" val="4072202537"/>
                    </a:ext>
                  </a:extLst>
                </a:gridCol>
                <a:gridCol w="3914164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Data Element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XML Data Element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Upgrade Data Element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STUDENT-ABSENCES-WITHIN-TIMEFRAME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EvaluationDelayDays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ECI-NOTIFICATION-DATE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TransitionNotificationDate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8120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ECI-TRANSITION-CONFERENCE-DATE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TransitionConferenceDate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94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INITIAL-EVALUATION-DATE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EligibilityEvaluationDate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SPED-ELIGIBILITY-DETERMINATION-DATE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EligibilityDeterminationDate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E1717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SPED-ELIGIBILITY-DETERMINATION-CODE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IDEAIndicator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484466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DDC25E-25F3-22C7-4B7A-FC4E86969328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Data Element Name Changes:</a:t>
            </a:r>
          </a:p>
        </p:txBody>
      </p:sp>
    </p:spTree>
    <p:extLst>
      <p:ext uri="{BB962C8B-B14F-4D97-AF65-F5344CB8AC3E}">
        <p14:creationId xmlns:p14="http://schemas.microsoft.com/office/powerpoint/2010/main" val="3378267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3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861727"/>
              </p:ext>
            </p:extLst>
          </p:nvPr>
        </p:nvGraphicFramePr>
        <p:xfrm>
          <a:off x="620888" y="1736634"/>
          <a:ext cx="1095022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5212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4570845">
                  <a:extLst>
                    <a:ext uri="{9D8B030D-6E8A-4147-A177-3AD203B41FA5}">
                      <a16:colId xmlns:a16="http://schemas.microsoft.com/office/drawing/2014/main" val="4072202537"/>
                    </a:ext>
                  </a:extLst>
                </a:gridCol>
                <a:gridCol w="3914164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Descriptor Table 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XML Code Table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Upgrade Descriptor Table Name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SCHOOL-DAY-EVENT-CODE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CalendarEvent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178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INSTRUCTIONAL-PROGRAM-TYPE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CalendarType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720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C339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0"/>
                        <a:t>Responsibility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568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C347 (was DC164)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DELAY-REASON-CODE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EligibilityDelayReason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865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C348 (was DC164)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DELAY-REASON-CODE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err="1"/>
                        <a:t>EvaluationDelayReason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355544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6DDC25E-25F3-22C7-4B7A-FC4E86969328}"/>
              </a:ext>
            </a:extLst>
          </p:cNvPr>
          <p:cNvSpPr txBox="1">
            <a:spLocks/>
          </p:cNvSpPr>
          <p:nvPr/>
        </p:nvSpPr>
        <p:spPr>
          <a:xfrm>
            <a:off x="535171" y="1133007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tx1">
                    <a:lumMod val="65000"/>
                    <a:lumOff val="35000"/>
                  </a:schemeClr>
                </a:solidFill>
              </a:rPr>
              <a:t>Descriptor Table Name Changes:</a:t>
            </a:r>
          </a:p>
        </p:txBody>
      </p:sp>
    </p:spTree>
    <p:extLst>
      <p:ext uri="{BB962C8B-B14F-4D97-AF65-F5344CB8AC3E}">
        <p14:creationId xmlns:p14="http://schemas.microsoft.com/office/powerpoint/2010/main" val="85075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4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The following business rule has been </a:t>
            </a: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added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to ensure all students reported for Child Find are also reported with an evaluation campus. 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The evaluation campus is the </a:t>
            </a:r>
            <a:r>
              <a:rPr lang="en-US" err="1">
                <a:solidFill>
                  <a:srgbClr val="595959"/>
                </a:solidFill>
                <a:ea typeface="Calibri"/>
                <a:cs typeface="Calibri"/>
              </a:rPr>
              <a:t>EducationOrganization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(reference) reported in the </a:t>
            </a:r>
            <a:r>
              <a:rPr lang="en-US" err="1">
                <a:solidFill>
                  <a:srgbClr val="595959"/>
                </a:solidFill>
                <a:ea typeface="Calibri"/>
                <a:cs typeface="Calibri"/>
              </a:rPr>
              <a:t>StudentEducationOrganizationResponsibilityAssociation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where Responsibility (E3051) = ‘03’ (Evaluation).</a:t>
            </a:r>
          </a:p>
          <a:p>
            <a:pPr marL="457200" lvl="1" indent="0"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Clr>
                <a:srgbClr val="D8D8D8"/>
              </a:buClr>
              <a:buNone/>
            </a:pPr>
            <a:endParaRPr lang="en-US">
              <a:solidFill>
                <a:srgbClr val="0D6CB9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4" name="Picture 2" descr="A screenshot of the validation rule information from TEDS for rule number 41163-0093 for the 2024-2025 school year. Changes to the rule text have been highlighted.">
            <a:extLst>
              <a:ext uri="{FF2B5EF4-FFF2-40B4-BE49-F238E27FC236}">
                <a16:creationId xmlns:a16="http://schemas.microsoft.com/office/drawing/2014/main" id="{71E25A94-72A3-CB2B-587E-A03A82BC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3438525"/>
            <a:ext cx="100012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364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TSDS UPGRADE PROJECT 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5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6188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The following rule has been </a:t>
            </a: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updated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to reflect the terminology changes made to the collection of evaluation campus information.</a:t>
            </a:r>
          </a:p>
          <a:p>
            <a:pPr lvl="2">
              <a:buClr>
                <a:srgbClr val="F16038"/>
              </a:buClr>
            </a:pPr>
            <a:r>
              <a:rPr lang="en-US" b="1">
                <a:solidFill>
                  <a:srgbClr val="595959"/>
                </a:solidFill>
                <a:ea typeface="Calibri"/>
                <a:cs typeface="Calibri"/>
              </a:rPr>
              <a:t>41163-0078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states that the </a:t>
            </a:r>
            <a:r>
              <a:rPr lang="en-US" err="1">
                <a:solidFill>
                  <a:srgbClr val="595959"/>
                </a:solidFill>
                <a:ea typeface="Calibri"/>
                <a:cs typeface="Calibri"/>
              </a:rPr>
              <a:t>SchoolId</a:t>
            </a: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 reported with a Responsibility = ‘03’ (Evaluation) must match an entry registered with TEA.</a:t>
            </a:r>
          </a:p>
          <a:p>
            <a:pPr lvl="2"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ea typeface="Calibri"/>
                <a:cs typeface="Calibri"/>
              </a:rPr>
              <a:t>In the XML submission, this rule stated that the CAMPUS-ID-OF-EVALUATION must be a valid campus.</a:t>
            </a:r>
          </a:p>
          <a:p>
            <a:pPr lvl="1">
              <a:buClr>
                <a:srgbClr val="F16038"/>
              </a:buClr>
            </a:pP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Clr>
                <a:srgbClr val="F16038"/>
              </a:buClr>
              <a:buNone/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>
              <a:buClr>
                <a:srgbClr val="F16038"/>
              </a:buClr>
            </a:pPr>
            <a:endParaRPr lang="en-US">
              <a:solidFill>
                <a:srgbClr val="595959"/>
              </a:solidFill>
            </a:endParaRPr>
          </a:p>
          <a:p>
            <a:pPr marL="0" indent="0">
              <a:buClr>
                <a:srgbClr val="D8D8D8"/>
              </a:buClr>
              <a:buNone/>
            </a:pPr>
            <a:endParaRPr lang="en-US">
              <a:solidFill>
                <a:srgbClr val="0D6CB9"/>
              </a:solidFill>
              <a:ea typeface="Calibri" panose="020F0502020204030204"/>
              <a:cs typeface="Calibri" panose="020F0502020204030204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  <p:pic>
        <p:nvPicPr>
          <p:cNvPr id="2052" name="Picture 4" descr="A screenshot of the validation rule information from TEDS for rule number 41163-0078 for the 2024-2025 school year. Changes to the rule text have been highlighted.">
            <a:extLst>
              <a:ext uri="{FF2B5EF4-FFF2-40B4-BE49-F238E27FC236}">
                <a16:creationId xmlns:a16="http://schemas.microsoft.com/office/drawing/2014/main" id="{DE6BBEB2-3339-D306-C22F-75D860A37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3817777"/>
            <a:ext cx="10001250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372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TSDS UPGRADE PROJECT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10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52382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rgbClr val="F16038"/>
                </a:solidFill>
              </a:rPr>
              <a:t>NEW </a:t>
            </a:r>
            <a:r>
              <a:rPr lang="en-US" b="1" dirty="0">
                <a:solidFill>
                  <a:srgbClr val="595959"/>
                </a:solidFill>
              </a:rPr>
              <a:t>Promotion Logic: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  <a:hlinkClick r:id="rId2"/>
              </a:rPr>
              <a:t>Child Find Promotion Logic</a:t>
            </a: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Student &gt; Special Education Program Association</a:t>
            </a:r>
          </a:p>
          <a:p>
            <a:pPr lvl="2"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combination of the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EducationOrganization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reference and Responsibility (E3051) where the descriptor is ‘03’ (Evaluation) replaces the CAMPUS-ID-OF-EVALUATION data element.</a:t>
            </a:r>
          </a:p>
          <a:p>
            <a:pPr lvl="3"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If multiple records are reported, the one with the latest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BeginDate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(E3010) will be promoted.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  <a:p>
            <a:pPr lvl="2">
              <a:buClr>
                <a:srgbClr val="F16038"/>
              </a:buClr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OriginalECIServicesDate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(E1737),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TransitionNotificationDate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(E1712), and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TransitionConferenceDate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(E1713) are only reported for children receiving ECI services.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Education Organization &gt; Calendar</a:t>
            </a:r>
          </a:p>
          <a:p>
            <a:pPr lvl="2">
              <a:buClr>
                <a:srgbClr val="F16038"/>
              </a:buClr>
            </a:pP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CalendarCode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(E0975) replaces the INSTRUCTIONAL-TRACK-INDICATOR-CODE and is now 60 characters in length.</a:t>
            </a:r>
          </a:p>
          <a:p>
            <a:pPr lvl="2"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The Date (E1168) data element is counted toward the SPPI-11 initial evaluation compliance timeframe where the </a:t>
            </a:r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CalendarEvent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(E1582) descriptor is reported as ‘01’ (Instructional Day).</a:t>
            </a:r>
            <a:endParaRPr lang="en-US" dirty="0">
              <a:solidFill>
                <a:srgbClr val="0D6CB9"/>
              </a:solidFill>
            </a:endParaRPr>
          </a:p>
          <a:p>
            <a:pPr lvl="2">
              <a:buClr>
                <a:srgbClr val="F16038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lvl="2">
              <a:buClr>
                <a:srgbClr val="F16038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lvl="2">
              <a:buClr>
                <a:srgbClr val="F16038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lvl="2">
              <a:buClr>
                <a:srgbClr val="F16038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lvl="2"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lvl="2"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lvl="2"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432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TSDS UPGRADE PROJECT </a:t>
            </a:r>
            <a:r>
              <a:rPr lang="en-US" sz="4000">
                <a:cs typeface="Calibri"/>
              </a:rPr>
              <a:t>UPDATES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103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rgbClr val="F16038"/>
                </a:solidFill>
              </a:rPr>
              <a:t>NEW </a:t>
            </a:r>
            <a:r>
              <a:rPr lang="en-US" b="1" dirty="0">
                <a:solidFill>
                  <a:srgbClr val="595959"/>
                </a:solidFill>
              </a:rPr>
              <a:t>Test Cases:</a:t>
            </a:r>
            <a:endParaRPr lang="en-US" b="1" dirty="0">
              <a:solidFill>
                <a:srgbClr val="0D6CB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  <a:hlinkClick r:id="rId2"/>
              </a:rPr>
              <a:t>Child Find Test Cases</a:t>
            </a: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Test Case 1 – Verify SPPI-11 Student Data</a:t>
            </a:r>
          </a:p>
          <a:p>
            <a:pPr lvl="2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On the CHF0-100-005 report, </a:t>
            </a:r>
            <a:r>
              <a:rPr lang="en-US">
                <a:solidFill>
                  <a:srgbClr val="595959"/>
                </a:solidFill>
              </a:rPr>
              <a:t>review </a:t>
            </a:r>
            <a:r>
              <a:rPr lang="en-US" dirty="0">
                <a:solidFill>
                  <a:srgbClr val="595959"/>
                </a:solidFill>
              </a:rPr>
              <a:t>the ‘Calc Init Eval Cutoff Date’ column</a:t>
            </a:r>
            <a:r>
              <a:rPr lang="en-US">
                <a:solidFill>
                  <a:srgbClr val="595959"/>
                </a:solidFill>
              </a:rPr>
              <a:t> for students with a blank value</a:t>
            </a:r>
            <a:r>
              <a:rPr lang="en-US" dirty="0">
                <a:solidFill>
                  <a:srgbClr val="595959"/>
                </a:solidFill>
              </a:rPr>
              <a:t>.</a:t>
            </a:r>
            <a:endParaRPr lang="en-US">
              <a:solidFill>
                <a:srgbClr val="595959"/>
              </a:solidFill>
              <a:cs typeface="Calibri"/>
            </a:endParaRPr>
          </a:p>
          <a:p>
            <a:pPr marL="457200" lvl="1" indent="0">
              <a:buClr>
                <a:srgbClr val="F16038"/>
              </a:buClr>
              <a:buNone/>
            </a:pPr>
            <a:endParaRPr lang="en-US" dirty="0">
              <a:solidFill>
                <a:srgbClr val="595959"/>
              </a:solidFill>
            </a:endParaRP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Test Case 2 – Verify SPPI-12 Student Data</a:t>
            </a:r>
          </a:p>
          <a:p>
            <a:pPr lvl="2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On the CHF0-100-002 report, review the ‘Calc Days </a:t>
            </a:r>
            <a:r>
              <a:rPr lang="en-US">
                <a:solidFill>
                  <a:srgbClr val="595959"/>
                </a:solidFill>
              </a:rPr>
              <a:t>Til</a:t>
            </a:r>
            <a:r>
              <a:rPr lang="en-US" dirty="0">
                <a:solidFill>
                  <a:srgbClr val="595959"/>
                </a:solidFill>
              </a:rPr>
              <a:t> 3rd </a:t>
            </a:r>
            <a:r>
              <a:rPr lang="en-US" dirty="0" err="1">
                <a:solidFill>
                  <a:srgbClr val="595959"/>
                </a:solidFill>
              </a:rPr>
              <a:t>Bday</a:t>
            </a:r>
            <a:r>
              <a:rPr lang="en-US" dirty="0">
                <a:solidFill>
                  <a:srgbClr val="595959"/>
                </a:solidFill>
              </a:rPr>
              <a:t> Count’ for children with a negative value or a value less than 90 days.</a:t>
            </a:r>
          </a:p>
        </p:txBody>
      </p:sp>
    </p:spTree>
    <p:extLst>
      <p:ext uri="{BB962C8B-B14F-4D97-AF65-F5344CB8AC3E}">
        <p14:creationId xmlns:p14="http://schemas.microsoft.com/office/powerpoint/2010/main" val="2582208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C44D0-F555-E592-7C80-DD8A88865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D8DD56-C7D6-94E1-05D9-45B6B184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CURRENT KNOWN ISSUES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FC441C0-8ED1-D338-9875-8338BAC89FD2}"/>
              </a:ext>
            </a:extLst>
          </p:cNvPr>
          <p:cNvSpPr txBox="1">
            <a:spLocks/>
          </p:cNvSpPr>
          <p:nvPr/>
        </p:nvSpPr>
        <p:spPr>
          <a:xfrm>
            <a:off x="535170" y="809625"/>
            <a:ext cx="11275829" cy="4924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SPPI-11 initial evaluation cutoff date is not calculating for students reported with 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ConsentToEvaluationReceivedDate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(E1738) on the last instructional day of their calendar. This is causing the SPPI-11 compliance calculation to calculate non-compliance for the student.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defRPr/>
            </a:pPr>
            <a:r>
              <a:rPr lang="en-US">
                <a:solidFill>
                  <a:srgbClr val="595959"/>
                </a:solidFill>
                <a:latin typeface="Calibri" panose="020F0502020204030204"/>
              </a:rPr>
              <a:t>Calculation logic </a:t>
            </a:r>
            <a:r>
              <a:rPr lang="en-US" dirty="0">
                <a:solidFill>
                  <a:srgbClr val="595959"/>
                </a:solidFill>
                <a:latin typeface="Calibri" panose="020F0502020204030204"/>
              </a:rPr>
              <a:t>will be updated in the 2024-2025 school year to account for students with a </a:t>
            </a:r>
            <a:r>
              <a:rPr lang="en-US" dirty="0" err="1">
                <a:solidFill>
                  <a:srgbClr val="595959"/>
                </a:solidFill>
                <a:latin typeface="Calibri" panose="020F0502020204030204"/>
              </a:rPr>
              <a:t>ConsentToEvaluationReceivedDate</a:t>
            </a:r>
            <a:r>
              <a:rPr lang="en-US" dirty="0">
                <a:solidFill>
                  <a:srgbClr val="595959"/>
                </a:solidFill>
                <a:latin typeface="Calibri" panose="020F0502020204030204"/>
              </a:rPr>
              <a:t> on or after their last instructional day. LEAs will have up to 45 instructional days (plus absence days if 3 or more) into the next school year to complete the student’s initial evaluation.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024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Closeout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763317" y="2570601"/>
            <a:ext cx="466536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CLOSEOUT</a:t>
            </a:r>
          </a:p>
        </p:txBody>
      </p:sp>
    </p:spTree>
    <p:extLst>
      <p:ext uri="{BB962C8B-B14F-4D97-AF65-F5344CB8AC3E}">
        <p14:creationId xmlns:p14="http://schemas.microsoft.com/office/powerpoint/2010/main" val="502125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TIMELINE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8A4B757-DCAC-FE7D-58DD-57F767937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540646"/>
              </p:ext>
            </p:extLst>
          </p:nvPr>
        </p:nvGraphicFramePr>
        <p:xfrm>
          <a:off x="632178" y="1326566"/>
          <a:ext cx="1095022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95733">
                  <a:extLst>
                    <a:ext uri="{9D8B030D-6E8A-4147-A177-3AD203B41FA5}">
                      <a16:colId xmlns:a16="http://schemas.microsoft.com/office/drawing/2014/main" val="1183892384"/>
                    </a:ext>
                  </a:extLst>
                </a:gridCol>
                <a:gridCol w="2754489">
                  <a:extLst>
                    <a:ext uri="{9D8B030D-6E8A-4147-A177-3AD203B41FA5}">
                      <a16:colId xmlns:a16="http://schemas.microsoft.com/office/drawing/2014/main" val="27119124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Child Find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338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TSDS ready to load data to IODS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5,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56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Child Find ready for users to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May 19,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16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Child Find Submission due date for LEAs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July 31,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897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Child Find data available to customers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August 14,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88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826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30C576-04C3-107C-650F-650C6A72A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74" y="130211"/>
            <a:ext cx="11121657" cy="751350"/>
          </a:xfrm>
        </p:spPr>
        <p:txBody>
          <a:bodyPr anchor="ctr">
            <a:normAutofit/>
          </a:bodyPr>
          <a:lstStyle/>
          <a:p>
            <a:r>
              <a:rPr lang="en-US" sz="4000" dirty="0"/>
              <a:t>AGENDA – CHILD FIND</a:t>
            </a:r>
          </a:p>
        </p:txBody>
      </p:sp>
      <p:pic>
        <p:nvPicPr>
          <p:cNvPr id="9" name="Picture 8" descr="Hourglass and a calendar">
            <a:extLst>
              <a:ext uri="{FF2B5EF4-FFF2-40B4-BE49-F238E27FC236}">
                <a16:creationId xmlns:a16="http://schemas.microsoft.com/office/drawing/2014/main" id="{1F7694DA-30E4-F62B-A433-0F734C31B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8" r="8558"/>
          <a:stretch/>
        </p:blipFill>
        <p:spPr>
          <a:xfrm>
            <a:off x="304974" y="881561"/>
            <a:ext cx="11507151" cy="5044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0773B04-EA28-7C3E-6372-D181D8E283E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12380" y="941885"/>
            <a:ext cx="5383212" cy="5009897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ea typeface="+mn-lt"/>
                <a:cs typeface="+mn-lt"/>
              </a:rPr>
              <a:t>PROGRAM AREA</a:t>
            </a:r>
            <a:endParaRPr lang="en-US" sz="24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ea typeface="+mn-lt"/>
                <a:cs typeface="+mn-lt"/>
              </a:rPr>
              <a:t>2024-2025 SCHOOL YEAR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Data Governance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TSDS Upgrade Project Updates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Current Known Issues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2400" b="1" dirty="0">
                <a:ea typeface="+mn-lt"/>
                <a:cs typeface="+mn-lt"/>
              </a:rPr>
              <a:t>CLOSEOUT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Timeline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Frequently Asked Questions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Technical Resources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r>
              <a:rPr lang="en-US" sz="2000" dirty="0">
                <a:ea typeface="+mn-lt"/>
                <a:cs typeface="+mn-lt"/>
              </a:rPr>
              <a:t>Questions</a:t>
            </a:r>
          </a:p>
          <a:p>
            <a:pPr lvl="1">
              <a:lnSpc>
                <a:spcPct val="100000"/>
              </a:lnSpc>
              <a:spcBef>
                <a:spcPts val="400"/>
              </a:spcBef>
            </a:pPr>
            <a:endParaRPr lang="en-US" sz="18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992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TECHNICAL RESOURCES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1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</a:rPr>
              <a:t>TIMS Knowledge Base Articles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2"/>
              </a:rPr>
              <a:t>TSDSKB-620</a:t>
            </a:r>
            <a:r>
              <a:rPr lang="en-US">
                <a:solidFill>
                  <a:srgbClr val="595959"/>
                </a:solidFill>
              </a:rPr>
              <a:t>: SPPI-11 Compliance Flowchart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3"/>
              </a:rPr>
              <a:t>TSDSKB-621</a:t>
            </a:r>
            <a:r>
              <a:rPr lang="en-US">
                <a:solidFill>
                  <a:srgbClr val="595959"/>
                </a:solidFill>
              </a:rPr>
              <a:t>: SPPI-12 Compliance Flowchart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4"/>
              </a:rPr>
              <a:t>TSDSKB-622</a:t>
            </a:r>
            <a:r>
              <a:rPr lang="en-US">
                <a:solidFill>
                  <a:srgbClr val="595959"/>
                </a:solidFill>
              </a:rPr>
              <a:t>: Child Find Frequently Asked Questions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5"/>
              </a:rPr>
              <a:t>TSDSKB-645</a:t>
            </a:r>
            <a:r>
              <a:rPr lang="en-US">
                <a:solidFill>
                  <a:srgbClr val="595959"/>
                </a:solidFill>
              </a:rPr>
              <a:t>: SPPI-12 Frequently Asked Questions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6"/>
              </a:rPr>
              <a:t>TSDKSB-646</a:t>
            </a:r>
            <a:r>
              <a:rPr lang="en-US">
                <a:solidFill>
                  <a:srgbClr val="595959"/>
                </a:solidFill>
              </a:rPr>
              <a:t>: SPPI-11 Frequently Asked Questions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</a:pPr>
            <a:r>
              <a:rPr lang="en-US">
                <a:solidFill>
                  <a:srgbClr val="595959"/>
                </a:solidFill>
                <a:hlinkClick r:id="rId7"/>
              </a:rPr>
              <a:t>TSDSKB-650</a:t>
            </a:r>
            <a:r>
              <a:rPr lang="en-US">
                <a:solidFill>
                  <a:srgbClr val="595959"/>
                </a:solidFill>
              </a:rPr>
              <a:t>: Child Find Interactive Flowchart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16038"/>
              </a:buClr>
              <a:buNone/>
            </a:pPr>
            <a:r>
              <a:rPr lang="en-US" i="1">
                <a:solidFill>
                  <a:srgbClr val="595959"/>
                </a:solidFill>
              </a:rPr>
              <a:t>Please Note – these KB articles will be updated to account for the SPPI-11 Eligibility Determination compliance calculation change.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i="1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493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>
                <a:cs typeface="Calibri"/>
              </a:rPr>
              <a:t>TECHNICAL RESOURCES </a:t>
            </a:r>
            <a:r>
              <a:rPr lang="en-US" sz="4000">
                <a:solidFill>
                  <a:schemeClr val="bg1"/>
                </a:solidFill>
                <a:cs typeface="Calibri"/>
              </a:rPr>
              <a:t>2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sz="2400" dirty="0">
                <a:solidFill>
                  <a:srgbClr val="595959"/>
                </a:solidFill>
                <a:ea typeface="Calibri" panose="020F0502020204030204"/>
                <a:cs typeface="Calibri" panose="020F0502020204030204"/>
              </a:rPr>
              <a:t>Technical Support</a:t>
            </a:r>
          </a:p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595959"/>
                </a:solidFill>
                <a:ea typeface="Calibri"/>
                <a:cs typeface="Calibri"/>
                <a:hlinkClick r:id="rId2"/>
              </a:rPr>
              <a:t>TSDSCustomerSupport@tea.texas.gov</a:t>
            </a:r>
            <a:r>
              <a:rPr lang="en-US" sz="2000" dirty="0">
                <a:solidFill>
                  <a:srgbClr val="595959"/>
                </a:solidFill>
                <a:ea typeface="Calibri"/>
                <a:cs typeface="Calibri"/>
              </a:rPr>
              <a:t> </a:t>
            </a:r>
            <a:endParaRPr lang="en-US" sz="2000" dirty="0"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400" dirty="0">
                <a:solidFill>
                  <a:srgbClr val="595959"/>
                </a:solidFill>
                <a:ea typeface="Calibri"/>
                <a:cs typeface="Calibri"/>
              </a:rPr>
              <a:t>Technical Specification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000" dirty="0">
                <a:solidFill>
                  <a:srgbClr val="595959"/>
                </a:solidFill>
                <a:hlinkClick r:id="rId3"/>
              </a:rPr>
              <a:t>2024-2025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TSDS Web-Enabled Data Standards (TWEDS)</a:t>
            </a:r>
            <a:endParaRPr lang="en-US" sz="2000" dirty="0">
              <a:solidFill>
                <a:srgbClr val="595959"/>
              </a:solidFill>
              <a:cs typeface="Calibri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000" dirty="0">
                <a:solidFill>
                  <a:srgbClr val="595959"/>
                </a:solidFill>
                <a:ea typeface="Calibri"/>
                <a:cs typeface="Calibri"/>
                <a:hlinkClick r:id="rId4"/>
              </a:rPr>
              <a:t>Known Issues</a:t>
            </a:r>
            <a:endParaRPr lang="en-US" sz="2000" dirty="0">
              <a:solidFill>
                <a:srgbClr val="595959"/>
              </a:solidFill>
              <a:ea typeface="Calibri"/>
              <a:cs typeface="Calibri"/>
              <a:hlinkClick r:id="" action="ppaction://noaction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400" dirty="0">
                <a:solidFill>
                  <a:srgbClr val="595959"/>
                </a:solidFill>
              </a:rPr>
              <a:t>Program Area Documentation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000" dirty="0">
                <a:ea typeface="+mn-lt"/>
                <a:cs typeface="+mn-lt"/>
                <a:hlinkClick r:id="rId5"/>
              </a:rPr>
              <a:t>SPPI-11 Guidance Documents</a:t>
            </a:r>
            <a:endParaRPr lang="en-US" sz="2000" dirty="0">
              <a:ea typeface="+mn-lt"/>
              <a:cs typeface="+mn-lt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r>
              <a:rPr lang="en-US" sz="2000" dirty="0">
                <a:ea typeface="+mn-lt"/>
                <a:cs typeface="+mn-lt"/>
                <a:hlinkClick r:id="rId6"/>
              </a:rPr>
              <a:t>SPPI-12 Guidance Documents</a:t>
            </a:r>
            <a:endParaRPr lang="en-US" sz="2000" dirty="0">
              <a:ea typeface="+mn-lt"/>
              <a:cs typeface="+mn-lt"/>
            </a:endParaRPr>
          </a:p>
          <a:p>
            <a:pPr>
              <a:buClr>
                <a:srgbClr val="F16038"/>
              </a:buClr>
            </a:pPr>
            <a:r>
              <a:rPr lang="en-US" sz="2000" dirty="0">
                <a:solidFill>
                  <a:srgbClr val="595959"/>
                </a:solidFill>
                <a:ea typeface="Calibri"/>
                <a:cs typeface="Calibri"/>
              </a:rPr>
              <a:t>TSDS Incident Management System (TIMS)</a:t>
            </a:r>
          </a:p>
          <a:p>
            <a:pPr lvl="1">
              <a:spcBef>
                <a:spcPts val="300"/>
              </a:spcBef>
              <a:buClr>
                <a:srgbClr val="F16038"/>
              </a:buClr>
            </a:pPr>
            <a:r>
              <a:rPr lang="en-US" sz="2000" dirty="0">
                <a:solidFill>
                  <a:srgbClr val="172B4D"/>
                </a:solidFill>
                <a:ea typeface="+mn-lt"/>
                <a:cs typeface="+mn-lt"/>
                <a:hlinkClick r:id="rId7"/>
              </a:rPr>
              <a:t>TSDS Incident Management System (TIMS) Support Application</a:t>
            </a:r>
            <a:endParaRPr lang="en-US" sz="2000" dirty="0">
              <a:solidFill>
                <a:srgbClr val="595959"/>
              </a:solidFill>
              <a:ea typeface="Calibri" panose="020F0502020204030204"/>
              <a:cs typeface="Calibri" panose="020F0502020204030204"/>
            </a:endParaRPr>
          </a:p>
          <a:p>
            <a:pPr lvl="1">
              <a:buClr>
                <a:srgbClr val="F16038"/>
              </a:buClr>
            </a:pPr>
            <a:r>
              <a:rPr lang="en-US" sz="2000" dirty="0">
                <a:solidFill>
                  <a:srgbClr val="172B4D"/>
                </a:solidFill>
                <a:ea typeface="+mn-lt"/>
                <a:cs typeface="+mn-lt"/>
                <a:hlinkClick r:id="rId8"/>
              </a:rPr>
              <a:t>TIMS Knowledge Base Article Repository</a:t>
            </a: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F16038"/>
              </a:buClr>
            </a:pPr>
            <a:endParaRPr lang="en-US" dirty="0">
              <a:solidFill>
                <a:srgbClr val="59595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16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FF7BFF-6F72-68FB-A90F-85F2D8E51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FAB8AAB-DEF2-C803-B717-A2AA5C77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5096"/>
            <a:ext cx="9144000" cy="851564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 descr="Wooden blocks with question marks">
            <a:extLst>
              <a:ext uri="{FF2B5EF4-FFF2-40B4-BE49-F238E27FC236}">
                <a16:creationId xmlns:a16="http://schemas.microsoft.com/office/drawing/2014/main" id="{4ED5B1EF-E4FE-2F47-20B4-6FAE8516C2F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 b="1565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  <a:ln w="130175">
            <a:noFill/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11A2D7E-A666-0C49-3AFC-F3413DC41BC2}"/>
              </a:ext>
            </a:extLst>
          </p:cNvPr>
          <p:cNvSpPr/>
          <p:nvPr/>
        </p:nvSpPr>
        <p:spPr>
          <a:xfrm>
            <a:off x="1805768" y="3429000"/>
            <a:ext cx="8770248" cy="853440"/>
          </a:xfrm>
          <a:prstGeom prst="roundRect">
            <a:avLst/>
          </a:prstGeom>
          <a:solidFill>
            <a:srgbClr val="CAAC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8435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PROGRAM AREA UPDATES &amp; GUIDANCE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2108A9-0AF5-B834-1A36-5CDAAAE473F0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Special Populations Strategic Supports and Reporting Division</a:t>
            </a:r>
          </a:p>
          <a:p>
            <a:pPr lvl="1">
              <a:buClr>
                <a:srgbClr val="F16038"/>
              </a:buClr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Donna Holmes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– Program Specialist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Program-related questions can be submitted through TIMS and will be routed accordingly.</a:t>
            </a:r>
          </a:p>
          <a:p>
            <a:pPr marL="457200" lvl="1" indent="0">
              <a:buClr>
                <a:srgbClr val="F16038"/>
              </a:buClr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Monitoring, Review and Support</a:t>
            </a:r>
          </a:p>
          <a:p>
            <a:pPr lvl="1">
              <a:buClr>
                <a:srgbClr val="F16038"/>
              </a:buClr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Lori Merrell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, MS CCC/SLP – Director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For questions about the SPP clarifications process, please contact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  <a:hlinkClick r:id="rId2"/>
              </a:rPr>
              <a:t>ReviewandSupport@tea.texas.gov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</a:t>
            </a:r>
          </a:p>
          <a:p>
            <a:pPr lvl="1">
              <a:buClr>
                <a:srgbClr val="F16038"/>
              </a:buClr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Clr>
                <a:srgbClr val="F16038"/>
              </a:buClr>
              <a:buNone/>
            </a:pP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2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A8D557E-B87E-5812-3C09-A5C15ABE9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58439"/>
            <a:ext cx="9144000" cy="14556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latin typeface="+mn-lt"/>
                <a:ea typeface="+mj-ea"/>
                <a:cs typeface="+mj-cs"/>
              </a:rPr>
              <a:t>TITLE</a:t>
            </a:r>
            <a:r>
              <a:rPr lang="en-US" sz="4800" b="1" kern="1200" baseline="0">
                <a:latin typeface="+mn-lt"/>
                <a:ea typeface="+mj-ea"/>
                <a:cs typeface="+mj-cs"/>
              </a:rPr>
              <a:t> SLIDE: 2024-2025 School Year</a:t>
            </a:r>
            <a:endParaRPr lang="en-US" sz="4800" b="1" kern="1200">
              <a:latin typeface="+mn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94F1D-B058-B160-7052-5BCED1320363}"/>
              </a:ext>
            </a:extLst>
          </p:cNvPr>
          <p:cNvSpPr/>
          <p:nvPr/>
        </p:nvSpPr>
        <p:spPr>
          <a:xfrm>
            <a:off x="1524000" y="4315096"/>
            <a:ext cx="9144000" cy="851564"/>
          </a:xfr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defRPr/>
            </a:pP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NAME OF COMPONENT (ALL CAPS)</a:t>
            </a:r>
            <a:b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spc="140" baseline="0">
                <a:solidFill>
                  <a:srgbClr val="44546A"/>
                </a:solidFill>
                <a:latin typeface="+mn-lt"/>
                <a:ea typeface="+mn-ea"/>
                <a:cs typeface="+mn-cs"/>
              </a:rPr>
              <a:t>MARCH 19-21, 2024</a:t>
            </a:r>
            <a:endParaRPr kumimoji="0" lang="en-US" sz="2400" b="1" i="0" u="none" strike="noStrike" kern="1200" cap="none" spc="14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Placeholder 10" descr="Blackboard and yellow chairs in a classroom">
            <a:extLst>
              <a:ext uri="{FF2B5EF4-FFF2-40B4-BE49-F238E27FC236}">
                <a16:creationId xmlns:a16="http://schemas.microsoft.com/office/drawing/2014/main" id="{3FA3FEEE-6FB4-6546-6580-17D5B5795B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9248"/>
          <a:stretch/>
        </p:blipFill>
        <p:spPr>
          <a:xfrm>
            <a:off x="20" y="1268412"/>
            <a:ext cx="12191980" cy="558958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5F3CC2-D26C-87F4-379B-E80454480A1A}"/>
              </a:ext>
            </a:extLst>
          </p:cNvPr>
          <p:cNvSpPr txBox="1"/>
          <p:nvPr/>
        </p:nvSpPr>
        <p:spPr>
          <a:xfrm>
            <a:off x="3207734" y="2035986"/>
            <a:ext cx="550595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2024-2025</a:t>
            </a:r>
          </a:p>
          <a:p>
            <a:pPr marL="0" indent="0" algn="ctr">
              <a:buNone/>
            </a:pPr>
            <a:r>
              <a:rPr lang="en-US" sz="6000">
                <a:solidFill>
                  <a:srgbClr val="FFFFFF"/>
                </a:solidFill>
              </a:rPr>
              <a:t>SCHOOL YEAR</a:t>
            </a:r>
          </a:p>
        </p:txBody>
      </p:sp>
    </p:spTree>
    <p:extLst>
      <p:ext uri="{BB962C8B-B14F-4D97-AF65-F5344CB8AC3E}">
        <p14:creationId xmlns:p14="http://schemas.microsoft.com/office/powerpoint/2010/main" val="3816888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5188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DATA GOVERNANCE UPDATES</a:t>
            </a:r>
            <a:endParaRPr lang="en-US" dirty="0"/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9340FBA-B2B8-749B-6AD9-F86C2D3EA7D5}"/>
              </a:ext>
            </a:extLst>
          </p:cNvPr>
          <p:cNvSpPr txBox="1">
            <a:spLocks/>
          </p:cNvSpPr>
          <p:nvPr/>
        </p:nvSpPr>
        <p:spPr>
          <a:xfrm>
            <a:off x="535170" y="1142839"/>
            <a:ext cx="1127582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No updates to the following since TSDS Spring Training: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Reports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98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5188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DATA GOVERNANCE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E638B-4FFB-83FE-715C-EA5B519B9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91" y="1203767"/>
            <a:ext cx="11382218" cy="4450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A57B2A-C030-C99E-5F99-90AC0E25C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004" y="2941985"/>
            <a:ext cx="7827942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5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41941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DATA GOVERNANCE UPDATES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8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1" y="769214"/>
            <a:ext cx="11275829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chemeClr val="accent2"/>
                </a:solidFill>
              </a:rPr>
              <a:t>NEW</a:t>
            </a:r>
            <a:r>
              <a:rPr lang="en-US" b="1" dirty="0">
                <a:solidFill>
                  <a:srgbClr val="595959"/>
                </a:solidFill>
              </a:rPr>
              <a:t> Data Element Change: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E3051 Responsibility</a:t>
            </a:r>
          </a:p>
          <a:p>
            <a:pPr lvl="2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</a:rPr>
              <a:t>Revised the definition.</a:t>
            </a:r>
            <a:endParaRPr lang="en-US" dirty="0">
              <a:solidFill>
                <a:srgbClr val="0D6CB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1429C1-124B-4982-F13F-A3557397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001" y="2037995"/>
            <a:ext cx="5724168" cy="38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7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5188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DATA GOVERNANCE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2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4B39468-8816-A7AA-1188-B0221770885E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>
                <a:solidFill>
                  <a:schemeClr val="accent2"/>
                </a:solidFill>
              </a:rPr>
              <a:t>NEW</a:t>
            </a:r>
            <a:r>
              <a:rPr lang="en-US" b="1">
                <a:solidFill>
                  <a:srgbClr val="595959"/>
                </a:solidFill>
              </a:rPr>
              <a:t> </a:t>
            </a:r>
            <a:r>
              <a:rPr lang="en-US" b="1" dirty="0">
                <a:solidFill>
                  <a:srgbClr val="595959"/>
                </a:solidFill>
              </a:rPr>
              <a:t>Descriptor Table Updates: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pic>
        <p:nvPicPr>
          <p:cNvPr id="9" name="Picture 8" descr="Screenshot of C215 descriptor table.">
            <a:extLst>
              <a:ext uri="{FF2B5EF4-FFF2-40B4-BE49-F238E27FC236}">
                <a16:creationId xmlns:a16="http://schemas.microsoft.com/office/drawing/2014/main" id="{9FA9D42B-20B7-C4F2-F56E-9D5D066E8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92" y="1459869"/>
            <a:ext cx="5129016" cy="435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01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942845-BD5A-42C5-A5C4-13339DD50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171" y="151880"/>
            <a:ext cx="11121657" cy="751350"/>
          </a:xfrm>
        </p:spPr>
        <p:txBody>
          <a:bodyPr>
            <a:normAutofit/>
          </a:bodyPr>
          <a:lstStyle/>
          <a:p>
            <a:r>
              <a:rPr lang="en-US" sz="4000" dirty="0">
                <a:cs typeface="Calibri"/>
              </a:rPr>
              <a:t>DATA GOVERNANCE UPDATES </a:t>
            </a:r>
            <a:r>
              <a:rPr lang="en-US" sz="4000" dirty="0">
                <a:solidFill>
                  <a:schemeClr val="bg1"/>
                </a:solidFill>
                <a:cs typeface="Calibri"/>
              </a:rPr>
              <a:t>3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CACBEB1-B82A-D8C4-DF37-15B20D10245B}"/>
              </a:ext>
            </a:extLst>
          </p:cNvPr>
          <p:cNvSpPr txBox="1">
            <a:spLocks/>
          </p:cNvSpPr>
          <p:nvPr/>
        </p:nvSpPr>
        <p:spPr>
          <a:xfrm>
            <a:off x="535170" y="893291"/>
            <a:ext cx="11275829" cy="46008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16038"/>
              </a:buClr>
            </a:pPr>
            <a:r>
              <a:rPr lang="en-US" b="1" dirty="0">
                <a:solidFill>
                  <a:schemeClr val="accent2"/>
                </a:solidFill>
              </a:rPr>
              <a:t>NEW </a:t>
            </a:r>
            <a:r>
              <a:rPr lang="en-US" b="1" dirty="0">
                <a:solidFill>
                  <a:srgbClr val="595959"/>
                </a:solidFill>
              </a:rPr>
              <a:t>Business Rule Changes:</a:t>
            </a:r>
          </a:p>
          <a:p>
            <a:pPr lvl="1">
              <a:buClr>
                <a:srgbClr val="F16038"/>
              </a:buClr>
            </a:pPr>
            <a:r>
              <a:rPr lang="en-US" dirty="0">
                <a:solidFill>
                  <a:srgbClr val="595959"/>
                </a:solidFill>
                <a:ea typeface="Calibri"/>
                <a:cs typeface="Calibri"/>
              </a:rPr>
              <a:t>The following business rules have been </a:t>
            </a:r>
            <a:r>
              <a:rPr lang="en-US" b="1" dirty="0">
                <a:solidFill>
                  <a:srgbClr val="595959"/>
                </a:solidFill>
                <a:ea typeface="Calibri"/>
                <a:cs typeface="Calibri"/>
              </a:rPr>
              <a:t>added:</a:t>
            </a:r>
            <a:endParaRPr lang="en-US" dirty="0">
              <a:solidFill>
                <a:srgbClr val="595959"/>
              </a:solidFill>
              <a:ea typeface="Calibri"/>
              <a:cs typeface="Calibri"/>
            </a:endParaRPr>
          </a:p>
          <a:p>
            <a:pPr marL="0" indent="0">
              <a:buFont typeface="Wingdings" panose="05000000000000000000" pitchFamily="2" charset="2"/>
              <a:buNone/>
            </a:pPr>
            <a:endParaRPr lang="en-US" dirty="0">
              <a:solidFill>
                <a:srgbClr val="0D6CB9"/>
              </a:solidFill>
            </a:endParaRPr>
          </a:p>
        </p:txBody>
      </p:sp>
      <p:pic>
        <p:nvPicPr>
          <p:cNvPr id="4" name="Picture 3" descr="Screenshot of rule 40110-0001">
            <a:extLst>
              <a:ext uri="{FF2B5EF4-FFF2-40B4-BE49-F238E27FC236}">
                <a16:creationId xmlns:a16="http://schemas.microsoft.com/office/drawing/2014/main" id="{3821A7D4-4DEB-2CBB-F064-AC80688F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66" y="2563241"/>
            <a:ext cx="9989507" cy="15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172598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ysClr val="windowText" lastClr="000000"/>
      </a:dk1>
      <a:lt1>
        <a:sysClr val="window" lastClr="FFFFFF"/>
      </a:lt1>
      <a:dk2>
        <a:srgbClr val="005786"/>
      </a:dk2>
      <a:lt2>
        <a:srgbClr val="D8D8D8"/>
      </a:lt2>
      <a:accent1>
        <a:srgbClr val="0D6CB9"/>
      </a:accent1>
      <a:accent2>
        <a:srgbClr val="F16038"/>
      </a:accent2>
      <a:accent3>
        <a:srgbClr val="DA3E26"/>
      </a:accent3>
      <a:accent4>
        <a:srgbClr val="70417F"/>
      </a:accent4>
      <a:accent5>
        <a:srgbClr val="363534"/>
      </a:accent5>
      <a:accent6>
        <a:srgbClr val="00486E"/>
      </a:accent6>
      <a:hlink>
        <a:srgbClr val="F06039"/>
      </a:hlink>
      <a:folHlink>
        <a:srgbClr val="F0603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Light_final" id="{712AB9BE-00F5-7D4D-8B53-79204D405D6C}" vid="{9E252461-6384-0041-871F-3A45EC6C61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33e3360-6378-4210-ada2-16ccdb17d2cd">
      <UserInfo>
        <DisplayName>NT Service\spsearch</DisplayName>
        <AccountId>3</AccountId>
        <AccountType/>
      </UserInfo>
      <UserInfo>
        <DisplayName>Calder, Dianne</DisplayName>
        <AccountId>132</AccountId>
        <AccountType/>
      </UserInfo>
    </SharedWithUsers>
    <Notes xmlns="963efe96-9f3c-464d-8c8b-c76864a22ed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BE4C68E97640479F3D791B3E26A918" ma:contentTypeVersion="12" ma:contentTypeDescription="Create a new document." ma:contentTypeScope="" ma:versionID="61be41fbab527aafca117aa937dbe69e">
  <xsd:schema xmlns:xsd="http://www.w3.org/2001/XMLSchema" xmlns:xs="http://www.w3.org/2001/XMLSchema" xmlns:p="http://schemas.microsoft.com/office/2006/metadata/properties" xmlns:ns2="963efe96-9f3c-464d-8c8b-c76864a22ed0" xmlns:ns3="533e3360-6378-4210-ada2-16ccdb17d2cd" targetNamespace="http://schemas.microsoft.com/office/2006/metadata/properties" ma:root="true" ma:fieldsID="6af5aa91e209f2f586bdf63844e3e9c3" ns2:_="" ns3:_="">
    <xsd:import namespace="963efe96-9f3c-464d-8c8b-c76864a22ed0"/>
    <xsd:import namespace="533e3360-6378-4210-ada2-16ccdb17d2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3efe96-9f3c-464d-8c8b-c76864a22e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3e3360-6378-4210-ada2-16ccdb17d2c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9692CD-7339-4E15-8B85-65EB8EAE7D52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533e3360-6378-4210-ada2-16ccdb17d2cd"/>
    <ds:schemaRef ds:uri="http://schemas.openxmlformats.org/package/2006/metadata/core-properties"/>
    <ds:schemaRef ds:uri="http://purl.org/dc/terms/"/>
    <ds:schemaRef ds:uri="963efe96-9f3c-464d-8c8b-c76864a22ed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38415F-CA52-4AC6-B74C-FE95CEB90D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A3C93F-F816-44C0-AC8B-53B0E5810BAA}">
  <ds:schemaRefs>
    <ds:schemaRef ds:uri="533e3360-6378-4210-ada2-16ccdb17d2cd"/>
    <ds:schemaRef ds:uri="963efe96-9f3c-464d-8c8b-c76864a22e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TEA_Presentation_Template_Light_option</Template>
  <TotalTime>694</TotalTime>
  <Words>960</Words>
  <Application>Microsoft Office PowerPoint</Application>
  <PresentationFormat>Widescreen</PresentationFormat>
  <Paragraphs>201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Courier New</vt:lpstr>
      <vt:lpstr>Wingdings</vt:lpstr>
      <vt:lpstr>2_Office Theme</vt:lpstr>
      <vt:lpstr>TITLE SLIDE: ESC Vendor Training for One Component</vt:lpstr>
      <vt:lpstr>AGENDA – CHILD FIND</vt:lpstr>
      <vt:lpstr>PROGRAM AREA UPDATES &amp; GUIDANCE</vt:lpstr>
      <vt:lpstr>TITLE SLIDE: 2024-2025 School Year</vt:lpstr>
      <vt:lpstr>DATA GOVERNANCE UPDATES</vt:lpstr>
      <vt:lpstr>DATA GOVERNANCE UPDATES 1</vt:lpstr>
      <vt:lpstr>DATA GOVERNANCE UPDATES8</vt:lpstr>
      <vt:lpstr>DATA GOVERNANCE UPDATES 2</vt:lpstr>
      <vt:lpstr>DATA GOVERNANCE UPDATES 3</vt:lpstr>
      <vt:lpstr>TSDS UPGRADE PROJECT UPDATES 1</vt:lpstr>
      <vt:lpstr>TSDS UPGRADE PROJECT UPDATES 2</vt:lpstr>
      <vt:lpstr>TSDS UPGRADE PROJECT UPDATES 3</vt:lpstr>
      <vt:lpstr>TSDS UPGRADE PROJECT UPDATES 4</vt:lpstr>
      <vt:lpstr>TSDS UPGRADE PROJECT UPDATES 5</vt:lpstr>
      <vt:lpstr>TSDS UPGRADE PROJECT UPDATES 10</vt:lpstr>
      <vt:lpstr>TSDS UPGRADE PROJECT UPDATES 103</vt:lpstr>
      <vt:lpstr>CURRENT KNOWN ISSUES 1</vt:lpstr>
      <vt:lpstr>TITLE SLIDE: Closeout</vt:lpstr>
      <vt:lpstr>TIMELINE 2</vt:lpstr>
      <vt:lpstr>TECHNICAL RESOURCES 1</vt:lpstr>
      <vt:lpstr>TECHNICAL RESOURCES 2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2024-2025 ESC Vendor Training Child Find - Summer</dc:title>
  <dc:creator>Ulrich, Melanie</dc:creator>
  <cp:lastModifiedBy>Muffoletto, Jamie</cp:lastModifiedBy>
  <cp:revision>4</cp:revision>
  <dcterms:created xsi:type="dcterms:W3CDTF">2020-11-05T16:39:19Z</dcterms:created>
  <dcterms:modified xsi:type="dcterms:W3CDTF">2024-07-23T12:34:35Z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0x010100E7BE4C68E97640479F3D791B3E26A918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