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32"/>
  </p:notesMasterIdLst>
  <p:sldIdLst>
    <p:sldId id="2145706919" r:id="rId5"/>
    <p:sldId id="2145706922" r:id="rId6"/>
    <p:sldId id="430" r:id="rId7"/>
    <p:sldId id="2145706971" r:id="rId8"/>
    <p:sldId id="2145707028" r:id="rId9"/>
    <p:sldId id="1338" r:id="rId10"/>
    <p:sldId id="2145706973" r:id="rId11"/>
    <p:sldId id="2145707026" r:id="rId12"/>
    <p:sldId id="2145707027" r:id="rId13"/>
    <p:sldId id="2145706972" r:id="rId14"/>
    <p:sldId id="2145707017" r:id="rId15"/>
    <p:sldId id="1341" r:id="rId16"/>
    <p:sldId id="2145707018" r:id="rId17"/>
    <p:sldId id="1343" r:id="rId18"/>
    <p:sldId id="2145707021" r:id="rId19"/>
    <p:sldId id="1342" r:id="rId20"/>
    <p:sldId id="1345" r:id="rId21"/>
    <p:sldId id="2145707019" r:id="rId22"/>
    <p:sldId id="2145707020" r:id="rId23"/>
    <p:sldId id="2145707022" r:id="rId24"/>
    <p:sldId id="2145707025" r:id="rId25"/>
    <p:sldId id="2145707023" r:id="rId26"/>
    <p:sldId id="2145706975" r:id="rId27"/>
    <p:sldId id="1346" r:id="rId28"/>
    <p:sldId id="2145707024" r:id="rId29"/>
    <p:sldId id="2145706976" r:id="rId30"/>
    <p:sldId id="21457069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BF740E41-6A12-D1BD-EA7B-D1155DFB6DDF}" name="Linden, Edward" initials="LE" userId="S::Edward.Linden@tea.texas.gov::433a1750-097b-48bf-9475-b5c5f6172203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D640D5B4-7498-496A-9FD6-2B4F363C0616}" name="Pruitt, Donna" initials="PD" userId="S::Donna.Pruitt@tea.texas.gov::f6622e25-b5bf-4a3b-9fc8-ceb0ab749e45" providerId="AD"/>
  <p188:author id="{00FD78C6-F5B4-48DA-D242-CDA18768A854}" name="Johnson, Scott" initials="JS" userId="S::scott.johnson@tea.texas.gov::bec97677-f0c6-4bfb-b610-83dc74061801" providerId="AD"/>
  <p188:author id="{856D94DE-37B1-D641-7707-F050FA0D2B36}" name="Pruitt, Donna" initials="PD" userId="S::donna.pruitt@tea.texas.gov::f6622e25-b5bf-4a3b-9fc8-ceb0ab749e45" providerId="AD"/>
  <p188:author id="{780B30E9-CD73-2CC8-5EFE-A32214077596}" name="Salinas, Alfredo" initials="SA" userId="S::Alfredo.Salinas@tea.texas.gov::8eb031a1-f34f-4bd0-8b04-be67c643340a" providerId="AD"/>
  <p188:author id="{A9065AF7-46C9-0673-C014-D4FF12DA83ED}" name="Salinas, Alfredo" initials="SA" userId="S::alfredo.salinas@tea.texas.gov::8eb031a1-f34f-4bd0-8b04-be67c64334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AC69"/>
    <a:srgbClr val="CDDBF7"/>
    <a:srgbClr val="FFFFFF"/>
    <a:srgbClr val="0D6CB9"/>
    <a:srgbClr val="F48668"/>
    <a:srgbClr val="FEFA5E"/>
    <a:srgbClr val="DAE649"/>
    <a:srgbClr val="9B9B9B"/>
    <a:srgbClr val="C2DAED"/>
    <a:srgbClr val="F7A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0AFFE5-4DF8-4ABF-916E-F209CD26335B}" v="2" dt="2024-03-11T16:53:46.885"/>
    <p1510:client id="{D3F0EC9B-46BE-46C9-AE9D-5528538475C9}" v="18" dt="2024-03-10T22:58:09.7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Lynne" userId="S::lynne.smith@tea.texas.gov::d11b1ec5-3ae3-436f-b974-deaa92253d03" providerId="AD" clId="Web-{9E32F17C-0B0D-44E4-8F75-8CD03B426F64}"/>
    <pc:docChg chg="modSld">
      <pc:chgData name="Smith, Lynne" userId="S::lynne.smith@tea.texas.gov::d11b1ec5-3ae3-436f-b974-deaa92253d03" providerId="AD" clId="Web-{9E32F17C-0B0D-44E4-8F75-8CD03B426F64}" dt="2024-02-26T19:28:38.900" v="9" actId="1076"/>
      <pc:docMkLst>
        <pc:docMk/>
      </pc:docMkLst>
      <pc:sldChg chg="addSp modSp">
        <pc:chgData name="Smith, Lynne" userId="S::lynne.smith@tea.texas.gov::d11b1ec5-3ae3-436f-b974-deaa92253d03" providerId="AD" clId="Web-{9E32F17C-0B0D-44E4-8F75-8CD03B426F64}" dt="2024-02-26T18:21:38.530" v="0"/>
        <pc:sldMkLst>
          <pc:docMk/>
          <pc:sldMk cId="3372854681" sldId="1345"/>
        </pc:sldMkLst>
        <pc:picChg chg="add mod">
          <ac:chgData name="Smith, Lynne" userId="S::lynne.smith@tea.texas.gov::d11b1ec5-3ae3-436f-b974-deaa92253d03" providerId="AD" clId="Web-{9E32F17C-0B0D-44E4-8F75-8CD03B426F64}" dt="2024-02-26T18:21:38.530" v="0"/>
          <ac:picMkLst>
            <pc:docMk/>
            <pc:sldMk cId="3372854681" sldId="1345"/>
            <ac:picMk id="4" creationId="{39C69821-0687-1A60-7862-859B7091B8DB}"/>
          </ac:picMkLst>
        </pc:picChg>
      </pc:sldChg>
      <pc:sldChg chg="addSp modSp">
        <pc:chgData name="Smith, Lynne" userId="S::lynne.smith@tea.texas.gov::d11b1ec5-3ae3-436f-b974-deaa92253d03" providerId="AD" clId="Web-{9E32F17C-0B0D-44E4-8F75-8CD03B426F64}" dt="2024-02-26T18:31:38.818" v="2" actId="1076"/>
        <pc:sldMkLst>
          <pc:docMk/>
          <pc:sldMk cId="389550260" sldId="2145707019"/>
        </pc:sldMkLst>
        <pc:picChg chg="add mod">
          <ac:chgData name="Smith, Lynne" userId="S::lynne.smith@tea.texas.gov::d11b1ec5-3ae3-436f-b974-deaa92253d03" providerId="AD" clId="Web-{9E32F17C-0B0D-44E4-8F75-8CD03B426F64}" dt="2024-02-26T18:31:38.818" v="2" actId="1076"/>
          <ac:picMkLst>
            <pc:docMk/>
            <pc:sldMk cId="389550260" sldId="2145707019"/>
            <ac:picMk id="4" creationId="{EE548288-B8CB-E24D-55FB-93C74D10B680}"/>
          </ac:picMkLst>
        </pc:picChg>
      </pc:sldChg>
      <pc:sldChg chg="addSp modSp">
        <pc:chgData name="Smith, Lynne" userId="S::lynne.smith@tea.texas.gov::d11b1ec5-3ae3-436f-b974-deaa92253d03" providerId="AD" clId="Web-{9E32F17C-0B0D-44E4-8F75-8CD03B426F64}" dt="2024-02-26T19:21:40.258" v="6" actId="1076"/>
        <pc:sldMkLst>
          <pc:docMk/>
          <pc:sldMk cId="3795782200" sldId="2145707020"/>
        </pc:sldMkLst>
        <pc:picChg chg="add mod">
          <ac:chgData name="Smith, Lynne" userId="S::lynne.smith@tea.texas.gov::d11b1ec5-3ae3-436f-b974-deaa92253d03" providerId="AD" clId="Web-{9E32F17C-0B0D-44E4-8F75-8CD03B426F64}" dt="2024-02-26T19:21:40.258" v="6" actId="1076"/>
          <ac:picMkLst>
            <pc:docMk/>
            <pc:sldMk cId="3795782200" sldId="2145707020"/>
            <ac:picMk id="4" creationId="{F65A48B5-2A6E-0F3B-A5D3-CF8A18B56315}"/>
          </ac:picMkLst>
        </pc:picChg>
      </pc:sldChg>
      <pc:sldChg chg="addSp modSp">
        <pc:chgData name="Smith, Lynne" userId="S::lynne.smith@tea.texas.gov::d11b1ec5-3ae3-436f-b974-deaa92253d03" providerId="AD" clId="Web-{9E32F17C-0B0D-44E4-8F75-8CD03B426F64}" dt="2024-02-26T19:28:38.900" v="9" actId="1076"/>
        <pc:sldMkLst>
          <pc:docMk/>
          <pc:sldMk cId="3866572290" sldId="2145707021"/>
        </pc:sldMkLst>
        <pc:picChg chg="add mod">
          <ac:chgData name="Smith, Lynne" userId="S::lynne.smith@tea.texas.gov::d11b1ec5-3ae3-436f-b974-deaa92253d03" providerId="AD" clId="Web-{9E32F17C-0B0D-44E4-8F75-8CD03B426F64}" dt="2024-02-26T19:28:38.900" v="9" actId="1076"/>
          <ac:picMkLst>
            <pc:docMk/>
            <pc:sldMk cId="3866572290" sldId="2145707021"/>
            <ac:picMk id="4" creationId="{966F458C-248F-3D34-D374-B752A938C5A5}"/>
          </ac:picMkLst>
        </pc:picChg>
      </pc:sldChg>
    </pc:docChg>
  </pc:docChgLst>
  <pc:docChgLst>
    <pc:chgData name="Johnson, Scott" userId="bec97677-f0c6-4bfb-b610-83dc74061801" providerId="ADAL" clId="{94A34AE2-180D-4FCD-9655-F8D8AF4B6AE2}"/>
    <pc:docChg chg="modSld">
      <pc:chgData name="Johnson, Scott" userId="bec97677-f0c6-4bfb-b610-83dc74061801" providerId="ADAL" clId="{94A34AE2-180D-4FCD-9655-F8D8AF4B6AE2}" dt="2024-03-05T21:56:37.021" v="35"/>
      <pc:docMkLst>
        <pc:docMk/>
      </pc:docMkLst>
      <pc:sldChg chg="addCm">
        <pc:chgData name="Johnson, Scott" userId="bec97677-f0c6-4bfb-b610-83dc74061801" providerId="ADAL" clId="{94A34AE2-180D-4FCD-9655-F8D8AF4B6AE2}" dt="2024-03-05T21:50:14.412" v="4"/>
        <pc:sldMkLst>
          <pc:docMk/>
          <pc:sldMk cId="3728244890" sldId="13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hnson, Scott" userId="bec97677-f0c6-4bfb-b610-83dc74061801" providerId="ADAL" clId="{94A34AE2-180D-4FCD-9655-F8D8AF4B6AE2}" dt="2024-03-05T21:50:14.412" v="4"/>
              <pc2:cmMkLst xmlns:pc2="http://schemas.microsoft.com/office/powerpoint/2019/9/main/command">
                <pc:docMk/>
                <pc:sldMk cId="3728244890" sldId="1343"/>
                <pc2:cmMk id="{1C7368C4-9E7B-4B77-A1FB-1F7F56239F18}"/>
              </pc2:cmMkLst>
            </pc226:cmChg>
          </p:ext>
        </pc:extLst>
      </pc:sldChg>
      <pc:sldChg chg="modSp mod addCm modCm">
        <pc:chgData name="Johnson, Scott" userId="bec97677-f0c6-4bfb-b610-83dc74061801" providerId="ADAL" clId="{94A34AE2-180D-4FCD-9655-F8D8AF4B6AE2}" dt="2024-03-05T21:56:37.021" v="35"/>
        <pc:sldMkLst>
          <pc:docMk/>
          <pc:sldMk cId="810493986" sldId="2145706976"/>
        </pc:sldMkLst>
        <pc:spChg chg="mod">
          <ac:chgData name="Johnson, Scott" userId="bec97677-f0c6-4bfb-b610-83dc74061801" providerId="ADAL" clId="{94A34AE2-180D-4FCD-9655-F8D8AF4B6AE2}" dt="2024-03-05T21:56:37.021" v="35"/>
          <ac:spMkLst>
            <pc:docMk/>
            <pc:sldMk cId="810493986" sldId="2145706976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ohnson, Scott" userId="bec97677-f0c6-4bfb-b610-83dc74061801" providerId="ADAL" clId="{94A34AE2-180D-4FCD-9655-F8D8AF4B6AE2}" dt="2024-03-05T21:56:37.021" v="35"/>
              <pc2:cmMkLst xmlns:pc2="http://schemas.microsoft.com/office/powerpoint/2019/9/main/command">
                <pc:docMk/>
                <pc:sldMk cId="810493986" sldId="2145706976"/>
                <pc2:cmMk id="{D41AC8AD-AA59-4D39-AD26-0102BF8393D2}"/>
              </pc2:cmMkLst>
            </pc226:cmChg>
          </p:ext>
        </pc:extLst>
      </pc:sldChg>
      <pc:sldChg chg="modSp mod">
        <pc:chgData name="Johnson, Scott" userId="bec97677-f0c6-4bfb-b610-83dc74061801" providerId="ADAL" clId="{94A34AE2-180D-4FCD-9655-F8D8AF4B6AE2}" dt="2024-03-05T21:50:28.992" v="15" actId="14100"/>
        <pc:sldMkLst>
          <pc:docMk/>
          <pc:sldMk cId="3866572290" sldId="2145707021"/>
        </pc:sldMkLst>
        <pc:spChg chg="mod">
          <ac:chgData name="Johnson, Scott" userId="bec97677-f0c6-4bfb-b610-83dc74061801" providerId="ADAL" clId="{94A34AE2-180D-4FCD-9655-F8D8AF4B6AE2}" dt="2024-03-05T21:50:28.992" v="15" actId="14100"/>
          <ac:spMkLst>
            <pc:docMk/>
            <pc:sldMk cId="3866572290" sldId="2145707021"/>
            <ac:spMk id="2" creationId="{BCACBEB1-B82A-D8C4-DF37-15B20D10245B}"/>
          </ac:spMkLst>
        </pc:spChg>
      </pc:sldChg>
      <pc:sldChg chg="modSp mod">
        <pc:chgData name="Johnson, Scott" userId="bec97677-f0c6-4bfb-b610-83dc74061801" providerId="ADAL" clId="{94A34AE2-180D-4FCD-9655-F8D8AF4B6AE2}" dt="2024-03-05T21:51:20.415" v="17" actId="20577"/>
        <pc:sldMkLst>
          <pc:docMk/>
          <pc:sldMk cId="2828414029" sldId="2145707022"/>
        </pc:sldMkLst>
        <pc:spChg chg="mod">
          <ac:chgData name="Johnson, Scott" userId="bec97677-f0c6-4bfb-b610-83dc74061801" providerId="ADAL" clId="{94A34AE2-180D-4FCD-9655-F8D8AF4B6AE2}" dt="2024-03-05T21:51:20.415" v="17" actId="20577"/>
          <ac:spMkLst>
            <pc:docMk/>
            <pc:sldMk cId="2828414029" sldId="2145707022"/>
            <ac:spMk id="2" creationId="{A6E57612-6CD2-B1A3-2645-CEBC9453C160}"/>
          </ac:spMkLst>
        </pc:spChg>
      </pc:sldChg>
      <pc:sldChg chg="modSp mod">
        <pc:chgData name="Johnson, Scott" userId="bec97677-f0c6-4bfb-b610-83dc74061801" providerId="ADAL" clId="{94A34AE2-180D-4FCD-9655-F8D8AF4B6AE2}" dt="2024-03-05T21:51:32.683" v="21" actId="20577"/>
        <pc:sldMkLst>
          <pc:docMk/>
          <pc:sldMk cId="1395659750" sldId="2145707023"/>
        </pc:sldMkLst>
        <pc:spChg chg="mod">
          <ac:chgData name="Johnson, Scott" userId="bec97677-f0c6-4bfb-b610-83dc74061801" providerId="ADAL" clId="{94A34AE2-180D-4FCD-9655-F8D8AF4B6AE2}" dt="2024-03-05T21:51:32.683" v="21" actId="20577"/>
          <ac:spMkLst>
            <pc:docMk/>
            <pc:sldMk cId="1395659750" sldId="2145707023"/>
            <ac:spMk id="2" creationId="{3E6E81C4-EDC1-17E7-CF06-3059DAAB1934}"/>
          </ac:spMkLst>
        </pc:spChg>
      </pc:sldChg>
      <pc:sldChg chg="modSp mod addCm modCm">
        <pc:chgData name="Johnson, Scott" userId="bec97677-f0c6-4bfb-b610-83dc74061801" providerId="ADAL" clId="{94A34AE2-180D-4FCD-9655-F8D8AF4B6AE2}" dt="2024-03-05T21:53:30.535" v="32"/>
        <pc:sldMkLst>
          <pc:docMk/>
          <pc:sldMk cId="399448305" sldId="2145707024"/>
        </pc:sldMkLst>
        <pc:spChg chg="mod">
          <ac:chgData name="Johnson, Scott" userId="bec97677-f0c6-4bfb-b610-83dc74061801" providerId="ADAL" clId="{94A34AE2-180D-4FCD-9655-F8D8AF4B6AE2}" dt="2024-03-05T21:52:19.392" v="28" actId="20577"/>
          <ac:spMkLst>
            <pc:docMk/>
            <pc:sldMk cId="399448305" sldId="2145707024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ohnson, Scott" userId="bec97677-f0c6-4bfb-b610-83dc74061801" providerId="ADAL" clId="{94A34AE2-180D-4FCD-9655-F8D8AF4B6AE2}" dt="2024-03-05T21:53:09.506" v="30"/>
              <pc2:cmMkLst xmlns:pc2="http://schemas.microsoft.com/office/powerpoint/2019/9/main/command">
                <pc:docMk/>
                <pc:sldMk cId="399448305" sldId="2145707024"/>
                <pc2:cmMk id="{53B55203-6789-4B3C-AB98-426824E6A676}"/>
              </pc2:cmMkLst>
            </pc226:cmChg>
            <pc226:cmChg xmlns:pc226="http://schemas.microsoft.com/office/powerpoint/2022/06/main/command" chg="add mod">
              <pc226:chgData name="Johnson, Scott" userId="bec97677-f0c6-4bfb-b610-83dc74061801" providerId="ADAL" clId="{94A34AE2-180D-4FCD-9655-F8D8AF4B6AE2}" dt="2024-03-05T21:53:30.535" v="32"/>
              <pc2:cmMkLst xmlns:pc2="http://schemas.microsoft.com/office/powerpoint/2019/9/main/command">
                <pc:docMk/>
                <pc:sldMk cId="399448305" sldId="2145707024"/>
                <pc2:cmMk id="{29484D13-2C68-42B8-A3E3-11CC94E4B836}"/>
              </pc2:cmMkLst>
            </pc226:cmChg>
          </p:ext>
        </pc:extLst>
      </pc:sldChg>
      <pc:sldChg chg="modSp mod">
        <pc:chgData name="Johnson, Scott" userId="bec97677-f0c6-4bfb-b610-83dc74061801" providerId="ADAL" clId="{94A34AE2-180D-4FCD-9655-F8D8AF4B6AE2}" dt="2024-03-05T21:51:28.320" v="19" actId="20577"/>
        <pc:sldMkLst>
          <pc:docMk/>
          <pc:sldMk cId="3237629128" sldId="2145707025"/>
        </pc:sldMkLst>
        <pc:spChg chg="mod">
          <ac:chgData name="Johnson, Scott" userId="bec97677-f0c6-4bfb-b610-83dc74061801" providerId="ADAL" clId="{94A34AE2-180D-4FCD-9655-F8D8AF4B6AE2}" dt="2024-03-05T21:51:28.320" v="19" actId="20577"/>
          <ac:spMkLst>
            <pc:docMk/>
            <pc:sldMk cId="3237629128" sldId="2145707025"/>
            <ac:spMk id="2" creationId="{A6E57612-6CD2-B1A3-2645-CEBC9453C160}"/>
          </ac:spMkLst>
        </pc:spChg>
      </pc:sldChg>
      <pc:sldChg chg="addCm delCm modCm">
        <pc:chgData name="Johnson, Scott" userId="bec97677-f0c6-4bfb-b610-83dc74061801" providerId="ADAL" clId="{94A34AE2-180D-4FCD-9655-F8D8AF4B6AE2}" dt="2024-03-05T21:49:07.822" v="3"/>
        <pc:sldMkLst>
          <pc:docMk/>
          <pc:sldMk cId="1559043455" sldId="21457070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ohnson, Scott" userId="bec97677-f0c6-4bfb-b610-83dc74061801" providerId="ADAL" clId="{94A34AE2-180D-4FCD-9655-F8D8AF4B6AE2}" dt="2024-03-05T21:49:07.822" v="3"/>
              <pc2:cmMkLst xmlns:pc2="http://schemas.microsoft.com/office/powerpoint/2019/9/main/command">
                <pc:docMk/>
                <pc:sldMk cId="1559043455" sldId="2145707028"/>
                <pc2:cmMk id="{28A69B5A-860B-453A-8215-4BFFB38810D3}"/>
              </pc2:cmMkLst>
              <pc226:cmRplyChg chg="add">
                <pc226:chgData name="Johnson, Scott" userId="bec97677-f0c6-4bfb-b610-83dc74061801" providerId="ADAL" clId="{94A34AE2-180D-4FCD-9655-F8D8AF4B6AE2}" dt="2024-03-05T21:49:06.357" v="2"/>
                <pc2:cmRplyMkLst xmlns:pc2="http://schemas.microsoft.com/office/powerpoint/2019/9/main/command">
                  <pc:docMk/>
                  <pc:sldMk cId="1559043455" sldId="2145707028"/>
                  <pc2:cmMk id="{28A69B5A-860B-453A-8215-4BFFB38810D3}"/>
                  <pc2:cmRplyMk id="{22FD21AE-56EA-4D72-BCD8-2E293337EE8F}"/>
                </pc2:cmRplyMkLst>
              </pc226:cmRplyChg>
            </pc226:cmChg>
          </p:ext>
        </pc:extLst>
      </pc:sldChg>
    </pc:docChg>
  </pc:docChgLst>
  <pc:docChgLst>
    <pc:chgData name="Hanson, Terri" userId="a02fd813-d4f3-43fd-83dd-7393041517de" providerId="ADAL" clId="{B34B2E17-04CA-4455-8A51-F0265BBE816E}"/>
    <pc:docChg chg="">
      <pc:chgData name="Hanson, Terri" userId="a02fd813-d4f3-43fd-83dd-7393041517de" providerId="ADAL" clId="{B34B2E17-04CA-4455-8A51-F0265BBE816E}" dt="2024-03-08T03:26:46.376" v="2"/>
      <pc:docMkLst>
        <pc:docMk/>
      </pc:docMkLst>
      <pc:sldChg chg="addCm">
        <pc:chgData name="Hanson, Terri" userId="a02fd813-d4f3-43fd-83dd-7393041517de" providerId="ADAL" clId="{B34B2E17-04CA-4455-8A51-F0265BBE816E}" dt="2024-03-08T03:26:46.376" v="2"/>
        <pc:sldMkLst>
          <pc:docMk/>
          <pc:sldMk cId="3290719644" sldId="21457070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B34B2E17-04CA-4455-8A51-F0265BBE816E}" dt="2024-03-08T03:26:37.690" v="1"/>
              <pc2:cmMkLst xmlns:pc2="http://schemas.microsoft.com/office/powerpoint/2019/9/main/command">
                <pc:docMk/>
                <pc:sldMk cId="3290719644" sldId="2145707017"/>
                <pc2:cmMk id="{34CBD645-1B37-4349-BF4C-EEC5B3D7319B}"/>
              </pc2:cmMkLst>
            </pc226:cmChg>
            <pc226:cmChg xmlns:pc226="http://schemas.microsoft.com/office/powerpoint/2022/06/main/command" chg="add">
              <pc226:chgData name="Hanson, Terri" userId="a02fd813-d4f3-43fd-83dd-7393041517de" providerId="ADAL" clId="{B34B2E17-04CA-4455-8A51-F0265BBE816E}" dt="2024-03-08T03:26:46.376" v="2"/>
              <pc2:cmMkLst xmlns:pc2="http://schemas.microsoft.com/office/powerpoint/2019/9/main/command">
                <pc:docMk/>
                <pc:sldMk cId="3290719644" sldId="2145707017"/>
                <pc2:cmMk id="{2B0E636B-5CA8-40C0-867F-F598993C8952}"/>
              </pc2:cmMkLst>
            </pc226:cmChg>
          </p:ext>
        </pc:extLst>
      </pc:sldChg>
      <pc:sldChg chg="addCm">
        <pc:chgData name="Hanson, Terri" userId="a02fd813-d4f3-43fd-83dd-7393041517de" providerId="ADAL" clId="{B34B2E17-04CA-4455-8A51-F0265BBE816E}" dt="2024-03-08T03:26:05.585" v="0"/>
        <pc:sldMkLst>
          <pc:docMk/>
          <pc:sldMk cId="1304744185" sldId="21457070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B34B2E17-04CA-4455-8A51-F0265BBE816E}" dt="2024-03-08T03:26:05.585" v="0"/>
              <pc2:cmMkLst xmlns:pc2="http://schemas.microsoft.com/office/powerpoint/2019/9/main/command">
                <pc:docMk/>
                <pc:sldMk cId="1304744185" sldId="2145707027"/>
                <pc2:cmMk id="{76A7E9BE-9C6B-44BC-8F31-9F5E35582D05}"/>
              </pc2:cmMkLst>
            </pc226:cmChg>
          </p:ext>
        </pc:extLst>
      </pc:sldChg>
    </pc:docChg>
  </pc:docChgLst>
  <pc:docChgLst>
    <pc:chgData name="Salinas, Alfredo" userId="S::alfredo.salinas@tea.texas.gov::8eb031a1-f34f-4bd0-8b04-be67c643340a" providerId="AD" clId="Web-{37EBF9F2-5194-2A0C-0CBB-B1D3D1087C5A}"/>
    <pc:docChg chg="">
      <pc:chgData name="Salinas, Alfredo" userId="S::alfredo.salinas@tea.texas.gov::8eb031a1-f34f-4bd0-8b04-be67c643340a" providerId="AD" clId="Web-{37EBF9F2-5194-2A0C-0CBB-B1D3D1087C5A}" dt="2024-03-08T15:17:46.386" v="0"/>
      <pc:docMkLst>
        <pc:docMk/>
      </pc:docMkLst>
      <pc:sldChg chg="modCm">
        <pc:chgData name="Salinas, Alfredo" userId="S::alfredo.salinas@tea.texas.gov::8eb031a1-f34f-4bd0-8b04-be67c643340a" providerId="AD" clId="Web-{37EBF9F2-5194-2A0C-0CBB-B1D3D1087C5A}" dt="2024-03-08T15:17:46.386" v="0"/>
        <pc:sldMkLst>
          <pc:docMk/>
          <pc:sldMk cId="3290719644" sldId="21457070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Tsk">
              <pc226:chgData name="Salinas, Alfredo" userId="S::alfredo.salinas@tea.texas.gov::8eb031a1-f34f-4bd0-8b04-be67c643340a" providerId="AD" clId="Web-{37EBF9F2-5194-2A0C-0CBB-B1D3D1087C5A}" dt="2024-03-08T15:17:46.386" v="0"/>
              <pc2:cmMkLst xmlns:pc2="http://schemas.microsoft.com/office/powerpoint/2019/9/main/command">
                <pc:docMk/>
                <pc:sldMk cId="3290719644" sldId="2145707017"/>
                <pc2:cmMk id="{2B0E636B-5CA8-40C0-867F-F598993C8952}"/>
              </pc2:cmMkLst>
              <pc226:cmRplyChg chg="add">
                <pc226:chgData name="Salinas, Alfredo" userId="S::alfredo.salinas@tea.texas.gov::8eb031a1-f34f-4bd0-8b04-be67c643340a" providerId="AD" clId="Web-{37EBF9F2-5194-2A0C-0CBB-B1D3D1087C5A}" dt="2024-03-08T15:17:46.386" v="0"/>
                <pc2:cmRplyMkLst xmlns:pc2="http://schemas.microsoft.com/office/powerpoint/2019/9/main/command">
                  <pc:docMk/>
                  <pc:sldMk cId="3290719644" sldId="2145707017"/>
                  <pc2:cmMk id="{2B0E636B-5CA8-40C0-867F-F598993C8952}"/>
                  <pc2:cmRplyMk id="{38664307-A909-416D-86B8-6C286CFF0BB3}"/>
                </pc2:cmRplyMkLst>
              </pc226:cmRplyChg>
            </pc226:cmChg>
          </p:ext>
        </pc:extLst>
      </pc:sldChg>
    </pc:docChg>
  </pc:docChgLst>
  <pc:docChgLst>
    <pc:chgData name="Salinas, Alfredo" userId="S::alfredo.salinas@tea.texas.gov::8eb031a1-f34f-4bd0-8b04-be67c643340a" providerId="AD" clId="Web-{F068AFA4-1CB7-6626-E3AE-B99C76EF76BB}"/>
    <pc:docChg chg="">
      <pc:chgData name="Salinas, Alfredo" userId="S::alfredo.salinas@tea.texas.gov::8eb031a1-f34f-4bd0-8b04-be67c643340a" providerId="AD" clId="Web-{F068AFA4-1CB7-6626-E3AE-B99C76EF76BB}" dt="2024-03-07T16:50:23.889" v="0"/>
      <pc:docMkLst>
        <pc:docMk/>
      </pc:docMkLst>
      <pc:sldChg chg="modCm">
        <pc:chgData name="Salinas, Alfredo" userId="S::alfredo.salinas@tea.texas.gov::8eb031a1-f34f-4bd0-8b04-be67c643340a" providerId="AD" clId="Web-{F068AFA4-1CB7-6626-E3AE-B99C76EF76BB}" dt="2024-03-07T16:50:23.889" v="0"/>
        <pc:sldMkLst>
          <pc:docMk/>
          <pc:sldMk cId="1304744185" sldId="21457070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Tsk">
              <pc226:chgData name="Salinas, Alfredo" userId="S::alfredo.salinas@tea.texas.gov::8eb031a1-f34f-4bd0-8b04-be67c643340a" providerId="AD" clId="Web-{F068AFA4-1CB7-6626-E3AE-B99C76EF76BB}" dt="2024-03-07T16:50:23.889" v="0"/>
              <pc2:cmMkLst xmlns:pc2="http://schemas.microsoft.com/office/powerpoint/2019/9/main/command">
                <pc:docMk/>
                <pc:sldMk cId="1304744185" sldId="2145707027"/>
                <pc2:cmMk id="{F56D62E8-A992-44E9-940E-D5F716F61AEB}"/>
              </pc2:cmMkLst>
              <pc226:cmRplyChg chg="add">
                <pc226:chgData name="Salinas, Alfredo" userId="S::alfredo.salinas@tea.texas.gov::8eb031a1-f34f-4bd0-8b04-be67c643340a" providerId="AD" clId="Web-{F068AFA4-1CB7-6626-E3AE-B99C76EF76BB}" dt="2024-03-07T16:50:23.889" v="0"/>
                <pc2:cmRplyMkLst xmlns:pc2="http://schemas.microsoft.com/office/powerpoint/2019/9/main/command">
                  <pc:docMk/>
                  <pc:sldMk cId="1304744185" sldId="2145707027"/>
                  <pc2:cmMk id="{F56D62E8-A992-44E9-940E-D5F716F61AEB}"/>
                  <pc2:cmRplyMk id="{9A33E1ED-C436-4208-A7A9-0C705DEC3AAD}"/>
                </pc2:cmRplyMkLst>
              </pc226:cmRplyChg>
            </pc226:cmChg>
          </p:ext>
        </pc:extLst>
      </pc:sldChg>
    </pc:docChg>
  </pc:docChgLst>
  <pc:docChgLst>
    <pc:chgData name="Salinas, Alfredo" userId="S::alfredo.salinas@tea.texas.gov::8eb031a1-f34f-4bd0-8b04-be67c643340a" providerId="AD" clId="Web-{39FD2202-E8D9-CDEC-07DB-81792B7AD97D}"/>
    <pc:docChg chg="mod">
      <pc:chgData name="Salinas, Alfredo" userId="S::alfredo.salinas@tea.texas.gov::8eb031a1-f34f-4bd0-8b04-be67c643340a" providerId="AD" clId="Web-{39FD2202-E8D9-CDEC-07DB-81792B7AD97D}" dt="2024-03-07T16:46:42.207" v="1"/>
      <pc:docMkLst>
        <pc:docMk/>
      </pc:docMkLst>
      <pc:sldChg chg="modCm">
        <pc:chgData name="Salinas, Alfredo" userId="S::alfredo.salinas@tea.texas.gov::8eb031a1-f34f-4bd0-8b04-be67c643340a" providerId="AD" clId="Web-{39FD2202-E8D9-CDEC-07DB-81792B7AD97D}" dt="2024-03-07T16:46:42.207" v="1"/>
        <pc:sldMkLst>
          <pc:docMk/>
          <pc:sldMk cId="3159068477" sldId="21457069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Tsk">
              <pc226:chgData name="Salinas, Alfredo" userId="S::alfredo.salinas@tea.texas.gov::8eb031a1-f34f-4bd0-8b04-be67c643340a" providerId="AD" clId="Web-{39FD2202-E8D9-CDEC-07DB-81792B7AD97D}" dt="2024-03-07T16:46:42.207" v="1"/>
              <pc2:cmMkLst xmlns:pc2="http://schemas.microsoft.com/office/powerpoint/2019/9/main/command">
                <pc:docMk/>
                <pc:sldMk cId="3159068477" sldId="2145706973"/>
                <pc2:cmMk id="{C1369F79-3851-4468-8A2A-F5422F77F673}"/>
              </pc2:cmMkLst>
              <pc226:cmRplyChg chg="add">
                <pc226:chgData name="Salinas, Alfredo" userId="S::alfredo.salinas@tea.texas.gov::8eb031a1-f34f-4bd0-8b04-be67c643340a" providerId="AD" clId="Web-{39FD2202-E8D9-CDEC-07DB-81792B7AD97D}" dt="2024-03-07T16:46:42.207" v="1"/>
                <pc2:cmRplyMkLst xmlns:pc2="http://schemas.microsoft.com/office/powerpoint/2019/9/main/command">
                  <pc:docMk/>
                  <pc:sldMk cId="3159068477" sldId="2145706973"/>
                  <pc2:cmMk id="{C1369F79-3851-4468-8A2A-F5422F77F673}"/>
                  <pc2:cmRplyMk id="{60FBC2EB-9F50-4124-B806-9D5615F5765D}"/>
                </pc2:cmRplyMkLst>
              </pc226:cmRplyChg>
            </pc226:cmChg>
          </p:ext>
        </pc:extLst>
      </pc:sldChg>
    </pc:docChg>
  </pc:docChgLst>
  <pc:docChgLst>
    <pc:chgData name="Smith, Lynne" userId="S::lynne.smith@tea.texas.gov::d11b1ec5-3ae3-436f-b974-deaa92253d03" providerId="AD" clId="Web-{882ACAAE-DB26-4774-8621-4FF770067117}"/>
    <pc:docChg chg="modSld">
      <pc:chgData name="Smith, Lynne" userId="S::lynne.smith@tea.texas.gov::d11b1ec5-3ae3-436f-b974-deaa92253d03" providerId="AD" clId="Web-{882ACAAE-DB26-4774-8621-4FF770067117}" dt="2024-02-29T16:18:22.858" v="5" actId="14100"/>
      <pc:docMkLst>
        <pc:docMk/>
      </pc:docMkLst>
      <pc:sldChg chg="modSp">
        <pc:chgData name="Smith, Lynne" userId="S::lynne.smith@tea.texas.gov::d11b1ec5-3ae3-436f-b974-deaa92253d03" providerId="AD" clId="Web-{882ACAAE-DB26-4774-8621-4FF770067117}" dt="2024-02-29T16:18:03.358" v="0" actId="20577"/>
        <pc:sldMkLst>
          <pc:docMk/>
          <pc:sldMk cId="3372854681" sldId="1345"/>
        </pc:sldMkLst>
        <pc:spChg chg="mod">
          <ac:chgData name="Smith, Lynne" userId="S::lynne.smith@tea.texas.gov::d11b1ec5-3ae3-436f-b974-deaa92253d03" providerId="AD" clId="Web-{882ACAAE-DB26-4774-8621-4FF770067117}" dt="2024-02-29T16:18:03.358" v="0" actId="20577"/>
          <ac:spMkLst>
            <pc:docMk/>
            <pc:sldMk cId="3372854681" sldId="1345"/>
            <ac:spMk id="2" creationId="{BCACBEB1-B82A-D8C4-DF37-15B20D10245B}"/>
          </ac:spMkLst>
        </pc:spChg>
      </pc:sldChg>
      <pc:sldChg chg="modSp">
        <pc:chgData name="Smith, Lynne" userId="S::lynne.smith@tea.texas.gov::d11b1ec5-3ae3-436f-b974-deaa92253d03" providerId="AD" clId="Web-{882ACAAE-DB26-4774-8621-4FF770067117}" dt="2024-02-29T16:18:12.874" v="2" actId="1076"/>
        <pc:sldMkLst>
          <pc:docMk/>
          <pc:sldMk cId="389550260" sldId="2145707019"/>
        </pc:sldMkLst>
        <pc:spChg chg="mod">
          <ac:chgData name="Smith, Lynne" userId="S::lynne.smith@tea.texas.gov::d11b1ec5-3ae3-436f-b974-deaa92253d03" providerId="AD" clId="Web-{882ACAAE-DB26-4774-8621-4FF770067117}" dt="2024-02-29T16:18:08.952" v="1" actId="20577"/>
          <ac:spMkLst>
            <pc:docMk/>
            <pc:sldMk cId="389550260" sldId="2145707019"/>
            <ac:spMk id="2" creationId="{BCACBEB1-B82A-D8C4-DF37-15B20D10245B}"/>
          </ac:spMkLst>
        </pc:spChg>
        <pc:picChg chg="mod">
          <ac:chgData name="Smith, Lynne" userId="S::lynne.smith@tea.texas.gov::d11b1ec5-3ae3-436f-b974-deaa92253d03" providerId="AD" clId="Web-{882ACAAE-DB26-4774-8621-4FF770067117}" dt="2024-02-29T16:18:12.874" v="2" actId="1076"/>
          <ac:picMkLst>
            <pc:docMk/>
            <pc:sldMk cId="389550260" sldId="2145707019"/>
            <ac:picMk id="4" creationId="{EE548288-B8CB-E24D-55FB-93C74D10B680}"/>
          </ac:picMkLst>
        </pc:picChg>
      </pc:sldChg>
      <pc:sldChg chg="modSp">
        <pc:chgData name="Smith, Lynne" userId="S::lynne.smith@tea.texas.gov::d11b1ec5-3ae3-436f-b974-deaa92253d03" providerId="AD" clId="Web-{882ACAAE-DB26-4774-8621-4FF770067117}" dt="2024-02-29T16:18:22.858" v="5" actId="14100"/>
        <pc:sldMkLst>
          <pc:docMk/>
          <pc:sldMk cId="3795782200" sldId="2145707020"/>
        </pc:sldMkLst>
        <pc:spChg chg="mod">
          <ac:chgData name="Smith, Lynne" userId="S::lynne.smith@tea.texas.gov::d11b1ec5-3ae3-436f-b974-deaa92253d03" providerId="AD" clId="Web-{882ACAAE-DB26-4774-8621-4FF770067117}" dt="2024-02-29T16:18:17.733" v="3" actId="20577"/>
          <ac:spMkLst>
            <pc:docMk/>
            <pc:sldMk cId="3795782200" sldId="2145707020"/>
            <ac:spMk id="2" creationId="{BCACBEB1-B82A-D8C4-DF37-15B20D10245B}"/>
          </ac:spMkLst>
        </pc:spChg>
        <pc:picChg chg="mod">
          <ac:chgData name="Smith, Lynne" userId="S::lynne.smith@tea.texas.gov::d11b1ec5-3ae3-436f-b974-deaa92253d03" providerId="AD" clId="Web-{882ACAAE-DB26-4774-8621-4FF770067117}" dt="2024-02-29T16:18:22.858" v="5" actId="14100"/>
          <ac:picMkLst>
            <pc:docMk/>
            <pc:sldMk cId="3795782200" sldId="2145707020"/>
            <ac:picMk id="4" creationId="{F65A48B5-2A6E-0F3B-A5D3-CF8A18B56315}"/>
          </ac:picMkLst>
        </pc:picChg>
      </pc:sldChg>
    </pc:docChg>
  </pc:docChgLst>
  <pc:docChgLst>
    <pc:chgData name="Smith, Lynne" userId="S::lynne.smith@tea.texas.gov::d11b1ec5-3ae3-436f-b974-deaa92253d03" providerId="AD" clId="Web-{FD1E6C28-4E94-4E21-BEDA-218B6695B6AF}"/>
    <pc:docChg chg="modSld">
      <pc:chgData name="Smith, Lynne" userId="S::lynne.smith@tea.texas.gov::d11b1ec5-3ae3-436f-b974-deaa92253d03" providerId="AD" clId="Web-{FD1E6C28-4E94-4E21-BEDA-218B6695B6AF}" dt="2024-02-27T16:07:33.138" v="4" actId="1076"/>
      <pc:docMkLst>
        <pc:docMk/>
      </pc:docMkLst>
      <pc:sldChg chg="addSp delSp modSp">
        <pc:chgData name="Smith, Lynne" userId="S::lynne.smith@tea.texas.gov::d11b1ec5-3ae3-436f-b974-deaa92253d03" providerId="AD" clId="Web-{FD1E6C28-4E94-4E21-BEDA-218B6695B6AF}" dt="2024-02-27T16:07:33.138" v="4" actId="1076"/>
        <pc:sldMkLst>
          <pc:docMk/>
          <pc:sldMk cId="3866572290" sldId="2145707021"/>
        </pc:sldMkLst>
        <pc:picChg chg="del">
          <ac:chgData name="Smith, Lynne" userId="S::lynne.smith@tea.texas.gov::d11b1ec5-3ae3-436f-b974-deaa92253d03" providerId="AD" clId="Web-{FD1E6C28-4E94-4E21-BEDA-218B6695B6AF}" dt="2024-02-27T16:07:22.794" v="0"/>
          <ac:picMkLst>
            <pc:docMk/>
            <pc:sldMk cId="3866572290" sldId="2145707021"/>
            <ac:picMk id="4" creationId="{966F458C-248F-3D34-D374-B752A938C5A5}"/>
          </ac:picMkLst>
        </pc:picChg>
        <pc:picChg chg="add mod">
          <ac:chgData name="Smith, Lynne" userId="S::lynne.smith@tea.texas.gov::d11b1ec5-3ae3-436f-b974-deaa92253d03" providerId="AD" clId="Web-{FD1E6C28-4E94-4E21-BEDA-218B6695B6AF}" dt="2024-02-27T16:07:33.138" v="4" actId="1076"/>
          <ac:picMkLst>
            <pc:docMk/>
            <pc:sldMk cId="3866572290" sldId="2145707021"/>
            <ac:picMk id="5" creationId="{080C828D-79B4-3BCD-5F7D-97BC7550DBC7}"/>
          </ac:picMkLst>
        </pc:picChg>
      </pc:sldChg>
    </pc:docChg>
  </pc:docChgLst>
  <pc:docChgLst>
    <pc:chgData name="Salinas, Alfredo" userId="S::alfredo.salinas@tea.texas.gov::8eb031a1-f34f-4bd0-8b04-be67c643340a" providerId="AD" clId="Web-{CDC1754F-B03A-3038-7FA5-6676F205723B}"/>
    <pc:docChg chg="">
      <pc:chgData name="Salinas, Alfredo" userId="S::alfredo.salinas@tea.texas.gov::8eb031a1-f34f-4bd0-8b04-be67c643340a" providerId="AD" clId="Web-{CDC1754F-B03A-3038-7FA5-6676F205723B}" dt="2024-03-08T15:15:33.382" v="0"/>
      <pc:docMkLst>
        <pc:docMk/>
      </pc:docMkLst>
      <pc:sldChg chg="modCm">
        <pc:chgData name="Salinas, Alfredo" userId="S::alfredo.salinas@tea.texas.gov::8eb031a1-f34f-4bd0-8b04-be67c643340a" providerId="AD" clId="Web-{CDC1754F-B03A-3038-7FA5-6676F205723B}" dt="2024-03-08T15:15:33.382" v="0"/>
        <pc:sldMkLst>
          <pc:docMk/>
          <pc:sldMk cId="1304744185" sldId="21457070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Tsk">
              <pc226:chgData name="Salinas, Alfredo" userId="S::alfredo.salinas@tea.texas.gov::8eb031a1-f34f-4bd0-8b04-be67c643340a" providerId="AD" clId="Web-{CDC1754F-B03A-3038-7FA5-6676F205723B}" dt="2024-03-08T15:15:33.382" v="0"/>
              <pc2:cmMkLst xmlns:pc2="http://schemas.microsoft.com/office/powerpoint/2019/9/main/command">
                <pc:docMk/>
                <pc:sldMk cId="1304744185" sldId="2145707027"/>
                <pc2:cmMk id="{76A7E9BE-9C6B-44BC-8F31-9F5E35582D05}"/>
              </pc2:cmMkLst>
              <pc226:cmRplyChg chg="add">
                <pc226:chgData name="Salinas, Alfredo" userId="S::alfredo.salinas@tea.texas.gov::8eb031a1-f34f-4bd0-8b04-be67c643340a" providerId="AD" clId="Web-{CDC1754F-B03A-3038-7FA5-6676F205723B}" dt="2024-03-08T15:15:33.382" v="0"/>
                <pc2:cmRplyMkLst xmlns:pc2="http://schemas.microsoft.com/office/powerpoint/2019/9/main/command">
                  <pc:docMk/>
                  <pc:sldMk cId="1304744185" sldId="2145707027"/>
                  <pc2:cmMk id="{76A7E9BE-9C6B-44BC-8F31-9F5E35582D05}"/>
                  <pc2:cmRplyMk id="{6C0E8176-7C7E-4C20-A3B2-E3B9241A6E3F}"/>
                </pc2:cmRplyMkLst>
              </pc226:cmRplyChg>
            </pc226:cmChg>
          </p:ext>
        </pc:extLst>
      </pc:sldChg>
    </pc:docChg>
  </pc:docChgLst>
  <pc:docChgLst>
    <pc:chgData name="Salinas, Alfredo" userId="8eb031a1-f34f-4bd0-8b04-be67c643340a" providerId="ADAL" clId="{A90AFFE5-4DF8-4ABF-916E-F209CD26335B}"/>
    <pc:docChg chg="undo redo custSel addSld delSld modSld sldOrd">
      <pc:chgData name="Salinas, Alfredo" userId="8eb031a1-f34f-4bd0-8b04-be67c643340a" providerId="ADAL" clId="{A90AFFE5-4DF8-4ABF-916E-F209CD26335B}" dt="2024-03-11T16:57:48.608" v="1258"/>
      <pc:docMkLst>
        <pc:docMk/>
      </pc:docMkLst>
      <pc:sldChg chg="modSp mod">
        <pc:chgData name="Salinas, Alfredo" userId="8eb031a1-f34f-4bd0-8b04-be67c643340a" providerId="ADAL" clId="{A90AFFE5-4DF8-4ABF-916E-F209CD26335B}" dt="2024-03-05T03:41:29.746" v="944" actId="20577"/>
        <pc:sldMkLst>
          <pc:docMk/>
          <pc:sldMk cId="3470628635" sldId="1338"/>
        </pc:sldMkLst>
        <pc:spChg chg="mod">
          <ac:chgData name="Salinas, Alfredo" userId="8eb031a1-f34f-4bd0-8b04-be67c643340a" providerId="ADAL" clId="{A90AFFE5-4DF8-4ABF-916E-F209CD26335B}" dt="2024-03-04T04:54:11.100" v="829" actId="14100"/>
          <ac:spMkLst>
            <pc:docMk/>
            <pc:sldMk cId="3470628635" sldId="1338"/>
            <ac:spMk id="2" creationId="{C7EDE99E-CC8D-C334-0BED-7590C6DB0299}"/>
          </ac:spMkLst>
        </pc:spChg>
        <pc:spChg chg="mod">
          <ac:chgData name="Salinas, Alfredo" userId="8eb031a1-f34f-4bd0-8b04-be67c643340a" providerId="ADAL" clId="{A90AFFE5-4DF8-4ABF-916E-F209CD26335B}" dt="2024-03-05T03:41:29.746" v="944" actId="20577"/>
          <ac:spMkLst>
            <pc:docMk/>
            <pc:sldMk cId="3470628635" sldId="1338"/>
            <ac:spMk id="3" creationId="{06942845-BD5A-42C5-A5C4-13339DD507AB}"/>
          </ac:spMkLst>
        </pc:spChg>
        <pc:picChg chg="mod">
          <ac:chgData name="Salinas, Alfredo" userId="8eb031a1-f34f-4bd0-8b04-be67c643340a" providerId="ADAL" clId="{A90AFFE5-4DF8-4ABF-916E-F209CD26335B}" dt="2024-03-04T04:54:15.450" v="830" actId="1076"/>
          <ac:picMkLst>
            <pc:docMk/>
            <pc:sldMk cId="3470628635" sldId="1338"/>
            <ac:picMk id="5" creationId="{9ADB819E-A615-B0B6-3C5E-FE3DD2F2085F}"/>
          </ac:picMkLst>
        </pc:picChg>
      </pc:sldChg>
      <pc:sldChg chg="modSp mod ord">
        <pc:chgData name="Salinas, Alfredo" userId="8eb031a1-f34f-4bd0-8b04-be67c643340a" providerId="ADAL" clId="{A90AFFE5-4DF8-4ABF-916E-F209CD26335B}" dt="2024-03-05T03:44:02.850" v="1096" actId="20577"/>
        <pc:sldMkLst>
          <pc:docMk/>
          <pc:sldMk cId="2758598640" sldId="1341"/>
        </pc:sldMkLst>
        <pc:spChg chg="mod">
          <ac:chgData name="Salinas, Alfredo" userId="8eb031a1-f34f-4bd0-8b04-be67c643340a" providerId="ADAL" clId="{A90AFFE5-4DF8-4ABF-916E-F209CD26335B}" dt="2024-03-05T03:44:02.850" v="1096" actId="20577"/>
          <ac:spMkLst>
            <pc:docMk/>
            <pc:sldMk cId="2758598640" sldId="1341"/>
            <ac:spMk id="2" creationId="{A9340FBA-B2B8-749B-6AD9-F86C2D3EA7D5}"/>
          </ac:spMkLst>
        </pc:spChg>
        <pc:spChg chg="mod">
          <ac:chgData name="Salinas, Alfredo" userId="8eb031a1-f34f-4bd0-8b04-be67c643340a" providerId="ADAL" clId="{A90AFFE5-4DF8-4ABF-916E-F209CD26335B}" dt="2024-03-04T04:55:29.041" v="850" actId="20577"/>
          <ac:spMkLst>
            <pc:docMk/>
            <pc:sldMk cId="2758598640" sldId="1341"/>
            <ac:spMk id="3" creationId="{06942845-BD5A-42C5-A5C4-13339DD507AB}"/>
          </ac:spMkLst>
        </pc:spChg>
      </pc:sldChg>
      <pc:sldChg chg="addSp delSp modSp mod ord modClrScheme chgLayout">
        <pc:chgData name="Salinas, Alfredo" userId="8eb031a1-f34f-4bd0-8b04-be67c643340a" providerId="ADAL" clId="{A90AFFE5-4DF8-4ABF-916E-F209CD26335B}" dt="2024-03-01T04:20:24.786" v="567" actId="20577"/>
        <pc:sldMkLst>
          <pc:docMk/>
          <pc:sldMk cId="4117805516" sldId="1342"/>
        </pc:sldMkLst>
        <pc:spChg chg="mod ord">
          <ac:chgData name="Salinas, Alfredo" userId="8eb031a1-f34f-4bd0-8b04-be67c643340a" providerId="ADAL" clId="{A90AFFE5-4DF8-4ABF-916E-F209CD26335B}" dt="2024-03-01T04:19:58.394" v="562" actId="20577"/>
          <ac:spMkLst>
            <pc:docMk/>
            <pc:sldMk cId="4117805516" sldId="1342"/>
            <ac:spMk id="3" creationId="{06942845-BD5A-42C5-A5C4-13339DD507AB}"/>
          </ac:spMkLst>
        </pc:spChg>
        <pc:spChg chg="add del mod ord">
          <ac:chgData name="Salinas, Alfredo" userId="8eb031a1-f34f-4bd0-8b04-be67c643340a" providerId="ADAL" clId="{A90AFFE5-4DF8-4ABF-916E-F209CD26335B}" dt="2024-03-01T04:12:34.380" v="240" actId="700"/>
          <ac:spMkLst>
            <pc:docMk/>
            <pc:sldMk cId="4117805516" sldId="1342"/>
            <ac:spMk id="5" creationId="{DF8EE7BF-2656-4DB9-EA64-D92F0BA567BB}"/>
          </ac:spMkLst>
        </pc:spChg>
        <pc:spChg chg="add mod ord">
          <ac:chgData name="Salinas, Alfredo" userId="8eb031a1-f34f-4bd0-8b04-be67c643340a" providerId="ADAL" clId="{A90AFFE5-4DF8-4ABF-916E-F209CD26335B}" dt="2024-03-01T04:20:24.786" v="567" actId="20577"/>
          <ac:spMkLst>
            <pc:docMk/>
            <pc:sldMk cId="4117805516" sldId="1342"/>
            <ac:spMk id="6" creationId="{D467AEB1-DE76-09A9-C3A3-79525FEE451E}"/>
          </ac:spMkLst>
        </pc:spChg>
        <pc:graphicFrameChg chg="mod">
          <ac:chgData name="Salinas, Alfredo" userId="8eb031a1-f34f-4bd0-8b04-be67c643340a" providerId="ADAL" clId="{A90AFFE5-4DF8-4ABF-916E-F209CD26335B}" dt="2024-03-01T04:20:09.973" v="564" actId="1076"/>
          <ac:graphicFrameMkLst>
            <pc:docMk/>
            <pc:sldMk cId="4117805516" sldId="1342"/>
            <ac:graphicFrameMk id="2" creationId="{209D89DB-BE31-E77A-2184-A9B25B1C478A}"/>
          </ac:graphicFrameMkLst>
        </pc:graphicFrameChg>
      </pc:sldChg>
      <pc:sldChg chg="modSp mod delCm modCm">
        <pc:chgData name="Salinas, Alfredo" userId="8eb031a1-f34f-4bd0-8b04-be67c643340a" providerId="ADAL" clId="{A90AFFE5-4DF8-4ABF-916E-F209CD26335B}" dt="2024-03-11T16:57:36.016" v="1255"/>
        <pc:sldMkLst>
          <pc:docMk/>
          <pc:sldMk cId="3728244890" sldId="1343"/>
        </pc:sldMkLst>
        <pc:spChg chg="mod">
          <ac:chgData name="Salinas, Alfredo" userId="8eb031a1-f34f-4bd0-8b04-be67c643340a" providerId="ADAL" clId="{A90AFFE5-4DF8-4ABF-916E-F209CD26335B}" dt="2024-03-06T16:42:07.683" v="1156" actId="20577"/>
          <ac:spMkLst>
            <pc:docMk/>
            <pc:sldMk cId="3728244890" sldId="1343"/>
            <ac:spMk id="3" creationId="{06942845-BD5A-42C5-A5C4-13339DD507AB}"/>
          </ac:spMkLst>
        </pc:spChg>
        <pc:spChg chg="mod">
          <ac:chgData name="Salinas, Alfredo" userId="8eb031a1-f34f-4bd0-8b04-be67c643340a" providerId="ADAL" clId="{A90AFFE5-4DF8-4ABF-916E-F209CD26335B}" dt="2024-03-06T16:42:31.955" v="1189" actId="20577"/>
          <ac:spMkLst>
            <pc:docMk/>
            <pc:sldMk cId="3728244890" sldId="1343"/>
            <ac:spMk id="4" creationId="{98B20CD2-3DE3-F699-8B16-AD3E4146984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linas, Alfredo" userId="8eb031a1-f34f-4bd0-8b04-be67c643340a" providerId="ADAL" clId="{A90AFFE5-4DF8-4ABF-916E-F209CD26335B}" dt="2024-03-11T16:57:36.016" v="1255"/>
              <pc2:cmMkLst xmlns:pc2="http://schemas.microsoft.com/office/powerpoint/2019/9/main/command">
                <pc:docMk/>
                <pc:sldMk cId="3728244890" sldId="1343"/>
                <pc2:cmMk id="{1C7368C4-9E7B-4B77-A1FB-1F7F56239F18}"/>
              </pc2:cmMkLst>
              <pc226:cmRplyChg chg="add">
                <pc226:chgData name="Salinas, Alfredo" userId="8eb031a1-f34f-4bd0-8b04-be67c643340a" providerId="ADAL" clId="{A90AFFE5-4DF8-4ABF-916E-F209CD26335B}" dt="2024-03-06T16:42:42.326" v="1190"/>
                <pc2:cmRplyMkLst xmlns:pc2="http://schemas.microsoft.com/office/powerpoint/2019/9/main/command">
                  <pc:docMk/>
                  <pc:sldMk cId="3728244890" sldId="1343"/>
                  <pc2:cmMk id="{1C7368C4-9E7B-4B77-A1FB-1F7F56239F18}"/>
                  <pc2:cmRplyMk id="{EB09D1C8-C4EC-439D-A77D-1553B7A64D79}"/>
                </pc2:cmRplyMkLst>
              </pc226:cmRplyChg>
            </pc226:cmChg>
          </p:ext>
        </pc:extLst>
      </pc:sldChg>
      <pc:sldChg chg="del">
        <pc:chgData name="Salinas, Alfredo" userId="8eb031a1-f34f-4bd0-8b04-be67c643340a" providerId="ADAL" clId="{A90AFFE5-4DF8-4ABF-916E-F209CD26335B}" dt="2024-03-01T04:11:11.809" v="166" actId="47"/>
        <pc:sldMkLst>
          <pc:docMk/>
          <pc:sldMk cId="2972643837" sldId="1344"/>
        </pc:sldMkLst>
      </pc:sldChg>
      <pc:sldChg chg="modSp mod">
        <pc:chgData name="Salinas, Alfredo" userId="8eb031a1-f34f-4bd0-8b04-be67c643340a" providerId="ADAL" clId="{A90AFFE5-4DF8-4ABF-916E-F209CD26335B}" dt="2024-03-04T04:56:15.432" v="883" actId="15"/>
        <pc:sldMkLst>
          <pc:docMk/>
          <pc:sldMk cId="3372854681" sldId="1345"/>
        </pc:sldMkLst>
        <pc:spChg chg="mod">
          <ac:chgData name="Salinas, Alfredo" userId="8eb031a1-f34f-4bd0-8b04-be67c643340a" providerId="ADAL" clId="{A90AFFE5-4DF8-4ABF-916E-F209CD26335B}" dt="2024-03-04T04:56:15.432" v="883" actId="15"/>
          <ac:spMkLst>
            <pc:docMk/>
            <pc:sldMk cId="3372854681" sldId="1345"/>
            <ac:spMk id="2" creationId="{BCACBEB1-B82A-D8C4-DF37-15B20D10245B}"/>
          </ac:spMkLst>
        </pc:spChg>
        <pc:spChg chg="mod">
          <ac:chgData name="Salinas, Alfredo" userId="8eb031a1-f34f-4bd0-8b04-be67c643340a" providerId="ADAL" clId="{A90AFFE5-4DF8-4ABF-916E-F209CD26335B}" dt="2024-03-01T04:20:56.806" v="602"/>
          <ac:spMkLst>
            <pc:docMk/>
            <pc:sldMk cId="3372854681" sldId="1345"/>
            <ac:spMk id="3" creationId="{06942845-BD5A-42C5-A5C4-13339DD507AB}"/>
          </ac:spMkLst>
        </pc:spChg>
      </pc:sldChg>
      <pc:sldChg chg="modSp mod addCm delCm modCm">
        <pc:chgData name="Salinas, Alfredo" userId="8eb031a1-f34f-4bd0-8b04-be67c643340a" providerId="ADAL" clId="{A90AFFE5-4DF8-4ABF-916E-F209CD26335B}" dt="2024-03-11T16:56:23.158" v="1244"/>
        <pc:sldMkLst>
          <pc:docMk/>
          <pc:sldMk cId="2574992220" sldId="2145706922"/>
        </pc:sldMkLst>
        <pc:spChg chg="mod">
          <ac:chgData name="Salinas, Alfredo" userId="8eb031a1-f34f-4bd0-8b04-be67c643340a" providerId="ADAL" clId="{A90AFFE5-4DF8-4ABF-916E-F209CD26335B}" dt="2024-03-04T04:50:33.998" v="804" actId="20577"/>
          <ac:spMkLst>
            <pc:docMk/>
            <pc:sldMk cId="2574992220" sldId="2145706922"/>
            <ac:spMk id="4" creationId="{9030C576-04C3-107C-650F-650C6A72A6D7}"/>
          </ac:spMkLst>
        </pc:spChg>
        <pc:spChg chg="mod">
          <ac:chgData name="Salinas, Alfredo" userId="8eb031a1-f34f-4bd0-8b04-be67c643340a" providerId="ADAL" clId="{A90AFFE5-4DF8-4ABF-916E-F209CD26335B}" dt="2024-03-06T16:43:32.416" v="1220" actId="14100"/>
          <ac:spMkLst>
            <pc:docMk/>
            <pc:sldMk cId="2574992220" sldId="2145706922"/>
            <ac:spMk id="11" creationId="{B0773B04-EA28-7C3E-6372-D181D8E283EE}"/>
          </ac:spMkLst>
        </pc:spChg>
        <pc:picChg chg="mod">
          <ac:chgData name="Salinas, Alfredo" userId="8eb031a1-f34f-4bd0-8b04-be67c643340a" providerId="ADAL" clId="{A90AFFE5-4DF8-4ABF-916E-F209CD26335B}" dt="2024-03-06T16:43:28.292" v="1219" actId="14100"/>
          <ac:picMkLst>
            <pc:docMk/>
            <pc:sldMk cId="2574992220" sldId="2145706922"/>
            <ac:picMk id="9" creationId="{1F7694DA-30E4-F62B-A433-0F734C31BBA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Salinas, Alfredo" userId="8eb031a1-f34f-4bd0-8b04-be67c643340a" providerId="ADAL" clId="{A90AFFE5-4DF8-4ABF-916E-F209CD26335B}" dt="2024-03-11T16:56:23.158" v="1244"/>
              <pc2:cmMkLst xmlns:pc2="http://schemas.microsoft.com/office/powerpoint/2019/9/main/command">
                <pc:docMk/>
                <pc:sldMk cId="2574992220" sldId="2145706922"/>
                <pc2:cmMk id="{52B84B1D-3502-4B05-9252-D6EB5B029625}"/>
              </pc2:cmMkLst>
            </pc226:cmChg>
          </p:ext>
        </pc:extLst>
      </pc:sldChg>
      <pc:sldChg chg="modSp mod delCm modCm">
        <pc:chgData name="Salinas, Alfredo" userId="8eb031a1-f34f-4bd0-8b04-be67c643340a" providerId="ADAL" clId="{A90AFFE5-4DF8-4ABF-916E-F209CD26335B}" dt="2024-03-11T16:56:33.413" v="1246"/>
        <pc:sldMkLst>
          <pc:docMk/>
          <pc:sldMk cId="3159068477" sldId="2145706973"/>
        </pc:sldMkLst>
        <pc:spChg chg="mod">
          <ac:chgData name="Salinas, Alfredo" userId="8eb031a1-f34f-4bd0-8b04-be67c643340a" providerId="ADAL" clId="{A90AFFE5-4DF8-4ABF-916E-F209CD26335B}" dt="2024-03-04T04:55:00.676" v="832" actId="20577"/>
          <ac:spMkLst>
            <pc:docMk/>
            <pc:sldMk cId="3159068477" sldId="2145706973"/>
            <ac:spMk id="2" creationId="{50D33F6C-95A9-D849-B18F-C2833A1605D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linas, Alfredo" userId="8eb031a1-f34f-4bd0-8b04-be67c643340a" providerId="ADAL" clId="{A90AFFE5-4DF8-4ABF-916E-F209CD26335B}" dt="2024-03-11T16:56:33.413" v="1246"/>
              <pc2:cmMkLst xmlns:pc2="http://schemas.microsoft.com/office/powerpoint/2019/9/main/command">
                <pc:docMk/>
                <pc:sldMk cId="3159068477" sldId="2145706973"/>
                <pc2:cmMk id="{C1369F79-3851-4468-8A2A-F5422F77F673}"/>
              </pc2:cmMkLst>
            </pc226:cmChg>
          </p:ext>
        </pc:extLst>
      </pc:sldChg>
      <pc:sldChg chg="del">
        <pc:chgData name="Salinas, Alfredo" userId="8eb031a1-f34f-4bd0-8b04-be67c643340a" providerId="ADAL" clId="{A90AFFE5-4DF8-4ABF-916E-F209CD26335B}" dt="2024-03-05T03:41:50.162" v="946" actId="2696"/>
        <pc:sldMkLst>
          <pc:docMk/>
          <pc:sldMk cId="1258670168" sldId="2145706974"/>
        </pc:sldMkLst>
      </pc:sldChg>
      <pc:sldChg chg="modSp mod delCm modCm">
        <pc:chgData name="Salinas, Alfredo" userId="8eb031a1-f34f-4bd0-8b04-be67c643340a" providerId="ADAL" clId="{A90AFFE5-4DF8-4ABF-916E-F209CD26335B}" dt="2024-03-11T16:57:48.608" v="1258"/>
        <pc:sldMkLst>
          <pc:docMk/>
          <pc:sldMk cId="810493986" sldId="2145706976"/>
        </pc:sldMkLst>
        <pc:spChg chg="mod">
          <ac:chgData name="Salinas, Alfredo" userId="8eb031a1-f34f-4bd0-8b04-be67c643340a" providerId="ADAL" clId="{A90AFFE5-4DF8-4ABF-916E-F209CD26335B}" dt="2024-03-06T23:18:53.673" v="1243" actId="14100"/>
          <ac:spMkLst>
            <pc:docMk/>
            <pc:sldMk cId="810493986" sldId="2145706976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linas, Alfredo" userId="8eb031a1-f34f-4bd0-8b04-be67c643340a" providerId="ADAL" clId="{A90AFFE5-4DF8-4ABF-916E-F209CD26335B}" dt="2024-03-11T16:57:48.608" v="1258"/>
              <pc2:cmMkLst xmlns:pc2="http://schemas.microsoft.com/office/powerpoint/2019/9/main/command">
                <pc:docMk/>
                <pc:sldMk cId="810493986" sldId="2145706976"/>
                <pc2:cmMk id="{D41AC8AD-AA59-4D39-AD26-0102BF8393D2}"/>
              </pc2:cmMkLst>
              <pc226:cmRplyChg chg="add">
                <pc226:chgData name="Salinas, Alfredo" userId="8eb031a1-f34f-4bd0-8b04-be67c643340a" providerId="ADAL" clId="{A90AFFE5-4DF8-4ABF-916E-F209CD26335B}" dt="2024-03-06T15:34:23.366" v="1126"/>
                <pc2:cmRplyMkLst xmlns:pc2="http://schemas.microsoft.com/office/powerpoint/2019/9/main/command">
                  <pc:docMk/>
                  <pc:sldMk cId="810493986" sldId="2145706976"/>
                  <pc2:cmMk id="{D41AC8AD-AA59-4D39-AD26-0102BF8393D2}"/>
                  <pc2:cmRplyMk id="{C6257726-EE34-48A1-B254-0B5B8CD31D14}"/>
                </pc2:cmRplyMkLst>
              </pc226:cmRplyChg>
            </pc226:cmChg>
          </p:ext>
        </pc:extLst>
      </pc:sldChg>
      <pc:sldChg chg="del">
        <pc:chgData name="Salinas, Alfredo" userId="8eb031a1-f34f-4bd0-8b04-be67c643340a" providerId="ADAL" clId="{A90AFFE5-4DF8-4ABF-916E-F209CD26335B}" dt="2024-03-01T04:14:18.999" v="269" actId="47"/>
        <pc:sldMkLst>
          <pc:docMk/>
          <pc:sldMk cId="1421337379" sldId="2145707004"/>
        </pc:sldMkLst>
      </pc:sldChg>
      <pc:sldChg chg="modSp mod ord delCm modCm">
        <pc:chgData name="Salinas, Alfredo" userId="8eb031a1-f34f-4bd0-8b04-be67c643340a" providerId="ADAL" clId="{A90AFFE5-4DF8-4ABF-916E-F209CD26335B}" dt="2024-03-11T16:57:31.578" v="1254"/>
        <pc:sldMkLst>
          <pc:docMk/>
          <pc:sldMk cId="3290719644" sldId="2145707017"/>
        </pc:sldMkLst>
        <pc:spChg chg="mod">
          <ac:chgData name="Salinas, Alfredo" userId="8eb031a1-f34f-4bd0-8b04-be67c643340a" providerId="ADAL" clId="{A90AFFE5-4DF8-4ABF-916E-F209CD26335B}" dt="2024-03-04T04:55:10.101" v="833" actId="15"/>
          <ac:spMkLst>
            <pc:docMk/>
            <pc:sldMk cId="3290719644" sldId="2145707017"/>
            <ac:spMk id="2" creationId="{A9340FBA-B2B8-749B-6AD9-F86C2D3EA7D5}"/>
          </ac:spMkLst>
        </pc:spChg>
        <pc:spChg chg="mod">
          <ac:chgData name="Salinas, Alfredo" userId="8eb031a1-f34f-4bd0-8b04-be67c643340a" providerId="ADAL" clId="{A90AFFE5-4DF8-4ABF-916E-F209CD26335B}" dt="2024-03-04T04:55:35.178" v="861" actId="20577"/>
          <ac:spMkLst>
            <pc:docMk/>
            <pc:sldMk cId="3290719644" sldId="2145707017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linas, Alfredo" userId="8eb031a1-f34f-4bd0-8b04-be67c643340a" providerId="ADAL" clId="{A90AFFE5-4DF8-4ABF-916E-F209CD26335B}" dt="2024-03-11T16:57:30.526" v="1253"/>
              <pc2:cmMkLst xmlns:pc2="http://schemas.microsoft.com/office/powerpoint/2019/9/main/command">
                <pc:docMk/>
                <pc:sldMk cId="3290719644" sldId="2145707017"/>
                <pc2:cmMk id="{34CBD645-1B37-4349-BF4C-EEC5B3D7319B}"/>
              </pc2:cmMkLst>
            </pc226:cmChg>
            <pc226:cmChg xmlns:pc226="http://schemas.microsoft.com/office/powerpoint/2022/06/main/command" chg="del mod">
              <pc226:chgData name="Salinas, Alfredo" userId="8eb031a1-f34f-4bd0-8b04-be67c643340a" providerId="ADAL" clId="{A90AFFE5-4DF8-4ABF-916E-F209CD26335B}" dt="2024-03-11T16:57:31.578" v="1254"/>
              <pc2:cmMkLst xmlns:pc2="http://schemas.microsoft.com/office/powerpoint/2019/9/main/command">
                <pc:docMk/>
                <pc:sldMk cId="3290719644" sldId="2145707017"/>
                <pc2:cmMk id="{2B0E636B-5CA8-40C0-867F-F598993C8952}"/>
              </pc2:cmMkLst>
            </pc226:cmChg>
          </p:ext>
        </pc:extLst>
      </pc:sldChg>
      <pc:sldChg chg="modSp mod">
        <pc:chgData name="Salinas, Alfredo" userId="8eb031a1-f34f-4bd0-8b04-be67c643340a" providerId="ADAL" clId="{A90AFFE5-4DF8-4ABF-916E-F209CD26335B}" dt="2024-03-04T04:58:52.929" v="892" actId="20577"/>
        <pc:sldMkLst>
          <pc:docMk/>
          <pc:sldMk cId="3838873467" sldId="2145707018"/>
        </pc:sldMkLst>
        <pc:spChg chg="mod">
          <ac:chgData name="Salinas, Alfredo" userId="8eb031a1-f34f-4bd0-8b04-be67c643340a" providerId="ADAL" clId="{A90AFFE5-4DF8-4ABF-916E-F209CD26335B}" dt="2024-03-01T04:18:29.809" v="419" actId="20577"/>
          <ac:spMkLst>
            <pc:docMk/>
            <pc:sldMk cId="3838873467" sldId="2145707018"/>
            <ac:spMk id="3" creationId="{06942845-BD5A-42C5-A5C4-13339DD507AB}"/>
          </ac:spMkLst>
        </pc:spChg>
        <pc:spChg chg="mod">
          <ac:chgData name="Salinas, Alfredo" userId="8eb031a1-f34f-4bd0-8b04-be67c643340a" providerId="ADAL" clId="{A90AFFE5-4DF8-4ABF-916E-F209CD26335B}" dt="2024-03-04T04:58:52.929" v="892" actId="20577"/>
          <ac:spMkLst>
            <pc:docMk/>
            <pc:sldMk cId="3838873467" sldId="2145707018"/>
            <ac:spMk id="4" creationId="{27D10A9C-2875-3F85-9314-A7638246758F}"/>
          </ac:spMkLst>
        </pc:spChg>
      </pc:sldChg>
      <pc:sldChg chg="modSp mod">
        <pc:chgData name="Salinas, Alfredo" userId="8eb031a1-f34f-4bd0-8b04-be67c643340a" providerId="ADAL" clId="{A90AFFE5-4DF8-4ABF-916E-F209CD26335B}" dt="2024-03-04T04:56:19.760" v="884" actId="15"/>
        <pc:sldMkLst>
          <pc:docMk/>
          <pc:sldMk cId="389550260" sldId="2145707019"/>
        </pc:sldMkLst>
        <pc:spChg chg="mod">
          <ac:chgData name="Salinas, Alfredo" userId="8eb031a1-f34f-4bd0-8b04-be67c643340a" providerId="ADAL" clId="{A90AFFE5-4DF8-4ABF-916E-F209CD26335B}" dt="2024-03-04T04:56:19.760" v="884" actId="15"/>
          <ac:spMkLst>
            <pc:docMk/>
            <pc:sldMk cId="389550260" sldId="2145707019"/>
            <ac:spMk id="2" creationId="{BCACBEB1-B82A-D8C4-DF37-15B20D10245B}"/>
          </ac:spMkLst>
        </pc:spChg>
        <pc:spChg chg="mod">
          <ac:chgData name="Salinas, Alfredo" userId="8eb031a1-f34f-4bd0-8b04-be67c643340a" providerId="ADAL" clId="{A90AFFE5-4DF8-4ABF-916E-F209CD26335B}" dt="2024-03-01T04:21:18.230" v="637"/>
          <ac:spMkLst>
            <pc:docMk/>
            <pc:sldMk cId="389550260" sldId="2145707019"/>
            <ac:spMk id="3" creationId="{06942845-BD5A-42C5-A5C4-13339DD507AB}"/>
          </ac:spMkLst>
        </pc:spChg>
      </pc:sldChg>
      <pc:sldChg chg="modSp mod">
        <pc:chgData name="Salinas, Alfredo" userId="8eb031a1-f34f-4bd0-8b04-be67c643340a" providerId="ADAL" clId="{A90AFFE5-4DF8-4ABF-916E-F209CD26335B}" dt="2024-03-04T04:56:23.764" v="885" actId="15"/>
        <pc:sldMkLst>
          <pc:docMk/>
          <pc:sldMk cId="3795782200" sldId="2145707020"/>
        </pc:sldMkLst>
        <pc:spChg chg="mod">
          <ac:chgData name="Salinas, Alfredo" userId="8eb031a1-f34f-4bd0-8b04-be67c643340a" providerId="ADAL" clId="{A90AFFE5-4DF8-4ABF-916E-F209CD26335B}" dt="2024-03-04T04:56:23.764" v="885" actId="15"/>
          <ac:spMkLst>
            <pc:docMk/>
            <pc:sldMk cId="3795782200" sldId="2145707020"/>
            <ac:spMk id="2" creationId="{BCACBEB1-B82A-D8C4-DF37-15B20D10245B}"/>
          </ac:spMkLst>
        </pc:spChg>
        <pc:spChg chg="mod">
          <ac:chgData name="Salinas, Alfredo" userId="8eb031a1-f34f-4bd0-8b04-be67c643340a" providerId="ADAL" clId="{A90AFFE5-4DF8-4ABF-916E-F209CD26335B}" dt="2024-03-01T04:21:36.831" v="671"/>
          <ac:spMkLst>
            <pc:docMk/>
            <pc:sldMk cId="3795782200" sldId="2145707020"/>
            <ac:spMk id="3" creationId="{06942845-BD5A-42C5-A5C4-13339DD507AB}"/>
          </ac:spMkLst>
        </pc:spChg>
        <pc:picChg chg="mod">
          <ac:chgData name="Salinas, Alfredo" userId="8eb031a1-f34f-4bd0-8b04-be67c643340a" providerId="ADAL" clId="{A90AFFE5-4DF8-4ABF-916E-F209CD26335B}" dt="2024-03-01T04:21:24.384" v="638" actId="1076"/>
          <ac:picMkLst>
            <pc:docMk/>
            <pc:sldMk cId="3795782200" sldId="2145707020"/>
            <ac:picMk id="4" creationId="{F65A48B5-2A6E-0F3B-A5D3-CF8A18B56315}"/>
          </ac:picMkLst>
        </pc:picChg>
      </pc:sldChg>
      <pc:sldChg chg="modSp mod ord">
        <pc:chgData name="Salinas, Alfredo" userId="8eb031a1-f34f-4bd0-8b04-be67c643340a" providerId="ADAL" clId="{A90AFFE5-4DF8-4ABF-916E-F209CD26335B}" dt="2024-03-01T04:19:08.570" v="481" actId="20577"/>
        <pc:sldMkLst>
          <pc:docMk/>
          <pc:sldMk cId="3866572290" sldId="2145707021"/>
        </pc:sldMkLst>
        <pc:spChg chg="mod">
          <ac:chgData name="Salinas, Alfredo" userId="8eb031a1-f34f-4bd0-8b04-be67c643340a" providerId="ADAL" clId="{A90AFFE5-4DF8-4ABF-916E-F209CD26335B}" dt="2024-03-01T04:18:44.433" v="432" actId="6549"/>
          <ac:spMkLst>
            <pc:docMk/>
            <pc:sldMk cId="3866572290" sldId="2145707021"/>
            <ac:spMk id="2" creationId="{BCACBEB1-B82A-D8C4-DF37-15B20D10245B}"/>
          </ac:spMkLst>
        </pc:spChg>
        <pc:spChg chg="mod">
          <ac:chgData name="Salinas, Alfredo" userId="8eb031a1-f34f-4bd0-8b04-be67c643340a" providerId="ADAL" clId="{A90AFFE5-4DF8-4ABF-916E-F209CD26335B}" dt="2024-03-01T04:19:08.570" v="481" actId="20577"/>
          <ac:spMkLst>
            <pc:docMk/>
            <pc:sldMk cId="3866572290" sldId="2145707021"/>
            <ac:spMk id="3" creationId="{06942845-BD5A-42C5-A5C4-13339DD507AB}"/>
          </ac:spMkLst>
        </pc:spChg>
        <pc:picChg chg="mod">
          <ac:chgData name="Salinas, Alfredo" userId="8eb031a1-f34f-4bd0-8b04-be67c643340a" providerId="ADAL" clId="{A90AFFE5-4DF8-4ABF-916E-F209CD26335B}" dt="2024-03-01T04:18:48.040" v="433" actId="1076"/>
          <ac:picMkLst>
            <pc:docMk/>
            <pc:sldMk cId="3866572290" sldId="2145707021"/>
            <ac:picMk id="5" creationId="{080C828D-79B4-3BCD-5F7D-97BC7550DBC7}"/>
          </ac:picMkLst>
        </pc:picChg>
      </pc:sldChg>
      <pc:sldChg chg="modSp mod">
        <pc:chgData name="Salinas, Alfredo" userId="8eb031a1-f34f-4bd0-8b04-be67c643340a" providerId="ADAL" clId="{A90AFFE5-4DF8-4ABF-916E-F209CD26335B}" dt="2024-03-04T04:57:26.484" v="889" actId="404"/>
        <pc:sldMkLst>
          <pc:docMk/>
          <pc:sldMk cId="2828414029" sldId="2145707022"/>
        </pc:sldMkLst>
        <pc:spChg chg="mod">
          <ac:chgData name="Salinas, Alfredo" userId="8eb031a1-f34f-4bd0-8b04-be67c643340a" providerId="ADAL" clId="{A90AFFE5-4DF8-4ABF-916E-F209CD26335B}" dt="2024-03-04T04:57:26.484" v="889" actId="404"/>
          <ac:spMkLst>
            <pc:docMk/>
            <pc:sldMk cId="2828414029" sldId="2145707022"/>
            <ac:spMk id="2" creationId="{A6E57612-6CD2-B1A3-2645-CEBC9453C160}"/>
          </ac:spMkLst>
        </pc:spChg>
        <pc:spChg chg="mod">
          <ac:chgData name="Salinas, Alfredo" userId="8eb031a1-f34f-4bd0-8b04-be67c643340a" providerId="ADAL" clId="{A90AFFE5-4DF8-4ABF-916E-F209CD26335B}" dt="2024-03-01T04:21:50.326" v="673"/>
          <ac:spMkLst>
            <pc:docMk/>
            <pc:sldMk cId="2828414029" sldId="2145707022"/>
            <ac:spMk id="3" creationId="{4E4DD4A8-1547-8FE9-6366-073A9D63D8D4}"/>
          </ac:spMkLst>
        </pc:spChg>
      </pc:sldChg>
      <pc:sldChg chg="modSp mod">
        <pc:chgData name="Salinas, Alfredo" userId="8eb031a1-f34f-4bd0-8b04-be67c643340a" providerId="ADAL" clId="{A90AFFE5-4DF8-4ABF-916E-F209CD26335B}" dt="2024-03-04T04:57:49.246" v="891" actId="404"/>
        <pc:sldMkLst>
          <pc:docMk/>
          <pc:sldMk cId="1395659750" sldId="2145707023"/>
        </pc:sldMkLst>
        <pc:spChg chg="mod">
          <ac:chgData name="Salinas, Alfredo" userId="8eb031a1-f34f-4bd0-8b04-be67c643340a" providerId="ADAL" clId="{A90AFFE5-4DF8-4ABF-916E-F209CD26335B}" dt="2024-03-04T04:57:49.246" v="891" actId="404"/>
          <ac:spMkLst>
            <pc:docMk/>
            <pc:sldMk cId="1395659750" sldId="2145707023"/>
            <ac:spMk id="2" creationId="{3E6E81C4-EDC1-17E7-CF06-3059DAAB1934}"/>
          </ac:spMkLst>
        </pc:spChg>
        <pc:spChg chg="mod">
          <ac:chgData name="Salinas, Alfredo" userId="8eb031a1-f34f-4bd0-8b04-be67c643340a" providerId="ADAL" clId="{A90AFFE5-4DF8-4ABF-916E-F209CD26335B}" dt="2024-03-01T04:22:12.613" v="683"/>
          <ac:spMkLst>
            <pc:docMk/>
            <pc:sldMk cId="1395659750" sldId="2145707023"/>
            <ac:spMk id="3" creationId="{4C5E7A40-C956-7CF8-8F7E-EA21D2BC26AF}"/>
          </ac:spMkLst>
        </pc:spChg>
      </pc:sldChg>
      <pc:sldChg chg="modSp mod delCm modCm">
        <pc:chgData name="Salinas, Alfredo" userId="8eb031a1-f34f-4bd0-8b04-be67c643340a" providerId="ADAL" clId="{A90AFFE5-4DF8-4ABF-916E-F209CD26335B}" dt="2024-03-11T16:57:46.004" v="1257"/>
        <pc:sldMkLst>
          <pc:docMk/>
          <pc:sldMk cId="399448305" sldId="2145707024"/>
        </pc:sldMkLst>
        <pc:spChg chg="mod">
          <ac:chgData name="Salinas, Alfredo" userId="8eb031a1-f34f-4bd0-8b04-be67c643340a" providerId="ADAL" clId="{A90AFFE5-4DF8-4ABF-916E-F209CD26335B}" dt="2024-03-06T16:43:58.473" v="1235" actId="20577"/>
          <ac:spMkLst>
            <pc:docMk/>
            <pc:sldMk cId="399448305" sldId="2145707024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linas, Alfredo" userId="8eb031a1-f34f-4bd0-8b04-be67c643340a" providerId="ADAL" clId="{A90AFFE5-4DF8-4ABF-916E-F209CD26335B}" dt="2024-03-11T16:57:45.140" v="1256"/>
              <pc2:cmMkLst xmlns:pc2="http://schemas.microsoft.com/office/powerpoint/2019/9/main/command">
                <pc:docMk/>
                <pc:sldMk cId="399448305" sldId="2145707024"/>
                <pc2:cmMk id="{53B55203-6789-4B3C-AB98-426824E6A676}"/>
              </pc2:cmMkLst>
              <pc226:cmRplyChg chg="add">
                <pc226:chgData name="Salinas, Alfredo" userId="8eb031a1-f34f-4bd0-8b04-be67c643340a" providerId="ADAL" clId="{A90AFFE5-4DF8-4ABF-916E-F209CD26335B}" dt="2024-03-06T16:43:55.470" v="1228"/>
                <pc2:cmRplyMkLst xmlns:pc2="http://schemas.microsoft.com/office/powerpoint/2019/9/main/command">
                  <pc:docMk/>
                  <pc:sldMk cId="399448305" sldId="2145707024"/>
                  <pc2:cmMk id="{53B55203-6789-4B3C-AB98-426824E6A676}"/>
                  <pc2:cmRplyMk id="{3A795E72-DC5A-401B-AAD5-F15F616F5263}"/>
                </pc2:cmRplyMkLst>
              </pc226:cmRplyChg>
            </pc226:cmChg>
            <pc226:cmChg xmlns:pc226="http://schemas.microsoft.com/office/powerpoint/2022/06/main/command" chg="del mod">
              <pc226:chgData name="Salinas, Alfredo" userId="8eb031a1-f34f-4bd0-8b04-be67c643340a" providerId="ADAL" clId="{A90AFFE5-4DF8-4ABF-916E-F209CD26335B}" dt="2024-03-11T16:57:46.004" v="1257"/>
              <pc2:cmMkLst xmlns:pc2="http://schemas.microsoft.com/office/powerpoint/2019/9/main/command">
                <pc:docMk/>
                <pc:sldMk cId="399448305" sldId="2145707024"/>
                <pc2:cmMk id="{29484D13-2C68-42B8-A3E3-11CC94E4B836}"/>
              </pc2:cmMkLst>
              <pc226:cmRplyChg chg="add">
                <pc226:chgData name="Salinas, Alfredo" userId="8eb031a1-f34f-4bd0-8b04-be67c643340a" providerId="ADAL" clId="{A90AFFE5-4DF8-4ABF-916E-F209CD26335B}" dt="2024-03-06T16:44:02.584" v="1236"/>
                <pc2:cmRplyMkLst xmlns:pc2="http://schemas.microsoft.com/office/powerpoint/2019/9/main/command">
                  <pc:docMk/>
                  <pc:sldMk cId="399448305" sldId="2145707024"/>
                  <pc2:cmMk id="{29484D13-2C68-42B8-A3E3-11CC94E4B836}"/>
                  <pc2:cmRplyMk id="{4D715504-2890-4044-A89A-801E76BC3EBA}"/>
                </pc2:cmRplyMkLst>
              </pc226:cmRplyChg>
            </pc226:cmChg>
          </p:ext>
        </pc:extLst>
      </pc:sldChg>
      <pc:sldChg chg="modSp mod">
        <pc:chgData name="Salinas, Alfredo" userId="8eb031a1-f34f-4bd0-8b04-be67c643340a" providerId="ADAL" clId="{A90AFFE5-4DF8-4ABF-916E-F209CD26335B}" dt="2024-03-04T04:57:37.520" v="890" actId="404"/>
        <pc:sldMkLst>
          <pc:docMk/>
          <pc:sldMk cId="3237629128" sldId="2145707025"/>
        </pc:sldMkLst>
        <pc:spChg chg="mod">
          <ac:chgData name="Salinas, Alfredo" userId="8eb031a1-f34f-4bd0-8b04-be67c643340a" providerId="ADAL" clId="{A90AFFE5-4DF8-4ABF-916E-F209CD26335B}" dt="2024-03-04T04:57:37.520" v="890" actId="404"/>
          <ac:spMkLst>
            <pc:docMk/>
            <pc:sldMk cId="3237629128" sldId="2145707025"/>
            <ac:spMk id="2" creationId="{A6E57612-6CD2-B1A3-2645-CEBC9453C160}"/>
          </ac:spMkLst>
        </pc:spChg>
        <pc:spChg chg="mod">
          <ac:chgData name="Salinas, Alfredo" userId="8eb031a1-f34f-4bd0-8b04-be67c643340a" providerId="ADAL" clId="{A90AFFE5-4DF8-4ABF-916E-F209CD26335B}" dt="2024-03-01T04:22:09.658" v="682" actId="6549"/>
          <ac:spMkLst>
            <pc:docMk/>
            <pc:sldMk cId="3237629128" sldId="2145707025"/>
            <ac:spMk id="3" creationId="{4E4DD4A8-1547-8FE9-6366-073A9D63D8D4}"/>
          </ac:spMkLst>
        </pc:spChg>
      </pc:sldChg>
      <pc:sldChg chg="delCm modCm">
        <pc:chgData name="Salinas, Alfredo" userId="8eb031a1-f34f-4bd0-8b04-be67c643340a" providerId="ADAL" clId="{A90AFFE5-4DF8-4ABF-916E-F209CD26335B}" dt="2024-03-11T16:57:03.231" v="1250"/>
        <pc:sldMkLst>
          <pc:docMk/>
          <pc:sldMk cId="1304744185" sldId="21457070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linas, Alfredo" userId="8eb031a1-f34f-4bd0-8b04-be67c643340a" providerId="ADAL" clId="{A90AFFE5-4DF8-4ABF-916E-F209CD26335B}" dt="2024-03-11T16:57:03.231" v="1250"/>
              <pc2:cmMkLst xmlns:pc2="http://schemas.microsoft.com/office/powerpoint/2019/9/main/command">
                <pc:docMk/>
                <pc:sldMk cId="1304744185" sldId="2145707027"/>
                <pc2:cmMk id="{76A7E9BE-9C6B-44BC-8F31-9F5E35582D05}"/>
              </pc2:cmMkLst>
            </pc226:cmChg>
            <pc226:cmChg xmlns:pc226="http://schemas.microsoft.com/office/powerpoint/2022/06/main/command" chg="del mod">
              <pc226:chgData name="Salinas, Alfredo" userId="8eb031a1-f34f-4bd0-8b04-be67c643340a" providerId="ADAL" clId="{A90AFFE5-4DF8-4ABF-916E-F209CD26335B}" dt="2024-03-11T16:57:02.378" v="1249"/>
              <pc2:cmMkLst xmlns:pc2="http://schemas.microsoft.com/office/powerpoint/2019/9/main/command">
                <pc:docMk/>
                <pc:sldMk cId="1304744185" sldId="2145707027"/>
                <pc2:cmMk id="{F56D62E8-A992-44E9-940E-D5F716F61AEB}"/>
              </pc2:cmMkLst>
            </pc226:cmChg>
          </p:ext>
        </pc:extLst>
      </pc:sldChg>
      <pc:sldChg chg="modSp add mod">
        <pc:chgData name="Salinas, Alfredo" userId="8eb031a1-f34f-4bd0-8b04-be67c643340a" providerId="ADAL" clId="{A90AFFE5-4DF8-4ABF-916E-F209CD26335B}" dt="2024-03-05T03:41:21.881" v="936" actId="20577"/>
        <pc:sldMkLst>
          <pc:docMk/>
          <pc:sldMk cId="1559043455" sldId="2145707028"/>
        </pc:sldMkLst>
        <pc:spChg chg="mod">
          <ac:chgData name="Salinas, Alfredo" userId="8eb031a1-f34f-4bd0-8b04-be67c643340a" providerId="ADAL" clId="{A90AFFE5-4DF8-4ABF-916E-F209CD26335B}" dt="2024-03-05T03:41:21.881" v="936" actId="20577"/>
          <ac:spMkLst>
            <pc:docMk/>
            <pc:sldMk cId="1559043455" sldId="2145707028"/>
            <ac:spMk id="2" creationId="{8CC618F0-BDEB-59B8-E3F6-E86447FE4A65}"/>
          </ac:spMkLst>
        </pc:spChg>
        <pc:spChg chg="mod">
          <ac:chgData name="Salinas, Alfredo" userId="8eb031a1-f34f-4bd0-8b04-be67c643340a" providerId="ADAL" clId="{A90AFFE5-4DF8-4ABF-916E-F209CD26335B}" dt="2024-03-05T03:40:45.394" v="913" actId="20577"/>
          <ac:spMkLst>
            <pc:docMk/>
            <pc:sldMk cId="1559043455" sldId="2145707028"/>
            <ac:spMk id="3" creationId="{06942845-BD5A-42C5-A5C4-13339DD507AB}"/>
          </ac:spMkLst>
        </pc:spChg>
      </pc:sldChg>
    </pc:docChg>
  </pc:docChgLst>
  <pc:docChgLst>
    <pc:chgData name="Salinas, Alfredo" userId="S::alfredo.salinas@tea.texas.gov::8eb031a1-f34f-4bd0-8b04-be67c643340a" providerId="AD" clId="Web-{C601BEE4-4407-ADAE-C21C-8EF7D6488B41}"/>
    <pc:docChg chg="modSld">
      <pc:chgData name="Salinas, Alfredo" userId="S::alfredo.salinas@tea.texas.gov::8eb031a1-f34f-4bd0-8b04-be67c643340a" providerId="AD" clId="Web-{C601BEE4-4407-ADAE-C21C-8EF7D6488B41}" dt="2024-03-08T17:47:49.150" v="1" actId="20577"/>
      <pc:docMkLst>
        <pc:docMk/>
      </pc:docMkLst>
      <pc:sldChg chg="modSp">
        <pc:chgData name="Salinas, Alfredo" userId="S::alfredo.salinas@tea.texas.gov::8eb031a1-f34f-4bd0-8b04-be67c643340a" providerId="AD" clId="Web-{C601BEE4-4407-ADAE-C21C-8EF7D6488B41}" dt="2024-03-08T17:47:49.150" v="1" actId="20577"/>
        <pc:sldMkLst>
          <pc:docMk/>
          <pc:sldMk cId="3290719644" sldId="2145707017"/>
        </pc:sldMkLst>
        <pc:spChg chg="mod">
          <ac:chgData name="Salinas, Alfredo" userId="S::alfredo.salinas@tea.texas.gov::8eb031a1-f34f-4bd0-8b04-be67c643340a" providerId="AD" clId="Web-{C601BEE4-4407-ADAE-C21C-8EF7D6488B41}" dt="2024-03-08T17:47:49.150" v="1" actId="20577"/>
          <ac:spMkLst>
            <pc:docMk/>
            <pc:sldMk cId="3290719644" sldId="2145707017"/>
            <ac:spMk id="2" creationId="{A9340FBA-B2B8-749B-6AD9-F86C2D3EA7D5}"/>
          </ac:spMkLst>
        </pc:spChg>
      </pc:sldChg>
    </pc:docChg>
  </pc:docChgLst>
  <pc:docChgLst>
    <pc:chgData name="Linden, Edward" userId="433a1750-097b-48bf-9475-b5c5f6172203" providerId="ADAL" clId="{D3F0EC9B-46BE-46C9-AE9D-5528538475C9}"/>
    <pc:docChg chg="undo redo custSel addSld delSld modSld">
      <pc:chgData name="Linden, Edward" userId="433a1750-097b-48bf-9475-b5c5f6172203" providerId="ADAL" clId="{D3F0EC9B-46BE-46C9-AE9D-5528538475C9}" dt="2024-03-10T22:04:23.086" v="3421" actId="207"/>
      <pc:docMkLst>
        <pc:docMk/>
      </pc:docMkLst>
      <pc:sldChg chg="modSp mod">
        <pc:chgData name="Linden, Edward" userId="433a1750-097b-48bf-9475-b5c5f6172203" providerId="ADAL" clId="{D3F0EC9B-46BE-46C9-AE9D-5528538475C9}" dt="2024-02-22T17:47:14.055" v="447" actId="15"/>
        <pc:sldMkLst>
          <pc:docMk/>
          <pc:sldMk cId="101772985" sldId="430"/>
        </pc:sldMkLst>
        <pc:spChg chg="mod">
          <ac:chgData name="Linden, Edward" userId="433a1750-097b-48bf-9475-b5c5f6172203" providerId="ADAL" clId="{D3F0EC9B-46BE-46C9-AE9D-5528538475C9}" dt="2024-02-22T17:47:14.055" v="447" actId="15"/>
          <ac:spMkLst>
            <pc:docMk/>
            <pc:sldMk cId="101772985" sldId="430"/>
            <ac:spMk id="4" creationId="{C22108A9-0AF5-B834-1A36-5CDAAAE473F0}"/>
          </ac:spMkLst>
        </pc:spChg>
      </pc:sldChg>
      <pc:sldChg chg="addSp modSp mod">
        <pc:chgData name="Linden, Edward" userId="433a1750-097b-48bf-9475-b5c5f6172203" providerId="ADAL" clId="{D3F0EC9B-46BE-46C9-AE9D-5528538475C9}" dt="2024-03-10T21:53:16.176" v="3165" actId="962"/>
        <pc:sldMkLst>
          <pc:docMk/>
          <pc:sldMk cId="3470628635" sldId="1338"/>
        </pc:sldMkLst>
        <pc:spChg chg="mod">
          <ac:chgData name="Linden, Edward" userId="433a1750-097b-48bf-9475-b5c5f6172203" providerId="ADAL" clId="{D3F0EC9B-46BE-46C9-AE9D-5528538475C9}" dt="2024-02-22T17:51:13.663" v="514" actId="6549"/>
          <ac:spMkLst>
            <pc:docMk/>
            <pc:sldMk cId="3470628635" sldId="1338"/>
            <ac:spMk id="2" creationId="{C7EDE99E-CC8D-C334-0BED-7590C6DB0299}"/>
          </ac:spMkLst>
        </pc:spChg>
        <pc:picChg chg="add mod">
          <ac:chgData name="Linden, Edward" userId="433a1750-097b-48bf-9475-b5c5f6172203" providerId="ADAL" clId="{D3F0EC9B-46BE-46C9-AE9D-5528538475C9}" dt="2024-03-10T21:53:16.176" v="3165" actId="962"/>
          <ac:picMkLst>
            <pc:docMk/>
            <pc:sldMk cId="3470628635" sldId="1338"/>
            <ac:picMk id="5" creationId="{9ADB819E-A615-B0B6-3C5E-FE3DD2F2085F}"/>
          </ac:picMkLst>
        </pc:picChg>
      </pc:sldChg>
      <pc:sldChg chg="modSp mod">
        <pc:chgData name="Linden, Edward" userId="433a1750-097b-48bf-9475-b5c5f6172203" providerId="ADAL" clId="{D3F0EC9B-46BE-46C9-AE9D-5528538475C9}" dt="2024-03-10T22:02:23.549" v="3397" actId="207"/>
        <pc:sldMkLst>
          <pc:docMk/>
          <pc:sldMk cId="2758598640" sldId="1341"/>
        </pc:sldMkLst>
        <pc:spChg chg="mod">
          <ac:chgData name="Linden, Edward" userId="433a1750-097b-48bf-9475-b5c5f6172203" providerId="ADAL" clId="{D3F0EC9B-46BE-46C9-AE9D-5528538475C9}" dt="2024-02-22T18:26:20.634" v="664" actId="20577"/>
          <ac:spMkLst>
            <pc:docMk/>
            <pc:sldMk cId="2758598640" sldId="1341"/>
            <ac:spMk id="2" creationId="{A9340FBA-B2B8-749B-6AD9-F86C2D3EA7D5}"/>
          </ac:spMkLst>
        </pc:spChg>
        <pc:spChg chg="mod">
          <ac:chgData name="Linden, Edward" userId="433a1750-097b-48bf-9475-b5c5f6172203" providerId="ADAL" clId="{D3F0EC9B-46BE-46C9-AE9D-5528538475C9}" dt="2024-03-10T22:02:23.549" v="3397" actId="207"/>
          <ac:spMkLst>
            <pc:docMk/>
            <pc:sldMk cId="2758598640" sldId="1341"/>
            <ac:spMk id="3" creationId="{06942845-BD5A-42C5-A5C4-13339DD507AB}"/>
          </ac:spMkLst>
        </pc:spChg>
      </pc:sldChg>
      <pc:sldChg chg="addSp delSp modSp mod modNotesTx">
        <pc:chgData name="Linden, Edward" userId="433a1750-097b-48bf-9475-b5c5f6172203" providerId="ADAL" clId="{D3F0EC9B-46BE-46C9-AE9D-5528538475C9}" dt="2024-03-10T21:55:42.747" v="3188" actId="478"/>
        <pc:sldMkLst>
          <pc:docMk/>
          <pc:sldMk cId="4117805516" sldId="1342"/>
        </pc:sldMkLst>
        <pc:spChg chg="mod">
          <ac:chgData name="Linden, Edward" userId="433a1750-097b-48bf-9475-b5c5f6172203" providerId="ADAL" clId="{D3F0EC9B-46BE-46C9-AE9D-5528538475C9}" dt="2024-02-22T21:30:01.710" v="1511" actId="20577"/>
          <ac:spMkLst>
            <pc:docMk/>
            <pc:sldMk cId="4117805516" sldId="1342"/>
            <ac:spMk id="3" creationId="{06942845-BD5A-42C5-A5C4-13339DD507AB}"/>
          </ac:spMkLst>
        </pc:spChg>
        <pc:spChg chg="del mod">
          <ac:chgData name="Linden, Edward" userId="433a1750-097b-48bf-9475-b5c5f6172203" providerId="ADAL" clId="{D3F0EC9B-46BE-46C9-AE9D-5528538475C9}" dt="2024-03-10T21:55:42.747" v="3188" actId="478"/>
          <ac:spMkLst>
            <pc:docMk/>
            <pc:sldMk cId="4117805516" sldId="1342"/>
            <ac:spMk id="4" creationId="{27D10A9C-2875-3F85-9314-A7638246758F}"/>
          </ac:spMkLst>
        </pc:spChg>
        <pc:graphicFrameChg chg="add mod modGraphic">
          <ac:chgData name="Linden, Edward" userId="433a1750-097b-48bf-9475-b5c5f6172203" providerId="ADAL" clId="{D3F0EC9B-46BE-46C9-AE9D-5528538475C9}" dt="2024-02-22T21:32:35.515" v="1589" actId="21"/>
          <ac:graphicFrameMkLst>
            <pc:docMk/>
            <pc:sldMk cId="4117805516" sldId="1342"/>
            <ac:graphicFrameMk id="2" creationId="{209D89DB-BE31-E77A-2184-A9B25B1C478A}"/>
          </ac:graphicFrameMkLst>
        </pc:graphicFrameChg>
      </pc:sldChg>
      <pc:sldChg chg="addSp delSp modSp mod modNotesTx">
        <pc:chgData name="Linden, Edward" userId="433a1750-097b-48bf-9475-b5c5f6172203" providerId="ADAL" clId="{D3F0EC9B-46BE-46C9-AE9D-5528538475C9}" dt="2024-02-22T21:52:11.255" v="1720" actId="1076"/>
        <pc:sldMkLst>
          <pc:docMk/>
          <pc:sldMk cId="3728244890" sldId="1343"/>
        </pc:sldMkLst>
        <pc:spChg chg="mod">
          <ac:chgData name="Linden, Edward" userId="433a1750-097b-48bf-9475-b5c5f6172203" providerId="ADAL" clId="{D3F0EC9B-46BE-46C9-AE9D-5528538475C9}" dt="2024-02-22T21:48:19.800" v="1688" actId="20577"/>
          <ac:spMkLst>
            <pc:docMk/>
            <pc:sldMk cId="3728244890" sldId="1343"/>
            <ac:spMk id="4" creationId="{98B20CD2-3DE3-F699-8B16-AD3E4146984C}"/>
          </ac:spMkLst>
        </pc:spChg>
        <pc:graphicFrameChg chg="add mod modGraphic">
          <ac:chgData name="Linden, Edward" userId="433a1750-097b-48bf-9475-b5c5f6172203" providerId="ADAL" clId="{D3F0EC9B-46BE-46C9-AE9D-5528538475C9}" dt="2024-02-22T21:52:11.255" v="1720" actId="1076"/>
          <ac:graphicFrameMkLst>
            <pc:docMk/>
            <pc:sldMk cId="3728244890" sldId="1343"/>
            <ac:graphicFrameMk id="6" creationId="{C4D9DAF6-9EB2-B1D9-953A-A5A1B43AD799}"/>
          </ac:graphicFrameMkLst>
        </pc:graphicFrameChg>
        <pc:picChg chg="add del">
          <ac:chgData name="Linden, Edward" userId="433a1750-097b-48bf-9475-b5c5f6172203" providerId="ADAL" clId="{D3F0EC9B-46BE-46C9-AE9D-5528538475C9}" dt="2024-02-22T21:46:23.887" v="1591" actId="22"/>
          <ac:picMkLst>
            <pc:docMk/>
            <pc:sldMk cId="3728244890" sldId="1343"/>
            <ac:picMk id="5" creationId="{15AD748B-93F4-7897-CC62-6900DA9A6B8C}"/>
          </ac:picMkLst>
        </pc:picChg>
      </pc:sldChg>
      <pc:sldChg chg="modSp mod">
        <pc:chgData name="Linden, Edward" userId="433a1750-097b-48bf-9475-b5c5f6172203" providerId="ADAL" clId="{D3F0EC9B-46BE-46C9-AE9D-5528538475C9}" dt="2024-02-22T18:40:27.269" v="1300" actId="20577"/>
        <pc:sldMkLst>
          <pc:docMk/>
          <pc:sldMk cId="2972643837" sldId="1344"/>
        </pc:sldMkLst>
        <pc:spChg chg="mod">
          <ac:chgData name="Linden, Edward" userId="433a1750-097b-48bf-9475-b5c5f6172203" providerId="ADAL" clId="{D3F0EC9B-46BE-46C9-AE9D-5528538475C9}" dt="2024-02-22T18:40:27.269" v="1300" actId="20577"/>
          <ac:spMkLst>
            <pc:docMk/>
            <pc:sldMk cId="2972643837" sldId="1344"/>
            <ac:spMk id="4" creationId="{F5E864D9-523E-5124-E3F3-B00997F73C58}"/>
          </ac:spMkLst>
        </pc:spChg>
      </pc:sldChg>
      <pc:sldChg chg="addSp delSp modSp mod">
        <pc:chgData name="Linden, Edward" userId="433a1750-097b-48bf-9475-b5c5f6172203" providerId="ADAL" clId="{D3F0EC9B-46BE-46C9-AE9D-5528538475C9}" dt="2024-03-10T22:02:32.943" v="3400" actId="207"/>
        <pc:sldMkLst>
          <pc:docMk/>
          <pc:sldMk cId="3372854681" sldId="1345"/>
        </pc:sldMkLst>
        <pc:spChg chg="mod">
          <ac:chgData name="Linden, Edward" userId="433a1750-097b-48bf-9475-b5c5f6172203" providerId="ADAL" clId="{D3F0EC9B-46BE-46C9-AE9D-5528538475C9}" dt="2024-02-22T21:54:09.085" v="1829" actId="15"/>
          <ac:spMkLst>
            <pc:docMk/>
            <pc:sldMk cId="3372854681" sldId="1345"/>
            <ac:spMk id="2" creationId="{BCACBEB1-B82A-D8C4-DF37-15B20D10245B}"/>
          </ac:spMkLst>
        </pc:spChg>
        <pc:spChg chg="mod">
          <ac:chgData name="Linden, Edward" userId="433a1750-097b-48bf-9475-b5c5f6172203" providerId="ADAL" clId="{D3F0EC9B-46BE-46C9-AE9D-5528538475C9}" dt="2024-03-10T22:02:32.943" v="3400" actId="207"/>
          <ac:spMkLst>
            <pc:docMk/>
            <pc:sldMk cId="3372854681" sldId="1345"/>
            <ac:spMk id="3" creationId="{06942845-BD5A-42C5-A5C4-13339DD507AB}"/>
          </ac:spMkLst>
        </pc:spChg>
        <pc:spChg chg="add del">
          <ac:chgData name="Linden, Edward" userId="433a1750-097b-48bf-9475-b5c5f6172203" providerId="ADAL" clId="{D3F0EC9B-46BE-46C9-AE9D-5528538475C9}" dt="2024-02-22T21:53:47.232" v="1820" actId="22"/>
          <ac:spMkLst>
            <pc:docMk/>
            <pc:sldMk cId="3372854681" sldId="1345"/>
            <ac:spMk id="5" creationId="{5EC4FB28-40F9-6FB0-EE74-3936E097D195}"/>
          </ac:spMkLst>
        </pc:spChg>
        <pc:picChg chg="mod">
          <ac:chgData name="Linden, Edward" userId="433a1750-097b-48bf-9475-b5c5f6172203" providerId="ADAL" clId="{D3F0EC9B-46BE-46C9-AE9D-5528538475C9}" dt="2024-03-10T21:57:04.632" v="3256" actId="962"/>
          <ac:picMkLst>
            <pc:docMk/>
            <pc:sldMk cId="3372854681" sldId="1345"/>
            <ac:picMk id="4" creationId="{39C69821-0687-1A60-7862-859B7091B8DB}"/>
          </ac:picMkLst>
        </pc:picChg>
      </pc:sldChg>
      <pc:sldChg chg="modSp mod">
        <pc:chgData name="Linden, Edward" userId="433a1750-097b-48bf-9475-b5c5f6172203" providerId="ADAL" clId="{D3F0EC9B-46BE-46C9-AE9D-5528538475C9}" dt="2024-03-10T22:04:14.982" v="3418" actId="207"/>
        <pc:sldMkLst>
          <pc:docMk/>
          <pc:sldMk cId="3703867301" sldId="1346"/>
        </pc:sldMkLst>
        <pc:spChg chg="mod">
          <ac:chgData name="Linden, Edward" userId="433a1750-097b-48bf-9475-b5c5f6172203" providerId="ADAL" clId="{D3F0EC9B-46BE-46C9-AE9D-5528538475C9}" dt="2024-03-10T22:04:14.982" v="3418" actId="207"/>
          <ac:spMkLst>
            <pc:docMk/>
            <pc:sldMk cId="3703867301" sldId="1346"/>
            <ac:spMk id="3" creationId="{06942845-BD5A-42C5-A5C4-13339DD507AB}"/>
          </ac:spMkLst>
        </pc:spChg>
        <pc:graphicFrameChg chg="mod modGraphic">
          <ac:chgData name="Linden, Edward" userId="433a1750-097b-48bf-9475-b5c5f6172203" providerId="ADAL" clId="{D3F0EC9B-46BE-46C9-AE9D-5528538475C9}" dt="2024-02-22T22:13:27.422" v="2197" actId="20577"/>
          <ac:graphicFrameMkLst>
            <pc:docMk/>
            <pc:sldMk cId="3703867301" sldId="1346"/>
            <ac:graphicFrameMk id="5" creationId="{F8A4B757-DCAC-FE7D-58DD-57F767937DE8}"/>
          </ac:graphicFrameMkLst>
        </pc:graphicFrameChg>
      </pc:sldChg>
      <pc:sldChg chg="modSp mod">
        <pc:chgData name="Linden, Edward" userId="433a1750-097b-48bf-9475-b5c5f6172203" providerId="ADAL" clId="{D3F0EC9B-46BE-46C9-AE9D-5528538475C9}" dt="2024-02-22T17:24:27.982" v="21" actId="20577"/>
        <pc:sldMkLst>
          <pc:docMk/>
          <pc:sldMk cId="3036487181" sldId="2145706919"/>
        </pc:sldMkLst>
        <pc:spChg chg="mod">
          <ac:chgData name="Linden, Edward" userId="433a1750-097b-48bf-9475-b5c5f6172203" providerId="ADAL" clId="{D3F0EC9B-46BE-46C9-AE9D-5528538475C9}" dt="2024-02-22T17:24:27.982" v="21" actId="20577"/>
          <ac:spMkLst>
            <pc:docMk/>
            <pc:sldMk cId="3036487181" sldId="2145706919"/>
            <ac:spMk id="12" creationId="{ECA94F1D-B058-B160-7052-5BCED1320363}"/>
          </ac:spMkLst>
        </pc:spChg>
      </pc:sldChg>
      <pc:sldChg chg="modSp mod modCm">
        <pc:chgData name="Linden, Edward" userId="433a1750-097b-48bf-9475-b5c5f6172203" providerId="ADAL" clId="{D3F0EC9B-46BE-46C9-AE9D-5528538475C9}" dt="2024-03-04T21:27:32.426" v="2907"/>
        <pc:sldMkLst>
          <pc:docMk/>
          <pc:sldMk cId="2574992220" sldId="2145706922"/>
        </pc:sldMkLst>
        <pc:spChg chg="mod">
          <ac:chgData name="Linden, Edward" userId="433a1750-097b-48bf-9475-b5c5f6172203" providerId="ADAL" clId="{D3F0EC9B-46BE-46C9-AE9D-5528538475C9}" dt="2024-02-22T17:25:07.874" v="40" actId="20577"/>
          <ac:spMkLst>
            <pc:docMk/>
            <pc:sldMk cId="2574992220" sldId="2145706922"/>
            <ac:spMk id="4" creationId="{9030C576-04C3-107C-650F-650C6A72A6D7}"/>
          </ac:spMkLst>
        </pc:spChg>
        <pc:spChg chg="mod">
          <ac:chgData name="Linden, Edward" userId="433a1750-097b-48bf-9475-b5c5f6172203" providerId="ADAL" clId="{D3F0EC9B-46BE-46C9-AE9D-5528538475C9}" dt="2024-02-22T22:10:09.764" v="2140" actId="113"/>
          <ac:spMkLst>
            <pc:docMk/>
            <pc:sldMk cId="2574992220" sldId="2145706922"/>
            <ac:spMk id="11" creationId="{B0773B04-EA28-7C3E-6372-D181D8E283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inden, Edward" userId="433a1750-097b-48bf-9475-b5c5f6172203" providerId="ADAL" clId="{D3F0EC9B-46BE-46C9-AE9D-5528538475C9}" dt="2024-03-04T21:27:32.426" v="2907"/>
              <pc2:cmMkLst xmlns:pc2="http://schemas.microsoft.com/office/powerpoint/2019/9/main/command">
                <pc:docMk/>
                <pc:sldMk cId="2574992220" sldId="2145706922"/>
                <pc2:cmMk id="{52B84B1D-3502-4B05-9252-D6EB5B029625}"/>
              </pc2:cmMkLst>
              <pc226:cmRplyChg chg="add">
                <pc226:chgData name="Linden, Edward" userId="433a1750-097b-48bf-9475-b5c5f6172203" providerId="ADAL" clId="{D3F0EC9B-46BE-46C9-AE9D-5528538475C9}" dt="2024-03-04T21:27:32.426" v="2907"/>
                <pc2:cmRplyMkLst xmlns:pc2="http://schemas.microsoft.com/office/powerpoint/2019/9/main/command">
                  <pc:docMk/>
                  <pc:sldMk cId="2574992220" sldId="2145706922"/>
                  <pc2:cmMk id="{52B84B1D-3502-4B05-9252-D6EB5B029625}"/>
                  <pc2:cmRplyMk id="{667432A5-ECDD-4EBC-8D39-258E98E33FF9}"/>
                </pc2:cmRplyMkLst>
              </pc226:cmRplyChg>
            </pc226:cmChg>
          </p:ext>
        </pc:extLst>
      </pc:sldChg>
      <pc:sldChg chg="modSp mod modCm">
        <pc:chgData name="Linden, Edward" userId="433a1750-097b-48bf-9475-b5c5f6172203" providerId="ADAL" clId="{D3F0EC9B-46BE-46C9-AE9D-5528538475C9}" dt="2024-03-07T17:07:37.839" v="2912" actId="6549"/>
        <pc:sldMkLst>
          <pc:docMk/>
          <pc:sldMk cId="3159068477" sldId="2145706973"/>
        </pc:sldMkLst>
        <pc:spChg chg="mod">
          <ac:chgData name="Linden, Edward" userId="433a1750-097b-48bf-9475-b5c5f6172203" providerId="ADAL" clId="{D3F0EC9B-46BE-46C9-AE9D-5528538475C9}" dt="2024-03-07T17:07:37.839" v="2912" actId="6549"/>
          <ac:spMkLst>
            <pc:docMk/>
            <pc:sldMk cId="3159068477" sldId="2145706973"/>
            <ac:spMk id="2" creationId="{50D33F6C-95A9-D849-B18F-C2833A1605D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D3F0EC9B-46BE-46C9-AE9D-5528538475C9}" dt="2024-03-07T17:07:37.839" v="2912" actId="6549"/>
              <pc2:cmMkLst xmlns:pc2="http://schemas.microsoft.com/office/powerpoint/2019/9/main/command">
                <pc:docMk/>
                <pc:sldMk cId="3159068477" sldId="2145706973"/>
                <pc2:cmMk id="{C1369F79-3851-4468-8A2A-F5422F77F673}"/>
              </pc2:cmMkLst>
              <pc226:cmRplyChg chg="add">
                <pc226:chgData name="Linden, Edward" userId="433a1750-097b-48bf-9475-b5c5f6172203" providerId="ADAL" clId="{D3F0EC9B-46BE-46C9-AE9D-5528538475C9}" dt="2024-03-07T17:07:34.827" v="2911"/>
                <pc2:cmRplyMkLst xmlns:pc2="http://schemas.microsoft.com/office/powerpoint/2019/9/main/command">
                  <pc:docMk/>
                  <pc:sldMk cId="3159068477" sldId="2145706973"/>
                  <pc2:cmMk id="{C1369F79-3851-4468-8A2A-F5422F77F673}"/>
                  <pc2:cmRplyMk id="{E8365209-3BCD-4726-B0FB-18C34C31A79F}"/>
                </pc2:cmRplyMkLst>
              </pc226:cmRplyChg>
            </pc226:cmChg>
          </p:ext>
        </pc:extLst>
      </pc:sldChg>
      <pc:sldChg chg="modSp mod">
        <pc:chgData name="Linden, Edward" userId="433a1750-097b-48bf-9475-b5c5f6172203" providerId="ADAL" clId="{D3F0EC9B-46BE-46C9-AE9D-5528538475C9}" dt="2024-02-22T18:22:13.520" v="580" actId="6549"/>
        <pc:sldMkLst>
          <pc:docMk/>
          <pc:sldMk cId="1258670168" sldId="2145706974"/>
        </pc:sldMkLst>
        <pc:spChg chg="mod">
          <ac:chgData name="Linden, Edward" userId="433a1750-097b-48bf-9475-b5c5f6172203" providerId="ADAL" clId="{D3F0EC9B-46BE-46C9-AE9D-5528538475C9}" dt="2024-02-22T18:22:13.520" v="580" actId="6549"/>
          <ac:spMkLst>
            <pc:docMk/>
            <pc:sldMk cId="1258670168" sldId="2145706974"/>
            <ac:spMk id="2" creationId="{8CC618F0-BDEB-59B8-E3F6-E86447FE4A65}"/>
          </ac:spMkLst>
        </pc:spChg>
      </pc:sldChg>
      <pc:sldChg chg="add del">
        <pc:chgData name="Linden, Edward" userId="433a1750-097b-48bf-9475-b5c5f6172203" providerId="ADAL" clId="{D3F0EC9B-46BE-46C9-AE9D-5528538475C9}" dt="2024-02-22T22:09:16.173" v="2126"/>
        <pc:sldMkLst>
          <pc:docMk/>
          <pc:sldMk cId="502125712" sldId="2145706975"/>
        </pc:sldMkLst>
      </pc:sldChg>
      <pc:sldChg chg="modSp mod">
        <pc:chgData name="Linden, Edward" userId="433a1750-097b-48bf-9475-b5c5f6172203" providerId="ADAL" clId="{D3F0EC9B-46BE-46C9-AE9D-5528538475C9}" dt="2024-02-22T22:27:52.584" v="2880"/>
        <pc:sldMkLst>
          <pc:docMk/>
          <pc:sldMk cId="810493986" sldId="2145706976"/>
        </pc:sldMkLst>
        <pc:spChg chg="mod">
          <ac:chgData name="Linden, Edward" userId="433a1750-097b-48bf-9475-b5c5f6172203" providerId="ADAL" clId="{D3F0EC9B-46BE-46C9-AE9D-5528538475C9}" dt="2024-02-22T22:27:52.584" v="2880"/>
          <ac:spMkLst>
            <pc:docMk/>
            <pc:sldMk cId="810493986" sldId="2145706976"/>
            <ac:spMk id="2" creationId="{BCACBEB1-B82A-D8C4-DF37-15B20D10245B}"/>
          </ac:spMkLst>
        </pc:spChg>
      </pc:sldChg>
      <pc:sldChg chg="modSp del mod">
        <pc:chgData name="Linden, Edward" userId="433a1750-097b-48bf-9475-b5c5f6172203" providerId="ADAL" clId="{D3F0EC9B-46BE-46C9-AE9D-5528538475C9}" dt="2024-02-22T22:32:10.956" v="2882" actId="47"/>
        <pc:sldMkLst>
          <pc:docMk/>
          <pc:sldMk cId="729419198" sldId="2145706977"/>
        </pc:sldMkLst>
        <pc:spChg chg="mod">
          <ac:chgData name="Linden, Edward" userId="433a1750-097b-48bf-9475-b5c5f6172203" providerId="ADAL" clId="{D3F0EC9B-46BE-46C9-AE9D-5528538475C9}" dt="2024-02-22T22:15:12.130" v="2211" actId="20577"/>
          <ac:spMkLst>
            <pc:docMk/>
            <pc:sldMk cId="729419198" sldId="2145706977"/>
            <ac:spMk id="2" creationId="{BCACBEB1-B82A-D8C4-DF37-15B20D10245B}"/>
          </ac:spMkLst>
        </pc:spChg>
      </pc:sldChg>
      <pc:sldChg chg="del">
        <pc:chgData name="Linden, Edward" userId="433a1750-097b-48bf-9475-b5c5f6172203" providerId="ADAL" clId="{D3F0EC9B-46BE-46C9-AE9D-5528538475C9}" dt="2024-02-22T21:58:52.992" v="1911" actId="47"/>
        <pc:sldMkLst>
          <pc:docMk/>
          <pc:sldMk cId="2829832140" sldId="2145706978"/>
        </pc:sldMkLst>
      </pc:sldChg>
      <pc:sldChg chg="del">
        <pc:chgData name="Linden, Edward" userId="433a1750-097b-48bf-9475-b5c5f6172203" providerId="ADAL" clId="{D3F0EC9B-46BE-46C9-AE9D-5528538475C9}" dt="2024-02-22T21:58:46.447" v="1898" actId="47"/>
        <pc:sldMkLst>
          <pc:docMk/>
          <pc:sldMk cId="2110103354" sldId="2145706979"/>
        </pc:sldMkLst>
      </pc:sldChg>
      <pc:sldChg chg="del">
        <pc:chgData name="Linden, Edward" userId="433a1750-097b-48bf-9475-b5c5f6172203" providerId="ADAL" clId="{D3F0EC9B-46BE-46C9-AE9D-5528538475C9}" dt="2024-02-22T21:58:47.013" v="1899" actId="47"/>
        <pc:sldMkLst>
          <pc:docMk/>
          <pc:sldMk cId="1974350296" sldId="2145706980"/>
        </pc:sldMkLst>
      </pc:sldChg>
      <pc:sldChg chg="del">
        <pc:chgData name="Linden, Edward" userId="433a1750-097b-48bf-9475-b5c5f6172203" providerId="ADAL" clId="{D3F0EC9B-46BE-46C9-AE9D-5528538475C9}" dt="2024-02-22T21:58:48.839" v="1903" actId="47"/>
        <pc:sldMkLst>
          <pc:docMk/>
          <pc:sldMk cId="3454914258" sldId="2145706981"/>
        </pc:sldMkLst>
      </pc:sldChg>
      <pc:sldChg chg="del">
        <pc:chgData name="Linden, Edward" userId="433a1750-097b-48bf-9475-b5c5f6172203" providerId="ADAL" clId="{D3F0EC9B-46BE-46C9-AE9D-5528538475C9}" dt="2024-02-22T21:58:50.652" v="1907" actId="47"/>
        <pc:sldMkLst>
          <pc:docMk/>
          <pc:sldMk cId="1251501521" sldId="2145706982"/>
        </pc:sldMkLst>
      </pc:sldChg>
      <pc:sldChg chg="del">
        <pc:chgData name="Linden, Edward" userId="433a1750-097b-48bf-9475-b5c5f6172203" providerId="ADAL" clId="{D3F0EC9B-46BE-46C9-AE9D-5528538475C9}" dt="2024-02-22T21:58:47.443" v="1900" actId="47"/>
        <pc:sldMkLst>
          <pc:docMk/>
          <pc:sldMk cId="2415044827" sldId="2145706983"/>
        </pc:sldMkLst>
      </pc:sldChg>
      <pc:sldChg chg="del">
        <pc:chgData name="Linden, Edward" userId="433a1750-097b-48bf-9475-b5c5f6172203" providerId="ADAL" clId="{D3F0EC9B-46BE-46C9-AE9D-5528538475C9}" dt="2024-02-22T21:58:47.889" v="1901" actId="47"/>
        <pc:sldMkLst>
          <pc:docMk/>
          <pc:sldMk cId="1939501953" sldId="2145706984"/>
        </pc:sldMkLst>
      </pc:sldChg>
      <pc:sldChg chg="del">
        <pc:chgData name="Linden, Edward" userId="433a1750-097b-48bf-9475-b5c5f6172203" providerId="ADAL" clId="{D3F0EC9B-46BE-46C9-AE9D-5528538475C9}" dt="2024-02-22T21:58:48.415" v="1902" actId="47"/>
        <pc:sldMkLst>
          <pc:docMk/>
          <pc:sldMk cId="1244911316" sldId="2145706985"/>
        </pc:sldMkLst>
      </pc:sldChg>
      <pc:sldChg chg="del">
        <pc:chgData name="Linden, Edward" userId="433a1750-097b-48bf-9475-b5c5f6172203" providerId="ADAL" clId="{D3F0EC9B-46BE-46C9-AE9D-5528538475C9}" dt="2024-02-22T21:58:49.260" v="1904" actId="47"/>
        <pc:sldMkLst>
          <pc:docMk/>
          <pc:sldMk cId="3445086577" sldId="2145706986"/>
        </pc:sldMkLst>
      </pc:sldChg>
      <pc:sldChg chg="del">
        <pc:chgData name="Linden, Edward" userId="433a1750-097b-48bf-9475-b5c5f6172203" providerId="ADAL" clId="{D3F0EC9B-46BE-46C9-AE9D-5528538475C9}" dt="2024-02-22T21:58:49.684" v="1905" actId="47"/>
        <pc:sldMkLst>
          <pc:docMk/>
          <pc:sldMk cId="1838307374" sldId="2145706987"/>
        </pc:sldMkLst>
      </pc:sldChg>
      <pc:sldChg chg="del">
        <pc:chgData name="Linden, Edward" userId="433a1750-097b-48bf-9475-b5c5f6172203" providerId="ADAL" clId="{D3F0EC9B-46BE-46C9-AE9D-5528538475C9}" dt="2024-02-22T21:58:50.192" v="1906" actId="47"/>
        <pc:sldMkLst>
          <pc:docMk/>
          <pc:sldMk cId="2928363301" sldId="2145706988"/>
        </pc:sldMkLst>
      </pc:sldChg>
      <pc:sldChg chg="del">
        <pc:chgData name="Linden, Edward" userId="433a1750-097b-48bf-9475-b5c5f6172203" providerId="ADAL" clId="{D3F0EC9B-46BE-46C9-AE9D-5528538475C9}" dt="2024-02-22T21:58:51.183" v="1908" actId="47"/>
        <pc:sldMkLst>
          <pc:docMk/>
          <pc:sldMk cId="652649090" sldId="2145706989"/>
        </pc:sldMkLst>
      </pc:sldChg>
      <pc:sldChg chg="del">
        <pc:chgData name="Linden, Edward" userId="433a1750-097b-48bf-9475-b5c5f6172203" providerId="ADAL" clId="{D3F0EC9B-46BE-46C9-AE9D-5528538475C9}" dt="2024-02-22T21:58:51.634" v="1909" actId="47"/>
        <pc:sldMkLst>
          <pc:docMk/>
          <pc:sldMk cId="4167470952" sldId="2145706990"/>
        </pc:sldMkLst>
      </pc:sldChg>
      <pc:sldChg chg="del">
        <pc:chgData name="Linden, Edward" userId="433a1750-097b-48bf-9475-b5c5f6172203" providerId="ADAL" clId="{D3F0EC9B-46BE-46C9-AE9D-5528538475C9}" dt="2024-02-22T21:58:52.457" v="1910" actId="47"/>
        <pc:sldMkLst>
          <pc:docMk/>
          <pc:sldMk cId="98572371" sldId="2145706991"/>
        </pc:sldMkLst>
      </pc:sldChg>
      <pc:sldChg chg="del">
        <pc:chgData name="Linden, Edward" userId="433a1750-097b-48bf-9475-b5c5f6172203" providerId="ADAL" clId="{D3F0EC9B-46BE-46C9-AE9D-5528538475C9}" dt="2024-02-22T21:58:53.688" v="1912" actId="47"/>
        <pc:sldMkLst>
          <pc:docMk/>
          <pc:sldMk cId="1393581847" sldId="2145706992"/>
        </pc:sldMkLst>
      </pc:sldChg>
      <pc:sldChg chg="del">
        <pc:chgData name="Linden, Edward" userId="433a1750-097b-48bf-9475-b5c5f6172203" providerId="ADAL" clId="{D3F0EC9B-46BE-46C9-AE9D-5528538475C9}" dt="2024-02-22T21:58:54.260" v="1913" actId="47"/>
        <pc:sldMkLst>
          <pc:docMk/>
          <pc:sldMk cId="1195397482" sldId="2145706993"/>
        </pc:sldMkLst>
      </pc:sldChg>
      <pc:sldChg chg="del">
        <pc:chgData name="Linden, Edward" userId="433a1750-097b-48bf-9475-b5c5f6172203" providerId="ADAL" clId="{D3F0EC9B-46BE-46C9-AE9D-5528538475C9}" dt="2024-02-22T21:58:55.582" v="1914" actId="47"/>
        <pc:sldMkLst>
          <pc:docMk/>
          <pc:sldMk cId="4116765368" sldId="2145706994"/>
        </pc:sldMkLst>
      </pc:sldChg>
      <pc:sldChg chg="add">
        <pc:chgData name="Linden, Edward" userId="433a1750-097b-48bf-9475-b5c5f6172203" providerId="ADAL" clId="{D3F0EC9B-46BE-46C9-AE9D-5528538475C9}" dt="2024-02-22T21:59:50.553" v="1915"/>
        <pc:sldMkLst>
          <pc:docMk/>
          <pc:sldMk cId="1421337379" sldId="2145707004"/>
        </pc:sldMkLst>
      </pc:sldChg>
      <pc:sldChg chg="add del">
        <pc:chgData name="Linden, Edward" userId="433a1750-097b-48bf-9475-b5c5f6172203" providerId="ADAL" clId="{D3F0EC9B-46BE-46C9-AE9D-5528538475C9}" dt="2024-02-22T22:30:12.252" v="2881" actId="2696"/>
        <pc:sldMkLst>
          <pc:docMk/>
          <pc:sldMk cId="502108671" sldId="2145707016"/>
        </pc:sldMkLst>
      </pc:sldChg>
      <pc:sldChg chg="modSp add mod modCm">
        <pc:chgData name="Linden, Edward" userId="433a1750-097b-48bf-9475-b5c5f6172203" providerId="ADAL" clId="{D3F0EC9B-46BE-46C9-AE9D-5528538475C9}" dt="2024-03-08T17:43:44.111" v="2925"/>
        <pc:sldMkLst>
          <pc:docMk/>
          <pc:sldMk cId="3290719644" sldId="2145707017"/>
        </pc:sldMkLst>
        <pc:spChg chg="mod">
          <ac:chgData name="Linden, Edward" userId="433a1750-097b-48bf-9475-b5c5f6172203" providerId="ADAL" clId="{D3F0EC9B-46BE-46C9-AE9D-5528538475C9}" dt="2024-03-08T17:43:27.204" v="2924" actId="20577"/>
          <ac:spMkLst>
            <pc:docMk/>
            <pc:sldMk cId="3290719644" sldId="2145707017"/>
            <ac:spMk id="2" creationId="{A9340FBA-B2B8-749B-6AD9-F86C2D3EA7D5}"/>
          </ac:spMkLst>
        </pc:spChg>
        <pc:spChg chg="mod">
          <ac:chgData name="Linden, Edward" userId="433a1750-097b-48bf-9475-b5c5f6172203" providerId="ADAL" clId="{D3F0EC9B-46BE-46C9-AE9D-5528538475C9}" dt="2024-02-22T18:27:08.010" v="688" actId="20577"/>
          <ac:spMkLst>
            <pc:docMk/>
            <pc:sldMk cId="3290719644" sldId="2145707017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inden, Edward" userId="433a1750-097b-48bf-9475-b5c5f6172203" providerId="ADAL" clId="{D3F0EC9B-46BE-46C9-AE9D-5528538475C9}" dt="2024-03-08T17:43:44.111" v="2925"/>
              <pc2:cmMkLst xmlns:pc2="http://schemas.microsoft.com/office/powerpoint/2019/9/main/command">
                <pc:docMk/>
                <pc:sldMk cId="3290719644" sldId="2145707017"/>
                <pc2:cmMk id="{2B0E636B-5CA8-40C0-867F-F598993C8952}"/>
              </pc2:cmMkLst>
              <pc226:cmRplyChg chg="add">
                <pc226:chgData name="Linden, Edward" userId="433a1750-097b-48bf-9475-b5c5f6172203" providerId="ADAL" clId="{D3F0EC9B-46BE-46C9-AE9D-5528538475C9}" dt="2024-03-08T17:43:44.111" v="2925"/>
                <pc2:cmRplyMkLst xmlns:pc2="http://schemas.microsoft.com/office/powerpoint/2019/9/main/command">
                  <pc:docMk/>
                  <pc:sldMk cId="3290719644" sldId="2145707017"/>
                  <pc2:cmMk id="{2B0E636B-5CA8-40C0-867F-F598993C8952}"/>
                  <pc2:cmRplyMk id="{D4567634-F57C-409B-B2EF-7B38FA720137}"/>
                </pc2:cmRplyMkLst>
              </pc226:cmRplyChg>
            </pc226:cmChg>
          </p:ext>
        </pc:extLst>
      </pc:sldChg>
      <pc:sldChg chg="addSp delSp modSp add mod">
        <pc:chgData name="Linden, Edward" userId="433a1750-097b-48bf-9475-b5c5f6172203" providerId="ADAL" clId="{D3F0EC9B-46BE-46C9-AE9D-5528538475C9}" dt="2024-02-22T21:51:57.843" v="1719" actId="1076"/>
        <pc:sldMkLst>
          <pc:docMk/>
          <pc:sldMk cId="3838873467" sldId="2145707018"/>
        </pc:sldMkLst>
        <pc:spChg chg="mod">
          <ac:chgData name="Linden, Edward" userId="433a1750-097b-48bf-9475-b5c5f6172203" providerId="ADAL" clId="{D3F0EC9B-46BE-46C9-AE9D-5528538475C9}" dt="2024-02-22T21:32:00.434" v="1587" actId="6549"/>
          <ac:spMkLst>
            <pc:docMk/>
            <pc:sldMk cId="3838873467" sldId="2145707018"/>
            <ac:spMk id="4" creationId="{27D10A9C-2875-3F85-9314-A7638246758F}"/>
          </ac:spMkLst>
        </pc:spChg>
        <pc:graphicFrameChg chg="del mod modGraphic">
          <ac:chgData name="Linden, Edward" userId="433a1750-097b-48bf-9475-b5c5f6172203" providerId="ADAL" clId="{D3F0EC9B-46BE-46C9-AE9D-5528538475C9}" dt="2024-02-22T21:51:47.185" v="1717" actId="21"/>
          <ac:graphicFrameMkLst>
            <pc:docMk/>
            <pc:sldMk cId="3838873467" sldId="2145707018"/>
            <ac:graphicFrameMk id="2" creationId="{209D89DB-BE31-E77A-2184-A9B25B1C478A}"/>
          </ac:graphicFrameMkLst>
        </pc:graphicFrameChg>
        <pc:graphicFrameChg chg="add del mod modGraphic">
          <ac:chgData name="Linden, Edward" userId="433a1750-097b-48bf-9475-b5c5f6172203" providerId="ADAL" clId="{D3F0EC9B-46BE-46C9-AE9D-5528538475C9}" dt="2024-02-22T21:51:51.802" v="1718" actId="21"/>
          <ac:graphicFrameMkLst>
            <pc:docMk/>
            <pc:sldMk cId="3838873467" sldId="2145707018"/>
            <ac:graphicFrameMk id="5" creationId="{881CFEE0-34C2-2C7C-B35C-AD27144ACB88}"/>
          </ac:graphicFrameMkLst>
        </pc:graphicFrameChg>
        <pc:graphicFrameChg chg="add mod modGraphic">
          <ac:chgData name="Linden, Edward" userId="433a1750-097b-48bf-9475-b5c5f6172203" providerId="ADAL" clId="{D3F0EC9B-46BE-46C9-AE9D-5528538475C9}" dt="2024-02-22T21:51:57.843" v="1719" actId="1076"/>
          <ac:graphicFrameMkLst>
            <pc:docMk/>
            <pc:sldMk cId="3838873467" sldId="2145707018"/>
            <ac:graphicFrameMk id="6" creationId="{33268B67-BB13-57E8-4455-FCFAABB9E069}"/>
          </ac:graphicFrameMkLst>
        </pc:graphicFrameChg>
      </pc:sldChg>
      <pc:sldChg chg="modSp add mod">
        <pc:chgData name="Linden, Edward" userId="433a1750-097b-48bf-9475-b5c5f6172203" providerId="ADAL" clId="{D3F0EC9B-46BE-46C9-AE9D-5528538475C9}" dt="2024-03-10T22:02:40.166" v="3403" actId="207"/>
        <pc:sldMkLst>
          <pc:docMk/>
          <pc:sldMk cId="389550260" sldId="2145707019"/>
        </pc:sldMkLst>
        <pc:spChg chg="mod">
          <ac:chgData name="Linden, Edward" userId="433a1750-097b-48bf-9475-b5c5f6172203" providerId="ADAL" clId="{D3F0EC9B-46BE-46C9-AE9D-5528538475C9}" dt="2024-02-22T21:55:47.222" v="1853" actId="20577"/>
          <ac:spMkLst>
            <pc:docMk/>
            <pc:sldMk cId="389550260" sldId="2145707019"/>
            <ac:spMk id="2" creationId="{BCACBEB1-B82A-D8C4-DF37-15B20D10245B}"/>
          </ac:spMkLst>
        </pc:spChg>
        <pc:spChg chg="mod">
          <ac:chgData name="Linden, Edward" userId="433a1750-097b-48bf-9475-b5c5f6172203" providerId="ADAL" clId="{D3F0EC9B-46BE-46C9-AE9D-5528538475C9}" dt="2024-03-10T22:02:40.166" v="3403" actId="207"/>
          <ac:spMkLst>
            <pc:docMk/>
            <pc:sldMk cId="389550260" sldId="2145707019"/>
            <ac:spMk id="3" creationId="{06942845-BD5A-42C5-A5C4-13339DD507AB}"/>
          </ac:spMkLst>
        </pc:spChg>
        <pc:picChg chg="mod">
          <ac:chgData name="Linden, Edward" userId="433a1750-097b-48bf-9475-b5c5f6172203" providerId="ADAL" clId="{D3F0EC9B-46BE-46C9-AE9D-5528538475C9}" dt="2024-03-10T21:58:01.787" v="3318" actId="962"/>
          <ac:picMkLst>
            <pc:docMk/>
            <pc:sldMk cId="389550260" sldId="2145707019"/>
            <ac:picMk id="4" creationId="{EE548288-B8CB-E24D-55FB-93C74D10B680}"/>
          </ac:picMkLst>
        </pc:picChg>
      </pc:sldChg>
      <pc:sldChg chg="modSp add mod">
        <pc:chgData name="Linden, Edward" userId="433a1750-097b-48bf-9475-b5c5f6172203" providerId="ADAL" clId="{D3F0EC9B-46BE-46C9-AE9D-5528538475C9}" dt="2024-03-10T22:02:47.311" v="3406" actId="207"/>
        <pc:sldMkLst>
          <pc:docMk/>
          <pc:sldMk cId="3795782200" sldId="2145707020"/>
        </pc:sldMkLst>
        <pc:spChg chg="mod">
          <ac:chgData name="Linden, Edward" userId="433a1750-097b-48bf-9475-b5c5f6172203" providerId="ADAL" clId="{D3F0EC9B-46BE-46C9-AE9D-5528538475C9}" dt="2024-02-22T21:56:43.840" v="1867" actId="15"/>
          <ac:spMkLst>
            <pc:docMk/>
            <pc:sldMk cId="3795782200" sldId="2145707020"/>
            <ac:spMk id="2" creationId="{BCACBEB1-B82A-D8C4-DF37-15B20D10245B}"/>
          </ac:spMkLst>
        </pc:spChg>
        <pc:spChg chg="mod">
          <ac:chgData name="Linden, Edward" userId="433a1750-097b-48bf-9475-b5c5f6172203" providerId="ADAL" clId="{D3F0EC9B-46BE-46C9-AE9D-5528538475C9}" dt="2024-03-10T22:02:47.311" v="3406" actId="207"/>
          <ac:spMkLst>
            <pc:docMk/>
            <pc:sldMk cId="3795782200" sldId="2145707020"/>
            <ac:spMk id="3" creationId="{06942845-BD5A-42C5-A5C4-13339DD507AB}"/>
          </ac:spMkLst>
        </pc:spChg>
        <pc:picChg chg="mod">
          <ac:chgData name="Linden, Edward" userId="433a1750-097b-48bf-9475-b5c5f6172203" providerId="ADAL" clId="{D3F0EC9B-46BE-46C9-AE9D-5528538475C9}" dt="2024-03-10T22:01:59.886" v="3394" actId="962"/>
          <ac:picMkLst>
            <pc:docMk/>
            <pc:sldMk cId="3795782200" sldId="2145707020"/>
            <ac:picMk id="4" creationId="{F65A48B5-2A6E-0F3B-A5D3-CF8A18B56315}"/>
          </ac:picMkLst>
        </pc:picChg>
      </pc:sldChg>
      <pc:sldChg chg="modSp add mod">
        <pc:chgData name="Linden, Edward" userId="433a1750-097b-48bf-9475-b5c5f6172203" providerId="ADAL" clId="{D3F0EC9B-46BE-46C9-AE9D-5528538475C9}" dt="2024-03-10T21:54:57.562" v="3187" actId="962"/>
        <pc:sldMkLst>
          <pc:docMk/>
          <pc:sldMk cId="3866572290" sldId="2145707021"/>
        </pc:sldMkLst>
        <pc:spChg chg="mod">
          <ac:chgData name="Linden, Edward" userId="433a1750-097b-48bf-9475-b5c5f6172203" providerId="ADAL" clId="{D3F0EC9B-46BE-46C9-AE9D-5528538475C9}" dt="2024-02-22T21:57:33.567" v="1897" actId="15"/>
          <ac:spMkLst>
            <pc:docMk/>
            <pc:sldMk cId="3866572290" sldId="2145707021"/>
            <ac:spMk id="2" creationId="{BCACBEB1-B82A-D8C4-DF37-15B20D10245B}"/>
          </ac:spMkLst>
        </pc:spChg>
        <pc:spChg chg="mod">
          <ac:chgData name="Linden, Edward" userId="433a1750-097b-48bf-9475-b5c5f6172203" providerId="ADAL" clId="{D3F0EC9B-46BE-46C9-AE9D-5528538475C9}" dt="2024-02-22T21:56:57.047" v="1875" actId="20577"/>
          <ac:spMkLst>
            <pc:docMk/>
            <pc:sldMk cId="3866572290" sldId="2145707021"/>
            <ac:spMk id="3" creationId="{06942845-BD5A-42C5-A5C4-13339DD507AB}"/>
          </ac:spMkLst>
        </pc:spChg>
        <pc:picChg chg="mod">
          <ac:chgData name="Linden, Edward" userId="433a1750-097b-48bf-9475-b5c5f6172203" providerId="ADAL" clId="{D3F0EC9B-46BE-46C9-AE9D-5528538475C9}" dt="2024-03-10T21:54:57.562" v="3187" actId="962"/>
          <ac:picMkLst>
            <pc:docMk/>
            <pc:sldMk cId="3866572290" sldId="2145707021"/>
            <ac:picMk id="5" creationId="{080C828D-79B4-3BCD-5F7D-97BC7550DBC7}"/>
          </ac:picMkLst>
        </pc:picChg>
      </pc:sldChg>
      <pc:sldChg chg="modSp add mod modNotesTx">
        <pc:chgData name="Linden, Edward" userId="433a1750-097b-48bf-9475-b5c5f6172203" providerId="ADAL" clId="{D3F0EC9B-46BE-46C9-AE9D-5528538475C9}" dt="2024-03-10T22:03:09.816" v="3409" actId="207"/>
        <pc:sldMkLst>
          <pc:docMk/>
          <pc:sldMk cId="2828414029" sldId="2145707022"/>
        </pc:sldMkLst>
        <pc:spChg chg="mod">
          <ac:chgData name="Linden, Edward" userId="433a1750-097b-48bf-9475-b5c5f6172203" providerId="ADAL" clId="{D3F0EC9B-46BE-46C9-AE9D-5528538475C9}" dt="2024-02-22T22:03:44.488" v="1963" actId="20577"/>
          <ac:spMkLst>
            <pc:docMk/>
            <pc:sldMk cId="2828414029" sldId="2145707022"/>
            <ac:spMk id="2" creationId="{A6E57612-6CD2-B1A3-2645-CEBC9453C160}"/>
          </ac:spMkLst>
        </pc:spChg>
        <pc:spChg chg="mod">
          <ac:chgData name="Linden, Edward" userId="433a1750-097b-48bf-9475-b5c5f6172203" providerId="ADAL" clId="{D3F0EC9B-46BE-46C9-AE9D-5528538475C9}" dt="2024-03-10T22:03:09.816" v="3409" actId="207"/>
          <ac:spMkLst>
            <pc:docMk/>
            <pc:sldMk cId="2828414029" sldId="2145707022"/>
            <ac:spMk id="3" creationId="{4E4DD4A8-1547-8FE9-6366-073A9D63D8D4}"/>
          </ac:spMkLst>
        </pc:spChg>
      </pc:sldChg>
      <pc:sldChg chg="modSp add mod">
        <pc:chgData name="Linden, Edward" userId="433a1750-097b-48bf-9475-b5c5f6172203" providerId="ADAL" clId="{D3F0EC9B-46BE-46C9-AE9D-5528538475C9}" dt="2024-03-10T22:03:29.557" v="3415" actId="207"/>
        <pc:sldMkLst>
          <pc:docMk/>
          <pc:sldMk cId="1395659750" sldId="2145707023"/>
        </pc:sldMkLst>
        <pc:spChg chg="mod">
          <ac:chgData name="Linden, Edward" userId="433a1750-097b-48bf-9475-b5c5f6172203" providerId="ADAL" clId="{D3F0EC9B-46BE-46C9-AE9D-5528538475C9}" dt="2024-02-22T22:08:55.373" v="2125" actId="20577"/>
          <ac:spMkLst>
            <pc:docMk/>
            <pc:sldMk cId="1395659750" sldId="2145707023"/>
            <ac:spMk id="2" creationId="{3E6E81C4-EDC1-17E7-CF06-3059DAAB1934}"/>
          </ac:spMkLst>
        </pc:spChg>
        <pc:spChg chg="mod">
          <ac:chgData name="Linden, Edward" userId="433a1750-097b-48bf-9475-b5c5f6172203" providerId="ADAL" clId="{D3F0EC9B-46BE-46C9-AE9D-5528538475C9}" dt="2024-03-10T22:03:29.557" v="3415" actId="207"/>
          <ac:spMkLst>
            <pc:docMk/>
            <pc:sldMk cId="1395659750" sldId="2145707023"/>
            <ac:spMk id="3" creationId="{4C5E7A40-C956-7CF8-8F7E-EA21D2BC26AF}"/>
          </ac:spMkLst>
        </pc:spChg>
      </pc:sldChg>
      <pc:sldChg chg="modSp add mod">
        <pc:chgData name="Linden, Edward" userId="433a1750-097b-48bf-9475-b5c5f6172203" providerId="ADAL" clId="{D3F0EC9B-46BE-46C9-AE9D-5528538475C9}" dt="2024-03-10T22:04:23.086" v="3421" actId="207"/>
        <pc:sldMkLst>
          <pc:docMk/>
          <pc:sldMk cId="399448305" sldId="2145707024"/>
        </pc:sldMkLst>
        <pc:spChg chg="mod">
          <ac:chgData name="Linden, Edward" userId="433a1750-097b-48bf-9475-b5c5f6172203" providerId="ADAL" clId="{D3F0EC9B-46BE-46C9-AE9D-5528538475C9}" dt="2024-03-07T17:09:47.853" v="2920" actId="1035"/>
          <ac:spMkLst>
            <pc:docMk/>
            <pc:sldMk cId="399448305" sldId="2145707024"/>
            <ac:spMk id="2" creationId="{BCACBEB1-B82A-D8C4-DF37-15B20D10245B}"/>
          </ac:spMkLst>
        </pc:spChg>
        <pc:spChg chg="mod">
          <ac:chgData name="Linden, Edward" userId="433a1750-097b-48bf-9475-b5c5f6172203" providerId="ADAL" clId="{D3F0EC9B-46BE-46C9-AE9D-5528538475C9}" dt="2024-03-10T22:04:23.086" v="3421" actId="207"/>
          <ac:spMkLst>
            <pc:docMk/>
            <pc:sldMk cId="399448305" sldId="2145707024"/>
            <ac:spMk id="3" creationId="{06942845-BD5A-42C5-A5C4-13339DD507AB}"/>
          </ac:spMkLst>
        </pc:spChg>
      </pc:sldChg>
      <pc:sldChg chg="modSp add mod modNotesTx">
        <pc:chgData name="Linden, Edward" userId="433a1750-097b-48bf-9475-b5c5f6172203" providerId="ADAL" clId="{D3F0EC9B-46BE-46C9-AE9D-5528538475C9}" dt="2024-03-10T22:03:21.016" v="3412" actId="207"/>
        <pc:sldMkLst>
          <pc:docMk/>
          <pc:sldMk cId="3237629128" sldId="2145707025"/>
        </pc:sldMkLst>
        <pc:spChg chg="mod">
          <ac:chgData name="Linden, Edward" userId="433a1750-097b-48bf-9475-b5c5f6172203" providerId="ADAL" clId="{D3F0EC9B-46BE-46C9-AE9D-5528538475C9}" dt="2024-02-22T22:26:54.327" v="2879" actId="20577"/>
          <ac:spMkLst>
            <pc:docMk/>
            <pc:sldMk cId="3237629128" sldId="2145707025"/>
            <ac:spMk id="2" creationId="{A6E57612-6CD2-B1A3-2645-CEBC9453C160}"/>
          </ac:spMkLst>
        </pc:spChg>
        <pc:spChg chg="mod">
          <ac:chgData name="Linden, Edward" userId="433a1750-097b-48bf-9475-b5c5f6172203" providerId="ADAL" clId="{D3F0EC9B-46BE-46C9-AE9D-5528538475C9}" dt="2024-03-10T22:03:21.016" v="3412" actId="207"/>
          <ac:spMkLst>
            <pc:docMk/>
            <pc:sldMk cId="3237629128" sldId="2145707025"/>
            <ac:spMk id="3" creationId="{4E4DD4A8-1547-8FE9-6366-073A9D63D8D4}"/>
          </ac:spMkLst>
        </pc:spChg>
      </pc:sldChg>
      <pc:sldChg chg="modSp add mod">
        <pc:chgData name="Linden, Edward" userId="433a1750-097b-48bf-9475-b5c5f6172203" providerId="ADAL" clId="{D3F0EC9B-46BE-46C9-AE9D-5528538475C9}" dt="2024-03-04T21:24:17.290" v="2896"/>
        <pc:sldMkLst>
          <pc:docMk/>
          <pc:sldMk cId="2141404544" sldId="2145707026"/>
        </pc:sldMkLst>
        <pc:graphicFrameChg chg="mod modGraphic">
          <ac:chgData name="Linden, Edward" userId="433a1750-097b-48bf-9475-b5c5f6172203" providerId="ADAL" clId="{D3F0EC9B-46BE-46C9-AE9D-5528538475C9}" dt="2024-03-04T21:24:17.290" v="2896"/>
          <ac:graphicFrameMkLst>
            <pc:docMk/>
            <pc:sldMk cId="2141404544" sldId="2145707026"/>
            <ac:graphicFrameMk id="5" creationId="{F8A4B757-DCAC-FE7D-58DD-57F767937DE8}"/>
          </ac:graphicFrameMkLst>
        </pc:graphicFrameChg>
      </pc:sldChg>
      <pc:sldChg chg="modSp add mod modCm">
        <pc:chgData name="Linden, Edward" userId="433a1750-097b-48bf-9475-b5c5f6172203" providerId="ADAL" clId="{D3F0EC9B-46BE-46C9-AE9D-5528538475C9}" dt="2024-03-08T17:47:47.040" v="2933"/>
        <pc:sldMkLst>
          <pc:docMk/>
          <pc:sldMk cId="1304744185" sldId="2145707027"/>
        </pc:sldMkLst>
        <pc:spChg chg="mod">
          <ac:chgData name="Linden, Edward" userId="433a1750-097b-48bf-9475-b5c5f6172203" providerId="ADAL" clId="{D3F0EC9B-46BE-46C9-AE9D-5528538475C9}" dt="2024-03-08T17:47:37.056" v="2932" actId="20577"/>
          <ac:spMkLst>
            <pc:docMk/>
            <pc:sldMk cId="1304744185" sldId="2145707027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D3F0EC9B-46BE-46C9-AE9D-5528538475C9}" dt="2024-03-08T17:47:47.040" v="2933"/>
              <pc2:cmMkLst xmlns:pc2="http://schemas.microsoft.com/office/powerpoint/2019/9/main/command">
                <pc:docMk/>
                <pc:sldMk cId="1304744185" sldId="2145707027"/>
                <pc2:cmMk id="{76A7E9BE-9C6B-44BC-8F31-9F5E35582D05}"/>
              </pc2:cmMkLst>
              <pc226:cmRplyChg chg="add">
                <pc226:chgData name="Linden, Edward" userId="433a1750-097b-48bf-9475-b5c5f6172203" providerId="ADAL" clId="{D3F0EC9B-46BE-46C9-AE9D-5528538475C9}" dt="2024-03-08T17:47:47.040" v="2933"/>
                <pc2:cmRplyMkLst xmlns:pc2="http://schemas.microsoft.com/office/powerpoint/2019/9/main/command">
                  <pc:docMk/>
                  <pc:sldMk cId="1304744185" sldId="2145707027"/>
                  <pc2:cmMk id="{76A7E9BE-9C6B-44BC-8F31-9F5E35582D05}"/>
                  <pc2:cmRplyMk id="{62090468-8154-40F2-8976-89F525E4FD3D}"/>
                </pc2:cmRplyMkLst>
              </pc226:cmRplyChg>
            </pc226:cmChg>
            <pc226:cmChg xmlns:pc226="http://schemas.microsoft.com/office/powerpoint/2022/06/main/command" chg="mod">
              <pc226:chgData name="Linden, Edward" userId="433a1750-097b-48bf-9475-b5c5f6172203" providerId="ADAL" clId="{D3F0EC9B-46BE-46C9-AE9D-5528538475C9}" dt="2024-03-08T17:47:37.056" v="2932" actId="20577"/>
              <pc2:cmMkLst xmlns:pc2="http://schemas.microsoft.com/office/powerpoint/2019/9/main/command">
                <pc:docMk/>
                <pc:sldMk cId="1304744185" sldId="2145707027"/>
                <pc2:cmMk id="{F56D62E8-A992-44E9-940E-D5F716F61AEB}"/>
              </pc2:cmMkLst>
              <pc226:cmRplyChg chg="add">
                <pc226:chgData name="Linden, Edward" userId="433a1750-097b-48bf-9475-b5c5f6172203" providerId="ADAL" clId="{D3F0EC9B-46BE-46C9-AE9D-5528538475C9}" dt="2024-03-07T17:08:25.329" v="2917"/>
                <pc2:cmRplyMkLst xmlns:pc2="http://schemas.microsoft.com/office/powerpoint/2019/9/main/command">
                  <pc:docMk/>
                  <pc:sldMk cId="1304744185" sldId="2145707027"/>
                  <pc2:cmMk id="{F56D62E8-A992-44E9-940E-D5F716F61AEB}"/>
                  <pc2:cmRplyMk id="{B0FFB0E6-246F-4818-9BE9-92C6A73EE9DF}"/>
                </pc2:cmRplyMkLst>
              </pc226:cmRplyChg>
            </pc226:cmChg>
          </p:ext>
        </pc:extLst>
      </pc:sldChg>
    </pc:docChg>
  </pc:docChgLst>
  <pc:docChgLst>
    <pc:chgData name="Simons, Leanne" userId="S::leanne.simons@tea.texas.gov::f0b41770-584b-4844-b5c5-b29dec998724" providerId="AD" clId="Web-{15061778-79EB-4145-34E4-43F64F1D6633}"/>
    <pc:docChg chg="modSld">
      <pc:chgData name="Simons, Leanne" userId="S::leanne.simons@tea.texas.gov::f0b41770-584b-4844-b5c5-b29dec998724" providerId="AD" clId="Web-{15061778-79EB-4145-34E4-43F64F1D6633}" dt="2024-03-07T02:18:07.890" v="5"/>
      <pc:docMkLst>
        <pc:docMk/>
      </pc:docMkLst>
      <pc:sldChg chg="modSp">
        <pc:chgData name="Simons, Leanne" userId="S::leanne.simons@tea.texas.gov::f0b41770-584b-4844-b5c5-b29dec998724" providerId="AD" clId="Web-{15061778-79EB-4145-34E4-43F64F1D6633}" dt="2024-03-07T02:15:52.306" v="3" actId="1076"/>
        <pc:sldMkLst>
          <pc:docMk/>
          <pc:sldMk cId="3470628635" sldId="1338"/>
        </pc:sldMkLst>
        <pc:picChg chg="mod">
          <ac:chgData name="Simons, Leanne" userId="S::leanne.simons@tea.texas.gov::f0b41770-584b-4844-b5c5-b29dec998724" providerId="AD" clId="Web-{15061778-79EB-4145-34E4-43F64F1D6633}" dt="2024-03-07T02:15:52.306" v="3" actId="1076"/>
          <ac:picMkLst>
            <pc:docMk/>
            <pc:sldMk cId="3470628635" sldId="1338"/>
            <ac:picMk id="5" creationId="{9ADB819E-A615-B0B6-3C5E-FE3DD2F2085F}"/>
          </ac:picMkLst>
        </pc:picChg>
      </pc:sldChg>
      <pc:sldChg chg="addCm">
        <pc:chgData name="Simons, Leanne" userId="S::leanne.simons@tea.texas.gov::f0b41770-584b-4844-b5c5-b29dec998724" providerId="AD" clId="Web-{15061778-79EB-4145-34E4-43F64F1D6633}" dt="2024-03-07T02:16:50.965" v="4"/>
        <pc:sldMkLst>
          <pc:docMk/>
          <pc:sldMk cId="3159068477" sldId="21457069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imons, Leanne" userId="S::leanne.simons@tea.texas.gov::f0b41770-584b-4844-b5c5-b29dec998724" providerId="AD" clId="Web-{15061778-79EB-4145-34E4-43F64F1D6633}" dt="2024-03-07T02:16:50.965" v="4"/>
              <pc2:cmMkLst xmlns:pc2="http://schemas.microsoft.com/office/powerpoint/2019/9/main/command">
                <pc:docMk/>
                <pc:sldMk cId="3159068477" sldId="2145706973"/>
                <pc2:cmMk id="{C1369F79-3851-4468-8A2A-F5422F77F673}"/>
              </pc2:cmMkLst>
            </pc226:cmChg>
          </p:ext>
        </pc:extLst>
      </pc:sldChg>
      <pc:sldChg chg="addCm">
        <pc:chgData name="Simons, Leanne" userId="S::leanne.simons@tea.texas.gov::f0b41770-584b-4844-b5c5-b29dec998724" providerId="AD" clId="Web-{15061778-79EB-4145-34E4-43F64F1D6633}" dt="2024-03-07T02:18:07.890" v="5"/>
        <pc:sldMkLst>
          <pc:docMk/>
          <pc:sldMk cId="1304744185" sldId="21457070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imons, Leanne" userId="S::leanne.simons@tea.texas.gov::f0b41770-584b-4844-b5c5-b29dec998724" providerId="AD" clId="Web-{15061778-79EB-4145-34E4-43F64F1D6633}" dt="2024-03-07T02:18:07.890" v="5"/>
              <pc2:cmMkLst xmlns:pc2="http://schemas.microsoft.com/office/powerpoint/2019/9/main/command">
                <pc:docMk/>
                <pc:sldMk cId="1304744185" sldId="2145707027"/>
                <pc2:cmMk id="{F56D62E8-A992-44E9-940E-D5F716F61AEB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0136B-6EF2-4DCE-B060-61FD473C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248CEA-36C2-E419-3FD8-EF776B02B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A4D04-91A0-E716-F980-7B5155CF0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7E0DD-8108-46C9-0FDA-45901BC2F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58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5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95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7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Deleted data elements are no longer used in TSDS upgrade for linking class information to student/staff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28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Above descriptors are no longer used in TSDS upgrade for linking class information to student/staff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5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Deleted data elements are no longer used in TSDS upgrade for linking class information to student/staff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74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&gt; Enrollment (School Association) Categories/Subcategories: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E1517 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EntryGradeLevel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promotion logic that includes CRW Entry/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ExitWithdraw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date:</a:t>
            </a:r>
          </a:p>
          <a:p>
            <a:pPr marL="2514600" marR="0" lvl="5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Promote data where E3023 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EntryDate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on or before the Class Roster Winter Snapshot date and E3028 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ExitWithdrawDate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blank or after the Class Roster Winter snapshot date.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14600" marR="0" lvl="5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to promote EE-12 grade level students that have enrollment entry on or before CRW snapshot and an enrollment exit or after the CRW snapshot date.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 &gt; Staff Basic Information Categories/Subcategories:</a:t>
            </a:r>
          </a:p>
          <a:p>
            <a:pPr marL="1371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E1073 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StaffType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promotion logic that references Begin and End Date and CRW snapshot date:</a:t>
            </a:r>
          </a:p>
          <a:p>
            <a:pPr marL="2514600" marR="0" lvl="5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where E3010 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BeginDate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on or before the Class Roster Winter Snapshot date and E3020 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EndDate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blank or after the Class Roster Winter Snapshot date. Reference pre-session use of begin and end dates </a:t>
            </a:r>
          </a:p>
          <a:p>
            <a:pPr marL="2514600" marR="0" lvl="5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to promote the 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StaffType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Staff that have 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StaffSectionAssociation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1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StaffSchoolAssociation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on or before CRW snapshot and an enrollment exit or after the CRW snapshot date.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60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Switched to </a:t>
            </a:r>
            <a:r>
              <a:rPr lang="en-US" err="1"/>
              <a:t>ClassRoom</a:t>
            </a:r>
            <a:r>
              <a:rPr lang="en-US"/>
              <a:t> Position to promote Teacher Class Assignment data since </a:t>
            </a:r>
            <a:r>
              <a:rPr lang="en-US" err="1"/>
              <a:t>StaffEducationOrganizationAssignmentAssociation</a:t>
            </a:r>
            <a:r>
              <a:rPr lang="en-US"/>
              <a:t> ROLE –ID  guidance was needed to be promoted for non-teaching staff in Class Roster Fall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9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edu.sharepoint.com/:w:/r/sites/TSDSSMETEAM/Shared%20Documents/TSDS%20Upgrade%20Project/Simplified%20Promotion%20Logic%20Documents/TSDS%20Upgrade%20Project%20-%20Class%20Roster%20Winter%20Promotion%20Logic%20(DRAFT).docx?d=wd45b18b47d234f8188536507f393a4db&amp;csf=1&amp;web=1&amp;e=S9SRd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texasstudentdatasystem.org/tsds/about/tsds-upgrade-projec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edu.sharepoint.com/:w:/r/sites/TSDSSMETEAM/Shared%20Documents/TSDS%20Upgrade%20Project/Simplified%20Promotion%20Logic%20Documents/TSDS%20Upgrade%20Project%20-%20Class%20Roster%20Winter%20Promotion%20Logic%20(DRAFT).docx?d=wd45b18b47d234f8188536507f393a4db&amp;csf=1&amp;web=1&amp;e=S9SRd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texasstudentdatasystem.org/tsds/about/tsds-upgrade-projec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edu.sharepoint.com/:w:/r/sites/TSDSSMETEAM/Shared%20Documents/TSDS%20Upgrade%20Project/Parallel%20Year%20-%20Test%20Cases/TSDS%20Upgrade%20Project%20-%20Class%20Roster%20Winter%20Test%20Cases%20(DRAFT).docx?d=w99067912d6ac4e2dbd10f7cbae316857&amp;csf=1&amp;web=1&amp;e=4rmVu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texasstudentdatasystem.org/tsds/about/data-collection-documentatio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xasstudentdatasystem.org/tsds/about/resources#KnownIssues" TargetMode="External"/><Relationship Id="rId3" Type="http://schemas.openxmlformats.org/officeDocument/2006/relationships/hyperlink" Target="https://www.texasstudentdatasystem.org/sites/texasstudentdatasystem.org/files/2024-2025-preliminary-domains_0.pdf" TargetMode="External"/><Relationship Id="rId7" Type="http://schemas.openxmlformats.org/officeDocument/2006/relationships/hyperlink" Target="https://www.texasstudentdatasystem.org/sites/texasstudentdatasystem.org/files/2024-2025%20Submission%20Timeline.pdf" TargetMode="External"/><Relationship Id="rId2" Type="http://schemas.openxmlformats.org/officeDocument/2006/relationships/hyperlink" Target="mailto:TSDSCustomerSupport@tea.texas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texasstudentdatasystem.org/sites/texasstudentdatasystem.org/files/2024-2025-preliminary-data-validation-rules.xlsx" TargetMode="External"/><Relationship Id="rId5" Type="http://schemas.openxmlformats.org/officeDocument/2006/relationships/hyperlink" Target="https://www.texasstudentdatasystem.org/sites/texasstudentdatasystem.org/files/2024-2025-preliminary-descriptor-tables_2.pdf" TargetMode="External"/><Relationship Id="rId10" Type="http://schemas.openxmlformats.org/officeDocument/2006/relationships/hyperlink" Target="https://tealprod.tea.state.tx.us/tims/issues/?filter=11815" TargetMode="External"/><Relationship Id="rId4" Type="http://schemas.openxmlformats.org/officeDocument/2006/relationships/hyperlink" Target="https://www.texasstudentdatasystem.org/sites/texasstudentdatasystem.org/files/2024-2025-preliminary-data-element-definitions_0.pdf" TargetMode="External"/><Relationship Id="rId9" Type="http://schemas.openxmlformats.org/officeDocument/2006/relationships/hyperlink" Target="https://tealprod.tea.state.tx.us/TSDS/Suppor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tia@tea.texas.gov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>
            <a:normAutofit fontScale="90000"/>
          </a:bodyPr>
          <a:lstStyle/>
          <a:p>
            <a:r>
              <a:rPr lang="en-US"/>
              <a:t>TITLE</a:t>
            </a:r>
            <a:r>
              <a:rPr lang="en-US" baseline="0"/>
              <a:t> SLIDE: ESC Vendor Training for One Component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8F187D-A5AD-0D06-3D86-5762D6D3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3FA3FEEE-6FB4-6546-6580-17D5B579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15666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0" y="4421871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rgbClr val="0D6CB9"/>
                </a:solidFill>
                <a:latin typeface="Calibri"/>
                <a:cs typeface="Calibri"/>
                <a:sym typeface="+mj-lt"/>
              </a:rPr>
              <a:t>CLASS ROSTER WINTER</a:t>
            </a:r>
            <a:br>
              <a:rPr lang="en-US" sz="4000">
                <a:solidFill>
                  <a:srgbClr val="0D6CB9"/>
                </a:solidFill>
                <a:latin typeface="Calibri"/>
                <a:cs typeface="Calibri"/>
                <a:sym typeface="+mj-lt"/>
              </a:rPr>
            </a:br>
            <a:r>
              <a:rPr lang="en-US" sz="2400" b="1">
                <a:solidFill>
                  <a:srgbClr val="0D6CB9"/>
                </a:solidFill>
              </a:rPr>
              <a:t>MARCH 19-21, 2024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2024-2025 School Year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763317" y="2035986"/>
            <a:ext cx="46653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2024-2025</a:t>
            </a:r>
          </a:p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SCHOOL YEAR</a:t>
            </a:r>
          </a:p>
        </p:txBody>
      </p:sp>
    </p:spTree>
    <p:extLst>
      <p:ext uri="{BB962C8B-B14F-4D97-AF65-F5344CB8AC3E}">
        <p14:creationId xmlns:p14="http://schemas.microsoft.com/office/powerpoint/2010/main" val="3816888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APPLICATION UPDATES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Data Governance Updates: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Class Roster Fall Collection: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Has been sunset for the 2024-2025 school year.</a:t>
            </a:r>
            <a:endParaRPr lang="en-US">
              <a:solidFill>
                <a:srgbClr val="595959"/>
              </a:solidFill>
              <a:cs typeface="Calibri"/>
            </a:endParaRP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All Class Roster Fall Collection application items will be removed from the Class Roster Collection for</a:t>
            </a:r>
            <a:r>
              <a:rPr lang="en-US" dirty="0">
                <a:solidFill>
                  <a:srgbClr val="595959"/>
                </a:solidFill>
              </a:rPr>
              <a:t> the</a:t>
            </a:r>
            <a:r>
              <a:rPr lang="en-US">
                <a:solidFill>
                  <a:srgbClr val="595959"/>
                </a:solidFill>
              </a:rPr>
              <a:t> 2024-2025 school year.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Prior school year reports and category/subcategory counts will still be available for ESCs and LEAs to view.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1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APPLICATION UPDATES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application updates for the following: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Code Tables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Reports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9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ELEMENT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10A9C-2875-3F85-9314-A7638246758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Data elements deleted: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3268B67-BB13-57E8-4455-FCFAABB9E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680464"/>
              </p:ext>
            </p:extLst>
          </p:nvPr>
        </p:nvGraphicFramePr>
        <p:xfrm>
          <a:off x="742905" y="1930190"/>
          <a:ext cx="9624824" cy="1709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339">
                  <a:extLst>
                    <a:ext uri="{9D8B030D-6E8A-4147-A177-3AD203B41FA5}">
                      <a16:colId xmlns:a16="http://schemas.microsoft.com/office/drawing/2014/main" val="4096978940"/>
                    </a:ext>
                  </a:extLst>
                </a:gridCol>
                <a:gridCol w="3495673">
                  <a:extLst>
                    <a:ext uri="{9D8B030D-6E8A-4147-A177-3AD203B41FA5}">
                      <a16:colId xmlns:a16="http://schemas.microsoft.com/office/drawing/2014/main" val="1148185853"/>
                    </a:ext>
                  </a:extLst>
                </a:gridCol>
                <a:gridCol w="3821812">
                  <a:extLst>
                    <a:ext uri="{9D8B030D-6E8A-4147-A177-3AD203B41FA5}">
                      <a16:colId xmlns:a16="http://schemas.microsoft.com/office/drawing/2014/main" val="4130512639"/>
                    </a:ext>
                  </a:extLst>
                </a:gridCol>
              </a:tblGrid>
              <a:tr h="677217">
                <a:tc>
                  <a:txBody>
                    <a:bodyPr/>
                    <a:lstStyle/>
                    <a:p>
                      <a:r>
                        <a:rPr lang="en-US"/>
                        <a:t>Data Element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XML Data Element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Data Element Name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744193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E1074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CLASS-PERIOD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701964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STAFF-IDENTIFICATION-SYSTEM-TYPE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84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873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DESCRIPTOR TABLE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20CD2-3DE3-F699-8B16-AD3E4146984C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Descriptor table deleted: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C4D9DAF6-9EB2-B1D9-953A-A5A1B43AD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20184"/>
              </p:ext>
            </p:extLst>
          </p:nvPr>
        </p:nvGraphicFramePr>
        <p:xfrm>
          <a:off x="690028" y="1918798"/>
          <a:ext cx="9624828" cy="1069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472">
                  <a:extLst>
                    <a:ext uri="{9D8B030D-6E8A-4147-A177-3AD203B41FA5}">
                      <a16:colId xmlns:a16="http://schemas.microsoft.com/office/drawing/2014/main" val="4096978940"/>
                    </a:ext>
                  </a:extLst>
                </a:gridCol>
                <a:gridCol w="3853543">
                  <a:extLst>
                    <a:ext uri="{9D8B030D-6E8A-4147-A177-3AD203B41FA5}">
                      <a16:colId xmlns:a16="http://schemas.microsoft.com/office/drawing/2014/main" val="1148185853"/>
                    </a:ext>
                  </a:extLst>
                </a:gridCol>
                <a:gridCol w="3821813">
                  <a:extLst>
                    <a:ext uri="{9D8B030D-6E8A-4147-A177-3AD203B41FA5}">
                      <a16:colId xmlns:a16="http://schemas.microsoft.com/office/drawing/2014/main" val="4130512639"/>
                    </a:ext>
                  </a:extLst>
                </a:gridCol>
              </a:tblGrid>
              <a:tr h="677217">
                <a:tc>
                  <a:txBody>
                    <a:bodyPr/>
                    <a:lstStyle/>
                    <a:p>
                      <a:r>
                        <a:rPr lang="en-US"/>
                        <a:t>Descriptor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XML Code Table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Descriptor Name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744193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C191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STAFF IDENTIFICATION-SYSTEM-TYPE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701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244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BUSINESS RULE UPDATES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48400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Deleted Rule: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Uses STAFF-IDENTIFICATION-SYSTEM-TYPE which is not used in TSDS Upgrade Project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30040-0029</a:t>
            </a: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A screenshot of the new validation rule information from TEDS for rule number 30040-0029 for the 2023-2024 school year.">
            <a:extLst>
              <a:ext uri="{FF2B5EF4-FFF2-40B4-BE49-F238E27FC236}">
                <a16:creationId xmlns:a16="http://schemas.microsoft.com/office/drawing/2014/main" id="{080C828D-79B4-3BCD-5F7D-97BC7550D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47" y="2534068"/>
            <a:ext cx="10864273" cy="22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7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endParaRPr lang="en-US" sz="4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7AEB1-DE76-09A9-C3A3-79525FEE4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142839"/>
            <a:ext cx="10623762" cy="4704150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09D89DB-BE31-E77A-2184-A9B25B1C4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162334"/>
              </p:ext>
            </p:extLst>
          </p:nvPr>
        </p:nvGraphicFramePr>
        <p:xfrm>
          <a:off x="1211849" y="2195187"/>
          <a:ext cx="9624824" cy="2246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339">
                  <a:extLst>
                    <a:ext uri="{9D8B030D-6E8A-4147-A177-3AD203B41FA5}">
                      <a16:colId xmlns:a16="http://schemas.microsoft.com/office/drawing/2014/main" val="4096978940"/>
                    </a:ext>
                  </a:extLst>
                </a:gridCol>
                <a:gridCol w="3495673">
                  <a:extLst>
                    <a:ext uri="{9D8B030D-6E8A-4147-A177-3AD203B41FA5}">
                      <a16:colId xmlns:a16="http://schemas.microsoft.com/office/drawing/2014/main" val="1148185853"/>
                    </a:ext>
                  </a:extLst>
                </a:gridCol>
                <a:gridCol w="3821812">
                  <a:extLst>
                    <a:ext uri="{9D8B030D-6E8A-4147-A177-3AD203B41FA5}">
                      <a16:colId xmlns:a16="http://schemas.microsoft.com/office/drawing/2014/main" val="4130512639"/>
                    </a:ext>
                  </a:extLst>
                </a:gridCol>
              </a:tblGrid>
              <a:tr h="677217">
                <a:tc>
                  <a:txBody>
                    <a:bodyPr/>
                    <a:lstStyle/>
                    <a:p>
                      <a:r>
                        <a:rPr lang="en-US"/>
                        <a:t>Data Element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XML Data Element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Data Element Name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744193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E3010 (was E1069)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STUDENT-BEGIN-DATE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701964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E3020 (was E1070)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STUDENT-END-DATE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84025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E3010 (was E1065)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ASSIGNMENT-BEGIN-DATE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105440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E3020 (was E1066)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ASSIGNMENT-END-DATE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22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805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2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Uses ‘</a:t>
            </a:r>
            <a:r>
              <a:rPr lang="en-US" err="1">
                <a:solidFill>
                  <a:srgbClr val="595959"/>
                </a:solidFill>
              </a:rPr>
              <a:t>CourseCode</a:t>
            </a:r>
            <a:r>
              <a:rPr lang="en-US">
                <a:solidFill>
                  <a:srgbClr val="595959"/>
                </a:solidFill>
              </a:rPr>
              <a:t>’ descriptor values replacing ‘SERVICE-ID’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the updated business rule changes from TEDS for rule number 30305-0012 for the 2023-2024 school year.">
            <a:extLst>
              <a:ext uri="{FF2B5EF4-FFF2-40B4-BE49-F238E27FC236}">
                <a16:creationId xmlns:a16="http://schemas.microsoft.com/office/drawing/2014/main" id="{39C69821-0687-1A60-7862-859B7091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8" y="2476500"/>
            <a:ext cx="104108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4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3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Uses ‘Classroom Position’ descriptor values instead of ‘ROLE-ID’ codes: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the updated business rule changes from TEDS for rule numbers 30305-0006 and 30305-0027 for the 2024-2025 school year.">
            <a:extLst>
              <a:ext uri="{FF2B5EF4-FFF2-40B4-BE49-F238E27FC236}">
                <a16:creationId xmlns:a16="http://schemas.microsoft.com/office/drawing/2014/main" id="{EE548288-B8CB-E24D-55FB-93C74D10B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82" y="2213761"/>
            <a:ext cx="104298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4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Uses </a:t>
            </a:r>
            <a:r>
              <a:rPr lang="en-US" err="1">
                <a:solidFill>
                  <a:srgbClr val="595959"/>
                </a:solidFill>
              </a:rPr>
              <a:t>BeginDate</a:t>
            </a:r>
            <a:r>
              <a:rPr lang="en-US">
                <a:solidFill>
                  <a:srgbClr val="595959"/>
                </a:solidFill>
              </a:rPr>
              <a:t> and </a:t>
            </a:r>
            <a:r>
              <a:rPr lang="en-US" err="1">
                <a:solidFill>
                  <a:srgbClr val="595959"/>
                </a:solidFill>
              </a:rPr>
              <a:t>EndDate</a:t>
            </a:r>
            <a:r>
              <a:rPr lang="en-US">
                <a:solidFill>
                  <a:srgbClr val="595959"/>
                </a:solidFill>
              </a:rPr>
              <a:t>: 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the updated business rule changes from TEDS for rule numbers 30305-0008, 30305-0010,  and 30305-0011 for the 2024-2025 school year.">
            <a:extLst>
              <a:ext uri="{FF2B5EF4-FFF2-40B4-BE49-F238E27FC236}">
                <a16:creationId xmlns:a16="http://schemas.microsoft.com/office/drawing/2014/main" id="{F65A48B5-2A6E-0F3B-A5D3-CF8A18B56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83" y="2180603"/>
            <a:ext cx="10572832" cy="37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82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74" y="130211"/>
            <a:ext cx="11121657" cy="751350"/>
          </a:xfrm>
        </p:spPr>
        <p:txBody>
          <a:bodyPr anchor="ctr">
            <a:normAutofit/>
          </a:bodyPr>
          <a:lstStyle/>
          <a:p>
            <a:r>
              <a:rPr lang="en-US" sz="4000"/>
              <a:t>AGENDA – CLASS ROSTER WINTER</a:t>
            </a:r>
          </a:p>
        </p:txBody>
      </p:sp>
      <p:pic>
        <p:nvPicPr>
          <p:cNvPr id="9" name="Picture 8" descr="Hourglass and a calendar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8558"/>
          <a:stretch/>
        </p:blipFill>
        <p:spPr>
          <a:xfrm>
            <a:off x="304974" y="881561"/>
            <a:ext cx="11507151" cy="504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2380" y="898178"/>
            <a:ext cx="5383212" cy="504408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b="1">
                <a:ea typeface="+mn-lt"/>
                <a:cs typeface="+mn-lt"/>
              </a:rPr>
              <a:t>PROGRAM AREA</a:t>
            </a:r>
            <a:endParaRPr lang="en-US" sz="700">
              <a:cs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b="1">
                <a:ea typeface="+mn-lt"/>
                <a:cs typeface="+mn-lt"/>
              </a:rPr>
              <a:t>2023-2024 SCHOOL YEAR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Submission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Report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Reminders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Timeline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Frequently Asked Questions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b="1">
                <a:ea typeface="+mn-lt"/>
                <a:cs typeface="+mn-lt"/>
              </a:rPr>
              <a:t>2024-2025 SCHOOL YEAR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Application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Data Element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Descriptor Table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Business Rule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TSDS Upgrade Updates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600" b="1">
                <a:ea typeface="+mn-lt"/>
                <a:cs typeface="+mn-lt"/>
              </a:rPr>
              <a:t>CLOSEOUT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Timeline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Frequently Asked Questions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Technical Resources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Questions</a:t>
            </a:r>
            <a:endParaRPr lang="en-US" sz="16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9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2ADE-85DC-A9CE-474C-EA6F8CBD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4DD4A8-1547-8FE9-6366-073A9D63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5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6E57612-6CD2-B1A3-2645-CEBC9453C160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Promotion Logic:</a:t>
            </a:r>
            <a:endParaRPr lang="en-US" sz="1800">
              <a:solidFill>
                <a:srgbClr val="595959"/>
              </a:solidFill>
              <a:hlinkClick r:id="rId3"/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  <a:hlinkClick r:id="rId4"/>
              </a:rPr>
              <a:t>Class Roster Winter Promotion Logic</a:t>
            </a:r>
            <a:endParaRPr lang="en-US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sz="18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Student &gt; Enrollment (School Association) Categories/Subcategories: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Discuss E1517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</a:rPr>
              <a:t>EntryGradeLevel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promotion logic that includes CRW Entry/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</a:rPr>
              <a:t>ExitWithdraw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date</a:t>
            </a:r>
          </a:p>
          <a:p>
            <a:pPr marL="914400" lvl="2" indent="0">
              <a:buClr>
                <a:srgbClr val="F16038"/>
              </a:buClr>
              <a:buNone/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Staff &gt; Staff Basic Information Categories/Subcategories::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Discuss E1073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StaffType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new promotion logic that references Begin and End Date and CRW snapshot date: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4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2ADE-85DC-A9CE-474C-EA6F8CBD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4DD4A8-1547-8FE9-6366-073A9D63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6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6E57612-6CD2-B1A3-2645-CEBC9453C160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Promotion Logic:</a:t>
            </a:r>
            <a:endParaRPr lang="en-US" sz="1800">
              <a:solidFill>
                <a:srgbClr val="F06039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F0603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 Roster Winter Promotion Logic</a:t>
            </a:r>
            <a:endParaRPr lang="en-US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sz="18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Staff &gt; Teacher Class Assignment Categories/Subcategories: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Discuss base promotion logic where Classroom position =‘01-Teacher Of Record’ OR ‘04-Substitute Teacher’ is being used instead of ROLE-ID</a:t>
            </a:r>
          </a:p>
        </p:txBody>
      </p:sp>
    </p:spTree>
    <p:extLst>
      <p:ext uri="{BB962C8B-B14F-4D97-AF65-F5344CB8AC3E}">
        <p14:creationId xmlns:p14="http://schemas.microsoft.com/office/powerpoint/2010/main" val="3237629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06E7D-266A-44D8-CB73-35B583771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5E7A40-C956-7CF8-8F7E-EA21D2BC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7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6E81C4-EDC1-17E7-CF06-3059DAAB1934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Test Case:</a:t>
            </a:r>
            <a:endParaRPr lang="en-US" sz="1800">
              <a:solidFill>
                <a:srgbClr val="F06039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F0603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 Roster Winter Test Cases</a:t>
            </a:r>
            <a:endParaRPr lang="en-US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sz="180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Test Case 1 – Student Section Dates</a:t>
            </a:r>
          </a:p>
          <a:p>
            <a:pPr lvl="1">
              <a:buClr>
                <a:srgbClr val="F16038"/>
              </a:buClr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Test Case 2 – Staff Section Dates</a:t>
            </a:r>
          </a:p>
          <a:p>
            <a:pPr lvl="1">
              <a:buClr>
                <a:srgbClr val="F16038"/>
              </a:buClr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Test Case 3 – Course Verification </a:t>
            </a:r>
          </a:p>
          <a:p>
            <a:pPr lvl="1">
              <a:buClr>
                <a:srgbClr val="F16038"/>
              </a:buClr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Test Case 4 – Teacher Incentive Allotment (TIA)</a:t>
            </a:r>
          </a:p>
        </p:txBody>
      </p:sp>
    </p:spTree>
    <p:extLst>
      <p:ext uri="{BB962C8B-B14F-4D97-AF65-F5344CB8AC3E}">
        <p14:creationId xmlns:p14="http://schemas.microsoft.com/office/powerpoint/2010/main" val="1395659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Closeout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763317" y="2570601"/>
            <a:ext cx="4665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CLOSEOUT</a:t>
            </a:r>
          </a:p>
        </p:txBody>
      </p:sp>
    </p:spTree>
    <p:extLst>
      <p:ext uri="{BB962C8B-B14F-4D97-AF65-F5344CB8AC3E}">
        <p14:creationId xmlns:p14="http://schemas.microsoft.com/office/powerpoint/2010/main" val="502125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006274"/>
              </p:ext>
            </p:extLst>
          </p:nvPr>
        </p:nvGraphicFramePr>
        <p:xfrm>
          <a:off x="632178" y="1306688"/>
          <a:ext cx="1095022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Class Roster Collection – Winter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Class Roster Winter snapshot date – Last Friday in February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February 28,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Class Roster Winter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February 28,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Class Roster Winter Submission due date for LEAs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March 27,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Class Roster Winter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April 10,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867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FREQUENTLY ASKED QUESTIONS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10940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r>
              <a:rPr lang="en-US" b="1">
                <a:solidFill>
                  <a:srgbClr val="595959"/>
                </a:solidFill>
              </a:rPr>
              <a:t>Will LEAs need to provide HR/Finance vendors a key/secret for them to send TIA (Teacher Incentive Allotment) data for their centralized staff?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endParaRPr lang="en-US" b="1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Yes.  All LEAs will need to work with their respective HR/Finance vendors and send them the key/secret information for the vendors to send TIA (Teacher Incentive Allotment) data to the IODS. The HR/Business Vendors claim set will include information on the centralized staff to send TIA information to the IODS.</a:t>
            </a: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8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 panose="020F0502020204030204"/>
                <a:cs typeface="Calibri" panose="020F0502020204030204"/>
              </a:rPr>
              <a:t>Technical Support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  <a:hlinkClick r:id="rId2"/>
              </a:rPr>
              <a:t>TSDSCustomerSupport@tea.texas.gov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 </a:t>
            </a:r>
            <a:endParaRPr lang="en-US">
              <a:ea typeface="Calibri"/>
              <a:cs typeface="Calibri"/>
            </a:endParaRP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Technical Specification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3"/>
              </a:rPr>
              <a:t>2024-2025 Domains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4"/>
              </a:rPr>
              <a:t>2024-2025 Data Element Definitions</a:t>
            </a:r>
            <a:endParaRPr lang="en-US">
              <a:solidFill>
                <a:srgbClr val="595959"/>
              </a:solidFill>
              <a:ea typeface="Calibri"/>
              <a:cs typeface="Calibri"/>
              <a:hlinkClick r:id="" action="ppaction://noaction"/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5"/>
              </a:rPr>
              <a:t>2024-2025 Descriptor Tables</a:t>
            </a:r>
            <a:endParaRPr lang="en-US">
              <a:solidFill>
                <a:srgbClr val="595959"/>
              </a:solidFill>
              <a:ea typeface="Calibri"/>
              <a:cs typeface="Calibri"/>
              <a:hlinkClick r:id="" action="ppaction://noaction"/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6"/>
              </a:rPr>
              <a:t>2024-2025 Data Validation Rules</a:t>
            </a:r>
            <a:endParaRPr lang="en-US">
              <a:solidFill>
                <a:srgbClr val="595959"/>
              </a:solidFill>
              <a:ea typeface="Calibri"/>
              <a:cs typeface="Calibri"/>
              <a:hlinkClick r:id="" action="ppaction://noaction"/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cs typeface="Calibri"/>
                <a:hlinkClick r:id="rId7"/>
              </a:rPr>
              <a:t>2024-2025 Data Submission Timelines</a:t>
            </a:r>
            <a:endParaRPr lang="en-US">
              <a:solidFill>
                <a:srgbClr val="595959"/>
              </a:solidFill>
              <a:cs typeface="Calibri"/>
            </a:endParaRPr>
          </a:p>
          <a:p>
            <a:pPr lvl="1">
              <a:buClr>
                <a:srgbClr val="F16038"/>
              </a:buClr>
            </a:pPr>
            <a:r>
              <a:rPr lang="en-US" sz="2400">
                <a:solidFill>
                  <a:srgbClr val="595959"/>
                </a:solidFill>
                <a:ea typeface="Calibri"/>
                <a:cs typeface="Calibri"/>
                <a:hlinkClick r:id="rId8"/>
              </a:rPr>
              <a:t>Known Issues</a:t>
            </a:r>
            <a:endParaRPr lang="en-US" sz="2400">
              <a:solidFill>
                <a:srgbClr val="595959"/>
              </a:solidFill>
              <a:ea typeface="Calibri"/>
              <a:cs typeface="Calibri"/>
              <a:hlinkClick r:id="" action="ppaction://noaction"/>
            </a:endParaRP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TSDS Incident Management System (TIMS)</a:t>
            </a:r>
          </a:p>
          <a:p>
            <a:pPr lvl="1">
              <a:spcBef>
                <a:spcPts val="300"/>
              </a:spcBef>
              <a:buClr>
                <a:srgbClr val="F16038"/>
              </a:buClr>
            </a:pPr>
            <a:r>
              <a:rPr lang="en-US">
                <a:solidFill>
                  <a:srgbClr val="172B4D"/>
                </a:solidFill>
                <a:ea typeface="+mn-lt"/>
                <a:cs typeface="+mn-lt"/>
                <a:hlinkClick r:id="rId9"/>
              </a:rPr>
              <a:t>TSDS Incident Management System (TIMS) Support Application</a:t>
            </a:r>
            <a:endParaRPr lang="en-US">
              <a:solidFill>
                <a:srgbClr val="595959"/>
              </a:solidFill>
              <a:ea typeface="Calibri" panose="020F0502020204030204"/>
              <a:cs typeface="Calibri" panose="020F0502020204030204"/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172B4D"/>
                </a:solidFill>
                <a:ea typeface="+mn-lt"/>
                <a:cs typeface="+mn-lt"/>
                <a:hlinkClick r:id="rId10"/>
              </a:rPr>
              <a:t>TIMS Knowledge Base Article Repository</a:t>
            </a:r>
            <a:endParaRPr lang="en-US"/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93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Wooden blocks with question marks">
            <a:extLst>
              <a:ext uri="{FF2B5EF4-FFF2-40B4-BE49-F238E27FC236}">
                <a16:creationId xmlns:a16="http://schemas.microsoft.com/office/drawing/2014/main" id="{4ED5B1EF-E4FE-2F47-20B4-6FAE851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b="1565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805768" y="3429000"/>
            <a:ext cx="8770248" cy="853440"/>
          </a:xfrm>
          <a:prstGeom prst="roundRect">
            <a:avLst/>
          </a:prstGeom>
          <a:solidFill>
            <a:srgbClr val="CA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08A9-0AF5-B834-1A36-5CDAAAE473F0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Teacher Incentive Allotment (TIA) Program Support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Lyra Swinney – Manager of TIA Program Support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TIA discussion items: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TIA data elements and designation status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Understanding creditable year of service</a:t>
            </a:r>
          </a:p>
          <a:p>
            <a:pPr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TIA support questions - </a:t>
            </a:r>
            <a:r>
              <a:rPr lang="en-US">
                <a:hlinkClick r:id="rId2" tooltip="mailto:tia@tea.texas.gov"/>
              </a:rPr>
              <a:t>tia@tea.texas.gov</a:t>
            </a:r>
            <a:endParaRPr lang="en-US"/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2023-2024 School Year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522CB-2D75-26D7-D3F7-60099CBF3883}"/>
              </a:ext>
            </a:extLst>
          </p:cNvPr>
          <p:cNvSpPr txBox="1"/>
          <p:nvPr/>
        </p:nvSpPr>
        <p:spPr>
          <a:xfrm>
            <a:off x="3763317" y="2035986"/>
            <a:ext cx="46653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2023-2024</a:t>
            </a:r>
          </a:p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SCHOOL YEAR</a:t>
            </a:r>
          </a:p>
        </p:txBody>
      </p:sp>
    </p:spTree>
    <p:extLst>
      <p:ext uri="{BB962C8B-B14F-4D97-AF65-F5344CB8AC3E}">
        <p14:creationId xmlns:p14="http://schemas.microsoft.com/office/powerpoint/2010/main" val="979971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SUBMISSION UPDATES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CC618F0-BDEB-59B8-E3F6-E86447FE4A6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submission updates for the following: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Data Elements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Code Tables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Business Rules</a:t>
            </a: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CLS2-100-008 CLASS ROSTER TOTALS BY GRADE REPORT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New ESC Level report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This ESC-level report shall provide a Class Roster WNTR Submission listing of each Service ID, including basic information about each class. 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purpose of the report is to allow the ESC users to verify the LEA-level data they have submitted for each teacher’s Service IDs.</a:t>
            </a:r>
          </a:p>
          <a:p>
            <a:pPr lvl="2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The screenshot shows the new CLS2-100-008 Class Roster Totals by Grade Report.  This ESC-level report shall provide a Class Roster WNTR Submission listing of each Service ID, including basic information about each class. The purpose of the report is to allow the ESC users to verify the LEA-level data they have submitted for each teacher’s Service IDs.">
            <a:extLst>
              <a:ext uri="{FF2B5EF4-FFF2-40B4-BE49-F238E27FC236}">
                <a16:creationId xmlns:a16="http://schemas.microsoft.com/office/drawing/2014/main" id="{9ADB819E-A615-B0B6-3C5E-FE3DD2F20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04" y="3067373"/>
            <a:ext cx="11033759" cy="282394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0628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REMINDERS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0D33F6C-95A9-D849-B18F-C2833A1605D7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LEAs should run all reports to verify their staff and student data and counts before completing their submission. 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TIA Teacher Incentive Allotment: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CLS2-100-007 Teacher Incentive Allotment Designated Staff Report:</a:t>
            </a:r>
          </a:p>
          <a:p>
            <a:pPr lvl="3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Teacher data for all teachers with a TIA designation code(s)</a:t>
            </a:r>
          </a:p>
          <a:p>
            <a:pPr lvl="3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Campuses at which the teachers provide instruction, for LEAs to verify the designated campuses for funding.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6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</a:t>
            </a:r>
            <a:endParaRPr lang="en-US" sz="400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449220"/>
              </p:ext>
            </p:extLst>
          </p:nvPr>
        </p:nvGraphicFramePr>
        <p:xfrm>
          <a:off x="632178" y="1306688"/>
          <a:ext cx="1095022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Class Roster Collection – Winter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eDM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7,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Class Roster Winter ready for users to promote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January 29,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Class Roster Winter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February 23,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Class Roster Winter snapshot date – Last Friday in February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February 23,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Class Roster Winter Submission due date for LEAs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March 28,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Class Roster Winter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April 11,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858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40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FREQUENTLY ASKED QUESTIONS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r>
              <a:rPr lang="en-US" b="1">
                <a:solidFill>
                  <a:srgbClr val="595959"/>
                </a:solidFill>
              </a:rPr>
              <a:t>How does an LEA maintain the begin/expiration dates of Teacher Incentive Allotment (TIA) designations?</a:t>
            </a:r>
            <a:br>
              <a:rPr lang="en-US" b="1">
                <a:solidFill>
                  <a:srgbClr val="595959"/>
                </a:solidFill>
              </a:rPr>
            </a:br>
            <a:endParaRPr lang="en-US" b="1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TEA does not collect begin/end dates of designations, so it would be up to the district to track that information, but they should report only active designations.  LEAs can look this information up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using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 their SCOMS Account if they employ designated teachers. </a:t>
            </a: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4418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2" ma:contentTypeDescription="Create a new document." ma:contentTypeScope="" ma:versionID="61be41fbab527aafca117aa937dbe69e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6af5aa91e209f2f586bdf63844e3e9c3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Calder, Dianne</DisplayName>
        <AccountId>132</AccountId>
        <AccountType/>
      </UserInfo>
      <UserInfo>
        <DisplayName>NT Service\spsearch</DisplayName>
        <AccountId>3</AccountId>
        <AccountType/>
      </UserInfo>
    </SharedWithUsers>
    <Notes xmlns="963efe96-9f3c-464d-8c8b-c76864a22ed0" xsi:nil="true"/>
  </documentManagement>
</p:properties>
</file>

<file path=customXml/itemProps1.xml><?xml version="1.0" encoding="utf-8"?>
<ds:datastoreItem xmlns:ds="http://schemas.openxmlformats.org/officeDocument/2006/customXml" ds:itemID="{515F2301-E238-4E2F-A713-0BC3DC2DA061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9692CD-7339-4E15-8B85-65EB8EAE7D52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963efe96-9f3c-464d-8c8b-c76864a22ed0"/>
    <ds:schemaRef ds:uri="http://schemas.microsoft.com/office/2006/metadata/properties"/>
    <ds:schemaRef ds:uri="http://schemas.microsoft.com/office/2006/documentManagement/types"/>
    <ds:schemaRef ds:uri="533e3360-6378-4210-ada2-16ccdb17d2c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0</TotalTime>
  <Words>1340</Words>
  <Application>Microsoft Office PowerPoint</Application>
  <PresentationFormat>Widescreen</PresentationFormat>
  <Paragraphs>227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Courier New</vt:lpstr>
      <vt:lpstr>Symbol</vt:lpstr>
      <vt:lpstr>Wingdings</vt:lpstr>
      <vt:lpstr>2_Office Theme</vt:lpstr>
      <vt:lpstr>TITLE SLIDE: ESC Vendor Training for One Component</vt:lpstr>
      <vt:lpstr>AGENDA – CLASS ROSTER WINTER</vt:lpstr>
      <vt:lpstr>PROGRAM AREA UPDATES &amp; GUIDANCE</vt:lpstr>
      <vt:lpstr>TITLE SLIDE: 2023-2024 School Year</vt:lpstr>
      <vt:lpstr>SUBMISSION UPDATES</vt:lpstr>
      <vt:lpstr>REPORT UPDATES</vt:lpstr>
      <vt:lpstr>REMINDERS</vt:lpstr>
      <vt:lpstr>TIMELINE</vt:lpstr>
      <vt:lpstr>FREQUENTLY ASKED QUESTIONS</vt:lpstr>
      <vt:lpstr>TITLE SLIDE: 2024-2025 School Year</vt:lpstr>
      <vt:lpstr>APPLICATION UPDATES</vt:lpstr>
      <vt:lpstr>APPLICATION UPDATES 1</vt:lpstr>
      <vt:lpstr>DATA ELEMENT UPDATES</vt:lpstr>
      <vt:lpstr>DESCRIPTOR TABLE UPDATES</vt:lpstr>
      <vt:lpstr>BUSINESS RULE UPDATES</vt:lpstr>
      <vt:lpstr>TSDS UPGRADE PROJECT UPDATES</vt:lpstr>
      <vt:lpstr>TSDS UPGRADE PROJECT UPDATES 2</vt:lpstr>
      <vt:lpstr>TSDS UPGRADE PROJECT UPDATES 3</vt:lpstr>
      <vt:lpstr>TSDS UPGRADE PROJECT UPDATES 4</vt:lpstr>
      <vt:lpstr>TSDS UPGRADE PROJECT UPDATES 5</vt:lpstr>
      <vt:lpstr>TSDS UPGRADE PROJECT UPDATES 6</vt:lpstr>
      <vt:lpstr>TSDS UPGRADE PROJECT UPDATES 7</vt:lpstr>
      <vt:lpstr>TITLE SLIDE: Closeout</vt:lpstr>
      <vt:lpstr>TIMELINE 1</vt:lpstr>
      <vt:lpstr>FREQUENTLY ASKED QUESTIONS 1</vt:lpstr>
      <vt:lpstr>TECHNICAL RESOURCES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2024-2025 ESC Vendor Training Name Of Component</dc:title>
  <dc:creator>Ulrich, Melanie</dc:creator>
  <cp:lastModifiedBy>Salinas, Alfredo</cp:lastModifiedBy>
  <cp:revision>1</cp:revision>
  <dcterms:created xsi:type="dcterms:W3CDTF">2020-11-05T16:39:19Z</dcterms:created>
  <dcterms:modified xsi:type="dcterms:W3CDTF">2024-03-11T16:57:50Z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Order">
    <vt:r8>256600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