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27"/>
  </p:notesMasterIdLst>
  <p:sldIdLst>
    <p:sldId id="2145706919" r:id="rId5"/>
    <p:sldId id="2145706922" r:id="rId6"/>
    <p:sldId id="430" r:id="rId7"/>
    <p:sldId id="2145706972" r:id="rId8"/>
    <p:sldId id="2145707017" r:id="rId9"/>
    <p:sldId id="1341" r:id="rId10"/>
    <p:sldId id="1338" r:id="rId11"/>
    <p:sldId id="2145707018" r:id="rId12"/>
    <p:sldId id="1343" r:id="rId13"/>
    <p:sldId id="2145707021" r:id="rId14"/>
    <p:sldId id="1342" r:id="rId15"/>
    <p:sldId id="1345" r:id="rId16"/>
    <p:sldId id="2145707019" r:id="rId17"/>
    <p:sldId id="2145707020" r:id="rId18"/>
    <p:sldId id="2145707022" r:id="rId19"/>
    <p:sldId id="2145707025" r:id="rId20"/>
    <p:sldId id="2145707023" r:id="rId21"/>
    <p:sldId id="2145706975" r:id="rId22"/>
    <p:sldId id="1346" r:id="rId23"/>
    <p:sldId id="2145707045" r:id="rId24"/>
    <p:sldId id="2145706976" r:id="rId25"/>
    <p:sldId id="214570696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11347E1E-8906-BEDD-8A47-FB9718A54F28}" name="Stehouwer, Mark" initials="SM" userId="S::mark.stehouwer@tea.texas.gov::588e2f27-43b6-467b-b318-f8c62bd440d0" providerId="AD"/>
  <p188:author id="{C9518D25-69F9-9526-63B2-C15EB6E068CC}" name="Butler, David" initials="BD" userId="S::David.Butler@tea.texas.gov::e5831356-7759-43f3-884a-24eb754c7293" providerId="AD"/>
  <p188:author id="{BF740E41-6A12-D1BD-EA7B-D1155DFB6DDF}" name="Linden, Edward" initials="LE" userId="S::Edward.Linden@tea.texas.gov::433a1750-097b-48bf-9475-b5c5f6172203" providerId="AD"/>
  <p188:author id="{DC4D774C-9497-7F7F-EF7B-A7BB31449806}" name="Muffoletto, Jamie" initials="MJ" userId="S::Jamie.Muffoletto@tea.texas.gov::daf1e3c6-8137-448a-b141-d23049d419b5" providerId="AD"/>
  <p188:author id="{AAD08154-2754-3DEA-C9FA-47276E2ED731}" name="Smith, Lynne" initials="SL" userId="S::lynne.smith@tea.texas.gov::d11b1ec5-3ae3-436f-b974-deaa92253d03" providerId="AD"/>
  <p188:author id="{94E8E657-BE84-5DCD-0B20-67E8B1793911}" name="Johnson, Scott" initials="JS" userId="S::Scott.Johnson@tea.texas.gov::bec97677-f0c6-4bfb-b610-83dc74061801"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0EDAE688-48AF-04B4-4C1B-0C171595B470}" name="Butler, David" initials="BD" userId="S::david.butler@tea.texas.gov::e5831356-7759-43f3-884a-24eb754c7293" providerId="AD"/>
  <p188:author id="{D640D5B4-7498-496A-9FD6-2B4F363C0616}" name="Pruitt, Donna" initials="PD" userId="S::Donna.Pruitt@tea.texas.gov::f6622e25-b5bf-4a3b-9fc8-ceb0ab749e45" providerId="AD"/>
  <p188:author id="{00FD78C6-F5B4-48DA-D242-CDA18768A854}" name="Johnson, Scott" initials="JS" userId="S::scott.johnson@tea.texas.gov::bec97677-f0c6-4bfb-b610-83dc74061801" providerId="AD"/>
  <p188:author id="{856D94DE-37B1-D641-7707-F050FA0D2B36}" name="Pruitt, Donna" initials="PD" userId="S::donna.pruitt@tea.texas.gov::f6622e25-b5bf-4a3b-9fc8-ceb0ab749e45" providerId="AD"/>
  <p188:author id="{780B30E9-CD73-2CC8-5EFE-A32214077596}" name="Salinas, Alfredo" initials="SA" userId="S::Alfredo.Salinas@tea.texas.gov::8eb031a1-f34f-4bd0-8b04-be67c643340a" providerId="AD"/>
  <p188:author id="{A9065AF7-46C9-0673-C014-D4FF12DA83ED}" name="Salinas, Alfredo" initials="SA" userId="S::alfredo.salinas@tea.texas.gov::8eb031a1-f34f-4bd0-8b04-be67c643340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riggs, Connor" initials="BC" lastIdx="2" clrIdx="6">
    <p:extLst>
      <p:ext uri="{19B8F6BF-5375-455C-9EA6-DF929625EA0E}">
        <p15:presenceInfo xmlns:p15="http://schemas.microsoft.com/office/powerpoint/2012/main" userId="S::connor.briggs@tea.texas.gov::885b7513-d3fa-4947-add1-efc2b24f04bd" providerId="AD"/>
      </p:ext>
    </p:extLst>
  </p:cmAuthor>
  <p:cmAuthor id="1" name="Johnson, Scott" initials="JS" lastIdx="19" clrIdx="0">
    <p:extLst>
      <p:ext uri="{19B8F6BF-5375-455C-9EA6-DF929625EA0E}">
        <p15:presenceInfo xmlns:p15="http://schemas.microsoft.com/office/powerpoint/2012/main" userId="S::Scott.Johnson@tea.texas.gov::bec97677-f0c6-4bfb-b610-83dc74061801" providerId="AD"/>
      </p:ext>
    </p:extLst>
  </p:cmAuthor>
  <p:cmAuthor id="8" name="Sharp, Stephanie" initials="SS" lastIdx="8" clrIdx="7">
    <p:extLst>
      <p:ext uri="{19B8F6BF-5375-455C-9EA6-DF929625EA0E}">
        <p15:presenceInfo xmlns:p15="http://schemas.microsoft.com/office/powerpoint/2012/main" userId="S::Stephanie.Sharp@tea.texas.gov::4b7f997e-11e2-446b-b7b6-32dc105769b7" providerId="AD"/>
      </p:ext>
    </p:extLst>
  </p:cmAuthor>
  <p:cmAuthor id="2" name="Linden, Edward" initials="LE" lastIdx="2" clrIdx="1">
    <p:extLst>
      <p:ext uri="{19B8F6BF-5375-455C-9EA6-DF929625EA0E}">
        <p15:presenceInfo xmlns:p15="http://schemas.microsoft.com/office/powerpoint/2012/main" userId="S::Edward.Linden@tea.texas.gov::433a1750-097b-48bf-9475-b5c5f6172203" providerId="AD"/>
      </p:ext>
    </p:extLst>
  </p:cmAuthor>
  <p:cmAuthor id="9" name="Hanson, Terri" initials="HT" lastIdx="2" clrIdx="8">
    <p:extLst>
      <p:ext uri="{19B8F6BF-5375-455C-9EA6-DF929625EA0E}">
        <p15:presenceInfo xmlns:p15="http://schemas.microsoft.com/office/powerpoint/2012/main" userId="S::Terri.Hanson@tea.texas.gov::a02fd813-d4f3-43fd-83dd-7393041517de" providerId="AD"/>
      </p:ext>
    </p:extLst>
  </p:cmAuthor>
  <p:cmAuthor id="3" name="Simons, Leanne" initials="SL" lastIdx="17" clrIdx="2">
    <p:extLst>
      <p:ext uri="{19B8F6BF-5375-455C-9EA6-DF929625EA0E}">
        <p15:presenceInfo xmlns:p15="http://schemas.microsoft.com/office/powerpoint/2012/main" userId="S::leanne.simons@tea.texas.gov::f0b41770-584b-4844-b5c5-b29dec998724" providerId="AD"/>
      </p:ext>
    </p:extLst>
  </p:cmAuthor>
  <p:cmAuthor id="4" name="Jamie Muffoletto" initials="JM" lastIdx="5" clrIdx="3">
    <p:extLst>
      <p:ext uri="{19B8F6BF-5375-455C-9EA6-DF929625EA0E}">
        <p15:presenceInfo xmlns:p15="http://schemas.microsoft.com/office/powerpoint/2012/main" userId="S::Jamie.Muffoletto@tea.texas.gov::daf1e3c6-8137-448a-b141-d23049d419b5" providerId="AD"/>
      </p:ext>
    </p:extLst>
  </p:cmAuthor>
  <p:cmAuthor id="5" name="Connor Briggs" initials="CB" lastIdx="23" clrIdx="4">
    <p:extLst>
      <p:ext uri="{19B8F6BF-5375-455C-9EA6-DF929625EA0E}">
        <p15:presenceInfo xmlns:p15="http://schemas.microsoft.com/office/powerpoint/2012/main" userId="Connor Briggs" providerId="None"/>
      </p:ext>
    </p:extLst>
  </p:cmAuthor>
  <p:cmAuthor id="6" name="Polo, Beth" initials="PB" lastIdx="3" clrIdx="5">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AC69"/>
    <a:srgbClr val="CDDBF7"/>
    <a:srgbClr val="FFFFFF"/>
    <a:srgbClr val="0D6CB9"/>
    <a:srgbClr val="F48668"/>
    <a:srgbClr val="FEFA5E"/>
    <a:srgbClr val="DAE649"/>
    <a:srgbClr val="9B9B9B"/>
    <a:srgbClr val="C2DAED"/>
    <a:srgbClr val="F7A0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993CA0-1A2F-4675-9293-8EC16AC9DDC7}" v="4" dt="2024-07-14T19:57:24.912"/>
    <p1510:client id="{97C2914C-5098-414A-A9EA-FE20813E6DD4}" v="12" dt="2024-07-15T01:43:43.2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427" autoAdjust="0"/>
  </p:normalViewPr>
  <p:slideViewPr>
    <p:cSldViewPr snapToGrid="0">
      <p:cViewPr varScale="1">
        <p:scale>
          <a:sx n="78" d="100"/>
          <a:sy n="78" d="100"/>
        </p:scale>
        <p:origin x="111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35"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mith, Lynne" userId="S::lynne.smith@tea.texas.gov::d11b1ec5-3ae3-436f-b974-deaa92253d03" providerId="AD" clId="Web-{FD1E6C28-4E94-4E21-BEDA-218B6695B6AF}"/>
    <pc:docChg chg="modSld">
      <pc:chgData name="Smith, Lynne" userId="S::lynne.smith@tea.texas.gov::d11b1ec5-3ae3-436f-b974-deaa92253d03" providerId="AD" clId="Web-{FD1E6C28-4E94-4E21-BEDA-218B6695B6AF}" dt="2024-02-27T16:07:33.138" v="4" actId="1076"/>
      <pc:docMkLst>
        <pc:docMk/>
      </pc:docMkLst>
      <pc:sldChg chg="addSp delSp modSp">
        <pc:chgData name="Smith, Lynne" userId="S::lynne.smith@tea.texas.gov::d11b1ec5-3ae3-436f-b974-deaa92253d03" providerId="AD" clId="Web-{FD1E6C28-4E94-4E21-BEDA-218B6695B6AF}" dt="2024-02-27T16:07:33.138" v="4" actId="1076"/>
        <pc:sldMkLst>
          <pc:docMk/>
          <pc:sldMk cId="3866572290" sldId="2145707021"/>
        </pc:sldMkLst>
        <pc:picChg chg="del">
          <ac:chgData name="Smith, Lynne" userId="S::lynne.smith@tea.texas.gov::d11b1ec5-3ae3-436f-b974-deaa92253d03" providerId="AD" clId="Web-{FD1E6C28-4E94-4E21-BEDA-218B6695B6AF}" dt="2024-02-27T16:07:22.794" v="0"/>
          <ac:picMkLst>
            <pc:docMk/>
            <pc:sldMk cId="3866572290" sldId="2145707021"/>
            <ac:picMk id="4" creationId="{966F458C-248F-3D34-D374-B752A938C5A5}"/>
          </ac:picMkLst>
        </pc:picChg>
        <pc:picChg chg="add mod">
          <ac:chgData name="Smith, Lynne" userId="S::lynne.smith@tea.texas.gov::d11b1ec5-3ae3-436f-b974-deaa92253d03" providerId="AD" clId="Web-{FD1E6C28-4E94-4E21-BEDA-218B6695B6AF}" dt="2024-02-27T16:07:33.138" v="4" actId="1076"/>
          <ac:picMkLst>
            <pc:docMk/>
            <pc:sldMk cId="3866572290" sldId="2145707021"/>
            <ac:picMk id="5" creationId="{080C828D-79B4-3BCD-5F7D-97BC7550DBC7}"/>
          </ac:picMkLst>
        </pc:picChg>
      </pc:sldChg>
    </pc:docChg>
  </pc:docChgLst>
  <pc:docChgLst>
    <pc:chgData name="Smith, Lynne" userId="S::lynne.smith@tea.texas.gov::d11b1ec5-3ae3-436f-b974-deaa92253d03" providerId="AD" clId="Web-{9E32F17C-0B0D-44E4-8F75-8CD03B426F64}"/>
    <pc:docChg chg="modSld">
      <pc:chgData name="Smith, Lynne" userId="S::lynne.smith@tea.texas.gov::d11b1ec5-3ae3-436f-b974-deaa92253d03" providerId="AD" clId="Web-{9E32F17C-0B0D-44E4-8F75-8CD03B426F64}" dt="2024-02-26T19:28:38.900" v="9" actId="1076"/>
      <pc:docMkLst>
        <pc:docMk/>
      </pc:docMkLst>
      <pc:sldChg chg="addSp modSp">
        <pc:chgData name="Smith, Lynne" userId="S::lynne.smith@tea.texas.gov::d11b1ec5-3ae3-436f-b974-deaa92253d03" providerId="AD" clId="Web-{9E32F17C-0B0D-44E4-8F75-8CD03B426F64}" dt="2024-02-26T18:21:38.530" v="0"/>
        <pc:sldMkLst>
          <pc:docMk/>
          <pc:sldMk cId="3372854681" sldId="1345"/>
        </pc:sldMkLst>
        <pc:picChg chg="add mod">
          <ac:chgData name="Smith, Lynne" userId="S::lynne.smith@tea.texas.gov::d11b1ec5-3ae3-436f-b974-deaa92253d03" providerId="AD" clId="Web-{9E32F17C-0B0D-44E4-8F75-8CD03B426F64}" dt="2024-02-26T18:21:38.530" v="0"/>
          <ac:picMkLst>
            <pc:docMk/>
            <pc:sldMk cId="3372854681" sldId="1345"/>
            <ac:picMk id="4" creationId="{39C69821-0687-1A60-7862-859B7091B8DB}"/>
          </ac:picMkLst>
        </pc:picChg>
      </pc:sldChg>
      <pc:sldChg chg="addSp modSp">
        <pc:chgData name="Smith, Lynne" userId="S::lynne.smith@tea.texas.gov::d11b1ec5-3ae3-436f-b974-deaa92253d03" providerId="AD" clId="Web-{9E32F17C-0B0D-44E4-8F75-8CD03B426F64}" dt="2024-02-26T18:31:38.818" v="2" actId="1076"/>
        <pc:sldMkLst>
          <pc:docMk/>
          <pc:sldMk cId="389550260" sldId="2145707019"/>
        </pc:sldMkLst>
        <pc:picChg chg="add mod">
          <ac:chgData name="Smith, Lynne" userId="S::lynne.smith@tea.texas.gov::d11b1ec5-3ae3-436f-b974-deaa92253d03" providerId="AD" clId="Web-{9E32F17C-0B0D-44E4-8F75-8CD03B426F64}" dt="2024-02-26T18:31:38.818" v="2" actId="1076"/>
          <ac:picMkLst>
            <pc:docMk/>
            <pc:sldMk cId="389550260" sldId="2145707019"/>
            <ac:picMk id="4" creationId="{EE548288-B8CB-E24D-55FB-93C74D10B680}"/>
          </ac:picMkLst>
        </pc:picChg>
      </pc:sldChg>
      <pc:sldChg chg="addSp modSp">
        <pc:chgData name="Smith, Lynne" userId="S::lynne.smith@tea.texas.gov::d11b1ec5-3ae3-436f-b974-deaa92253d03" providerId="AD" clId="Web-{9E32F17C-0B0D-44E4-8F75-8CD03B426F64}" dt="2024-02-26T19:21:40.258" v="6" actId="1076"/>
        <pc:sldMkLst>
          <pc:docMk/>
          <pc:sldMk cId="3795782200" sldId="2145707020"/>
        </pc:sldMkLst>
        <pc:picChg chg="add mod">
          <ac:chgData name="Smith, Lynne" userId="S::lynne.smith@tea.texas.gov::d11b1ec5-3ae3-436f-b974-deaa92253d03" providerId="AD" clId="Web-{9E32F17C-0B0D-44E4-8F75-8CD03B426F64}" dt="2024-02-26T19:21:40.258" v="6" actId="1076"/>
          <ac:picMkLst>
            <pc:docMk/>
            <pc:sldMk cId="3795782200" sldId="2145707020"/>
            <ac:picMk id="4" creationId="{F65A48B5-2A6E-0F3B-A5D3-CF8A18B56315}"/>
          </ac:picMkLst>
        </pc:picChg>
      </pc:sldChg>
      <pc:sldChg chg="addSp modSp">
        <pc:chgData name="Smith, Lynne" userId="S::lynne.smith@tea.texas.gov::d11b1ec5-3ae3-436f-b974-deaa92253d03" providerId="AD" clId="Web-{9E32F17C-0B0D-44E4-8F75-8CD03B426F64}" dt="2024-02-26T19:28:38.900" v="9" actId="1076"/>
        <pc:sldMkLst>
          <pc:docMk/>
          <pc:sldMk cId="3866572290" sldId="2145707021"/>
        </pc:sldMkLst>
        <pc:picChg chg="add mod">
          <ac:chgData name="Smith, Lynne" userId="S::lynne.smith@tea.texas.gov::d11b1ec5-3ae3-436f-b974-deaa92253d03" providerId="AD" clId="Web-{9E32F17C-0B0D-44E4-8F75-8CD03B426F64}" dt="2024-02-26T19:28:38.900" v="9" actId="1076"/>
          <ac:picMkLst>
            <pc:docMk/>
            <pc:sldMk cId="3866572290" sldId="2145707021"/>
            <ac:picMk id="4" creationId="{966F458C-248F-3D34-D374-B752A938C5A5}"/>
          </ac:picMkLst>
        </pc:picChg>
      </pc:sldChg>
    </pc:docChg>
  </pc:docChgLst>
  <pc:docChgLst>
    <pc:chgData name="Salinas, Alfredo" userId="S::alfredo.salinas@tea.texas.gov::8eb031a1-f34f-4bd0-8b04-be67c643340a" providerId="AD" clId="Web-{39FD2202-E8D9-CDEC-07DB-81792B7AD97D}"/>
    <pc:docChg chg="mod">
      <pc:chgData name="Salinas, Alfredo" userId="S::alfredo.salinas@tea.texas.gov::8eb031a1-f34f-4bd0-8b04-be67c643340a" providerId="AD" clId="Web-{39FD2202-E8D9-CDEC-07DB-81792B7AD97D}" dt="2024-03-07T16:46:42.207" v="1"/>
      <pc:docMkLst>
        <pc:docMk/>
      </pc:docMkLst>
      <pc:sldChg chg="modCm">
        <pc:chgData name="Salinas, Alfredo" userId="S::alfredo.salinas@tea.texas.gov::8eb031a1-f34f-4bd0-8b04-be67c643340a" providerId="AD" clId="Web-{39FD2202-E8D9-CDEC-07DB-81792B7AD97D}" dt="2024-03-07T16:46:42.207" v="1"/>
        <pc:sldMkLst>
          <pc:docMk/>
          <pc:sldMk cId="3159068477" sldId="2145706973"/>
        </pc:sldMkLst>
        <pc:extLst>
          <p:ext xmlns:p="http://schemas.openxmlformats.org/presentationml/2006/main" uri="{D6D511B9-2390-475A-947B-AFAB55BFBCF1}">
            <pc226:cmChg xmlns:pc226="http://schemas.microsoft.com/office/powerpoint/2022/06/main/command" chg="mod modTsk">
              <pc226:chgData name="Salinas, Alfredo" userId="S::alfredo.salinas@tea.texas.gov::8eb031a1-f34f-4bd0-8b04-be67c643340a" providerId="AD" clId="Web-{39FD2202-E8D9-CDEC-07DB-81792B7AD97D}" dt="2024-03-07T16:46:42.207" v="1"/>
              <pc2:cmMkLst xmlns:pc2="http://schemas.microsoft.com/office/powerpoint/2019/9/main/command">
                <pc:docMk/>
                <pc:sldMk cId="3159068477" sldId="2145706973"/>
                <pc2:cmMk id="{C1369F79-3851-4468-8A2A-F5422F77F673}"/>
              </pc2:cmMkLst>
              <pc226:cmRplyChg chg="add">
                <pc226:chgData name="Salinas, Alfredo" userId="S::alfredo.salinas@tea.texas.gov::8eb031a1-f34f-4bd0-8b04-be67c643340a" providerId="AD" clId="Web-{39FD2202-E8D9-CDEC-07DB-81792B7AD97D}" dt="2024-03-07T16:46:42.207" v="1"/>
                <pc2:cmRplyMkLst xmlns:pc2="http://schemas.microsoft.com/office/powerpoint/2019/9/main/command">
                  <pc:docMk/>
                  <pc:sldMk cId="3159068477" sldId="2145706973"/>
                  <pc2:cmMk id="{C1369F79-3851-4468-8A2A-F5422F77F673}"/>
                  <pc2:cmRplyMk id="{60FBC2EB-9F50-4124-B806-9D5615F5765D}"/>
                </pc2:cmRplyMkLst>
              </pc226:cmRplyChg>
            </pc226:cmChg>
          </p:ext>
        </pc:extLst>
      </pc:sldChg>
    </pc:docChg>
  </pc:docChgLst>
  <pc:docChgLst>
    <pc:chgData name="Salinas, Alfredo" userId="8eb031a1-f34f-4bd0-8b04-be67c643340a" providerId="ADAL" clId="{A90AFFE5-4DF8-4ABF-916E-F209CD26335B}"/>
    <pc:docChg chg="undo redo custSel addSld delSld modSld sldOrd">
      <pc:chgData name="Salinas, Alfredo" userId="8eb031a1-f34f-4bd0-8b04-be67c643340a" providerId="ADAL" clId="{A90AFFE5-4DF8-4ABF-916E-F209CD26335B}" dt="2024-03-11T16:57:48.608" v="1258"/>
      <pc:docMkLst>
        <pc:docMk/>
      </pc:docMkLst>
      <pc:sldChg chg="modSp mod">
        <pc:chgData name="Salinas, Alfredo" userId="8eb031a1-f34f-4bd0-8b04-be67c643340a" providerId="ADAL" clId="{A90AFFE5-4DF8-4ABF-916E-F209CD26335B}" dt="2024-03-05T03:41:29.746" v="944" actId="20577"/>
        <pc:sldMkLst>
          <pc:docMk/>
          <pc:sldMk cId="3470628635" sldId="1338"/>
        </pc:sldMkLst>
        <pc:spChg chg="mod">
          <ac:chgData name="Salinas, Alfredo" userId="8eb031a1-f34f-4bd0-8b04-be67c643340a" providerId="ADAL" clId="{A90AFFE5-4DF8-4ABF-916E-F209CD26335B}" dt="2024-03-04T04:54:11.100" v="829" actId="14100"/>
          <ac:spMkLst>
            <pc:docMk/>
            <pc:sldMk cId="3470628635" sldId="1338"/>
            <ac:spMk id="2" creationId="{C7EDE99E-CC8D-C334-0BED-7590C6DB0299}"/>
          </ac:spMkLst>
        </pc:spChg>
        <pc:spChg chg="mod">
          <ac:chgData name="Salinas, Alfredo" userId="8eb031a1-f34f-4bd0-8b04-be67c643340a" providerId="ADAL" clId="{A90AFFE5-4DF8-4ABF-916E-F209CD26335B}" dt="2024-03-05T03:41:29.746" v="944" actId="20577"/>
          <ac:spMkLst>
            <pc:docMk/>
            <pc:sldMk cId="3470628635" sldId="1338"/>
            <ac:spMk id="3" creationId="{06942845-BD5A-42C5-A5C4-13339DD507AB}"/>
          </ac:spMkLst>
        </pc:spChg>
        <pc:picChg chg="mod">
          <ac:chgData name="Salinas, Alfredo" userId="8eb031a1-f34f-4bd0-8b04-be67c643340a" providerId="ADAL" clId="{A90AFFE5-4DF8-4ABF-916E-F209CD26335B}" dt="2024-03-04T04:54:15.450" v="830" actId="1076"/>
          <ac:picMkLst>
            <pc:docMk/>
            <pc:sldMk cId="3470628635" sldId="1338"/>
            <ac:picMk id="5" creationId="{9ADB819E-A615-B0B6-3C5E-FE3DD2F2085F}"/>
          </ac:picMkLst>
        </pc:picChg>
      </pc:sldChg>
      <pc:sldChg chg="modSp mod ord">
        <pc:chgData name="Salinas, Alfredo" userId="8eb031a1-f34f-4bd0-8b04-be67c643340a" providerId="ADAL" clId="{A90AFFE5-4DF8-4ABF-916E-F209CD26335B}" dt="2024-03-05T03:44:02.850" v="1096" actId="20577"/>
        <pc:sldMkLst>
          <pc:docMk/>
          <pc:sldMk cId="2758598640" sldId="1341"/>
        </pc:sldMkLst>
        <pc:spChg chg="mod">
          <ac:chgData name="Salinas, Alfredo" userId="8eb031a1-f34f-4bd0-8b04-be67c643340a" providerId="ADAL" clId="{A90AFFE5-4DF8-4ABF-916E-F209CD26335B}" dt="2024-03-05T03:44:02.850" v="1096" actId="20577"/>
          <ac:spMkLst>
            <pc:docMk/>
            <pc:sldMk cId="2758598640" sldId="1341"/>
            <ac:spMk id="2" creationId="{A9340FBA-B2B8-749B-6AD9-F86C2D3EA7D5}"/>
          </ac:spMkLst>
        </pc:spChg>
        <pc:spChg chg="mod">
          <ac:chgData name="Salinas, Alfredo" userId="8eb031a1-f34f-4bd0-8b04-be67c643340a" providerId="ADAL" clId="{A90AFFE5-4DF8-4ABF-916E-F209CD26335B}" dt="2024-03-04T04:55:29.041" v="850" actId="20577"/>
          <ac:spMkLst>
            <pc:docMk/>
            <pc:sldMk cId="2758598640" sldId="1341"/>
            <ac:spMk id="3" creationId="{06942845-BD5A-42C5-A5C4-13339DD507AB}"/>
          </ac:spMkLst>
        </pc:spChg>
      </pc:sldChg>
      <pc:sldChg chg="addSp delSp modSp mod ord modClrScheme chgLayout">
        <pc:chgData name="Salinas, Alfredo" userId="8eb031a1-f34f-4bd0-8b04-be67c643340a" providerId="ADAL" clId="{A90AFFE5-4DF8-4ABF-916E-F209CD26335B}" dt="2024-03-01T04:20:24.786" v="567" actId="20577"/>
        <pc:sldMkLst>
          <pc:docMk/>
          <pc:sldMk cId="4117805516" sldId="1342"/>
        </pc:sldMkLst>
        <pc:spChg chg="mod ord">
          <ac:chgData name="Salinas, Alfredo" userId="8eb031a1-f34f-4bd0-8b04-be67c643340a" providerId="ADAL" clId="{A90AFFE5-4DF8-4ABF-916E-F209CD26335B}" dt="2024-03-01T04:19:58.394" v="562" actId="20577"/>
          <ac:spMkLst>
            <pc:docMk/>
            <pc:sldMk cId="4117805516" sldId="1342"/>
            <ac:spMk id="3" creationId="{06942845-BD5A-42C5-A5C4-13339DD507AB}"/>
          </ac:spMkLst>
        </pc:spChg>
        <pc:spChg chg="add del mod ord">
          <ac:chgData name="Salinas, Alfredo" userId="8eb031a1-f34f-4bd0-8b04-be67c643340a" providerId="ADAL" clId="{A90AFFE5-4DF8-4ABF-916E-F209CD26335B}" dt="2024-03-01T04:12:34.380" v="240" actId="700"/>
          <ac:spMkLst>
            <pc:docMk/>
            <pc:sldMk cId="4117805516" sldId="1342"/>
            <ac:spMk id="5" creationId="{DF8EE7BF-2656-4DB9-EA64-D92F0BA567BB}"/>
          </ac:spMkLst>
        </pc:spChg>
        <pc:spChg chg="add mod ord">
          <ac:chgData name="Salinas, Alfredo" userId="8eb031a1-f34f-4bd0-8b04-be67c643340a" providerId="ADAL" clId="{A90AFFE5-4DF8-4ABF-916E-F209CD26335B}" dt="2024-03-01T04:20:24.786" v="567" actId="20577"/>
          <ac:spMkLst>
            <pc:docMk/>
            <pc:sldMk cId="4117805516" sldId="1342"/>
            <ac:spMk id="6" creationId="{D467AEB1-DE76-09A9-C3A3-79525FEE451E}"/>
          </ac:spMkLst>
        </pc:spChg>
        <pc:graphicFrameChg chg="mod">
          <ac:chgData name="Salinas, Alfredo" userId="8eb031a1-f34f-4bd0-8b04-be67c643340a" providerId="ADAL" clId="{A90AFFE5-4DF8-4ABF-916E-F209CD26335B}" dt="2024-03-01T04:20:09.973" v="564" actId="1076"/>
          <ac:graphicFrameMkLst>
            <pc:docMk/>
            <pc:sldMk cId="4117805516" sldId="1342"/>
            <ac:graphicFrameMk id="2" creationId="{209D89DB-BE31-E77A-2184-A9B25B1C478A}"/>
          </ac:graphicFrameMkLst>
        </pc:graphicFrameChg>
      </pc:sldChg>
      <pc:sldChg chg="modSp mod delCm modCm">
        <pc:chgData name="Salinas, Alfredo" userId="8eb031a1-f34f-4bd0-8b04-be67c643340a" providerId="ADAL" clId="{A90AFFE5-4DF8-4ABF-916E-F209CD26335B}" dt="2024-03-11T16:57:36.016" v="1255"/>
        <pc:sldMkLst>
          <pc:docMk/>
          <pc:sldMk cId="3728244890" sldId="1343"/>
        </pc:sldMkLst>
        <pc:spChg chg="mod">
          <ac:chgData name="Salinas, Alfredo" userId="8eb031a1-f34f-4bd0-8b04-be67c643340a" providerId="ADAL" clId="{A90AFFE5-4DF8-4ABF-916E-F209CD26335B}" dt="2024-03-06T16:42:07.683" v="1156" actId="20577"/>
          <ac:spMkLst>
            <pc:docMk/>
            <pc:sldMk cId="3728244890" sldId="1343"/>
            <ac:spMk id="3" creationId="{06942845-BD5A-42C5-A5C4-13339DD507AB}"/>
          </ac:spMkLst>
        </pc:spChg>
        <pc:spChg chg="mod">
          <ac:chgData name="Salinas, Alfredo" userId="8eb031a1-f34f-4bd0-8b04-be67c643340a" providerId="ADAL" clId="{A90AFFE5-4DF8-4ABF-916E-F209CD26335B}" dt="2024-03-06T16:42:31.955" v="1189" actId="20577"/>
          <ac:spMkLst>
            <pc:docMk/>
            <pc:sldMk cId="3728244890" sldId="1343"/>
            <ac:spMk id="4" creationId="{98B20CD2-3DE3-F699-8B16-AD3E4146984C}"/>
          </ac:spMkLst>
        </pc:spChg>
        <pc:extLst>
          <p:ext xmlns:p="http://schemas.openxmlformats.org/presentationml/2006/main" uri="{D6D511B9-2390-475A-947B-AFAB55BFBCF1}">
            <pc226:cmChg xmlns:pc226="http://schemas.microsoft.com/office/powerpoint/2022/06/main/command" chg="del mod">
              <pc226:chgData name="Salinas, Alfredo" userId="8eb031a1-f34f-4bd0-8b04-be67c643340a" providerId="ADAL" clId="{A90AFFE5-4DF8-4ABF-916E-F209CD26335B}" dt="2024-03-11T16:57:36.016" v="1255"/>
              <pc2:cmMkLst xmlns:pc2="http://schemas.microsoft.com/office/powerpoint/2019/9/main/command">
                <pc:docMk/>
                <pc:sldMk cId="3728244890" sldId="1343"/>
                <pc2:cmMk id="{1C7368C4-9E7B-4B77-A1FB-1F7F56239F18}"/>
              </pc2:cmMkLst>
              <pc226:cmRplyChg chg="add">
                <pc226:chgData name="Salinas, Alfredo" userId="8eb031a1-f34f-4bd0-8b04-be67c643340a" providerId="ADAL" clId="{A90AFFE5-4DF8-4ABF-916E-F209CD26335B}" dt="2024-03-06T16:42:42.326" v="1190"/>
                <pc2:cmRplyMkLst xmlns:pc2="http://schemas.microsoft.com/office/powerpoint/2019/9/main/command">
                  <pc:docMk/>
                  <pc:sldMk cId="3728244890" sldId="1343"/>
                  <pc2:cmMk id="{1C7368C4-9E7B-4B77-A1FB-1F7F56239F18}"/>
                  <pc2:cmRplyMk id="{EB09D1C8-C4EC-439D-A77D-1553B7A64D79}"/>
                </pc2:cmRplyMkLst>
              </pc226:cmRplyChg>
            </pc226:cmChg>
          </p:ext>
        </pc:extLst>
      </pc:sldChg>
      <pc:sldChg chg="del">
        <pc:chgData name="Salinas, Alfredo" userId="8eb031a1-f34f-4bd0-8b04-be67c643340a" providerId="ADAL" clId="{A90AFFE5-4DF8-4ABF-916E-F209CD26335B}" dt="2024-03-01T04:11:11.809" v="166" actId="47"/>
        <pc:sldMkLst>
          <pc:docMk/>
          <pc:sldMk cId="2972643837" sldId="1344"/>
        </pc:sldMkLst>
      </pc:sldChg>
      <pc:sldChg chg="modSp mod">
        <pc:chgData name="Salinas, Alfredo" userId="8eb031a1-f34f-4bd0-8b04-be67c643340a" providerId="ADAL" clId="{A90AFFE5-4DF8-4ABF-916E-F209CD26335B}" dt="2024-03-04T04:56:15.432" v="883" actId="15"/>
        <pc:sldMkLst>
          <pc:docMk/>
          <pc:sldMk cId="3372854681" sldId="1345"/>
        </pc:sldMkLst>
        <pc:spChg chg="mod">
          <ac:chgData name="Salinas, Alfredo" userId="8eb031a1-f34f-4bd0-8b04-be67c643340a" providerId="ADAL" clId="{A90AFFE5-4DF8-4ABF-916E-F209CD26335B}" dt="2024-03-04T04:56:15.432" v="883" actId="15"/>
          <ac:spMkLst>
            <pc:docMk/>
            <pc:sldMk cId="3372854681" sldId="1345"/>
            <ac:spMk id="2" creationId="{BCACBEB1-B82A-D8C4-DF37-15B20D10245B}"/>
          </ac:spMkLst>
        </pc:spChg>
        <pc:spChg chg="mod">
          <ac:chgData name="Salinas, Alfredo" userId="8eb031a1-f34f-4bd0-8b04-be67c643340a" providerId="ADAL" clId="{A90AFFE5-4DF8-4ABF-916E-F209CD26335B}" dt="2024-03-01T04:20:56.806" v="602"/>
          <ac:spMkLst>
            <pc:docMk/>
            <pc:sldMk cId="3372854681" sldId="1345"/>
            <ac:spMk id="3" creationId="{06942845-BD5A-42C5-A5C4-13339DD507AB}"/>
          </ac:spMkLst>
        </pc:spChg>
      </pc:sldChg>
      <pc:sldChg chg="modSp mod addCm delCm modCm">
        <pc:chgData name="Salinas, Alfredo" userId="8eb031a1-f34f-4bd0-8b04-be67c643340a" providerId="ADAL" clId="{A90AFFE5-4DF8-4ABF-916E-F209CD26335B}" dt="2024-03-11T16:56:23.158" v="1244"/>
        <pc:sldMkLst>
          <pc:docMk/>
          <pc:sldMk cId="2574992220" sldId="2145706922"/>
        </pc:sldMkLst>
        <pc:spChg chg="mod">
          <ac:chgData name="Salinas, Alfredo" userId="8eb031a1-f34f-4bd0-8b04-be67c643340a" providerId="ADAL" clId="{A90AFFE5-4DF8-4ABF-916E-F209CD26335B}" dt="2024-03-04T04:50:33.998" v="804" actId="20577"/>
          <ac:spMkLst>
            <pc:docMk/>
            <pc:sldMk cId="2574992220" sldId="2145706922"/>
            <ac:spMk id="4" creationId="{9030C576-04C3-107C-650F-650C6A72A6D7}"/>
          </ac:spMkLst>
        </pc:spChg>
        <pc:spChg chg="mod">
          <ac:chgData name="Salinas, Alfredo" userId="8eb031a1-f34f-4bd0-8b04-be67c643340a" providerId="ADAL" clId="{A90AFFE5-4DF8-4ABF-916E-F209CD26335B}" dt="2024-03-06T16:43:32.416" v="1220" actId="14100"/>
          <ac:spMkLst>
            <pc:docMk/>
            <pc:sldMk cId="2574992220" sldId="2145706922"/>
            <ac:spMk id="11" creationId="{B0773B04-EA28-7C3E-6372-D181D8E283EE}"/>
          </ac:spMkLst>
        </pc:spChg>
        <pc:picChg chg="mod">
          <ac:chgData name="Salinas, Alfredo" userId="8eb031a1-f34f-4bd0-8b04-be67c643340a" providerId="ADAL" clId="{A90AFFE5-4DF8-4ABF-916E-F209CD26335B}" dt="2024-03-06T16:43:28.292" v="1219" actId="14100"/>
          <ac:picMkLst>
            <pc:docMk/>
            <pc:sldMk cId="2574992220" sldId="2145706922"/>
            <ac:picMk id="9" creationId="{1F7694DA-30E4-F62B-A433-0F734C31BBAD}"/>
          </ac:picMkLst>
        </pc:picChg>
        <pc:extLst>
          <p:ext xmlns:p="http://schemas.openxmlformats.org/presentationml/2006/main" uri="{D6D511B9-2390-475A-947B-AFAB55BFBCF1}">
            <pc226:cmChg xmlns:pc226="http://schemas.microsoft.com/office/powerpoint/2022/06/main/command" chg="add del mod">
              <pc226:chgData name="Salinas, Alfredo" userId="8eb031a1-f34f-4bd0-8b04-be67c643340a" providerId="ADAL" clId="{A90AFFE5-4DF8-4ABF-916E-F209CD26335B}" dt="2024-03-11T16:56:23.158" v="1244"/>
              <pc2:cmMkLst xmlns:pc2="http://schemas.microsoft.com/office/powerpoint/2019/9/main/command">
                <pc:docMk/>
                <pc:sldMk cId="2574992220" sldId="2145706922"/>
                <pc2:cmMk id="{52B84B1D-3502-4B05-9252-D6EB5B029625}"/>
              </pc2:cmMkLst>
            </pc226:cmChg>
          </p:ext>
        </pc:extLst>
      </pc:sldChg>
      <pc:sldChg chg="modSp mod delCm modCm">
        <pc:chgData name="Salinas, Alfredo" userId="8eb031a1-f34f-4bd0-8b04-be67c643340a" providerId="ADAL" clId="{A90AFFE5-4DF8-4ABF-916E-F209CD26335B}" dt="2024-03-11T16:56:33.413" v="1246"/>
        <pc:sldMkLst>
          <pc:docMk/>
          <pc:sldMk cId="3159068477" sldId="2145706973"/>
        </pc:sldMkLst>
        <pc:spChg chg="mod">
          <ac:chgData name="Salinas, Alfredo" userId="8eb031a1-f34f-4bd0-8b04-be67c643340a" providerId="ADAL" clId="{A90AFFE5-4DF8-4ABF-916E-F209CD26335B}" dt="2024-03-04T04:55:00.676" v="832" actId="20577"/>
          <ac:spMkLst>
            <pc:docMk/>
            <pc:sldMk cId="3159068477" sldId="2145706973"/>
            <ac:spMk id="2" creationId="{50D33F6C-95A9-D849-B18F-C2833A1605D7}"/>
          </ac:spMkLst>
        </pc:spChg>
        <pc:extLst>
          <p:ext xmlns:p="http://schemas.openxmlformats.org/presentationml/2006/main" uri="{D6D511B9-2390-475A-947B-AFAB55BFBCF1}">
            <pc226:cmChg xmlns:pc226="http://schemas.microsoft.com/office/powerpoint/2022/06/main/command" chg="del mod">
              <pc226:chgData name="Salinas, Alfredo" userId="8eb031a1-f34f-4bd0-8b04-be67c643340a" providerId="ADAL" clId="{A90AFFE5-4DF8-4ABF-916E-F209CD26335B}" dt="2024-03-11T16:56:33.413" v="1246"/>
              <pc2:cmMkLst xmlns:pc2="http://schemas.microsoft.com/office/powerpoint/2019/9/main/command">
                <pc:docMk/>
                <pc:sldMk cId="3159068477" sldId="2145706973"/>
                <pc2:cmMk id="{C1369F79-3851-4468-8A2A-F5422F77F673}"/>
              </pc2:cmMkLst>
            </pc226:cmChg>
          </p:ext>
        </pc:extLst>
      </pc:sldChg>
      <pc:sldChg chg="del">
        <pc:chgData name="Salinas, Alfredo" userId="8eb031a1-f34f-4bd0-8b04-be67c643340a" providerId="ADAL" clId="{A90AFFE5-4DF8-4ABF-916E-F209CD26335B}" dt="2024-03-05T03:41:50.162" v="946" actId="2696"/>
        <pc:sldMkLst>
          <pc:docMk/>
          <pc:sldMk cId="1258670168" sldId="2145706974"/>
        </pc:sldMkLst>
      </pc:sldChg>
      <pc:sldChg chg="modSp mod delCm modCm">
        <pc:chgData name="Salinas, Alfredo" userId="8eb031a1-f34f-4bd0-8b04-be67c643340a" providerId="ADAL" clId="{A90AFFE5-4DF8-4ABF-916E-F209CD26335B}" dt="2024-03-11T16:57:48.608" v="1258"/>
        <pc:sldMkLst>
          <pc:docMk/>
          <pc:sldMk cId="810493986" sldId="2145706976"/>
        </pc:sldMkLst>
        <pc:spChg chg="mod">
          <ac:chgData name="Salinas, Alfredo" userId="8eb031a1-f34f-4bd0-8b04-be67c643340a" providerId="ADAL" clId="{A90AFFE5-4DF8-4ABF-916E-F209CD26335B}" dt="2024-03-06T23:18:53.673" v="1243" actId="14100"/>
          <ac:spMkLst>
            <pc:docMk/>
            <pc:sldMk cId="810493986" sldId="2145706976"/>
            <ac:spMk id="2" creationId="{BCACBEB1-B82A-D8C4-DF37-15B20D10245B}"/>
          </ac:spMkLst>
        </pc:spChg>
        <pc:extLst>
          <p:ext xmlns:p="http://schemas.openxmlformats.org/presentationml/2006/main" uri="{D6D511B9-2390-475A-947B-AFAB55BFBCF1}">
            <pc226:cmChg xmlns:pc226="http://schemas.microsoft.com/office/powerpoint/2022/06/main/command" chg="del mod">
              <pc226:chgData name="Salinas, Alfredo" userId="8eb031a1-f34f-4bd0-8b04-be67c643340a" providerId="ADAL" clId="{A90AFFE5-4DF8-4ABF-916E-F209CD26335B}" dt="2024-03-11T16:57:48.608" v="1258"/>
              <pc2:cmMkLst xmlns:pc2="http://schemas.microsoft.com/office/powerpoint/2019/9/main/command">
                <pc:docMk/>
                <pc:sldMk cId="810493986" sldId="2145706976"/>
                <pc2:cmMk id="{D41AC8AD-AA59-4D39-AD26-0102BF8393D2}"/>
              </pc2:cmMkLst>
              <pc226:cmRplyChg chg="add">
                <pc226:chgData name="Salinas, Alfredo" userId="8eb031a1-f34f-4bd0-8b04-be67c643340a" providerId="ADAL" clId="{A90AFFE5-4DF8-4ABF-916E-F209CD26335B}" dt="2024-03-06T15:34:23.366" v="1126"/>
                <pc2:cmRplyMkLst xmlns:pc2="http://schemas.microsoft.com/office/powerpoint/2019/9/main/command">
                  <pc:docMk/>
                  <pc:sldMk cId="810493986" sldId="2145706976"/>
                  <pc2:cmMk id="{D41AC8AD-AA59-4D39-AD26-0102BF8393D2}"/>
                  <pc2:cmRplyMk id="{C6257726-EE34-48A1-B254-0B5B8CD31D14}"/>
                </pc2:cmRplyMkLst>
              </pc226:cmRplyChg>
            </pc226:cmChg>
          </p:ext>
        </pc:extLst>
      </pc:sldChg>
      <pc:sldChg chg="del">
        <pc:chgData name="Salinas, Alfredo" userId="8eb031a1-f34f-4bd0-8b04-be67c643340a" providerId="ADAL" clId="{A90AFFE5-4DF8-4ABF-916E-F209CD26335B}" dt="2024-03-01T04:14:18.999" v="269" actId="47"/>
        <pc:sldMkLst>
          <pc:docMk/>
          <pc:sldMk cId="1421337379" sldId="2145707004"/>
        </pc:sldMkLst>
      </pc:sldChg>
      <pc:sldChg chg="modSp mod ord delCm modCm">
        <pc:chgData name="Salinas, Alfredo" userId="8eb031a1-f34f-4bd0-8b04-be67c643340a" providerId="ADAL" clId="{A90AFFE5-4DF8-4ABF-916E-F209CD26335B}" dt="2024-03-11T16:57:31.578" v="1254"/>
        <pc:sldMkLst>
          <pc:docMk/>
          <pc:sldMk cId="3290719644" sldId="2145707017"/>
        </pc:sldMkLst>
        <pc:spChg chg="mod">
          <ac:chgData name="Salinas, Alfredo" userId="8eb031a1-f34f-4bd0-8b04-be67c643340a" providerId="ADAL" clId="{A90AFFE5-4DF8-4ABF-916E-F209CD26335B}" dt="2024-03-04T04:55:10.101" v="833" actId="15"/>
          <ac:spMkLst>
            <pc:docMk/>
            <pc:sldMk cId="3290719644" sldId="2145707017"/>
            <ac:spMk id="2" creationId="{A9340FBA-B2B8-749B-6AD9-F86C2D3EA7D5}"/>
          </ac:spMkLst>
        </pc:spChg>
        <pc:spChg chg="mod">
          <ac:chgData name="Salinas, Alfredo" userId="8eb031a1-f34f-4bd0-8b04-be67c643340a" providerId="ADAL" clId="{A90AFFE5-4DF8-4ABF-916E-F209CD26335B}" dt="2024-03-04T04:55:35.178" v="861" actId="20577"/>
          <ac:spMkLst>
            <pc:docMk/>
            <pc:sldMk cId="3290719644" sldId="2145707017"/>
            <ac:spMk id="3" creationId="{06942845-BD5A-42C5-A5C4-13339DD507AB}"/>
          </ac:spMkLst>
        </pc:spChg>
        <pc:extLst>
          <p:ext xmlns:p="http://schemas.openxmlformats.org/presentationml/2006/main" uri="{D6D511B9-2390-475A-947B-AFAB55BFBCF1}">
            <pc226:cmChg xmlns:pc226="http://schemas.microsoft.com/office/powerpoint/2022/06/main/command" chg="del mod">
              <pc226:chgData name="Salinas, Alfredo" userId="8eb031a1-f34f-4bd0-8b04-be67c643340a" providerId="ADAL" clId="{A90AFFE5-4DF8-4ABF-916E-F209CD26335B}" dt="2024-03-11T16:57:30.526" v="1253"/>
              <pc2:cmMkLst xmlns:pc2="http://schemas.microsoft.com/office/powerpoint/2019/9/main/command">
                <pc:docMk/>
                <pc:sldMk cId="3290719644" sldId="2145707017"/>
                <pc2:cmMk id="{34CBD645-1B37-4349-BF4C-EEC5B3D7319B}"/>
              </pc2:cmMkLst>
            </pc226:cmChg>
            <pc226:cmChg xmlns:pc226="http://schemas.microsoft.com/office/powerpoint/2022/06/main/command" chg="del mod">
              <pc226:chgData name="Salinas, Alfredo" userId="8eb031a1-f34f-4bd0-8b04-be67c643340a" providerId="ADAL" clId="{A90AFFE5-4DF8-4ABF-916E-F209CD26335B}" dt="2024-03-11T16:57:31.578" v="1254"/>
              <pc2:cmMkLst xmlns:pc2="http://schemas.microsoft.com/office/powerpoint/2019/9/main/command">
                <pc:docMk/>
                <pc:sldMk cId="3290719644" sldId="2145707017"/>
                <pc2:cmMk id="{2B0E636B-5CA8-40C0-867F-F598993C8952}"/>
              </pc2:cmMkLst>
            </pc226:cmChg>
          </p:ext>
        </pc:extLst>
      </pc:sldChg>
      <pc:sldChg chg="modSp mod">
        <pc:chgData name="Salinas, Alfredo" userId="8eb031a1-f34f-4bd0-8b04-be67c643340a" providerId="ADAL" clId="{A90AFFE5-4DF8-4ABF-916E-F209CD26335B}" dt="2024-03-04T04:58:52.929" v="892" actId="20577"/>
        <pc:sldMkLst>
          <pc:docMk/>
          <pc:sldMk cId="3838873467" sldId="2145707018"/>
        </pc:sldMkLst>
        <pc:spChg chg="mod">
          <ac:chgData name="Salinas, Alfredo" userId="8eb031a1-f34f-4bd0-8b04-be67c643340a" providerId="ADAL" clId="{A90AFFE5-4DF8-4ABF-916E-F209CD26335B}" dt="2024-03-01T04:18:29.809" v="419" actId="20577"/>
          <ac:spMkLst>
            <pc:docMk/>
            <pc:sldMk cId="3838873467" sldId="2145707018"/>
            <ac:spMk id="3" creationId="{06942845-BD5A-42C5-A5C4-13339DD507AB}"/>
          </ac:spMkLst>
        </pc:spChg>
        <pc:spChg chg="mod">
          <ac:chgData name="Salinas, Alfredo" userId="8eb031a1-f34f-4bd0-8b04-be67c643340a" providerId="ADAL" clId="{A90AFFE5-4DF8-4ABF-916E-F209CD26335B}" dt="2024-03-04T04:58:52.929" v="892" actId="20577"/>
          <ac:spMkLst>
            <pc:docMk/>
            <pc:sldMk cId="3838873467" sldId="2145707018"/>
            <ac:spMk id="4" creationId="{27D10A9C-2875-3F85-9314-A7638246758F}"/>
          </ac:spMkLst>
        </pc:spChg>
      </pc:sldChg>
      <pc:sldChg chg="modSp mod">
        <pc:chgData name="Salinas, Alfredo" userId="8eb031a1-f34f-4bd0-8b04-be67c643340a" providerId="ADAL" clId="{A90AFFE5-4DF8-4ABF-916E-F209CD26335B}" dt="2024-03-04T04:56:19.760" v="884" actId="15"/>
        <pc:sldMkLst>
          <pc:docMk/>
          <pc:sldMk cId="389550260" sldId="2145707019"/>
        </pc:sldMkLst>
        <pc:spChg chg="mod">
          <ac:chgData name="Salinas, Alfredo" userId="8eb031a1-f34f-4bd0-8b04-be67c643340a" providerId="ADAL" clId="{A90AFFE5-4DF8-4ABF-916E-F209CD26335B}" dt="2024-03-04T04:56:19.760" v="884" actId="15"/>
          <ac:spMkLst>
            <pc:docMk/>
            <pc:sldMk cId="389550260" sldId="2145707019"/>
            <ac:spMk id="2" creationId="{BCACBEB1-B82A-D8C4-DF37-15B20D10245B}"/>
          </ac:spMkLst>
        </pc:spChg>
        <pc:spChg chg="mod">
          <ac:chgData name="Salinas, Alfredo" userId="8eb031a1-f34f-4bd0-8b04-be67c643340a" providerId="ADAL" clId="{A90AFFE5-4DF8-4ABF-916E-F209CD26335B}" dt="2024-03-01T04:21:18.230" v="637"/>
          <ac:spMkLst>
            <pc:docMk/>
            <pc:sldMk cId="389550260" sldId="2145707019"/>
            <ac:spMk id="3" creationId="{06942845-BD5A-42C5-A5C4-13339DD507AB}"/>
          </ac:spMkLst>
        </pc:spChg>
      </pc:sldChg>
      <pc:sldChg chg="modSp mod">
        <pc:chgData name="Salinas, Alfredo" userId="8eb031a1-f34f-4bd0-8b04-be67c643340a" providerId="ADAL" clId="{A90AFFE5-4DF8-4ABF-916E-F209CD26335B}" dt="2024-03-04T04:56:23.764" v="885" actId="15"/>
        <pc:sldMkLst>
          <pc:docMk/>
          <pc:sldMk cId="3795782200" sldId="2145707020"/>
        </pc:sldMkLst>
        <pc:spChg chg="mod">
          <ac:chgData name="Salinas, Alfredo" userId="8eb031a1-f34f-4bd0-8b04-be67c643340a" providerId="ADAL" clId="{A90AFFE5-4DF8-4ABF-916E-F209CD26335B}" dt="2024-03-04T04:56:23.764" v="885" actId="15"/>
          <ac:spMkLst>
            <pc:docMk/>
            <pc:sldMk cId="3795782200" sldId="2145707020"/>
            <ac:spMk id="2" creationId="{BCACBEB1-B82A-D8C4-DF37-15B20D10245B}"/>
          </ac:spMkLst>
        </pc:spChg>
        <pc:spChg chg="mod">
          <ac:chgData name="Salinas, Alfredo" userId="8eb031a1-f34f-4bd0-8b04-be67c643340a" providerId="ADAL" clId="{A90AFFE5-4DF8-4ABF-916E-F209CD26335B}" dt="2024-03-01T04:21:36.831" v="671"/>
          <ac:spMkLst>
            <pc:docMk/>
            <pc:sldMk cId="3795782200" sldId="2145707020"/>
            <ac:spMk id="3" creationId="{06942845-BD5A-42C5-A5C4-13339DD507AB}"/>
          </ac:spMkLst>
        </pc:spChg>
        <pc:picChg chg="mod">
          <ac:chgData name="Salinas, Alfredo" userId="8eb031a1-f34f-4bd0-8b04-be67c643340a" providerId="ADAL" clId="{A90AFFE5-4DF8-4ABF-916E-F209CD26335B}" dt="2024-03-01T04:21:24.384" v="638" actId="1076"/>
          <ac:picMkLst>
            <pc:docMk/>
            <pc:sldMk cId="3795782200" sldId="2145707020"/>
            <ac:picMk id="4" creationId="{F65A48B5-2A6E-0F3B-A5D3-CF8A18B56315}"/>
          </ac:picMkLst>
        </pc:picChg>
      </pc:sldChg>
      <pc:sldChg chg="modSp mod ord">
        <pc:chgData name="Salinas, Alfredo" userId="8eb031a1-f34f-4bd0-8b04-be67c643340a" providerId="ADAL" clId="{A90AFFE5-4DF8-4ABF-916E-F209CD26335B}" dt="2024-03-01T04:19:08.570" v="481" actId="20577"/>
        <pc:sldMkLst>
          <pc:docMk/>
          <pc:sldMk cId="3866572290" sldId="2145707021"/>
        </pc:sldMkLst>
        <pc:spChg chg="mod">
          <ac:chgData name="Salinas, Alfredo" userId="8eb031a1-f34f-4bd0-8b04-be67c643340a" providerId="ADAL" clId="{A90AFFE5-4DF8-4ABF-916E-F209CD26335B}" dt="2024-03-01T04:18:44.433" v="432" actId="6549"/>
          <ac:spMkLst>
            <pc:docMk/>
            <pc:sldMk cId="3866572290" sldId="2145707021"/>
            <ac:spMk id="2" creationId="{BCACBEB1-B82A-D8C4-DF37-15B20D10245B}"/>
          </ac:spMkLst>
        </pc:spChg>
        <pc:spChg chg="mod">
          <ac:chgData name="Salinas, Alfredo" userId="8eb031a1-f34f-4bd0-8b04-be67c643340a" providerId="ADAL" clId="{A90AFFE5-4DF8-4ABF-916E-F209CD26335B}" dt="2024-03-01T04:19:08.570" v="481" actId="20577"/>
          <ac:spMkLst>
            <pc:docMk/>
            <pc:sldMk cId="3866572290" sldId="2145707021"/>
            <ac:spMk id="3" creationId="{06942845-BD5A-42C5-A5C4-13339DD507AB}"/>
          </ac:spMkLst>
        </pc:spChg>
        <pc:picChg chg="mod">
          <ac:chgData name="Salinas, Alfredo" userId="8eb031a1-f34f-4bd0-8b04-be67c643340a" providerId="ADAL" clId="{A90AFFE5-4DF8-4ABF-916E-F209CD26335B}" dt="2024-03-01T04:18:48.040" v="433" actId="1076"/>
          <ac:picMkLst>
            <pc:docMk/>
            <pc:sldMk cId="3866572290" sldId="2145707021"/>
            <ac:picMk id="5" creationId="{080C828D-79B4-3BCD-5F7D-97BC7550DBC7}"/>
          </ac:picMkLst>
        </pc:picChg>
      </pc:sldChg>
      <pc:sldChg chg="modSp mod">
        <pc:chgData name="Salinas, Alfredo" userId="8eb031a1-f34f-4bd0-8b04-be67c643340a" providerId="ADAL" clId="{A90AFFE5-4DF8-4ABF-916E-F209CD26335B}" dt="2024-03-04T04:57:26.484" v="889" actId="404"/>
        <pc:sldMkLst>
          <pc:docMk/>
          <pc:sldMk cId="2828414029" sldId="2145707022"/>
        </pc:sldMkLst>
        <pc:spChg chg="mod">
          <ac:chgData name="Salinas, Alfredo" userId="8eb031a1-f34f-4bd0-8b04-be67c643340a" providerId="ADAL" clId="{A90AFFE5-4DF8-4ABF-916E-F209CD26335B}" dt="2024-03-04T04:57:26.484" v="889" actId="404"/>
          <ac:spMkLst>
            <pc:docMk/>
            <pc:sldMk cId="2828414029" sldId="2145707022"/>
            <ac:spMk id="2" creationId="{A6E57612-6CD2-B1A3-2645-CEBC9453C160}"/>
          </ac:spMkLst>
        </pc:spChg>
        <pc:spChg chg="mod">
          <ac:chgData name="Salinas, Alfredo" userId="8eb031a1-f34f-4bd0-8b04-be67c643340a" providerId="ADAL" clId="{A90AFFE5-4DF8-4ABF-916E-F209CD26335B}" dt="2024-03-01T04:21:50.326" v="673"/>
          <ac:spMkLst>
            <pc:docMk/>
            <pc:sldMk cId="2828414029" sldId="2145707022"/>
            <ac:spMk id="3" creationId="{4E4DD4A8-1547-8FE9-6366-073A9D63D8D4}"/>
          </ac:spMkLst>
        </pc:spChg>
      </pc:sldChg>
      <pc:sldChg chg="modSp mod">
        <pc:chgData name="Salinas, Alfredo" userId="8eb031a1-f34f-4bd0-8b04-be67c643340a" providerId="ADAL" clId="{A90AFFE5-4DF8-4ABF-916E-F209CD26335B}" dt="2024-03-04T04:57:49.246" v="891" actId="404"/>
        <pc:sldMkLst>
          <pc:docMk/>
          <pc:sldMk cId="1395659750" sldId="2145707023"/>
        </pc:sldMkLst>
        <pc:spChg chg="mod">
          <ac:chgData name="Salinas, Alfredo" userId="8eb031a1-f34f-4bd0-8b04-be67c643340a" providerId="ADAL" clId="{A90AFFE5-4DF8-4ABF-916E-F209CD26335B}" dt="2024-03-04T04:57:49.246" v="891" actId="404"/>
          <ac:spMkLst>
            <pc:docMk/>
            <pc:sldMk cId="1395659750" sldId="2145707023"/>
            <ac:spMk id="2" creationId="{3E6E81C4-EDC1-17E7-CF06-3059DAAB1934}"/>
          </ac:spMkLst>
        </pc:spChg>
        <pc:spChg chg="mod">
          <ac:chgData name="Salinas, Alfredo" userId="8eb031a1-f34f-4bd0-8b04-be67c643340a" providerId="ADAL" clId="{A90AFFE5-4DF8-4ABF-916E-F209CD26335B}" dt="2024-03-01T04:22:12.613" v="683"/>
          <ac:spMkLst>
            <pc:docMk/>
            <pc:sldMk cId="1395659750" sldId="2145707023"/>
            <ac:spMk id="3" creationId="{4C5E7A40-C956-7CF8-8F7E-EA21D2BC26AF}"/>
          </ac:spMkLst>
        </pc:spChg>
      </pc:sldChg>
      <pc:sldChg chg="modSp mod delCm modCm">
        <pc:chgData name="Salinas, Alfredo" userId="8eb031a1-f34f-4bd0-8b04-be67c643340a" providerId="ADAL" clId="{A90AFFE5-4DF8-4ABF-916E-F209CD26335B}" dt="2024-03-11T16:57:46.004" v="1257"/>
        <pc:sldMkLst>
          <pc:docMk/>
          <pc:sldMk cId="399448305" sldId="2145707024"/>
        </pc:sldMkLst>
        <pc:spChg chg="mod">
          <ac:chgData name="Salinas, Alfredo" userId="8eb031a1-f34f-4bd0-8b04-be67c643340a" providerId="ADAL" clId="{A90AFFE5-4DF8-4ABF-916E-F209CD26335B}" dt="2024-03-06T16:43:58.473" v="1235" actId="20577"/>
          <ac:spMkLst>
            <pc:docMk/>
            <pc:sldMk cId="399448305" sldId="2145707024"/>
            <ac:spMk id="2" creationId="{BCACBEB1-B82A-D8C4-DF37-15B20D10245B}"/>
          </ac:spMkLst>
        </pc:spChg>
        <pc:extLst>
          <p:ext xmlns:p="http://schemas.openxmlformats.org/presentationml/2006/main" uri="{D6D511B9-2390-475A-947B-AFAB55BFBCF1}">
            <pc226:cmChg xmlns:pc226="http://schemas.microsoft.com/office/powerpoint/2022/06/main/command" chg="del mod">
              <pc226:chgData name="Salinas, Alfredo" userId="8eb031a1-f34f-4bd0-8b04-be67c643340a" providerId="ADAL" clId="{A90AFFE5-4DF8-4ABF-916E-F209CD26335B}" dt="2024-03-11T16:57:45.140" v="1256"/>
              <pc2:cmMkLst xmlns:pc2="http://schemas.microsoft.com/office/powerpoint/2019/9/main/command">
                <pc:docMk/>
                <pc:sldMk cId="399448305" sldId="2145707024"/>
                <pc2:cmMk id="{53B55203-6789-4B3C-AB98-426824E6A676}"/>
              </pc2:cmMkLst>
              <pc226:cmRplyChg chg="add">
                <pc226:chgData name="Salinas, Alfredo" userId="8eb031a1-f34f-4bd0-8b04-be67c643340a" providerId="ADAL" clId="{A90AFFE5-4DF8-4ABF-916E-F209CD26335B}" dt="2024-03-06T16:43:55.470" v="1228"/>
                <pc2:cmRplyMkLst xmlns:pc2="http://schemas.microsoft.com/office/powerpoint/2019/9/main/command">
                  <pc:docMk/>
                  <pc:sldMk cId="399448305" sldId="2145707024"/>
                  <pc2:cmMk id="{53B55203-6789-4B3C-AB98-426824E6A676}"/>
                  <pc2:cmRplyMk id="{3A795E72-DC5A-401B-AAD5-F15F616F5263}"/>
                </pc2:cmRplyMkLst>
              </pc226:cmRplyChg>
            </pc226:cmChg>
            <pc226:cmChg xmlns:pc226="http://schemas.microsoft.com/office/powerpoint/2022/06/main/command" chg="del mod">
              <pc226:chgData name="Salinas, Alfredo" userId="8eb031a1-f34f-4bd0-8b04-be67c643340a" providerId="ADAL" clId="{A90AFFE5-4DF8-4ABF-916E-F209CD26335B}" dt="2024-03-11T16:57:46.004" v="1257"/>
              <pc2:cmMkLst xmlns:pc2="http://schemas.microsoft.com/office/powerpoint/2019/9/main/command">
                <pc:docMk/>
                <pc:sldMk cId="399448305" sldId="2145707024"/>
                <pc2:cmMk id="{29484D13-2C68-42B8-A3E3-11CC94E4B836}"/>
              </pc2:cmMkLst>
              <pc226:cmRplyChg chg="add">
                <pc226:chgData name="Salinas, Alfredo" userId="8eb031a1-f34f-4bd0-8b04-be67c643340a" providerId="ADAL" clId="{A90AFFE5-4DF8-4ABF-916E-F209CD26335B}" dt="2024-03-06T16:44:02.584" v="1236"/>
                <pc2:cmRplyMkLst xmlns:pc2="http://schemas.microsoft.com/office/powerpoint/2019/9/main/command">
                  <pc:docMk/>
                  <pc:sldMk cId="399448305" sldId="2145707024"/>
                  <pc2:cmMk id="{29484D13-2C68-42B8-A3E3-11CC94E4B836}"/>
                  <pc2:cmRplyMk id="{4D715504-2890-4044-A89A-801E76BC3EBA}"/>
                </pc2:cmRplyMkLst>
              </pc226:cmRplyChg>
            </pc226:cmChg>
          </p:ext>
        </pc:extLst>
      </pc:sldChg>
      <pc:sldChg chg="modSp mod">
        <pc:chgData name="Salinas, Alfredo" userId="8eb031a1-f34f-4bd0-8b04-be67c643340a" providerId="ADAL" clId="{A90AFFE5-4DF8-4ABF-916E-F209CD26335B}" dt="2024-03-04T04:57:37.520" v="890" actId="404"/>
        <pc:sldMkLst>
          <pc:docMk/>
          <pc:sldMk cId="3237629128" sldId="2145707025"/>
        </pc:sldMkLst>
        <pc:spChg chg="mod">
          <ac:chgData name="Salinas, Alfredo" userId="8eb031a1-f34f-4bd0-8b04-be67c643340a" providerId="ADAL" clId="{A90AFFE5-4DF8-4ABF-916E-F209CD26335B}" dt="2024-03-04T04:57:37.520" v="890" actId="404"/>
          <ac:spMkLst>
            <pc:docMk/>
            <pc:sldMk cId="3237629128" sldId="2145707025"/>
            <ac:spMk id="2" creationId="{A6E57612-6CD2-B1A3-2645-CEBC9453C160}"/>
          </ac:spMkLst>
        </pc:spChg>
        <pc:spChg chg="mod">
          <ac:chgData name="Salinas, Alfredo" userId="8eb031a1-f34f-4bd0-8b04-be67c643340a" providerId="ADAL" clId="{A90AFFE5-4DF8-4ABF-916E-F209CD26335B}" dt="2024-03-01T04:22:09.658" v="682" actId="6549"/>
          <ac:spMkLst>
            <pc:docMk/>
            <pc:sldMk cId="3237629128" sldId="2145707025"/>
            <ac:spMk id="3" creationId="{4E4DD4A8-1547-8FE9-6366-073A9D63D8D4}"/>
          </ac:spMkLst>
        </pc:spChg>
      </pc:sldChg>
      <pc:sldChg chg="delCm modCm">
        <pc:chgData name="Salinas, Alfredo" userId="8eb031a1-f34f-4bd0-8b04-be67c643340a" providerId="ADAL" clId="{A90AFFE5-4DF8-4ABF-916E-F209CD26335B}" dt="2024-03-11T16:57:03.231" v="1250"/>
        <pc:sldMkLst>
          <pc:docMk/>
          <pc:sldMk cId="1304744185" sldId="2145707027"/>
        </pc:sldMkLst>
        <pc:extLst>
          <p:ext xmlns:p="http://schemas.openxmlformats.org/presentationml/2006/main" uri="{D6D511B9-2390-475A-947B-AFAB55BFBCF1}">
            <pc226:cmChg xmlns:pc226="http://schemas.microsoft.com/office/powerpoint/2022/06/main/command" chg="del mod">
              <pc226:chgData name="Salinas, Alfredo" userId="8eb031a1-f34f-4bd0-8b04-be67c643340a" providerId="ADAL" clId="{A90AFFE5-4DF8-4ABF-916E-F209CD26335B}" dt="2024-03-11T16:57:03.231" v="1250"/>
              <pc2:cmMkLst xmlns:pc2="http://schemas.microsoft.com/office/powerpoint/2019/9/main/command">
                <pc:docMk/>
                <pc:sldMk cId="1304744185" sldId="2145707027"/>
                <pc2:cmMk id="{76A7E9BE-9C6B-44BC-8F31-9F5E35582D05}"/>
              </pc2:cmMkLst>
            </pc226:cmChg>
            <pc226:cmChg xmlns:pc226="http://schemas.microsoft.com/office/powerpoint/2022/06/main/command" chg="del mod">
              <pc226:chgData name="Salinas, Alfredo" userId="8eb031a1-f34f-4bd0-8b04-be67c643340a" providerId="ADAL" clId="{A90AFFE5-4DF8-4ABF-916E-F209CD26335B}" dt="2024-03-11T16:57:02.378" v="1249"/>
              <pc2:cmMkLst xmlns:pc2="http://schemas.microsoft.com/office/powerpoint/2019/9/main/command">
                <pc:docMk/>
                <pc:sldMk cId="1304744185" sldId="2145707027"/>
                <pc2:cmMk id="{F56D62E8-A992-44E9-940E-D5F716F61AEB}"/>
              </pc2:cmMkLst>
            </pc226:cmChg>
          </p:ext>
        </pc:extLst>
      </pc:sldChg>
      <pc:sldChg chg="modSp add mod">
        <pc:chgData name="Salinas, Alfredo" userId="8eb031a1-f34f-4bd0-8b04-be67c643340a" providerId="ADAL" clId="{A90AFFE5-4DF8-4ABF-916E-F209CD26335B}" dt="2024-03-05T03:41:21.881" v="936" actId="20577"/>
        <pc:sldMkLst>
          <pc:docMk/>
          <pc:sldMk cId="1559043455" sldId="2145707028"/>
        </pc:sldMkLst>
        <pc:spChg chg="mod">
          <ac:chgData name="Salinas, Alfredo" userId="8eb031a1-f34f-4bd0-8b04-be67c643340a" providerId="ADAL" clId="{A90AFFE5-4DF8-4ABF-916E-F209CD26335B}" dt="2024-03-05T03:41:21.881" v="936" actId="20577"/>
          <ac:spMkLst>
            <pc:docMk/>
            <pc:sldMk cId="1559043455" sldId="2145707028"/>
            <ac:spMk id="2" creationId="{8CC618F0-BDEB-59B8-E3F6-E86447FE4A65}"/>
          </ac:spMkLst>
        </pc:spChg>
        <pc:spChg chg="mod">
          <ac:chgData name="Salinas, Alfredo" userId="8eb031a1-f34f-4bd0-8b04-be67c643340a" providerId="ADAL" clId="{A90AFFE5-4DF8-4ABF-916E-F209CD26335B}" dt="2024-03-05T03:40:45.394" v="913" actId="20577"/>
          <ac:spMkLst>
            <pc:docMk/>
            <pc:sldMk cId="1559043455" sldId="2145707028"/>
            <ac:spMk id="3" creationId="{06942845-BD5A-42C5-A5C4-13339DD507AB}"/>
          </ac:spMkLst>
        </pc:spChg>
      </pc:sldChg>
    </pc:docChg>
  </pc:docChgLst>
  <pc:docChgLst>
    <pc:chgData name="Simons, Leanne" userId="S::leanne.simons@tea.texas.gov::f0b41770-584b-4844-b5c5-b29dec998724" providerId="AD" clId="Web-{15061778-79EB-4145-34E4-43F64F1D6633}"/>
    <pc:docChg chg="modSld">
      <pc:chgData name="Simons, Leanne" userId="S::leanne.simons@tea.texas.gov::f0b41770-584b-4844-b5c5-b29dec998724" providerId="AD" clId="Web-{15061778-79EB-4145-34E4-43F64F1D6633}" dt="2024-03-07T02:18:07.890" v="5"/>
      <pc:docMkLst>
        <pc:docMk/>
      </pc:docMkLst>
      <pc:sldChg chg="modSp">
        <pc:chgData name="Simons, Leanne" userId="S::leanne.simons@tea.texas.gov::f0b41770-584b-4844-b5c5-b29dec998724" providerId="AD" clId="Web-{15061778-79EB-4145-34E4-43F64F1D6633}" dt="2024-03-07T02:15:52.306" v="3" actId="1076"/>
        <pc:sldMkLst>
          <pc:docMk/>
          <pc:sldMk cId="3470628635" sldId="1338"/>
        </pc:sldMkLst>
        <pc:picChg chg="mod">
          <ac:chgData name="Simons, Leanne" userId="S::leanne.simons@tea.texas.gov::f0b41770-584b-4844-b5c5-b29dec998724" providerId="AD" clId="Web-{15061778-79EB-4145-34E4-43F64F1D6633}" dt="2024-03-07T02:15:52.306" v="3" actId="1076"/>
          <ac:picMkLst>
            <pc:docMk/>
            <pc:sldMk cId="3470628635" sldId="1338"/>
            <ac:picMk id="5" creationId="{9ADB819E-A615-B0B6-3C5E-FE3DD2F2085F}"/>
          </ac:picMkLst>
        </pc:picChg>
      </pc:sldChg>
      <pc:sldChg chg="addCm">
        <pc:chgData name="Simons, Leanne" userId="S::leanne.simons@tea.texas.gov::f0b41770-584b-4844-b5c5-b29dec998724" providerId="AD" clId="Web-{15061778-79EB-4145-34E4-43F64F1D6633}" dt="2024-03-07T02:16:50.965" v="4"/>
        <pc:sldMkLst>
          <pc:docMk/>
          <pc:sldMk cId="3159068477" sldId="2145706973"/>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15061778-79EB-4145-34E4-43F64F1D6633}" dt="2024-03-07T02:16:50.965" v="4"/>
              <pc2:cmMkLst xmlns:pc2="http://schemas.microsoft.com/office/powerpoint/2019/9/main/command">
                <pc:docMk/>
                <pc:sldMk cId="3159068477" sldId="2145706973"/>
                <pc2:cmMk id="{C1369F79-3851-4468-8A2A-F5422F77F673}"/>
              </pc2:cmMkLst>
            </pc226:cmChg>
          </p:ext>
        </pc:extLst>
      </pc:sldChg>
      <pc:sldChg chg="addCm">
        <pc:chgData name="Simons, Leanne" userId="S::leanne.simons@tea.texas.gov::f0b41770-584b-4844-b5c5-b29dec998724" providerId="AD" clId="Web-{15061778-79EB-4145-34E4-43F64F1D6633}" dt="2024-03-07T02:18:07.890" v="5"/>
        <pc:sldMkLst>
          <pc:docMk/>
          <pc:sldMk cId="1304744185" sldId="2145707027"/>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15061778-79EB-4145-34E4-43F64F1D6633}" dt="2024-03-07T02:18:07.890" v="5"/>
              <pc2:cmMkLst xmlns:pc2="http://schemas.microsoft.com/office/powerpoint/2019/9/main/command">
                <pc:docMk/>
                <pc:sldMk cId="1304744185" sldId="2145707027"/>
                <pc2:cmMk id="{F56D62E8-A992-44E9-940E-D5F716F61AEB}"/>
              </pc2:cmMkLst>
            </pc226:cmChg>
          </p:ext>
        </pc:extLst>
      </pc:sldChg>
    </pc:docChg>
  </pc:docChgLst>
  <pc:docChgLst>
    <pc:chgData name="Salinas, Alfredo" userId="S::alfredo.salinas@tea.texas.gov::8eb031a1-f34f-4bd0-8b04-be67c643340a" providerId="AD" clId="Web-{F068AFA4-1CB7-6626-E3AE-B99C76EF76BB}"/>
    <pc:docChg chg="">
      <pc:chgData name="Salinas, Alfredo" userId="S::alfredo.salinas@tea.texas.gov::8eb031a1-f34f-4bd0-8b04-be67c643340a" providerId="AD" clId="Web-{F068AFA4-1CB7-6626-E3AE-B99C76EF76BB}" dt="2024-03-07T16:50:23.889" v="0"/>
      <pc:docMkLst>
        <pc:docMk/>
      </pc:docMkLst>
      <pc:sldChg chg="modCm">
        <pc:chgData name="Salinas, Alfredo" userId="S::alfredo.salinas@tea.texas.gov::8eb031a1-f34f-4bd0-8b04-be67c643340a" providerId="AD" clId="Web-{F068AFA4-1CB7-6626-E3AE-B99C76EF76BB}" dt="2024-03-07T16:50:23.889" v="0"/>
        <pc:sldMkLst>
          <pc:docMk/>
          <pc:sldMk cId="1304744185" sldId="2145707027"/>
        </pc:sldMkLst>
        <pc:extLst>
          <p:ext xmlns:p="http://schemas.openxmlformats.org/presentationml/2006/main" uri="{D6D511B9-2390-475A-947B-AFAB55BFBCF1}">
            <pc226:cmChg xmlns:pc226="http://schemas.microsoft.com/office/powerpoint/2022/06/main/command" chg="mod modTsk">
              <pc226:chgData name="Salinas, Alfredo" userId="S::alfredo.salinas@tea.texas.gov::8eb031a1-f34f-4bd0-8b04-be67c643340a" providerId="AD" clId="Web-{F068AFA4-1CB7-6626-E3AE-B99C76EF76BB}" dt="2024-03-07T16:50:23.889" v="0"/>
              <pc2:cmMkLst xmlns:pc2="http://schemas.microsoft.com/office/powerpoint/2019/9/main/command">
                <pc:docMk/>
                <pc:sldMk cId="1304744185" sldId="2145707027"/>
                <pc2:cmMk id="{F56D62E8-A992-44E9-940E-D5F716F61AEB}"/>
              </pc2:cmMkLst>
              <pc226:cmRplyChg chg="add">
                <pc226:chgData name="Salinas, Alfredo" userId="S::alfredo.salinas@tea.texas.gov::8eb031a1-f34f-4bd0-8b04-be67c643340a" providerId="AD" clId="Web-{F068AFA4-1CB7-6626-E3AE-B99C76EF76BB}" dt="2024-03-07T16:50:23.889" v="0"/>
                <pc2:cmRplyMkLst xmlns:pc2="http://schemas.microsoft.com/office/powerpoint/2019/9/main/command">
                  <pc:docMk/>
                  <pc:sldMk cId="1304744185" sldId="2145707027"/>
                  <pc2:cmMk id="{F56D62E8-A992-44E9-940E-D5F716F61AEB}"/>
                  <pc2:cmRplyMk id="{9A33E1ED-C436-4208-A7A9-0C705DEC3AAD}"/>
                </pc2:cmRplyMkLst>
              </pc226:cmRplyChg>
            </pc226:cmChg>
          </p:ext>
        </pc:extLst>
      </pc:sldChg>
    </pc:docChg>
  </pc:docChgLst>
  <pc:docChgLst>
    <pc:chgData name="Johnson, Scott" userId="bec97677-f0c6-4bfb-b610-83dc74061801" providerId="ADAL" clId="{BA98EC8B-8DCD-4B7F-BA8D-6014FBB9D27A}"/>
    <pc:docChg chg="addSld delSld modSld">
      <pc:chgData name="Johnson, Scott" userId="bec97677-f0c6-4bfb-b610-83dc74061801" providerId="ADAL" clId="{BA98EC8B-8DCD-4B7F-BA8D-6014FBB9D27A}" dt="2024-07-11T20:44:56.957" v="42" actId="47"/>
      <pc:docMkLst>
        <pc:docMk/>
      </pc:docMkLst>
      <pc:sldChg chg="modCm">
        <pc:chgData name="Johnson, Scott" userId="bec97677-f0c6-4bfb-b610-83dc74061801" providerId="ADAL" clId="{BA98EC8B-8DCD-4B7F-BA8D-6014FBB9D27A}" dt="2024-07-10T15:53:10.723" v="39"/>
        <pc:sldMkLst>
          <pc:docMk/>
          <pc:sldMk cId="3470628635" sldId="1338"/>
        </pc:sldMkLst>
        <pc:extLst>
          <p:ext xmlns:p="http://schemas.openxmlformats.org/presentationml/2006/main" uri="{D6D511B9-2390-475A-947B-AFAB55BFBCF1}">
            <pc226:cmChg xmlns:pc226="http://schemas.microsoft.com/office/powerpoint/2022/06/main/command" chg="">
              <pc226:chgData name="Johnson, Scott" userId="bec97677-f0c6-4bfb-b610-83dc74061801" providerId="ADAL" clId="{BA98EC8B-8DCD-4B7F-BA8D-6014FBB9D27A}" dt="2024-07-10T15:53:10.723" v="39"/>
              <pc2:cmMkLst xmlns:pc2="http://schemas.microsoft.com/office/powerpoint/2019/9/main/command">
                <pc:docMk/>
                <pc:sldMk cId="3470628635" sldId="1338"/>
                <pc2:cmMk id="{3843F6A6-5FFA-440A-9EF6-5C9C2E1DEAB3}"/>
              </pc2:cmMkLst>
              <pc226:cmRplyChg chg="add mod">
                <pc226:chgData name="Johnson, Scott" userId="bec97677-f0c6-4bfb-b610-83dc74061801" providerId="ADAL" clId="{BA98EC8B-8DCD-4B7F-BA8D-6014FBB9D27A}" dt="2024-07-10T15:53:10.723" v="39"/>
                <pc2:cmRplyMkLst xmlns:pc2="http://schemas.microsoft.com/office/powerpoint/2019/9/main/command">
                  <pc:docMk/>
                  <pc:sldMk cId="3470628635" sldId="1338"/>
                  <pc2:cmMk id="{3843F6A6-5FFA-440A-9EF6-5C9C2E1DEAB3}"/>
                  <pc2:cmRplyMk id="{2945BD1D-952B-4033-B269-7A3B4B38CF81}"/>
                </pc2:cmRplyMkLst>
              </pc226:cmRplyChg>
            </pc226:cmChg>
          </p:ext>
        </pc:extLst>
      </pc:sldChg>
      <pc:sldChg chg="addCm delCm modCm">
        <pc:chgData name="Johnson, Scott" userId="bec97677-f0c6-4bfb-b610-83dc74061801" providerId="ADAL" clId="{BA98EC8B-8DCD-4B7F-BA8D-6014FBB9D27A}" dt="2024-07-09T19:39:34.423" v="13"/>
        <pc:sldMkLst>
          <pc:docMk/>
          <pc:sldMk cId="2758598640" sldId="1341"/>
        </pc:sldMkLst>
        <pc:extLst>
          <p:ext xmlns:p="http://schemas.openxmlformats.org/presentationml/2006/main" uri="{D6D511B9-2390-475A-947B-AFAB55BFBCF1}">
            <pc226:cmChg xmlns:pc226="http://schemas.microsoft.com/office/powerpoint/2022/06/main/command" chg="add del mod">
              <pc226:chgData name="Johnson, Scott" userId="bec97677-f0c6-4bfb-b610-83dc74061801" providerId="ADAL" clId="{BA98EC8B-8DCD-4B7F-BA8D-6014FBB9D27A}" dt="2024-07-09T19:39:34.423" v="13"/>
              <pc2:cmMkLst xmlns:pc2="http://schemas.microsoft.com/office/powerpoint/2019/9/main/command">
                <pc:docMk/>
                <pc:sldMk cId="2758598640" sldId="1341"/>
                <pc2:cmMk id="{2D29A115-6C27-4CE1-82A5-794CD0324AEF}"/>
              </pc2:cmMkLst>
            </pc226:cmChg>
          </p:ext>
        </pc:extLst>
      </pc:sldChg>
      <pc:sldChg chg="modSp mod addCm">
        <pc:chgData name="Johnson, Scott" userId="bec97677-f0c6-4bfb-b610-83dc74061801" providerId="ADAL" clId="{BA98EC8B-8DCD-4B7F-BA8D-6014FBB9D27A}" dt="2024-07-11T20:44:51.717" v="41"/>
        <pc:sldMkLst>
          <pc:docMk/>
          <pc:sldMk cId="2574992220" sldId="2145706922"/>
        </pc:sldMkLst>
        <pc:spChg chg="mod">
          <ac:chgData name="Johnson, Scott" userId="bec97677-f0c6-4bfb-b610-83dc74061801" providerId="ADAL" clId="{BA98EC8B-8DCD-4B7F-BA8D-6014FBB9D27A}" dt="2024-07-11T20:44:45.947" v="40" actId="6549"/>
          <ac:spMkLst>
            <pc:docMk/>
            <pc:sldMk cId="2574992220" sldId="2145706922"/>
            <ac:spMk id="11" creationId="{B0773B04-EA28-7C3E-6372-D181D8E283EE}"/>
          </ac:spMkLst>
        </pc:spChg>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BA98EC8B-8DCD-4B7F-BA8D-6014FBB9D27A}" dt="2024-07-11T20:44:51.717" v="41"/>
              <pc2:cmMkLst xmlns:pc2="http://schemas.microsoft.com/office/powerpoint/2019/9/main/command">
                <pc:docMk/>
                <pc:sldMk cId="2574992220" sldId="2145706922"/>
                <pc2:cmMk id="{8305DF80-54B4-47B0-9EF1-D39183566CFE}"/>
              </pc2:cmMkLst>
            </pc226:cmChg>
          </p:ext>
        </pc:extLst>
      </pc:sldChg>
      <pc:sldChg chg="del">
        <pc:chgData name="Johnson, Scott" userId="bec97677-f0c6-4bfb-b610-83dc74061801" providerId="ADAL" clId="{BA98EC8B-8DCD-4B7F-BA8D-6014FBB9D27A}" dt="2024-07-11T20:44:56.957" v="42" actId="47"/>
        <pc:sldMkLst>
          <pc:docMk/>
          <pc:sldMk cId="2078580751" sldId="2145707008"/>
        </pc:sldMkLst>
      </pc:sldChg>
      <pc:sldChg chg="del">
        <pc:chgData name="Johnson, Scott" userId="bec97677-f0c6-4bfb-b610-83dc74061801" providerId="ADAL" clId="{BA98EC8B-8DCD-4B7F-BA8D-6014FBB9D27A}" dt="2024-07-09T19:44:31.049" v="34" actId="47"/>
        <pc:sldMkLst>
          <pc:docMk/>
          <pc:sldMk cId="144353369" sldId="2145707009"/>
        </pc:sldMkLst>
      </pc:sldChg>
      <pc:sldChg chg="modSp mod addCm modCm">
        <pc:chgData name="Johnson, Scott" userId="bec97677-f0c6-4bfb-b610-83dc74061801" providerId="ADAL" clId="{BA98EC8B-8DCD-4B7F-BA8D-6014FBB9D27A}" dt="2024-07-09T19:33:23.980" v="8"/>
        <pc:sldMkLst>
          <pc:docMk/>
          <pc:sldMk cId="3290719644" sldId="2145707017"/>
        </pc:sldMkLst>
        <pc:spChg chg="mod">
          <ac:chgData name="Johnson, Scott" userId="bec97677-f0c6-4bfb-b610-83dc74061801" providerId="ADAL" clId="{BA98EC8B-8DCD-4B7F-BA8D-6014FBB9D27A}" dt="2024-07-09T18:41:34.960" v="5" actId="20577"/>
          <ac:spMkLst>
            <pc:docMk/>
            <pc:sldMk cId="3290719644" sldId="2145707017"/>
            <ac:spMk id="2" creationId="{A9340FBA-B2B8-749B-6AD9-F86C2D3EA7D5}"/>
          </ac:spMkLst>
        </pc:spChg>
        <pc:extLst>
          <p:ext xmlns:p="http://schemas.openxmlformats.org/presentationml/2006/main" uri="{D6D511B9-2390-475A-947B-AFAB55BFBCF1}">
            <pc226:cmChg xmlns:pc226="http://schemas.microsoft.com/office/powerpoint/2022/06/main/command" chg="add mod">
              <pc226:chgData name="Johnson, Scott" userId="bec97677-f0c6-4bfb-b610-83dc74061801" providerId="ADAL" clId="{BA98EC8B-8DCD-4B7F-BA8D-6014FBB9D27A}" dt="2024-07-09T19:33:23.980" v="8"/>
              <pc2:cmMkLst xmlns:pc2="http://schemas.microsoft.com/office/powerpoint/2019/9/main/command">
                <pc:docMk/>
                <pc:sldMk cId="3290719644" sldId="2145707017"/>
                <pc2:cmMk id="{80C6F818-4AE0-4CE8-AA8C-0BEBCC18BB85}"/>
              </pc2:cmMkLst>
            </pc226:cmChg>
            <pc226:cmChg xmlns:pc226="http://schemas.microsoft.com/office/powerpoint/2022/06/main/command" chg="add">
              <pc226:chgData name="Johnson, Scott" userId="bec97677-f0c6-4bfb-b610-83dc74061801" providerId="ADAL" clId="{BA98EC8B-8DCD-4B7F-BA8D-6014FBB9D27A}" dt="2024-07-09T19:33:15.328" v="7"/>
              <pc2:cmMkLst xmlns:pc2="http://schemas.microsoft.com/office/powerpoint/2019/9/main/command">
                <pc:docMk/>
                <pc:sldMk cId="3290719644" sldId="2145707017"/>
                <pc2:cmMk id="{A00854C3-1870-4918-A3F0-7E53467F3200}"/>
              </pc2:cmMkLst>
            </pc226:cmChg>
          </p:ext>
        </pc:extLst>
      </pc:sldChg>
      <pc:sldChg chg="modSp mod modCm">
        <pc:chgData name="Johnson, Scott" userId="bec97677-f0c6-4bfb-b610-83dc74061801" providerId="ADAL" clId="{BA98EC8B-8DCD-4B7F-BA8D-6014FBB9D27A}" dt="2024-07-09T19:41:31.038" v="18" actId="14100"/>
        <pc:sldMkLst>
          <pc:docMk/>
          <pc:sldMk cId="3237629128" sldId="2145707025"/>
        </pc:sldMkLst>
        <pc:spChg chg="mod">
          <ac:chgData name="Johnson, Scott" userId="bec97677-f0c6-4bfb-b610-83dc74061801" providerId="ADAL" clId="{BA98EC8B-8DCD-4B7F-BA8D-6014FBB9D27A}" dt="2024-07-09T19:41:31.038" v="18" actId="14100"/>
          <ac:spMkLst>
            <pc:docMk/>
            <pc:sldMk cId="3237629128" sldId="2145707025"/>
            <ac:spMk id="2" creationId="{A6E57612-6CD2-B1A3-2645-CEBC9453C160}"/>
          </ac:spMkLst>
        </pc:spChg>
        <pc:extLst>
          <p:ext xmlns:p="http://schemas.openxmlformats.org/presentationml/2006/main" uri="{D6D511B9-2390-475A-947B-AFAB55BFBCF1}">
            <pc226:cmChg xmlns:pc226="http://schemas.microsoft.com/office/powerpoint/2022/06/main/command" chg="mod">
              <pc226:chgData name="Johnson, Scott" userId="bec97677-f0c6-4bfb-b610-83dc74061801" providerId="ADAL" clId="{BA98EC8B-8DCD-4B7F-BA8D-6014FBB9D27A}" dt="2024-07-09T19:41:22.796" v="17" actId="20577"/>
              <pc2:cmMkLst xmlns:pc2="http://schemas.microsoft.com/office/powerpoint/2019/9/main/command">
                <pc:docMk/>
                <pc:sldMk cId="3237629128" sldId="2145707025"/>
                <pc2:cmMk id="{D87B7E50-2F17-4920-AF5C-210C29526792}"/>
              </pc2:cmMkLst>
            </pc226:cmChg>
          </p:ext>
        </pc:extLst>
      </pc:sldChg>
      <pc:sldChg chg="modSp add del mod addCm">
        <pc:chgData name="Johnson, Scott" userId="bec97677-f0c6-4bfb-b610-83dc74061801" providerId="ADAL" clId="{BA98EC8B-8DCD-4B7F-BA8D-6014FBB9D27A}" dt="2024-07-11T20:44:56.957" v="42" actId="47"/>
        <pc:sldMkLst>
          <pc:docMk/>
          <pc:sldMk cId="2723532483" sldId="2145707039"/>
        </pc:sldMkLst>
        <pc:spChg chg="mod">
          <ac:chgData name="Johnson, Scott" userId="bec97677-f0c6-4bfb-b610-83dc74061801" providerId="ADAL" clId="{BA98EC8B-8DCD-4B7F-BA8D-6014FBB9D27A}" dt="2024-07-09T19:43:35.636" v="31" actId="20577"/>
          <ac:spMkLst>
            <pc:docMk/>
            <pc:sldMk cId="2723532483" sldId="2145707039"/>
            <ac:spMk id="4" creationId="{D363E578-9AB1-25DA-19C5-1613A6488F3C}"/>
          </ac:spMkLst>
        </pc:spChg>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BA98EC8B-8DCD-4B7F-BA8D-6014FBB9D27A}" dt="2024-07-09T19:44:29.375" v="33"/>
              <pc2:cmMkLst xmlns:pc2="http://schemas.microsoft.com/office/powerpoint/2019/9/main/command">
                <pc:docMk/>
                <pc:sldMk cId="2723532483" sldId="2145707039"/>
                <pc2:cmMk id="{E4F253B1-BDD7-46E4-BCCF-AFB080F29176}"/>
              </pc2:cmMkLst>
            </pc226:cmChg>
            <pc226:cmChg xmlns:pc226="http://schemas.microsoft.com/office/powerpoint/2022/06/main/command" chg="add">
              <pc226:chgData name="Johnson, Scott" userId="bec97677-f0c6-4bfb-b610-83dc74061801" providerId="ADAL" clId="{BA98EC8B-8DCD-4B7F-BA8D-6014FBB9D27A}" dt="2024-07-09T19:44:00.910" v="32"/>
              <pc2:cmMkLst xmlns:pc2="http://schemas.microsoft.com/office/powerpoint/2019/9/main/command">
                <pc:docMk/>
                <pc:sldMk cId="2723532483" sldId="2145707039"/>
                <pc2:cmMk id="{5C650EFE-CA4C-4C3E-84FE-04F67F45B264}"/>
              </pc2:cmMkLst>
            </pc226:cmChg>
          </p:ext>
        </pc:extLst>
      </pc:sldChg>
      <pc:sldChg chg="modSp mod addCm delCm">
        <pc:chgData name="Johnson, Scott" userId="bec97677-f0c6-4bfb-b610-83dc74061801" providerId="ADAL" clId="{BA98EC8B-8DCD-4B7F-BA8D-6014FBB9D27A}" dt="2024-07-09T19:47:38.136" v="37"/>
        <pc:sldMkLst>
          <pc:docMk/>
          <pc:sldMk cId="3720574340" sldId="2145707045"/>
        </pc:sldMkLst>
        <pc:spChg chg="mod">
          <ac:chgData name="Johnson, Scott" userId="bec97677-f0c6-4bfb-b610-83dc74061801" providerId="ADAL" clId="{BA98EC8B-8DCD-4B7F-BA8D-6014FBB9D27A}" dt="2024-07-09T19:45:10.404" v="36" actId="255"/>
          <ac:spMkLst>
            <pc:docMk/>
            <pc:sldMk cId="3720574340" sldId="2145707045"/>
            <ac:spMk id="5" creationId="{D6230061-50ED-D709-D53D-4C38A6D1BC0F}"/>
          </ac:spMkLst>
        </pc:spChg>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BA98EC8B-8DCD-4B7F-BA8D-6014FBB9D27A}" dt="2024-07-09T19:47:38.136" v="37"/>
              <pc2:cmMkLst xmlns:pc2="http://schemas.microsoft.com/office/powerpoint/2019/9/main/command">
                <pc:docMk/>
                <pc:sldMk cId="3720574340" sldId="2145707045"/>
                <pc2:cmMk id="{2E724228-B355-4AFA-BC63-7DEFE9095A3D}"/>
              </pc2:cmMkLst>
            </pc226:cmChg>
            <pc226:cmChg xmlns:pc226="http://schemas.microsoft.com/office/powerpoint/2022/06/main/command" chg="del">
              <pc226:chgData name="Johnson, Scott" userId="bec97677-f0c6-4bfb-b610-83dc74061801" providerId="ADAL" clId="{BA98EC8B-8DCD-4B7F-BA8D-6014FBB9D27A}" dt="2024-07-09T19:44:41.799" v="35"/>
              <pc2:cmMkLst xmlns:pc2="http://schemas.microsoft.com/office/powerpoint/2019/9/main/command">
                <pc:docMk/>
                <pc:sldMk cId="3720574340" sldId="2145707045"/>
                <pc2:cmMk id="{7CF36F41-5D68-4CDE-9D3F-380030082CE3}"/>
              </pc2:cmMkLst>
            </pc226:cmChg>
          </p:ext>
        </pc:extLst>
      </pc:sldChg>
      <pc:sldChg chg="modCm">
        <pc:chgData name="Johnson, Scott" userId="bec97677-f0c6-4bfb-b610-83dc74061801" providerId="ADAL" clId="{BA98EC8B-8DCD-4B7F-BA8D-6014FBB9D27A}" dt="2024-07-09T19:37:30.095" v="10"/>
        <pc:sldMkLst>
          <pc:docMk/>
          <pc:sldMk cId="2529696552" sldId="2145707046"/>
        </pc:sldMkLst>
        <pc:extLst>
          <p:ext xmlns:p="http://schemas.openxmlformats.org/presentationml/2006/main" uri="{D6D511B9-2390-475A-947B-AFAB55BFBCF1}">
            <pc226:cmChg xmlns:pc226="http://schemas.microsoft.com/office/powerpoint/2022/06/main/command" chg="mod">
              <pc226:chgData name="Johnson, Scott" userId="bec97677-f0c6-4bfb-b610-83dc74061801" providerId="ADAL" clId="{BA98EC8B-8DCD-4B7F-BA8D-6014FBB9D27A}" dt="2024-07-09T19:37:30.095" v="10"/>
              <pc2:cmMkLst xmlns:pc2="http://schemas.microsoft.com/office/powerpoint/2019/9/main/command">
                <pc:docMk/>
                <pc:sldMk cId="2529696552" sldId="2145707046"/>
                <pc2:cmMk id="{6D64A1A1-7498-478D-8532-2C6FC522EF0F}"/>
              </pc2:cmMkLst>
              <pc226:cmRplyChg chg="add mod">
                <pc226:chgData name="Johnson, Scott" userId="bec97677-f0c6-4bfb-b610-83dc74061801" providerId="ADAL" clId="{BA98EC8B-8DCD-4B7F-BA8D-6014FBB9D27A}" dt="2024-07-09T19:37:30.095" v="10"/>
                <pc2:cmRplyMkLst xmlns:pc2="http://schemas.microsoft.com/office/powerpoint/2019/9/main/command">
                  <pc:docMk/>
                  <pc:sldMk cId="2529696552" sldId="2145707046"/>
                  <pc2:cmMk id="{6D64A1A1-7498-478D-8532-2C6FC522EF0F}"/>
                  <pc2:cmRplyMk id="{B3256BF6-628C-420F-BF3B-A94B3D980E63}"/>
                </pc2:cmRplyMkLst>
              </pc226:cmRplyChg>
            </pc226:cmChg>
          </p:ext>
        </pc:extLst>
      </pc:sldChg>
    </pc:docChg>
  </pc:docChgLst>
  <pc:docChgLst>
    <pc:chgData name="Salinas, Alfredo" userId="S::alfredo.salinas@tea.texas.gov::8eb031a1-f34f-4bd0-8b04-be67c643340a" providerId="AD" clId="Web-{C601BEE4-4407-ADAE-C21C-8EF7D6488B41}"/>
    <pc:docChg chg="modSld">
      <pc:chgData name="Salinas, Alfredo" userId="S::alfredo.salinas@tea.texas.gov::8eb031a1-f34f-4bd0-8b04-be67c643340a" providerId="AD" clId="Web-{C601BEE4-4407-ADAE-C21C-8EF7D6488B41}" dt="2024-03-08T17:47:49.150" v="1" actId="20577"/>
      <pc:docMkLst>
        <pc:docMk/>
      </pc:docMkLst>
      <pc:sldChg chg="modSp">
        <pc:chgData name="Salinas, Alfredo" userId="S::alfredo.salinas@tea.texas.gov::8eb031a1-f34f-4bd0-8b04-be67c643340a" providerId="AD" clId="Web-{C601BEE4-4407-ADAE-C21C-8EF7D6488B41}" dt="2024-03-08T17:47:49.150" v="1" actId="20577"/>
        <pc:sldMkLst>
          <pc:docMk/>
          <pc:sldMk cId="3290719644" sldId="2145707017"/>
        </pc:sldMkLst>
        <pc:spChg chg="mod">
          <ac:chgData name="Salinas, Alfredo" userId="S::alfredo.salinas@tea.texas.gov::8eb031a1-f34f-4bd0-8b04-be67c643340a" providerId="AD" clId="Web-{C601BEE4-4407-ADAE-C21C-8EF7D6488B41}" dt="2024-03-08T17:47:49.150" v="1" actId="20577"/>
          <ac:spMkLst>
            <pc:docMk/>
            <pc:sldMk cId="3290719644" sldId="2145707017"/>
            <ac:spMk id="2" creationId="{A9340FBA-B2B8-749B-6AD9-F86C2D3EA7D5}"/>
          </ac:spMkLst>
        </pc:spChg>
      </pc:sldChg>
    </pc:docChg>
  </pc:docChgLst>
  <pc:docChgLst>
    <pc:chgData name="Johnson, Scott" userId="bec97677-f0c6-4bfb-b610-83dc74061801" providerId="ADAL" clId="{94A34AE2-180D-4FCD-9655-F8D8AF4B6AE2}"/>
    <pc:docChg chg="modSld">
      <pc:chgData name="Johnson, Scott" userId="bec97677-f0c6-4bfb-b610-83dc74061801" providerId="ADAL" clId="{94A34AE2-180D-4FCD-9655-F8D8AF4B6AE2}" dt="2024-03-05T21:56:37.021" v="35"/>
      <pc:docMkLst>
        <pc:docMk/>
      </pc:docMkLst>
      <pc:sldChg chg="addCm">
        <pc:chgData name="Johnson, Scott" userId="bec97677-f0c6-4bfb-b610-83dc74061801" providerId="ADAL" clId="{94A34AE2-180D-4FCD-9655-F8D8AF4B6AE2}" dt="2024-03-05T21:50:14.412" v="4"/>
        <pc:sldMkLst>
          <pc:docMk/>
          <pc:sldMk cId="3728244890" sldId="1343"/>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94A34AE2-180D-4FCD-9655-F8D8AF4B6AE2}" dt="2024-03-05T21:50:14.412" v="4"/>
              <pc2:cmMkLst xmlns:pc2="http://schemas.microsoft.com/office/powerpoint/2019/9/main/command">
                <pc:docMk/>
                <pc:sldMk cId="3728244890" sldId="1343"/>
                <pc2:cmMk id="{1C7368C4-9E7B-4B77-A1FB-1F7F56239F18}"/>
              </pc2:cmMkLst>
            </pc226:cmChg>
          </p:ext>
        </pc:extLst>
      </pc:sldChg>
      <pc:sldChg chg="modSp mod addCm modCm">
        <pc:chgData name="Johnson, Scott" userId="bec97677-f0c6-4bfb-b610-83dc74061801" providerId="ADAL" clId="{94A34AE2-180D-4FCD-9655-F8D8AF4B6AE2}" dt="2024-03-05T21:56:37.021" v="35"/>
        <pc:sldMkLst>
          <pc:docMk/>
          <pc:sldMk cId="810493986" sldId="2145706976"/>
        </pc:sldMkLst>
        <pc:spChg chg="mod">
          <ac:chgData name="Johnson, Scott" userId="bec97677-f0c6-4bfb-b610-83dc74061801" providerId="ADAL" clId="{94A34AE2-180D-4FCD-9655-F8D8AF4B6AE2}" dt="2024-03-05T21:56:37.021" v="35"/>
          <ac:spMkLst>
            <pc:docMk/>
            <pc:sldMk cId="810493986" sldId="2145706976"/>
            <ac:spMk id="2" creationId="{BCACBEB1-B82A-D8C4-DF37-15B20D10245B}"/>
          </ac:spMkLst>
        </pc:spChg>
        <pc:extLst>
          <p:ext xmlns:p="http://schemas.openxmlformats.org/presentationml/2006/main" uri="{D6D511B9-2390-475A-947B-AFAB55BFBCF1}">
            <pc226:cmChg xmlns:pc226="http://schemas.microsoft.com/office/powerpoint/2022/06/main/command" chg="add mod">
              <pc226:chgData name="Johnson, Scott" userId="bec97677-f0c6-4bfb-b610-83dc74061801" providerId="ADAL" clId="{94A34AE2-180D-4FCD-9655-F8D8AF4B6AE2}" dt="2024-03-05T21:56:37.021" v="35"/>
              <pc2:cmMkLst xmlns:pc2="http://schemas.microsoft.com/office/powerpoint/2019/9/main/command">
                <pc:docMk/>
                <pc:sldMk cId="810493986" sldId="2145706976"/>
                <pc2:cmMk id="{D41AC8AD-AA59-4D39-AD26-0102BF8393D2}"/>
              </pc2:cmMkLst>
            </pc226:cmChg>
          </p:ext>
        </pc:extLst>
      </pc:sldChg>
      <pc:sldChg chg="modSp mod">
        <pc:chgData name="Johnson, Scott" userId="bec97677-f0c6-4bfb-b610-83dc74061801" providerId="ADAL" clId="{94A34AE2-180D-4FCD-9655-F8D8AF4B6AE2}" dt="2024-03-05T21:50:28.992" v="15" actId="14100"/>
        <pc:sldMkLst>
          <pc:docMk/>
          <pc:sldMk cId="3866572290" sldId="2145707021"/>
        </pc:sldMkLst>
        <pc:spChg chg="mod">
          <ac:chgData name="Johnson, Scott" userId="bec97677-f0c6-4bfb-b610-83dc74061801" providerId="ADAL" clId="{94A34AE2-180D-4FCD-9655-F8D8AF4B6AE2}" dt="2024-03-05T21:50:28.992" v="15" actId="14100"/>
          <ac:spMkLst>
            <pc:docMk/>
            <pc:sldMk cId="3866572290" sldId="2145707021"/>
            <ac:spMk id="2" creationId="{BCACBEB1-B82A-D8C4-DF37-15B20D10245B}"/>
          </ac:spMkLst>
        </pc:spChg>
      </pc:sldChg>
      <pc:sldChg chg="modSp mod">
        <pc:chgData name="Johnson, Scott" userId="bec97677-f0c6-4bfb-b610-83dc74061801" providerId="ADAL" clId="{94A34AE2-180D-4FCD-9655-F8D8AF4B6AE2}" dt="2024-03-05T21:51:20.415" v="17" actId="20577"/>
        <pc:sldMkLst>
          <pc:docMk/>
          <pc:sldMk cId="2828414029" sldId="2145707022"/>
        </pc:sldMkLst>
        <pc:spChg chg="mod">
          <ac:chgData name="Johnson, Scott" userId="bec97677-f0c6-4bfb-b610-83dc74061801" providerId="ADAL" clId="{94A34AE2-180D-4FCD-9655-F8D8AF4B6AE2}" dt="2024-03-05T21:51:20.415" v="17" actId="20577"/>
          <ac:spMkLst>
            <pc:docMk/>
            <pc:sldMk cId="2828414029" sldId="2145707022"/>
            <ac:spMk id="2" creationId="{A6E57612-6CD2-B1A3-2645-CEBC9453C160}"/>
          </ac:spMkLst>
        </pc:spChg>
      </pc:sldChg>
      <pc:sldChg chg="modSp mod">
        <pc:chgData name="Johnson, Scott" userId="bec97677-f0c6-4bfb-b610-83dc74061801" providerId="ADAL" clId="{94A34AE2-180D-4FCD-9655-F8D8AF4B6AE2}" dt="2024-03-05T21:51:32.683" v="21" actId="20577"/>
        <pc:sldMkLst>
          <pc:docMk/>
          <pc:sldMk cId="1395659750" sldId="2145707023"/>
        </pc:sldMkLst>
        <pc:spChg chg="mod">
          <ac:chgData name="Johnson, Scott" userId="bec97677-f0c6-4bfb-b610-83dc74061801" providerId="ADAL" clId="{94A34AE2-180D-4FCD-9655-F8D8AF4B6AE2}" dt="2024-03-05T21:51:32.683" v="21" actId="20577"/>
          <ac:spMkLst>
            <pc:docMk/>
            <pc:sldMk cId="1395659750" sldId="2145707023"/>
            <ac:spMk id="2" creationId="{3E6E81C4-EDC1-17E7-CF06-3059DAAB1934}"/>
          </ac:spMkLst>
        </pc:spChg>
      </pc:sldChg>
      <pc:sldChg chg="modSp mod addCm modCm">
        <pc:chgData name="Johnson, Scott" userId="bec97677-f0c6-4bfb-b610-83dc74061801" providerId="ADAL" clId="{94A34AE2-180D-4FCD-9655-F8D8AF4B6AE2}" dt="2024-03-05T21:53:30.535" v="32"/>
        <pc:sldMkLst>
          <pc:docMk/>
          <pc:sldMk cId="399448305" sldId="2145707024"/>
        </pc:sldMkLst>
        <pc:spChg chg="mod">
          <ac:chgData name="Johnson, Scott" userId="bec97677-f0c6-4bfb-b610-83dc74061801" providerId="ADAL" clId="{94A34AE2-180D-4FCD-9655-F8D8AF4B6AE2}" dt="2024-03-05T21:52:19.392" v="28" actId="20577"/>
          <ac:spMkLst>
            <pc:docMk/>
            <pc:sldMk cId="399448305" sldId="2145707024"/>
            <ac:spMk id="2" creationId="{BCACBEB1-B82A-D8C4-DF37-15B20D10245B}"/>
          </ac:spMkLst>
        </pc:spChg>
        <pc:extLst>
          <p:ext xmlns:p="http://schemas.openxmlformats.org/presentationml/2006/main" uri="{D6D511B9-2390-475A-947B-AFAB55BFBCF1}">
            <pc226:cmChg xmlns:pc226="http://schemas.microsoft.com/office/powerpoint/2022/06/main/command" chg="add mod">
              <pc226:chgData name="Johnson, Scott" userId="bec97677-f0c6-4bfb-b610-83dc74061801" providerId="ADAL" clId="{94A34AE2-180D-4FCD-9655-F8D8AF4B6AE2}" dt="2024-03-05T21:53:09.506" v="30"/>
              <pc2:cmMkLst xmlns:pc2="http://schemas.microsoft.com/office/powerpoint/2019/9/main/command">
                <pc:docMk/>
                <pc:sldMk cId="399448305" sldId="2145707024"/>
                <pc2:cmMk id="{53B55203-6789-4B3C-AB98-426824E6A676}"/>
              </pc2:cmMkLst>
            </pc226:cmChg>
            <pc226:cmChg xmlns:pc226="http://schemas.microsoft.com/office/powerpoint/2022/06/main/command" chg="add mod">
              <pc226:chgData name="Johnson, Scott" userId="bec97677-f0c6-4bfb-b610-83dc74061801" providerId="ADAL" clId="{94A34AE2-180D-4FCD-9655-F8D8AF4B6AE2}" dt="2024-03-05T21:53:30.535" v="32"/>
              <pc2:cmMkLst xmlns:pc2="http://schemas.microsoft.com/office/powerpoint/2019/9/main/command">
                <pc:docMk/>
                <pc:sldMk cId="399448305" sldId="2145707024"/>
                <pc2:cmMk id="{29484D13-2C68-42B8-A3E3-11CC94E4B836}"/>
              </pc2:cmMkLst>
            </pc226:cmChg>
          </p:ext>
        </pc:extLst>
      </pc:sldChg>
      <pc:sldChg chg="modSp mod">
        <pc:chgData name="Johnson, Scott" userId="bec97677-f0c6-4bfb-b610-83dc74061801" providerId="ADAL" clId="{94A34AE2-180D-4FCD-9655-F8D8AF4B6AE2}" dt="2024-03-05T21:51:28.320" v="19" actId="20577"/>
        <pc:sldMkLst>
          <pc:docMk/>
          <pc:sldMk cId="3237629128" sldId="2145707025"/>
        </pc:sldMkLst>
        <pc:spChg chg="mod">
          <ac:chgData name="Johnson, Scott" userId="bec97677-f0c6-4bfb-b610-83dc74061801" providerId="ADAL" clId="{94A34AE2-180D-4FCD-9655-F8D8AF4B6AE2}" dt="2024-03-05T21:51:28.320" v="19" actId="20577"/>
          <ac:spMkLst>
            <pc:docMk/>
            <pc:sldMk cId="3237629128" sldId="2145707025"/>
            <ac:spMk id="2" creationId="{A6E57612-6CD2-B1A3-2645-CEBC9453C160}"/>
          </ac:spMkLst>
        </pc:spChg>
      </pc:sldChg>
      <pc:sldChg chg="addCm delCm modCm">
        <pc:chgData name="Johnson, Scott" userId="bec97677-f0c6-4bfb-b610-83dc74061801" providerId="ADAL" clId="{94A34AE2-180D-4FCD-9655-F8D8AF4B6AE2}" dt="2024-03-05T21:49:07.822" v="3"/>
        <pc:sldMkLst>
          <pc:docMk/>
          <pc:sldMk cId="1559043455" sldId="2145707028"/>
        </pc:sldMkLst>
        <pc:extLst>
          <p:ext xmlns:p="http://schemas.openxmlformats.org/presentationml/2006/main" uri="{D6D511B9-2390-475A-947B-AFAB55BFBCF1}">
            <pc226:cmChg xmlns:pc226="http://schemas.microsoft.com/office/powerpoint/2022/06/main/command" chg="add del mod">
              <pc226:chgData name="Johnson, Scott" userId="bec97677-f0c6-4bfb-b610-83dc74061801" providerId="ADAL" clId="{94A34AE2-180D-4FCD-9655-F8D8AF4B6AE2}" dt="2024-03-05T21:49:07.822" v="3"/>
              <pc2:cmMkLst xmlns:pc2="http://schemas.microsoft.com/office/powerpoint/2019/9/main/command">
                <pc:docMk/>
                <pc:sldMk cId="1559043455" sldId="2145707028"/>
                <pc2:cmMk id="{28A69B5A-860B-453A-8215-4BFFB38810D3}"/>
              </pc2:cmMkLst>
              <pc226:cmRplyChg chg="add">
                <pc226:chgData name="Johnson, Scott" userId="bec97677-f0c6-4bfb-b610-83dc74061801" providerId="ADAL" clId="{94A34AE2-180D-4FCD-9655-F8D8AF4B6AE2}" dt="2024-03-05T21:49:06.357" v="2"/>
                <pc2:cmRplyMkLst xmlns:pc2="http://schemas.microsoft.com/office/powerpoint/2019/9/main/command">
                  <pc:docMk/>
                  <pc:sldMk cId="1559043455" sldId="2145707028"/>
                  <pc2:cmMk id="{28A69B5A-860B-453A-8215-4BFFB38810D3}"/>
                  <pc2:cmRplyMk id="{22FD21AE-56EA-4D72-BCD8-2E293337EE8F}"/>
                </pc2:cmRplyMkLst>
              </pc226:cmRplyChg>
            </pc226:cmChg>
          </p:ext>
        </pc:extLst>
      </pc:sldChg>
    </pc:docChg>
  </pc:docChgLst>
  <pc:docChgLst>
    <pc:chgData name="Smith, Lynne" userId="S::lynne.smith@tea.texas.gov::d11b1ec5-3ae3-436f-b974-deaa92253d03" providerId="AD" clId="Web-{898BF7E1-6A98-18E9-314C-864B84BBCB08}"/>
    <pc:docChg chg="mod modSld">
      <pc:chgData name="Smith, Lynne" userId="S::lynne.smith@tea.texas.gov::d11b1ec5-3ae3-436f-b974-deaa92253d03" providerId="AD" clId="Web-{898BF7E1-6A98-18E9-314C-864B84BBCB08}" dt="2024-06-20T14:09:43.746" v="5"/>
      <pc:docMkLst>
        <pc:docMk/>
      </pc:docMkLst>
      <pc:sldChg chg="addSp modSp modCm">
        <pc:chgData name="Smith, Lynne" userId="S::lynne.smith@tea.texas.gov::d11b1ec5-3ae3-436f-b974-deaa92253d03" providerId="AD" clId="Web-{898BF7E1-6A98-18E9-314C-864B84BBCB08}" dt="2024-06-20T14:09:43.746" v="5"/>
        <pc:sldMkLst>
          <pc:docMk/>
          <pc:sldMk cId="2529696552" sldId="2145707046"/>
        </pc:sldMkLst>
        <pc:picChg chg="add mod">
          <ac:chgData name="Smith, Lynne" userId="S::lynne.smith@tea.texas.gov::d11b1ec5-3ae3-436f-b974-deaa92253d03" providerId="AD" clId="Web-{898BF7E1-6A98-18E9-314C-864B84BBCB08}" dt="2024-06-20T14:04:34.108" v="3" actId="1076"/>
          <ac:picMkLst>
            <pc:docMk/>
            <pc:sldMk cId="2529696552" sldId="2145707046"/>
            <ac:picMk id="2" creationId="{2072BE36-ADD5-55F5-C8BE-6E3470CAE854}"/>
          </ac:picMkLst>
        </pc:picChg>
        <pc:extLst>
          <p:ext xmlns:p="http://schemas.openxmlformats.org/presentationml/2006/main" uri="{D6D511B9-2390-475A-947B-AFAB55BFBCF1}">
            <pc226:cmChg xmlns:pc226="http://schemas.microsoft.com/office/powerpoint/2022/06/main/command" chg="mod modTsk">
              <pc226:chgData name="Smith, Lynne" userId="S::lynne.smith@tea.texas.gov::d11b1ec5-3ae3-436f-b974-deaa92253d03" providerId="AD" clId="Web-{898BF7E1-6A98-18E9-314C-864B84BBCB08}" dt="2024-06-20T14:09:43.746" v="5"/>
              <pc2:cmMkLst xmlns:pc2="http://schemas.microsoft.com/office/powerpoint/2019/9/main/command">
                <pc:docMk/>
                <pc:sldMk cId="2529696552" sldId="2145707046"/>
                <pc2:cmMk id="{6D64A1A1-7498-478D-8532-2C6FC522EF0F}"/>
              </pc2:cmMkLst>
              <pc226:cmRplyChg chg="add">
                <pc226:chgData name="Smith, Lynne" userId="S::lynne.smith@tea.texas.gov::d11b1ec5-3ae3-436f-b974-deaa92253d03" providerId="AD" clId="Web-{898BF7E1-6A98-18E9-314C-864B84BBCB08}" dt="2024-06-20T14:09:43.746" v="5"/>
                <pc2:cmRplyMkLst xmlns:pc2="http://schemas.microsoft.com/office/powerpoint/2019/9/main/command">
                  <pc:docMk/>
                  <pc:sldMk cId="2529696552" sldId="2145707046"/>
                  <pc2:cmMk id="{6D64A1A1-7498-478D-8532-2C6FC522EF0F}"/>
                  <pc2:cmRplyMk id="{A27F2145-29B1-4A04-BAE0-635AEC7860C6}"/>
                </pc2:cmRplyMkLst>
              </pc226:cmRplyChg>
            </pc226:cmChg>
          </p:ext>
        </pc:extLst>
      </pc:sldChg>
    </pc:docChg>
  </pc:docChgLst>
  <pc:docChgLst>
    <pc:chgData name="Salinas, Alfredo" userId="S::alfredo.salinas@tea.texas.gov::8eb031a1-f34f-4bd0-8b04-be67c643340a" providerId="AD" clId="Web-{37EBF9F2-5194-2A0C-0CBB-B1D3D1087C5A}"/>
    <pc:docChg chg="">
      <pc:chgData name="Salinas, Alfredo" userId="S::alfredo.salinas@tea.texas.gov::8eb031a1-f34f-4bd0-8b04-be67c643340a" providerId="AD" clId="Web-{37EBF9F2-5194-2A0C-0CBB-B1D3D1087C5A}" dt="2024-03-08T15:17:46.386" v="0"/>
      <pc:docMkLst>
        <pc:docMk/>
      </pc:docMkLst>
      <pc:sldChg chg="modCm">
        <pc:chgData name="Salinas, Alfredo" userId="S::alfredo.salinas@tea.texas.gov::8eb031a1-f34f-4bd0-8b04-be67c643340a" providerId="AD" clId="Web-{37EBF9F2-5194-2A0C-0CBB-B1D3D1087C5A}" dt="2024-03-08T15:17:46.386" v="0"/>
        <pc:sldMkLst>
          <pc:docMk/>
          <pc:sldMk cId="3290719644" sldId="2145707017"/>
        </pc:sldMkLst>
        <pc:extLst>
          <p:ext xmlns:p="http://schemas.openxmlformats.org/presentationml/2006/main" uri="{D6D511B9-2390-475A-947B-AFAB55BFBCF1}">
            <pc226:cmChg xmlns:pc226="http://schemas.microsoft.com/office/powerpoint/2022/06/main/command" chg="mod modTsk">
              <pc226:chgData name="Salinas, Alfredo" userId="S::alfredo.salinas@tea.texas.gov::8eb031a1-f34f-4bd0-8b04-be67c643340a" providerId="AD" clId="Web-{37EBF9F2-5194-2A0C-0CBB-B1D3D1087C5A}" dt="2024-03-08T15:17:46.386" v="0"/>
              <pc2:cmMkLst xmlns:pc2="http://schemas.microsoft.com/office/powerpoint/2019/9/main/command">
                <pc:docMk/>
                <pc:sldMk cId="3290719644" sldId="2145707017"/>
                <pc2:cmMk id="{2B0E636B-5CA8-40C0-867F-F598993C8952}"/>
              </pc2:cmMkLst>
              <pc226:cmRplyChg chg="add">
                <pc226:chgData name="Salinas, Alfredo" userId="S::alfredo.salinas@tea.texas.gov::8eb031a1-f34f-4bd0-8b04-be67c643340a" providerId="AD" clId="Web-{37EBF9F2-5194-2A0C-0CBB-B1D3D1087C5A}" dt="2024-03-08T15:17:46.386" v="0"/>
                <pc2:cmRplyMkLst xmlns:pc2="http://schemas.microsoft.com/office/powerpoint/2019/9/main/command">
                  <pc:docMk/>
                  <pc:sldMk cId="3290719644" sldId="2145707017"/>
                  <pc2:cmMk id="{2B0E636B-5CA8-40C0-867F-F598993C8952}"/>
                  <pc2:cmRplyMk id="{38664307-A909-416D-86B8-6C286CFF0BB3}"/>
                </pc2:cmRplyMkLst>
              </pc226:cmRplyChg>
            </pc226:cmChg>
          </p:ext>
        </pc:extLst>
      </pc:sldChg>
    </pc:docChg>
  </pc:docChgLst>
  <pc:docChgLst>
    <pc:chgData name="Linden, Edward" userId="433a1750-097b-48bf-9475-b5c5f6172203" providerId="ADAL" clId="{97C2914C-5098-414A-A9EA-FE20813E6DD4}"/>
    <pc:docChg chg="undo custSel addSld delSld modSld">
      <pc:chgData name="Linden, Edward" userId="433a1750-097b-48bf-9475-b5c5f6172203" providerId="ADAL" clId="{97C2914C-5098-414A-A9EA-FE20813E6DD4}" dt="2024-07-15T01:43:43.234" v="1736"/>
      <pc:docMkLst>
        <pc:docMk/>
      </pc:docMkLst>
      <pc:sldChg chg="modSp mod modCm">
        <pc:chgData name="Linden, Edward" userId="433a1750-097b-48bf-9475-b5c5f6172203" providerId="ADAL" clId="{97C2914C-5098-414A-A9EA-FE20813E6DD4}" dt="2024-07-12T21:18:41.427" v="1648"/>
        <pc:sldMkLst>
          <pc:docMk/>
          <pc:sldMk cId="101772985" sldId="430"/>
        </pc:sldMkLst>
        <pc:spChg chg="mod">
          <ac:chgData name="Linden, Edward" userId="433a1750-097b-48bf-9475-b5c5f6172203" providerId="ADAL" clId="{97C2914C-5098-414A-A9EA-FE20813E6DD4}" dt="2024-07-12T21:18:27.371" v="1647" actId="6549"/>
          <ac:spMkLst>
            <pc:docMk/>
            <pc:sldMk cId="101772985" sldId="430"/>
            <ac:spMk id="4" creationId="{C22108A9-0AF5-B834-1A36-5CDAAAE473F0}"/>
          </ac:spMkLst>
        </pc:spChg>
        <pc:extLst>
          <p:ext xmlns:p="http://schemas.openxmlformats.org/presentationml/2006/main" uri="{D6D511B9-2390-475A-947B-AFAB55BFBCF1}">
            <pc226:cmChg xmlns:pc226="http://schemas.microsoft.com/office/powerpoint/2022/06/main/command" chg="mod">
              <pc226:chgData name="Linden, Edward" userId="433a1750-097b-48bf-9475-b5c5f6172203" providerId="ADAL" clId="{97C2914C-5098-414A-A9EA-FE20813E6DD4}" dt="2024-07-12T21:18:41.427" v="1648"/>
              <pc2:cmMkLst xmlns:pc2="http://schemas.microsoft.com/office/powerpoint/2019/9/main/command">
                <pc:docMk/>
                <pc:sldMk cId="101772985" sldId="430"/>
                <pc2:cmMk id="{D8CA1C1A-FA90-4941-BA7A-4C701EC1B815}"/>
              </pc2:cmMkLst>
              <pc226:cmRplyChg chg="add">
                <pc226:chgData name="Linden, Edward" userId="433a1750-097b-48bf-9475-b5c5f6172203" providerId="ADAL" clId="{97C2914C-5098-414A-A9EA-FE20813E6DD4}" dt="2024-07-12T21:18:21.344" v="1644"/>
                <pc2:cmRplyMkLst xmlns:pc2="http://schemas.microsoft.com/office/powerpoint/2019/9/main/command">
                  <pc:docMk/>
                  <pc:sldMk cId="101772985" sldId="430"/>
                  <pc2:cmMk id="{D8CA1C1A-FA90-4941-BA7A-4C701EC1B815}"/>
                  <pc2:cmRplyMk id="{862A4ED2-5C97-413D-8630-CA89569809B4}"/>
                </pc2:cmRplyMkLst>
              </pc226:cmRplyChg>
            </pc226:cmChg>
          </p:ext>
        </pc:extLst>
      </pc:sldChg>
      <pc:sldChg chg="add addCm modCm">
        <pc:chgData name="Linden, Edward" userId="433a1750-097b-48bf-9475-b5c5f6172203" providerId="ADAL" clId="{97C2914C-5098-414A-A9EA-FE20813E6DD4}" dt="2024-07-12T21:52:19.313" v="1724"/>
        <pc:sldMkLst>
          <pc:docMk/>
          <pc:sldMk cId="3470628635" sldId="1338"/>
        </pc:sldMkLst>
        <pc:extLst>
          <p:ext xmlns:p="http://schemas.openxmlformats.org/presentationml/2006/main" uri="{D6D511B9-2390-475A-947B-AFAB55BFBCF1}">
            <pc226:cmChg xmlns:pc226="http://schemas.microsoft.com/office/powerpoint/2022/06/main/command" chg="add mod">
              <pc226:chgData name="Linden, Edward" userId="433a1750-097b-48bf-9475-b5c5f6172203" providerId="ADAL" clId="{97C2914C-5098-414A-A9EA-FE20813E6DD4}" dt="2024-07-12T21:52:19.313" v="1724"/>
              <pc2:cmMkLst xmlns:pc2="http://schemas.microsoft.com/office/powerpoint/2019/9/main/command">
                <pc:docMk/>
                <pc:sldMk cId="3470628635" sldId="1338"/>
                <pc2:cmMk id="{3843F6A6-5FFA-440A-9EF6-5C9C2E1DEAB3}"/>
              </pc2:cmMkLst>
              <pc226:cmRplyChg chg="add">
                <pc226:chgData name="Linden, Edward" userId="433a1750-097b-48bf-9475-b5c5f6172203" providerId="ADAL" clId="{97C2914C-5098-414A-A9EA-FE20813E6DD4}" dt="2024-07-12T21:52:14.698" v="1723"/>
                <pc2:cmRplyMkLst xmlns:pc2="http://schemas.microsoft.com/office/powerpoint/2019/9/main/command">
                  <pc:docMk/>
                  <pc:sldMk cId="3470628635" sldId="1338"/>
                  <pc2:cmMk id="{3843F6A6-5FFA-440A-9EF6-5C9C2E1DEAB3}"/>
                  <pc2:cmRplyMk id="{58651F1A-74D2-4AA9-B6D0-F5F9DEC9B9D1}"/>
                </pc2:cmRplyMkLst>
              </pc226:cmRplyChg>
              <pc226:cmRplyChg chg="add">
                <pc226:chgData name="Linden, Edward" userId="433a1750-097b-48bf-9475-b5c5f6172203" providerId="ADAL" clId="{97C2914C-5098-414A-A9EA-FE20813E6DD4}" dt="2024-07-10T16:07:59.423" v="1458"/>
                <pc2:cmRplyMkLst xmlns:pc2="http://schemas.microsoft.com/office/powerpoint/2019/9/main/command">
                  <pc:docMk/>
                  <pc:sldMk cId="3470628635" sldId="1338"/>
                  <pc2:cmMk id="{3843F6A6-5FFA-440A-9EF6-5C9C2E1DEAB3}"/>
                  <pc2:cmRplyMk id="{4E81F95F-8B31-4A08-974D-3DCF1CA8CF04}"/>
                </pc2:cmRplyMkLst>
              </pc226:cmRplyChg>
            </pc226:cmChg>
          </p:ext>
        </pc:extLst>
      </pc:sldChg>
      <pc:sldChg chg="modSp mod modCm">
        <pc:chgData name="Linden, Edward" userId="433a1750-097b-48bf-9475-b5c5f6172203" providerId="ADAL" clId="{97C2914C-5098-414A-A9EA-FE20813E6DD4}" dt="2024-07-15T01:43:43.234" v="1736"/>
        <pc:sldMkLst>
          <pc:docMk/>
          <pc:sldMk cId="2758598640" sldId="1341"/>
        </pc:sldMkLst>
        <pc:spChg chg="mod">
          <ac:chgData name="Linden, Edward" userId="433a1750-097b-48bf-9475-b5c5f6172203" providerId="ADAL" clId="{97C2914C-5098-414A-A9EA-FE20813E6DD4}" dt="2024-07-15T01:36:21.590" v="1734" actId="6549"/>
          <ac:spMkLst>
            <pc:docMk/>
            <pc:sldMk cId="2758598640" sldId="1341"/>
            <ac:spMk id="2" creationId="{A9340FBA-B2B8-749B-6AD9-F86C2D3EA7D5}"/>
          </ac:spMkLst>
        </pc:spChg>
        <pc:extLst>
          <p:ext xmlns:p="http://schemas.openxmlformats.org/presentationml/2006/main" uri="{D6D511B9-2390-475A-947B-AFAB55BFBCF1}">
            <pc226:cmChg xmlns:pc226="http://schemas.microsoft.com/office/powerpoint/2022/06/main/command" chg="mod">
              <pc226:chgData name="Linden, Edward" userId="433a1750-097b-48bf-9475-b5c5f6172203" providerId="ADAL" clId="{97C2914C-5098-414A-A9EA-FE20813E6DD4}" dt="2024-07-15T01:36:21.590" v="1734" actId="6549"/>
              <pc2:cmMkLst xmlns:pc2="http://schemas.microsoft.com/office/powerpoint/2019/9/main/command">
                <pc:docMk/>
                <pc:sldMk cId="2758598640" sldId="1341"/>
                <pc2:cmMk id="{D0818B55-8256-493F-93A0-258A1EB12B78}"/>
              </pc2:cmMkLst>
              <pc226:cmRplyChg chg="add">
                <pc226:chgData name="Linden, Edward" userId="433a1750-097b-48bf-9475-b5c5f6172203" providerId="ADAL" clId="{97C2914C-5098-414A-A9EA-FE20813E6DD4}" dt="2024-07-10T19:27:07.778" v="1641"/>
                <pc2:cmRplyMkLst xmlns:pc2="http://schemas.microsoft.com/office/powerpoint/2019/9/main/command">
                  <pc:docMk/>
                  <pc:sldMk cId="2758598640" sldId="1341"/>
                  <pc2:cmMk id="{D0818B55-8256-493F-93A0-258A1EB12B78}"/>
                  <pc2:cmRplyMk id="{AE6FB225-A939-4755-8CBD-1312AB73E2C0}"/>
                </pc2:cmRplyMkLst>
              </pc226:cmRplyChg>
            </pc226:cmChg>
            <pc226:cmChg xmlns:pc226="http://schemas.microsoft.com/office/powerpoint/2022/06/main/command" chg="mod">
              <pc226:chgData name="Linden, Edward" userId="433a1750-097b-48bf-9475-b5c5f6172203" providerId="ADAL" clId="{97C2914C-5098-414A-A9EA-FE20813E6DD4}" dt="2024-07-15T01:43:43.234" v="1736"/>
              <pc2:cmMkLst xmlns:pc2="http://schemas.microsoft.com/office/powerpoint/2019/9/main/command">
                <pc:docMk/>
                <pc:sldMk cId="2758598640" sldId="1341"/>
                <pc2:cmMk id="{4C85ADCE-4241-4591-94EE-42F275780CED}"/>
              </pc2:cmMkLst>
              <pc226:cmRplyChg chg="add">
                <pc226:chgData name="Linden, Edward" userId="433a1750-097b-48bf-9475-b5c5f6172203" providerId="ADAL" clId="{97C2914C-5098-414A-A9EA-FE20813E6DD4}" dt="2024-07-15T01:43:40.020" v="1735"/>
                <pc2:cmRplyMkLst xmlns:pc2="http://schemas.microsoft.com/office/powerpoint/2019/9/main/command">
                  <pc:docMk/>
                  <pc:sldMk cId="2758598640" sldId="1341"/>
                  <pc2:cmMk id="{4C85ADCE-4241-4591-94EE-42F275780CED}"/>
                  <pc2:cmRplyMk id="{7B742B7A-16A9-4626-8452-362E8CC876A1}"/>
                </pc2:cmRplyMkLst>
              </pc226:cmRplyChg>
            </pc226:cmChg>
          </p:ext>
        </pc:extLst>
      </pc:sldChg>
      <pc:sldChg chg="modSp mod modCm">
        <pc:chgData name="Linden, Edward" userId="433a1750-097b-48bf-9475-b5c5f6172203" providerId="ADAL" clId="{97C2914C-5098-414A-A9EA-FE20813E6DD4}" dt="2024-07-12T21:12:47.315" v="1643"/>
        <pc:sldMkLst>
          <pc:docMk/>
          <pc:sldMk cId="2574992220" sldId="2145706922"/>
        </pc:sldMkLst>
        <pc:spChg chg="mod">
          <ac:chgData name="Linden, Edward" userId="433a1750-097b-48bf-9475-b5c5f6172203" providerId="ADAL" clId="{97C2914C-5098-414A-A9EA-FE20813E6DD4}" dt="2024-07-10T13:05:44.043" v="1452" actId="20577"/>
          <ac:spMkLst>
            <pc:docMk/>
            <pc:sldMk cId="2574992220" sldId="2145706922"/>
            <ac:spMk id="11" creationId="{B0773B04-EA28-7C3E-6372-D181D8E283EE}"/>
          </ac:spMkLst>
        </pc:spChg>
        <pc:extLst>
          <p:ext xmlns:p="http://schemas.openxmlformats.org/presentationml/2006/main" uri="{D6D511B9-2390-475A-947B-AFAB55BFBCF1}">
            <pc226:cmChg xmlns:pc226="http://schemas.microsoft.com/office/powerpoint/2022/06/main/command" chg="mod">
              <pc226:chgData name="Linden, Edward" userId="433a1750-097b-48bf-9475-b5c5f6172203" providerId="ADAL" clId="{97C2914C-5098-414A-A9EA-FE20813E6DD4}" dt="2024-07-12T21:12:47.315" v="1643"/>
              <pc2:cmMkLst xmlns:pc2="http://schemas.microsoft.com/office/powerpoint/2019/9/main/command">
                <pc:docMk/>
                <pc:sldMk cId="2574992220" sldId="2145706922"/>
                <pc2:cmMk id="{8305DF80-54B4-47B0-9EF1-D39183566CFE}"/>
              </pc2:cmMkLst>
            </pc226:cmChg>
          </p:ext>
        </pc:extLst>
      </pc:sldChg>
      <pc:sldChg chg="modSp del mod addCm modCm">
        <pc:chgData name="Linden, Edward" userId="433a1750-097b-48bf-9475-b5c5f6172203" providerId="ADAL" clId="{97C2914C-5098-414A-A9EA-FE20813E6DD4}" dt="2024-07-10T13:21:44.672" v="1455" actId="47"/>
        <pc:sldMkLst>
          <pc:docMk/>
          <pc:sldMk cId="3938024488" sldId="2145707002"/>
        </pc:sldMkLst>
        <pc:spChg chg="mod">
          <ac:chgData name="Linden, Edward" userId="433a1750-097b-48bf-9475-b5c5f6172203" providerId="ADAL" clId="{97C2914C-5098-414A-A9EA-FE20813E6DD4}" dt="2024-07-09T21:59:43.104" v="704" actId="1036"/>
          <ac:spMkLst>
            <pc:docMk/>
            <pc:sldMk cId="3938024488" sldId="2145707002"/>
            <ac:spMk id="2" creationId="{7FC441C0-8ED1-D338-9875-8338BAC89FD2}"/>
          </ac:spMkLst>
        </pc:spChg>
        <pc:extLst>
          <p:ext xmlns:p="http://schemas.openxmlformats.org/presentationml/2006/main" uri="{D6D511B9-2390-475A-947B-AFAB55BFBCF1}">
            <pc226:cmChg xmlns:pc226="http://schemas.microsoft.com/office/powerpoint/2022/06/main/command" chg="add">
              <pc226:chgData name="Linden, Edward" userId="433a1750-097b-48bf-9475-b5c5f6172203" providerId="ADAL" clId="{97C2914C-5098-414A-A9EA-FE20813E6DD4}" dt="2024-07-10T13:19:33.933" v="1454"/>
              <pc2:cmMkLst xmlns:pc2="http://schemas.microsoft.com/office/powerpoint/2019/9/main/command">
                <pc:docMk/>
                <pc:sldMk cId="3938024488" sldId="2145707002"/>
                <pc2:cmMk id="{000328AA-BBCA-4AD2-8E67-C6F973E01D68}"/>
              </pc2:cmMkLst>
            </pc226:cmChg>
            <pc226:cmChg xmlns:pc226="http://schemas.microsoft.com/office/powerpoint/2022/06/main/command" chg="add mod">
              <pc226:chgData name="Linden, Edward" userId="433a1750-097b-48bf-9475-b5c5f6172203" providerId="ADAL" clId="{97C2914C-5098-414A-A9EA-FE20813E6DD4}" dt="2024-07-09T21:57:36.012" v="703"/>
              <pc2:cmMkLst xmlns:pc2="http://schemas.microsoft.com/office/powerpoint/2019/9/main/command">
                <pc:docMk/>
                <pc:sldMk cId="3938024488" sldId="2145707002"/>
                <pc2:cmMk id="{1E451BC3-2609-4259-94BA-90123732C084}"/>
              </pc2:cmMkLst>
            </pc226:cmChg>
            <pc226:cmChg xmlns:pc226="http://schemas.microsoft.com/office/powerpoint/2022/06/main/command" chg="mod">
              <pc226:chgData name="Linden, Edward" userId="433a1750-097b-48bf-9475-b5c5f6172203" providerId="ADAL" clId="{97C2914C-5098-414A-A9EA-FE20813E6DD4}" dt="2024-07-09T21:57:32.379" v="702"/>
              <pc2:cmMkLst xmlns:pc2="http://schemas.microsoft.com/office/powerpoint/2019/9/main/command">
                <pc:docMk/>
                <pc:sldMk cId="3938024488" sldId="2145707002"/>
                <pc2:cmMk id="{2DB33AD1-56B4-4350-9258-3219899538FF}"/>
              </pc2:cmMkLst>
            </pc226:cmChg>
          </p:ext>
        </pc:extLst>
      </pc:sldChg>
      <pc:sldChg chg="modSp mod modCm">
        <pc:chgData name="Linden, Edward" userId="433a1750-097b-48bf-9475-b5c5f6172203" providerId="ADAL" clId="{97C2914C-5098-414A-A9EA-FE20813E6DD4}" dt="2024-07-09T21:56:40.150" v="698"/>
        <pc:sldMkLst>
          <pc:docMk/>
          <pc:sldMk cId="3290719644" sldId="2145707017"/>
        </pc:sldMkLst>
        <pc:spChg chg="mod">
          <ac:chgData name="Linden, Edward" userId="433a1750-097b-48bf-9475-b5c5f6172203" providerId="ADAL" clId="{97C2914C-5098-414A-A9EA-FE20813E6DD4}" dt="2024-07-09T21:45:50.190" v="693" actId="20577"/>
          <ac:spMkLst>
            <pc:docMk/>
            <pc:sldMk cId="3290719644" sldId="2145707017"/>
            <ac:spMk id="2" creationId="{A9340FBA-B2B8-749B-6AD9-F86C2D3EA7D5}"/>
          </ac:spMkLst>
        </pc:spChg>
        <pc:extLst>
          <p:ext xmlns:p="http://schemas.openxmlformats.org/presentationml/2006/main" uri="{D6D511B9-2390-475A-947B-AFAB55BFBCF1}">
            <pc226:cmChg xmlns:pc226="http://schemas.microsoft.com/office/powerpoint/2022/06/main/command" chg="mod">
              <pc226:chgData name="Linden, Edward" userId="433a1750-097b-48bf-9475-b5c5f6172203" providerId="ADAL" clId="{97C2914C-5098-414A-A9EA-FE20813E6DD4}" dt="2024-07-09T21:45:56.026" v="695"/>
              <pc2:cmMkLst xmlns:pc2="http://schemas.microsoft.com/office/powerpoint/2019/9/main/command">
                <pc:docMk/>
                <pc:sldMk cId="3290719644" sldId="2145707017"/>
                <pc2:cmMk id="{80C6F818-4AE0-4CE8-AA8C-0BEBCC18BB85}"/>
              </pc2:cmMkLst>
              <pc226:cmRplyChg chg="add">
                <pc226:chgData name="Linden, Edward" userId="433a1750-097b-48bf-9475-b5c5f6172203" providerId="ADAL" clId="{97C2914C-5098-414A-A9EA-FE20813E6DD4}" dt="2024-07-09T21:45:53.900" v="694"/>
                <pc2:cmRplyMkLst xmlns:pc2="http://schemas.microsoft.com/office/powerpoint/2019/9/main/command">
                  <pc:docMk/>
                  <pc:sldMk cId="3290719644" sldId="2145707017"/>
                  <pc2:cmMk id="{80C6F818-4AE0-4CE8-AA8C-0BEBCC18BB85}"/>
                  <pc2:cmRplyMk id="{1F2FB0F2-9282-44C0-B410-FDF0EE2157C6}"/>
                </pc2:cmRplyMkLst>
              </pc226:cmRplyChg>
            </pc226:cmChg>
            <pc226:cmChg xmlns:pc226="http://schemas.microsoft.com/office/powerpoint/2022/06/main/command" chg="mod">
              <pc226:chgData name="Linden, Edward" userId="433a1750-097b-48bf-9475-b5c5f6172203" providerId="ADAL" clId="{97C2914C-5098-414A-A9EA-FE20813E6DD4}" dt="2024-07-09T21:56:40.150" v="698"/>
              <pc2:cmMkLst xmlns:pc2="http://schemas.microsoft.com/office/powerpoint/2019/9/main/command">
                <pc:docMk/>
                <pc:sldMk cId="3290719644" sldId="2145707017"/>
                <pc2:cmMk id="{A00854C3-1870-4918-A3F0-7E53467F3200}"/>
              </pc2:cmMkLst>
            </pc226:cmChg>
          </p:ext>
        </pc:extLst>
      </pc:sldChg>
      <pc:sldChg chg="modSp mod modCm">
        <pc:chgData name="Linden, Edward" userId="433a1750-097b-48bf-9475-b5c5f6172203" providerId="ADAL" clId="{97C2914C-5098-414A-A9EA-FE20813E6DD4}" dt="2024-07-12T21:27:04.697" v="1665"/>
        <pc:sldMkLst>
          <pc:docMk/>
          <pc:sldMk cId="1395659750" sldId="2145707023"/>
        </pc:sldMkLst>
        <pc:spChg chg="mod">
          <ac:chgData name="Linden, Edward" userId="433a1750-097b-48bf-9475-b5c5f6172203" providerId="ADAL" clId="{97C2914C-5098-414A-A9EA-FE20813E6DD4}" dt="2024-07-12T21:26:53.988" v="1664" actId="20577"/>
          <ac:spMkLst>
            <pc:docMk/>
            <pc:sldMk cId="1395659750" sldId="2145707023"/>
            <ac:spMk id="2" creationId="{3E6E81C4-EDC1-17E7-CF06-3059DAAB1934}"/>
          </ac:spMkLst>
        </pc:spChg>
        <pc:extLst>
          <p:ext xmlns:p="http://schemas.openxmlformats.org/presentationml/2006/main" uri="{D6D511B9-2390-475A-947B-AFAB55BFBCF1}">
            <pc226:cmChg xmlns:pc226="http://schemas.microsoft.com/office/powerpoint/2022/06/main/command" chg="mod">
              <pc226:chgData name="Linden, Edward" userId="433a1750-097b-48bf-9475-b5c5f6172203" providerId="ADAL" clId="{97C2914C-5098-414A-A9EA-FE20813E6DD4}" dt="2024-07-12T21:27:04.697" v="1665"/>
              <pc2:cmMkLst xmlns:pc2="http://schemas.microsoft.com/office/powerpoint/2019/9/main/command">
                <pc:docMk/>
                <pc:sldMk cId="1395659750" sldId="2145707023"/>
                <pc2:cmMk id="{282DCFEE-E9AD-4BF7-B7CD-742D8B720D60}"/>
              </pc2:cmMkLst>
              <pc226:cmRplyChg chg="add mod">
                <pc226:chgData name="Linden, Edward" userId="433a1750-097b-48bf-9475-b5c5f6172203" providerId="ADAL" clId="{97C2914C-5098-414A-A9EA-FE20813E6DD4}" dt="2024-07-12T21:26:46.364" v="1659"/>
                <pc2:cmRplyMkLst xmlns:pc2="http://schemas.microsoft.com/office/powerpoint/2019/9/main/command">
                  <pc:docMk/>
                  <pc:sldMk cId="1395659750" sldId="2145707023"/>
                  <pc2:cmMk id="{282DCFEE-E9AD-4BF7-B7CD-742D8B720D60}"/>
                  <pc2:cmRplyMk id="{E9C4682F-5224-4E00-99CE-1EF3A2912B5C}"/>
                </pc2:cmRplyMkLst>
              </pc226:cmRplyChg>
            </pc226:cmChg>
          </p:ext>
        </pc:extLst>
      </pc:sldChg>
      <pc:sldChg chg="add del">
        <pc:chgData name="Linden, Edward" userId="433a1750-097b-48bf-9475-b5c5f6172203" providerId="ADAL" clId="{97C2914C-5098-414A-A9EA-FE20813E6DD4}" dt="2024-06-17T22:57:49.459" v="420" actId="47"/>
        <pc:sldMkLst>
          <pc:docMk/>
          <pc:sldMk cId="399448305" sldId="2145707024"/>
        </pc:sldMkLst>
      </pc:sldChg>
      <pc:sldChg chg="modSp mod addCm modCm">
        <pc:chgData name="Linden, Edward" userId="433a1750-097b-48bf-9475-b5c5f6172203" providerId="ADAL" clId="{97C2914C-5098-414A-A9EA-FE20813E6DD4}" dt="2024-07-12T21:24:33.457" v="1657"/>
        <pc:sldMkLst>
          <pc:docMk/>
          <pc:sldMk cId="3237629128" sldId="2145707025"/>
        </pc:sldMkLst>
        <pc:spChg chg="mod">
          <ac:chgData name="Linden, Edward" userId="433a1750-097b-48bf-9475-b5c5f6172203" providerId="ADAL" clId="{97C2914C-5098-414A-A9EA-FE20813E6DD4}" dt="2024-07-12T21:24:28.140" v="1656" actId="20577"/>
          <ac:spMkLst>
            <pc:docMk/>
            <pc:sldMk cId="3237629128" sldId="2145707025"/>
            <ac:spMk id="2" creationId="{A6E57612-6CD2-B1A3-2645-CEBC9453C160}"/>
          </ac:spMkLst>
        </pc:spChg>
        <pc:extLst>
          <p:ext xmlns:p="http://schemas.openxmlformats.org/presentationml/2006/main" uri="{D6D511B9-2390-475A-947B-AFAB55BFBCF1}">
            <pc226:cmChg xmlns:pc226="http://schemas.microsoft.com/office/powerpoint/2022/06/main/command" chg="add mod">
              <pc226:chgData name="Linden, Edward" userId="433a1750-097b-48bf-9475-b5c5f6172203" providerId="ADAL" clId="{97C2914C-5098-414A-A9EA-FE20813E6DD4}" dt="2024-07-12T21:24:28.140" v="1656" actId="20577"/>
              <pc2:cmMkLst xmlns:pc2="http://schemas.microsoft.com/office/powerpoint/2019/9/main/command">
                <pc:docMk/>
                <pc:sldMk cId="3237629128" sldId="2145707025"/>
                <pc2:cmMk id="{D87B7E50-2F17-4920-AF5C-210C29526792}"/>
              </pc2:cmMkLst>
            </pc226:cmChg>
            <pc226:cmChg xmlns:pc226="http://schemas.microsoft.com/office/powerpoint/2022/06/main/command" chg="add mod">
              <pc226:chgData name="Linden, Edward" userId="433a1750-097b-48bf-9475-b5c5f6172203" providerId="ADAL" clId="{97C2914C-5098-414A-A9EA-FE20813E6DD4}" dt="2024-07-09T21:57:13.389" v="699"/>
              <pc2:cmMkLst xmlns:pc2="http://schemas.microsoft.com/office/powerpoint/2019/9/main/command">
                <pc:docMk/>
                <pc:sldMk cId="3237629128" sldId="2145707025"/>
                <pc2:cmMk id="{50B0018D-A7D6-48EB-8DED-7455BA6F11F4}"/>
              </pc2:cmMkLst>
            </pc226:cmChg>
            <pc226:cmChg xmlns:pc226="http://schemas.microsoft.com/office/powerpoint/2022/06/main/command" chg="mod">
              <pc226:chgData name="Linden, Edward" userId="433a1750-097b-48bf-9475-b5c5f6172203" providerId="ADAL" clId="{97C2914C-5098-414A-A9EA-FE20813E6DD4}" dt="2024-07-12T21:24:33.457" v="1657"/>
              <pc2:cmMkLst xmlns:pc2="http://schemas.microsoft.com/office/powerpoint/2019/9/main/command">
                <pc:docMk/>
                <pc:sldMk cId="3237629128" sldId="2145707025"/>
                <pc2:cmMk id="{50A599CA-90EF-46B5-B7DD-6770D9F8C452}"/>
              </pc2:cmMkLst>
              <pc226:cmRplyChg chg="add">
                <pc226:chgData name="Linden, Edward" userId="433a1750-097b-48bf-9475-b5c5f6172203" providerId="ADAL" clId="{97C2914C-5098-414A-A9EA-FE20813E6DD4}" dt="2024-07-12T21:24:22.520" v="1651"/>
                <pc2:cmRplyMkLst xmlns:pc2="http://schemas.microsoft.com/office/powerpoint/2019/9/main/command">
                  <pc:docMk/>
                  <pc:sldMk cId="3237629128" sldId="2145707025"/>
                  <pc2:cmMk id="{50A599CA-90EF-46B5-B7DD-6770D9F8C452}"/>
                  <pc2:cmRplyMk id="{55205678-D3B5-4237-B9AA-3BF88388B7D1}"/>
                </pc2:cmRplyMkLst>
              </pc226:cmRplyChg>
            </pc226:cmChg>
            <pc226:cmChg xmlns:pc226="http://schemas.microsoft.com/office/powerpoint/2022/06/main/command" chg="mod">
              <pc226:chgData name="Linden, Edward" userId="433a1750-097b-48bf-9475-b5c5f6172203" providerId="ADAL" clId="{97C2914C-5098-414A-A9EA-FE20813E6DD4}" dt="2024-07-12T21:24:28.140" v="1656" actId="20577"/>
              <pc2:cmMkLst xmlns:pc2="http://schemas.microsoft.com/office/powerpoint/2019/9/main/command">
                <pc:docMk/>
                <pc:sldMk cId="3237629128" sldId="2145707025"/>
                <pc2:cmMk id="{20FF84E1-D4C5-49A0-9EE3-3F362A40AD07}"/>
              </pc2:cmMkLst>
              <pc226:cmRplyChg chg="add">
                <pc226:chgData name="Linden, Edward" userId="433a1750-097b-48bf-9475-b5c5f6172203" providerId="ADAL" clId="{97C2914C-5098-414A-A9EA-FE20813E6DD4}" dt="2024-07-10T19:23:18.578" v="1628"/>
                <pc2:cmRplyMkLst xmlns:pc2="http://schemas.microsoft.com/office/powerpoint/2019/9/main/command">
                  <pc:docMk/>
                  <pc:sldMk cId="3237629128" sldId="2145707025"/>
                  <pc2:cmMk id="{20FF84E1-D4C5-49A0-9EE3-3F362A40AD07}"/>
                  <pc2:cmRplyMk id="{A5A1EF46-7E9C-42EA-867B-EEE0DA55CE1D}"/>
                </pc2:cmRplyMkLst>
              </pc226:cmRplyChg>
            </pc226:cmChg>
          </p:ext>
        </pc:extLst>
      </pc:sldChg>
      <pc:sldChg chg="modCm">
        <pc:chgData name="Linden, Edward" userId="433a1750-097b-48bf-9475-b5c5f6172203" providerId="ADAL" clId="{97C2914C-5098-414A-A9EA-FE20813E6DD4}" dt="2024-07-09T22:00:10.267" v="705"/>
        <pc:sldMkLst>
          <pc:docMk/>
          <pc:sldMk cId="2723532483" sldId="2145707039"/>
        </pc:sldMkLst>
        <pc:extLst>
          <p:ext xmlns:p="http://schemas.openxmlformats.org/presentationml/2006/main" uri="{D6D511B9-2390-475A-947B-AFAB55BFBCF1}">
            <pc226:cmChg xmlns:pc226="http://schemas.microsoft.com/office/powerpoint/2022/06/main/command" chg="mod">
              <pc226:chgData name="Linden, Edward" userId="433a1750-097b-48bf-9475-b5c5f6172203" providerId="ADAL" clId="{97C2914C-5098-414A-A9EA-FE20813E6DD4}" dt="2024-07-09T22:00:10.267" v="705"/>
              <pc2:cmMkLst xmlns:pc2="http://schemas.microsoft.com/office/powerpoint/2019/9/main/command">
                <pc:docMk/>
                <pc:sldMk cId="2723532483" sldId="2145707039"/>
                <pc2:cmMk id="{5C650EFE-CA4C-4C3E-84FE-04F67F45B264}"/>
              </pc2:cmMkLst>
            </pc226:cmChg>
          </p:ext>
        </pc:extLst>
      </pc:sldChg>
      <pc:sldChg chg="modSp mod addCm modCm modNotesTx">
        <pc:chgData name="Linden, Edward" userId="433a1750-097b-48bf-9475-b5c5f6172203" providerId="ADAL" clId="{97C2914C-5098-414A-A9EA-FE20813E6DD4}" dt="2024-07-12T21:28:10.835" v="1681"/>
        <pc:sldMkLst>
          <pc:docMk/>
          <pc:sldMk cId="3720574340" sldId="2145707045"/>
        </pc:sldMkLst>
        <pc:spChg chg="mod">
          <ac:chgData name="Linden, Edward" userId="433a1750-097b-48bf-9475-b5c5f6172203" providerId="ADAL" clId="{97C2914C-5098-414A-A9EA-FE20813E6DD4}" dt="2024-07-12T21:27:36.973" v="1679" actId="20577"/>
          <ac:spMkLst>
            <pc:docMk/>
            <pc:sldMk cId="3720574340" sldId="2145707045"/>
            <ac:spMk id="5" creationId="{D6230061-50ED-D709-D53D-4C38A6D1BC0F}"/>
          </ac:spMkLst>
        </pc:spChg>
        <pc:extLst>
          <p:ext xmlns:p="http://schemas.openxmlformats.org/presentationml/2006/main" uri="{D6D511B9-2390-475A-947B-AFAB55BFBCF1}">
            <pc226:cmChg xmlns:pc226="http://schemas.microsoft.com/office/powerpoint/2022/06/main/command" chg="mod">
              <pc226:chgData name="Linden, Edward" userId="433a1750-097b-48bf-9475-b5c5f6172203" providerId="ADAL" clId="{97C2914C-5098-414A-A9EA-FE20813E6DD4}" dt="2024-07-12T21:27:36.973" v="1679" actId="20577"/>
              <pc2:cmMkLst xmlns:pc2="http://schemas.microsoft.com/office/powerpoint/2019/9/main/command">
                <pc:docMk/>
                <pc:sldMk cId="3720574340" sldId="2145707045"/>
                <pc2:cmMk id="{254C8206-683A-47BD-8265-EEEE5D29D23A}"/>
              </pc2:cmMkLst>
              <pc226:cmRplyChg chg="add">
                <pc226:chgData name="Linden, Edward" userId="433a1750-097b-48bf-9475-b5c5f6172203" providerId="ADAL" clId="{97C2914C-5098-414A-A9EA-FE20813E6DD4}" dt="2024-07-10T19:24:26.827" v="1637"/>
                <pc2:cmRplyMkLst xmlns:pc2="http://schemas.microsoft.com/office/powerpoint/2019/9/main/command">
                  <pc:docMk/>
                  <pc:sldMk cId="3720574340" sldId="2145707045"/>
                  <pc2:cmMk id="{254C8206-683A-47BD-8265-EEEE5D29D23A}"/>
                  <pc2:cmRplyMk id="{68CAACD0-9E42-47D4-995B-F841A3792759}"/>
                </pc2:cmRplyMkLst>
              </pc226:cmRplyChg>
            </pc226:cmChg>
            <pc226:cmChg xmlns:pc226="http://schemas.microsoft.com/office/powerpoint/2022/06/main/command" chg="mod">
              <pc226:chgData name="Linden, Edward" userId="433a1750-097b-48bf-9475-b5c5f6172203" providerId="ADAL" clId="{97C2914C-5098-414A-A9EA-FE20813E6DD4}" dt="2024-07-10T12:45:21.994" v="1436"/>
              <pc2:cmMkLst xmlns:pc2="http://schemas.microsoft.com/office/powerpoint/2019/9/main/command">
                <pc:docMk/>
                <pc:sldMk cId="3720574340" sldId="2145707045"/>
                <pc2:cmMk id="{2E724228-B355-4AFA-BC63-7DEFE9095A3D}"/>
              </pc2:cmMkLst>
              <pc226:cmRplyChg chg="add">
                <pc226:chgData name="Linden, Edward" userId="433a1750-097b-48bf-9475-b5c5f6172203" providerId="ADAL" clId="{97C2914C-5098-414A-A9EA-FE20813E6DD4}" dt="2024-07-10T12:45:00.578" v="1435"/>
                <pc2:cmRplyMkLst xmlns:pc2="http://schemas.microsoft.com/office/powerpoint/2019/9/main/command">
                  <pc:docMk/>
                  <pc:sldMk cId="3720574340" sldId="2145707045"/>
                  <pc2:cmMk id="{2E724228-B355-4AFA-BC63-7DEFE9095A3D}"/>
                  <pc2:cmRplyMk id="{BC7123C9-08B1-4A6B-8F5C-62C65DC5AABA}"/>
                </pc2:cmRplyMkLst>
              </pc226:cmRplyChg>
            </pc226:cmChg>
            <pc226:cmChg xmlns:pc226="http://schemas.microsoft.com/office/powerpoint/2022/06/main/command" chg="add mod">
              <pc226:chgData name="Linden, Edward" userId="433a1750-097b-48bf-9475-b5c5f6172203" providerId="ADAL" clId="{97C2914C-5098-414A-A9EA-FE20813E6DD4}" dt="2024-07-10T12:43:15.260" v="1434"/>
              <pc2:cmMkLst xmlns:pc2="http://schemas.microsoft.com/office/powerpoint/2019/9/main/command">
                <pc:docMk/>
                <pc:sldMk cId="3720574340" sldId="2145707045"/>
                <pc2:cmMk id="{6BAB844A-9580-462E-8AEF-F6075BD068D7}"/>
              </pc2:cmMkLst>
            </pc226:cmChg>
            <pc226:cmChg xmlns:pc226="http://schemas.microsoft.com/office/powerpoint/2022/06/main/command" chg="mod">
              <pc226:chgData name="Linden, Edward" userId="433a1750-097b-48bf-9475-b5c5f6172203" providerId="ADAL" clId="{97C2914C-5098-414A-A9EA-FE20813E6DD4}" dt="2024-07-12T21:27:36.973" v="1679" actId="20577"/>
              <pc2:cmMkLst xmlns:pc2="http://schemas.microsoft.com/office/powerpoint/2019/9/main/command">
                <pc:docMk/>
                <pc:sldMk cId="3720574340" sldId="2145707045"/>
                <pc2:cmMk id="{21815360-0D6F-41C2-81A6-CB1BF97FAAB1}"/>
              </pc2:cmMkLst>
              <pc226:cmRplyChg chg="add">
                <pc226:chgData name="Linden, Edward" userId="433a1750-097b-48bf-9475-b5c5f6172203" providerId="ADAL" clId="{97C2914C-5098-414A-A9EA-FE20813E6DD4}" dt="2024-07-10T19:24:50.477" v="1640"/>
                <pc2:cmRplyMkLst xmlns:pc2="http://schemas.microsoft.com/office/powerpoint/2019/9/main/command">
                  <pc:docMk/>
                  <pc:sldMk cId="3720574340" sldId="2145707045"/>
                  <pc2:cmMk id="{21815360-0D6F-41C2-81A6-CB1BF97FAAB1}"/>
                  <pc2:cmRplyMk id="{7F04F6F0-A5EB-463B-9272-205C64943580}"/>
                </pc2:cmRplyMkLst>
              </pc226:cmRplyChg>
            </pc226:cmChg>
            <pc226:cmChg xmlns:pc226="http://schemas.microsoft.com/office/powerpoint/2022/06/main/command" chg="mod">
              <pc226:chgData name="Linden, Edward" userId="433a1750-097b-48bf-9475-b5c5f6172203" providerId="ADAL" clId="{97C2914C-5098-414A-A9EA-FE20813E6DD4}" dt="2024-07-10T16:51:00.109" v="1625"/>
              <pc2:cmMkLst xmlns:pc2="http://schemas.microsoft.com/office/powerpoint/2019/9/main/command">
                <pc:docMk/>
                <pc:sldMk cId="3720574340" sldId="2145707045"/>
                <pc2:cmMk id="{22DB1C71-76F5-4F33-BB11-A568109819AA}"/>
              </pc2:cmMkLst>
              <pc226:cmRplyChg chg="add">
                <pc226:chgData name="Linden, Edward" userId="433a1750-097b-48bf-9475-b5c5f6172203" providerId="ADAL" clId="{97C2914C-5098-414A-A9EA-FE20813E6DD4}" dt="2024-07-10T16:50:56.354" v="1624"/>
                <pc2:cmRplyMkLst xmlns:pc2="http://schemas.microsoft.com/office/powerpoint/2019/9/main/command">
                  <pc:docMk/>
                  <pc:sldMk cId="3720574340" sldId="2145707045"/>
                  <pc2:cmMk id="{22DB1C71-76F5-4F33-BB11-A568109819AA}"/>
                  <pc2:cmRplyMk id="{AF6D5403-EF65-4D3D-AAA0-3D4173C2FA28}"/>
                </pc2:cmRplyMkLst>
              </pc226:cmRplyChg>
            </pc226:cmChg>
            <pc226:cmChg xmlns:pc226="http://schemas.microsoft.com/office/powerpoint/2022/06/main/command" chg="mod">
              <pc226:chgData name="Linden, Edward" userId="433a1750-097b-48bf-9475-b5c5f6172203" providerId="ADAL" clId="{97C2914C-5098-414A-A9EA-FE20813E6DD4}" dt="2024-07-12T21:28:10.835" v="1681"/>
              <pc2:cmMkLst xmlns:pc2="http://schemas.microsoft.com/office/powerpoint/2019/9/main/command">
                <pc:docMk/>
                <pc:sldMk cId="3720574340" sldId="2145707045"/>
                <pc2:cmMk id="{78055987-A7F0-46EE-B771-6E7B6B24F2DE}"/>
              </pc2:cmMkLst>
              <pc226:cmRplyChg chg="add">
                <pc226:chgData name="Linden, Edward" userId="433a1750-097b-48bf-9475-b5c5f6172203" providerId="ADAL" clId="{97C2914C-5098-414A-A9EA-FE20813E6DD4}" dt="2024-07-12T21:28:00.097" v="1680"/>
                <pc2:cmRplyMkLst xmlns:pc2="http://schemas.microsoft.com/office/powerpoint/2019/9/main/command">
                  <pc:docMk/>
                  <pc:sldMk cId="3720574340" sldId="2145707045"/>
                  <pc2:cmMk id="{78055987-A7F0-46EE-B771-6E7B6B24F2DE}"/>
                  <pc2:cmRplyMk id="{086883D2-ED1F-455B-9326-EA6E48916970}"/>
                </pc2:cmRplyMkLst>
              </pc226:cmRplyChg>
            </pc226:cmChg>
            <pc226:cmChg xmlns:pc226="http://schemas.microsoft.com/office/powerpoint/2022/06/main/command" chg="mod">
              <pc226:chgData name="Linden, Edward" userId="433a1750-097b-48bf-9475-b5c5f6172203" providerId="ADAL" clId="{97C2914C-5098-414A-A9EA-FE20813E6DD4}" dt="2024-07-12T21:27:36.973" v="1679" actId="20577"/>
              <pc2:cmMkLst xmlns:pc2="http://schemas.microsoft.com/office/powerpoint/2019/9/main/command">
                <pc:docMk/>
                <pc:sldMk cId="3720574340" sldId="2145707045"/>
                <pc2:cmMk id="{2B19F2DF-AEAC-4CD0-8481-9D7E0A088188}"/>
              </pc2:cmMkLst>
              <pc226:cmRplyChg chg="add">
                <pc226:chgData name="Linden, Edward" userId="433a1750-097b-48bf-9475-b5c5f6172203" providerId="ADAL" clId="{97C2914C-5098-414A-A9EA-FE20813E6DD4}" dt="2024-07-10T19:24:13.687" v="1635"/>
                <pc2:cmRplyMkLst xmlns:pc2="http://schemas.microsoft.com/office/powerpoint/2019/9/main/command">
                  <pc:docMk/>
                  <pc:sldMk cId="3720574340" sldId="2145707045"/>
                  <pc2:cmMk id="{2B19F2DF-AEAC-4CD0-8481-9D7E0A088188}"/>
                  <pc2:cmRplyMk id="{B8A4A2CE-F8BC-4C47-B6D2-4CBA1747C439}"/>
                </pc2:cmRplyMkLst>
              </pc226:cmRplyChg>
            </pc226:cmChg>
          </p:ext>
        </pc:extLst>
      </pc:sldChg>
      <pc:sldChg chg="delSp modSp add del mod addCm modCm">
        <pc:chgData name="Linden, Edward" userId="433a1750-097b-48bf-9475-b5c5f6172203" providerId="ADAL" clId="{97C2914C-5098-414A-A9EA-FE20813E6DD4}" dt="2024-07-09T21:56:23.853" v="697" actId="47"/>
        <pc:sldMkLst>
          <pc:docMk/>
          <pc:sldMk cId="2529696552" sldId="2145707046"/>
        </pc:sldMkLst>
        <pc:spChg chg="mod">
          <ac:chgData name="Linden, Edward" userId="433a1750-097b-48bf-9475-b5c5f6172203" providerId="ADAL" clId="{97C2914C-5098-414A-A9EA-FE20813E6DD4}" dt="2024-06-17T22:23:53.754" v="45" actId="20577"/>
          <ac:spMkLst>
            <pc:docMk/>
            <pc:sldMk cId="2529696552" sldId="2145707046"/>
            <ac:spMk id="3" creationId="{06942845-BD5A-42C5-A5C4-13339DD507AB}"/>
          </ac:spMkLst>
        </pc:spChg>
        <pc:spChg chg="mod">
          <ac:chgData name="Linden, Edward" userId="433a1750-097b-48bf-9475-b5c5f6172203" providerId="ADAL" clId="{97C2914C-5098-414A-A9EA-FE20813E6DD4}" dt="2024-06-17T22:19:38.423" v="34" actId="113"/>
          <ac:spMkLst>
            <pc:docMk/>
            <pc:sldMk cId="2529696552" sldId="2145707046"/>
            <ac:spMk id="4" creationId="{27D10A9C-2875-3F85-9314-A7638246758F}"/>
          </ac:spMkLst>
        </pc:spChg>
        <pc:graphicFrameChg chg="del modGraphic">
          <ac:chgData name="Linden, Edward" userId="433a1750-097b-48bf-9475-b5c5f6172203" providerId="ADAL" clId="{97C2914C-5098-414A-A9EA-FE20813E6DD4}" dt="2024-06-17T22:19:13.563" v="2" actId="21"/>
          <ac:graphicFrameMkLst>
            <pc:docMk/>
            <pc:sldMk cId="2529696552" sldId="2145707046"/>
            <ac:graphicFrameMk id="6" creationId="{33268B67-BB13-57E8-4455-FCFAABB9E069}"/>
          </ac:graphicFrameMkLst>
        </pc:graphicFrameChg>
        <pc:extLst>
          <p:ext xmlns:p="http://schemas.openxmlformats.org/presentationml/2006/main" uri="{D6D511B9-2390-475A-947B-AFAB55BFBCF1}">
            <pc226:cmChg xmlns:pc226="http://schemas.microsoft.com/office/powerpoint/2022/06/main/command" chg="add mod">
              <pc226:chgData name="Linden, Edward" userId="433a1750-097b-48bf-9475-b5c5f6172203" providerId="ADAL" clId="{97C2914C-5098-414A-A9EA-FE20813E6DD4}" dt="2024-07-09T21:55:24.881" v="696"/>
              <pc2:cmMkLst xmlns:pc2="http://schemas.microsoft.com/office/powerpoint/2019/9/main/command">
                <pc:docMk/>
                <pc:sldMk cId="2529696552" sldId="2145707046"/>
                <pc2:cmMk id="{6D64A1A1-7498-478D-8532-2C6FC522EF0F}"/>
              </pc2:cmMkLst>
              <pc226:cmRplyChg chg="add">
                <pc226:chgData name="Linden, Edward" userId="433a1750-097b-48bf-9475-b5c5f6172203" providerId="ADAL" clId="{97C2914C-5098-414A-A9EA-FE20813E6DD4}" dt="2024-06-23T17:30:27.096" v="673"/>
                <pc2:cmRplyMkLst xmlns:pc2="http://schemas.microsoft.com/office/powerpoint/2019/9/main/command">
                  <pc:docMk/>
                  <pc:sldMk cId="2529696552" sldId="2145707046"/>
                  <pc2:cmMk id="{6D64A1A1-7498-478D-8532-2C6FC522EF0F}"/>
                  <pc2:cmRplyMk id="{86E1025B-B91D-4B93-A8ED-25A6D13339B7}"/>
                </pc2:cmRplyMkLst>
              </pc226:cmRplyChg>
              <pc226:cmRplyChg chg="add">
                <pc226:chgData name="Linden, Edward" userId="433a1750-097b-48bf-9475-b5c5f6172203" providerId="ADAL" clId="{97C2914C-5098-414A-A9EA-FE20813E6DD4}" dt="2024-07-09T21:55:24.881" v="696"/>
                <pc2:cmRplyMkLst xmlns:pc2="http://schemas.microsoft.com/office/powerpoint/2019/9/main/command">
                  <pc:docMk/>
                  <pc:sldMk cId="2529696552" sldId="2145707046"/>
                  <pc2:cmMk id="{6D64A1A1-7498-478D-8532-2C6FC522EF0F}"/>
                  <pc2:cmRplyMk id="{29BA45D1-35C6-46F5-9400-8D56CAD3781D}"/>
                </pc2:cmRplyMkLst>
              </pc226:cmRplyChg>
            </pc226:cmChg>
          </p:ext>
        </pc:extLst>
      </pc:sldChg>
    </pc:docChg>
  </pc:docChgLst>
  <pc:docChgLst>
    <pc:chgData name="Muffoletto, Jamie" userId="daf1e3c6-8137-448a-b141-d23049d419b5" providerId="ADAL" clId="{D4F9B3A0-61A7-4B86-BA1A-9B87AF71E1FA}"/>
    <pc:docChg chg="addSld modSld">
      <pc:chgData name="Muffoletto, Jamie" userId="daf1e3c6-8137-448a-b141-d23049d419b5" providerId="ADAL" clId="{D4F9B3A0-61A7-4B86-BA1A-9B87AF71E1FA}" dt="2024-06-14T22:34:32.009" v="98" actId="20577"/>
      <pc:docMkLst>
        <pc:docMk/>
      </pc:docMkLst>
      <pc:sldChg chg="modSp mod">
        <pc:chgData name="Muffoletto, Jamie" userId="daf1e3c6-8137-448a-b141-d23049d419b5" providerId="ADAL" clId="{D4F9B3A0-61A7-4B86-BA1A-9B87AF71E1FA}" dt="2024-06-14T22:05:55.461" v="49"/>
        <pc:sldMkLst>
          <pc:docMk/>
          <pc:sldMk cId="2758598640" sldId="1341"/>
        </pc:sldMkLst>
        <pc:spChg chg="mod">
          <ac:chgData name="Muffoletto, Jamie" userId="daf1e3c6-8137-448a-b141-d23049d419b5" providerId="ADAL" clId="{D4F9B3A0-61A7-4B86-BA1A-9B87AF71E1FA}" dt="2024-06-14T22:05:41.092" v="48"/>
          <ac:spMkLst>
            <pc:docMk/>
            <pc:sldMk cId="2758598640" sldId="1341"/>
            <ac:spMk id="2" creationId="{A9340FBA-B2B8-749B-6AD9-F86C2D3EA7D5}"/>
          </ac:spMkLst>
        </pc:spChg>
        <pc:spChg chg="mod">
          <ac:chgData name="Muffoletto, Jamie" userId="daf1e3c6-8137-448a-b141-d23049d419b5" providerId="ADAL" clId="{D4F9B3A0-61A7-4B86-BA1A-9B87AF71E1FA}" dt="2024-06-14T22:05:55.461" v="49"/>
          <ac:spMkLst>
            <pc:docMk/>
            <pc:sldMk cId="2758598640" sldId="1341"/>
            <ac:spMk id="3" creationId="{06942845-BD5A-42C5-A5C4-13339DD507AB}"/>
          </ac:spMkLst>
        </pc:spChg>
      </pc:sldChg>
      <pc:sldChg chg="modSp mod">
        <pc:chgData name="Muffoletto, Jamie" userId="daf1e3c6-8137-448a-b141-d23049d419b5" providerId="ADAL" clId="{D4F9B3A0-61A7-4B86-BA1A-9B87AF71E1FA}" dt="2024-06-14T22:34:32.009" v="98" actId="20577"/>
        <pc:sldMkLst>
          <pc:docMk/>
          <pc:sldMk cId="2574992220" sldId="2145706922"/>
        </pc:sldMkLst>
        <pc:spChg chg="mod">
          <ac:chgData name="Muffoletto, Jamie" userId="daf1e3c6-8137-448a-b141-d23049d419b5" providerId="ADAL" clId="{D4F9B3A0-61A7-4B86-BA1A-9B87AF71E1FA}" dt="2024-06-14T22:34:32.009" v="98" actId="20577"/>
          <ac:spMkLst>
            <pc:docMk/>
            <pc:sldMk cId="2574992220" sldId="2145706922"/>
            <ac:spMk id="11" creationId="{B0773B04-EA28-7C3E-6372-D181D8E283EE}"/>
          </ac:spMkLst>
        </pc:spChg>
      </pc:sldChg>
      <pc:sldChg chg="modSp mod addCm">
        <pc:chgData name="Muffoletto, Jamie" userId="daf1e3c6-8137-448a-b141-d23049d419b5" providerId="ADAL" clId="{D4F9B3A0-61A7-4B86-BA1A-9B87AF71E1FA}" dt="2024-06-14T22:29:48.243" v="73"/>
        <pc:sldMkLst>
          <pc:docMk/>
          <pc:sldMk cId="810493986" sldId="2145706976"/>
        </pc:sldMkLst>
        <pc:spChg chg="mod">
          <ac:chgData name="Muffoletto, Jamie" userId="daf1e3c6-8137-448a-b141-d23049d419b5" providerId="ADAL" clId="{D4F9B3A0-61A7-4B86-BA1A-9B87AF71E1FA}" dt="2024-06-14T22:29:33.564" v="72"/>
          <ac:spMkLst>
            <pc:docMk/>
            <pc:sldMk cId="810493986" sldId="2145706976"/>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Muffoletto, Jamie" userId="daf1e3c6-8137-448a-b141-d23049d419b5" providerId="ADAL" clId="{D4F9B3A0-61A7-4B86-BA1A-9B87AF71E1FA}" dt="2024-06-14T22:29:48.243" v="73"/>
              <pc2:cmMkLst xmlns:pc2="http://schemas.microsoft.com/office/powerpoint/2019/9/main/command">
                <pc:docMk/>
                <pc:sldMk cId="810493986" sldId="2145706976"/>
                <pc2:cmMk id="{79A59310-EF31-4EB6-BD4E-9ACC50500857}"/>
              </pc2:cmMkLst>
            </pc226:cmChg>
          </p:ext>
        </pc:extLst>
      </pc:sldChg>
      <pc:sldChg chg="add">
        <pc:chgData name="Muffoletto, Jamie" userId="daf1e3c6-8137-448a-b141-d23049d419b5" providerId="ADAL" clId="{D4F9B3A0-61A7-4B86-BA1A-9B87AF71E1FA}" dt="2024-06-07T18:05:01.491" v="47"/>
        <pc:sldMkLst>
          <pc:docMk/>
          <pc:sldMk cId="3938024488" sldId="2145707002"/>
        </pc:sldMkLst>
      </pc:sldChg>
      <pc:sldChg chg="modSp add">
        <pc:chgData name="Muffoletto, Jamie" userId="daf1e3c6-8137-448a-b141-d23049d419b5" providerId="ADAL" clId="{D4F9B3A0-61A7-4B86-BA1A-9B87AF71E1FA}" dt="2024-06-14T22:34:08.958" v="75"/>
        <pc:sldMkLst>
          <pc:docMk/>
          <pc:sldMk cId="2078580751" sldId="2145707008"/>
        </pc:sldMkLst>
        <pc:spChg chg="mod">
          <ac:chgData name="Muffoletto, Jamie" userId="daf1e3c6-8137-448a-b141-d23049d419b5" providerId="ADAL" clId="{D4F9B3A0-61A7-4B86-BA1A-9B87AF71E1FA}" dt="2024-06-14T22:34:08.958" v="75"/>
          <ac:spMkLst>
            <pc:docMk/>
            <pc:sldMk cId="2078580751" sldId="2145707008"/>
            <ac:spMk id="3" creationId="{EE5F3CC2-D26C-87F4-379B-E80454480A1A}"/>
          </ac:spMkLst>
        </pc:spChg>
      </pc:sldChg>
      <pc:sldChg chg="add">
        <pc:chgData name="Muffoletto, Jamie" userId="daf1e3c6-8137-448a-b141-d23049d419b5" providerId="ADAL" clId="{D4F9B3A0-61A7-4B86-BA1A-9B87AF71E1FA}" dt="2024-06-07T18:05:01.491" v="47"/>
        <pc:sldMkLst>
          <pc:docMk/>
          <pc:sldMk cId="144353369" sldId="2145707009"/>
        </pc:sldMkLst>
      </pc:sldChg>
      <pc:sldChg chg="modSp mod">
        <pc:chgData name="Muffoletto, Jamie" userId="daf1e3c6-8137-448a-b141-d23049d419b5" providerId="ADAL" clId="{D4F9B3A0-61A7-4B86-BA1A-9B87AF71E1FA}" dt="2024-06-14T22:06:20.624" v="67"/>
        <pc:sldMkLst>
          <pc:docMk/>
          <pc:sldMk cId="3290719644" sldId="2145707017"/>
        </pc:sldMkLst>
        <pc:spChg chg="mod">
          <ac:chgData name="Muffoletto, Jamie" userId="daf1e3c6-8137-448a-b141-d23049d419b5" providerId="ADAL" clId="{D4F9B3A0-61A7-4B86-BA1A-9B87AF71E1FA}" dt="2024-06-14T22:06:16.410" v="66" actId="20577"/>
          <ac:spMkLst>
            <pc:docMk/>
            <pc:sldMk cId="3290719644" sldId="2145707017"/>
            <ac:spMk id="2" creationId="{A9340FBA-B2B8-749B-6AD9-F86C2D3EA7D5}"/>
          </ac:spMkLst>
        </pc:spChg>
        <pc:spChg chg="mod">
          <ac:chgData name="Muffoletto, Jamie" userId="daf1e3c6-8137-448a-b141-d23049d419b5" providerId="ADAL" clId="{D4F9B3A0-61A7-4B86-BA1A-9B87AF71E1FA}" dt="2024-06-14T22:06:20.624" v="67"/>
          <ac:spMkLst>
            <pc:docMk/>
            <pc:sldMk cId="3290719644" sldId="2145707017"/>
            <ac:spMk id="3" creationId="{06942845-BD5A-42C5-A5C4-13339DD507AB}"/>
          </ac:spMkLst>
        </pc:spChg>
      </pc:sldChg>
      <pc:sldChg chg="add">
        <pc:chgData name="Muffoletto, Jamie" userId="daf1e3c6-8137-448a-b141-d23049d419b5" providerId="ADAL" clId="{D4F9B3A0-61A7-4B86-BA1A-9B87AF71E1FA}" dt="2024-06-14T22:10:54.385" v="68"/>
        <pc:sldMkLst>
          <pc:docMk/>
          <pc:sldMk cId="3720574340" sldId="2145707045"/>
        </pc:sldMkLst>
      </pc:sldChg>
    </pc:docChg>
  </pc:docChgLst>
  <pc:docChgLst>
    <pc:chgData name="Muffoletto, Jamie" userId="daf1e3c6-8137-448a-b141-d23049d419b5" providerId="ADAL" clId="{EB6605E1-D2AE-4F1E-A95D-76E782232DD6}"/>
    <pc:docChg chg="custSel modSld">
      <pc:chgData name="Muffoletto, Jamie" userId="daf1e3c6-8137-448a-b141-d23049d419b5" providerId="ADAL" clId="{EB6605E1-D2AE-4F1E-A95D-76E782232DD6}" dt="2024-07-15T12:01:19.810" v="28" actId="20577"/>
      <pc:docMkLst>
        <pc:docMk/>
      </pc:docMkLst>
      <pc:sldChg chg="delCm">
        <pc:chgData name="Muffoletto, Jamie" userId="daf1e3c6-8137-448a-b141-d23049d419b5" providerId="ADAL" clId="{EB6605E1-D2AE-4F1E-A95D-76E782232DD6}" dt="2024-07-15T11:55:45.889" v="1"/>
        <pc:sldMkLst>
          <pc:docMk/>
          <pc:sldMk cId="101772985" sldId="430"/>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EB6605E1-D2AE-4F1E-A95D-76E782232DD6}" dt="2024-07-15T11:55:45.889" v="1"/>
              <pc2:cmMkLst xmlns:pc2="http://schemas.microsoft.com/office/powerpoint/2019/9/main/command">
                <pc:docMk/>
                <pc:sldMk cId="101772985" sldId="430"/>
                <pc2:cmMk id="{D8CA1C1A-FA90-4941-BA7A-4C701EC1B815}"/>
              </pc2:cmMkLst>
            </pc226:cmChg>
          </p:ext>
        </pc:extLst>
      </pc:sldChg>
      <pc:sldChg chg="delCm">
        <pc:chgData name="Muffoletto, Jamie" userId="daf1e3c6-8137-448a-b141-d23049d419b5" providerId="ADAL" clId="{EB6605E1-D2AE-4F1E-A95D-76E782232DD6}" dt="2024-07-15T11:56:00.876" v="6"/>
        <pc:sldMkLst>
          <pc:docMk/>
          <pc:sldMk cId="3470628635" sldId="1338"/>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EB6605E1-D2AE-4F1E-A95D-76E782232DD6}" dt="2024-07-15T11:56:00.876" v="6"/>
              <pc2:cmMkLst xmlns:pc2="http://schemas.microsoft.com/office/powerpoint/2019/9/main/command">
                <pc:docMk/>
                <pc:sldMk cId="3470628635" sldId="1338"/>
                <pc2:cmMk id="{3843F6A6-5FFA-440A-9EF6-5C9C2E1DEAB3}"/>
              </pc2:cmMkLst>
            </pc226:cmChg>
          </p:ext>
        </pc:extLst>
      </pc:sldChg>
      <pc:sldChg chg="modSp mod delCm">
        <pc:chgData name="Muffoletto, Jamie" userId="daf1e3c6-8137-448a-b141-d23049d419b5" providerId="ADAL" clId="{EB6605E1-D2AE-4F1E-A95D-76E782232DD6}" dt="2024-07-15T12:01:19.810" v="28" actId="20577"/>
        <pc:sldMkLst>
          <pc:docMk/>
          <pc:sldMk cId="2758598640" sldId="1341"/>
        </pc:sldMkLst>
        <pc:spChg chg="mod">
          <ac:chgData name="Muffoletto, Jamie" userId="daf1e3c6-8137-448a-b141-d23049d419b5" providerId="ADAL" clId="{EB6605E1-D2AE-4F1E-A95D-76E782232DD6}" dt="2024-07-15T12:01:19.810" v="28" actId="20577"/>
          <ac:spMkLst>
            <pc:docMk/>
            <pc:sldMk cId="2758598640" sldId="1341"/>
            <ac:spMk id="3" creationId="{06942845-BD5A-42C5-A5C4-13339DD507AB}"/>
          </ac:spMkLst>
        </pc:sp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EB6605E1-D2AE-4F1E-A95D-76E782232DD6}" dt="2024-07-15T11:55:56.044" v="4"/>
              <pc2:cmMkLst xmlns:pc2="http://schemas.microsoft.com/office/powerpoint/2019/9/main/command">
                <pc:docMk/>
                <pc:sldMk cId="2758598640" sldId="1341"/>
                <pc2:cmMk id="{D0818B55-8256-493F-93A0-258A1EB12B78}"/>
              </pc2:cmMkLst>
            </pc226:cmChg>
            <pc226:cmChg xmlns:pc226="http://schemas.microsoft.com/office/powerpoint/2022/06/main/command" chg="del">
              <pc226:chgData name="Muffoletto, Jamie" userId="daf1e3c6-8137-448a-b141-d23049d419b5" providerId="ADAL" clId="{EB6605E1-D2AE-4F1E-A95D-76E782232DD6}" dt="2024-07-15T11:55:56.932" v="5"/>
              <pc2:cmMkLst xmlns:pc2="http://schemas.microsoft.com/office/powerpoint/2019/9/main/command">
                <pc:docMk/>
                <pc:sldMk cId="2758598640" sldId="1341"/>
                <pc2:cmMk id="{4C85ADCE-4241-4591-94EE-42F275780CED}"/>
              </pc2:cmMkLst>
            </pc226:cmChg>
          </p:ext>
        </pc:extLst>
      </pc:sldChg>
      <pc:sldChg chg="modNotesTx">
        <pc:chgData name="Muffoletto, Jamie" userId="daf1e3c6-8137-448a-b141-d23049d419b5" providerId="ADAL" clId="{EB6605E1-D2AE-4F1E-A95D-76E782232DD6}" dt="2024-07-15T11:57:55.923" v="21" actId="6549"/>
        <pc:sldMkLst>
          <pc:docMk/>
          <pc:sldMk cId="4117805516" sldId="1342"/>
        </pc:sldMkLst>
      </pc:sldChg>
      <pc:sldChg chg="modNotesTx">
        <pc:chgData name="Muffoletto, Jamie" userId="daf1e3c6-8137-448a-b141-d23049d419b5" providerId="ADAL" clId="{EB6605E1-D2AE-4F1E-A95D-76E782232DD6}" dt="2024-07-15T11:57:50.692" v="20" actId="6549"/>
        <pc:sldMkLst>
          <pc:docMk/>
          <pc:sldMk cId="3728244890" sldId="1343"/>
        </pc:sldMkLst>
      </pc:sldChg>
      <pc:sldChg chg="delCm">
        <pc:chgData name="Muffoletto, Jamie" userId="daf1e3c6-8137-448a-b141-d23049d419b5" providerId="ADAL" clId="{EB6605E1-D2AE-4F1E-A95D-76E782232DD6}" dt="2024-07-15T11:55:34.600" v="0"/>
        <pc:sldMkLst>
          <pc:docMk/>
          <pc:sldMk cId="2574992220" sldId="2145706922"/>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EB6605E1-D2AE-4F1E-A95D-76E782232DD6}" dt="2024-07-15T11:55:34.600" v="0"/>
              <pc2:cmMkLst xmlns:pc2="http://schemas.microsoft.com/office/powerpoint/2019/9/main/command">
                <pc:docMk/>
                <pc:sldMk cId="2574992220" sldId="2145706922"/>
                <pc2:cmMk id="{8305DF80-54B4-47B0-9EF1-D39183566CFE}"/>
              </pc2:cmMkLst>
            </pc226:cmChg>
          </p:ext>
        </pc:extLst>
      </pc:sldChg>
      <pc:sldChg chg="delCm">
        <pc:chgData name="Muffoletto, Jamie" userId="daf1e3c6-8137-448a-b141-d23049d419b5" providerId="ADAL" clId="{EB6605E1-D2AE-4F1E-A95D-76E782232DD6}" dt="2024-07-15T11:55:52.594" v="3"/>
        <pc:sldMkLst>
          <pc:docMk/>
          <pc:sldMk cId="3290719644" sldId="2145707017"/>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EB6605E1-D2AE-4F1E-A95D-76E782232DD6}" dt="2024-07-15T11:55:51.726" v="2"/>
              <pc2:cmMkLst xmlns:pc2="http://schemas.microsoft.com/office/powerpoint/2019/9/main/command">
                <pc:docMk/>
                <pc:sldMk cId="3290719644" sldId="2145707017"/>
                <pc2:cmMk id="{80C6F818-4AE0-4CE8-AA8C-0BEBCC18BB85}"/>
              </pc2:cmMkLst>
            </pc226:cmChg>
            <pc226:cmChg xmlns:pc226="http://schemas.microsoft.com/office/powerpoint/2022/06/main/command" chg="del">
              <pc226:chgData name="Muffoletto, Jamie" userId="daf1e3c6-8137-448a-b141-d23049d419b5" providerId="ADAL" clId="{EB6605E1-D2AE-4F1E-A95D-76E782232DD6}" dt="2024-07-15T11:55:52.594" v="3"/>
              <pc2:cmMkLst xmlns:pc2="http://schemas.microsoft.com/office/powerpoint/2019/9/main/command">
                <pc:docMk/>
                <pc:sldMk cId="3290719644" sldId="2145707017"/>
                <pc2:cmMk id="{A00854C3-1870-4918-A3F0-7E53467F3200}"/>
              </pc2:cmMkLst>
            </pc226:cmChg>
          </p:ext>
        </pc:extLst>
      </pc:sldChg>
      <pc:sldChg chg="modNotesTx">
        <pc:chgData name="Muffoletto, Jamie" userId="daf1e3c6-8137-448a-b141-d23049d419b5" providerId="ADAL" clId="{EB6605E1-D2AE-4F1E-A95D-76E782232DD6}" dt="2024-07-15T11:57:44.486" v="19" actId="6549"/>
        <pc:sldMkLst>
          <pc:docMk/>
          <pc:sldMk cId="3838873467" sldId="2145707018"/>
        </pc:sldMkLst>
      </pc:sldChg>
      <pc:sldChg chg="modNotesTx">
        <pc:chgData name="Muffoletto, Jamie" userId="daf1e3c6-8137-448a-b141-d23049d419b5" providerId="ADAL" clId="{EB6605E1-D2AE-4F1E-A95D-76E782232DD6}" dt="2024-07-15T11:58:05.863" v="22" actId="6549"/>
        <pc:sldMkLst>
          <pc:docMk/>
          <pc:sldMk cId="2828414029" sldId="2145707022"/>
        </pc:sldMkLst>
      </pc:sldChg>
      <pc:sldChg chg="delCm">
        <pc:chgData name="Muffoletto, Jamie" userId="daf1e3c6-8137-448a-b141-d23049d419b5" providerId="ADAL" clId="{EB6605E1-D2AE-4F1E-A95D-76E782232DD6}" dt="2024-07-15T11:56:28.107" v="11"/>
        <pc:sldMkLst>
          <pc:docMk/>
          <pc:sldMk cId="1395659750" sldId="2145707023"/>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EB6605E1-D2AE-4F1E-A95D-76E782232DD6}" dt="2024-07-15T11:56:28.107" v="11"/>
              <pc2:cmMkLst xmlns:pc2="http://schemas.microsoft.com/office/powerpoint/2019/9/main/command">
                <pc:docMk/>
                <pc:sldMk cId="1395659750" sldId="2145707023"/>
                <pc2:cmMk id="{282DCFEE-E9AD-4BF7-B7CD-742D8B720D60}"/>
              </pc2:cmMkLst>
            </pc226:cmChg>
          </p:ext>
        </pc:extLst>
      </pc:sldChg>
      <pc:sldChg chg="delCm modNotesTx">
        <pc:chgData name="Muffoletto, Jamie" userId="daf1e3c6-8137-448a-b141-d23049d419b5" providerId="ADAL" clId="{EB6605E1-D2AE-4F1E-A95D-76E782232DD6}" dt="2024-07-15T11:58:09.651" v="23" actId="6549"/>
        <pc:sldMkLst>
          <pc:docMk/>
          <pc:sldMk cId="3237629128" sldId="2145707025"/>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EB6605E1-D2AE-4F1E-A95D-76E782232DD6}" dt="2024-07-15T11:56:22.463" v="8"/>
              <pc2:cmMkLst xmlns:pc2="http://schemas.microsoft.com/office/powerpoint/2019/9/main/command">
                <pc:docMk/>
                <pc:sldMk cId="3237629128" sldId="2145707025"/>
                <pc2:cmMk id="{D87B7E50-2F17-4920-AF5C-210C29526792}"/>
              </pc2:cmMkLst>
            </pc226:cmChg>
            <pc226:cmChg xmlns:pc226="http://schemas.microsoft.com/office/powerpoint/2022/06/main/command" chg="del">
              <pc226:chgData name="Muffoletto, Jamie" userId="daf1e3c6-8137-448a-b141-d23049d419b5" providerId="ADAL" clId="{EB6605E1-D2AE-4F1E-A95D-76E782232DD6}" dt="2024-07-15T11:56:21.791" v="7"/>
              <pc2:cmMkLst xmlns:pc2="http://schemas.microsoft.com/office/powerpoint/2019/9/main/command">
                <pc:docMk/>
                <pc:sldMk cId="3237629128" sldId="2145707025"/>
                <pc2:cmMk id="{50B0018D-A7D6-48EB-8DED-7455BA6F11F4}"/>
              </pc2:cmMkLst>
            </pc226:cmChg>
            <pc226:cmChg xmlns:pc226="http://schemas.microsoft.com/office/powerpoint/2022/06/main/command" chg="del">
              <pc226:chgData name="Muffoletto, Jamie" userId="daf1e3c6-8137-448a-b141-d23049d419b5" providerId="ADAL" clId="{EB6605E1-D2AE-4F1E-A95D-76E782232DD6}" dt="2024-07-15T11:56:23.846" v="10"/>
              <pc2:cmMkLst xmlns:pc2="http://schemas.microsoft.com/office/powerpoint/2019/9/main/command">
                <pc:docMk/>
                <pc:sldMk cId="3237629128" sldId="2145707025"/>
                <pc2:cmMk id="{50A599CA-90EF-46B5-B7DD-6770D9F8C452}"/>
              </pc2:cmMkLst>
            </pc226:cmChg>
            <pc226:cmChg xmlns:pc226="http://schemas.microsoft.com/office/powerpoint/2022/06/main/command" chg="del">
              <pc226:chgData name="Muffoletto, Jamie" userId="daf1e3c6-8137-448a-b141-d23049d419b5" providerId="ADAL" clId="{EB6605E1-D2AE-4F1E-A95D-76E782232DD6}" dt="2024-07-15T11:56:23.147" v="9"/>
              <pc2:cmMkLst xmlns:pc2="http://schemas.microsoft.com/office/powerpoint/2019/9/main/command">
                <pc:docMk/>
                <pc:sldMk cId="3237629128" sldId="2145707025"/>
                <pc2:cmMk id="{20FF84E1-D4C5-49A0-9EE3-3F362A40AD07}"/>
              </pc2:cmMkLst>
            </pc226:cmChg>
          </p:ext>
        </pc:extLst>
      </pc:sldChg>
      <pc:sldChg chg="delSp modSp mod delCm modNotesTx">
        <pc:chgData name="Muffoletto, Jamie" userId="daf1e3c6-8137-448a-b141-d23049d419b5" providerId="ADAL" clId="{EB6605E1-D2AE-4F1E-A95D-76E782232DD6}" dt="2024-07-15T12:01:05.824" v="27" actId="478"/>
        <pc:sldMkLst>
          <pc:docMk/>
          <pc:sldMk cId="3720574340" sldId="2145707045"/>
        </pc:sldMkLst>
        <pc:spChg chg="del mod">
          <ac:chgData name="Muffoletto, Jamie" userId="daf1e3c6-8137-448a-b141-d23049d419b5" providerId="ADAL" clId="{EB6605E1-D2AE-4F1E-A95D-76E782232DD6}" dt="2024-07-15T12:01:05.824" v="27" actId="478"/>
          <ac:spMkLst>
            <pc:docMk/>
            <pc:sldMk cId="3720574340" sldId="2145707045"/>
            <ac:spMk id="4" creationId="{6E8C7837-9F29-06DA-F932-41F15651F14E}"/>
          </ac:spMkLst>
        </pc:spChg>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EB6605E1-D2AE-4F1E-A95D-76E782232DD6}" dt="2024-07-15T11:56:38.514" v="16"/>
              <pc2:cmMkLst xmlns:pc2="http://schemas.microsoft.com/office/powerpoint/2019/9/main/command">
                <pc:docMk/>
                <pc:sldMk cId="3720574340" sldId="2145707045"/>
                <pc2:cmMk id="{254C8206-683A-47BD-8265-EEEE5D29D23A}"/>
              </pc2:cmMkLst>
            </pc226:cmChg>
            <pc226:cmChg xmlns:pc226="http://schemas.microsoft.com/office/powerpoint/2022/06/main/command" chg="del">
              <pc226:chgData name="Muffoletto, Jamie" userId="daf1e3c6-8137-448a-b141-d23049d419b5" providerId="ADAL" clId="{EB6605E1-D2AE-4F1E-A95D-76E782232DD6}" dt="2024-07-15T11:56:35.546" v="13"/>
              <pc2:cmMkLst xmlns:pc2="http://schemas.microsoft.com/office/powerpoint/2019/9/main/command">
                <pc:docMk/>
                <pc:sldMk cId="3720574340" sldId="2145707045"/>
                <pc2:cmMk id="{2E724228-B355-4AFA-BC63-7DEFE9095A3D}"/>
              </pc2:cmMkLst>
            </pc226:cmChg>
            <pc226:cmChg xmlns:pc226="http://schemas.microsoft.com/office/powerpoint/2022/06/main/command" chg="del">
              <pc226:chgData name="Muffoletto, Jamie" userId="daf1e3c6-8137-448a-b141-d23049d419b5" providerId="ADAL" clId="{EB6605E1-D2AE-4F1E-A95D-76E782232DD6}" dt="2024-07-15T11:56:34.570" v="12"/>
              <pc2:cmMkLst xmlns:pc2="http://schemas.microsoft.com/office/powerpoint/2019/9/main/command">
                <pc:docMk/>
                <pc:sldMk cId="3720574340" sldId="2145707045"/>
                <pc2:cmMk id="{6BAB844A-9580-462E-8AEF-F6075BD068D7}"/>
              </pc2:cmMkLst>
            </pc226:cmChg>
            <pc226:cmChg xmlns:pc226="http://schemas.microsoft.com/office/powerpoint/2022/06/main/command" chg="del">
              <pc226:chgData name="Muffoletto, Jamie" userId="daf1e3c6-8137-448a-b141-d23049d419b5" providerId="ADAL" clId="{EB6605E1-D2AE-4F1E-A95D-76E782232DD6}" dt="2024-07-15T11:56:39.163" v="17"/>
              <pc2:cmMkLst xmlns:pc2="http://schemas.microsoft.com/office/powerpoint/2019/9/main/command">
                <pc:docMk/>
                <pc:sldMk cId="3720574340" sldId="2145707045"/>
                <pc2:cmMk id="{21815360-0D6F-41C2-81A6-CB1BF97FAAB1}"/>
              </pc2:cmMkLst>
            </pc226:cmChg>
            <pc226:cmChg xmlns:pc226="http://schemas.microsoft.com/office/powerpoint/2022/06/main/command" chg="del">
              <pc226:chgData name="Muffoletto, Jamie" userId="daf1e3c6-8137-448a-b141-d23049d419b5" providerId="ADAL" clId="{EB6605E1-D2AE-4F1E-A95D-76E782232DD6}" dt="2024-07-15T11:56:36.464" v="14"/>
              <pc2:cmMkLst xmlns:pc2="http://schemas.microsoft.com/office/powerpoint/2019/9/main/command">
                <pc:docMk/>
                <pc:sldMk cId="3720574340" sldId="2145707045"/>
                <pc2:cmMk id="{22DB1C71-76F5-4F33-BB11-A568109819AA}"/>
              </pc2:cmMkLst>
            </pc226:cmChg>
            <pc226:cmChg xmlns:pc226="http://schemas.microsoft.com/office/powerpoint/2022/06/main/command" chg="del">
              <pc226:chgData name="Muffoletto, Jamie" userId="daf1e3c6-8137-448a-b141-d23049d419b5" providerId="ADAL" clId="{EB6605E1-D2AE-4F1E-A95D-76E782232DD6}" dt="2024-07-15T11:56:40.198" v="18"/>
              <pc2:cmMkLst xmlns:pc2="http://schemas.microsoft.com/office/powerpoint/2019/9/main/command">
                <pc:docMk/>
                <pc:sldMk cId="3720574340" sldId="2145707045"/>
                <pc2:cmMk id="{78055987-A7F0-46EE-B771-6E7B6B24F2DE}"/>
              </pc2:cmMkLst>
            </pc226:cmChg>
            <pc226:cmChg xmlns:pc226="http://schemas.microsoft.com/office/powerpoint/2022/06/main/command" chg="del">
              <pc226:chgData name="Muffoletto, Jamie" userId="daf1e3c6-8137-448a-b141-d23049d419b5" providerId="ADAL" clId="{EB6605E1-D2AE-4F1E-A95D-76E782232DD6}" dt="2024-07-15T11:56:37.752" v="15"/>
              <pc2:cmMkLst xmlns:pc2="http://schemas.microsoft.com/office/powerpoint/2019/9/main/command">
                <pc:docMk/>
                <pc:sldMk cId="3720574340" sldId="2145707045"/>
                <pc2:cmMk id="{2B19F2DF-AEAC-4CD0-8481-9D7E0A088188}"/>
              </pc2:cmMkLst>
            </pc226:cmChg>
          </p:ext>
        </pc:extLst>
      </pc:sldChg>
    </pc:docChg>
  </pc:docChgLst>
  <pc:docChgLst>
    <pc:chgData name="Hanson, Terri" userId="a02fd813-d4f3-43fd-83dd-7393041517de" providerId="ADAL" clId="{B34B2E17-04CA-4455-8A51-F0265BBE816E}"/>
    <pc:docChg chg="">
      <pc:chgData name="Hanson, Terri" userId="a02fd813-d4f3-43fd-83dd-7393041517de" providerId="ADAL" clId="{B34B2E17-04CA-4455-8A51-F0265BBE816E}" dt="2024-03-08T03:26:46.376" v="2"/>
      <pc:docMkLst>
        <pc:docMk/>
      </pc:docMkLst>
      <pc:sldChg chg="addCm">
        <pc:chgData name="Hanson, Terri" userId="a02fd813-d4f3-43fd-83dd-7393041517de" providerId="ADAL" clId="{B34B2E17-04CA-4455-8A51-F0265BBE816E}" dt="2024-03-08T03:26:46.376" v="2"/>
        <pc:sldMkLst>
          <pc:docMk/>
          <pc:sldMk cId="3290719644" sldId="2145707017"/>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B34B2E17-04CA-4455-8A51-F0265BBE816E}" dt="2024-03-08T03:26:37.690" v="1"/>
              <pc2:cmMkLst xmlns:pc2="http://schemas.microsoft.com/office/powerpoint/2019/9/main/command">
                <pc:docMk/>
                <pc:sldMk cId="3290719644" sldId="2145707017"/>
                <pc2:cmMk id="{34CBD645-1B37-4349-BF4C-EEC5B3D7319B}"/>
              </pc2:cmMkLst>
            </pc226:cmChg>
            <pc226:cmChg xmlns:pc226="http://schemas.microsoft.com/office/powerpoint/2022/06/main/command" chg="add">
              <pc226:chgData name="Hanson, Terri" userId="a02fd813-d4f3-43fd-83dd-7393041517de" providerId="ADAL" clId="{B34B2E17-04CA-4455-8A51-F0265BBE816E}" dt="2024-03-08T03:26:46.376" v="2"/>
              <pc2:cmMkLst xmlns:pc2="http://schemas.microsoft.com/office/powerpoint/2019/9/main/command">
                <pc:docMk/>
                <pc:sldMk cId="3290719644" sldId="2145707017"/>
                <pc2:cmMk id="{2B0E636B-5CA8-40C0-867F-F598993C8952}"/>
              </pc2:cmMkLst>
            </pc226:cmChg>
          </p:ext>
        </pc:extLst>
      </pc:sldChg>
      <pc:sldChg chg="addCm">
        <pc:chgData name="Hanson, Terri" userId="a02fd813-d4f3-43fd-83dd-7393041517de" providerId="ADAL" clId="{B34B2E17-04CA-4455-8A51-F0265BBE816E}" dt="2024-03-08T03:26:05.585" v="0"/>
        <pc:sldMkLst>
          <pc:docMk/>
          <pc:sldMk cId="1304744185" sldId="2145707027"/>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B34B2E17-04CA-4455-8A51-F0265BBE816E}" dt="2024-03-08T03:26:05.585" v="0"/>
              <pc2:cmMkLst xmlns:pc2="http://schemas.microsoft.com/office/powerpoint/2019/9/main/command">
                <pc:docMk/>
                <pc:sldMk cId="1304744185" sldId="2145707027"/>
                <pc2:cmMk id="{76A7E9BE-9C6B-44BC-8F31-9F5E35582D05}"/>
              </pc2:cmMkLst>
            </pc226:cmChg>
          </p:ext>
        </pc:extLst>
      </pc:sldChg>
    </pc:docChg>
  </pc:docChgLst>
  <pc:docChgLst>
    <pc:chgData name="Smith, Lynne" userId="S::lynne.smith@tea.texas.gov::d11b1ec5-3ae3-436f-b974-deaa92253d03" providerId="AD" clId="Web-{882ACAAE-DB26-4774-8621-4FF770067117}"/>
    <pc:docChg chg="modSld">
      <pc:chgData name="Smith, Lynne" userId="S::lynne.smith@tea.texas.gov::d11b1ec5-3ae3-436f-b974-deaa92253d03" providerId="AD" clId="Web-{882ACAAE-DB26-4774-8621-4FF770067117}" dt="2024-02-29T16:18:22.858" v="5" actId="14100"/>
      <pc:docMkLst>
        <pc:docMk/>
      </pc:docMkLst>
      <pc:sldChg chg="modSp">
        <pc:chgData name="Smith, Lynne" userId="S::lynne.smith@tea.texas.gov::d11b1ec5-3ae3-436f-b974-deaa92253d03" providerId="AD" clId="Web-{882ACAAE-DB26-4774-8621-4FF770067117}" dt="2024-02-29T16:18:03.358" v="0" actId="20577"/>
        <pc:sldMkLst>
          <pc:docMk/>
          <pc:sldMk cId="3372854681" sldId="1345"/>
        </pc:sldMkLst>
        <pc:spChg chg="mod">
          <ac:chgData name="Smith, Lynne" userId="S::lynne.smith@tea.texas.gov::d11b1ec5-3ae3-436f-b974-deaa92253d03" providerId="AD" clId="Web-{882ACAAE-DB26-4774-8621-4FF770067117}" dt="2024-02-29T16:18:03.358" v="0" actId="20577"/>
          <ac:spMkLst>
            <pc:docMk/>
            <pc:sldMk cId="3372854681" sldId="1345"/>
            <ac:spMk id="2" creationId="{BCACBEB1-B82A-D8C4-DF37-15B20D10245B}"/>
          </ac:spMkLst>
        </pc:spChg>
      </pc:sldChg>
      <pc:sldChg chg="modSp">
        <pc:chgData name="Smith, Lynne" userId="S::lynne.smith@tea.texas.gov::d11b1ec5-3ae3-436f-b974-deaa92253d03" providerId="AD" clId="Web-{882ACAAE-DB26-4774-8621-4FF770067117}" dt="2024-02-29T16:18:12.874" v="2" actId="1076"/>
        <pc:sldMkLst>
          <pc:docMk/>
          <pc:sldMk cId="389550260" sldId="2145707019"/>
        </pc:sldMkLst>
        <pc:spChg chg="mod">
          <ac:chgData name="Smith, Lynne" userId="S::lynne.smith@tea.texas.gov::d11b1ec5-3ae3-436f-b974-deaa92253d03" providerId="AD" clId="Web-{882ACAAE-DB26-4774-8621-4FF770067117}" dt="2024-02-29T16:18:08.952" v="1" actId="20577"/>
          <ac:spMkLst>
            <pc:docMk/>
            <pc:sldMk cId="389550260" sldId="2145707019"/>
            <ac:spMk id="2" creationId="{BCACBEB1-B82A-D8C4-DF37-15B20D10245B}"/>
          </ac:spMkLst>
        </pc:spChg>
        <pc:picChg chg="mod">
          <ac:chgData name="Smith, Lynne" userId="S::lynne.smith@tea.texas.gov::d11b1ec5-3ae3-436f-b974-deaa92253d03" providerId="AD" clId="Web-{882ACAAE-DB26-4774-8621-4FF770067117}" dt="2024-02-29T16:18:12.874" v="2" actId="1076"/>
          <ac:picMkLst>
            <pc:docMk/>
            <pc:sldMk cId="389550260" sldId="2145707019"/>
            <ac:picMk id="4" creationId="{EE548288-B8CB-E24D-55FB-93C74D10B680}"/>
          </ac:picMkLst>
        </pc:picChg>
      </pc:sldChg>
      <pc:sldChg chg="modSp">
        <pc:chgData name="Smith, Lynne" userId="S::lynne.smith@tea.texas.gov::d11b1ec5-3ae3-436f-b974-deaa92253d03" providerId="AD" clId="Web-{882ACAAE-DB26-4774-8621-4FF770067117}" dt="2024-02-29T16:18:22.858" v="5" actId="14100"/>
        <pc:sldMkLst>
          <pc:docMk/>
          <pc:sldMk cId="3795782200" sldId="2145707020"/>
        </pc:sldMkLst>
        <pc:spChg chg="mod">
          <ac:chgData name="Smith, Lynne" userId="S::lynne.smith@tea.texas.gov::d11b1ec5-3ae3-436f-b974-deaa92253d03" providerId="AD" clId="Web-{882ACAAE-DB26-4774-8621-4FF770067117}" dt="2024-02-29T16:18:17.733" v="3" actId="20577"/>
          <ac:spMkLst>
            <pc:docMk/>
            <pc:sldMk cId="3795782200" sldId="2145707020"/>
            <ac:spMk id="2" creationId="{BCACBEB1-B82A-D8C4-DF37-15B20D10245B}"/>
          </ac:spMkLst>
        </pc:spChg>
        <pc:picChg chg="mod">
          <ac:chgData name="Smith, Lynne" userId="S::lynne.smith@tea.texas.gov::d11b1ec5-3ae3-436f-b974-deaa92253d03" providerId="AD" clId="Web-{882ACAAE-DB26-4774-8621-4FF770067117}" dt="2024-02-29T16:18:22.858" v="5" actId="14100"/>
          <ac:picMkLst>
            <pc:docMk/>
            <pc:sldMk cId="3795782200" sldId="2145707020"/>
            <ac:picMk id="4" creationId="{F65A48B5-2A6E-0F3B-A5D3-CF8A18B56315}"/>
          </ac:picMkLst>
        </pc:picChg>
      </pc:sldChg>
    </pc:docChg>
  </pc:docChgLst>
  <pc:docChgLst>
    <pc:chgData name="Muffoletto, Jamie" userId="S::jamie.muffoletto@tea.texas.gov::daf1e3c6-8137-448a-b141-d23049d419b5" providerId="AD" clId="Web-{1B2DA95F-F755-4642-95C5-AB1037BF6BE7}"/>
    <pc:docChg chg="modSld">
      <pc:chgData name="Muffoletto, Jamie" userId="S::jamie.muffoletto@tea.texas.gov::daf1e3c6-8137-448a-b141-d23049d419b5" providerId="AD" clId="Web-{1B2DA95F-F755-4642-95C5-AB1037BF6BE7}" dt="2024-07-01T19:01:43.409" v="2"/>
      <pc:docMkLst>
        <pc:docMk/>
      </pc:docMkLst>
      <pc:sldChg chg="modSp delCm modCm">
        <pc:chgData name="Muffoletto, Jamie" userId="S::jamie.muffoletto@tea.texas.gov::daf1e3c6-8137-448a-b141-d23049d419b5" providerId="AD" clId="Web-{1B2DA95F-F755-4642-95C5-AB1037BF6BE7}" dt="2024-07-01T19:01:43.409" v="2"/>
        <pc:sldMkLst>
          <pc:docMk/>
          <pc:sldMk cId="810493986" sldId="2145706976"/>
        </pc:sldMkLst>
        <pc:spChg chg="mod">
          <ac:chgData name="Muffoletto, Jamie" userId="S::jamie.muffoletto@tea.texas.gov::daf1e3c6-8137-448a-b141-d23049d419b5" providerId="AD" clId="Web-{1B2DA95F-F755-4642-95C5-AB1037BF6BE7}" dt="2024-07-01T19:01:43.300" v="1" actId="20577"/>
          <ac:spMkLst>
            <pc:docMk/>
            <pc:sldMk cId="810493986" sldId="2145706976"/>
            <ac:spMk id="2" creationId="{BCACBEB1-B82A-D8C4-DF37-15B20D10245B}"/>
          </ac:spMkLst>
        </pc:spChg>
        <pc:extLst>
          <p:ext xmlns:p="http://schemas.openxmlformats.org/presentationml/2006/main" uri="{D6D511B9-2390-475A-947B-AFAB55BFBCF1}">
            <pc226:cmChg xmlns:pc226="http://schemas.microsoft.com/office/powerpoint/2022/06/main/command" chg="del mod">
              <pc226:chgData name="Muffoletto, Jamie" userId="S::jamie.muffoletto@tea.texas.gov::daf1e3c6-8137-448a-b141-d23049d419b5" providerId="AD" clId="Web-{1B2DA95F-F755-4642-95C5-AB1037BF6BE7}" dt="2024-07-01T19:01:43.409" v="2"/>
              <pc2:cmMkLst xmlns:pc2="http://schemas.microsoft.com/office/powerpoint/2019/9/main/command">
                <pc:docMk/>
                <pc:sldMk cId="810493986" sldId="2145706976"/>
                <pc2:cmMk id="{79A59310-EF31-4EB6-BD4E-9ACC50500857}"/>
              </pc2:cmMkLst>
            </pc226:cmChg>
          </p:ext>
        </pc:extLst>
      </pc:sldChg>
    </pc:docChg>
  </pc:docChgLst>
  <pc:docChgLst>
    <pc:chgData name="Scott Johnson" userId="bec97677-f0c6-4bfb-b610-83dc74061801" providerId="ADAL" clId="{BA98EC8B-8DCD-4B7F-BA8D-6014FBB9D27A}"/>
    <pc:docChg chg="custSel modSld">
      <pc:chgData name="Scott Johnson" userId="bec97677-f0c6-4bfb-b610-83dc74061801" providerId="ADAL" clId="{BA98EC8B-8DCD-4B7F-BA8D-6014FBB9D27A}" dt="2024-07-12T21:47:29.136" v="514"/>
      <pc:docMkLst>
        <pc:docMk/>
      </pc:docMkLst>
      <pc:sldChg chg="modCm">
        <pc:chgData name="Scott Johnson" userId="bec97677-f0c6-4bfb-b610-83dc74061801" providerId="ADAL" clId="{BA98EC8B-8DCD-4B7F-BA8D-6014FBB9D27A}" dt="2024-07-12T21:47:29.136" v="514"/>
        <pc:sldMkLst>
          <pc:docMk/>
          <pc:sldMk cId="3470628635" sldId="1338"/>
        </pc:sldMkLst>
        <pc:extLst>
          <p:ext xmlns:p="http://schemas.openxmlformats.org/presentationml/2006/main" uri="{D6D511B9-2390-475A-947B-AFAB55BFBCF1}">
            <pc226:cmChg xmlns:pc226="http://schemas.microsoft.com/office/powerpoint/2022/06/main/command" chg="">
              <pc226:chgData name="Scott Johnson" userId="bec97677-f0c6-4bfb-b610-83dc74061801" providerId="ADAL" clId="{BA98EC8B-8DCD-4B7F-BA8D-6014FBB9D27A}" dt="2024-07-12T21:47:29.136" v="514"/>
              <pc2:cmMkLst xmlns:pc2="http://schemas.microsoft.com/office/powerpoint/2019/9/main/command">
                <pc:docMk/>
                <pc:sldMk cId="3470628635" sldId="1338"/>
                <pc2:cmMk id="{3843F6A6-5FFA-440A-9EF6-5C9C2E1DEAB3}"/>
              </pc2:cmMkLst>
              <pc226:cmRplyChg chg="add">
                <pc226:chgData name="Scott Johnson" userId="bec97677-f0c6-4bfb-b610-83dc74061801" providerId="ADAL" clId="{BA98EC8B-8DCD-4B7F-BA8D-6014FBB9D27A}" dt="2024-07-12T21:47:29.136" v="514"/>
                <pc2:cmRplyMkLst xmlns:pc2="http://schemas.microsoft.com/office/powerpoint/2019/9/main/command">
                  <pc:docMk/>
                  <pc:sldMk cId="3470628635" sldId="1338"/>
                  <pc2:cmMk id="{3843F6A6-5FFA-440A-9EF6-5C9C2E1DEAB3}"/>
                  <pc2:cmRplyMk id="{2E1B2C44-98C4-4F1A-92F1-61754ECE7C32}"/>
                </pc2:cmRplyMkLst>
              </pc226:cmRplyChg>
            </pc226:cmChg>
          </p:ext>
        </pc:extLst>
      </pc:sldChg>
      <pc:sldChg chg="modSp mod addCm">
        <pc:chgData name="Scott Johnson" userId="bec97677-f0c6-4bfb-b610-83dc74061801" providerId="ADAL" clId="{BA98EC8B-8DCD-4B7F-BA8D-6014FBB9D27A}" dt="2024-07-10T16:38:57.848" v="513"/>
        <pc:sldMkLst>
          <pc:docMk/>
          <pc:sldMk cId="3720574340" sldId="2145707045"/>
        </pc:sldMkLst>
        <pc:spChg chg="mod">
          <ac:chgData name="Scott Johnson" userId="bec97677-f0c6-4bfb-b610-83dc74061801" providerId="ADAL" clId="{BA98EC8B-8DCD-4B7F-BA8D-6014FBB9D27A}" dt="2024-07-10T16:38:18.207" v="512" actId="20577"/>
          <ac:spMkLst>
            <pc:docMk/>
            <pc:sldMk cId="3720574340" sldId="2145707045"/>
            <ac:spMk id="5" creationId="{D6230061-50ED-D709-D53D-4C38A6D1BC0F}"/>
          </ac:spMkLst>
        </pc:spChg>
        <pc:extLst>
          <p:ext xmlns:p="http://schemas.openxmlformats.org/presentationml/2006/main" uri="{D6D511B9-2390-475A-947B-AFAB55BFBCF1}">
            <pc226:cmChg xmlns:pc226="http://schemas.microsoft.com/office/powerpoint/2022/06/main/command" chg="add">
              <pc226:chgData name="Scott Johnson" userId="bec97677-f0c6-4bfb-b610-83dc74061801" providerId="ADAL" clId="{BA98EC8B-8DCD-4B7F-BA8D-6014FBB9D27A}" dt="2024-07-10T16:38:57.848" v="513"/>
              <pc2:cmMkLst xmlns:pc2="http://schemas.microsoft.com/office/powerpoint/2019/9/main/command">
                <pc:docMk/>
                <pc:sldMk cId="3720574340" sldId="2145707045"/>
                <pc2:cmMk id="{22DB1C71-76F5-4F33-BB11-A568109819AA}"/>
              </pc2:cmMkLst>
            </pc226:cmChg>
          </p:ext>
        </pc:extLst>
      </pc:sldChg>
    </pc:docChg>
  </pc:docChgLst>
  <pc:docChgLst>
    <pc:chgData name="Simons, Leanne" userId="S::leanne.simons@tea.texas.gov::f0b41770-584b-4844-b5c5-b29dec998724" providerId="AD" clId="Web-{51482327-A9DC-8AAE-5237-64B95CC74F81}"/>
    <pc:docChg chg="modSld">
      <pc:chgData name="Simons, Leanne" userId="S::leanne.simons@tea.texas.gov::f0b41770-584b-4844-b5c5-b29dec998724" providerId="AD" clId="Web-{51482327-A9DC-8AAE-5237-64B95CC74F81}" dt="2024-07-10T18:46:13.796" v="8"/>
      <pc:docMkLst>
        <pc:docMk/>
      </pc:docMkLst>
      <pc:sldChg chg="addCm">
        <pc:chgData name="Simons, Leanne" userId="S::leanne.simons@tea.texas.gov::f0b41770-584b-4844-b5c5-b29dec998724" providerId="AD" clId="Web-{51482327-A9DC-8AAE-5237-64B95CC74F81}" dt="2024-07-10T18:30:29.247" v="0"/>
        <pc:sldMkLst>
          <pc:docMk/>
          <pc:sldMk cId="2758598640" sldId="1341"/>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51482327-A9DC-8AAE-5237-64B95CC74F81}" dt="2024-07-10T18:30:29.247" v="0"/>
              <pc2:cmMkLst xmlns:pc2="http://schemas.microsoft.com/office/powerpoint/2019/9/main/command">
                <pc:docMk/>
                <pc:sldMk cId="2758598640" sldId="1341"/>
                <pc2:cmMk id="{D0818B55-8256-493F-93A0-258A1EB12B78}"/>
              </pc2:cmMkLst>
            </pc226:cmChg>
          </p:ext>
        </pc:extLst>
      </pc:sldChg>
      <pc:sldChg chg="modSp">
        <pc:chgData name="Simons, Leanne" userId="S::leanne.simons@tea.texas.gov::f0b41770-584b-4844-b5c5-b29dec998724" providerId="AD" clId="Web-{51482327-A9DC-8AAE-5237-64B95CC74F81}" dt="2024-07-10T18:31:56.969" v="2" actId="20577"/>
        <pc:sldMkLst>
          <pc:docMk/>
          <pc:sldMk cId="3866572290" sldId="2145707021"/>
        </pc:sldMkLst>
        <pc:spChg chg="mod">
          <ac:chgData name="Simons, Leanne" userId="S::leanne.simons@tea.texas.gov::f0b41770-584b-4844-b5c5-b29dec998724" providerId="AD" clId="Web-{51482327-A9DC-8AAE-5237-64B95CC74F81}" dt="2024-07-10T18:31:56.969" v="2" actId="20577"/>
          <ac:spMkLst>
            <pc:docMk/>
            <pc:sldMk cId="3866572290" sldId="2145707021"/>
            <ac:spMk id="2" creationId="{BCACBEB1-B82A-D8C4-DF37-15B20D10245B}"/>
          </ac:spMkLst>
        </pc:spChg>
      </pc:sldChg>
      <pc:sldChg chg="modSp addCm modCm">
        <pc:chgData name="Simons, Leanne" userId="S::leanne.simons@tea.texas.gov::f0b41770-584b-4844-b5c5-b29dec998724" providerId="AD" clId="Web-{51482327-A9DC-8AAE-5237-64B95CC74F81}" dt="2024-07-10T18:43:46.040" v="5" actId="20577"/>
        <pc:sldMkLst>
          <pc:docMk/>
          <pc:sldMk cId="3237629128" sldId="2145707025"/>
        </pc:sldMkLst>
        <pc:spChg chg="mod">
          <ac:chgData name="Simons, Leanne" userId="S::leanne.simons@tea.texas.gov::f0b41770-584b-4844-b5c5-b29dec998724" providerId="AD" clId="Web-{51482327-A9DC-8AAE-5237-64B95CC74F81}" dt="2024-07-10T18:43:46.040" v="5" actId="20577"/>
          <ac:spMkLst>
            <pc:docMk/>
            <pc:sldMk cId="3237629128" sldId="2145707025"/>
            <ac:spMk id="2" creationId="{A6E57612-6CD2-B1A3-2645-CEBC9453C160}"/>
          </ac:spMkLst>
        </pc:spChg>
        <pc:extLst>
          <p:ext xmlns:p="http://schemas.openxmlformats.org/presentationml/2006/main" uri="{D6D511B9-2390-475A-947B-AFAB55BFBCF1}">
            <pc226:cmChg xmlns:pc226="http://schemas.microsoft.com/office/powerpoint/2022/06/main/command" chg="mod">
              <pc226:chgData name="Simons, Leanne" userId="S::leanne.simons@tea.texas.gov::f0b41770-584b-4844-b5c5-b29dec998724" providerId="AD" clId="Web-{51482327-A9DC-8AAE-5237-64B95CC74F81}" dt="2024-07-10T18:43:46.040" v="5" actId="20577"/>
              <pc2:cmMkLst xmlns:pc2="http://schemas.microsoft.com/office/powerpoint/2019/9/main/command">
                <pc:docMk/>
                <pc:sldMk cId="3237629128" sldId="2145707025"/>
                <pc2:cmMk id="{D87B7E50-2F17-4920-AF5C-210C29526792}"/>
              </pc2:cmMkLst>
            </pc226:cmChg>
            <pc226:cmChg xmlns:pc226="http://schemas.microsoft.com/office/powerpoint/2022/06/main/command" chg="add mod">
              <pc226:chgData name="Simons, Leanne" userId="S::leanne.simons@tea.texas.gov::f0b41770-584b-4844-b5c5-b29dec998724" providerId="AD" clId="Web-{51482327-A9DC-8AAE-5237-64B95CC74F81}" dt="2024-07-10T18:43:46.040" v="5" actId="20577"/>
              <pc2:cmMkLst xmlns:pc2="http://schemas.microsoft.com/office/powerpoint/2019/9/main/command">
                <pc:docMk/>
                <pc:sldMk cId="3237629128" sldId="2145707025"/>
                <pc2:cmMk id="{20FF84E1-D4C5-49A0-9EE3-3F362A40AD07}"/>
              </pc2:cmMkLst>
            </pc226:cmChg>
          </p:ext>
        </pc:extLst>
      </pc:sldChg>
      <pc:sldChg chg="addCm">
        <pc:chgData name="Simons, Leanne" userId="S::leanne.simons@tea.texas.gov::f0b41770-584b-4844-b5c5-b29dec998724" providerId="AD" clId="Web-{51482327-A9DC-8AAE-5237-64B95CC74F81}" dt="2024-07-10T18:46:13.796" v="8"/>
        <pc:sldMkLst>
          <pc:docMk/>
          <pc:sldMk cId="3720574340" sldId="2145707045"/>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51482327-A9DC-8AAE-5237-64B95CC74F81}" dt="2024-07-10T18:45:43.248" v="7"/>
              <pc2:cmMkLst xmlns:pc2="http://schemas.microsoft.com/office/powerpoint/2019/9/main/command">
                <pc:docMk/>
                <pc:sldMk cId="3720574340" sldId="2145707045"/>
                <pc2:cmMk id="{254C8206-683A-47BD-8265-EEEE5D29D23A}"/>
              </pc2:cmMkLst>
            </pc226:cmChg>
            <pc226:cmChg xmlns:pc226="http://schemas.microsoft.com/office/powerpoint/2022/06/main/command" chg="add">
              <pc226:chgData name="Simons, Leanne" userId="S::leanne.simons@tea.texas.gov::f0b41770-584b-4844-b5c5-b29dec998724" providerId="AD" clId="Web-{51482327-A9DC-8AAE-5237-64B95CC74F81}" dt="2024-07-10T18:46:13.796" v="8"/>
              <pc2:cmMkLst xmlns:pc2="http://schemas.microsoft.com/office/powerpoint/2019/9/main/command">
                <pc:docMk/>
                <pc:sldMk cId="3720574340" sldId="2145707045"/>
                <pc2:cmMk id="{21815360-0D6F-41C2-81A6-CB1BF97FAAB1}"/>
              </pc2:cmMkLst>
            </pc226:cmChg>
            <pc226:cmChg xmlns:pc226="http://schemas.microsoft.com/office/powerpoint/2022/06/main/command" chg="add">
              <pc226:chgData name="Simons, Leanne" userId="S::leanne.simons@tea.texas.gov::f0b41770-584b-4844-b5c5-b29dec998724" providerId="AD" clId="Web-{51482327-A9DC-8AAE-5237-64B95CC74F81}" dt="2024-07-10T18:45:04.184" v="6"/>
              <pc2:cmMkLst xmlns:pc2="http://schemas.microsoft.com/office/powerpoint/2019/9/main/command">
                <pc:docMk/>
                <pc:sldMk cId="3720574340" sldId="2145707045"/>
                <pc2:cmMk id="{2B19F2DF-AEAC-4CD0-8481-9D7E0A088188}"/>
              </pc2:cmMkLst>
            </pc226:cmChg>
          </p:ext>
        </pc:extLst>
      </pc:sldChg>
    </pc:docChg>
  </pc:docChgLst>
  <pc:docChgLst>
    <pc:chgData name="Linden, Edward" userId="433a1750-097b-48bf-9475-b5c5f6172203" providerId="ADAL" clId="{D3F0EC9B-46BE-46C9-AE9D-5528538475C9}"/>
    <pc:docChg chg="undo redo custSel addSld delSld modSld">
      <pc:chgData name="Linden, Edward" userId="433a1750-097b-48bf-9475-b5c5f6172203" providerId="ADAL" clId="{D3F0EC9B-46BE-46C9-AE9D-5528538475C9}" dt="2024-03-10T22:04:23.086" v="3421" actId="207"/>
      <pc:docMkLst>
        <pc:docMk/>
      </pc:docMkLst>
      <pc:sldChg chg="modSp mod">
        <pc:chgData name="Linden, Edward" userId="433a1750-097b-48bf-9475-b5c5f6172203" providerId="ADAL" clId="{D3F0EC9B-46BE-46C9-AE9D-5528538475C9}" dt="2024-02-22T17:47:14.055" v="447" actId="15"/>
        <pc:sldMkLst>
          <pc:docMk/>
          <pc:sldMk cId="101772985" sldId="430"/>
        </pc:sldMkLst>
        <pc:spChg chg="mod">
          <ac:chgData name="Linden, Edward" userId="433a1750-097b-48bf-9475-b5c5f6172203" providerId="ADAL" clId="{D3F0EC9B-46BE-46C9-AE9D-5528538475C9}" dt="2024-02-22T17:47:14.055" v="447" actId="15"/>
          <ac:spMkLst>
            <pc:docMk/>
            <pc:sldMk cId="101772985" sldId="430"/>
            <ac:spMk id="4" creationId="{C22108A9-0AF5-B834-1A36-5CDAAAE473F0}"/>
          </ac:spMkLst>
        </pc:spChg>
      </pc:sldChg>
      <pc:sldChg chg="addSp modSp mod">
        <pc:chgData name="Linden, Edward" userId="433a1750-097b-48bf-9475-b5c5f6172203" providerId="ADAL" clId="{D3F0EC9B-46BE-46C9-AE9D-5528538475C9}" dt="2024-03-10T21:53:16.176" v="3165" actId="962"/>
        <pc:sldMkLst>
          <pc:docMk/>
          <pc:sldMk cId="3470628635" sldId="1338"/>
        </pc:sldMkLst>
        <pc:spChg chg="mod">
          <ac:chgData name="Linden, Edward" userId="433a1750-097b-48bf-9475-b5c5f6172203" providerId="ADAL" clId="{D3F0EC9B-46BE-46C9-AE9D-5528538475C9}" dt="2024-02-22T17:51:13.663" v="514" actId="6549"/>
          <ac:spMkLst>
            <pc:docMk/>
            <pc:sldMk cId="3470628635" sldId="1338"/>
            <ac:spMk id="2" creationId="{C7EDE99E-CC8D-C334-0BED-7590C6DB0299}"/>
          </ac:spMkLst>
        </pc:spChg>
        <pc:picChg chg="add mod">
          <ac:chgData name="Linden, Edward" userId="433a1750-097b-48bf-9475-b5c5f6172203" providerId="ADAL" clId="{D3F0EC9B-46BE-46C9-AE9D-5528538475C9}" dt="2024-03-10T21:53:16.176" v="3165" actId="962"/>
          <ac:picMkLst>
            <pc:docMk/>
            <pc:sldMk cId="3470628635" sldId="1338"/>
            <ac:picMk id="5" creationId="{9ADB819E-A615-B0B6-3C5E-FE3DD2F2085F}"/>
          </ac:picMkLst>
        </pc:picChg>
      </pc:sldChg>
      <pc:sldChg chg="modSp mod">
        <pc:chgData name="Linden, Edward" userId="433a1750-097b-48bf-9475-b5c5f6172203" providerId="ADAL" clId="{D3F0EC9B-46BE-46C9-AE9D-5528538475C9}" dt="2024-03-10T22:02:23.549" v="3397" actId="207"/>
        <pc:sldMkLst>
          <pc:docMk/>
          <pc:sldMk cId="2758598640" sldId="1341"/>
        </pc:sldMkLst>
        <pc:spChg chg="mod">
          <ac:chgData name="Linden, Edward" userId="433a1750-097b-48bf-9475-b5c5f6172203" providerId="ADAL" clId="{D3F0EC9B-46BE-46C9-AE9D-5528538475C9}" dt="2024-02-22T18:26:20.634" v="664" actId="20577"/>
          <ac:spMkLst>
            <pc:docMk/>
            <pc:sldMk cId="2758598640" sldId="1341"/>
            <ac:spMk id="2" creationId="{A9340FBA-B2B8-749B-6AD9-F86C2D3EA7D5}"/>
          </ac:spMkLst>
        </pc:spChg>
        <pc:spChg chg="mod">
          <ac:chgData name="Linden, Edward" userId="433a1750-097b-48bf-9475-b5c5f6172203" providerId="ADAL" clId="{D3F0EC9B-46BE-46C9-AE9D-5528538475C9}" dt="2024-03-10T22:02:23.549" v="3397" actId="207"/>
          <ac:spMkLst>
            <pc:docMk/>
            <pc:sldMk cId="2758598640" sldId="1341"/>
            <ac:spMk id="3" creationId="{06942845-BD5A-42C5-A5C4-13339DD507AB}"/>
          </ac:spMkLst>
        </pc:spChg>
      </pc:sldChg>
      <pc:sldChg chg="addSp delSp modSp mod modNotesTx">
        <pc:chgData name="Linden, Edward" userId="433a1750-097b-48bf-9475-b5c5f6172203" providerId="ADAL" clId="{D3F0EC9B-46BE-46C9-AE9D-5528538475C9}" dt="2024-03-10T21:55:42.747" v="3188" actId="478"/>
        <pc:sldMkLst>
          <pc:docMk/>
          <pc:sldMk cId="4117805516" sldId="1342"/>
        </pc:sldMkLst>
        <pc:spChg chg="mod">
          <ac:chgData name="Linden, Edward" userId="433a1750-097b-48bf-9475-b5c5f6172203" providerId="ADAL" clId="{D3F0EC9B-46BE-46C9-AE9D-5528538475C9}" dt="2024-02-22T21:30:01.710" v="1511" actId="20577"/>
          <ac:spMkLst>
            <pc:docMk/>
            <pc:sldMk cId="4117805516" sldId="1342"/>
            <ac:spMk id="3" creationId="{06942845-BD5A-42C5-A5C4-13339DD507AB}"/>
          </ac:spMkLst>
        </pc:spChg>
        <pc:spChg chg="del mod">
          <ac:chgData name="Linden, Edward" userId="433a1750-097b-48bf-9475-b5c5f6172203" providerId="ADAL" clId="{D3F0EC9B-46BE-46C9-AE9D-5528538475C9}" dt="2024-03-10T21:55:42.747" v="3188" actId="478"/>
          <ac:spMkLst>
            <pc:docMk/>
            <pc:sldMk cId="4117805516" sldId="1342"/>
            <ac:spMk id="4" creationId="{27D10A9C-2875-3F85-9314-A7638246758F}"/>
          </ac:spMkLst>
        </pc:spChg>
        <pc:graphicFrameChg chg="add mod modGraphic">
          <ac:chgData name="Linden, Edward" userId="433a1750-097b-48bf-9475-b5c5f6172203" providerId="ADAL" clId="{D3F0EC9B-46BE-46C9-AE9D-5528538475C9}" dt="2024-02-22T21:32:35.515" v="1589" actId="21"/>
          <ac:graphicFrameMkLst>
            <pc:docMk/>
            <pc:sldMk cId="4117805516" sldId="1342"/>
            <ac:graphicFrameMk id="2" creationId="{209D89DB-BE31-E77A-2184-A9B25B1C478A}"/>
          </ac:graphicFrameMkLst>
        </pc:graphicFrameChg>
      </pc:sldChg>
      <pc:sldChg chg="addSp delSp modSp mod modNotesTx">
        <pc:chgData name="Linden, Edward" userId="433a1750-097b-48bf-9475-b5c5f6172203" providerId="ADAL" clId="{D3F0EC9B-46BE-46C9-AE9D-5528538475C9}" dt="2024-02-22T21:52:11.255" v="1720" actId="1076"/>
        <pc:sldMkLst>
          <pc:docMk/>
          <pc:sldMk cId="3728244890" sldId="1343"/>
        </pc:sldMkLst>
        <pc:spChg chg="mod">
          <ac:chgData name="Linden, Edward" userId="433a1750-097b-48bf-9475-b5c5f6172203" providerId="ADAL" clId="{D3F0EC9B-46BE-46C9-AE9D-5528538475C9}" dt="2024-02-22T21:48:19.800" v="1688" actId="20577"/>
          <ac:spMkLst>
            <pc:docMk/>
            <pc:sldMk cId="3728244890" sldId="1343"/>
            <ac:spMk id="4" creationId="{98B20CD2-3DE3-F699-8B16-AD3E4146984C}"/>
          </ac:spMkLst>
        </pc:spChg>
        <pc:graphicFrameChg chg="add mod modGraphic">
          <ac:chgData name="Linden, Edward" userId="433a1750-097b-48bf-9475-b5c5f6172203" providerId="ADAL" clId="{D3F0EC9B-46BE-46C9-AE9D-5528538475C9}" dt="2024-02-22T21:52:11.255" v="1720" actId="1076"/>
          <ac:graphicFrameMkLst>
            <pc:docMk/>
            <pc:sldMk cId="3728244890" sldId="1343"/>
            <ac:graphicFrameMk id="6" creationId="{C4D9DAF6-9EB2-B1D9-953A-A5A1B43AD799}"/>
          </ac:graphicFrameMkLst>
        </pc:graphicFrameChg>
        <pc:picChg chg="add del">
          <ac:chgData name="Linden, Edward" userId="433a1750-097b-48bf-9475-b5c5f6172203" providerId="ADAL" clId="{D3F0EC9B-46BE-46C9-AE9D-5528538475C9}" dt="2024-02-22T21:46:23.887" v="1591" actId="22"/>
          <ac:picMkLst>
            <pc:docMk/>
            <pc:sldMk cId="3728244890" sldId="1343"/>
            <ac:picMk id="5" creationId="{15AD748B-93F4-7897-CC62-6900DA9A6B8C}"/>
          </ac:picMkLst>
        </pc:picChg>
      </pc:sldChg>
      <pc:sldChg chg="modSp mod">
        <pc:chgData name="Linden, Edward" userId="433a1750-097b-48bf-9475-b5c5f6172203" providerId="ADAL" clId="{D3F0EC9B-46BE-46C9-AE9D-5528538475C9}" dt="2024-02-22T18:40:27.269" v="1300" actId="20577"/>
        <pc:sldMkLst>
          <pc:docMk/>
          <pc:sldMk cId="2972643837" sldId="1344"/>
        </pc:sldMkLst>
        <pc:spChg chg="mod">
          <ac:chgData name="Linden, Edward" userId="433a1750-097b-48bf-9475-b5c5f6172203" providerId="ADAL" clId="{D3F0EC9B-46BE-46C9-AE9D-5528538475C9}" dt="2024-02-22T18:40:27.269" v="1300" actId="20577"/>
          <ac:spMkLst>
            <pc:docMk/>
            <pc:sldMk cId="2972643837" sldId="1344"/>
            <ac:spMk id="4" creationId="{F5E864D9-523E-5124-E3F3-B00997F73C58}"/>
          </ac:spMkLst>
        </pc:spChg>
      </pc:sldChg>
      <pc:sldChg chg="addSp delSp modSp mod">
        <pc:chgData name="Linden, Edward" userId="433a1750-097b-48bf-9475-b5c5f6172203" providerId="ADAL" clId="{D3F0EC9B-46BE-46C9-AE9D-5528538475C9}" dt="2024-03-10T22:02:32.943" v="3400" actId="207"/>
        <pc:sldMkLst>
          <pc:docMk/>
          <pc:sldMk cId="3372854681" sldId="1345"/>
        </pc:sldMkLst>
        <pc:spChg chg="mod">
          <ac:chgData name="Linden, Edward" userId="433a1750-097b-48bf-9475-b5c5f6172203" providerId="ADAL" clId="{D3F0EC9B-46BE-46C9-AE9D-5528538475C9}" dt="2024-02-22T21:54:09.085" v="1829" actId="15"/>
          <ac:spMkLst>
            <pc:docMk/>
            <pc:sldMk cId="3372854681" sldId="1345"/>
            <ac:spMk id="2" creationId="{BCACBEB1-B82A-D8C4-DF37-15B20D10245B}"/>
          </ac:spMkLst>
        </pc:spChg>
        <pc:spChg chg="mod">
          <ac:chgData name="Linden, Edward" userId="433a1750-097b-48bf-9475-b5c5f6172203" providerId="ADAL" clId="{D3F0EC9B-46BE-46C9-AE9D-5528538475C9}" dt="2024-03-10T22:02:32.943" v="3400" actId="207"/>
          <ac:spMkLst>
            <pc:docMk/>
            <pc:sldMk cId="3372854681" sldId="1345"/>
            <ac:spMk id="3" creationId="{06942845-BD5A-42C5-A5C4-13339DD507AB}"/>
          </ac:spMkLst>
        </pc:spChg>
        <pc:spChg chg="add del">
          <ac:chgData name="Linden, Edward" userId="433a1750-097b-48bf-9475-b5c5f6172203" providerId="ADAL" clId="{D3F0EC9B-46BE-46C9-AE9D-5528538475C9}" dt="2024-02-22T21:53:47.232" v="1820" actId="22"/>
          <ac:spMkLst>
            <pc:docMk/>
            <pc:sldMk cId="3372854681" sldId="1345"/>
            <ac:spMk id="5" creationId="{5EC4FB28-40F9-6FB0-EE74-3936E097D195}"/>
          </ac:spMkLst>
        </pc:spChg>
        <pc:picChg chg="mod">
          <ac:chgData name="Linden, Edward" userId="433a1750-097b-48bf-9475-b5c5f6172203" providerId="ADAL" clId="{D3F0EC9B-46BE-46C9-AE9D-5528538475C9}" dt="2024-03-10T21:57:04.632" v="3256" actId="962"/>
          <ac:picMkLst>
            <pc:docMk/>
            <pc:sldMk cId="3372854681" sldId="1345"/>
            <ac:picMk id="4" creationId="{39C69821-0687-1A60-7862-859B7091B8DB}"/>
          </ac:picMkLst>
        </pc:picChg>
      </pc:sldChg>
      <pc:sldChg chg="modSp mod">
        <pc:chgData name="Linden, Edward" userId="433a1750-097b-48bf-9475-b5c5f6172203" providerId="ADAL" clId="{D3F0EC9B-46BE-46C9-AE9D-5528538475C9}" dt="2024-03-10T22:04:14.982" v="3418" actId="207"/>
        <pc:sldMkLst>
          <pc:docMk/>
          <pc:sldMk cId="3703867301" sldId="1346"/>
        </pc:sldMkLst>
        <pc:spChg chg="mod">
          <ac:chgData name="Linden, Edward" userId="433a1750-097b-48bf-9475-b5c5f6172203" providerId="ADAL" clId="{D3F0EC9B-46BE-46C9-AE9D-5528538475C9}" dt="2024-03-10T22:04:14.982" v="3418" actId="207"/>
          <ac:spMkLst>
            <pc:docMk/>
            <pc:sldMk cId="3703867301" sldId="1346"/>
            <ac:spMk id="3" creationId="{06942845-BD5A-42C5-A5C4-13339DD507AB}"/>
          </ac:spMkLst>
        </pc:spChg>
        <pc:graphicFrameChg chg="mod modGraphic">
          <ac:chgData name="Linden, Edward" userId="433a1750-097b-48bf-9475-b5c5f6172203" providerId="ADAL" clId="{D3F0EC9B-46BE-46C9-AE9D-5528538475C9}" dt="2024-02-22T22:13:27.422" v="2197" actId="20577"/>
          <ac:graphicFrameMkLst>
            <pc:docMk/>
            <pc:sldMk cId="3703867301" sldId="1346"/>
            <ac:graphicFrameMk id="5" creationId="{F8A4B757-DCAC-FE7D-58DD-57F767937DE8}"/>
          </ac:graphicFrameMkLst>
        </pc:graphicFrameChg>
      </pc:sldChg>
      <pc:sldChg chg="modSp mod">
        <pc:chgData name="Linden, Edward" userId="433a1750-097b-48bf-9475-b5c5f6172203" providerId="ADAL" clId="{D3F0EC9B-46BE-46C9-AE9D-5528538475C9}" dt="2024-02-22T17:24:27.982" v="21" actId="20577"/>
        <pc:sldMkLst>
          <pc:docMk/>
          <pc:sldMk cId="3036487181" sldId="2145706919"/>
        </pc:sldMkLst>
        <pc:spChg chg="mod">
          <ac:chgData name="Linden, Edward" userId="433a1750-097b-48bf-9475-b5c5f6172203" providerId="ADAL" clId="{D3F0EC9B-46BE-46C9-AE9D-5528538475C9}" dt="2024-02-22T17:24:27.982" v="21" actId="20577"/>
          <ac:spMkLst>
            <pc:docMk/>
            <pc:sldMk cId="3036487181" sldId="2145706919"/>
            <ac:spMk id="12" creationId="{ECA94F1D-B058-B160-7052-5BCED1320363}"/>
          </ac:spMkLst>
        </pc:spChg>
      </pc:sldChg>
      <pc:sldChg chg="modSp mod modCm">
        <pc:chgData name="Linden, Edward" userId="433a1750-097b-48bf-9475-b5c5f6172203" providerId="ADAL" clId="{D3F0EC9B-46BE-46C9-AE9D-5528538475C9}" dt="2024-03-04T21:27:32.426" v="2907"/>
        <pc:sldMkLst>
          <pc:docMk/>
          <pc:sldMk cId="2574992220" sldId="2145706922"/>
        </pc:sldMkLst>
        <pc:spChg chg="mod">
          <ac:chgData name="Linden, Edward" userId="433a1750-097b-48bf-9475-b5c5f6172203" providerId="ADAL" clId="{D3F0EC9B-46BE-46C9-AE9D-5528538475C9}" dt="2024-02-22T17:25:07.874" v="40" actId="20577"/>
          <ac:spMkLst>
            <pc:docMk/>
            <pc:sldMk cId="2574992220" sldId="2145706922"/>
            <ac:spMk id="4" creationId="{9030C576-04C3-107C-650F-650C6A72A6D7}"/>
          </ac:spMkLst>
        </pc:spChg>
        <pc:spChg chg="mod">
          <ac:chgData name="Linden, Edward" userId="433a1750-097b-48bf-9475-b5c5f6172203" providerId="ADAL" clId="{D3F0EC9B-46BE-46C9-AE9D-5528538475C9}" dt="2024-02-22T22:10:09.764" v="2140" actId="113"/>
          <ac:spMkLst>
            <pc:docMk/>
            <pc:sldMk cId="2574992220" sldId="2145706922"/>
            <ac:spMk id="11" creationId="{B0773B04-EA28-7C3E-6372-D181D8E283EE}"/>
          </ac:spMkLst>
        </pc:spChg>
        <pc:extLst>
          <p:ext xmlns:p="http://schemas.openxmlformats.org/presentationml/2006/main" uri="{D6D511B9-2390-475A-947B-AFAB55BFBCF1}">
            <pc226:cmChg xmlns:pc226="http://schemas.microsoft.com/office/powerpoint/2022/06/main/command" chg="">
              <pc226:chgData name="Linden, Edward" userId="433a1750-097b-48bf-9475-b5c5f6172203" providerId="ADAL" clId="{D3F0EC9B-46BE-46C9-AE9D-5528538475C9}" dt="2024-03-04T21:27:32.426" v="2907"/>
              <pc2:cmMkLst xmlns:pc2="http://schemas.microsoft.com/office/powerpoint/2019/9/main/command">
                <pc:docMk/>
                <pc:sldMk cId="2574992220" sldId="2145706922"/>
                <pc2:cmMk id="{52B84B1D-3502-4B05-9252-D6EB5B029625}"/>
              </pc2:cmMkLst>
              <pc226:cmRplyChg chg="add">
                <pc226:chgData name="Linden, Edward" userId="433a1750-097b-48bf-9475-b5c5f6172203" providerId="ADAL" clId="{D3F0EC9B-46BE-46C9-AE9D-5528538475C9}" dt="2024-03-04T21:27:32.426" v="2907"/>
                <pc2:cmRplyMkLst xmlns:pc2="http://schemas.microsoft.com/office/powerpoint/2019/9/main/command">
                  <pc:docMk/>
                  <pc:sldMk cId="2574992220" sldId="2145706922"/>
                  <pc2:cmMk id="{52B84B1D-3502-4B05-9252-D6EB5B029625}"/>
                  <pc2:cmRplyMk id="{667432A5-ECDD-4EBC-8D39-258E98E33FF9}"/>
                </pc2:cmRplyMkLst>
              </pc226:cmRplyChg>
            </pc226:cmChg>
          </p:ext>
        </pc:extLst>
      </pc:sldChg>
      <pc:sldChg chg="modSp mod modCm">
        <pc:chgData name="Linden, Edward" userId="433a1750-097b-48bf-9475-b5c5f6172203" providerId="ADAL" clId="{D3F0EC9B-46BE-46C9-AE9D-5528538475C9}" dt="2024-03-07T17:07:37.839" v="2912" actId="6549"/>
        <pc:sldMkLst>
          <pc:docMk/>
          <pc:sldMk cId="3159068477" sldId="2145706973"/>
        </pc:sldMkLst>
        <pc:spChg chg="mod">
          <ac:chgData name="Linden, Edward" userId="433a1750-097b-48bf-9475-b5c5f6172203" providerId="ADAL" clId="{D3F0EC9B-46BE-46C9-AE9D-5528538475C9}" dt="2024-03-07T17:07:37.839" v="2912" actId="6549"/>
          <ac:spMkLst>
            <pc:docMk/>
            <pc:sldMk cId="3159068477" sldId="2145706973"/>
            <ac:spMk id="2" creationId="{50D33F6C-95A9-D849-B18F-C2833A1605D7}"/>
          </ac:spMkLst>
        </pc:spChg>
        <pc:extLst>
          <p:ext xmlns:p="http://schemas.openxmlformats.org/presentationml/2006/main" uri="{D6D511B9-2390-475A-947B-AFAB55BFBCF1}">
            <pc226:cmChg xmlns:pc226="http://schemas.microsoft.com/office/powerpoint/2022/06/main/command" chg="mod">
              <pc226:chgData name="Linden, Edward" userId="433a1750-097b-48bf-9475-b5c5f6172203" providerId="ADAL" clId="{D3F0EC9B-46BE-46C9-AE9D-5528538475C9}" dt="2024-03-07T17:07:37.839" v="2912" actId="6549"/>
              <pc2:cmMkLst xmlns:pc2="http://schemas.microsoft.com/office/powerpoint/2019/9/main/command">
                <pc:docMk/>
                <pc:sldMk cId="3159068477" sldId="2145706973"/>
                <pc2:cmMk id="{C1369F79-3851-4468-8A2A-F5422F77F673}"/>
              </pc2:cmMkLst>
              <pc226:cmRplyChg chg="add">
                <pc226:chgData name="Linden, Edward" userId="433a1750-097b-48bf-9475-b5c5f6172203" providerId="ADAL" clId="{D3F0EC9B-46BE-46C9-AE9D-5528538475C9}" dt="2024-03-07T17:07:34.827" v="2911"/>
                <pc2:cmRplyMkLst xmlns:pc2="http://schemas.microsoft.com/office/powerpoint/2019/9/main/command">
                  <pc:docMk/>
                  <pc:sldMk cId="3159068477" sldId="2145706973"/>
                  <pc2:cmMk id="{C1369F79-3851-4468-8A2A-F5422F77F673}"/>
                  <pc2:cmRplyMk id="{E8365209-3BCD-4726-B0FB-18C34C31A79F}"/>
                </pc2:cmRplyMkLst>
              </pc226:cmRplyChg>
            </pc226:cmChg>
          </p:ext>
        </pc:extLst>
      </pc:sldChg>
      <pc:sldChg chg="modSp mod">
        <pc:chgData name="Linden, Edward" userId="433a1750-097b-48bf-9475-b5c5f6172203" providerId="ADAL" clId="{D3F0EC9B-46BE-46C9-AE9D-5528538475C9}" dt="2024-02-22T18:22:13.520" v="580" actId="6549"/>
        <pc:sldMkLst>
          <pc:docMk/>
          <pc:sldMk cId="1258670168" sldId="2145706974"/>
        </pc:sldMkLst>
        <pc:spChg chg="mod">
          <ac:chgData name="Linden, Edward" userId="433a1750-097b-48bf-9475-b5c5f6172203" providerId="ADAL" clId="{D3F0EC9B-46BE-46C9-AE9D-5528538475C9}" dt="2024-02-22T18:22:13.520" v="580" actId="6549"/>
          <ac:spMkLst>
            <pc:docMk/>
            <pc:sldMk cId="1258670168" sldId="2145706974"/>
            <ac:spMk id="2" creationId="{8CC618F0-BDEB-59B8-E3F6-E86447FE4A65}"/>
          </ac:spMkLst>
        </pc:spChg>
      </pc:sldChg>
      <pc:sldChg chg="add del">
        <pc:chgData name="Linden, Edward" userId="433a1750-097b-48bf-9475-b5c5f6172203" providerId="ADAL" clId="{D3F0EC9B-46BE-46C9-AE9D-5528538475C9}" dt="2024-02-22T22:09:16.173" v="2126"/>
        <pc:sldMkLst>
          <pc:docMk/>
          <pc:sldMk cId="502125712" sldId="2145706975"/>
        </pc:sldMkLst>
      </pc:sldChg>
      <pc:sldChg chg="modSp mod">
        <pc:chgData name="Linden, Edward" userId="433a1750-097b-48bf-9475-b5c5f6172203" providerId="ADAL" clId="{D3F0EC9B-46BE-46C9-AE9D-5528538475C9}" dt="2024-02-22T22:27:52.584" v="2880"/>
        <pc:sldMkLst>
          <pc:docMk/>
          <pc:sldMk cId="810493986" sldId="2145706976"/>
        </pc:sldMkLst>
        <pc:spChg chg="mod">
          <ac:chgData name="Linden, Edward" userId="433a1750-097b-48bf-9475-b5c5f6172203" providerId="ADAL" clId="{D3F0EC9B-46BE-46C9-AE9D-5528538475C9}" dt="2024-02-22T22:27:52.584" v="2880"/>
          <ac:spMkLst>
            <pc:docMk/>
            <pc:sldMk cId="810493986" sldId="2145706976"/>
            <ac:spMk id="2" creationId="{BCACBEB1-B82A-D8C4-DF37-15B20D10245B}"/>
          </ac:spMkLst>
        </pc:spChg>
      </pc:sldChg>
      <pc:sldChg chg="modSp del mod">
        <pc:chgData name="Linden, Edward" userId="433a1750-097b-48bf-9475-b5c5f6172203" providerId="ADAL" clId="{D3F0EC9B-46BE-46C9-AE9D-5528538475C9}" dt="2024-02-22T22:32:10.956" v="2882" actId="47"/>
        <pc:sldMkLst>
          <pc:docMk/>
          <pc:sldMk cId="729419198" sldId="2145706977"/>
        </pc:sldMkLst>
        <pc:spChg chg="mod">
          <ac:chgData name="Linden, Edward" userId="433a1750-097b-48bf-9475-b5c5f6172203" providerId="ADAL" clId="{D3F0EC9B-46BE-46C9-AE9D-5528538475C9}" dt="2024-02-22T22:15:12.130" v="2211" actId="20577"/>
          <ac:spMkLst>
            <pc:docMk/>
            <pc:sldMk cId="729419198" sldId="2145706977"/>
            <ac:spMk id="2" creationId="{BCACBEB1-B82A-D8C4-DF37-15B20D10245B}"/>
          </ac:spMkLst>
        </pc:spChg>
      </pc:sldChg>
      <pc:sldChg chg="del">
        <pc:chgData name="Linden, Edward" userId="433a1750-097b-48bf-9475-b5c5f6172203" providerId="ADAL" clId="{D3F0EC9B-46BE-46C9-AE9D-5528538475C9}" dt="2024-02-22T21:58:52.992" v="1911" actId="47"/>
        <pc:sldMkLst>
          <pc:docMk/>
          <pc:sldMk cId="2829832140" sldId="2145706978"/>
        </pc:sldMkLst>
      </pc:sldChg>
      <pc:sldChg chg="del">
        <pc:chgData name="Linden, Edward" userId="433a1750-097b-48bf-9475-b5c5f6172203" providerId="ADAL" clId="{D3F0EC9B-46BE-46C9-AE9D-5528538475C9}" dt="2024-02-22T21:58:46.447" v="1898" actId="47"/>
        <pc:sldMkLst>
          <pc:docMk/>
          <pc:sldMk cId="2110103354" sldId="2145706979"/>
        </pc:sldMkLst>
      </pc:sldChg>
      <pc:sldChg chg="del">
        <pc:chgData name="Linden, Edward" userId="433a1750-097b-48bf-9475-b5c5f6172203" providerId="ADAL" clId="{D3F0EC9B-46BE-46C9-AE9D-5528538475C9}" dt="2024-02-22T21:58:47.013" v="1899" actId="47"/>
        <pc:sldMkLst>
          <pc:docMk/>
          <pc:sldMk cId="1974350296" sldId="2145706980"/>
        </pc:sldMkLst>
      </pc:sldChg>
      <pc:sldChg chg="del">
        <pc:chgData name="Linden, Edward" userId="433a1750-097b-48bf-9475-b5c5f6172203" providerId="ADAL" clId="{D3F0EC9B-46BE-46C9-AE9D-5528538475C9}" dt="2024-02-22T21:58:48.839" v="1903" actId="47"/>
        <pc:sldMkLst>
          <pc:docMk/>
          <pc:sldMk cId="3454914258" sldId="2145706981"/>
        </pc:sldMkLst>
      </pc:sldChg>
      <pc:sldChg chg="del">
        <pc:chgData name="Linden, Edward" userId="433a1750-097b-48bf-9475-b5c5f6172203" providerId="ADAL" clId="{D3F0EC9B-46BE-46C9-AE9D-5528538475C9}" dt="2024-02-22T21:58:50.652" v="1907" actId="47"/>
        <pc:sldMkLst>
          <pc:docMk/>
          <pc:sldMk cId="1251501521" sldId="2145706982"/>
        </pc:sldMkLst>
      </pc:sldChg>
      <pc:sldChg chg="del">
        <pc:chgData name="Linden, Edward" userId="433a1750-097b-48bf-9475-b5c5f6172203" providerId="ADAL" clId="{D3F0EC9B-46BE-46C9-AE9D-5528538475C9}" dt="2024-02-22T21:58:47.443" v="1900" actId="47"/>
        <pc:sldMkLst>
          <pc:docMk/>
          <pc:sldMk cId="2415044827" sldId="2145706983"/>
        </pc:sldMkLst>
      </pc:sldChg>
      <pc:sldChg chg="del">
        <pc:chgData name="Linden, Edward" userId="433a1750-097b-48bf-9475-b5c5f6172203" providerId="ADAL" clId="{D3F0EC9B-46BE-46C9-AE9D-5528538475C9}" dt="2024-02-22T21:58:47.889" v="1901" actId="47"/>
        <pc:sldMkLst>
          <pc:docMk/>
          <pc:sldMk cId="1939501953" sldId="2145706984"/>
        </pc:sldMkLst>
      </pc:sldChg>
      <pc:sldChg chg="del">
        <pc:chgData name="Linden, Edward" userId="433a1750-097b-48bf-9475-b5c5f6172203" providerId="ADAL" clId="{D3F0EC9B-46BE-46C9-AE9D-5528538475C9}" dt="2024-02-22T21:58:48.415" v="1902" actId="47"/>
        <pc:sldMkLst>
          <pc:docMk/>
          <pc:sldMk cId="1244911316" sldId="2145706985"/>
        </pc:sldMkLst>
      </pc:sldChg>
      <pc:sldChg chg="del">
        <pc:chgData name="Linden, Edward" userId="433a1750-097b-48bf-9475-b5c5f6172203" providerId="ADAL" clId="{D3F0EC9B-46BE-46C9-AE9D-5528538475C9}" dt="2024-02-22T21:58:49.260" v="1904" actId="47"/>
        <pc:sldMkLst>
          <pc:docMk/>
          <pc:sldMk cId="3445086577" sldId="2145706986"/>
        </pc:sldMkLst>
      </pc:sldChg>
      <pc:sldChg chg="del">
        <pc:chgData name="Linden, Edward" userId="433a1750-097b-48bf-9475-b5c5f6172203" providerId="ADAL" clId="{D3F0EC9B-46BE-46C9-AE9D-5528538475C9}" dt="2024-02-22T21:58:49.684" v="1905" actId="47"/>
        <pc:sldMkLst>
          <pc:docMk/>
          <pc:sldMk cId="1838307374" sldId="2145706987"/>
        </pc:sldMkLst>
      </pc:sldChg>
      <pc:sldChg chg="del">
        <pc:chgData name="Linden, Edward" userId="433a1750-097b-48bf-9475-b5c5f6172203" providerId="ADAL" clId="{D3F0EC9B-46BE-46C9-AE9D-5528538475C9}" dt="2024-02-22T21:58:50.192" v="1906" actId="47"/>
        <pc:sldMkLst>
          <pc:docMk/>
          <pc:sldMk cId="2928363301" sldId="2145706988"/>
        </pc:sldMkLst>
      </pc:sldChg>
      <pc:sldChg chg="del">
        <pc:chgData name="Linden, Edward" userId="433a1750-097b-48bf-9475-b5c5f6172203" providerId="ADAL" clId="{D3F0EC9B-46BE-46C9-AE9D-5528538475C9}" dt="2024-02-22T21:58:51.183" v="1908" actId="47"/>
        <pc:sldMkLst>
          <pc:docMk/>
          <pc:sldMk cId="652649090" sldId="2145706989"/>
        </pc:sldMkLst>
      </pc:sldChg>
      <pc:sldChg chg="del">
        <pc:chgData name="Linden, Edward" userId="433a1750-097b-48bf-9475-b5c5f6172203" providerId="ADAL" clId="{D3F0EC9B-46BE-46C9-AE9D-5528538475C9}" dt="2024-02-22T21:58:51.634" v="1909" actId="47"/>
        <pc:sldMkLst>
          <pc:docMk/>
          <pc:sldMk cId="4167470952" sldId="2145706990"/>
        </pc:sldMkLst>
      </pc:sldChg>
      <pc:sldChg chg="del">
        <pc:chgData name="Linden, Edward" userId="433a1750-097b-48bf-9475-b5c5f6172203" providerId="ADAL" clId="{D3F0EC9B-46BE-46C9-AE9D-5528538475C9}" dt="2024-02-22T21:58:52.457" v="1910" actId="47"/>
        <pc:sldMkLst>
          <pc:docMk/>
          <pc:sldMk cId="98572371" sldId="2145706991"/>
        </pc:sldMkLst>
      </pc:sldChg>
      <pc:sldChg chg="del">
        <pc:chgData name="Linden, Edward" userId="433a1750-097b-48bf-9475-b5c5f6172203" providerId="ADAL" clId="{D3F0EC9B-46BE-46C9-AE9D-5528538475C9}" dt="2024-02-22T21:58:53.688" v="1912" actId="47"/>
        <pc:sldMkLst>
          <pc:docMk/>
          <pc:sldMk cId="1393581847" sldId="2145706992"/>
        </pc:sldMkLst>
      </pc:sldChg>
      <pc:sldChg chg="del">
        <pc:chgData name="Linden, Edward" userId="433a1750-097b-48bf-9475-b5c5f6172203" providerId="ADAL" clId="{D3F0EC9B-46BE-46C9-AE9D-5528538475C9}" dt="2024-02-22T21:58:54.260" v="1913" actId="47"/>
        <pc:sldMkLst>
          <pc:docMk/>
          <pc:sldMk cId="1195397482" sldId="2145706993"/>
        </pc:sldMkLst>
      </pc:sldChg>
      <pc:sldChg chg="del">
        <pc:chgData name="Linden, Edward" userId="433a1750-097b-48bf-9475-b5c5f6172203" providerId="ADAL" clId="{D3F0EC9B-46BE-46C9-AE9D-5528538475C9}" dt="2024-02-22T21:58:55.582" v="1914" actId="47"/>
        <pc:sldMkLst>
          <pc:docMk/>
          <pc:sldMk cId="4116765368" sldId="2145706994"/>
        </pc:sldMkLst>
      </pc:sldChg>
      <pc:sldChg chg="add">
        <pc:chgData name="Linden, Edward" userId="433a1750-097b-48bf-9475-b5c5f6172203" providerId="ADAL" clId="{D3F0EC9B-46BE-46C9-AE9D-5528538475C9}" dt="2024-02-22T21:59:50.553" v="1915"/>
        <pc:sldMkLst>
          <pc:docMk/>
          <pc:sldMk cId="1421337379" sldId="2145707004"/>
        </pc:sldMkLst>
      </pc:sldChg>
      <pc:sldChg chg="add del">
        <pc:chgData name="Linden, Edward" userId="433a1750-097b-48bf-9475-b5c5f6172203" providerId="ADAL" clId="{D3F0EC9B-46BE-46C9-AE9D-5528538475C9}" dt="2024-02-22T22:30:12.252" v="2881" actId="2696"/>
        <pc:sldMkLst>
          <pc:docMk/>
          <pc:sldMk cId="502108671" sldId="2145707016"/>
        </pc:sldMkLst>
      </pc:sldChg>
      <pc:sldChg chg="modSp add mod modCm">
        <pc:chgData name="Linden, Edward" userId="433a1750-097b-48bf-9475-b5c5f6172203" providerId="ADAL" clId="{D3F0EC9B-46BE-46C9-AE9D-5528538475C9}" dt="2024-03-08T17:43:44.111" v="2925"/>
        <pc:sldMkLst>
          <pc:docMk/>
          <pc:sldMk cId="3290719644" sldId="2145707017"/>
        </pc:sldMkLst>
        <pc:spChg chg="mod">
          <ac:chgData name="Linden, Edward" userId="433a1750-097b-48bf-9475-b5c5f6172203" providerId="ADAL" clId="{D3F0EC9B-46BE-46C9-AE9D-5528538475C9}" dt="2024-03-08T17:43:27.204" v="2924" actId="20577"/>
          <ac:spMkLst>
            <pc:docMk/>
            <pc:sldMk cId="3290719644" sldId="2145707017"/>
            <ac:spMk id="2" creationId="{A9340FBA-B2B8-749B-6AD9-F86C2D3EA7D5}"/>
          </ac:spMkLst>
        </pc:spChg>
        <pc:spChg chg="mod">
          <ac:chgData name="Linden, Edward" userId="433a1750-097b-48bf-9475-b5c5f6172203" providerId="ADAL" clId="{D3F0EC9B-46BE-46C9-AE9D-5528538475C9}" dt="2024-02-22T18:27:08.010" v="688" actId="20577"/>
          <ac:spMkLst>
            <pc:docMk/>
            <pc:sldMk cId="3290719644" sldId="2145707017"/>
            <ac:spMk id="3" creationId="{06942845-BD5A-42C5-A5C4-13339DD507AB}"/>
          </ac:spMkLst>
        </pc:spChg>
        <pc:extLst>
          <p:ext xmlns:p="http://schemas.openxmlformats.org/presentationml/2006/main" uri="{D6D511B9-2390-475A-947B-AFAB55BFBCF1}">
            <pc226:cmChg xmlns:pc226="http://schemas.microsoft.com/office/powerpoint/2022/06/main/command" chg="">
              <pc226:chgData name="Linden, Edward" userId="433a1750-097b-48bf-9475-b5c5f6172203" providerId="ADAL" clId="{D3F0EC9B-46BE-46C9-AE9D-5528538475C9}" dt="2024-03-08T17:43:44.111" v="2925"/>
              <pc2:cmMkLst xmlns:pc2="http://schemas.microsoft.com/office/powerpoint/2019/9/main/command">
                <pc:docMk/>
                <pc:sldMk cId="3290719644" sldId="2145707017"/>
                <pc2:cmMk id="{2B0E636B-5CA8-40C0-867F-F598993C8952}"/>
              </pc2:cmMkLst>
              <pc226:cmRplyChg chg="add">
                <pc226:chgData name="Linden, Edward" userId="433a1750-097b-48bf-9475-b5c5f6172203" providerId="ADAL" clId="{D3F0EC9B-46BE-46C9-AE9D-5528538475C9}" dt="2024-03-08T17:43:44.111" v="2925"/>
                <pc2:cmRplyMkLst xmlns:pc2="http://schemas.microsoft.com/office/powerpoint/2019/9/main/command">
                  <pc:docMk/>
                  <pc:sldMk cId="3290719644" sldId="2145707017"/>
                  <pc2:cmMk id="{2B0E636B-5CA8-40C0-867F-F598993C8952}"/>
                  <pc2:cmRplyMk id="{D4567634-F57C-409B-B2EF-7B38FA720137}"/>
                </pc2:cmRplyMkLst>
              </pc226:cmRplyChg>
            </pc226:cmChg>
          </p:ext>
        </pc:extLst>
      </pc:sldChg>
      <pc:sldChg chg="addSp delSp modSp add mod">
        <pc:chgData name="Linden, Edward" userId="433a1750-097b-48bf-9475-b5c5f6172203" providerId="ADAL" clId="{D3F0EC9B-46BE-46C9-AE9D-5528538475C9}" dt="2024-02-22T21:51:57.843" v="1719" actId="1076"/>
        <pc:sldMkLst>
          <pc:docMk/>
          <pc:sldMk cId="3838873467" sldId="2145707018"/>
        </pc:sldMkLst>
        <pc:spChg chg="mod">
          <ac:chgData name="Linden, Edward" userId="433a1750-097b-48bf-9475-b5c5f6172203" providerId="ADAL" clId="{D3F0EC9B-46BE-46C9-AE9D-5528538475C9}" dt="2024-02-22T21:32:00.434" v="1587" actId="6549"/>
          <ac:spMkLst>
            <pc:docMk/>
            <pc:sldMk cId="3838873467" sldId="2145707018"/>
            <ac:spMk id="4" creationId="{27D10A9C-2875-3F85-9314-A7638246758F}"/>
          </ac:spMkLst>
        </pc:spChg>
        <pc:graphicFrameChg chg="del mod modGraphic">
          <ac:chgData name="Linden, Edward" userId="433a1750-097b-48bf-9475-b5c5f6172203" providerId="ADAL" clId="{D3F0EC9B-46BE-46C9-AE9D-5528538475C9}" dt="2024-02-22T21:51:47.185" v="1717" actId="21"/>
          <ac:graphicFrameMkLst>
            <pc:docMk/>
            <pc:sldMk cId="3838873467" sldId="2145707018"/>
            <ac:graphicFrameMk id="2" creationId="{209D89DB-BE31-E77A-2184-A9B25B1C478A}"/>
          </ac:graphicFrameMkLst>
        </pc:graphicFrameChg>
        <pc:graphicFrameChg chg="add del mod modGraphic">
          <ac:chgData name="Linden, Edward" userId="433a1750-097b-48bf-9475-b5c5f6172203" providerId="ADAL" clId="{D3F0EC9B-46BE-46C9-AE9D-5528538475C9}" dt="2024-02-22T21:51:51.802" v="1718" actId="21"/>
          <ac:graphicFrameMkLst>
            <pc:docMk/>
            <pc:sldMk cId="3838873467" sldId="2145707018"/>
            <ac:graphicFrameMk id="5" creationId="{881CFEE0-34C2-2C7C-B35C-AD27144ACB88}"/>
          </ac:graphicFrameMkLst>
        </pc:graphicFrameChg>
        <pc:graphicFrameChg chg="add mod modGraphic">
          <ac:chgData name="Linden, Edward" userId="433a1750-097b-48bf-9475-b5c5f6172203" providerId="ADAL" clId="{D3F0EC9B-46BE-46C9-AE9D-5528538475C9}" dt="2024-02-22T21:51:57.843" v="1719" actId="1076"/>
          <ac:graphicFrameMkLst>
            <pc:docMk/>
            <pc:sldMk cId="3838873467" sldId="2145707018"/>
            <ac:graphicFrameMk id="6" creationId="{33268B67-BB13-57E8-4455-FCFAABB9E069}"/>
          </ac:graphicFrameMkLst>
        </pc:graphicFrameChg>
      </pc:sldChg>
      <pc:sldChg chg="modSp add mod">
        <pc:chgData name="Linden, Edward" userId="433a1750-097b-48bf-9475-b5c5f6172203" providerId="ADAL" clId="{D3F0EC9B-46BE-46C9-AE9D-5528538475C9}" dt="2024-03-10T22:02:40.166" v="3403" actId="207"/>
        <pc:sldMkLst>
          <pc:docMk/>
          <pc:sldMk cId="389550260" sldId="2145707019"/>
        </pc:sldMkLst>
        <pc:spChg chg="mod">
          <ac:chgData name="Linden, Edward" userId="433a1750-097b-48bf-9475-b5c5f6172203" providerId="ADAL" clId="{D3F0EC9B-46BE-46C9-AE9D-5528538475C9}" dt="2024-02-22T21:55:47.222" v="1853" actId="20577"/>
          <ac:spMkLst>
            <pc:docMk/>
            <pc:sldMk cId="389550260" sldId="2145707019"/>
            <ac:spMk id="2" creationId="{BCACBEB1-B82A-D8C4-DF37-15B20D10245B}"/>
          </ac:spMkLst>
        </pc:spChg>
        <pc:spChg chg="mod">
          <ac:chgData name="Linden, Edward" userId="433a1750-097b-48bf-9475-b5c5f6172203" providerId="ADAL" clId="{D3F0EC9B-46BE-46C9-AE9D-5528538475C9}" dt="2024-03-10T22:02:40.166" v="3403" actId="207"/>
          <ac:spMkLst>
            <pc:docMk/>
            <pc:sldMk cId="389550260" sldId="2145707019"/>
            <ac:spMk id="3" creationId="{06942845-BD5A-42C5-A5C4-13339DD507AB}"/>
          </ac:spMkLst>
        </pc:spChg>
        <pc:picChg chg="mod">
          <ac:chgData name="Linden, Edward" userId="433a1750-097b-48bf-9475-b5c5f6172203" providerId="ADAL" clId="{D3F0EC9B-46BE-46C9-AE9D-5528538475C9}" dt="2024-03-10T21:58:01.787" v="3318" actId="962"/>
          <ac:picMkLst>
            <pc:docMk/>
            <pc:sldMk cId="389550260" sldId="2145707019"/>
            <ac:picMk id="4" creationId="{EE548288-B8CB-E24D-55FB-93C74D10B680}"/>
          </ac:picMkLst>
        </pc:picChg>
      </pc:sldChg>
      <pc:sldChg chg="modSp add mod">
        <pc:chgData name="Linden, Edward" userId="433a1750-097b-48bf-9475-b5c5f6172203" providerId="ADAL" clId="{D3F0EC9B-46BE-46C9-AE9D-5528538475C9}" dt="2024-03-10T22:02:47.311" v="3406" actId="207"/>
        <pc:sldMkLst>
          <pc:docMk/>
          <pc:sldMk cId="3795782200" sldId="2145707020"/>
        </pc:sldMkLst>
        <pc:spChg chg="mod">
          <ac:chgData name="Linden, Edward" userId="433a1750-097b-48bf-9475-b5c5f6172203" providerId="ADAL" clId="{D3F0EC9B-46BE-46C9-AE9D-5528538475C9}" dt="2024-02-22T21:56:43.840" v="1867" actId="15"/>
          <ac:spMkLst>
            <pc:docMk/>
            <pc:sldMk cId="3795782200" sldId="2145707020"/>
            <ac:spMk id="2" creationId="{BCACBEB1-B82A-D8C4-DF37-15B20D10245B}"/>
          </ac:spMkLst>
        </pc:spChg>
        <pc:spChg chg="mod">
          <ac:chgData name="Linden, Edward" userId="433a1750-097b-48bf-9475-b5c5f6172203" providerId="ADAL" clId="{D3F0EC9B-46BE-46C9-AE9D-5528538475C9}" dt="2024-03-10T22:02:47.311" v="3406" actId="207"/>
          <ac:spMkLst>
            <pc:docMk/>
            <pc:sldMk cId="3795782200" sldId="2145707020"/>
            <ac:spMk id="3" creationId="{06942845-BD5A-42C5-A5C4-13339DD507AB}"/>
          </ac:spMkLst>
        </pc:spChg>
        <pc:picChg chg="mod">
          <ac:chgData name="Linden, Edward" userId="433a1750-097b-48bf-9475-b5c5f6172203" providerId="ADAL" clId="{D3F0EC9B-46BE-46C9-AE9D-5528538475C9}" dt="2024-03-10T22:01:59.886" v="3394" actId="962"/>
          <ac:picMkLst>
            <pc:docMk/>
            <pc:sldMk cId="3795782200" sldId="2145707020"/>
            <ac:picMk id="4" creationId="{F65A48B5-2A6E-0F3B-A5D3-CF8A18B56315}"/>
          </ac:picMkLst>
        </pc:picChg>
      </pc:sldChg>
      <pc:sldChg chg="modSp add mod">
        <pc:chgData name="Linden, Edward" userId="433a1750-097b-48bf-9475-b5c5f6172203" providerId="ADAL" clId="{D3F0EC9B-46BE-46C9-AE9D-5528538475C9}" dt="2024-03-10T21:54:57.562" v="3187" actId="962"/>
        <pc:sldMkLst>
          <pc:docMk/>
          <pc:sldMk cId="3866572290" sldId="2145707021"/>
        </pc:sldMkLst>
        <pc:spChg chg="mod">
          <ac:chgData name="Linden, Edward" userId="433a1750-097b-48bf-9475-b5c5f6172203" providerId="ADAL" clId="{D3F0EC9B-46BE-46C9-AE9D-5528538475C9}" dt="2024-02-22T21:57:33.567" v="1897" actId="15"/>
          <ac:spMkLst>
            <pc:docMk/>
            <pc:sldMk cId="3866572290" sldId="2145707021"/>
            <ac:spMk id="2" creationId="{BCACBEB1-B82A-D8C4-DF37-15B20D10245B}"/>
          </ac:spMkLst>
        </pc:spChg>
        <pc:spChg chg="mod">
          <ac:chgData name="Linden, Edward" userId="433a1750-097b-48bf-9475-b5c5f6172203" providerId="ADAL" clId="{D3F0EC9B-46BE-46C9-AE9D-5528538475C9}" dt="2024-02-22T21:56:57.047" v="1875" actId="20577"/>
          <ac:spMkLst>
            <pc:docMk/>
            <pc:sldMk cId="3866572290" sldId="2145707021"/>
            <ac:spMk id="3" creationId="{06942845-BD5A-42C5-A5C4-13339DD507AB}"/>
          </ac:spMkLst>
        </pc:spChg>
        <pc:picChg chg="mod">
          <ac:chgData name="Linden, Edward" userId="433a1750-097b-48bf-9475-b5c5f6172203" providerId="ADAL" clId="{D3F0EC9B-46BE-46C9-AE9D-5528538475C9}" dt="2024-03-10T21:54:57.562" v="3187" actId="962"/>
          <ac:picMkLst>
            <pc:docMk/>
            <pc:sldMk cId="3866572290" sldId="2145707021"/>
            <ac:picMk id="5" creationId="{080C828D-79B4-3BCD-5F7D-97BC7550DBC7}"/>
          </ac:picMkLst>
        </pc:picChg>
      </pc:sldChg>
      <pc:sldChg chg="modSp add mod modNotesTx">
        <pc:chgData name="Linden, Edward" userId="433a1750-097b-48bf-9475-b5c5f6172203" providerId="ADAL" clId="{D3F0EC9B-46BE-46C9-AE9D-5528538475C9}" dt="2024-03-10T22:03:09.816" v="3409" actId="207"/>
        <pc:sldMkLst>
          <pc:docMk/>
          <pc:sldMk cId="2828414029" sldId="2145707022"/>
        </pc:sldMkLst>
        <pc:spChg chg="mod">
          <ac:chgData name="Linden, Edward" userId="433a1750-097b-48bf-9475-b5c5f6172203" providerId="ADAL" clId="{D3F0EC9B-46BE-46C9-AE9D-5528538475C9}" dt="2024-02-22T22:03:44.488" v="1963" actId="20577"/>
          <ac:spMkLst>
            <pc:docMk/>
            <pc:sldMk cId="2828414029" sldId="2145707022"/>
            <ac:spMk id="2" creationId="{A6E57612-6CD2-B1A3-2645-CEBC9453C160}"/>
          </ac:spMkLst>
        </pc:spChg>
        <pc:spChg chg="mod">
          <ac:chgData name="Linden, Edward" userId="433a1750-097b-48bf-9475-b5c5f6172203" providerId="ADAL" clId="{D3F0EC9B-46BE-46C9-AE9D-5528538475C9}" dt="2024-03-10T22:03:09.816" v="3409" actId="207"/>
          <ac:spMkLst>
            <pc:docMk/>
            <pc:sldMk cId="2828414029" sldId="2145707022"/>
            <ac:spMk id="3" creationId="{4E4DD4A8-1547-8FE9-6366-073A9D63D8D4}"/>
          </ac:spMkLst>
        </pc:spChg>
      </pc:sldChg>
      <pc:sldChg chg="modSp add mod">
        <pc:chgData name="Linden, Edward" userId="433a1750-097b-48bf-9475-b5c5f6172203" providerId="ADAL" clId="{D3F0EC9B-46BE-46C9-AE9D-5528538475C9}" dt="2024-03-10T22:03:29.557" v="3415" actId="207"/>
        <pc:sldMkLst>
          <pc:docMk/>
          <pc:sldMk cId="1395659750" sldId="2145707023"/>
        </pc:sldMkLst>
        <pc:spChg chg="mod">
          <ac:chgData name="Linden, Edward" userId="433a1750-097b-48bf-9475-b5c5f6172203" providerId="ADAL" clId="{D3F0EC9B-46BE-46C9-AE9D-5528538475C9}" dt="2024-02-22T22:08:55.373" v="2125" actId="20577"/>
          <ac:spMkLst>
            <pc:docMk/>
            <pc:sldMk cId="1395659750" sldId="2145707023"/>
            <ac:spMk id="2" creationId="{3E6E81C4-EDC1-17E7-CF06-3059DAAB1934}"/>
          </ac:spMkLst>
        </pc:spChg>
        <pc:spChg chg="mod">
          <ac:chgData name="Linden, Edward" userId="433a1750-097b-48bf-9475-b5c5f6172203" providerId="ADAL" clId="{D3F0EC9B-46BE-46C9-AE9D-5528538475C9}" dt="2024-03-10T22:03:29.557" v="3415" actId="207"/>
          <ac:spMkLst>
            <pc:docMk/>
            <pc:sldMk cId="1395659750" sldId="2145707023"/>
            <ac:spMk id="3" creationId="{4C5E7A40-C956-7CF8-8F7E-EA21D2BC26AF}"/>
          </ac:spMkLst>
        </pc:spChg>
      </pc:sldChg>
      <pc:sldChg chg="modSp add mod">
        <pc:chgData name="Linden, Edward" userId="433a1750-097b-48bf-9475-b5c5f6172203" providerId="ADAL" clId="{D3F0EC9B-46BE-46C9-AE9D-5528538475C9}" dt="2024-03-10T22:04:23.086" v="3421" actId="207"/>
        <pc:sldMkLst>
          <pc:docMk/>
          <pc:sldMk cId="399448305" sldId="2145707024"/>
        </pc:sldMkLst>
        <pc:spChg chg="mod">
          <ac:chgData name="Linden, Edward" userId="433a1750-097b-48bf-9475-b5c5f6172203" providerId="ADAL" clId="{D3F0EC9B-46BE-46C9-AE9D-5528538475C9}" dt="2024-03-07T17:09:47.853" v="2920" actId="1035"/>
          <ac:spMkLst>
            <pc:docMk/>
            <pc:sldMk cId="399448305" sldId="2145707024"/>
            <ac:spMk id="2" creationId="{BCACBEB1-B82A-D8C4-DF37-15B20D10245B}"/>
          </ac:spMkLst>
        </pc:spChg>
        <pc:spChg chg="mod">
          <ac:chgData name="Linden, Edward" userId="433a1750-097b-48bf-9475-b5c5f6172203" providerId="ADAL" clId="{D3F0EC9B-46BE-46C9-AE9D-5528538475C9}" dt="2024-03-10T22:04:23.086" v="3421" actId="207"/>
          <ac:spMkLst>
            <pc:docMk/>
            <pc:sldMk cId="399448305" sldId="2145707024"/>
            <ac:spMk id="3" creationId="{06942845-BD5A-42C5-A5C4-13339DD507AB}"/>
          </ac:spMkLst>
        </pc:spChg>
      </pc:sldChg>
      <pc:sldChg chg="modSp add mod modNotesTx">
        <pc:chgData name="Linden, Edward" userId="433a1750-097b-48bf-9475-b5c5f6172203" providerId="ADAL" clId="{D3F0EC9B-46BE-46C9-AE9D-5528538475C9}" dt="2024-03-10T22:03:21.016" v="3412" actId="207"/>
        <pc:sldMkLst>
          <pc:docMk/>
          <pc:sldMk cId="3237629128" sldId="2145707025"/>
        </pc:sldMkLst>
        <pc:spChg chg="mod">
          <ac:chgData name="Linden, Edward" userId="433a1750-097b-48bf-9475-b5c5f6172203" providerId="ADAL" clId="{D3F0EC9B-46BE-46C9-AE9D-5528538475C9}" dt="2024-02-22T22:26:54.327" v="2879" actId="20577"/>
          <ac:spMkLst>
            <pc:docMk/>
            <pc:sldMk cId="3237629128" sldId="2145707025"/>
            <ac:spMk id="2" creationId="{A6E57612-6CD2-B1A3-2645-CEBC9453C160}"/>
          </ac:spMkLst>
        </pc:spChg>
        <pc:spChg chg="mod">
          <ac:chgData name="Linden, Edward" userId="433a1750-097b-48bf-9475-b5c5f6172203" providerId="ADAL" clId="{D3F0EC9B-46BE-46C9-AE9D-5528538475C9}" dt="2024-03-10T22:03:21.016" v="3412" actId="207"/>
          <ac:spMkLst>
            <pc:docMk/>
            <pc:sldMk cId="3237629128" sldId="2145707025"/>
            <ac:spMk id="3" creationId="{4E4DD4A8-1547-8FE9-6366-073A9D63D8D4}"/>
          </ac:spMkLst>
        </pc:spChg>
      </pc:sldChg>
      <pc:sldChg chg="modSp add mod">
        <pc:chgData name="Linden, Edward" userId="433a1750-097b-48bf-9475-b5c5f6172203" providerId="ADAL" clId="{D3F0EC9B-46BE-46C9-AE9D-5528538475C9}" dt="2024-03-04T21:24:17.290" v="2896"/>
        <pc:sldMkLst>
          <pc:docMk/>
          <pc:sldMk cId="2141404544" sldId="2145707026"/>
        </pc:sldMkLst>
        <pc:graphicFrameChg chg="mod modGraphic">
          <ac:chgData name="Linden, Edward" userId="433a1750-097b-48bf-9475-b5c5f6172203" providerId="ADAL" clId="{D3F0EC9B-46BE-46C9-AE9D-5528538475C9}" dt="2024-03-04T21:24:17.290" v="2896"/>
          <ac:graphicFrameMkLst>
            <pc:docMk/>
            <pc:sldMk cId="2141404544" sldId="2145707026"/>
            <ac:graphicFrameMk id="5" creationId="{F8A4B757-DCAC-FE7D-58DD-57F767937DE8}"/>
          </ac:graphicFrameMkLst>
        </pc:graphicFrameChg>
      </pc:sldChg>
      <pc:sldChg chg="modSp add mod modCm">
        <pc:chgData name="Linden, Edward" userId="433a1750-097b-48bf-9475-b5c5f6172203" providerId="ADAL" clId="{D3F0EC9B-46BE-46C9-AE9D-5528538475C9}" dt="2024-03-08T17:47:47.040" v="2933"/>
        <pc:sldMkLst>
          <pc:docMk/>
          <pc:sldMk cId="1304744185" sldId="2145707027"/>
        </pc:sldMkLst>
        <pc:spChg chg="mod">
          <ac:chgData name="Linden, Edward" userId="433a1750-097b-48bf-9475-b5c5f6172203" providerId="ADAL" clId="{D3F0EC9B-46BE-46C9-AE9D-5528538475C9}" dt="2024-03-08T17:47:37.056" v="2932" actId="20577"/>
          <ac:spMkLst>
            <pc:docMk/>
            <pc:sldMk cId="1304744185" sldId="2145707027"/>
            <ac:spMk id="2" creationId="{BCACBEB1-B82A-D8C4-DF37-15B20D10245B}"/>
          </ac:spMkLst>
        </pc:spChg>
        <pc:extLst>
          <p:ext xmlns:p="http://schemas.openxmlformats.org/presentationml/2006/main" uri="{D6D511B9-2390-475A-947B-AFAB55BFBCF1}">
            <pc226:cmChg xmlns:pc226="http://schemas.microsoft.com/office/powerpoint/2022/06/main/command" chg="mod">
              <pc226:chgData name="Linden, Edward" userId="433a1750-097b-48bf-9475-b5c5f6172203" providerId="ADAL" clId="{D3F0EC9B-46BE-46C9-AE9D-5528538475C9}" dt="2024-03-08T17:47:47.040" v="2933"/>
              <pc2:cmMkLst xmlns:pc2="http://schemas.microsoft.com/office/powerpoint/2019/9/main/command">
                <pc:docMk/>
                <pc:sldMk cId="1304744185" sldId="2145707027"/>
                <pc2:cmMk id="{76A7E9BE-9C6B-44BC-8F31-9F5E35582D05}"/>
              </pc2:cmMkLst>
              <pc226:cmRplyChg chg="add">
                <pc226:chgData name="Linden, Edward" userId="433a1750-097b-48bf-9475-b5c5f6172203" providerId="ADAL" clId="{D3F0EC9B-46BE-46C9-AE9D-5528538475C9}" dt="2024-03-08T17:47:47.040" v="2933"/>
                <pc2:cmRplyMkLst xmlns:pc2="http://schemas.microsoft.com/office/powerpoint/2019/9/main/command">
                  <pc:docMk/>
                  <pc:sldMk cId="1304744185" sldId="2145707027"/>
                  <pc2:cmMk id="{76A7E9BE-9C6B-44BC-8F31-9F5E35582D05}"/>
                  <pc2:cmRplyMk id="{62090468-8154-40F2-8976-89F525E4FD3D}"/>
                </pc2:cmRplyMkLst>
              </pc226:cmRplyChg>
            </pc226:cmChg>
            <pc226:cmChg xmlns:pc226="http://schemas.microsoft.com/office/powerpoint/2022/06/main/command" chg="mod">
              <pc226:chgData name="Linden, Edward" userId="433a1750-097b-48bf-9475-b5c5f6172203" providerId="ADAL" clId="{D3F0EC9B-46BE-46C9-AE9D-5528538475C9}" dt="2024-03-08T17:47:37.056" v="2932" actId="20577"/>
              <pc2:cmMkLst xmlns:pc2="http://schemas.microsoft.com/office/powerpoint/2019/9/main/command">
                <pc:docMk/>
                <pc:sldMk cId="1304744185" sldId="2145707027"/>
                <pc2:cmMk id="{F56D62E8-A992-44E9-940E-D5F716F61AEB}"/>
              </pc2:cmMkLst>
              <pc226:cmRplyChg chg="add">
                <pc226:chgData name="Linden, Edward" userId="433a1750-097b-48bf-9475-b5c5f6172203" providerId="ADAL" clId="{D3F0EC9B-46BE-46C9-AE9D-5528538475C9}" dt="2024-03-07T17:08:25.329" v="2917"/>
                <pc2:cmRplyMkLst xmlns:pc2="http://schemas.microsoft.com/office/powerpoint/2019/9/main/command">
                  <pc:docMk/>
                  <pc:sldMk cId="1304744185" sldId="2145707027"/>
                  <pc2:cmMk id="{F56D62E8-A992-44E9-940E-D5F716F61AEB}"/>
                  <pc2:cmRplyMk id="{B0FFB0E6-246F-4818-9BE9-92C6A73EE9DF}"/>
                </pc2:cmRplyMkLst>
              </pc226:cmRplyChg>
            </pc226:cmChg>
          </p:ext>
        </pc:extLst>
      </pc:sldChg>
    </pc:docChg>
  </pc:docChgLst>
  <pc:docChgLst>
    <pc:chgData name="Salinas, Alfredo" userId="S::alfredo.salinas@tea.texas.gov::8eb031a1-f34f-4bd0-8b04-be67c643340a" providerId="AD" clId="Web-{CDC1754F-B03A-3038-7FA5-6676F205723B}"/>
    <pc:docChg chg="">
      <pc:chgData name="Salinas, Alfredo" userId="S::alfredo.salinas@tea.texas.gov::8eb031a1-f34f-4bd0-8b04-be67c643340a" providerId="AD" clId="Web-{CDC1754F-B03A-3038-7FA5-6676F205723B}" dt="2024-03-08T15:15:33.382" v="0"/>
      <pc:docMkLst>
        <pc:docMk/>
      </pc:docMkLst>
      <pc:sldChg chg="modCm">
        <pc:chgData name="Salinas, Alfredo" userId="S::alfredo.salinas@tea.texas.gov::8eb031a1-f34f-4bd0-8b04-be67c643340a" providerId="AD" clId="Web-{CDC1754F-B03A-3038-7FA5-6676F205723B}" dt="2024-03-08T15:15:33.382" v="0"/>
        <pc:sldMkLst>
          <pc:docMk/>
          <pc:sldMk cId="1304744185" sldId="2145707027"/>
        </pc:sldMkLst>
        <pc:extLst>
          <p:ext xmlns:p="http://schemas.openxmlformats.org/presentationml/2006/main" uri="{D6D511B9-2390-475A-947B-AFAB55BFBCF1}">
            <pc226:cmChg xmlns:pc226="http://schemas.microsoft.com/office/powerpoint/2022/06/main/command" chg="mod modTsk">
              <pc226:chgData name="Salinas, Alfredo" userId="S::alfredo.salinas@tea.texas.gov::8eb031a1-f34f-4bd0-8b04-be67c643340a" providerId="AD" clId="Web-{CDC1754F-B03A-3038-7FA5-6676F205723B}" dt="2024-03-08T15:15:33.382" v="0"/>
              <pc2:cmMkLst xmlns:pc2="http://schemas.microsoft.com/office/powerpoint/2019/9/main/command">
                <pc:docMk/>
                <pc:sldMk cId="1304744185" sldId="2145707027"/>
                <pc2:cmMk id="{76A7E9BE-9C6B-44BC-8F31-9F5E35582D05}"/>
              </pc2:cmMkLst>
              <pc226:cmRplyChg chg="add">
                <pc226:chgData name="Salinas, Alfredo" userId="S::alfredo.salinas@tea.texas.gov::8eb031a1-f34f-4bd0-8b04-be67c643340a" providerId="AD" clId="Web-{CDC1754F-B03A-3038-7FA5-6676F205723B}" dt="2024-03-08T15:15:33.382" v="0"/>
                <pc2:cmRplyMkLst xmlns:pc2="http://schemas.microsoft.com/office/powerpoint/2019/9/main/command">
                  <pc:docMk/>
                  <pc:sldMk cId="1304744185" sldId="2145707027"/>
                  <pc2:cmMk id="{76A7E9BE-9C6B-44BC-8F31-9F5E35582D05}"/>
                  <pc2:cmRplyMk id="{6C0E8176-7C7E-4C20-A3B2-E3B9241A6E3F}"/>
                </pc2:cmRplyMkLst>
              </pc226:cmRplyChg>
            </pc226:cmChg>
          </p:ext>
        </pc:extLst>
      </pc:sldChg>
    </pc:docChg>
  </pc:docChgLst>
  <pc:docChgLst>
    <pc:chgData name="Hanson, Terri" userId="a02fd813-d4f3-43fd-83dd-7393041517de" providerId="ADAL" clId="{8B993CA0-1A2F-4675-9293-8EC16AC9DDC7}"/>
    <pc:docChg chg="">
      <pc:chgData name="Hanson, Terri" userId="a02fd813-d4f3-43fd-83dd-7393041517de" providerId="ADAL" clId="{8B993CA0-1A2F-4675-9293-8EC16AC9DDC7}" dt="2024-07-14T19:59:39.897" v="7"/>
      <pc:docMkLst>
        <pc:docMk/>
      </pc:docMkLst>
      <pc:sldChg chg="addCm">
        <pc:chgData name="Hanson, Terri" userId="a02fd813-d4f3-43fd-83dd-7393041517de" providerId="ADAL" clId="{8B993CA0-1A2F-4675-9293-8EC16AC9DDC7}" dt="2024-07-12T17:26:23.873" v="0"/>
        <pc:sldMkLst>
          <pc:docMk/>
          <pc:sldMk cId="101772985" sldId="430"/>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8B993CA0-1A2F-4675-9293-8EC16AC9DDC7}" dt="2024-07-12T17:26:23.873" v="0"/>
              <pc2:cmMkLst xmlns:pc2="http://schemas.microsoft.com/office/powerpoint/2019/9/main/command">
                <pc:docMk/>
                <pc:sldMk cId="101772985" sldId="430"/>
                <pc2:cmMk id="{D8CA1C1A-FA90-4941-BA7A-4C701EC1B815}"/>
              </pc2:cmMkLst>
            </pc226:cmChg>
          </p:ext>
        </pc:extLst>
      </pc:sldChg>
      <pc:sldChg chg="modCm">
        <pc:chgData name="Hanson, Terri" userId="a02fd813-d4f3-43fd-83dd-7393041517de" providerId="ADAL" clId="{8B993CA0-1A2F-4675-9293-8EC16AC9DDC7}" dt="2024-07-12T18:14:15.682" v="3"/>
        <pc:sldMkLst>
          <pc:docMk/>
          <pc:sldMk cId="3470628635" sldId="1338"/>
        </pc:sldMkLst>
        <pc:extLst>
          <p:ext xmlns:p="http://schemas.openxmlformats.org/presentationml/2006/main" uri="{D6D511B9-2390-475A-947B-AFAB55BFBCF1}">
            <pc226:cmChg xmlns:pc226="http://schemas.microsoft.com/office/powerpoint/2022/06/main/command" chg="mod">
              <pc226:chgData name="Hanson, Terri" userId="a02fd813-d4f3-43fd-83dd-7393041517de" providerId="ADAL" clId="{8B993CA0-1A2F-4675-9293-8EC16AC9DDC7}" dt="2024-07-12T18:14:15.682" v="3"/>
              <pc2:cmMkLst xmlns:pc2="http://schemas.microsoft.com/office/powerpoint/2019/9/main/command">
                <pc:docMk/>
                <pc:sldMk cId="3470628635" sldId="1338"/>
                <pc2:cmMk id="{3843F6A6-5FFA-440A-9EF6-5C9C2E1DEAB3}"/>
              </pc2:cmMkLst>
              <pc226:cmRplyChg chg="add">
                <pc226:chgData name="Hanson, Terri" userId="a02fd813-d4f3-43fd-83dd-7393041517de" providerId="ADAL" clId="{8B993CA0-1A2F-4675-9293-8EC16AC9DDC7}" dt="2024-07-12T18:14:15.682" v="3"/>
                <pc2:cmRplyMkLst xmlns:pc2="http://schemas.microsoft.com/office/powerpoint/2019/9/main/command">
                  <pc:docMk/>
                  <pc:sldMk cId="3470628635" sldId="1338"/>
                  <pc2:cmMk id="{3843F6A6-5FFA-440A-9EF6-5C9C2E1DEAB3}"/>
                  <pc2:cmRplyMk id="{6CABAE02-EFE1-4D34-BB2C-CB5F1D54009E}"/>
                </pc2:cmRplyMkLst>
              </pc226:cmRplyChg>
            </pc226:cmChg>
          </p:ext>
        </pc:extLst>
      </pc:sldChg>
      <pc:sldChg chg="addCm modCm">
        <pc:chgData name="Hanson, Terri" userId="a02fd813-d4f3-43fd-83dd-7393041517de" providerId="ADAL" clId="{8B993CA0-1A2F-4675-9293-8EC16AC9DDC7}" dt="2024-07-14T19:59:39.897" v="7"/>
        <pc:sldMkLst>
          <pc:docMk/>
          <pc:sldMk cId="2758598640" sldId="1341"/>
        </pc:sldMkLst>
        <pc:extLst>
          <p:ext xmlns:p="http://schemas.openxmlformats.org/presentationml/2006/main" uri="{D6D511B9-2390-475A-947B-AFAB55BFBCF1}">
            <pc226:cmChg xmlns:pc226="http://schemas.microsoft.com/office/powerpoint/2022/06/main/command" chg="add mod">
              <pc226:chgData name="Hanson, Terri" userId="a02fd813-d4f3-43fd-83dd-7393041517de" providerId="ADAL" clId="{8B993CA0-1A2F-4675-9293-8EC16AC9DDC7}" dt="2024-07-14T19:59:39.897" v="7"/>
              <pc2:cmMkLst xmlns:pc2="http://schemas.microsoft.com/office/powerpoint/2019/9/main/command">
                <pc:docMk/>
                <pc:sldMk cId="2758598640" sldId="1341"/>
                <pc2:cmMk id="{4C85ADCE-4241-4591-94EE-42F275780CED}"/>
              </pc2:cmMkLst>
            </pc226:cmChg>
          </p:ext>
        </pc:extLst>
      </pc:sldChg>
      <pc:sldChg chg="addCm">
        <pc:chgData name="Hanson, Terri" userId="a02fd813-d4f3-43fd-83dd-7393041517de" providerId="ADAL" clId="{8B993CA0-1A2F-4675-9293-8EC16AC9DDC7}" dt="2024-07-12T18:10:24.073" v="1"/>
        <pc:sldMkLst>
          <pc:docMk/>
          <pc:sldMk cId="1395659750" sldId="2145707023"/>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8B993CA0-1A2F-4675-9293-8EC16AC9DDC7}" dt="2024-07-12T18:10:24.073" v="1"/>
              <pc2:cmMkLst xmlns:pc2="http://schemas.microsoft.com/office/powerpoint/2019/9/main/command">
                <pc:docMk/>
                <pc:sldMk cId="1395659750" sldId="2145707023"/>
                <pc2:cmMk id="{282DCFEE-E9AD-4BF7-B7CD-742D8B720D60}"/>
              </pc2:cmMkLst>
            </pc226:cmChg>
          </p:ext>
        </pc:extLst>
      </pc:sldChg>
      <pc:sldChg chg="addCm">
        <pc:chgData name="Hanson, Terri" userId="a02fd813-d4f3-43fd-83dd-7393041517de" providerId="ADAL" clId="{8B993CA0-1A2F-4675-9293-8EC16AC9DDC7}" dt="2024-07-12T18:16:00.966" v="4"/>
        <pc:sldMkLst>
          <pc:docMk/>
          <pc:sldMk cId="3237629128" sldId="2145707025"/>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8B993CA0-1A2F-4675-9293-8EC16AC9DDC7}" dt="2024-07-12T18:16:00.966" v="4"/>
              <pc2:cmMkLst xmlns:pc2="http://schemas.microsoft.com/office/powerpoint/2019/9/main/command">
                <pc:docMk/>
                <pc:sldMk cId="3237629128" sldId="2145707025"/>
                <pc2:cmMk id="{50A599CA-90EF-46B5-B7DD-6770D9F8C452}"/>
              </pc2:cmMkLst>
            </pc226:cmChg>
          </p:ext>
        </pc:extLst>
      </pc:sldChg>
      <pc:sldChg chg="addCm">
        <pc:chgData name="Hanson, Terri" userId="a02fd813-d4f3-43fd-83dd-7393041517de" providerId="ADAL" clId="{8B993CA0-1A2F-4675-9293-8EC16AC9DDC7}" dt="2024-07-12T18:17:09.539" v="5"/>
        <pc:sldMkLst>
          <pc:docMk/>
          <pc:sldMk cId="3720574340" sldId="2145707045"/>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8B993CA0-1A2F-4675-9293-8EC16AC9DDC7}" dt="2024-07-12T18:17:09.539" v="5"/>
              <pc2:cmMkLst xmlns:pc2="http://schemas.microsoft.com/office/powerpoint/2019/9/main/command">
                <pc:docMk/>
                <pc:sldMk cId="3720574340" sldId="2145707045"/>
                <pc2:cmMk id="{78055987-A7F0-46EE-B771-6E7B6B24F2DE}"/>
              </pc2:cmMkLst>
            </pc226:cmChg>
          </p:ext>
        </pc:extLst>
      </pc:sldChg>
    </pc:docChg>
  </pc:docChgLst>
  <pc:docChgLst>
    <pc:chgData name="Muffoletto, Jamie" userId="S::jamie.muffoletto@tea.texas.gov::daf1e3c6-8137-448a-b141-d23049d419b5" providerId="AD" clId="Web-{8C2C7D71-535C-455C-8712-5BCA385D8E23}"/>
    <pc:docChg chg="">
      <pc:chgData name="Muffoletto, Jamie" userId="S::jamie.muffoletto@tea.texas.gov::daf1e3c6-8137-448a-b141-d23049d419b5" providerId="AD" clId="Web-{8C2C7D71-535C-455C-8712-5BCA385D8E23}" dt="2024-06-07T18:13:29.535" v="0"/>
      <pc:docMkLst>
        <pc:docMk/>
      </pc:docMkLst>
      <pc:sldChg chg="addCm">
        <pc:chgData name="Muffoletto, Jamie" userId="S::jamie.muffoletto@tea.texas.gov::daf1e3c6-8137-448a-b141-d23049d419b5" providerId="AD" clId="Web-{8C2C7D71-535C-455C-8712-5BCA385D8E23}" dt="2024-06-07T18:13:29.535" v="0"/>
        <pc:sldMkLst>
          <pc:docMk/>
          <pc:sldMk cId="144353369" sldId="2145707009"/>
        </pc:sldMkLst>
        <pc:extLst>
          <p:ext xmlns:p="http://schemas.openxmlformats.org/presentationml/2006/main" uri="{D6D511B9-2390-475A-947B-AFAB55BFBCF1}">
            <pc226:cmChg xmlns:pc226="http://schemas.microsoft.com/office/powerpoint/2022/06/main/command" chg="add">
              <pc226:chgData name="Muffoletto, Jamie" userId="S::jamie.muffoletto@tea.texas.gov::daf1e3c6-8137-448a-b141-d23049d419b5" providerId="AD" clId="Web-{8C2C7D71-535C-455C-8712-5BCA385D8E23}" dt="2024-06-07T18:13:29.535" v="0"/>
              <pc2:cmMkLst xmlns:pc2="http://schemas.microsoft.com/office/powerpoint/2019/9/main/command">
                <pc:docMk/>
                <pc:sldMk cId="144353369" sldId="2145707009"/>
                <pc2:cmMk id="{3BC270D0-B5B8-4CF5-BC8D-32222C17C623}"/>
              </pc2:cmMkLst>
            </pc226:cmChg>
          </p:ext>
        </pc:extLst>
      </pc:sldChg>
    </pc:docChg>
  </pc:docChgLst>
  <pc:docChgLst>
    <pc:chgData name="Pruitt, Donna" userId="S::donna.pruitt@tea.texas.gov::f6622e25-b5bf-4a3b-9fc8-ceb0ab749e45" providerId="AD" clId="Web-{68949F91-1215-4D54-A06D-6D62D8FBF2DF}"/>
    <pc:docChg chg="">
      <pc:chgData name="Pruitt, Donna" userId="S::donna.pruitt@tea.texas.gov::f6622e25-b5bf-4a3b-9fc8-ceb0ab749e45" providerId="AD" clId="Web-{68949F91-1215-4D54-A06D-6D62D8FBF2DF}" dt="2024-07-11T17:56:22.093" v="0"/>
      <pc:docMkLst>
        <pc:docMk/>
      </pc:docMkLst>
      <pc:sldChg chg="modCm">
        <pc:chgData name="Pruitt, Donna" userId="S::donna.pruitt@tea.texas.gov::f6622e25-b5bf-4a3b-9fc8-ceb0ab749e45" providerId="AD" clId="Web-{68949F91-1215-4D54-A06D-6D62D8FBF2DF}" dt="2024-07-11T17:56:22.093" v="0"/>
        <pc:sldMkLst>
          <pc:docMk/>
          <pc:sldMk cId="2723532483" sldId="2145707039"/>
        </pc:sldMkLst>
        <pc:extLst>
          <p:ext xmlns:p="http://schemas.openxmlformats.org/presentationml/2006/main" uri="{D6D511B9-2390-475A-947B-AFAB55BFBCF1}">
            <pc226:cmChg xmlns:pc226="http://schemas.microsoft.com/office/powerpoint/2022/06/main/command" chg="">
              <pc226:chgData name="Pruitt, Donna" userId="S::donna.pruitt@tea.texas.gov::f6622e25-b5bf-4a3b-9fc8-ceb0ab749e45" providerId="AD" clId="Web-{68949F91-1215-4D54-A06D-6D62D8FBF2DF}" dt="2024-07-11T17:56:22.093" v="0"/>
              <pc2:cmMkLst xmlns:pc2="http://schemas.microsoft.com/office/powerpoint/2019/9/main/command">
                <pc:docMk/>
                <pc:sldMk cId="2723532483" sldId="2145707039"/>
                <pc2:cmMk id="{E4F253B1-BDD7-46E4-BCCF-AFB080F29176}"/>
              </pc2:cmMkLst>
              <pc226:cmRplyChg chg="add">
                <pc226:chgData name="Pruitt, Donna" userId="S::donna.pruitt@tea.texas.gov::f6622e25-b5bf-4a3b-9fc8-ceb0ab749e45" providerId="AD" clId="Web-{68949F91-1215-4D54-A06D-6D62D8FBF2DF}" dt="2024-07-11T17:56:22.093" v="0"/>
                <pc2:cmRplyMkLst xmlns:pc2="http://schemas.microsoft.com/office/powerpoint/2019/9/main/command">
                  <pc:docMk/>
                  <pc:sldMk cId="2723532483" sldId="2145707039"/>
                  <pc2:cmMk id="{E4F253B1-BDD7-46E4-BCCF-AFB080F29176}"/>
                  <pc2:cmRplyMk id="{B10112B6-FDF0-4419-B783-ABDDBAAEF487}"/>
                </pc2:cmRplyMkLst>
              </pc226:cmRplyChg>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D5E38-04D7-4CC0-AF82-3E5D8CB519DD}" type="datetimeFigureOut">
              <a:rPr lang="en-US" smtClean="0"/>
              <a:t>7/15/2024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a:t>
            </a:fld>
            <a:endParaRPr lang="en-US"/>
          </a:p>
        </p:txBody>
      </p:sp>
    </p:spTree>
    <p:extLst>
      <p:ext uri="{BB962C8B-B14F-4D97-AF65-F5344CB8AC3E}">
        <p14:creationId xmlns:p14="http://schemas.microsoft.com/office/powerpoint/2010/main" val="1283221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18</a:t>
            </a:fld>
            <a:endParaRPr lang="en-US"/>
          </a:p>
        </p:txBody>
      </p:sp>
    </p:spTree>
    <p:extLst>
      <p:ext uri="{BB962C8B-B14F-4D97-AF65-F5344CB8AC3E}">
        <p14:creationId xmlns:p14="http://schemas.microsoft.com/office/powerpoint/2010/main" val="2941725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20</a:t>
            </a:fld>
            <a:endParaRPr lang="en-US"/>
          </a:p>
        </p:txBody>
      </p:sp>
    </p:spTree>
    <p:extLst>
      <p:ext uri="{BB962C8B-B14F-4D97-AF65-F5344CB8AC3E}">
        <p14:creationId xmlns:p14="http://schemas.microsoft.com/office/powerpoint/2010/main" val="350078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22</a:t>
            </a:fld>
            <a:endParaRPr lang="en-US"/>
          </a:p>
        </p:txBody>
      </p:sp>
    </p:spTree>
    <p:extLst>
      <p:ext uri="{BB962C8B-B14F-4D97-AF65-F5344CB8AC3E}">
        <p14:creationId xmlns:p14="http://schemas.microsoft.com/office/powerpoint/2010/main" val="1946384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a:t>
            </a:fld>
            <a:endParaRPr lang="en-US"/>
          </a:p>
        </p:txBody>
      </p:sp>
    </p:spTree>
    <p:extLst>
      <p:ext uri="{BB962C8B-B14F-4D97-AF65-F5344CB8AC3E}">
        <p14:creationId xmlns:p14="http://schemas.microsoft.com/office/powerpoint/2010/main" val="4118721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a:t>
            </a:fld>
            <a:endParaRPr lang="en-US"/>
          </a:p>
        </p:txBody>
      </p:sp>
    </p:spTree>
    <p:extLst>
      <p:ext uri="{BB962C8B-B14F-4D97-AF65-F5344CB8AC3E}">
        <p14:creationId xmlns:p14="http://schemas.microsoft.com/office/powerpoint/2010/main" val="1444773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8</a:t>
            </a:fld>
            <a:endParaRPr lang="en-US"/>
          </a:p>
        </p:txBody>
      </p:sp>
    </p:spTree>
    <p:extLst>
      <p:ext uri="{BB962C8B-B14F-4D97-AF65-F5344CB8AC3E}">
        <p14:creationId xmlns:p14="http://schemas.microsoft.com/office/powerpoint/2010/main" val="596628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9</a:t>
            </a:fld>
            <a:endParaRPr lang="en-US"/>
          </a:p>
        </p:txBody>
      </p:sp>
    </p:spTree>
    <p:extLst>
      <p:ext uri="{BB962C8B-B14F-4D97-AF65-F5344CB8AC3E}">
        <p14:creationId xmlns:p14="http://schemas.microsoft.com/office/powerpoint/2010/main" val="1463750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11</a:t>
            </a:fld>
            <a:endParaRPr lang="en-US"/>
          </a:p>
        </p:txBody>
      </p:sp>
    </p:spTree>
    <p:extLst>
      <p:ext uri="{BB962C8B-B14F-4D97-AF65-F5344CB8AC3E}">
        <p14:creationId xmlns:p14="http://schemas.microsoft.com/office/powerpoint/2010/main" val="4017474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15</a:t>
            </a:fld>
            <a:endParaRPr lang="en-US"/>
          </a:p>
        </p:txBody>
      </p:sp>
    </p:spTree>
    <p:extLst>
      <p:ext uri="{BB962C8B-B14F-4D97-AF65-F5344CB8AC3E}">
        <p14:creationId xmlns:p14="http://schemas.microsoft.com/office/powerpoint/2010/main" val="908160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16</a:t>
            </a:fld>
            <a:endParaRPr lang="en-US"/>
          </a:p>
        </p:txBody>
      </p:sp>
    </p:spTree>
    <p:extLst>
      <p:ext uri="{BB962C8B-B14F-4D97-AF65-F5344CB8AC3E}">
        <p14:creationId xmlns:p14="http://schemas.microsoft.com/office/powerpoint/2010/main" val="840790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0136B-6EF2-4DCE-B060-61FD473CA7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248CEA-36C2-E419-3FD8-EF776B02BF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8A4D04-91A0-E716-F980-7B5155CF0F3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E17E0DD-8108-46C9-0FDA-45901BC2FF29}"/>
              </a:ext>
            </a:extLst>
          </p:cNvPr>
          <p:cNvSpPr>
            <a:spLocks noGrp="1"/>
          </p:cNvSpPr>
          <p:nvPr>
            <p:ph type="sldNum" sz="quarter" idx="5"/>
          </p:nvPr>
        </p:nvSpPr>
        <p:spPr/>
        <p:txBody>
          <a:bodyPr/>
          <a:lstStyle/>
          <a:p>
            <a:fld id="{9E4D9ABE-7AB9-4D3A-BEA5-45E799BD6C0E}" type="slidenum">
              <a:rPr lang="en-US" smtClean="0"/>
              <a:t>17</a:t>
            </a:fld>
            <a:endParaRPr lang="en-US"/>
          </a:p>
        </p:txBody>
      </p:sp>
    </p:spTree>
    <p:extLst>
      <p:ext uri="{BB962C8B-B14F-4D97-AF65-F5344CB8AC3E}">
        <p14:creationId xmlns:p14="http://schemas.microsoft.com/office/powerpoint/2010/main" val="31579587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7/15/2024</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7/15/2024</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7/15/2024</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7/15/2024</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7/15/2024</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7/15/2024</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7/15/2024</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7/15/2024</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7/15/2024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7/15/2024</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7/15/2024</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331798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7/15/2024</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7/15/2024</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 id="2147483771" r:id="rId30"/>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hyperlink" Target="https://texasedu.sharepoint.com/:w:/r/sites/TSDSSMETEAM/Shared%20Documents/TSDS%20Upgrade%20Project/Simplified%20Promotion%20Logic%20Documents/TSDS%20Upgrade%20Project%20-%20Class%20Roster%20Winter%20Promotion%20Logic%20(DRAFT).docx?d=wd45b18b47d234f8188536507f393a4db&amp;csf=1&amp;web=1&amp;e=S9SRdc"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hyperlink" Target="https://www.texasstudentdatasystem.org/tsds/about/tsds-upgrade-project"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texasedu.sharepoint.com/:w:/r/sites/TSDSSMETEAM/Shared%20Documents/TSDS%20Upgrade%20Project/Simplified%20Promotion%20Logic%20Documents/TSDS%20Upgrade%20Project%20-%20Class%20Roster%20Winter%20Promotion%20Logic%20(DRAFT).docx?d=wd45b18b47d234f8188536507f393a4db&amp;csf=1&amp;web=1&amp;e=S9SRdc"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hyperlink" Target="https://www.texasstudentdatasystem.org/tsds/about/tsds-upgrade-project"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texasedu.sharepoint.com/:w:/r/sites/TSDSSMETEAM/Shared%20Documents/TSDS%20Upgrade%20Project/Parallel%20Year%20-%20Test%20Cases/TSDS%20Upgrade%20Project%20-%20Class%20Roster%20Winter%20Test%20Cases%20(DRAFT).docx?d=w99067912d6ac4e2dbd10f7cbae316857&amp;csf=1&amp;web=1&amp;e=4rmVuu"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hyperlink" Target="https://www.texasstudentdatasystem.org/tsds/about/data-collection-documentatio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hyperlink" Target="https://tealprod.tea.state.tx.us/TWEDSAPI" TargetMode="External"/><Relationship Id="rId7" Type="http://schemas.openxmlformats.org/officeDocument/2006/relationships/hyperlink" Target="https://tealprod.tea.state.tx.us/tims/issues/?filter=11815" TargetMode="External"/><Relationship Id="rId2" Type="http://schemas.openxmlformats.org/officeDocument/2006/relationships/hyperlink" Target="mailto:TSDSCustomerSupport@tea.texas.gov" TargetMode="External"/><Relationship Id="rId1" Type="http://schemas.openxmlformats.org/officeDocument/2006/relationships/slideLayout" Target="../slideLayouts/slideLayout15.xml"/><Relationship Id="rId6" Type="http://schemas.openxmlformats.org/officeDocument/2006/relationships/hyperlink" Target="https://tealprod.tea.state.tx.us/TSDS/Support" TargetMode="External"/><Relationship Id="rId5" Type="http://schemas.openxmlformats.org/officeDocument/2006/relationships/hyperlink" Target="https://www.texasstudentdatasystem.org/tsds/about/resources#KnownIssues" TargetMode="External"/><Relationship Id="rId4" Type="http://schemas.openxmlformats.org/officeDocument/2006/relationships/hyperlink" Target="https://www.texasstudentdatasystem.org/tsds/teds/tweds-upgrad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hyperlink" Target="mailto:tia@tea.texas.gov" TargetMode="Externa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a:normAutofit fontScale="90000"/>
          </a:bodyPr>
          <a:lstStyle/>
          <a:p>
            <a:r>
              <a:rPr lang="en-US"/>
              <a:t>TITLE</a:t>
            </a:r>
            <a:r>
              <a:rPr lang="en-US" baseline="0"/>
              <a:t> SLIDE: ESC Vendor Training for One Component</a:t>
            </a:r>
            <a:endParaRPr lang="en-US"/>
          </a:p>
        </p:txBody>
      </p:sp>
      <p:sp>
        <p:nvSpPr>
          <p:cNvPr id="15" name="Subtitle 2">
            <a:extLst>
              <a:ext uri="{FF2B5EF4-FFF2-40B4-BE49-F238E27FC236}">
                <a16:creationId xmlns:a16="http://schemas.microsoft.com/office/drawing/2014/main" id="{168F187D-A5AD-0D06-3D86-5762D6D3B539}"/>
              </a:ext>
            </a:extLst>
          </p:cNvPr>
          <p:cNvSpPr>
            <a:spLocks noGrp="1"/>
          </p:cNvSpPr>
          <p:nvPr>
            <p:ph type="subTitle" idx="1"/>
          </p:nvPr>
        </p:nvSpPr>
        <p:spPr>
          <a:xfrm>
            <a:off x="1524000" y="4315096"/>
            <a:ext cx="9144000" cy="851564"/>
          </a:xfrm>
        </p:spPr>
        <p:txBody>
          <a:bodyPr/>
          <a:lstStyle/>
          <a:p>
            <a:endParaRPr lang="en-US"/>
          </a:p>
        </p:txBody>
      </p:sp>
      <p:pic>
        <p:nvPicPr>
          <p:cNvPr id="8" name="Picture Placeholder 10">
            <a:extLst>
              <a:ext uri="{FF2B5EF4-FFF2-40B4-BE49-F238E27FC236}">
                <a16:creationId xmlns:a16="http://schemas.microsoft.com/office/drawing/2014/main" id="{3FA3FEEE-6FB4-6546-6580-17D5B5795B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5666" b="15666"/>
          <a:stretch/>
        </p:blipFill>
        <p:spPr>
          <a:xfrm>
            <a:off x="20" y="1268412"/>
            <a:ext cx="12191980" cy="5589588"/>
          </a:xfrm>
          <a:prstGeom prst="rect">
            <a:avLst/>
          </a:prstGeom>
          <a:noFill/>
        </p:spPr>
      </p:pic>
      <p:sp>
        <p:nvSpPr>
          <p:cNvPr id="12" name="Rectangle 11">
            <a:extLst>
              <a:ext uri="{FF2B5EF4-FFF2-40B4-BE49-F238E27FC236}">
                <a16:creationId xmlns:a16="http://schemas.microsoft.com/office/drawing/2014/main" id="{ECA94F1D-B058-B160-7052-5BCED1320363}"/>
              </a:ext>
            </a:extLst>
          </p:cNvPr>
          <p:cNvSpPr/>
          <p:nvPr/>
        </p:nvSpPr>
        <p:spPr>
          <a:xfrm>
            <a:off x="0" y="4421871"/>
            <a:ext cx="12192000" cy="216877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a:solidFill>
                  <a:srgbClr val="0D6CB9"/>
                </a:solidFill>
                <a:latin typeface="Calibri"/>
                <a:cs typeface="Calibri"/>
                <a:sym typeface="+mj-lt"/>
              </a:rPr>
              <a:t>CLASS ROSTER WINTER</a:t>
            </a:r>
            <a:br>
              <a:rPr lang="en-US" sz="4000">
                <a:solidFill>
                  <a:srgbClr val="0D6CB9"/>
                </a:solidFill>
                <a:latin typeface="Calibri"/>
                <a:cs typeface="Calibri"/>
                <a:sym typeface="+mj-lt"/>
              </a:rPr>
            </a:br>
            <a:r>
              <a:rPr lang="en-US" sz="2400" b="1">
                <a:solidFill>
                  <a:srgbClr val="0D6CB9"/>
                </a:solidFill>
                <a:latin typeface="Calibri"/>
                <a:cs typeface="Calibri"/>
                <a:sym typeface="+mj-lt"/>
              </a:rPr>
              <a:t>July 30-31</a:t>
            </a:r>
            <a:r>
              <a:rPr lang="en-US" sz="2400" b="1">
                <a:solidFill>
                  <a:srgbClr val="0D6CB9"/>
                </a:solidFill>
              </a:rPr>
              <a:t>, 2024 and August 1, 2024</a:t>
            </a:r>
            <a:endParaRPr kumimoji="0" lang="en-US" sz="2000" b="1"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487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a:t>
            </a:r>
            <a:endParaRPr lang="en-US" sz="4000"/>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484005"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Deleted Rule:</a:t>
            </a:r>
          </a:p>
          <a:p>
            <a:pPr lvl="1">
              <a:buClr>
                <a:srgbClr val="F16038"/>
              </a:buClr>
            </a:pPr>
            <a:r>
              <a:rPr lang="en-US">
                <a:solidFill>
                  <a:srgbClr val="595959"/>
                </a:solidFill>
              </a:rPr>
              <a:t>Uses STAFF-IDENTIFICATION-SYSTEM-TYPE which is not used in TSDS Upgrade Project.</a:t>
            </a:r>
          </a:p>
          <a:p>
            <a:pPr lvl="2">
              <a:buClr>
                <a:srgbClr val="F16038"/>
              </a:buClr>
            </a:pPr>
            <a:r>
              <a:rPr lang="en-US">
                <a:solidFill>
                  <a:srgbClr val="595959"/>
                </a:solidFill>
              </a:rPr>
              <a:t>30040-0029</a:t>
            </a:r>
            <a:endParaRPr lang="en-US">
              <a:solidFill>
                <a:srgbClr val="595959"/>
              </a:solidFill>
              <a:ea typeface="Calibri"/>
              <a:cs typeface="Calibri"/>
            </a:endParaRPr>
          </a:p>
          <a:p>
            <a:pPr>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A screenshot of the new validation rule information from TEDS for rule number 30040-0029 for the 2023-2024 school year.">
            <a:extLst>
              <a:ext uri="{FF2B5EF4-FFF2-40B4-BE49-F238E27FC236}">
                <a16:creationId xmlns:a16="http://schemas.microsoft.com/office/drawing/2014/main" id="{080C828D-79B4-3BCD-5F7D-97BC7550DBC7}"/>
              </a:ext>
            </a:extLst>
          </p:cNvPr>
          <p:cNvPicPr>
            <a:picLocks noChangeAspect="1"/>
          </p:cNvPicPr>
          <p:nvPr/>
        </p:nvPicPr>
        <p:blipFill>
          <a:blip r:embed="rId2"/>
          <a:stretch>
            <a:fillRect/>
          </a:stretch>
        </p:blipFill>
        <p:spPr>
          <a:xfrm>
            <a:off x="740947" y="2534068"/>
            <a:ext cx="10864273" cy="2284600"/>
          </a:xfrm>
          <a:prstGeom prst="rect">
            <a:avLst/>
          </a:prstGeom>
        </p:spPr>
      </p:pic>
    </p:spTree>
    <p:extLst>
      <p:ext uri="{BB962C8B-B14F-4D97-AF65-F5344CB8AC3E}">
        <p14:creationId xmlns:p14="http://schemas.microsoft.com/office/powerpoint/2010/main" val="3866572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a:t>
            </a:r>
            <a:endParaRPr lang="en-US" sz="4000"/>
          </a:p>
        </p:txBody>
      </p:sp>
      <p:sp>
        <p:nvSpPr>
          <p:cNvPr id="6" name="Content Placeholder 5">
            <a:extLst>
              <a:ext uri="{FF2B5EF4-FFF2-40B4-BE49-F238E27FC236}">
                <a16:creationId xmlns:a16="http://schemas.microsoft.com/office/drawing/2014/main" id="{D467AEB1-DE76-09A9-C3A3-79525FEE451E}"/>
              </a:ext>
            </a:extLst>
          </p:cNvPr>
          <p:cNvSpPr>
            <a:spLocks noGrp="1"/>
          </p:cNvSpPr>
          <p:nvPr>
            <p:ph idx="1"/>
          </p:nvPr>
        </p:nvSpPr>
        <p:spPr>
          <a:xfrm>
            <a:off x="712380" y="1142839"/>
            <a:ext cx="10623762" cy="4704150"/>
          </a:xfrm>
        </p:spPr>
        <p:txBody>
          <a:bodyPr/>
          <a:lstStyle/>
          <a:p>
            <a:r>
              <a:rPr lang="en-US" b="1">
                <a:solidFill>
                  <a:schemeClr val="tx1">
                    <a:lumMod val="65000"/>
                    <a:lumOff val="35000"/>
                  </a:schemeClr>
                </a:solidFill>
              </a:rPr>
              <a:t>Data Element Name Changes:</a:t>
            </a:r>
          </a:p>
        </p:txBody>
      </p:sp>
      <p:graphicFrame>
        <p:nvGraphicFramePr>
          <p:cNvPr id="2" name="Table 3">
            <a:extLst>
              <a:ext uri="{FF2B5EF4-FFF2-40B4-BE49-F238E27FC236}">
                <a16:creationId xmlns:a16="http://schemas.microsoft.com/office/drawing/2014/main" id="{209D89DB-BE31-E77A-2184-A9B25B1C478A}"/>
              </a:ext>
            </a:extLst>
          </p:cNvPr>
          <p:cNvGraphicFramePr>
            <a:graphicFrameLocks noGrp="1"/>
          </p:cNvGraphicFramePr>
          <p:nvPr>
            <p:extLst>
              <p:ext uri="{D42A27DB-BD31-4B8C-83A1-F6EECF244321}">
                <p14:modId xmlns:p14="http://schemas.microsoft.com/office/powerpoint/2010/main" val="827162334"/>
              </p:ext>
            </p:extLst>
          </p:nvPr>
        </p:nvGraphicFramePr>
        <p:xfrm>
          <a:off x="1211849" y="2195187"/>
          <a:ext cx="9624824" cy="2246641"/>
        </p:xfrm>
        <a:graphic>
          <a:graphicData uri="http://schemas.openxmlformats.org/drawingml/2006/table">
            <a:tbl>
              <a:tblPr firstRow="1" bandRow="1">
                <a:tableStyleId>{5C22544A-7EE6-4342-B048-85BDC9FD1C3A}</a:tableStyleId>
              </a:tblPr>
              <a:tblGrid>
                <a:gridCol w="2307339">
                  <a:extLst>
                    <a:ext uri="{9D8B030D-6E8A-4147-A177-3AD203B41FA5}">
                      <a16:colId xmlns:a16="http://schemas.microsoft.com/office/drawing/2014/main" val="4096978940"/>
                    </a:ext>
                  </a:extLst>
                </a:gridCol>
                <a:gridCol w="3495673">
                  <a:extLst>
                    <a:ext uri="{9D8B030D-6E8A-4147-A177-3AD203B41FA5}">
                      <a16:colId xmlns:a16="http://schemas.microsoft.com/office/drawing/2014/main" val="1148185853"/>
                    </a:ext>
                  </a:extLst>
                </a:gridCol>
                <a:gridCol w="3821812">
                  <a:extLst>
                    <a:ext uri="{9D8B030D-6E8A-4147-A177-3AD203B41FA5}">
                      <a16:colId xmlns:a16="http://schemas.microsoft.com/office/drawing/2014/main" val="4130512639"/>
                    </a:ext>
                  </a:extLst>
                </a:gridCol>
              </a:tblGrid>
              <a:tr h="677217">
                <a:tc>
                  <a:txBody>
                    <a:bodyPr/>
                    <a:lstStyle/>
                    <a:p>
                      <a:r>
                        <a:rPr lang="en-US"/>
                        <a:t>Data Element ID</a:t>
                      </a:r>
                    </a:p>
                  </a:txBody>
                  <a:tcPr anchor="ctr"/>
                </a:tc>
                <a:tc>
                  <a:txBody>
                    <a:bodyPr/>
                    <a:lstStyle/>
                    <a:p>
                      <a:r>
                        <a:rPr lang="en-US"/>
                        <a:t>XML Data Element Name</a:t>
                      </a:r>
                    </a:p>
                  </a:txBody>
                  <a:tcPr anchor="ctr"/>
                </a:tc>
                <a:tc>
                  <a:txBody>
                    <a:bodyPr/>
                    <a:lstStyle/>
                    <a:p>
                      <a:r>
                        <a:rPr lang="en-US"/>
                        <a:t>Upgrade Data Element Name</a:t>
                      </a:r>
                    </a:p>
                  </a:txBody>
                  <a:tcPr anchor="ctr"/>
                </a:tc>
                <a:extLst>
                  <a:ext uri="{0D108BD9-81ED-4DB2-BD59-A6C34878D82A}">
                    <a16:rowId xmlns:a16="http://schemas.microsoft.com/office/drawing/2014/main" val="3739744193"/>
                  </a:ext>
                </a:extLst>
              </a:tr>
              <a:tr h="392356">
                <a:tc>
                  <a:txBody>
                    <a:bodyPr/>
                    <a:lstStyle/>
                    <a:p>
                      <a:r>
                        <a:rPr lang="en-US"/>
                        <a:t>E3010 (was E1069)</a:t>
                      </a:r>
                    </a:p>
                  </a:txBody>
                  <a:tcPr/>
                </a:tc>
                <a:tc>
                  <a:txBody>
                    <a:bodyPr/>
                    <a:lstStyle/>
                    <a:p>
                      <a:r>
                        <a:rPr lang="en-US"/>
                        <a:t>STUDENT-BEGIN-DATE</a:t>
                      </a:r>
                    </a:p>
                  </a:txBody>
                  <a:tcPr/>
                </a:tc>
                <a:tc>
                  <a:txBody>
                    <a:bodyPr/>
                    <a:lstStyle/>
                    <a:p>
                      <a:r>
                        <a:rPr lang="en-US" err="1"/>
                        <a:t>BeginDate</a:t>
                      </a:r>
                      <a:endParaRPr lang="en-US"/>
                    </a:p>
                  </a:txBody>
                  <a:tcPr/>
                </a:tc>
                <a:extLst>
                  <a:ext uri="{0D108BD9-81ED-4DB2-BD59-A6C34878D82A}">
                    <a16:rowId xmlns:a16="http://schemas.microsoft.com/office/drawing/2014/main" val="967701964"/>
                  </a:ext>
                </a:extLst>
              </a:tr>
              <a:tr h="392356">
                <a:tc>
                  <a:txBody>
                    <a:bodyPr/>
                    <a:lstStyle/>
                    <a:p>
                      <a:r>
                        <a:rPr lang="en-US"/>
                        <a:t>E3020 (was E1070)</a:t>
                      </a:r>
                    </a:p>
                  </a:txBody>
                  <a:tcPr/>
                </a:tc>
                <a:tc>
                  <a:txBody>
                    <a:bodyPr/>
                    <a:lstStyle/>
                    <a:p>
                      <a:r>
                        <a:rPr lang="en-US"/>
                        <a:t>STUDENT-END-DATE</a:t>
                      </a:r>
                    </a:p>
                  </a:txBody>
                  <a:tcPr/>
                </a:tc>
                <a:tc>
                  <a:txBody>
                    <a:bodyPr/>
                    <a:lstStyle/>
                    <a:p>
                      <a:r>
                        <a:rPr lang="en-US" err="1"/>
                        <a:t>EndDate</a:t>
                      </a:r>
                      <a:endParaRPr lang="en-US"/>
                    </a:p>
                  </a:txBody>
                  <a:tcPr/>
                </a:tc>
                <a:extLst>
                  <a:ext uri="{0D108BD9-81ED-4DB2-BD59-A6C34878D82A}">
                    <a16:rowId xmlns:a16="http://schemas.microsoft.com/office/drawing/2014/main" val="2526284025"/>
                  </a:ext>
                </a:extLst>
              </a:tr>
              <a:tr h="392356">
                <a:tc>
                  <a:txBody>
                    <a:bodyPr/>
                    <a:lstStyle/>
                    <a:p>
                      <a:r>
                        <a:rPr lang="en-US"/>
                        <a:t>E3010 (was E1065)</a:t>
                      </a:r>
                    </a:p>
                  </a:txBody>
                  <a:tcPr/>
                </a:tc>
                <a:tc>
                  <a:txBody>
                    <a:bodyPr/>
                    <a:lstStyle/>
                    <a:p>
                      <a:r>
                        <a:rPr lang="en-US"/>
                        <a:t>ASSIGNMENT-BEGIN-DATE</a:t>
                      </a:r>
                    </a:p>
                  </a:txBody>
                  <a:tcPr/>
                </a:tc>
                <a:tc>
                  <a:txBody>
                    <a:bodyPr/>
                    <a:lstStyle/>
                    <a:p>
                      <a:r>
                        <a:rPr lang="en-US" err="1"/>
                        <a:t>BeginDate</a:t>
                      </a:r>
                      <a:endParaRPr lang="en-US"/>
                    </a:p>
                  </a:txBody>
                  <a:tcPr/>
                </a:tc>
                <a:extLst>
                  <a:ext uri="{0D108BD9-81ED-4DB2-BD59-A6C34878D82A}">
                    <a16:rowId xmlns:a16="http://schemas.microsoft.com/office/drawing/2014/main" val="4164105440"/>
                  </a:ext>
                </a:extLst>
              </a:tr>
              <a:tr h="392356">
                <a:tc>
                  <a:txBody>
                    <a:bodyPr/>
                    <a:lstStyle/>
                    <a:p>
                      <a:r>
                        <a:rPr lang="en-US"/>
                        <a:t>E3020 (was E1066)</a:t>
                      </a:r>
                    </a:p>
                  </a:txBody>
                  <a:tcPr/>
                </a:tc>
                <a:tc>
                  <a:txBody>
                    <a:bodyPr/>
                    <a:lstStyle/>
                    <a:p>
                      <a:r>
                        <a:rPr lang="en-US"/>
                        <a:t>ASSIGNMENT-END-DATE</a:t>
                      </a:r>
                    </a:p>
                  </a:txBody>
                  <a:tcPr/>
                </a:tc>
                <a:tc>
                  <a:txBody>
                    <a:bodyPr/>
                    <a:lstStyle/>
                    <a:p>
                      <a:r>
                        <a:rPr lang="en-US" err="1"/>
                        <a:t>EndDate</a:t>
                      </a:r>
                      <a:endParaRPr lang="en-US"/>
                    </a:p>
                  </a:txBody>
                  <a:tcPr/>
                </a:tc>
                <a:extLst>
                  <a:ext uri="{0D108BD9-81ED-4DB2-BD59-A6C34878D82A}">
                    <a16:rowId xmlns:a16="http://schemas.microsoft.com/office/drawing/2014/main" val="470226411"/>
                  </a:ext>
                </a:extLst>
              </a:tr>
            </a:tbl>
          </a:graphicData>
        </a:graphic>
      </p:graphicFrame>
    </p:spTree>
    <p:extLst>
      <p:ext uri="{BB962C8B-B14F-4D97-AF65-F5344CB8AC3E}">
        <p14:creationId xmlns:p14="http://schemas.microsoft.com/office/powerpoint/2010/main" val="4117805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a:solidFill>
                  <a:srgbClr val="595959"/>
                </a:solidFill>
              </a:rPr>
              <a:t>Uses ‘</a:t>
            </a:r>
            <a:r>
              <a:rPr lang="en-US" err="1">
                <a:solidFill>
                  <a:srgbClr val="595959"/>
                </a:solidFill>
              </a:rPr>
              <a:t>CourseCode</a:t>
            </a:r>
            <a:r>
              <a:rPr lang="en-US">
                <a:solidFill>
                  <a:srgbClr val="595959"/>
                </a:solidFill>
              </a:rPr>
              <a:t>’ descriptor values replacing ‘SERVICE-ID’</a:t>
            </a:r>
          </a:p>
          <a:p>
            <a:pPr lvl="1">
              <a:buClr>
                <a:srgbClr val="F16038"/>
              </a:buClr>
            </a:pPr>
            <a:endParaRPr lang="en-US">
              <a:solidFill>
                <a:srgbClr val="595959"/>
              </a:solidFill>
            </a:endParaRPr>
          </a:p>
          <a:p>
            <a:pPr>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A screenshot of the updated business rule changes from TEDS for rule number 30305-0012 for the 2023-2024 school year.">
            <a:extLst>
              <a:ext uri="{FF2B5EF4-FFF2-40B4-BE49-F238E27FC236}">
                <a16:creationId xmlns:a16="http://schemas.microsoft.com/office/drawing/2014/main" id="{39C69821-0687-1A60-7862-859B7091B8DB}"/>
              </a:ext>
            </a:extLst>
          </p:cNvPr>
          <p:cNvPicPr>
            <a:picLocks noChangeAspect="1"/>
          </p:cNvPicPr>
          <p:nvPr/>
        </p:nvPicPr>
        <p:blipFill>
          <a:blip r:embed="rId2"/>
          <a:stretch>
            <a:fillRect/>
          </a:stretch>
        </p:blipFill>
        <p:spPr>
          <a:xfrm>
            <a:off x="890588" y="2476500"/>
            <a:ext cx="10410825" cy="1905000"/>
          </a:xfrm>
          <a:prstGeom prst="rect">
            <a:avLst/>
          </a:prstGeom>
        </p:spPr>
      </p:pic>
    </p:spTree>
    <p:extLst>
      <p:ext uri="{BB962C8B-B14F-4D97-AF65-F5344CB8AC3E}">
        <p14:creationId xmlns:p14="http://schemas.microsoft.com/office/powerpoint/2010/main" val="3372854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3</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a:solidFill>
                  <a:srgbClr val="595959"/>
                </a:solidFill>
              </a:rPr>
              <a:t>Uses ‘Classroom Position’ descriptor values instead of ‘ROLE-ID’ codes:</a:t>
            </a:r>
          </a:p>
          <a:p>
            <a:pPr lvl="1">
              <a:buClr>
                <a:srgbClr val="F16038"/>
              </a:buClr>
            </a:pPr>
            <a:endParaRPr lang="en-US">
              <a:solidFill>
                <a:srgbClr val="595959"/>
              </a:solidFill>
            </a:endParaRPr>
          </a:p>
          <a:p>
            <a:pPr>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A screenshot of the updated business rule changes from TEDS for rule numbers 30305-0006 and 30305-0027 for the 2024-2025 school year.">
            <a:extLst>
              <a:ext uri="{FF2B5EF4-FFF2-40B4-BE49-F238E27FC236}">
                <a16:creationId xmlns:a16="http://schemas.microsoft.com/office/drawing/2014/main" id="{EE548288-B8CB-E24D-55FB-93C74D10B680}"/>
              </a:ext>
            </a:extLst>
          </p:cNvPr>
          <p:cNvPicPr>
            <a:picLocks noChangeAspect="1"/>
          </p:cNvPicPr>
          <p:nvPr/>
        </p:nvPicPr>
        <p:blipFill>
          <a:blip r:embed="rId2"/>
          <a:stretch>
            <a:fillRect/>
          </a:stretch>
        </p:blipFill>
        <p:spPr>
          <a:xfrm>
            <a:off x="807982" y="2213761"/>
            <a:ext cx="10429875" cy="2886075"/>
          </a:xfrm>
          <a:prstGeom prst="rect">
            <a:avLst/>
          </a:prstGeom>
        </p:spPr>
      </p:pic>
    </p:spTree>
    <p:extLst>
      <p:ext uri="{BB962C8B-B14F-4D97-AF65-F5344CB8AC3E}">
        <p14:creationId xmlns:p14="http://schemas.microsoft.com/office/powerpoint/2010/main" val="389550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4</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a:solidFill>
                  <a:srgbClr val="595959"/>
                </a:solidFill>
              </a:rPr>
              <a:t>Uses </a:t>
            </a:r>
            <a:r>
              <a:rPr lang="en-US" err="1">
                <a:solidFill>
                  <a:srgbClr val="595959"/>
                </a:solidFill>
              </a:rPr>
              <a:t>BeginDate</a:t>
            </a:r>
            <a:r>
              <a:rPr lang="en-US">
                <a:solidFill>
                  <a:srgbClr val="595959"/>
                </a:solidFill>
              </a:rPr>
              <a:t> and </a:t>
            </a:r>
            <a:r>
              <a:rPr lang="en-US" err="1">
                <a:solidFill>
                  <a:srgbClr val="595959"/>
                </a:solidFill>
              </a:rPr>
              <a:t>EndDate</a:t>
            </a:r>
            <a:r>
              <a:rPr lang="en-US">
                <a:solidFill>
                  <a:srgbClr val="595959"/>
                </a:solidFill>
              </a:rPr>
              <a:t>: </a:t>
            </a:r>
          </a:p>
          <a:p>
            <a:pPr lvl="1">
              <a:buClr>
                <a:srgbClr val="F16038"/>
              </a:buClr>
            </a:pPr>
            <a:endParaRPr lang="en-US">
              <a:solidFill>
                <a:srgbClr val="595959"/>
              </a:solidFill>
            </a:endParaRPr>
          </a:p>
          <a:p>
            <a:pPr>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A screenshot of the updated business rule changes from TEDS for rule numbers 30305-0008, 30305-0010,  and 30305-0011 for the 2024-2025 school year.">
            <a:extLst>
              <a:ext uri="{FF2B5EF4-FFF2-40B4-BE49-F238E27FC236}">
                <a16:creationId xmlns:a16="http://schemas.microsoft.com/office/drawing/2014/main" id="{F65A48B5-2A6E-0F3B-A5D3-CF8A18B56315}"/>
              </a:ext>
            </a:extLst>
          </p:cNvPr>
          <p:cNvPicPr>
            <a:picLocks noChangeAspect="1"/>
          </p:cNvPicPr>
          <p:nvPr/>
        </p:nvPicPr>
        <p:blipFill>
          <a:blip r:embed="rId2"/>
          <a:stretch>
            <a:fillRect/>
          </a:stretch>
        </p:blipFill>
        <p:spPr>
          <a:xfrm>
            <a:off x="809583" y="2180603"/>
            <a:ext cx="10572832" cy="3766122"/>
          </a:xfrm>
          <a:prstGeom prst="rect">
            <a:avLst/>
          </a:prstGeom>
        </p:spPr>
      </p:pic>
    </p:spTree>
    <p:extLst>
      <p:ext uri="{BB962C8B-B14F-4D97-AF65-F5344CB8AC3E}">
        <p14:creationId xmlns:p14="http://schemas.microsoft.com/office/powerpoint/2010/main" val="3795782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02ADE-85DC-A9CE-474C-EA6F8CBD277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E4DD4A8-1547-8FE9-6366-073A9D63D8D4}"/>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5</a:t>
            </a:r>
            <a:endParaRPr lang="en-US" sz="4000">
              <a:solidFill>
                <a:schemeClr val="bg1"/>
              </a:solidFill>
            </a:endParaRPr>
          </a:p>
        </p:txBody>
      </p:sp>
      <p:sp>
        <p:nvSpPr>
          <p:cNvPr id="2" name="Content Placeholder 3">
            <a:extLst>
              <a:ext uri="{FF2B5EF4-FFF2-40B4-BE49-F238E27FC236}">
                <a16:creationId xmlns:a16="http://schemas.microsoft.com/office/drawing/2014/main" id="{A6E57612-6CD2-B1A3-2645-CEBC9453C160}"/>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tx1">
                    <a:lumMod val="65000"/>
                    <a:lumOff val="35000"/>
                  </a:schemeClr>
                </a:solidFill>
              </a:rPr>
              <a:t>Promotion Logic:</a:t>
            </a:r>
            <a:endParaRPr lang="en-US" sz="1800">
              <a:solidFill>
                <a:srgbClr val="595959"/>
              </a:solidFill>
              <a:hlinkClick r:id="rId3"/>
            </a:endParaRPr>
          </a:p>
          <a:p>
            <a:pPr lvl="1">
              <a:buClr>
                <a:srgbClr val="F16038"/>
              </a:buClr>
            </a:pPr>
            <a:r>
              <a:rPr lang="en-US">
                <a:solidFill>
                  <a:srgbClr val="595959"/>
                </a:solidFill>
                <a:hlinkClick r:id="rId4"/>
              </a:rPr>
              <a:t>Class Roster Winter Promotion Logic</a:t>
            </a:r>
            <a:endParaRPr lang="en-US">
              <a:solidFill>
                <a:srgbClr val="595959"/>
              </a:solidFill>
            </a:endParaRPr>
          </a:p>
          <a:p>
            <a:pPr lvl="1">
              <a:buClr>
                <a:srgbClr val="F16038"/>
              </a:buClr>
            </a:pPr>
            <a:endParaRPr lang="en-US" sz="1800">
              <a:solidFill>
                <a:srgbClr val="595959"/>
              </a:solidFill>
            </a:endParaRPr>
          </a:p>
          <a:p>
            <a:pPr lvl="1">
              <a:buClr>
                <a:srgbClr val="F16038"/>
              </a:buClr>
            </a:pPr>
            <a:r>
              <a:rPr lang="en-US">
                <a:solidFill>
                  <a:schemeClr val="tx1">
                    <a:lumMod val="65000"/>
                    <a:lumOff val="35000"/>
                  </a:schemeClr>
                </a:solidFill>
              </a:rPr>
              <a:t>Student &gt; Enrollment (School Association) Categories/Subcategories:</a:t>
            </a:r>
          </a:p>
          <a:p>
            <a:pPr lvl="2">
              <a:buClr>
                <a:srgbClr val="F16038"/>
              </a:buClr>
            </a:pPr>
            <a:r>
              <a:rPr lang="en-US">
                <a:solidFill>
                  <a:schemeClr val="tx1">
                    <a:lumMod val="65000"/>
                    <a:lumOff val="35000"/>
                  </a:schemeClr>
                </a:solidFill>
              </a:rPr>
              <a:t>Discuss E1517 </a:t>
            </a:r>
            <a:r>
              <a:rPr lang="en-US" err="1">
                <a:solidFill>
                  <a:schemeClr val="tx1">
                    <a:lumMod val="65000"/>
                    <a:lumOff val="35000"/>
                  </a:schemeClr>
                </a:solidFill>
              </a:rPr>
              <a:t>EntryGradeLevel</a:t>
            </a:r>
            <a:r>
              <a:rPr lang="en-US">
                <a:solidFill>
                  <a:schemeClr val="tx1">
                    <a:lumMod val="65000"/>
                    <a:lumOff val="35000"/>
                  </a:schemeClr>
                </a:solidFill>
              </a:rPr>
              <a:t> promotion logic that includes CRW Entry/</a:t>
            </a:r>
            <a:r>
              <a:rPr lang="en-US" err="1">
                <a:solidFill>
                  <a:schemeClr val="tx1">
                    <a:lumMod val="65000"/>
                    <a:lumOff val="35000"/>
                  </a:schemeClr>
                </a:solidFill>
              </a:rPr>
              <a:t>ExitWithdraw</a:t>
            </a:r>
            <a:r>
              <a:rPr lang="en-US">
                <a:solidFill>
                  <a:schemeClr val="tx1">
                    <a:lumMod val="65000"/>
                    <a:lumOff val="35000"/>
                  </a:schemeClr>
                </a:solidFill>
              </a:rPr>
              <a:t> date</a:t>
            </a:r>
          </a:p>
          <a:p>
            <a:pPr marL="914400" lvl="2" indent="0">
              <a:buClr>
                <a:srgbClr val="F16038"/>
              </a:buClr>
              <a:buNone/>
            </a:pPr>
            <a:endParaRPr lang="en-US" sz="1800">
              <a:solidFill>
                <a:schemeClr val="tx1">
                  <a:lumMod val="65000"/>
                  <a:lumOff val="35000"/>
                </a:schemeClr>
              </a:solidFill>
            </a:endParaRPr>
          </a:p>
          <a:p>
            <a:pPr lvl="1">
              <a:buClr>
                <a:srgbClr val="F16038"/>
              </a:buClr>
            </a:pPr>
            <a:r>
              <a:rPr lang="en-US">
                <a:solidFill>
                  <a:schemeClr val="tx1">
                    <a:lumMod val="65000"/>
                    <a:lumOff val="35000"/>
                  </a:schemeClr>
                </a:solidFill>
              </a:rPr>
              <a:t>Staff &gt; Staff Basic Information Categories/Subcategories::</a:t>
            </a:r>
          </a:p>
          <a:p>
            <a:pPr lvl="2">
              <a:buClr>
                <a:srgbClr val="F16038"/>
              </a:buClr>
            </a:pPr>
            <a:r>
              <a:rPr lang="en-US">
                <a:solidFill>
                  <a:schemeClr val="tx1">
                    <a:lumMod val="65000"/>
                    <a:lumOff val="35000"/>
                  </a:schemeClr>
                </a:solidFill>
              </a:rPr>
              <a:t>Discuss E1073 </a:t>
            </a:r>
            <a:r>
              <a:rPr lang="en-US" err="1">
                <a:solidFill>
                  <a:schemeClr val="tx1">
                    <a:lumMod val="65000"/>
                    <a:lumOff val="35000"/>
                  </a:schemeClr>
                </a:solidFill>
              </a:rPr>
              <a:t>StaffType</a:t>
            </a:r>
            <a:r>
              <a:rPr lang="en-US">
                <a:solidFill>
                  <a:schemeClr val="tx1">
                    <a:lumMod val="65000"/>
                    <a:lumOff val="35000"/>
                  </a:schemeClr>
                </a:solidFill>
              </a:rPr>
              <a:t> new promotion logic that references Begin and End Date and CRW snapshot date:</a:t>
            </a:r>
            <a:endParaRPr lang="en-US" sz="2400">
              <a:solidFill>
                <a:schemeClr val="tx1">
                  <a:lumMod val="65000"/>
                  <a:lumOff val="35000"/>
                </a:schemeClr>
              </a:solidFill>
            </a:endParaRPr>
          </a:p>
        </p:txBody>
      </p:sp>
    </p:spTree>
    <p:extLst>
      <p:ext uri="{BB962C8B-B14F-4D97-AF65-F5344CB8AC3E}">
        <p14:creationId xmlns:p14="http://schemas.microsoft.com/office/powerpoint/2010/main" val="2828414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02ADE-85DC-A9CE-474C-EA6F8CBD277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E4DD4A8-1547-8FE9-6366-073A9D63D8D4}"/>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6</a:t>
            </a:r>
            <a:endParaRPr lang="en-US" sz="4000">
              <a:solidFill>
                <a:schemeClr val="bg1"/>
              </a:solidFill>
            </a:endParaRPr>
          </a:p>
        </p:txBody>
      </p:sp>
      <p:sp>
        <p:nvSpPr>
          <p:cNvPr id="2" name="Content Placeholder 3">
            <a:extLst>
              <a:ext uri="{FF2B5EF4-FFF2-40B4-BE49-F238E27FC236}">
                <a16:creationId xmlns:a16="http://schemas.microsoft.com/office/drawing/2014/main" id="{A6E57612-6CD2-B1A3-2645-CEBC9453C160}"/>
              </a:ext>
            </a:extLst>
          </p:cNvPr>
          <p:cNvSpPr txBox="1">
            <a:spLocks/>
          </p:cNvSpPr>
          <p:nvPr/>
        </p:nvSpPr>
        <p:spPr>
          <a:xfrm>
            <a:off x="535170" y="1152364"/>
            <a:ext cx="9947773"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NEW </a:t>
            </a:r>
            <a:r>
              <a:rPr lang="en-US" b="1">
                <a:solidFill>
                  <a:schemeClr val="tx1">
                    <a:lumMod val="65000"/>
                    <a:lumOff val="35000"/>
                  </a:schemeClr>
                </a:solidFill>
              </a:rPr>
              <a:t>Promotion Logic:</a:t>
            </a:r>
            <a:endParaRPr lang="en-US" sz="1800">
              <a:solidFill>
                <a:srgbClr val="F06039"/>
              </a:solidFill>
              <a:hlinkClick r:id="rId3">
                <a:extLst>
                  <a:ext uri="{A12FA001-AC4F-418D-AE19-62706E023703}">
                    <ahyp:hlinkClr xmlns:ahyp="http://schemas.microsoft.com/office/drawing/2018/hyperlinkcolor" val="tx"/>
                  </a:ext>
                </a:extLst>
              </a:hlinkClick>
            </a:endParaRPr>
          </a:p>
          <a:p>
            <a:pPr lvl="1">
              <a:buClr>
                <a:srgbClr val="F16038"/>
              </a:buClr>
            </a:pPr>
            <a:r>
              <a:rPr lang="en-US">
                <a:solidFill>
                  <a:srgbClr val="F06039"/>
                </a:solidFill>
                <a:hlinkClick r:id="rId4">
                  <a:extLst>
                    <a:ext uri="{A12FA001-AC4F-418D-AE19-62706E023703}">
                      <ahyp:hlinkClr xmlns:ahyp="http://schemas.microsoft.com/office/drawing/2018/hyperlinkcolor" val="tx"/>
                    </a:ext>
                  </a:extLst>
                </a:hlinkClick>
              </a:rPr>
              <a:t>Class Roster Winter Promotion Logic</a:t>
            </a:r>
            <a:endParaRPr lang="en-US">
              <a:solidFill>
                <a:srgbClr val="595959"/>
              </a:solidFill>
            </a:endParaRPr>
          </a:p>
          <a:p>
            <a:pPr lvl="1">
              <a:buClr>
                <a:srgbClr val="F16038"/>
              </a:buClr>
            </a:pPr>
            <a:endParaRPr lang="en-US" sz="1800">
              <a:solidFill>
                <a:srgbClr val="595959"/>
              </a:solidFill>
            </a:endParaRPr>
          </a:p>
          <a:p>
            <a:pPr lvl="1">
              <a:buClr>
                <a:srgbClr val="F16038"/>
              </a:buClr>
            </a:pPr>
            <a:r>
              <a:rPr lang="en-US">
                <a:solidFill>
                  <a:schemeClr val="tx1">
                    <a:lumMod val="65000"/>
                    <a:lumOff val="35000"/>
                  </a:schemeClr>
                </a:solidFill>
              </a:rPr>
              <a:t>Staff &gt; Teacher Class Assignment Categories/Subcategories:</a:t>
            </a:r>
          </a:p>
          <a:p>
            <a:pPr lvl="2">
              <a:buClr>
                <a:srgbClr val="F16038"/>
              </a:buClr>
            </a:pPr>
            <a:r>
              <a:rPr lang="en-US">
                <a:solidFill>
                  <a:schemeClr val="tx1">
                    <a:lumMod val="65000"/>
                    <a:lumOff val="35000"/>
                  </a:schemeClr>
                </a:solidFill>
              </a:rPr>
              <a:t>Discuss base promotion logic where Classroom position =‘01-Teacher Of Record’, ‘02-Assistant Teacher’, ‘’03-Support Teacher’, OR ‘04-Substitute Teacher’ are being used instead of ROLE-ID</a:t>
            </a:r>
            <a:endParaRPr lang="en-US">
              <a:solidFill>
                <a:schemeClr val="tx1">
                  <a:lumMod val="65000"/>
                  <a:lumOff val="35000"/>
                </a:schemeClr>
              </a:solidFill>
              <a:ea typeface="Calibri"/>
              <a:cs typeface="Calibri"/>
            </a:endParaRPr>
          </a:p>
          <a:p>
            <a:pPr lvl="2">
              <a:buClr>
                <a:srgbClr val="F16038"/>
              </a:buClr>
            </a:pPr>
            <a:r>
              <a:rPr lang="en-US">
                <a:solidFill>
                  <a:schemeClr val="tx1">
                    <a:lumMod val="65000"/>
                    <a:lumOff val="35000"/>
                  </a:schemeClr>
                </a:solidFill>
              </a:rPr>
              <a:t>Discuss update to promotion logic impacting Common Type for </a:t>
            </a:r>
            <a:r>
              <a:rPr lang="en-US" err="1">
                <a:solidFill>
                  <a:schemeClr val="tx1">
                    <a:lumMod val="65000"/>
                    <a:lumOff val="35000"/>
                  </a:schemeClr>
                </a:solidFill>
              </a:rPr>
              <a:t>ClassroomPosition</a:t>
            </a:r>
            <a:r>
              <a:rPr lang="en-US">
                <a:solidFill>
                  <a:schemeClr val="tx1">
                    <a:lumMod val="65000"/>
                    <a:lumOff val="35000"/>
                  </a:schemeClr>
                </a:solidFill>
              </a:rPr>
              <a:t> to .</a:t>
            </a:r>
            <a:r>
              <a:rPr lang="en-US" err="1">
                <a:solidFill>
                  <a:schemeClr val="tx1">
                    <a:lumMod val="65000"/>
                    <a:lumOff val="35000"/>
                  </a:schemeClr>
                </a:solidFill>
              </a:rPr>
              <a:t>ClassroomPositionSet</a:t>
            </a:r>
            <a:r>
              <a:rPr lang="en-US">
                <a:solidFill>
                  <a:schemeClr val="tx1">
                    <a:lumMod val="65000"/>
                    <a:lumOff val="35000"/>
                  </a:schemeClr>
                </a:solidFill>
              </a:rPr>
              <a:t> and the addition of new data element E3092 </a:t>
            </a:r>
            <a:r>
              <a:rPr lang="en-US" err="1">
                <a:solidFill>
                  <a:schemeClr val="tx1">
                    <a:lumMod val="65000"/>
                    <a:lumOff val="35000"/>
                  </a:schemeClr>
                </a:solidFill>
              </a:rPr>
              <a:t>ClassroomPositionBeginDate</a:t>
            </a:r>
            <a:r>
              <a:rPr lang="en-US">
                <a:solidFill>
                  <a:schemeClr val="tx1">
                    <a:lumMod val="65000"/>
                    <a:lumOff val="35000"/>
                  </a:schemeClr>
                </a:solidFill>
              </a:rPr>
              <a:t> for E1454 </a:t>
            </a:r>
            <a:r>
              <a:rPr lang="en-US" err="1">
                <a:solidFill>
                  <a:schemeClr val="tx1">
                    <a:lumMod val="65000"/>
                    <a:lumOff val="35000"/>
                  </a:schemeClr>
                </a:solidFill>
              </a:rPr>
              <a:t>ClassroomPosition</a:t>
            </a:r>
            <a:endParaRPr lang="en-US">
              <a:solidFill>
                <a:schemeClr val="tx1">
                  <a:lumMod val="65000"/>
                  <a:lumOff val="35000"/>
                </a:schemeClr>
              </a:solidFill>
            </a:endParaRPr>
          </a:p>
          <a:p>
            <a:pPr lvl="2">
              <a:buClr>
                <a:srgbClr val="F16038"/>
              </a:buClr>
            </a:pPr>
            <a:endParaRPr lang="en-US">
              <a:solidFill>
                <a:schemeClr val="tx1">
                  <a:lumMod val="65000"/>
                  <a:lumOff val="35000"/>
                </a:schemeClr>
              </a:solidFill>
            </a:endParaRPr>
          </a:p>
        </p:txBody>
      </p:sp>
    </p:spTree>
    <p:extLst>
      <p:ext uri="{BB962C8B-B14F-4D97-AF65-F5344CB8AC3E}">
        <p14:creationId xmlns:p14="http://schemas.microsoft.com/office/powerpoint/2010/main" val="3237629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06E7D-266A-44D8-CB73-35B5837711A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C5E7A40-C956-7CF8-8F7E-EA21D2BC26AF}"/>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7</a:t>
            </a:r>
            <a:endParaRPr lang="en-US" sz="4000">
              <a:solidFill>
                <a:schemeClr val="bg1"/>
              </a:solidFill>
            </a:endParaRPr>
          </a:p>
        </p:txBody>
      </p:sp>
      <p:sp>
        <p:nvSpPr>
          <p:cNvPr id="2" name="Content Placeholder 3">
            <a:extLst>
              <a:ext uri="{FF2B5EF4-FFF2-40B4-BE49-F238E27FC236}">
                <a16:creationId xmlns:a16="http://schemas.microsoft.com/office/drawing/2014/main" id="{3E6E81C4-EDC1-17E7-CF06-3059DAAB1934}"/>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chemeClr val="tx1">
                    <a:lumMod val="65000"/>
                    <a:lumOff val="35000"/>
                  </a:schemeClr>
                </a:solidFill>
              </a:rPr>
              <a:t>Test Cases:</a:t>
            </a:r>
            <a:endParaRPr lang="en-US" sz="1800">
              <a:solidFill>
                <a:srgbClr val="F06039"/>
              </a:solidFill>
              <a:hlinkClick r:id="rId3">
                <a:extLst>
                  <a:ext uri="{A12FA001-AC4F-418D-AE19-62706E023703}">
                    <ahyp:hlinkClr xmlns:ahyp="http://schemas.microsoft.com/office/drawing/2018/hyperlinkcolor" val="tx"/>
                  </a:ext>
                </a:extLst>
              </a:hlinkClick>
            </a:endParaRPr>
          </a:p>
          <a:p>
            <a:pPr lvl="1">
              <a:buClr>
                <a:srgbClr val="F16038"/>
              </a:buClr>
            </a:pPr>
            <a:r>
              <a:rPr lang="en-US">
                <a:solidFill>
                  <a:srgbClr val="F06039"/>
                </a:solidFill>
                <a:hlinkClick r:id="rId4">
                  <a:extLst>
                    <a:ext uri="{A12FA001-AC4F-418D-AE19-62706E023703}">
                      <ahyp:hlinkClr xmlns:ahyp="http://schemas.microsoft.com/office/drawing/2018/hyperlinkcolor" val="tx"/>
                    </a:ext>
                  </a:extLst>
                </a:hlinkClick>
              </a:rPr>
              <a:t>Class Roster Winter Test Cases</a:t>
            </a:r>
            <a:endParaRPr lang="en-US">
              <a:solidFill>
                <a:srgbClr val="595959"/>
              </a:solidFill>
            </a:endParaRPr>
          </a:p>
          <a:p>
            <a:pPr lvl="1">
              <a:buClr>
                <a:srgbClr val="F16038"/>
              </a:buClr>
            </a:pPr>
            <a:endParaRPr lang="en-US" sz="1800">
              <a:solidFill>
                <a:srgbClr val="595959"/>
              </a:solidFill>
            </a:endParaRPr>
          </a:p>
          <a:p>
            <a:pPr lvl="1">
              <a:buClr>
                <a:srgbClr val="F16038"/>
              </a:buClr>
            </a:pPr>
            <a:r>
              <a:rPr lang="en-US">
                <a:solidFill>
                  <a:schemeClr val="tx1">
                    <a:lumMod val="65000"/>
                    <a:lumOff val="35000"/>
                  </a:schemeClr>
                </a:solidFill>
              </a:rPr>
              <a:t>Test Case 1 – Student Section Dates</a:t>
            </a:r>
          </a:p>
          <a:p>
            <a:pPr lvl="1">
              <a:buClr>
                <a:srgbClr val="F16038"/>
              </a:buClr>
            </a:pPr>
            <a:endParaRPr lang="en-US" sz="1800">
              <a:solidFill>
                <a:schemeClr val="tx1">
                  <a:lumMod val="65000"/>
                  <a:lumOff val="35000"/>
                </a:schemeClr>
              </a:solidFill>
            </a:endParaRPr>
          </a:p>
          <a:p>
            <a:pPr lvl="1">
              <a:buClr>
                <a:srgbClr val="F16038"/>
              </a:buClr>
            </a:pPr>
            <a:r>
              <a:rPr lang="en-US">
                <a:solidFill>
                  <a:schemeClr val="tx1">
                    <a:lumMod val="65000"/>
                    <a:lumOff val="35000"/>
                  </a:schemeClr>
                </a:solidFill>
              </a:rPr>
              <a:t>Test Case 2 – Staff Section Dates</a:t>
            </a:r>
          </a:p>
          <a:p>
            <a:pPr lvl="1">
              <a:buClr>
                <a:srgbClr val="F16038"/>
              </a:buClr>
            </a:pPr>
            <a:endParaRPr lang="en-US" sz="1800">
              <a:solidFill>
                <a:schemeClr val="tx1">
                  <a:lumMod val="65000"/>
                  <a:lumOff val="35000"/>
                </a:schemeClr>
              </a:solidFill>
            </a:endParaRPr>
          </a:p>
          <a:p>
            <a:pPr lvl="1">
              <a:buClr>
                <a:srgbClr val="F16038"/>
              </a:buClr>
            </a:pPr>
            <a:r>
              <a:rPr lang="en-US">
                <a:solidFill>
                  <a:schemeClr val="tx1">
                    <a:lumMod val="65000"/>
                    <a:lumOff val="35000"/>
                  </a:schemeClr>
                </a:solidFill>
              </a:rPr>
              <a:t>Test Case 3 – Course Verification </a:t>
            </a:r>
          </a:p>
          <a:p>
            <a:pPr lvl="1">
              <a:buClr>
                <a:srgbClr val="F16038"/>
              </a:buClr>
            </a:pPr>
            <a:endParaRPr lang="en-US" sz="1800">
              <a:solidFill>
                <a:schemeClr val="tx1">
                  <a:lumMod val="65000"/>
                  <a:lumOff val="35000"/>
                </a:schemeClr>
              </a:solidFill>
            </a:endParaRPr>
          </a:p>
          <a:p>
            <a:pPr lvl="1">
              <a:buClr>
                <a:srgbClr val="F16038"/>
              </a:buClr>
            </a:pPr>
            <a:r>
              <a:rPr lang="en-US">
                <a:solidFill>
                  <a:schemeClr val="tx1">
                    <a:lumMod val="65000"/>
                    <a:lumOff val="35000"/>
                  </a:schemeClr>
                </a:solidFill>
              </a:rPr>
              <a:t>Test Case 4 – Teacher Incentive Allotment (TIA)</a:t>
            </a:r>
          </a:p>
        </p:txBody>
      </p:sp>
    </p:spTree>
    <p:extLst>
      <p:ext uri="{BB962C8B-B14F-4D97-AF65-F5344CB8AC3E}">
        <p14:creationId xmlns:p14="http://schemas.microsoft.com/office/powerpoint/2010/main" val="1395659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Closeout</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763317" y="2570601"/>
            <a:ext cx="4665366" cy="1015663"/>
          </a:xfrm>
          <a:prstGeom prst="rect">
            <a:avLst/>
          </a:prstGeom>
          <a:noFill/>
        </p:spPr>
        <p:txBody>
          <a:bodyPr wrap="square">
            <a:spAutoFit/>
          </a:bodyPr>
          <a:lstStyle/>
          <a:p>
            <a:pPr marL="0" indent="0" algn="ctr">
              <a:buNone/>
            </a:pPr>
            <a:r>
              <a:rPr lang="en-US" sz="6000">
                <a:solidFill>
                  <a:srgbClr val="FFFFFF"/>
                </a:solidFill>
              </a:rPr>
              <a:t>CLOSEOUT</a:t>
            </a:r>
          </a:p>
        </p:txBody>
      </p:sp>
    </p:spTree>
    <p:extLst>
      <p:ext uri="{BB962C8B-B14F-4D97-AF65-F5344CB8AC3E}">
        <p14:creationId xmlns:p14="http://schemas.microsoft.com/office/powerpoint/2010/main" val="502125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TIMELINE </a:t>
            </a:r>
            <a:r>
              <a:rPr lang="en-US" sz="4000">
                <a:solidFill>
                  <a:schemeClr val="bg1"/>
                </a:solidFill>
                <a:cs typeface="Calibri"/>
              </a:rPr>
              <a:t>1</a:t>
            </a:r>
            <a:endParaRPr lang="en-US" sz="4000">
              <a:solidFill>
                <a:schemeClr val="bg1"/>
              </a:solidFill>
            </a:endParaRPr>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2347006274"/>
              </p:ext>
            </p:extLst>
          </p:nvPr>
        </p:nvGraphicFramePr>
        <p:xfrm>
          <a:off x="632178" y="1306688"/>
          <a:ext cx="10950222" cy="2743200"/>
        </p:xfrm>
        <a:graphic>
          <a:graphicData uri="http://schemas.openxmlformats.org/drawingml/2006/table">
            <a:tbl>
              <a:tblPr firstRow="1" bandRow="1">
                <a:tableStyleId>{5C22544A-7EE6-4342-B048-85BDC9FD1C3A}</a:tableStyleId>
              </a:tblPr>
              <a:tblGrid>
                <a:gridCol w="8195733">
                  <a:extLst>
                    <a:ext uri="{9D8B030D-6E8A-4147-A177-3AD203B41FA5}">
                      <a16:colId xmlns:a16="http://schemas.microsoft.com/office/drawing/2014/main" val="1183892384"/>
                    </a:ext>
                  </a:extLst>
                </a:gridCol>
                <a:gridCol w="2754489">
                  <a:extLst>
                    <a:ext uri="{9D8B030D-6E8A-4147-A177-3AD203B41FA5}">
                      <a16:colId xmlns:a16="http://schemas.microsoft.com/office/drawing/2014/main" val="2711912488"/>
                    </a:ext>
                  </a:extLst>
                </a:gridCol>
              </a:tblGrid>
              <a:tr h="370840">
                <a:tc>
                  <a:txBody>
                    <a:bodyPr/>
                    <a:lstStyle/>
                    <a:p>
                      <a:pPr algn="ctr"/>
                      <a:r>
                        <a:rPr lang="en-US" sz="2400"/>
                        <a:t>Class Roster Collection – Winter Submission</a:t>
                      </a:r>
                    </a:p>
                  </a:txBody>
                  <a:tcPr/>
                </a:tc>
                <a:tc>
                  <a:txBody>
                    <a:bodyPr/>
                    <a:lstStyle/>
                    <a:p>
                      <a:pPr algn="ctr"/>
                      <a:r>
                        <a:rPr lang="en-US" sz="2400"/>
                        <a:t>Date</a:t>
                      </a:r>
                    </a:p>
                  </a:txBody>
                  <a:tcPr/>
                </a:tc>
                <a:extLst>
                  <a:ext uri="{0D108BD9-81ED-4DB2-BD59-A6C34878D82A}">
                    <a16:rowId xmlns:a16="http://schemas.microsoft.com/office/drawing/2014/main" val="2543380154"/>
                  </a:ext>
                </a:extLst>
              </a:tr>
              <a:tr h="370840">
                <a:tc>
                  <a:txBody>
                    <a:bodyPr/>
                    <a:lstStyle/>
                    <a:p>
                      <a:r>
                        <a:rPr lang="en-US" sz="2400"/>
                        <a:t>TSDS ready to load data to IODS</a:t>
                      </a:r>
                    </a:p>
                  </a:txBody>
                  <a:tcPr/>
                </a:tc>
                <a:tc>
                  <a:txBody>
                    <a:bodyPr/>
                    <a:lstStyle/>
                    <a:p>
                      <a:r>
                        <a:rPr lang="en-US" sz="2400"/>
                        <a:t>August 5, 2024</a:t>
                      </a:r>
                    </a:p>
                  </a:txBody>
                  <a:tcPr/>
                </a:tc>
                <a:extLst>
                  <a:ext uri="{0D108BD9-81ED-4DB2-BD59-A6C34878D82A}">
                    <a16:rowId xmlns:a16="http://schemas.microsoft.com/office/drawing/2014/main" val="4075560472"/>
                  </a:ext>
                </a:extLst>
              </a:tr>
              <a:tr h="370840">
                <a:tc>
                  <a:txBody>
                    <a:bodyPr/>
                    <a:lstStyle/>
                    <a:p>
                      <a:r>
                        <a:rPr lang="en-US" sz="2400"/>
                        <a:t>Class Roster Winter snapshot date – Last Friday in February </a:t>
                      </a:r>
                    </a:p>
                  </a:txBody>
                  <a:tcPr/>
                </a:tc>
                <a:tc>
                  <a:txBody>
                    <a:bodyPr/>
                    <a:lstStyle/>
                    <a:p>
                      <a:r>
                        <a:rPr lang="en-US" sz="2400"/>
                        <a:t>February 28, 2025</a:t>
                      </a:r>
                    </a:p>
                  </a:txBody>
                  <a:tcPr/>
                </a:tc>
                <a:extLst>
                  <a:ext uri="{0D108BD9-81ED-4DB2-BD59-A6C34878D82A}">
                    <a16:rowId xmlns:a16="http://schemas.microsoft.com/office/drawing/2014/main" val="1307355544"/>
                  </a:ext>
                </a:extLst>
              </a:tr>
              <a:tr h="370840">
                <a:tc>
                  <a:txBody>
                    <a:bodyPr/>
                    <a:lstStyle/>
                    <a:p>
                      <a:r>
                        <a:rPr lang="en-US" sz="2400"/>
                        <a:t>Class Roster Winter ready for users to complete</a:t>
                      </a:r>
                    </a:p>
                  </a:txBody>
                  <a:tcPr/>
                </a:tc>
                <a:tc>
                  <a:txBody>
                    <a:bodyPr/>
                    <a:lstStyle/>
                    <a:p>
                      <a:r>
                        <a:rPr lang="en-US" sz="2400"/>
                        <a:t>February 28, 2025</a:t>
                      </a:r>
                    </a:p>
                  </a:txBody>
                  <a:tcPr/>
                </a:tc>
                <a:extLst>
                  <a:ext uri="{0D108BD9-81ED-4DB2-BD59-A6C34878D82A}">
                    <a16:rowId xmlns:a16="http://schemas.microsoft.com/office/drawing/2014/main" val="4201605557"/>
                  </a:ext>
                </a:extLst>
              </a:tr>
              <a:tr h="370840">
                <a:tc>
                  <a:txBody>
                    <a:bodyPr/>
                    <a:lstStyle/>
                    <a:p>
                      <a:r>
                        <a:rPr lang="en-US" sz="2400"/>
                        <a:t>Class Roster Winter Submission due date for LEAs</a:t>
                      </a:r>
                    </a:p>
                  </a:txBody>
                  <a:tcPr/>
                </a:tc>
                <a:tc>
                  <a:txBody>
                    <a:bodyPr/>
                    <a:lstStyle/>
                    <a:p>
                      <a:r>
                        <a:rPr lang="en-US" sz="2400"/>
                        <a:t>March 27, 2025</a:t>
                      </a:r>
                    </a:p>
                  </a:txBody>
                  <a:tcPr/>
                </a:tc>
                <a:extLst>
                  <a:ext uri="{0D108BD9-81ED-4DB2-BD59-A6C34878D82A}">
                    <a16:rowId xmlns:a16="http://schemas.microsoft.com/office/drawing/2014/main" val="1882897518"/>
                  </a:ext>
                </a:extLst>
              </a:tr>
              <a:tr h="370840">
                <a:tc>
                  <a:txBody>
                    <a:bodyPr/>
                    <a:lstStyle/>
                    <a:p>
                      <a:r>
                        <a:rPr lang="en-US" sz="2400"/>
                        <a:t>Class Roster Winter data available to customers</a:t>
                      </a:r>
                    </a:p>
                  </a:txBody>
                  <a:tcPr/>
                </a:tc>
                <a:tc>
                  <a:txBody>
                    <a:bodyPr/>
                    <a:lstStyle/>
                    <a:p>
                      <a:r>
                        <a:rPr lang="en-US" sz="2400"/>
                        <a:t>April 10, 2025</a:t>
                      </a:r>
                    </a:p>
                  </a:txBody>
                  <a:tcPr/>
                </a:tc>
                <a:extLst>
                  <a:ext uri="{0D108BD9-81ED-4DB2-BD59-A6C34878D82A}">
                    <a16:rowId xmlns:a16="http://schemas.microsoft.com/office/drawing/2014/main" val="1251886356"/>
                  </a:ext>
                </a:extLst>
              </a:tr>
            </a:tbl>
          </a:graphicData>
        </a:graphic>
      </p:graphicFrame>
    </p:spTree>
    <p:extLst>
      <p:ext uri="{BB962C8B-B14F-4D97-AF65-F5344CB8AC3E}">
        <p14:creationId xmlns:p14="http://schemas.microsoft.com/office/powerpoint/2010/main" val="3703867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30C576-04C3-107C-650F-650C6A72A6D7}"/>
              </a:ext>
            </a:extLst>
          </p:cNvPr>
          <p:cNvSpPr>
            <a:spLocks noGrp="1"/>
          </p:cNvSpPr>
          <p:nvPr>
            <p:ph type="title"/>
          </p:nvPr>
        </p:nvSpPr>
        <p:spPr>
          <a:xfrm>
            <a:off x="304974" y="130211"/>
            <a:ext cx="11121657" cy="751350"/>
          </a:xfrm>
        </p:spPr>
        <p:txBody>
          <a:bodyPr anchor="ctr">
            <a:normAutofit/>
          </a:bodyPr>
          <a:lstStyle/>
          <a:p>
            <a:r>
              <a:rPr lang="en-US" sz="4000"/>
              <a:t>AGENDA – CLASS ROSTER WINTER</a:t>
            </a:r>
          </a:p>
        </p:txBody>
      </p:sp>
      <p:pic>
        <p:nvPicPr>
          <p:cNvPr id="9" name="Picture 8" descr="Hourglass and a calendar">
            <a:extLst>
              <a:ext uri="{FF2B5EF4-FFF2-40B4-BE49-F238E27FC236}">
                <a16:creationId xmlns:a16="http://schemas.microsoft.com/office/drawing/2014/main" id="{1F7694DA-30E4-F62B-A433-0F734C31BBAD}"/>
              </a:ext>
            </a:extLst>
          </p:cNvPr>
          <p:cNvPicPr>
            <a:picLocks noChangeAspect="1"/>
          </p:cNvPicPr>
          <p:nvPr/>
        </p:nvPicPr>
        <p:blipFill>
          <a:blip r:embed="rId3">
            <a:extLst>
              <a:ext uri="{28A0092B-C50C-407E-A947-70E740481C1C}">
                <a14:useLocalDpi xmlns:a14="http://schemas.microsoft.com/office/drawing/2010/main" val="0"/>
              </a:ext>
            </a:extLst>
          </a:blip>
          <a:srcRect l="8558" r="8558"/>
          <a:stretch/>
        </p:blipFill>
        <p:spPr>
          <a:xfrm>
            <a:off x="304974" y="881561"/>
            <a:ext cx="11507151" cy="5044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ontent Placeholder 3">
            <a:extLst>
              <a:ext uri="{FF2B5EF4-FFF2-40B4-BE49-F238E27FC236}">
                <a16:creationId xmlns:a16="http://schemas.microsoft.com/office/drawing/2014/main" id="{B0773B04-EA28-7C3E-6372-D181D8E283EE}"/>
              </a:ext>
            </a:extLst>
          </p:cNvPr>
          <p:cNvSpPr>
            <a:spLocks noGrp="1"/>
          </p:cNvSpPr>
          <p:nvPr>
            <p:ph idx="13"/>
          </p:nvPr>
        </p:nvSpPr>
        <p:spPr>
          <a:xfrm>
            <a:off x="712380" y="898178"/>
            <a:ext cx="5383212" cy="5044080"/>
          </a:xfrm>
        </p:spPr>
        <p:txBody>
          <a:bodyPr lIns="91440" tIns="45720" rIns="91440" bIns="45720" anchor="t"/>
          <a:lstStyle/>
          <a:p>
            <a:pPr>
              <a:lnSpc>
                <a:spcPct val="100000"/>
              </a:lnSpc>
              <a:spcBef>
                <a:spcPts val="400"/>
              </a:spcBef>
            </a:pPr>
            <a:r>
              <a:rPr lang="en-US" sz="2000" b="1">
                <a:ea typeface="+mn-lt"/>
                <a:cs typeface="+mn-lt"/>
              </a:rPr>
              <a:t>PROGRAM AREA</a:t>
            </a:r>
            <a:endParaRPr lang="en-US" sz="900">
              <a:cs typeface="Calibri"/>
            </a:endParaRPr>
          </a:p>
          <a:p>
            <a:pPr>
              <a:lnSpc>
                <a:spcPct val="100000"/>
              </a:lnSpc>
              <a:spcBef>
                <a:spcPts val="400"/>
              </a:spcBef>
            </a:pPr>
            <a:r>
              <a:rPr lang="en-US" sz="2000" b="1">
                <a:ea typeface="+mn-lt"/>
                <a:cs typeface="+mn-lt"/>
              </a:rPr>
              <a:t>2024-2025 SCHOOL YEAR</a:t>
            </a:r>
          </a:p>
          <a:p>
            <a:pPr lvl="1">
              <a:lnSpc>
                <a:spcPct val="100000"/>
              </a:lnSpc>
              <a:spcBef>
                <a:spcPts val="400"/>
              </a:spcBef>
            </a:pPr>
            <a:r>
              <a:rPr lang="en-US" sz="1800">
                <a:ea typeface="+mn-lt"/>
                <a:cs typeface="+mn-lt"/>
              </a:rPr>
              <a:t>Data Governance Updates</a:t>
            </a:r>
          </a:p>
          <a:p>
            <a:pPr lvl="1">
              <a:lnSpc>
                <a:spcPct val="100000"/>
              </a:lnSpc>
              <a:spcBef>
                <a:spcPts val="400"/>
              </a:spcBef>
            </a:pPr>
            <a:r>
              <a:rPr lang="en-US" sz="1800">
                <a:ea typeface="+mn-lt"/>
                <a:cs typeface="+mn-lt"/>
              </a:rPr>
              <a:t>Report Updates</a:t>
            </a:r>
          </a:p>
          <a:p>
            <a:pPr lvl="1">
              <a:lnSpc>
                <a:spcPct val="100000"/>
              </a:lnSpc>
              <a:spcBef>
                <a:spcPts val="400"/>
              </a:spcBef>
            </a:pPr>
            <a:r>
              <a:rPr lang="en-US" sz="1800">
                <a:ea typeface="+mn-lt"/>
                <a:cs typeface="+mn-lt"/>
              </a:rPr>
              <a:t>Data Element Updates</a:t>
            </a:r>
          </a:p>
          <a:p>
            <a:pPr lvl="1">
              <a:lnSpc>
                <a:spcPct val="100000"/>
              </a:lnSpc>
              <a:spcBef>
                <a:spcPts val="400"/>
              </a:spcBef>
            </a:pPr>
            <a:r>
              <a:rPr lang="en-US" sz="1800">
                <a:ea typeface="+mn-lt"/>
                <a:cs typeface="+mn-lt"/>
              </a:rPr>
              <a:t>Descriptor Table Updates</a:t>
            </a:r>
          </a:p>
          <a:p>
            <a:pPr lvl="1">
              <a:lnSpc>
                <a:spcPct val="100000"/>
              </a:lnSpc>
              <a:spcBef>
                <a:spcPts val="400"/>
              </a:spcBef>
            </a:pPr>
            <a:r>
              <a:rPr lang="en-US" sz="1800">
                <a:ea typeface="+mn-lt"/>
                <a:cs typeface="+mn-lt"/>
              </a:rPr>
              <a:t>Business Rule Updates</a:t>
            </a:r>
          </a:p>
          <a:p>
            <a:pPr lvl="1">
              <a:lnSpc>
                <a:spcPct val="100000"/>
              </a:lnSpc>
              <a:spcBef>
                <a:spcPts val="400"/>
              </a:spcBef>
            </a:pPr>
            <a:r>
              <a:rPr lang="en-US" sz="1800">
                <a:ea typeface="+mn-lt"/>
                <a:cs typeface="+mn-lt"/>
              </a:rPr>
              <a:t>TSDS Upgrade Updates</a:t>
            </a:r>
          </a:p>
          <a:p>
            <a:pPr lvl="1">
              <a:lnSpc>
                <a:spcPct val="100000"/>
              </a:lnSpc>
              <a:spcBef>
                <a:spcPts val="400"/>
              </a:spcBef>
            </a:pPr>
            <a:r>
              <a:rPr lang="en-US" sz="1800">
                <a:ea typeface="+mn-lt"/>
                <a:cs typeface="+mn-lt"/>
              </a:rPr>
              <a:t>Current Known Issues</a:t>
            </a:r>
          </a:p>
          <a:p>
            <a:pPr>
              <a:lnSpc>
                <a:spcPct val="100000"/>
              </a:lnSpc>
              <a:spcBef>
                <a:spcPts val="400"/>
              </a:spcBef>
            </a:pPr>
            <a:r>
              <a:rPr lang="en-US" sz="2000" b="1">
                <a:ea typeface="+mn-lt"/>
                <a:cs typeface="+mn-lt"/>
              </a:rPr>
              <a:t>CLOSEOUT</a:t>
            </a:r>
          </a:p>
          <a:p>
            <a:pPr lvl="1">
              <a:lnSpc>
                <a:spcPct val="100000"/>
              </a:lnSpc>
              <a:spcBef>
                <a:spcPts val="400"/>
              </a:spcBef>
            </a:pPr>
            <a:r>
              <a:rPr lang="en-US" sz="1800">
                <a:ea typeface="+mn-lt"/>
                <a:cs typeface="+mn-lt"/>
              </a:rPr>
              <a:t>Timeline</a:t>
            </a:r>
          </a:p>
          <a:p>
            <a:pPr lvl="1">
              <a:lnSpc>
                <a:spcPct val="100000"/>
              </a:lnSpc>
              <a:spcBef>
                <a:spcPts val="400"/>
              </a:spcBef>
            </a:pPr>
            <a:r>
              <a:rPr lang="en-US" sz="1800">
                <a:ea typeface="+mn-lt"/>
                <a:cs typeface="+mn-lt"/>
              </a:rPr>
              <a:t>Frequently Asked Questions</a:t>
            </a:r>
          </a:p>
          <a:p>
            <a:pPr lvl="1">
              <a:lnSpc>
                <a:spcPct val="100000"/>
              </a:lnSpc>
              <a:spcBef>
                <a:spcPts val="400"/>
              </a:spcBef>
            </a:pPr>
            <a:r>
              <a:rPr lang="en-US" sz="1800">
                <a:ea typeface="+mn-lt"/>
                <a:cs typeface="+mn-lt"/>
              </a:rPr>
              <a:t>Technical Resources</a:t>
            </a:r>
          </a:p>
          <a:p>
            <a:pPr lvl="1">
              <a:lnSpc>
                <a:spcPct val="100000"/>
              </a:lnSpc>
              <a:spcBef>
                <a:spcPts val="400"/>
              </a:spcBef>
            </a:pPr>
            <a:r>
              <a:rPr lang="en-US" sz="1800">
                <a:ea typeface="+mn-lt"/>
                <a:cs typeface="+mn-lt"/>
              </a:rPr>
              <a:t>Questions</a:t>
            </a:r>
            <a:endParaRPr lang="en-US" sz="2000">
              <a:ea typeface="+mn-lt"/>
              <a:cs typeface="+mn-lt"/>
            </a:endParaRPr>
          </a:p>
        </p:txBody>
      </p:sp>
    </p:spTree>
    <p:extLst>
      <p:ext uri="{BB962C8B-B14F-4D97-AF65-F5344CB8AC3E}">
        <p14:creationId xmlns:p14="http://schemas.microsoft.com/office/powerpoint/2010/main" val="2574992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FREQUENTLY ASKED QUESTIONS</a:t>
            </a:r>
            <a:endParaRPr lang="en-US" sz="4000"/>
          </a:p>
        </p:txBody>
      </p:sp>
      <p:sp>
        <p:nvSpPr>
          <p:cNvPr id="5" name="Content Placeholder 4">
            <a:extLst>
              <a:ext uri="{FF2B5EF4-FFF2-40B4-BE49-F238E27FC236}">
                <a16:creationId xmlns:a16="http://schemas.microsoft.com/office/drawing/2014/main" id="{D6230061-50ED-D709-D53D-4C38A6D1BC0F}"/>
              </a:ext>
            </a:extLst>
          </p:cNvPr>
          <p:cNvSpPr>
            <a:spLocks noGrp="1"/>
          </p:cNvSpPr>
          <p:nvPr>
            <p:ph idx="1"/>
          </p:nvPr>
        </p:nvSpPr>
        <p:spPr>
          <a:xfrm>
            <a:off x="712379" y="1189532"/>
            <a:ext cx="11121657" cy="5515238"/>
          </a:xfrm>
        </p:spPr>
        <p:txBody>
          <a:bodyPr/>
          <a:lstStyle/>
          <a:p>
            <a:pPr marL="0" indent="0">
              <a:buNone/>
            </a:pPr>
            <a:r>
              <a:rPr lang="en-US" b="1">
                <a:solidFill>
                  <a:schemeClr val="tx1"/>
                </a:solidFill>
              </a:rPr>
              <a:t>How should an LEA proceed if their vendors are overwriting Staff entity data that contain Class Roster Winter Submission data elements such as </a:t>
            </a:r>
            <a:r>
              <a:rPr lang="en-US" b="1" err="1">
                <a:solidFill>
                  <a:schemeClr val="tx1"/>
                </a:solidFill>
              </a:rPr>
              <a:t>TeacherIncentiveAllotment</a:t>
            </a:r>
            <a:r>
              <a:rPr lang="en-US" b="1">
                <a:solidFill>
                  <a:schemeClr val="tx1"/>
                </a:solidFill>
              </a:rPr>
              <a:t>?</a:t>
            </a:r>
            <a:br>
              <a:rPr lang="en-US" b="1">
                <a:solidFill>
                  <a:schemeClr val="tx1"/>
                </a:solidFill>
              </a:rPr>
            </a:br>
            <a:endParaRPr lang="en-US">
              <a:solidFill>
                <a:schemeClr val="tx1"/>
              </a:solidFill>
            </a:endParaRPr>
          </a:p>
          <a:p>
            <a:pPr marL="0" indent="0">
              <a:buNone/>
            </a:pPr>
            <a:r>
              <a:rPr lang="en-US" sz="2400">
                <a:solidFill>
                  <a:schemeClr val="tx1"/>
                </a:solidFill>
              </a:rPr>
              <a:t>An LEA encountering this issue can configure the IODS read/write access through the DMC. When creating or editing an existing application, the LEA should select the appropriate Profile under the ‘Advance Security Options’. Once configured, the LEA can set the appropriate access for the following: </a:t>
            </a:r>
          </a:p>
          <a:p>
            <a:pPr lvl="2"/>
            <a:r>
              <a:rPr lang="en-US">
                <a:solidFill>
                  <a:schemeClr val="tx1"/>
                </a:solidFill>
              </a:rPr>
              <a:t>E0130 </a:t>
            </a:r>
            <a:r>
              <a:rPr lang="en-US" err="1">
                <a:solidFill>
                  <a:schemeClr val="tx1"/>
                </a:solidFill>
              </a:rPr>
              <a:t>TotalYearsProfExperience</a:t>
            </a:r>
            <a:endParaRPr lang="en-US">
              <a:solidFill>
                <a:schemeClr val="tx1"/>
              </a:solidFill>
            </a:endParaRPr>
          </a:p>
          <a:p>
            <a:pPr lvl="2"/>
            <a:r>
              <a:rPr lang="en-US">
                <a:solidFill>
                  <a:schemeClr val="tx1"/>
                </a:solidFill>
              </a:rPr>
              <a:t>E1721 </a:t>
            </a:r>
            <a:r>
              <a:rPr lang="en-US" err="1">
                <a:solidFill>
                  <a:schemeClr val="tx1"/>
                </a:solidFill>
              </a:rPr>
              <a:t>CreditableYearOfService</a:t>
            </a:r>
            <a:endParaRPr lang="en-US">
              <a:solidFill>
                <a:schemeClr val="tx1"/>
              </a:solidFill>
            </a:endParaRPr>
          </a:p>
          <a:p>
            <a:pPr lvl="2"/>
            <a:r>
              <a:rPr lang="en-US">
                <a:solidFill>
                  <a:schemeClr val="tx1"/>
                </a:solidFill>
              </a:rPr>
              <a:t>E1722 </a:t>
            </a:r>
            <a:r>
              <a:rPr lang="en-US" err="1">
                <a:solidFill>
                  <a:schemeClr val="tx1"/>
                </a:solidFill>
              </a:rPr>
              <a:t>TeacherIncentiveAllotmentDesignation</a:t>
            </a:r>
            <a:endParaRPr lang="en-US">
              <a:solidFill>
                <a:schemeClr val="tx1"/>
              </a:solidFill>
            </a:endParaRPr>
          </a:p>
          <a:p>
            <a:pPr lvl="2"/>
            <a:r>
              <a:rPr lang="en-US">
                <a:solidFill>
                  <a:schemeClr val="tx1"/>
                </a:solidFill>
              </a:rPr>
              <a:t>E1673 </a:t>
            </a:r>
            <a:r>
              <a:rPr lang="en-US" err="1">
                <a:solidFill>
                  <a:schemeClr val="tx1"/>
                </a:solidFill>
              </a:rPr>
              <a:t>AdditionalDaysProgramTeacher</a:t>
            </a:r>
            <a:endParaRPr lang="en-US">
              <a:solidFill>
                <a:schemeClr val="tx1"/>
              </a:solidFill>
            </a:endParaRPr>
          </a:p>
        </p:txBody>
      </p:sp>
      <p:sp>
        <p:nvSpPr>
          <p:cNvPr id="2" name="Content Placeholder 3">
            <a:extLst>
              <a:ext uri="{FF2B5EF4-FFF2-40B4-BE49-F238E27FC236}">
                <a16:creationId xmlns:a16="http://schemas.microsoft.com/office/drawing/2014/main" id="{BCACBEB1-B82A-D8C4-DF37-15B20D10245B}"/>
              </a:ext>
              <a:ext uri="{C183D7F6-B498-43B3-948B-1728B52AA6E4}">
                <adec:decorative xmlns:adec="http://schemas.microsoft.com/office/drawing/2017/decorative" val="1"/>
              </a:ext>
            </a:extLst>
          </p:cNvPr>
          <p:cNvSpPr txBox="1">
            <a:spLocks/>
          </p:cNvSpPr>
          <p:nvPr/>
        </p:nvSpPr>
        <p:spPr>
          <a:xfrm>
            <a:off x="-1417455" y="222868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buFont typeface="Arial" panose="020B0604020202020204" pitchFamily="34" charset="0"/>
              <a:buChar cha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720574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TECHNICAL RESOURCES</a:t>
            </a:r>
            <a:endParaRPr lang="en-US" sz="4000"/>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893291"/>
            <a:ext cx="11275829" cy="460088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ea typeface="Calibri" panose="020F0502020204030204"/>
                <a:cs typeface="Calibri" panose="020F0502020204030204"/>
              </a:rPr>
              <a:t>Technical Support</a:t>
            </a:r>
          </a:p>
          <a:p>
            <a:pPr lvl="1">
              <a:buClr>
                <a:srgbClr val="F16038"/>
              </a:buClr>
            </a:pPr>
            <a:r>
              <a:rPr lang="en-US">
                <a:solidFill>
                  <a:srgbClr val="595959"/>
                </a:solidFill>
                <a:ea typeface="Calibri"/>
                <a:cs typeface="Calibri"/>
                <a:hlinkClick r:id="rId2"/>
              </a:rPr>
              <a:t>TSDSCustomerSupport@tea.texas.gov</a:t>
            </a:r>
            <a:r>
              <a:rPr lang="en-US">
                <a:solidFill>
                  <a:srgbClr val="595959"/>
                </a:solidFill>
                <a:ea typeface="Calibri"/>
                <a:cs typeface="Calibri"/>
              </a:rPr>
              <a:t> </a:t>
            </a:r>
            <a:endParaRPr lang="en-US">
              <a:ea typeface="Calibri"/>
              <a:cs typeface="Calibri"/>
            </a:endParaRPr>
          </a:p>
          <a:p>
            <a:pPr>
              <a:buClr>
                <a:srgbClr val="F16038"/>
              </a:buClr>
            </a:pPr>
            <a:r>
              <a:rPr lang="en-US">
                <a:solidFill>
                  <a:srgbClr val="595959"/>
                </a:solidFill>
                <a:ea typeface="Calibri"/>
                <a:cs typeface="Calibri"/>
              </a:rPr>
              <a:t>Technical Specification</a:t>
            </a:r>
          </a:p>
          <a:p>
            <a:pPr lvl="1">
              <a:buClr>
                <a:srgbClr val="F16038"/>
              </a:buClr>
            </a:pPr>
            <a:r>
              <a:rPr lang="en-US" sz="2400">
                <a:solidFill>
                  <a:srgbClr val="595959"/>
                </a:solidFill>
                <a:hlinkClick r:id="rId3"/>
              </a:rPr>
              <a:t>2024-2025 </a:t>
            </a:r>
            <a:r>
              <a:rPr kumimoji="0" lang="en-US" sz="2400" b="0" i="0" u="none" strike="noStrike" kern="1200" cap="none" spc="0" normalizeH="0" baseline="0" noProof="0">
                <a:ln>
                  <a:noFill/>
                </a:ln>
                <a:solidFill>
                  <a:srgbClr val="595959"/>
                </a:solidFill>
                <a:effectLst/>
                <a:uLnTx/>
                <a:uFillTx/>
                <a:ea typeface="+mn-ea"/>
                <a:cs typeface="+mn-cs"/>
                <a:hlinkClick r:id="rId3"/>
              </a:rPr>
              <a:t>TSDS Web-Enabled Data Standards (TWEDS)</a:t>
            </a:r>
            <a:r>
              <a:rPr lang="en-US">
                <a:solidFill>
                  <a:srgbClr val="595959"/>
                </a:solidFill>
                <a:hlinkClick r:id="rId4"/>
              </a:rPr>
              <a:t> </a:t>
            </a:r>
            <a:endParaRPr lang="en-US" sz="2400">
              <a:solidFill>
                <a:srgbClr val="595959"/>
              </a:solidFill>
            </a:endParaRPr>
          </a:p>
          <a:p>
            <a:pPr lvl="1">
              <a:buClr>
                <a:srgbClr val="F16038"/>
              </a:buClr>
            </a:pPr>
            <a:r>
              <a:rPr lang="en-US" sz="2400">
                <a:solidFill>
                  <a:srgbClr val="595959"/>
                </a:solidFill>
                <a:ea typeface="Calibri"/>
                <a:cs typeface="Calibri"/>
                <a:hlinkClick r:id="rId5"/>
              </a:rPr>
              <a:t>Known Issues</a:t>
            </a:r>
            <a:endParaRPr lang="en-US" sz="2400">
              <a:solidFill>
                <a:srgbClr val="595959"/>
              </a:solidFill>
              <a:ea typeface="Calibri"/>
              <a:cs typeface="Calibri"/>
              <a:hlinkClick r:id="" action="ppaction://noaction"/>
            </a:endParaRPr>
          </a:p>
          <a:p>
            <a:pPr>
              <a:buClr>
                <a:srgbClr val="F16038"/>
              </a:buClr>
            </a:pPr>
            <a:r>
              <a:rPr lang="en-US">
                <a:solidFill>
                  <a:srgbClr val="595959"/>
                </a:solidFill>
                <a:ea typeface="Calibri"/>
                <a:cs typeface="Calibri"/>
              </a:rPr>
              <a:t>TSDS Incident Management System (TIMS)</a:t>
            </a:r>
          </a:p>
          <a:p>
            <a:pPr lvl="1">
              <a:spcBef>
                <a:spcPts val="300"/>
              </a:spcBef>
              <a:buClr>
                <a:srgbClr val="F16038"/>
              </a:buClr>
            </a:pPr>
            <a:r>
              <a:rPr lang="en-US">
                <a:solidFill>
                  <a:srgbClr val="172B4D"/>
                </a:solidFill>
                <a:ea typeface="+mn-lt"/>
                <a:cs typeface="+mn-lt"/>
                <a:hlinkClick r:id="rId6"/>
              </a:rPr>
              <a:t>TSDS Incident Management System (TIMS) Support Application</a:t>
            </a:r>
            <a:endParaRPr lang="en-US">
              <a:solidFill>
                <a:srgbClr val="595959"/>
              </a:solidFill>
              <a:ea typeface="Calibri" panose="020F0502020204030204"/>
              <a:cs typeface="Calibri" panose="020F0502020204030204"/>
            </a:endParaRPr>
          </a:p>
          <a:p>
            <a:pPr lvl="1">
              <a:buClr>
                <a:srgbClr val="F16038"/>
              </a:buClr>
            </a:pPr>
            <a:r>
              <a:rPr lang="en-US">
                <a:solidFill>
                  <a:srgbClr val="172B4D"/>
                </a:solidFill>
                <a:ea typeface="+mn-lt"/>
                <a:cs typeface="+mn-lt"/>
                <a:hlinkClick r:id="rId7"/>
              </a:rPr>
              <a:t>TIMS Knowledge Base Article Repository</a:t>
            </a:r>
            <a:endParaRPr lang="en-US"/>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810493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FF7BFF-6F72-68FB-A90F-85F2D8E51D18}"/>
              </a:ext>
            </a:extLst>
          </p:cNvPr>
          <p:cNvSpPr>
            <a:spLocks noGrp="1"/>
          </p:cNvSpPr>
          <p:nvPr>
            <p:ph type="ctrTitle"/>
          </p:nvPr>
        </p:nvSpPr>
        <p:spPr>
          <a:xfrm>
            <a:off x="1524000" y="2858439"/>
            <a:ext cx="9144000" cy="1455651"/>
          </a:xfrm>
        </p:spPr>
        <p:txBody>
          <a:bodyPr/>
          <a:lstStyle/>
          <a:p>
            <a:r>
              <a:rPr lang="en-US"/>
              <a:t>QUESTIONS</a:t>
            </a:r>
          </a:p>
        </p:txBody>
      </p:sp>
      <p:sp>
        <p:nvSpPr>
          <p:cNvPr id="12" name="Subtitle 2">
            <a:extLst>
              <a:ext uri="{FF2B5EF4-FFF2-40B4-BE49-F238E27FC236}">
                <a16:creationId xmlns:a16="http://schemas.microsoft.com/office/drawing/2014/main" id="{5FAB8AAB-DEF2-C803-B717-A2AA5C77F309}"/>
              </a:ext>
            </a:extLst>
          </p:cNvPr>
          <p:cNvSpPr>
            <a:spLocks noGrp="1"/>
          </p:cNvSpPr>
          <p:nvPr>
            <p:ph type="subTitle" idx="1"/>
          </p:nvPr>
        </p:nvSpPr>
        <p:spPr>
          <a:xfrm>
            <a:off x="1524000" y="4315096"/>
            <a:ext cx="9144000" cy="851564"/>
          </a:xfrm>
        </p:spPr>
        <p:txBody>
          <a:bodyPr/>
          <a:lstStyle/>
          <a:p>
            <a:endParaRPr lang="en-US"/>
          </a:p>
        </p:txBody>
      </p:sp>
      <p:pic>
        <p:nvPicPr>
          <p:cNvPr id="5" name="Content Placeholder 4" descr="Wooden blocks with question marks">
            <a:extLst>
              <a:ext uri="{FF2B5EF4-FFF2-40B4-BE49-F238E27FC236}">
                <a16:creationId xmlns:a16="http://schemas.microsoft.com/office/drawing/2014/main" id="{4ED5B1EF-E4FE-2F47-20B4-6FAE8516C2F9}"/>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5658" b="15658"/>
          <a:stretch/>
        </p:blipFill>
        <p:spPr>
          <a:xfrm>
            <a:off x="20" y="1268412"/>
            <a:ext cx="12191980" cy="5589588"/>
          </a:xfrm>
          <a:prstGeom prst="rect">
            <a:avLst/>
          </a:prstGeom>
          <a:noFill/>
          <a:ln w="130175">
            <a:noFill/>
          </a:ln>
        </p:spPr>
      </p:pic>
      <p:sp>
        <p:nvSpPr>
          <p:cNvPr id="3" name="Rectangle: Rounded Corners 2">
            <a:extLst>
              <a:ext uri="{FF2B5EF4-FFF2-40B4-BE49-F238E27FC236}">
                <a16:creationId xmlns:a16="http://schemas.microsoft.com/office/drawing/2014/main" id="{A11A2D7E-A666-0C49-3AFC-F3413DC41BC2}"/>
              </a:ext>
            </a:extLst>
          </p:cNvPr>
          <p:cNvSpPr/>
          <p:nvPr/>
        </p:nvSpPr>
        <p:spPr>
          <a:xfrm>
            <a:off x="1805768" y="3429000"/>
            <a:ext cx="8770248" cy="853440"/>
          </a:xfrm>
          <a:prstGeom prst="roundRect">
            <a:avLst/>
          </a:prstGeom>
          <a:solidFill>
            <a:srgbClr val="CA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QUESTIONS?</a:t>
            </a:r>
          </a:p>
        </p:txBody>
      </p:sp>
    </p:spTree>
    <p:extLst>
      <p:ext uri="{BB962C8B-B14F-4D97-AF65-F5344CB8AC3E}">
        <p14:creationId xmlns:p14="http://schemas.microsoft.com/office/powerpoint/2010/main" val="2484354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PROGRAM AREA UPDATES &amp; GUIDANCE</a:t>
            </a:r>
            <a:endParaRPr lang="en-US" sz="4000"/>
          </a:p>
        </p:txBody>
      </p:sp>
      <p:sp>
        <p:nvSpPr>
          <p:cNvPr id="4" name="Content Placeholder 3">
            <a:extLst>
              <a:ext uri="{FF2B5EF4-FFF2-40B4-BE49-F238E27FC236}">
                <a16:creationId xmlns:a16="http://schemas.microsoft.com/office/drawing/2014/main" id="{C22108A9-0AF5-B834-1A36-5CDAAAE473F0}"/>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Teacher Incentive Allotment (TIA) Program Support</a:t>
            </a:r>
          </a:p>
          <a:p>
            <a:pPr lvl="1">
              <a:buClr>
                <a:srgbClr val="F16038"/>
              </a:buClr>
            </a:pPr>
            <a:r>
              <a:rPr lang="en-US">
                <a:solidFill>
                  <a:schemeClr val="bg2">
                    <a:lumMod val="50000"/>
                  </a:schemeClr>
                </a:solidFill>
              </a:rPr>
              <a:t>Lyra Swinney – Manager of TIA Program Support</a:t>
            </a:r>
          </a:p>
          <a:p>
            <a:pPr lvl="1">
              <a:buClr>
                <a:srgbClr val="F16038"/>
              </a:buClr>
            </a:pPr>
            <a:endParaRPr lang="en-US">
              <a:solidFill>
                <a:schemeClr val="bg2">
                  <a:lumMod val="50000"/>
                </a:schemeClr>
              </a:solidFill>
            </a:endParaRPr>
          </a:p>
          <a:p>
            <a:pPr>
              <a:buClr>
                <a:srgbClr val="F16038"/>
              </a:buClr>
            </a:pPr>
            <a:r>
              <a:rPr lang="en-US">
                <a:solidFill>
                  <a:schemeClr val="bg2">
                    <a:lumMod val="50000"/>
                  </a:schemeClr>
                </a:solidFill>
              </a:rPr>
              <a:t>TIA support questions - </a:t>
            </a:r>
            <a:r>
              <a:rPr lang="en-US">
                <a:hlinkClick r:id="rId2" tooltip="mailto:tia@tea.texas.gov"/>
              </a:rPr>
              <a:t>tia@tea.texas.gov</a:t>
            </a:r>
            <a:endParaRPr lang="en-US"/>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01772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2024-2025 School Year</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763317" y="2035986"/>
            <a:ext cx="4665366" cy="1938992"/>
          </a:xfrm>
          <a:prstGeom prst="rect">
            <a:avLst/>
          </a:prstGeom>
          <a:noFill/>
        </p:spPr>
        <p:txBody>
          <a:bodyPr wrap="square">
            <a:spAutoFit/>
          </a:bodyPr>
          <a:lstStyle/>
          <a:p>
            <a:pPr marL="0" indent="0" algn="ctr">
              <a:buNone/>
            </a:pPr>
            <a:r>
              <a:rPr lang="en-US" sz="6000">
                <a:solidFill>
                  <a:srgbClr val="FFFFFF"/>
                </a:solidFill>
              </a:rPr>
              <a:t>2024-2025</a:t>
            </a:r>
          </a:p>
          <a:p>
            <a:pPr marL="0" indent="0" algn="ctr">
              <a:buNone/>
            </a:pPr>
            <a:r>
              <a:rPr lang="en-US" sz="6000">
                <a:solidFill>
                  <a:srgbClr val="FFFFFF"/>
                </a:solidFill>
              </a:rPr>
              <a:t>SCHOOL YEAR</a:t>
            </a:r>
          </a:p>
        </p:txBody>
      </p:sp>
    </p:spTree>
    <p:extLst>
      <p:ext uri="{BB962C8B-B14F-4D97-AF65-F5344CB8AC3E}">
        <p14:creationId xmlns:p14="http://schemas.microsoft.com/office/powerpoint/2010/main" val="3816888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GOVERNANCE UPDATES</a:t>
            </a:r>
            <a:endParaRPr lang="en-US" sz="4000"/>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Class Roster Fall Collection has been sunset for the 2024-2025 school year.</a:t>
            </a:r>
            <a:endParaRPr lang="en-US">
              <a:solidFill>
                <a:srgbClr val="595959"/>
              </a:solidFill>
              <a:cs typeface="Calibri"/>
            </a:endParaRPr>
          </a:p>
          <a:p>
            <a:pPr lvl="1">
              <a:buClr>
                <a:srgbClr val="F16038"/>
              </a:buClr>
            </a:pPr>
            <a:r>
              <a:rPr lang="en-US">
                <a:solidFill>
                  <a:srgbClr val="595959"/>
                </a:solidFill>
              </a:rPr>
              <a:t>All Class Roster Fall Collection items will be removed from the Core application for the 2024-2025 school year.</a:t>
            </a:r>
          </a:p>
          <a:p>
            <a:pPr lvl="1">
              <a:buClr>
                <a:srgbClr val="F16038"/>
              </a:buClr>
            </a:pPr>
            <a:r>
              <a:rPr lang="en-US">
                <a:solidFill>
                  <a:srgbClr val="595959"/>
                </a:solidFill>
              </a:rPr>
              <a:t>Prior school year reports and category/subcategory counts will still be available for ESCs and LEAs to view.</a:t>
            </a:r>
          </a:p>
          <a:p>
            <a:pPr lvl="1">
              <a:buClr>
                <a:srgbClr val="F16038"/>
              </a:buClr>
            </a:pPr>
            <a:endParaRPr lang="en-US">
              <a:solidFill>
                <a:srgbClr val="595959"/>
              </a:solidFill>
            </a:endParaRPr>
          </a:p>
          <a:p>
            <a:pPr lvl="1">
              <a:buClr>
                <a:srgbClr val="F16038"/>
              </a:buCl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290719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dirty="0">
                <a:cs typeface="Calibri"/>
              </a:rPr>
              <a:t>DATA GOVERNANCE UPDATES </a:t>
            </a:r>
            <a:endParaRPr lang="en-US" sz="4000" dirty="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No updates to the following since TSDS Spring training:</a:t>
            </a:r>
          </a:p>
          <a:p>
            <a:pPr lvl="1">
              <a:buClr>
                <a:srgbClr val="F16038"/>
              </a:buClr>
            </a:pPr>
            <a:r>
              <a:rPr lang="en-US">
                <a:solidFill>
                  <a:srgbClr val="595959"/>
                </a:solidFill>
              </a:rPr>
              <a:t>Report Updates</a:t>
            </a:r>
          </a:p>
          <a:p>
            <a:pPr lvl="1">
              <a:buClr>
                <a:srgbClr val="F16038"/>
              </a:buClr>
            </a:pPr>
            <a:r>
              <a:rPr lang="en-US">
                <a:solidFill>
                  <a:srgbClr val="595959"/>
                </a:solidFill>
              </a:rPr>
              <a:t>Data Elements</a:t>
            </a:r>
          </a:p>
          <a:p>
            <a:pPr lvl="1">
              <a:buClr>
                <a:srgbClr val="F16038"/>
              </a:buClr>
            </a:pPr>
            <a:r>
              <a:rPr lang="en-US">
                <a:solidFill>
                  <a:srgbClr val="595959"/>
                </a:solidFill>
              </a:rPr>
              <a:t>Descriptor Tables</a:t>
            </a:r>
          </a:p>
          <a:p>
            <a:pPr lvl="1">
              <a:buClr>
                <a:srgbClr val="F16038"/>
              </a:buClr>
            </a:pPr>
            <a:r>
              <a:rPr lang="en-US">
                <a:solidFill>
                  <a:srgbClr val="595959"/>
                </a:solidFill>
              </a:rPr>
              <a:t>Business Rules</a:t>
            </a:r>
          </a:p>
          <a:p>
            <a:pPr marL="457200" lvl="1" indent="0">
              <a:buClr>
                <a:srgbClr val="F16038"/>
              </a:buClr>
              <a:buNone/>
            </a:pPr>
            <a:endParaRPr lang="en-US">
              <a:solidFill>
                <a:srgbClr val="595959"/>
              </a:solidFill>
            </a:endParaRPr>
          </a:p>
          <a:p>
            <a:pPr lvl="1">
              <a:buClr>
                <a:srgbClr val="F16038"/>
              </a:buClr>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758598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REPORT UPDATES</a:t>
            </a:r>
            <a:endParaRPr lang="en-US" sz="4000"/>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0" y="893291"/>
            <a:ext cx="11275829" cy="46008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chemeClr val="bg2">
                    <a:lumMod val="50000"/>
                  </a:schemeClr>
                </a:solidFill>
              </a:rPr>
              <a:t>CLS2-100-008 CLASS ROSTER TOTALS BY GRADE REPORT</a:t>
            </a:r>
          </a:p>
          <a:p>
            <a:pPr lvl="1">
              <a:buClr>
                <a:srgbClr val="F16038"/>
              </a:buClr>
            </a:pPr>
            <a:r>
              <a:rPr lang="en-US">
                <a:solidFill>
                  <a:schemeClr val="bg2">
                    <a:lumMod val="50000"/>
                  </a:schemeClr>
                </a:solidFill>
              </a:rPr>
              <a:t>New ESC Level report</a:t>
            </a:r>
          </a:p>
          <a:p>
            <a:pPr lvl="2">
              <a:buClr>
                <a:srgbClr val="F16038"/>
              </a:buClr>
            </a:pPr>
            <a:r>
              <a:rPr lang="en-US">
                <a:solidFill>
                  <a:schemeClr val="bg2">
                    <a:lumMod val="50000"/>
                  </a:schemeClr>
                </a:solidFill>
              </a:rPr>
              <a:t>This ESC-level report shall provide a Class Roster WNTR Submission listing of each Service ID, including basic information about each class. </a:t>
            </a:r>
          </a:p>
          <a:p>
            <a:pPr lvl="2">
              <a:buClr>
                <a:srgbClr val="F16038"/>
              </a:buClr>
            </a:pPr>
            <a:r>
              <a:rPr lang="en-US">
                <a:solidFill>
                  <a:schemeClr val="bg2">
                    <a:lumMod val="50000"/>
                  </a:schemeClr>
                </a:solidFill>
              </a:rPr>
              <a:t>The purpose of the report is to allow the ESC users to verify the LEA-level data they have submitted for each teacher’s Service IDs.</a:t>
            </a:r>
          </a:p>
          <a:p>
            <a:pPr lvl="2">
              <a:buClr>
                <a:srgbClr val="F16038"/>
              </a:buClr>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The screenshot shows the new CLS2-100-008 Class Roster Totals by Grade Report.  This ESC-level report shall provide a Class Roster WNTR Submission listing of each Service ID, including basic information about each class. The purpose of the report is to allow the ESC users to verify the LEA-level data they have submitted for each teacher’s Service IDs.">
            <a:extLst>
              <a:ext uri="{FF2B5EF4-FFF2-40B4-BE49-F238E27FC236}">
                <a16:creationId xmlns:a16="http://schemas.microsoft.com/office/drawing/2014/main" id="{9ADB819E-A615-B0B6-3C5E-FE3DD2F2085F}"/>
              </a:ext>
            </a:extLst>
          </p:cNvPr>
          <p:cNvPicPr>
            <a:picLocks noChangeAspect="1"/>
          </p:cNvPicPr>
          <p:nvPr/>
        </p:nvPicPr>
        <p:blipFill>
          <a:blip r:embed="rId2"/>
          <a:stretch>
            <a:fillRect/>
          </a:stretch>
        </p:blipFill>
        <p:spPr>
          <a:xfrm>
            <a:off x="656204" y="3067373"/>
            <a:ext cx="11033759" cy="2823944"/>
          </a:xfrm>
          <a:prstGeom prst="rect">
            <a:avLst/>
          </a:prstGeom>
          <a:ln>
            <a:solidFill>
              <a:schemeClr val="tx1">
                <a:lumMod val="65000"/>
                <a:lumOff val="35000"/>
              </a:schemeClr>
            </a:solidFill>
          </a:ln>
        </p:spPr>
      </p:pic>
    </p:spTree>
    <p:extLst>
      <p:ext uri="{BB962C8B-B14F-4D97-AF65-F5344CB8AC3E}">
        <p14:creationId xmlns:p14="http://schemas.microsoft.com/office/powerpoint/2010/main" val="3470628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a:t>
            </a:r>
            <a:endParaRPr lang="en-US" sz="400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Data elements deleted:</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graphicFrame>
        <p:nvGraphicFramePr>
          <p:cNvPr id="6" name="Table 3">
            <a:extLst>
              <a:ext uri="{FF2B5EF4-FFF2-40B4-BE49-F238E27FC236}">
                <a16:creationId xmlns:a16="http://schemas.microsoft.com/office/drawing/2014/main" id="{33268B67-BB13-57E8-4455-FCFAABB9E069}"/>
              </a:ext>
            </a:extLst>
          </p:cNvPr>
          <p:cNvGraphicFramePr>
            <a:graphicFrameLocks noGrp="1"/>
          </p:cNvGraphicFramePr>
          <p:nvPr>
            <p:extLst>
              <p:ext uri="{D42A27DB-BD31-4B8C-83A1-F6EECF244321}">
                <p14:modId xmlns:p14="http://schemas.microsoft.com/office/powerpoint/2010/main" val="1713680464"/>
              </p:ext>
            </p:extLst>
          </p:nvPr>
        </p:nvGraphicFramePr>
        <p:xfrm>
          <a:off x="742905" y="1930190"/>
          <a:ext cx="9624824" cy="1709653"/>
        </p:xfrm>
        <a:graphic>
          <a:graphicData uri="http://schemas.openxmlformats.org/drawingml/2006/table">
            <a:tbl>
              <a:tblPr firstRow="1" bandRow="1">
                <a:tableStyleId>{5C22544A-7EE6-4342-B048-85BDC9FD1C3A}</a:tableStyleId>
              </a:tblPr>
              <a:tblGrid>
                <a:gridCol w="2307339">
                  <a:extLst>
                    <a:ext uri="{9D8B030D-6E8A-4147-A177-3AD203B41FA5}">
                      <a16:colId xmlns:a16="http://schemas.microsoft.com/office/drawing/2014/main" val="4096978940"/>
                    </a:ext>
                  </a:extLst>
                </a:gridCol>
                <a:gridCol w="3495673">
                  <a:extLst>
                    <a:ext uri="{9D8B030D-6E8A-4147-A177-3AD203B41FA5}">
                      <a16:colId xmlns:a16="http://schemas.microsoft.com/office/drawing/2014/main" val="1148185853"/>
                    </a:ext>
                  </a:extLst>
                </a:gridCol>
                <a:gridCol w="3821812">
                  <a:extLst>
                    <a:ext uri="{9D8B030D-6E8A-4147-A177-3AD203B41FA5}">
                      <a16:colId xmlns:a16="http://schemas.microsoft.com/office/drawing/2014/main" val="4130512639"/>
                    </a:ext>
                  </a:extLst>
                </a:gridCol>
              </a:tblGrid>
              <a:tr h="677217">
                <a:tc>
                  <a:txBody>
                    <a:bodyPr/>
                    <a:lstStyle/>
                    <a:p>
                      <a:r>
                        <a:rPr lang="en-US"/>
                        <a:t>Data Element ID</a:t>
                      </a:r>
                    </a:p>
                  </a:txBody>
                  <a:tcPr anchor="ctr"/>
                </a:tc>
                <a:tc>
                  <a:txBody>
                    <a:bodyPr/>
                    <a:lstStyle/>
                    <a:p>
                      <a:r>
                        <a:rPr lang="en-US"/>
                        <a:t>XML Data Element Name</a:t>
                      </a:r>
                    </a:p>
                  </a:txBody>
                  <a:tcPr anchor="ctr"/>
                </a:tc>
                <a:tc>
                  <a:txBody>
                    <a:bodyPr/>
                    <a:lstStyle/>
                    <a:p>
                      <a:r>
                        <a:rPr lang="en-US"/>
                        <a:t>Upgrade Data Element Name</a:t>
                      </a:r>
                    </a:p>
                  </a:txBody>
                  <a:tcPr anchor="ctr"/>
                </a:tc>
                <a:extLst>
                  <a:ext uri="{0D108BD9-81ED-4DB2-BD59-A6C34878D82A}">
                    <a16:rowId xmlns:a16="http://schemas.microsoft.com/office/drawing/2014/main" val="3739744193"/>
                  </a:ext>
                </a:extLst>
              </a:tr>
              <a:tr h="392356">
                <a:tc>
                  <a:txBody>
                    <a:bodyPr/>
                    <a:lstStyle/>
                    <a:p>
                      <a:r>
                        <a:rPr lang="en-US"/>
                        <a:t>E1074</a:t>
                      </a:r>
                    </a:p>
                  </a:txBody>
                  <a:tcPr/>
                </a:tc>
                <a:tc>
                  <a:txBody>
                    <a:bodyPr/>
                    <a:lstStyle/>
                    <a:p>
                      <a:r>
                        <a:rPr lang="en-US"/>
                        <a:t>CLASS-PERIOD</a:t>
                      </a:r>
                    </a:p>
                  </a:txBody>
                  <a:tcPr/>
                </a:tc>
                <a:tc>
                  <a:txBody>
                    <a:bodyPr/>
                    <a:lstStyle/>
                    <a:p>
                      <a:r>
                        <a:rPr lang="en-US"/>
                        <a:t>N/A</a:t>
                      </a:r>
                    </a:p>
                  </a:txBody>
                  <a:tcPr/>
                </a:tc>
                <a:extLst>
                  <a:ext uri="{0D108BD9-81ED-4DB2-BD59-A6C34878D82A}">
                    <a16:rowId xmlns:a16="http://schemas.microsoft.com/office/drawing/2014/main" val="967701964"/>
                  </a:ext>
                </a:extLst>
              </a:tr>
              <a:tr h="392356">
                <a:tc>
                  <a:txBody>
                    <a:bodyPr/>
                    <a:lstStyle/>
                    <a:p>
                      <a:r>
                        <a:rPr lang="en-US"/>
                        <a:t>E1088</a:t>
                      </a:r>
                    </a:p>
                  </a:txBody>
                  <a:tcPr/>
                </a:tc>
                <a:tc>
                  <a:txBody>
                    <a:bodyPr/>
                    <a:lstStyle/>
                    <a:p>
                      <a:r>
                        <a:rPr lang="en-US"/>
                        <a:t>STAFF-IDENTIFICATION-SYSTEM-TYPE</a:t>
                      </a:r>
                    </a:p>
                  </a:txBody>
                  <a:tcPr/>
                </a:tc>
                <a:tc>
                  <a:txBody>
                    <a:bodyPr/>
                    <a:lstStyle/>
                    <a:p>
                      <a:r>
                        <a:rPr lang="en-US"/>
                        <a:t>N/A</a:t>
                      </a:r>
                    </a:p>
                  </a:txBody>
                  <a:tcPr/>
                </a:tc>
                <a:extLst>
                  <a:ext uri="{0D108BD9-81ED-4DB2-BD59-A6C34878D82A}">
                    <a16:rowId xmlns:a16="http://schemas.microsoft.com/office/drawing/2014/main" val="2526284025"/>
                  </a:ext>
                </a:extLst>
              </a:tr>
            </a:tbl>
          </a:graphicData>
        </a:graphic>
      </p:graphicFrame>
    </p:spTree>
    <p:extLst>
      <p:ext uri="{BB962C8B-B14F-4D97-AF65-F5344CB8AC3E}">
        <p14:creationId xmlns:p14="http://schemas.microsoft.com/office/powerpoint/2010/main" val="3838873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DESCRIPTOR TABLE UPDATES</a:t>
            </a:r>
            <a:endParaRPr lang="en-US" sz="4000"/>
          </a:p>
        </p:txBody>
      </p:sp>
      <p:sp>
        <p:nvSpPr>
          <p:cNvPr id="4" name="Content Placeholder 3">
            <a:extLst>
              <a:ext uri="{FF2B5EF4-FFF2-40B4-BE49-F238E27FC236}">
                <a16:creationId xmlns:a16="http://schemas.microsoft.com/office/drawing/2014/main" id="{98B20CD2-3DE3-F699-8B16-AD3E4146984C}"/>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Descriptor table deleted:</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graphicFrame>
        <p:nvGraphicFramePr>
          <p:cNvPr id="6" name="Table 3">
            <a:extLst>
              <a:ext uri="{FF2B5EF4-FFF2-40B4-BE49-F238E27FC236}">
                <a16:creationId xmlns:a16="http://schemas.microsoft.com/office/drawing/2014/main" id="{C4D9DAF6-9EB2-B1D9-953A-A5A1B43AD799}"/>
              </a:ext>
            </a:extLst>
          </p:cNvPr>
          <p:cNvGraphicFramePr>
            <a:graphicFrameLocks noGrp="1"/>
          </p:cNvGraphicFramePr>
          <p:nvPr>
            <p:extLst>
              <p:ext uri="{D42A27DB-BD31-4B8C-83A1-F6EECF244321}">
                <p14:modId xmlns:p14="http://schemas.microsoft.com/office/powerpoint/2010/main" val="59020184"/>
              </p:ext>
            </p:extLst>
          </p:nvPr>
        </p:nvGraphicFramePr>
        <p:xfrm>
          <a:off x="690028" y="1918798"/>
          <a:ext cx="9624828" cy="1069573"/>
        </p:xfrm>
        <a:graphic>
          <a:graphicData uri="http://schemas.openxmlformats.org/drawingml/2006/table">
            <a:tbl>
              <a:tblPr firstRow="1" bandRow="1">
                <a:tableStyleId>{5C22544A-7EE6-4342-B048-85BDC9FD1C3A}</a:tableStyleId>
              </a:tblPr>
              <a:tblGrid>
                <a:gridCol w="1949472">
                  <a:extLst>
                    <a:ext uri="{9D8B030D-6E8A-4147-A177-3AD203B41FA5}">
                      <a16:colId xmlns:a16="http://schemas.microsoft.com/office/drawing/2014/main" val="4096978940"/>
                    </a:ext>
                  </a:extLst>
                </a:gridCol>
                <a:gridCol w="3853543">
                  <a:extLst>
                    <a:ext uri="{9D8B030D-6E8A-4147-A177-3AD203B41FA5}">
                      <a16:colId xmlns:a16="http://schemas.microsoft.com/office/drawing/2014/main" val="1148185853"/>
                    </a:ext>
                  </a:extLst>
                </a:gridCol>
                <a:gridCol w="3821813">
                  <a:extLst>
                    <a:ext uri="{9D8B030D-6E8A-4147-A177-3AD203B41FA5}">
                      <a16:colId xmlns:a16="http://schemas.microsoft.com/office/drawing/2014/main" val="4130512639"/>
                    </a:ext>
                  </a:extLst>
                </a:gridCol>
              </a:tblGrid>
              <a:tr h="677217">
                <a:tc>
                  <a:txBody>
                    <a:bodyPr/>
                    <a:lstStyle/>
                    <a:p>
                      <a:r>
                        <a:rPr lang="en-US"/>
                        <a:t>Descriptor ID</a:t>
                      </a:r>
                    </a:p>
                  </a:txBody>
                  <a:tcPr anchor="ctr"/>
                </a:tc>
                <a:tc>
                  <a:txBody>
                    <a:bodyPr/>
                    <a:lstStyle/>
                    <a:p>
                      <a:r>
                        <a:rPr lang="en-US"/>
                        <a:t>XML Code Table Name</a:t>
                      </a:r>
                    </a:p>
                  </a:txBody>
                  <a:tcPr anchor="ctr"/>
                </a:tc>
                <a:tc>
                  <a:txBody>
                    <a:bodyPr/>
                    <a:lstStyle/>
                    <a:p>
                      <a:r>
                        <a:rPr lang="en-US"/>
                        <a:t>Upgrade Descriptor Name</a:t>
                      </a:r>
                    </a:p>
                  </a:txBody>
                  <a:tcPr anchor="ctr"/>
                </a:tc>
                <a:extLst>
                  <a:ext uri="{0D108BD9-81ED-4DB2-BD59-A6C34878D82A}">
                    <a16:rowId xmlns:a16="http://schemas.microsoft.com/office/drawing/2014/main" val="3739744193"/>
                  </a:ext>
                </a:extLst>
              </a:tr>
              <a:tr h="392356">
                <a:tc>
                  <a:txBody>
                    <a:bodyPr/>
                    <a:lstStyle/>
                    <a:p>
                      <a:r>
                        <a:rPr lang="en-US"/>
                        <a:t>C191</a:t>
                      </a:r>
                    </a:p>
                  </a:txBody>
                  <a:tcPr/>
                </a:tc>
                <a:tc>
                  <a:txBody>
                    <a:bodyPr/>
                    <a:lstStyle/>
                    <a:p>
                      <a:r>
                        <a:rPr lang="en-US"/>
                        <a:t>STAFF IDENTIFICATION-SYSTEM-TYPE</a:t>
                      </a:r>
                    </a:p>
                  </a:txBody>
                  <a:tcPr/>
                </a:tc>
                <a:tc>
                  <a:txBody>
                    <a:bodyPr/>
                    <a:lstStyle/>
                    <a:p>
                      <a:r>
                        <a:rPr lang="en-US"/>
                        <a:t>N/A</a:t>
                      </a:r>
                    </a:p>
                  </a:txBody>
                  <a:tcPr/>
                </a:tc>
                <a:extLst>
                  <a:ext uri="{0D108BD9-81ED-4DB2-BD59-A6C34878D82A}">
                    <a16:rowId xmlns:a16="http://schemas.microsoft.com/office/drawing/2014/main" val="967701964"/>
                  </a:ext>
                </a:extLst>
              </a:tr>
            </a:tbl>
          </a:graphicData>
        </a:graphic>
      </p:graphicFrame>
    </p:spTree>
    <p:extLst>
      <p:ext uri="{BB962C8B-B14F-4D97-AF65-F5344CB8AC3E}">
        <p14:creationId xmlns:p14="http://schemas.microsoft.com/office/powerpoint/2010/main" val="3728244890"/>
      </p:ext>
    </p:extLst>
  </p:cSld>
  <p:clrMapOvr>
    <a:masterClrMapping/>
  </p:clrMapOvr>
</p:sld>
</file>

<file path=ppt/theme/theme1.xml><?xml version="1.0" encoding="utf-8"?>
<a:theme xmlns:a="http://schemas.openxmlformats.org/drawingml/2006/main" name="2_Office Theme">
  <a:themeElements>
    <a:clrScheme name="Custom 2">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F06039"/>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Calder, Dianne</DisplayName>
        <AccountId>132</AccountId>
        <AccountType/>
      </UserInfo>
      <UserInfo>
        <DisplayName>NT Service\spsearch</DisplayName>
        <AccountId>3</AccountId>
        <AccountType/>
      </UserInfo>
    </SharedWithUsers>
    <Notes xmlns="963efe96-9f3c-464d-8c8b-c76864a22ed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2" ma:contentTypeDescription="Create a new document." ma:contentTypeScope="" ma:versionID="61be41fbab527aafca117aa937dbe69e">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6af5aa91e209f2f586bdf63844e3e9c3"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9692CD-7339-4E15-8B85-65EB8EAE7D52}">
  <ds:schemaRefs>
    <ds:schemaRef ds:uri="http://schemas.microsoft.com/office/2006/documentManagement/types"/>
    <ds:schemaRef ds:uri="963efe96-9f3c-464d-8c8b-c76864a22ed0"/>
    <ds:schemaRef ds:uri="http://purl.org/dc/elements/1.1/"/>
    <ds:schemaRef ds:uri="http://schemas.microsoft.com/office/2006/metadata/properties"/>
    <ds:schemaRef ds:uri="http://schemas.openxmlformats.org/package/2006/metadata/core-properties"/>
    <ds:schemaRef ds:uri="http://purl.org/dc/terms/"/>
    <ds:schemaRef ds:uri="http://schemas.microsoft.com/office/infopath/2007/PartnerControls"/>
    <ds:schemaRef ds:uri="533e3360-6378-4210-ada2-16ccdb17d2cd"/>
    <ds:schemaRef ds:uri="http://www.w3.org/XML/1998/namespace"/>
    <ds:schemaRef ds:uri="http://purl.org/dc/dcmitype/"/>
  </ds:schemaRefs>
</ds:datastoreItem>
</file>

<file path=customXml/itemProps2.xml><?xml version="1.0" encoding="utf-8"?>
<ds:datastoreItem xmlns:ds="http://schemas.openxmlformats.org/officeDocument/2006/customXml" ds:itemID="{515F2301-E238-4E2F-A713-0BC3DC2DA061}">
  <ds:schemaRefs>
    <ds:schemaRef ds:uri="533e3360-6378-4210-ada2-16ccdb17d2cd"/>
    <ds:schemaRef ds:uri="963efe96-9f3c-464d-8c8b-c76864a22e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438415F-CA52-4AC6-B74C-FE95CEB90D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1</TotalTime>
  <Words>841</Words>
  <Application>Microsoft Office PowerPoint</Application>
  <PresentationFormat>Widescreen</PresentationFormat>
  <Paragraphs>174</Paragraphs>
  <Slides>22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Courier New</vt:lpstr>
      <vt:lpstr>Wingdings</vt:lpstr>
      <vt:lpstr>2_Office Theme</vt:lpstr>
      <vt:lpstr>TITLE SLIDE: ESC Vendor Training for One Component</vt:lpstr>
      <vt:lpstr>AGENDA – CLASS ROSTER WINTER</vt:lpstr>
      <vt:lpstr>PROGRAM AREA UPDATES &amp; GUIDANCE</vt:lpstr>
      <vt:lpstr>TITLE SLIDE: 2024-2025 School Year</vt:lpstr>
      <vt:lpstr>DATA GOVERNANCE UPDATES</vt:lpstr>
      <vt:lpstr>DATA GOVERNANCE UPDATES </vt:lpstr>
      <vt:lpstr>REPORT UPDATES</vt:lpstr>
      <vt:lpstr>DATA ELEMENT UPDATES</vt:lpstr>
      <vt:lpstr>DESCRIPTOR TABLE UPDATES</vt:lpstr>
      <vt:lpstr>BUSINESS RULE UPDATES</vt:lpstr>
      <vt:lpstr>TSDS UPGRADE PROJECT UPDATES</vt:lpstr>
      <vt:lpstr>TSDS UPGRADE PROJECT UPDATES 2</vt:lpstr>
      <vt:lpstr>TSDS UPGRADE PROJECT UPDATES 3</vt:lpstr>
      <vt:lpstr>TSDS UPGRADE PROJECT UPDATES 4</vt:lpstr>
      <vt:lpstr>TSDS UPGRADE PROJECT UPDATES 5</vt:lpstr>
      <vt:lpstr>TSDS UPGRADE PROJECT UPDATES 6</vt:lpstr>
      <vt:lpstr>TSDS UPGRADE PROJECT UPDATES 7</vt:lpstr>
      <vt:lpstr>TITLE SLIDE: Closeout</vt:lpstr>
      <vt:lpstr>TIMELINE 1</vt:lpstr>
      <vt:lpstr>FREQUENTLY ASKED QUESTIONS</vt:lpstr>
      <vt:lpstr>TECHNICAL 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2024-2025 ESC Vendor Training Name Of Component- Summer</dc:title>
  <dc:creator>Ulrich, Melanie</dc:creator>
  <cp:lastModifiedBy>Muffoletto, Jamie</cp:lastModifiedBy>
  <cp:revision>1</cp:revision>
  <dcterms:created xsi:type="dcterms:W3CDTF">2020-11-05T16:39:19Z</dcterms:created>
  <dcterms:modified xsi:type="dcterms:W3CDTF">2024-07-15T12:01:29Z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y fmtid="{D5CDD505-2E9C-101B-9397-08002B2CF9AE}" pid="3" name="Order">
    <vt:r8>256600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ies>
</file>