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32"/>
  </p:notesMasterIdLst>
  <p:sldIdLst>
    <p:sldId id="2145706919" r:id="rId5"/>
    <p:sldId id="2145706922" r:id="rId6"/>
    <p:sldId id="430" r:id="rId7"/>
    <p:sldId id="2145707021" r:id="rId8"/>
    <p:sldId id="1338" r:id="rId9"/>
    <p:sldId id="2145707002" r:id="rId10"/>
    <p:sldId id="2145707022" r:id="rId11"/>
    <p:sldId id="1341" r:id="rId12"/>
    <p:sldId id="2145707005" r:id="rId13"/>
    <p:sldId id="2145707006" r:id="rId14"/>
    <p:sldId id="1342" r:id="rId15"/>
    <p:sldId id="1343" r:id="rId16"/>
    <p:sldId id="1345" r:id="rId17"/>
    <p:sldId id="2145707017" r:id="rId18"/>
    <p:sldId id="2145707018" r:id="rId19"/>
    <p:sldId id="2145707020" r:id="rId20"/>
    <p:sldId id="2145707046" r:id="rId21"/>
    <p:sldId id="2145707019" r:id="rId22"/>
    <p:sldId id="2145707012" r:id="rId23"/>
    <p:sldId id="2145707014" r:id="rId24"/>
    <p:sldId id="2145706975" r:id="rId25"/>
    <p:sldId id="1346" r:id="rId26"/>
    <p:sldId id="2145707050" r:id="rId27"/>
    <p:sldId id="2145707047" r:id="rId28"/>
    <p:sldId id="2145707049" r:id="rId29"/>
    <p:sldId id="2145706976" r:id="rId30"/>
    <p:sldId id="21457069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BF740E41-6A12-D1BD-EA7B-D1155DFB6DDF}" name="Linden, Edward" initials="LE" userId="S::Edward.Linden@tea.texas.gov::433a1750-097b-48bf-9475-b5c5f6172203" providerId="AD"/>
  <p188:author id="{DC4D774C-9497-7F7F-EF7B-A7BB31449806}" name="Muffoletto, Jamie" initials="MJ" userId="S::Jamie.Muffoletto@tea.texas.gov::daf1e3c6-8137-448a-b141-d23049d419b5"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 id="{780B30E9-CD73-2CC8-5EFE-A32214077596}" name="Alfredo Salinas" initials="AS"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FDC"/>
    <a:srgbClr val="FFFFFF"/>
    <a:srgbClr val="CAAC69"/>
    <a:srgbClr val="CDDBF7"/>
    <a:srgbClr val="0D6CB9"/>
    <a:srgbClr val="F48668"/>
    <a:srgbClr val="FEFA5E"/>
    <a:srgbClr val="DAE649"/>
    <a:srgbClr val="9B9B9B"/>
    <a:srgbClr val="C2D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7541" autoAdjust="0"/>
  </p:normalViewPr>
  <p:slideViewPr>
    <p:cSldViewPr snapToGrid="0">
      <p:cViewPr varScale="1">
        <p:scale>
          <a:sx n="47" d="100"/>
          <a:sy n="47" d="100"/>
        </p:scale>
        <p:origin x="22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Johnson" userId="bec97677-f0c6-4bfb-b610-83dc74061801" providerId="ADAL" clId="{EE5C1EC0-A9EB-430C-9745-12202EE7894A}"/>
    <pc:docChg chg="">
      <pc:chgData name="Scott Johnson" userId="bec97677-f0c6-4bfb-b610-83dc74061801" providerId="ADAL" clId="{EE5C1EC0-A9EB-430C-9745-12202EE7894A}" dt="2024-07-12T18:18:04.442" v="0"/>
      <pc:docMkLst>
        <pc:docMk/>
      </pc:docMkLst>
      <pc:sldChg chg="modCm">
        <pc:chgData name="Scott Johnson" userId="bec97677-f0c6-4bfb-b610-83dc74061801" providerId="ADAL" clId="{EE5C1EC0-A9EB-430C-9745-12202EE7894A}" dt="2024-07-12T18:18:04.442" v="0"/>
        <pc:sldMkLst>
          <pc:docMk/>
          <pc:sldMk cId="3938024488" sldId="2145707023"/>
        </pc:sldMkLst>
        <pc:extLst>
          <p:ext xmlns:p="http://schemas.openxmlformats.org/presentationml/2006/main" uri="{D6D511B9-2390-475A-947B-AFAB55BFBCF1}">
            <pc226:cmChg xmlns:pc226="http://schemas.microsoft.com/office/powerpoint/2022/06/main/command" chg="">
              <pc226:chgData name="Scott Johnson" userId="bec97677-f0c6-4bfb-b610-83dc74061801" providerId="ADAL" clId="{EE5C1EC0-A9EB-430C-9745-12202EE7894A}" dt="2024-07-12T18:18:04.442" v="0"/>
              <pc2:cmMkLst xmlns:pc2="http://schemas.microsoft.com/office/powerpoint/2019/9/main/command">
                <pc:docMk/>
                <pc:sldMk cId="3938024488" sldId="2145707023"/>
                <pc2:cmMk id="{C0F78A9C-2E8B-42DB-9878-3816B2EA1268}"/>
              </pc2:cmMkLst>
              <pc226:cmRplyChg chg="add">
                <pc226:chgData name="Scott Johnson" userId="bec97677-f0c6-4bfb-b610-83dc74061801" providerId="ADAL" clId="{EE5C1EC0-A9EB-430C-9745-12202EE7894A}" dt="2024-07-12T18:18:04.442" v="0"/>
                <pc2:cmRplyMkLst xmlns:pc2="http://schemas.microsoft.com/office/powerpoint/2019/9/main/command">
                  <pc:docMk/>
                  <pc:sldMk cId="3938024488" sldId="2145707023"/>
                  <pc2:cmMk id="{C0F78A9C-2E8B-42DB-9878-3816B2EA1268}"/>
                  <pc2:cmRplyMk id="{15AD54EE-0ECD-4613-BEBE-39BAE4BCD2E0}"/>
                </pc2:cmRplyMkLst>
              </pc226:cmRplyChg>
            </pc226:cmChg>
          </p:ext>
        </pc:extLst>
      </pc:sldChg>
    </pc:docChg>
  </pc:docChgLst>
  <pc:docChgLst>
    <pc:chgData name="Muffoletto, Jamie" userId="S::jamie.muffoletto@tea.texas.gov::daf1e3c6-8137-448a-b141-d23049d419b5" providerId="AD" clId="Web-{D1447B65-CC10-4A53-ACBC-0AC0D6F7A4DC}"/>
    <pc:docChg chg="modSld">
      <pc:chgData name="Muffoletto, Jamie" userId="S::jamie.muffoletto@tea.texas.gov::daf1e3c6-8137-448a-b141-d23049d419b5" providerId="AD" clId="Web-{D1447B65-CC10-4A53-ACBC-0AC0D6F7A4DC}" dt="2024-07-01T19:02:23.443" v="2"/>
      <pc:docMkLst>
        <pc:docMk/>
      </pc:docMkLst>
      <pc:sldChg chg="modSp delCm">
        <pc:chgData name="Muffoletto, Jamie" userId="S::jamie.muffoletto@tea.texas.gov::daf1e3c6-8137-448a-b141-d23049d419b5" providerId="AD" clId="Web-{D1447B65-CC10-4A53-ACBC-0AC0D6F7A4DC}" dt="2024-07-01T19:02:23.443" v="2"/>
        <pc:sldMkLst>
          <pc:docMk/>
          <pc:sldMk cId="810493986" sldId="2145706976"/>
        </pc:sldMkLst>
        <pc:spChg chg="mod">
          <ac:chgData name="Muffoletto, Jamie" userId="S::jamie.muffoletto@tea.texas.gov::daf1e3c6-8137-448a-b141-d23049d419b5" providerId="AD" clId="Web-{D1447B65-CC10-4A53-ACBC-0AC0D6F7A4DC}" dt="2024-07-01T19:02:23.318" v="1" actId="20577"/>
          <ac:spMkLst>
            <pc:docMk/>
            <pc:sldMk cId="810493986" sldId="2145706976"/>
            <ac:spMk id="4" creationId="{46977B08-A180-B870-2245-B3137F7E3D36}"/>
          </ac:spMkLst>
        </pc:spChg>
        <pc:extLst>
          <p:ext xmlns:p="http://schemas.openxmlformats.org/presentationml/2006/main" uri="{D6D511B9-2390-475A-947B-AFAB55BFBCF1}">
            <pc226:cmChg xmlns:pc226="http://schemas.microsoft.com/office/powerpoint/2022/06/main/command" chg="del">
              <pc226:chgData name="Muffoletto, Jamie" userId="S::jamie.muffoletto@tea.texas.gov::daf1e3c6-8137-448a-b141-d23049d419b5" providerId="AD" clId="Web-{D1447B65-CC10-4A53-ACBC-0AC0D6F7A4DC}" dt="2024-07-01T19:02:23.443" v="2"/>
              <pc2:cmMkLst xmlns:pc2="http://schemas.microsoft.com/office/powerpoint/2019/9/main/command">
                <pc:docMk/>
                <pc:sldMk cId="810493986" sldId="2145706976"/>
                <pc2:cmMk id="{592DBD32-EA8C-4C17-A8BA-436AD702C4E7}"/>
              </pc2:cmMkLst>
            </pc226:cmChg>
          </p:ext>
        </pc:extLst>
      </pc:sldChg>
    </pc:docChg>
  </pc:docChgLst>
  <pc:docChgLst>
    <pc:chgData name="Simons, Leanne" userId="S::leanne.simons@tea.texas.gov::f0b41770-584b-4844-b5c5-b29dec998724" providerId="AD" clId="Web-{941AF88F-8290-080A-31C9-9A66CF95B9F5}"/>
    <pc:docChg chg="">
      <pc:chgData name="Simons, Leanne" userId="S::leanne.simons@tea.texas.gov::f0b41770-584b-4844-b5c5-b29dec998724" providerId="AD" clId="Web-{941AF88F-8290-080A-31C9-9A66CF95B9F5}" dt="2024-07-09T19:28:16.855" v="1"/>
      <pc:docMkLst>
        <pc:docMk/>
      </pc:docMkLst>
      <pc:sldChg chg="modCm">
        <pc:chgData name="Simons, Leanne" userId="S::leanne.simons@tea.texas.gov::f0b41770-584b-4844-b5c5-b29dec998724" providerId="AD" clId="Web-{941AF88F-8290-080A-31C9-9A66CF95B9F5}" dt="2024-07-09T19:28:16.855" v="1"/>
        <pc:sldMkLst>
          <pc:docMk/>
          <pc:sldMk cId="3752639114" sldId="2145707050"/>
        </pc:sldMkLst>
        <pc:extLst>
          <p:ext xmlns:p="http://schemas.openxmlformats.org/presentationml/2006/main" uri="{D6D511B9-2390-475A-947B-AFAB55BFBCF1}">
            <pc226:cmChg xmlns:pc226="http://schemas.microsoft.com/office/powerpoint/2022/06/main/command" chg="mod">
              <pc226:chgData name="Simons, Leanne" userId="S::leanne.simons@tea.texas.gov::f0b41770-584b-4844-b5c5-b29dec998724" providerId="AD" clId="Web-{941AF88F-8290-080A-31C9-9A66CF95B9F5}" dt="2024-07-09T19:28:16.855" v="1"/>
              <pc2:cmMkLst xmlns:pc2="http://schemas.microsoft.com/office/powerpoint/2019/9/main/command">
                <pc:docMk/>
                <pc:sldMk cId="3752639114" sldId="2145707050"/>
                <pc2:cmMk id="{4601D787-10B3-46C3-AEBD-AA88E0102523}"/>
              </pc2:cmMkLst>
              <pc226:cmRplyChg chg="add">
                <pc226:chgData name="Simons, Leanne" userId="S::leanne.simons@tea.texas.gov::f0b41770-584b-4844-b5c5-b29dec998724" providerId="AD" clId="Web-{941AF88F-8290-080A-31C9-9A66CF95B9F5}" dt="2024-07-09T19:28:16.855" v="1"/>
                <pc2:cmRplyMkLst xmlns:pc2="http://schemas.microsoft.com/office/powerpoint/2019/9/main/command">
                  <pc:docMk/>
                  <pc:sldMk cId="3752639114" sldId="2145707050"/>
                  <pc2:cmMk id="{4601D787-10B3-46C3-AEBD-AA88E0102523}"/>
                  <pc2:cmRplyMk id="{D7C61C2A-D588-46B0-A478-739B7C322010}"/>
                </pc2:cmRplyMkLst>
              </pc226:cmRplyChg>
            </pc226:cmChg>
          </p:ext>
        </pc:extLst>
      </pc:sldChg>
    </pc:docChg>
  </pc:docChgLst>
  <pc:docChgLst>
    <pc:chgData name="Muffoletto, Jamie" userId="S::jamie.muffoletto@tea.texas.gov::daf1e3c6-8137-448a-b141-d23049d419b5" providerId="AD" clId="Web-{904C8769-B7AC-485F-A356-DFF14D43960A}"/>
    <pc:docChg chg="modSld">
      <pc:chgData name="Muffoletto, Jamie" userId="S::jamie.muffoletto@tea.texas.gov::daf1e3c6-8137-448a-b141-d23049d419b5" providerId="AD" clId="Web-{904C8769-B7AC-485F-A356-DFF14D43960A}" dt="2024-06-14T22:47:09.586" v="1" actId="20577"/>
      <pc:docMkLst>
        <pc:docMk/>
      </pc:docMkLst>
      <pc:sldChg chg="modSp">
        <pc:chgData name="Muffoletto, Jamie" userId="S::jamie.muffoletto@tea.texas.gov::daf1e3c6-8137-448a-b141-d23049d419b5" providerId="AD" clId="Web-{904C8769-B7AC-485F-A356-DFF14D43960A}" dt="2024-06-14T22:47:09.586" v="1" actId="20577"/>
        <pc:sldMkLst>
          <pc:docMk/>
          <pc:sldMk cId="2574992220" sldId="2145706922"/>
        </pc:sldMkLst>
        <pc:spChg chg="mod">
          <ac:chgData name="Muffoletto, Jamie" userId="S::jamie.muffoletto@tea.texas.gov::daf1e3c6-8137-448a-b141-d23049d419b5" providerId="AD" clId="Web-{904C8769-B7AC-485F-A356-DFF14D43960A}" dt="2024-06-14T22:47:09.586" v="1" actId="20577"/>
          <ac:spMkLst>
            <pc:docMk/>
            <pc:sldMk cId="2574992220" sldId="2145706922"/>
            <ac:spMk id="11" creationId="{B0773B04-EA28-7C3E-6372-D181D8E283EE}"/>
          </ac:spMkLst>
        </pc:spChg>
      </pc:sldChg>
    </pc:docChg>
  </pc:docChgLst>
  <pc:docChgLst>
    <pc:chgData name="Hanson, Terri" userId="a02fd813-d4f3-43fd-83dd-7393041517de" providerId="ADAL" clId="{A004F14B-919F-45C7-B267-B774F034CC88}"/>
    <pc:docChg chg="">
      <pc:chgData name="Hanson, Terri" userId="a02fd813-d4f3-43fd-83dd-7393041517de" providerId="ADAL" clId="{A004F14B-919F-45C7-B267-B774F034CC88}" dt="2024-07-12T21:51:43.780" v="12"/>
      <pc:docMkLst>
        <pc:docMk/>
      </pc:docMkLst>
      <pc:sldChg chg="addCm modCm">
        <pc:chgData name="Hanson, Terri" userId="a02fd813-d4f3-43fd-83dd-7393041517de" providerId="ADAL" clId="{A004F14B-919F-45C7-B267-B774F034CC88}" dt="2024-07-12T21:48:07.236" v="11"/>
        <pc:sldMkLst>
          <pc:docMk/>
          <pc:sldMk cId="1395659750" sldId="2145707019"/>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A004F14B-919F-45C7-B267-B774F034CC88}" dt="2024-07-12T21:48:07.236" v="11"/>
              <pc2:cmMkLst xmlns:pc2="http://schemas.microsoft.com/office/powerpoint/2019/9/main/command">
                <pc:docMk/>
                <pc:sldMk cId="1395659750" sldId="2145707019"/>
                <pc2:cmMk id="{8C6172C1-691B-4A67-A43F-06809B4FAE9D}"/>
              </pc2:cmMkLst>
              <pc226:cmRplyChg chg="add">
                <pc226:chgData name="Hanson, Terri" userId="a02fd813-d4f3-43fd-83dd-7393041517de" providerId="ADAL" clId="{A004F14B-919F-45C7-B267-B774F034CC88}" dt="2024-07-12T21:48:07.236" v="11"/>
                <pc2:cmRplyMkLst xmlns:pc2="http://schemas.microsoft.com/office/powerpoint/2019/9/main/command">
                  <pc:docMk/>
                  <pc:sldMk cId="1395659750" sldId="2145707019"/>
                  <pc2:cmMk id="{8C6172C1-691B-4A67-A43F-06809B4FAE9D}"/>
                  <pc2:cmRplyMk id="{02DB21D8-A681-4CBB-B3BC-C828016DBCC5}"/>
                </pc2:cmRplyMkLst>
              </pc226:cmRplyChg>
            </pc226:cmChg>
          </p:ext>
        </pc:extLst>
      </pc:sldChg>
      <pc:sldChg chg="addCm">
        <pc:chgData name="Hanson, Terri" userId="a02fd813-d4f3-43fd-83dd-7393041517de" providerId="ADAL" clId="{A004F14B-919F-45C7-B267-B774F034CC88}" dt="2024-07-12T13:43:51.852" v="7"/>
        <pc:sldMkLst>
          <pc:docMk/>
          <pc:sldMk cId="1136175412" sldId="2145707022"/>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A004F14B-919F-45C7-B267-B774F034CC88}" dt="2024-07-12T13:43:51.852" v="7"/>
              <pc2:cmMkLst xmlns:pc2="http://schemas.microsoft.com/office/powerpoint/2019/9/main/command">
                <pc:docMk/>
                <pc:sldMk cId="1136175412" sldId="2145707022"/>
                <pc2:cmMk id="{DD126762-DC70-4ABF-AD0A-6F0221F95629}"/>
              </pc2:cmMkLst>
            </pc226:cmChg>
          </p:ext>
        </pc:extLst>
      </pc:sldChg>
      <pc:sldChg chg="addCm modCm">
        <pc:chgData name="Hanson, Terri" userId="a02fd813-d4f3-43fd-83dd-7393041517de" providerId="ADAL" clId="{A004F14B-919F-45C7-B267-B774F034CC88}" dt="2024-07-12T21:51:43.780" v="12"/>
        <pc:sldMkLst>
          <pc:docMk/>
          <pc:sldMk cId="3938024488" sldId="2145707023"/>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A004F14B-919F-45C7-B267-B774F034CC88}" dt="2024-07-12T21:51:43.780" v="12"/>
              <pc2:cmMkLst xmlns:pc2="http://schemas.microsoft.com/office/powerpoint/2019/9/main/command">
                <pc:docMk/>
                <pc:sldMk cId="3938024488" sldId="2145707023"/>
                <pc2:cmMk id="{A58F4893-3A89-46CE-B5B5-3D21D83D792B}"/>
              </pc2:cmMkLst>
              <pc226:cmRplyChg chg="add">
                <pc226:chgData name="Hanson, Terri" userId="a02fd813-d4f3-43fd-83dd-7393041517de" providerId="ADAL" clId="{A004F14B-919F-45C7-B267-B774F034CC88}" dt="2024-07-12T21:51:43.780" v="12"/>
                <pc2:cmRplyMkLst xmlns:pc2="http://schemas.microsoft.com/office/powerpoint/2019/9/main/command">
                  <pc:docMk/>
                  <pc:sldMk cId="3938024488" sldId="2145707023"/>
                  <pc2:cmMk id="{A58F4893-3A89-46CE-B5B5-3D21D83D792B}"/>
                  <pc2:cmRplyMk id="{5183FDC8-A94F-4927-9CBD-160E9F8CF408}"/>
                </pc2:cmRplyMkLst>
              </pc226:cmRplyChg>
            </pc226:cmChg>
            <pc226:cmChg xmlns:pc226="http://schemas.microsoft.com/office/powerpoint/2022/06/main/command" chg="add">
              <pc226:chgData name="Hanson, Terri" userId="a02fd813-d4f3-43fd-83dd-7393041517de" providerId="ADAL" clId="{A004F14B-919F-45C7-B267-B774F034CC88}" dt="2024-07-12T13:31:21.519" v="2"/>
              <pc2:cmMkLst xmlns:pc2="http://schemas.microsoft.com/office/powerpoint/2019/9/main/command">
                <pc:docMk/>
                <pc:sldMk cId="3938024488" sldId="2145707023"/>
                <pc2:cmMk id="{C0F78A9C-2E8B-42DB-9878-3816B2EA1268}"/>
              </pc2:cmMkLst>
            </pc226:cmChg>
            <pc226:cmChg xmlns:pc226="http://schemas.microsoft.com/office/powerpoint/2022/06/main/command" chg="add">
              <pc226:chgData name="Hanson, Terri" userId="a02fd813-d4f3-43fd-83dd-7393041517de" providerId="ADAL" clId="{A004F14B-919F-45C7-B267-B774F034CC88}" dt="2024-07-12T13:49:06.876" v="9"/>
              <pc2:cmMkLst xmlns:pc2="http://schemas.microsoft.com/office/powerpoint/2019/9/main/command">
                <pc:docMk/>
                <pc:sldMk cId="3938024488" sldId="2145707023"/>
                <pc2:cmMk id="{03FA71BC-95C0-4087-88C3-EBEE75653950}"/>
              </pc2:cmMkLst>
            </pc226:cmChg>
          </p:ext>
        </pc:extLst>
      </pc:sldChg>
      <pc:sldChg chg="addCm">
        <pc:chgData name="Hanson, Terri" userId="a02fd813-d4f3-43fd-83dd-7393041517de" providerId="ADAL" clId="{A004F14B-919F-45C7-B267-B774F034CC88}" dt="2024-07-12T13:20:02.452" v="1"/>
        <pc:sldMkLst>
          <pc:docMk/>
          <pc:sldMk cId="976500806" sldId="2145707046"/>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A004F14B-919F-45C7-B267-B774F034CC88}" dt="2024-07-12T13:20:02.452" v="1"/>
              <pc2:cmMkLst xmlns:pc2="http://schemas.microsoft.com/office/powerpoint/2019/9/main/command">
                <pc:docMk/>
                <pc:sldMk cId="976500806" sldId="2145707046"/>
                <pc2:cmMk id="{2EFA0085-A48A-41BE-B8F4-D58ECA4AD97B}"/>
              </pc2:cmMkLst>
            </pc226:cmChg>
          </p:ext>
        </pc:extLst>
      </pc:sldChg>
      <pc:sldChg chg="addCm">
        <pc:chgData name="Hanson, Terri" userId="a02fd813-d4f3-43fd-83dd-7393041517de" providerId="ADAL" clId="{A004F14B-919F-45C7-B267-B774F034CC88}" dt="2024-07-12T13:38:35.421" v="4"/>
        <pc:sldMkLst>
          <pc:docMk/>
          <pc:sldMk cId="3526259966" sldId="2145707049"/>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A004F14B-919F-45C7-B267-B774F034CC88}" dt="2024-07-12T13:38:11.342" v="3"/>
              <pc2:cmMkLst xmlns:pc2="http://schemas.microsoft.com/office/powerpoint/2019/9/main/command">
                <pc:docMk/>
                <pc:sldMk cId="3526259966" sldId="2145707049"/>
                <pc2:cmMk id="{2231FA01-E24C-40FB-B3B8-1DD64888B788}"/>
              </pc2:cmMkLst>
            </pc226:cmChg>
            <pc226:cmChg xmlns:pc226="http://schemas.microsoft.com/office/powerpoint/2022/06/main/command" chg="add">
              <pc226:chgData name="Hanson, Terri" userId="a02fd813-d4f3-43fd-83dd-7393041517de" providerId="ADAL" clId="{A004F14B-919F-45C7-B267-B774F034CC88}" dt="2024-07-12T13:38:35.421" v="4"/>
              <pc2:cmMkLst xmlns:pc2="http://schemas.microsoft.com/office/powerpoint/2019/9/main/command">
                <pc:docMk/>
                <pc:sldMk cId="3526259966" sldId="2145707049"/>
                <pc2:cmMk id="{FC670DD7-9B54-4279-9B35-DF5E3CBBAF93}"/>
              </pc2:cmMkLst>
            </pc226:cmChg>
          </p:ext>
        </pc:extLst>
      </pc:sldChg>
      <pc:sldChg chg="addCm">
        <pc:chgData name="Hanson, Terri" userId="a02fd813-d4f3-43fd-83dd-7393041517de" providerId="ADAL" clId="{A004F14B-919F-45C7-B267-B774F034CC88}" dt="2024-07-12T13:42:03.180" v="6"/>
        <pc:sldMkLst>
          <pc:docMk/>
          <pc:sldMk cId="3752639114" sldId="2145707050"/>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A004F14B-919F-45C7-B267-B774F034CC88}" dt="2024-07-12T13:42:03.180" v="6"/>
              <pc2:cmMkLst xmlns:pc2="http://schemas.microsoft.com/office/powerpoint/2019/9/main/command">
                <pc:docMk/>
                <pc:sldMk cId="3752639114" sldId="2145707050"/>
                <pc2:cmMk id="{E157972E-B1F1-4C41-86BC-56CD8F31D52B}"/>
              </pc2:cmMkLst>
            </pc226:cmChg>
            <pc226:cmChg xmlns:pc226="http://schemas.microsoft.com/office/powerpoint/2022/06/main/command" chg="add">
              <pc226:chgData name="Hanson, Terri" userId="a02fd813-d4f3-43fd-83dd-7393041517de" providerId="ADAL" clId="{A004F14B-919F-45C7-B267-B774F034CC88}" dt="2024-07-12T13:41:14.598" v="5"/>
              <pc2:cmMkLst xmlns:pc2="http://schemas.microsoft.com/office/powerpoint/2019/9/main/command">
                <pc:docMk/>
                <pc:sldMk cId="3752639114" sldId="2145707050"/>
                <pc2:cmMk id="{53341A4A-FFA7-4C25-946E-95286A9DF605}"/>
              </pc2:cmMkLst>
            </pc226:cmChg>
          </p:ext>
        </pc:extLst>
      </pc:sldChg>
    </pc:docChg>
  </pc:docChgLst>
  <pc:docChgLst>
    <pc:chgData name="Linden, Edward" userId="433a1750-097b-48bf-9475-b5c5f6172203" providerId="ADAL" clId="{C9211911-CB82-41B1-8B2E-6D6D430B1634}"/>
    <pc:docChg chg="undo custSel addSld delSld modSld">
      <pc:chgData name="Linden, Edward" userId="433a1750-097b-48bf-9475-b5c5f6172203" providerId="ADAL" clId="{C9211911-CB82-41B1-8B2E-6D6D430B1634}" dt="2024-07-12T22:38:57.196" v="2237" actId="6549"/>
      <pc:docMkLst>
        <pc:docMk/>
      </pc:docMkLst>
      <pc:sldChg chg="modSp mod modCm">
        <pc:chgData name="Linden, Edward" userId="433a1750-097b-48bf-9475-b5c5f6172203" providerId="ADAL" clId="{C9211911-CB82-41B1-8B2E-6D6D430B1634}" dt="2024-07-12T22:28:48.744" v="2227" actId="1035"/>
        <pc:sldMkLst>
          <pc:docMk/>
          <pc:sldMk cId="101772985" sldId="430"/>
        </pc:sldMkLst>
        <pc:spChg chg="mod">
          <ac:chgData name="Linden, Edward" userId="433a1750-097b-48bf-9475-b5c5f6172203" providerId="ADAL" clId="{C9211911-CB82-41B1-8B2E-6D6D430B1634}" dt="2024-07-12T22:28:48.744" v="2227" actId="1035"/>
          <ac:spMkLst>
            <pc:docMk/>
            <pc:sldMk cId="101772985" sldId="430"/>
            <ac:spMk id="4" creationId="{C22108A9-0AF5-B834-1A36-5CDAAAE473F0}"/>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09T18:47:25.384" v="1980"/>
              <pc2:cmMkLst xmlns:pc2="http://schemas.microsoft.com/office/powerpoint/2019/9/main/command">
                <pc:docMk/>
                <pc:sldMk cId="101772985" sldId="430"/>
                <pc2:cmMk id="{98DFECC1-DFF8-49A0-AF81-034012BA0CAD}"/>
              </pc2:cmMkLst>
              <pc226:cmRplyChg chg="add">
                <pc226:chgData name="Linden, Edward" userId="433a1750-097b-48bf-9475-b5c5f6172203" providerId="ADAL" clId="{C9211911-CB82-41B1-8B2E-6D6D430B1634}" dt="2024-07-09T18:47:21.362" v="1979"/>
                <pc2:cmRplyMkLst xmlns:pc2="http://schemas.microsoft.com/office/powerpoint/2019/9/main/command">
                  <pc:docMk/>
                  <pc:sldMk cId="101772985" sldId="430"/>
                  <pc2:cmMk id="{98DFECC1-DFF8-49A0-AF81-034012BA0CAD}"/>
                  <pc2:cmRplyMk id="{5E9CA683-D3B6-413F-AE9B-0F050642922E}"/>
                </pc2:cmRplyMkLst>
              </pc226:cmRplyChg>
            </pc226:cmChg>
          </p:ext>
        </pc:extLst>
      </pc:sldChg>
      <pc:sldChg chg="modSp mod">
        <pc:chgData name="Linden, Edward" userId="433a1750-097b-48bf-9475-b5c5f6172203" providerId="ADAL" clId="{C9211911-CB82-41B1-8B2E-6D6D430B1634}" dt="2024-06-18T01:26:44.625" v="50" actId="20577"/>
        <pc:sldMkLst>
          <pc:docMk/>
          <pc:sldMk cId="3470628635" sldId="1338"/>
        </pc:sldMkLst>
        <pc:spChg chg="mod">
          <ac:chgData name="Linden, Edward" userId="433a1750-097b-48bf-9475-b5c5f6172203" providerId="ADAL" clId="{C9211911-CB82-41B1-8B2E-6D6D430B1634}" dt="2024-06-18T01:26:44.625" v="50" actId="20577"/>
          <ac:spMkLst>
            <pc:docMk/>
            <pc:sldMk cId="3470628635" sldId="1338"/>
            <ac:spMk id="2" creationId="{C7EDE99E-CC8D-C334-0BED-7590C6DB0299}"/>
          </ac:spMkLst>
        </pc:spChg>
      </pc:sldChg>
      <pc:sldChg chg="modSp mod modCm">
        <pc:chgData name="Linden, Edward" userId="433a1750-097b-48bf-9475-b5c5f6172203" providerId="ADAL" clId="{C9211911-CB82-41B1-8B2E-6D6D430B1634}" dt="2024-07-12T18:07:31.592" v="2164" actId="1036"/>
        <pc:sldMkLst>
          <pc:docMk/>
          <pc:sldMk cId="3372854681" sldId="1345"/>
        </pc:sldMkLst>
        <pc:spChg chg="mod">
          <ac:chgData name="Linden, Edward" userId="433a1750-097b-48bf-9475-b5c5f6172203" providerId="ADAL" clId="{C9211911-CB82-41B1-8B2E-6D6D430B1634}" dt="2024-07-12T18:07:31.592" v="2164" actId="1036"/>
          <ac:spMkLst>
            <pc:docMk/>
            <pc:sldMk cId="3372854681" sldId="1345"/>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09T19:17:16.471" v="2140" actId="6549"/>
              <pc2:cmMkLst xmlns:pc2="http://schemas.microsoft.com/office/powerpoint/2019/9/main/command">
                <pc:docMk/>
                <pc:sldMk cId="3372854681" sldId="1345"/>
                <pc2:cmMk id="{099EBC20-7CC8-420A-A155-275831D37AD1}"/>
              </pc2:cmMkLst>
              <pc226:cmRplyChg chg="add">
                <pc226:chgData name="Linden, Edward" userId="433a1750-097b-48bf-9475-b5c5f6172203" providerId="ADAL" clId="{C9211911-CB82-41B1-8B2E-6D6D430B1634}" dt="2024-07-09T18:49:46.158" v="2001"/>
                <pc2:cmRplyMkLst xmlns:pc2="http://schemas.microsoft.com/office/powerpoint/2019/9/main/command">
                  <pc:docMk/>
                  <pc:sldMk cId="3372854681" sldId="1345"/>
                  <pc2:cmMk id="{099EBC20-7CC8-420A-A155-275831D37AD1}"/>
                  <pc2:cmRplyMk id="{8AF512EF-0399-4D3B-8CEE-51D847834AE6}"/>
                </pc2:cmRplyMkLst>
              </pc226:cmRplyChg>
            </pc226:cmChg>
          </p:ext>
        </pc:extLst>
      </pc:sldChg>
      <pc:sldChg chg="modCm">
        <pc:chgData name="Linden, Edward" userId="433a1750-097b-48bf-9475-b5c5f6172203" providerId="ADAL" clId="{C9211911-CB82-41B1-8B2E-6D6D430B1634}" dt="2024-07-08T22:35:05.767" v="1939"/>
        <pc:sldMkLst>
          <pc:docMk/>
          <pc:sldMk cId="3036487181" sldId="2145706919"/>
        </pc:sldMkLst>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08T22:35:05.767" v="1939"/>
              <pc2:cmMkLst xmlns:pc2="http://schemas.microsoft.com/office/powerpoint/2019/9/main/command">
                <pc:docMk/>
                <pc:sldMk cId="3036487181" sldId="2145706919"/>
                <pc2:cmMk id="{B3DFA2BB-4DC8-4710-B1DD-2E45DCEB62E9}"/>
              </pc2:cmMkLst>
            </pc226:cmChg>
          </p:ext>
        </pc:extLst>
      </pc:sldChg>
      <pc:sldChg chg="modSp mod modCm">
        <pc:chgData name="Linden, Edward" userId="433a1750-097b-48bf-9475-b5c5f6172203" providerId="ADAL" clId="{C9211911-CB82-41B1-8B2E-6D6D430B1634}" dt="2024-07-12T22:38:57.196" v="2237" actId="6549"/>
        <pc:sldMkLst>
          <pc:docMk/>
          <pc:sldMk cId="2574992220" sldId="2145706922"/>
        </pc:sldMkLst>
        <pc:spChg chg="mod">
          <ac:chgData name="Linden, Edward" userId="433a1750-097b-48bf-9475-b5c5f6172203" providerId="ADAL" clId="{C9211911-CB82-41B1-8B2E-6D6D430B1634}" dt="2024-07-12T22:38:57.196" v="2237" actId="6549"/>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09T18:29:31.493" v="1965"/>
              <pc2:cmMkLst xmlns:pc2="http://schemas.microsoft.com/office/powerpoint/2019/9/main/command">
                <pc:docMk/>
                <pc:sldMk cId="2574992220" sldId="2145706922"/>
                <pc2:cmMk id="{856F6D43-C256-4781-BEEF-7C0F8DF27389}"/>
              </pc2:cmMkLst>
            </pc226:cmChg>
            <pc226:cmChg xmlns:pc226="http://schemas.microsoft.com/office/powerpoint/2022/06/main/command" chg="mod">
              <pc226:chgData name="Linden, Edward" userId="433a1750-097b-48bf-9475-b5c5f6172203" providerId="ADAL" clId="{C9211911-CB82-41B1-8B2E-6D6D430B1634}" dt="2024-07-12T22:38:57.196" v="2237" actId="6549"/>
              <pc2:cmMkLst xmlns:pc2="http://schemas.microsoft.com/office/powerpoint/2019/9/main/command">
                <pc:docMk/>
                <pc:sldMk cId="2574992220" sldId="2145706922"/>
                <pc2:cmMk id="{9C08ADD5-A808-4F31-A1B2-5C26B623592F}"/>
              </pc2:cmMkLst>
            </pc226:cmChg>
          </p:ext>
        </pc:extLst>
      </pc:sldChg>
      <pc:sldChg chg="del">
        <pc:chgData name="Linden, Edward" userId="433a1750-097b-48bf-9475-b5c5f6172203" providerId="ADAL" clId="{C9211911-CB82-41B1-8B2E-6D6D430B1634}" dt="2024-06-18T01:50:01.685" v="145" actId="47"/>
        <pc:sldMkLst>
          <pc:docMk/>
          <pc:sldMk cId="729419198" sldId="2145706977"/>
        </pc:sldMkLst>
      </pc:sldChg>
      <pc:sldChg chg="modSp mod modCm">
        <pc:chgData name="Linden, Edward" userId="433a1750-097b-48bf-9475-b5c5f6172203" providerId="ADAL" clId="{C9211911-CB82-41B1-8B2E-6D6D430B1634}" dt="2024-07-12T18:07:14.679" v="2162" actId="1036"/>
        <pc:sldMkLst>
          <pc:docMk/>
          <pc:sldMk cId="1585894091" sldId="2145707005"/>
        </pc:sldMkLst>
        <pc:spChg chg="mod">
          <ac:chgData name="Linden, Edward" userId="433a1750-097b-48bf-9475-b5c5f6172203" providerId="ADAL" clId="{C9211911-CB82-41B1-8B2E-6D6D430B1634}" dt="2024-07-12T18:07:14.679" v="2162" actId="1036"/>
          <ac:spMkLst>
            <pc:docMk/>
            <pc:sldMk cId="1585894091" sldId="2145707005"/>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09T18:48:31.641" v="1988"/>
              <pc2:cmMkLst xmlns:pc2="http://schemas.microsoft.com/office/powerpoint/2019/9/main/command">
                <pc:docMk/>
                <pc:sldMk cId="1585894091" sldId="2145707005"/>
                <pc2:cmMk id="{C71A3CDF-2FED-4E08-A44D-9D28278680CA}"/>
              </pc2:cmMkLst>
              <pc226:cmRplyChg chg="add">
                <pc226:chgData name="Linden, Edward" userId="433a1750-097b-48bf-9475-b5c5f6172203" providerId="ADAL" clId="{C9211911-CB82-41B1-8B2E-6D6D430B1634}" dt="2024-07-09T18:48:10.956" v="1981"/>
                <pc2:cmRplyMkLst xmlns:pc2="http://schemas.microsoft.com/office/powerpoint/2019/9/main/command">
                  <pc:docMk/>
                  <pc:sldMk cId="1585894091" sldId="2145707005"/>
                  <pc2:cmMk id="{C71A3CDF-2FED-4E08-A44D-9D28278680CA}"/>
                  <pc2:cmRplyMk id="{9C8E4490-9F01-4D02-B34D-04F8556EE226}"/>
                </pc2:cmRplyMkLst>
              </pc226:cmRplyChg>
            </pc226:cmChg>
          </p:ext>
        </pc:extLst>
      </pc:sldChg>
      <pc:sldChg chg="modSp mod modCm">
        <pc:chgData name="Linden, Edward" userId="433a1750-097b-48bf-9475-b5c5f6172203" providerId="ADAL" clId="{C9211911-CB82-41B1-8B2E-6D6D430B1634}" dt="2024-07-09T18:49:09.867" v="1996"/>
        <pc:sldMkLst>
          <pc:docMk/>
          <pc:sldMk cId="1513645186" sldId="2145707006"/>
        </pc:sldMkLst>
        <pc:spChg chg="mod">
          <ac:chgData name="Linden, Edward" userId="433a1750-097b-48bf-9475-b5c5f6172203" providerId="ADAL" clId="{C9211911-CB82-41B1-8B2E-6D6D430B1634}" dt="2024-07-09T18:48:52.717" v="1994" actId="313"/>
          <ac:spMkLst>
            <pc:docMk/>
            <pc:sldMk cId="1513645186" sldId="2145707006"/>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09T18:49:09.867" v="1996"/>
              <pc2:cmMkLst xmlns:pc2="http://schemas.microsoft.com/office/powerpoint/2019/9/main/command">
                <pc:docMk/>
                <pc:sldMk cId="1513645186" sldId="2145707006"/>
                <pc2:cmMk id="{71D7F33E-AFA1-47C9-AB03-2C5396AAB3BB}"/>
              </pc2:cmMkLst>
              <pc226:cmRplyChg chg="add">
                <pc226:chgData name="Linden, Edward" userId="433a1750-097b-48bf-9475-b5c5f6172203" providerId="ADAL" clId="{C9211911-CB82-41B1-8B2E-6D6D430B1634}" dt="2024-07-09T18:49:07.289" v="1995"/>
                <pc2:cmRplyMkLst xmlns:pc2="http://schemas.microsoft.com/office/powerpoint/2019/9/main/command">
                  <pc:docMk/>
                  <pc:sldMk cId="1513645186" sldId="2145707006"/>
                  <pc2:cmMk id="{71D7F33E-AFA1-47C9-AB03-2C5396AAB3BB}"/>
                  <pc2:cmRplyMk id="{E828A7B1-470E-4601-A3B4-819A3A7B37EF}"/>
                </pc2:cmRplyMkLst>
              </pc226:cmRplyChg>
            </pc226:cmChg>
          </p:ext>
        </pc:extLst>
      </pc:sldChg>
      <pc:sldChg chg="del">
        <pc:chgData name="Linden, Edward" userId="433a1750-097b-48bf-9475-b5c5f6172203" providerId="ADAL" clId="{C9211911-CB82-41B1-8B2E-6D6D430B1634}" dt="2024-06-18T01:50:14.176" v="146" actId="47"/>
        <pc:sldMkLst>
          <pc:docMk/>
          <pc:sldMk cId="49206070" sldId="2145707007"/>
        </pc:sldMkLst>
      </pc:sldChg>
      <pc:sldChg chg="del">
        <pc:chgData name="Linden, Edward" userId="433a1750-097b-48bf-9475-b5c5f6172203" providerId="ADAL" clId="{C9211911-CB82-41B1-8B2E-6D6D430B1634}" dt="2024-06-18T01:49:57.805" v="144" actId="47"/>
        <pc:sldMkLst>
          <pc:docMk/>
          <pc:sldMk cId="614105225" sldId="2145707008"/>
        </pc:sldMkLst>
      </pc:sldChg>
      <pc:sldChg chg="del">
        <pc:chgData name="Linden, Edward" userId="433a1750-097b-48bf-9475-b5c5f6172203" providerId="ADAL" clId="{C9211911-CB82-41B1-8B2E-6D6D430B1634}" dt="2024-06-18T01:50:21.882" v="147" actId="47"/>
        <pc:sldMkLst>
          <pc:docMk/>
          <pc:sldMk cId="3431722825" sldId="2145707009"/>
        </pc:sldMkLst>
      </pc:sldChg>
      <pc:sldChg chg="del">
        <pc:chgData name="Linden, Edward" userId="433a1750-097b-48bf-9475-b5c5f6172203" providerId="ADAL" clId="{C9211911-CB82-41B1-8B2E-6D6D430B1634}" dt="2024-06-18T01:50:24.636" v="148" actId="47"/>
        <pc:sldMkLst>
          <pc:docMk/>
          <pc:sldMk cId="3882715054" sldId="2145707010"/>
        </pc:sldMkLst>
      </pc:sldChg>
      <pc:sldChg chg="modSp mod modCm">
        <pc:chgData name="Linden, Edward" userId="433a1750-097b-48bf-9475-b5c5f6172203" providerId="ADAL" clId="{C9211911-CB82-41B1-8B2E-6D6D430B1634}" dt="2024-07-09T18:51:51.639" v="2011"/>
        <pc:sldMkLst>
          <pc:docMk/>
          <pc:sldMk cId="2010810746" sldId="2145707012"/>
        </pc:sldMkLst>
        <pc:spChg chg="mod">
          <ac:chgData name="Linden, Edward" userId="433a1750-097b-48bf-9475-b5c5f6172203" providerId="ADAL" clId="{C9211911-CB82-41B1-8B2E-6D6D430B1634}" dt="2024-07-09T18:51:47.171" v="2010" actId="20577"/>
          <ac:spMkLst>
            <pc:docMk/>
            <pc:sldMk cId="2010810746" sldId="2145707012"/>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09T18:51:51.639" v="2011"/>
              <pc2:cmMkLst xmlns:pc2="http://schemas.microsoft.com/office/powerpoint/2019/9/main/command">
                <pc:docMk/>
                <pc:sldMk cId="2010810746" sldId="2145707012"/>
                <pc2:cmMk id="{E920C085-765C-45AC-8E80-547334C54A86}"/>
              </pc2:cmMkLst>
              <pc226:cmRplyChg chg="add">
                <pc226:chgData name="Linden, Edward" userId="433a1750-097b-48bf-9475-b5c5f6172203" providerId="ADAL" clId="{C9211911-CB82-41B1-8B2E-6D6D430B1634}" dt="2024-07-09T18:51:44.025" v="2009"/>
                <pc2:cmRplyMkLst xmlns:pc2="http://schemas.microsoft.com/office/powerpoint/2019/9/main/command">
                  <pc:docMk/>
                  <pc:sldMk cId="2010810746" sldId="2145707012"/>
                  <pc2:cmMk id="{E920C085-765C-45AC-8E80-547334C54A86}"/>
                  <pc2:cmRplyMk id="{2281679C-3BAA-4707-8361-999D8005B8BC}"/>
                </pc2:cmRplyMkLst>
              </pc226:cmRplyChg>
            </pc226:cmChg>
            <pc226:cmChg xmlns:pc226="http://schemas.microsoft.com/office/powerpoint/2022/06/main/command" chg="mod">
              <pc226:chgData name="Linden, Edward" userId="433a1750-097b-48bf-9475-b5c5f6172203" providerId="ADAL" clId="{C9211911-CB82-41B1-8B2E-6D6D430B1634}" dt="2024-07-09T18:51:47.171" v="2010" actId="20577"/>
              <pc2:cmMkLst xmlns:pc2="http://schemas.microsoft.com/office/powerpoint/2019/9/main/command">
                <pc:docMk/>
                <pc:sldMk cId="2010810746" sldId="2145707012"/>
                <pc2:cmMk id="{EF3F2FA2-FFC2-4D5B-87AB-F1D498A5064C}"/>
              </pc2:cmMkLst>
              <pc226:cmRplyChg chg="add">
                <pc226:chgData name="Linden, Edward" userId="433a1750-097b-48bf-9475-b5c5f6172203" providerId="ADAL" clId="{C9211911-CB82-41B1-8B2E-6D6D430B1634}" dt="2024-07-09T18:51:13.733" v="2007"/>
                <pc2:cmRplyMkLst xmlns:pc2="http://schemas.microsoft.com/office/powerpoint/2019/9/main/command">
                  <pc:docMk/>
                  <pc:sldMk cId="2010810746" sldId="2145707012"/>
                  <pc2:cmMk id="{EF3F2FA2-FFC2-4D5B-87AB-F1D498A5064C}"/>
                  <pc2:cmRplyMk id="{5BCADD3E-C125-4B9D-B482-C7A7C7AE95B0}"/>
                </pc2:cmRplyMkLst>
              </pc226:cmRplyChg>
            </pc226:cmChg>
          </p:ext>
        </pc:extLst>
      </pc:sldChg>
      <pc:sldChg chg="modSp mod">
        <pc:chgData name="Linden, Edward" userId="433a1750-097b-48bf-9475-b5c5f6172203" providerId="ADAL" clId="{C9211911-CB82-41B1-8B2E-6D6D430B1634}" dt="2024-07-01T19:11:27.905" v="1880" actId="6549"/>
        <pc:sldMkLst>
          <pc:docMk/>
          <pc:sldMk cId="2828414029" sldId="2145707018"/>
        </pc:sldMkLst>
        <pc:spChg chg="mod">
          <ac:chgData name="Linden, Edward" userId="433a1750-097b-48bf-9475-b5c5f6172203" providerId="ADAL" clId="{C9211911-CB82-41B1-8B2E-6D6D430B1634}" dt="2024-07-01T19:11:27.905" v="1880" actId="6549"/>
          <ac:spMkLst>
            <pc:docMk/>
            <pc:sldMk cId="2828414029" sldId="2145707018"/>
            <ac:spMk id="2" creationId="{A6E57612-6CD2-B1A3-2645-CEBC9453C160}"/>
          </ac:spMkLst>
        </pc:spChg>
      </pc:sldChg>
      <pc:sldChg chg="modSp mod modCm">
        <pc:chgData name="Linden, Edward" userId="433a1750-097b-48bf-9475-b5c5f6172203" providerId="ADAL" clId="{C9211911-CB82-41B1-8B2E-6D6D430B1634}" dt="2024-07-12T22:31:35.207" v="2233"/>
        <pc:sldMkLst>
          <pc:docMk/>
          <pc:sldMk cId="1395659750" sldId="2145707019"/>
        </pc:sldMkLst>
        <pc:spChg chg="mod">
          <ac:chgData name="Linden, Edward" userId="433a1750-097b-48bf-9475-b5c5f6172203" providerId="ADAL" clId="{C9211911-CB82-41B1-8B2E-6D6D430B1634}" dt="2024-07-12T22:31:27.486" v="2232" actId="20577"/>
          <ac:spMkLst>
            <pc:docMk/>
            <pc:sldMk cId="1395659750" sldId="2145707019"/>
            <ac:spMk id="2" creationId="{3E6E81C4-EDC1-17E7-CF06-3059DAAB1934}"/>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12T22:31:35.207" v="2233"/>
              <pc2:cmMkLst xmlns:pc2="http://schemas.microsoft.com/office/powerpoint/2019/9/main/command">
                <pc:docMk/>
                <pc:sldMk cId="1395659750" sldId="2145707019"/>
                <pc2:cmMk id="{8C6172C1-691B-4A67-A43F-06809B4FAE9D}"/>
              </pc2:cmMkLst>
              <pc226:cmRplyChg chg="add">
                <pc226:chgData name="Linden, Edward" userId="433a1750-097b-48bf-9475-b5c5f6172203" providerId="ADAL" clId="{C9211911-CB82-41B1-8B2E-6D6D430B1634}" dt="2024-07-12T22:31:24.370" v="2228"/>
                <pc2:cmRplyMkLst xmlns:pc2="http://schemas.microsoft.com/office/powerpoint/2019/9/main/command">
                  <pc:docMk/>
                  <pc:sldMk cId="1395659750" sldId="2145707019"/>
                  <pc2:cmMk id="{8C6172C1-691B-4A67-A43F-06809B4FAE9D}"/>
                  <pc2:cmRplyMk id="{5B910092-7E42-4C4F-A83F-714F39086088}"/>
                </pc2:cmRplyMkLst>
              </pc226:cmRplyChg>
              <pc226:cmRplyChg chg="add">
                <pc226:chgData name="Linden, Edward" userId="433a1750-097b-48bf-9475-b5c5f6172203" providerId="ADAL" clId="{C9211911-CB82-41B1-8B2E-6D6D430B1634}" dt="2024-07-12T18:09:07.273" v="2177"/>
                <pc2:cmRplyMkLst xmlns:pc2="http://schemas.microsoft.com/office/powerpoint/2019/9/main/command">
                  <pc:docMk/>
                  <pc:sldMk cId="1395659750" sldId="2145707019"/>
                  <pc2:cmMk id="{8C6172C1-691B-4A67-A43F-06809B4FAE9D}"/>
                  <pc2:cmRplyMk id="{8A87D7DB-4609-47F0-8A80-8F3D872C59D5}"/>
                </pc2:cmRplyMkLst>
              </pc226:cmRplyChg>
            </pc226:cmChg>
          </p:ext>
        </pc:extLst>
      </pc:sldChg>
      <pc:sldChg chg="modSp mod">
        <pc:chgData name="Linden, Edward" userId="433a1750-097b-48bf-9475-b5c5f6172203" providerId="ADAL" clId="{C9211911-CB82-41B1-8B2E-6D6D430B1634}" dt="2024-07-01T19:11:08.350" v="1879" actId="113"/>
        <pc:sldMkLst>
          <pc:docMk/>
          <pc:sldMk cId="3190882338" sldId="2145707020"/>
        </pc:sldMkLst>
        <pc:spChg chg="mod">
          <ac:chgData name="Linden, Edward" userId="433a1750-097b-48bf-9475-b5c5f6172203" providerId="ADAL" clId="{C9211911-CB82-41B1-8B2E-6D6D430B1634}" dt="2024-07-01T19:11:08.350" v="1879" actId="113"/>
          <ac:spMkLst>
            <pc:docMk/>
            <pc:sldMk cId="3190882338" sldId="2145707020"/>
            <ac:spMk id="2" creationId="{516D5374-8113-B680-EFEE-CA8A8BC762ED}"/>
          </ac:spMkLst>
        </pc:spChg>
      </pc:sldChg>
      <pc:sldChg chg="modSp mod modCm">
        <pc:chgData name="Linden, Edward" userId="433a1750-097b-48bf-9475-b5c5f6172203" providerId="ADAL" clId="{C9211911-CB82-41B1-8B2E-6D6D430B1634}" dt="2024-07-12T18:05:32.718" v="2161" actId="6549"/>
        <pc:sldMkLst>
          <pc:docMk/>
          <pc:sldMk cId="1136175412" sldId="2145707022"/>
        </pc:sldMkLst>
        <pc:spChg chg="mod">
          <ac:chgData name="Linden, Edward" userId="433a1750-097b-48bf-9475-b5c5f6172203" providerId="ADAL" clId="{C9211911-CB82-41B1-8B2E-6D6D430B1634}" dt="2024-07-12T18:05:32.718" v="2161" actId="6549"/>
          <ac:spMkLst>
            <pc:docMk/>
            <pc:sldMk cId="1136175412" sldId="2145707022"/>
            <ac:spMk id="8" creationId="{3419178D-394D-5D41-BB14-B47EA0D441AC}"/>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12T18:05:32.718" v="2161" actId="6549"/>
              <pc2:cmMkLst xmlns:pc2="http://schemas.microsoft.com/office/powerpoint/2019/9/main/command">
                <pc:docMk/>
                <pc:sldMk cId="1136175412" sldId="2145707022"/>
                <pc2:cmMk id="{DD126762-DC70-4ABF-AD0A-6F0221F95629}"/>
              </pc2:cmMkLst>
              <pc226:cmRplyChg chg="add">
                <pc226:chgData name="Linden, Edward" userId="433a1750-097b-48bf-9475-b5c5f6172203" providerId="ADAL" clId="{C9211911-CB82-41B1-8B2E-6D6D430B1634}" dt="2024-07-12T18:05:20.027" v="2153"/>
                <pc2:cmRplyMkLst xmlns:pc2="http://schemas.microsoft.com/office/powerpoint/2019/9/main/command">
                  <pc:docMk/>
                  <pc:sldMk cId="1136175412" sldId="2145707022"/>
                  <pc2:cmMk id="{DD126762-DC70-4ABF-AD0A-6F0221F95629}"/>
                  <pc2:cmRplyMk id="{43246A4C-74C5-46FF-9C0D-815B7AC5E049}"/>
                </pc2:cmRplyMkLst>
              </pc226:cmRplyChg>
            </pc226:cmChg>
          </p:ext>
        </pc:extLst>
      </pc:sldChg>
      <pc:sldChg chg="modSp del mod modCm">
        <pc:chgData name="Linden, Edward" userId="433a1750-097b-48bf-9475-b5c5f6172203" providerId="ADAL" clId="{C9211911-CB82-41B1-8B2E-6D6D430B1634}" dt="2024-07-12T22:38:47.976" v="2236" actId="47"/>
        <pc:sldMkLst>
          <pc:docMk/>
          <pc:sldMk cId="3938024488" sldId="2145707023"/>
        </pc:sldMkLst>
        <pc:spChg chg="mod">
          <ac:chgData name="Linden, Edward" userId="433a1750-097b-48bf-9475-b5c5f6172203" providerId="ADAL" clId="{C9211911-CB82-41B1-8B2E-6D6D430B1634}" dt="2024-07-12T18:21:54.994" v="2210" actId="20577"/>
          <ac:spMkLst>
            <pc:docMk/>
            <pc:sldMk cId="3938024488" sldId="2145707023"/>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08T22:39:30.508" v="1944"/>
              <pc2:cmMkLst xmlns:pc2="http://schemas.microsoft.com/office/powerpoint/2019/9/main/command">
                <pc:docMk/>
                <pc:sldMk cId="3938024488" sldId="2145707023"/>
                <pc2:cmMk id="{74390F2C-FEA2-482A-A81F-27E2222DAEA1}"/>
              </pc2:cmMkLst>
            </pc226:cmChg>
            <pc226:cmChg xmlns:pc226="http://schemas.microsoft.com/office/powerpoint/2022/06/main/command" chg="mod">
              <pc226:chgData name="Linden, Edward" userId="433a1750-097b-48bf-9475-b5c5f6172203" providerId="ADAL" clId="{C9211911-CB82-41B1-8B2E-6D6D430B1634}" dt="2024-07-12T22:38:45.088" v="2235"/>
              <pc2:cmMkLst xmlns:pc2="http://schemas.microsoft.com/office/powerpoint/2019/9/main/command">
                <pc:docMk/>
                <pc:sldMk cId="3938024488" sldId="2145707023"/>
                <pc2:cmMk id="{A58F4893-3A89-46CE-B5B5-3D21D83D792B}"/>
              </pc2:cmMkLst>
              <pc226:cmRplyChg chg="add">
                <pc226:chgData name="Linden, Edward" userId="433a1750-097b-48bf-9475-b5c5f6172203" providerId="ADAL" clId="{C9211911-CB82-41B1-8B2E-6D6D430B1634}" dt="2024-07-12T22:37:31.341" v="2234"/>
                <pc2:cmRplyMkLst xmlns:pc2="http://schemas.microsoft.com/office/powerpoint/2019/9/main/command">
                  <pc:docMk/>
                  <pc:sldMk cId="3938024488" sldId="2145707023"/>
                  <pc2:cmMk id="{A58F4893-3A89-46CE-B5B5-3D21D83D792B}"/>
                  <pc2:cmRplyMk id="{BCBB9C08-DE66-4F46-A23C-F41D686D22B6}"/>
                </pc2:cmRplyMkLst>
              </pc226:cmRplyChg>
              <pc226:cmRplyChg chg="add">
                <pc226:chgData name="Linden, Edward" userId="433a1750-097b-48bf-9475-b5c5f6172203" providerId="ADAL" clId="{C9211911-CB82-41B1-8B2E-6D6D430B1634}" dt="2024-07-12T18:28:31.210" v="2212"/>
                <pc2:cmRplyMkLst xmlns:pc2="http://schemas.microsoft.com/office/powerpoint/2019/9/main/command">
                  <pc:docMk/>
                  <pc:sldMk cId="3938024488" sldId="2145707023"/>
                  <pc2:cmMk id="{A58F4893-3A89-46CE-B5B5-3D21D83D792B}"/>
                  <pc2:cmRplyMk id="{CF911075-F7DB-432D-B199-F8AB60C2B6EC}"/>
                </pc2:cmRplyMkLst>
              </pc226:cmRplyChg>
            </pc226:cmChg>
            <pc226:cmChg xmlns:pc226="http://schemas.microsoft.com/office/powerpoint/2022/06/main/command" chg="mod">
              <pc226:chgData name="Linden, Edward" userId="433a1750-097b-48bf-9475-b5c5f6172203" providerId="ADAL" clId="{C9211911-CB82-41B1-8B2E-6D6D430B1634}" dt="2024-07-12T18:32:48.988" v="2224"/>
              <pc2:cmMkLst xmlns:pc2="http://schemas.microsoft.com/office/powerpoint/2019/9/main/command">
                <pc:docMk/>
                <pc:sldMk cId="3938024488" sldId="2145707023"/>
                <pc2:cmMk id="{C0F78A9C-2E8B-42DB-9878-3816B2EA1268}"/>
              </pc2:cmMkLst>
            </pc226:cmChg>
            <pc226:cmChg xmlns:pc226="http://schemas.microsoft.com/office/powerpoint/2022/06/main/command" chg="mod">
              <pc226:chgData name="Linden, Edward" userId="433a1750-097b-48bf-9475-b5c5f6172203" providerId="ADAL" clId="{C9211911-CB82-41B1-8B2E-6D6D430B1634}" dt="2024-07-12T18:21:54.994" v="2210" actId="20577"/>
              <pc2:cmMkLst xmlns:pc2="http://schemas.microsoft.com/office/powerpoint/2019/9/main/command">
                <pc:docMk/>
                <pc:sldMk cId="3938024488" sldId="2145707023"/>
                <pc2:cmMk id="{75DD6BB4-BD0D-4D38-BC33-6865D419ACB9}"/>
              </pc2:cmMkLst>
              <pc226:cmRplyChg chg="add">
                <pc226:chgData name="Linden, Edward" userId="433a1750-097b-48bf-9475-b5c5f6172203" providerId="ADAL" clId="{C9211911-CB82-41B1-8B2E-6D6D430B1634}" dt="2024-07-09T18:52:34.272" v="2012"/>
                <pc2:cmRplyMkLst xmlns:pc2="http://schemas.microsoft.com/office/powerpoint/2019/9/main/command">
                  <pc:docMk/>
                  <pc:sldMk cId="3938024488" sldId="2145707023"/>
                  <pc2:cmMk id="{75DD6BB4-BD0D-4D38-BC33-6865D419ACB9}"/>
                  <pc2:cmRplyMk id="{D3C4AD69-0874-41A6-AB04-7E453779A05F}"/>
                </pc2:cmRplyMkLst>
              </pc226:cmRplyChg>
            </pc226:cmChg>
            <pc226:cmChg xmlns:pc226="http://schemas.microsoft.com/office/powerpoint/2022/06/main/command" chg="mod">
              <pc226:chgData name="Linden, Edward" userId="433a1750-097b-48bf-9475-b5c5f6172203" providerId="ADAL" clId="{C9211911-CB82-41B1-8B2E-6D6D430B1634}" dt="2024-07-12T18:31:06.595" v="2216"/>
              <pc2:cmMkLst xmlns:pc2="http://schemas.microsoft.com/office/powerpoint/2019/9/main/command">
                <pc:docMk/>
                <pc:sldMk cId="3938024488" sldId="2145707023"/>
                <pc2:cmMk id="{03FA71BC-95C0-4087-88C3-EBEE75653950}"/>
              </pc2:cmMkLst>
              <pc226:cmRplyChg chg="add">
                <pc226:chgData name="Linden, Edward" userId="433a1750-097b-48bf-9475-b5c5f6172203" providerId="ADAL" clId="{C9211911-CB82-41B1-8B2E-6D6D430B1634}" dt="2024-07-12T18:22:02.409" v="2211"/>
                <pc2:cmRplyMkLst xmlns:pc2="http://schemas.microsoft.com/office/powerpoint/2019/9/main/command">
                  <pc:docMk/>
                  <pc:sldMk cId="3938024488" sldId="2145707023"/>
                  <pc2:cmMk id="{03FA71BC-95C0-4087-88C3-EBEE75653950}"/>
                  <pc2:cmRplyMk id="{573FE0CB-0473-453C-BC9F-C70D832BD4BB}"/>
                </pc2:cmRplyMkLst>
              </pc226:cmRplyChg>
            </pc226:cmChg>
            <pc226:cmChg xmlns:pc226="http://schemas.microsoft.com/office/powerpoint/2022/06/main/command" chg="mod">
              <pc226:chgData name="Linden, Edward" userId="433a1750-097b-48bf-9475-b5c5f6172203" providerId="ADAL" clId="{C9211911-CB82-41B1-8B2E-6D6D430B1634}" dt="2024-07-08T22:39:27.704" v="1943"/>
              <pc2:cmMkLst xmlns:pc2="http://schemas.microsoft.com/office/powerpoint/2019/9/main/command">
                <pc:docMk/>
                <pc:sldMk cId="3938024488" sldId="2145707023"/>
                <pc2:cmMk id="{2DB33AD1-56B4-4350-9258-3219899538FF}"/>
              </pc2:cmMkLst>
              <pc226:cmRplyChg chg="add">
                <pc226:chgData name="Linden, Edward" userId="433a1750-097b-48bf-9475-b5c5f6172203" providerId="ADAL" clId="{C9211911-CB82-41B1-8B2E-6D6D430B1634}" dt="2024-06-18T01:47:41.166" v="143"/>
                <pc2:cmRplyMkLst xmlns:pc2="http://schemas.microsoft.com/office/powerpoint/2019/9/main/command">
                  <pc:docMk/>
                  <pc:sldMk cId="3938024488" sldId="2145707023"/>
                  <pc2:cmMk id="{2DB33AD1-56B4-4350-9258-3219899538FF}"/>
                  <pc2:cmRplyMk id="{11A4B2F9-3894-4A31-84D2-4780E1C58AED}"/>
                </pc2:cmRplyMkLst>
              </pc226:cmRplyChg>
            </pc226:cmChg>
          </p:ext>
        </pc:extLst>
      </pc:sldChg>
      <pc:sldChg chg="addSp delSp del mod">
        <pc:chgData name="Linden, Edward" userId="433a1750-097b-48bf-9475-b5c5f6172203" providerId="ADAL" clId="{C9211911-CB82-41B1-8B2E-6D6D430B1634}" dt="2024-06-23T19:17:21.680" v="1443" actId="47"/>
        <pc:sldMkLst>
          <pc:docMk/>
          <pc:sldMk cId="144353369" sldId="2145707025"/>
        </pc:sldMkLst>
        <pc:spChg chg="add del">
          <ac:chgData name="Linden, Edward" userId="433a1750-097b-48bf-9475-b5c5f6172203" providerId="ADAL" clId="{C9211911-CB82-41B1-8B2E-6D6D430B1634}" dt="2024-06-23T17:43:28.524" v="420" actId="22"/>
          <ac:spMkLst>
            <pc:docMk/>
            <pc:sldMk cId="144353369" sldId="2145707025"/>
            <ac:spMk id="4" creationId="{11E6C8F1-C154-1CC0-D9F7-C84B574F57C7}"/>
          </ac:spMkLst>
        </pc:spChg>
      </pc:sldChg>
      <pc:sldChg chg="modSp add mod modCm">
        <pc:chgData name="Linden, Edward" userId="433a1750-097b-48bf-9475-b5c5f6172203" providerId="ADAL" clId="{C9211911-CB82-41B1-8B2E-6D6D430B1634}" dt="2024-07-08T22:40:41.068" v="1947"/>
        <pc:sldMkLst>
          <pc:docMk/>
          <pc:sldMk cId="2723532483" sldId="2145707039"/>
        </pc:sldMkLst>
        <pc:spChg chg="mod">
          <ac:chgData name="Linden, Edward" userId="433a1750-097b-48bf-9475-b5c5f6172203" providerId="ADAL" clId="{C9211911-CB82-41B1-8B2E-6D6D430B1634}" dt="2024-06-23T17:59:07.326" v="505" actId="20577"/>
          <ac:spMkLst>
            <pc:docMk/>
            <pc:sldMk cId="2723532483" sldId="2145707039"/>
            <ac:spMk id="4" creationId="{D363E578-9AB1-25DA-19C5-1613A6488F3C}"/>
          </ac:spMkLst>
        </pc:spChg>
        <pc:graphicFrameChg chg="modGraphic">
          <ac:chgData name="Linden, Edward" userId="433a1750-097b-48bf-9475-b5c5f6172203" providerId="ADAL" clId="{C9211911-CB82-41B1-8B2E-6D6D430B1634}" dt="2024-06-23T17:49:34.435" v="496"/>
          <ac:graphicFrameMkLst>
            <pc:docMk/>
            <pc:sldMk cId="2723532483" sldId="2145707039"/>
            <ac:graphicFrameMk id="2" creationId="{46E83E5A-2837-1CCD-E8F9-2E1A0348C1FA}"/>
          </ac:graphicFrameMkLst>
        </pc:graphicFrameChg>
        <pc:graphicFrameChg chg="modGraphic">
          <ac:chgData name="Linden, Edward" userId="433a1750-097b-48bf-9475-b5c5f6172203" providerId="ADAL" clId="{C9211911-CB82-41B1-8B2E-6D6D430B1634}" dt="2024-06-23T17:49:05.155" v="495"/>
          <ac:graphicFrameMkLst>
            <pc:docMk/>
            <pc:sldMk cId="2723532483" sldId="2145707039"/>
            <ac:graphicFrameMk id="6" creationId="{9402D88B-9598-8E8B-EDEA-AE3D4F97E3F5}"/>
          </ac:graphicFrameMkLst>
        </pc:graphicFrame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08T22:40:41.068" v="1947"/>
              <pc2:cmMkLst xmlns:pc2="http://schemas.microsoft.com/office/powerpoint/2019/9/main/command">
                <pc:docMk/>
                <pc:sldMk cId="2723532483" sldId="2145707039"/>
                <pc2:cmMk id="{1EDB0E8C-A46D-49E4-8390-ACCCC4CFF5D1}"/>
              </pc2:cmMkLst>
            </pc226:cmChg>
            <pc226:cmChg xmlns:pc226="http://schemas.microsoft.com/office/powerpoint/2022/06/main/command" chg="mod modTsk">
              <pc226:chgData name="Linden, Edward" userId="433a1750-097b-48bf-9475-b5c5f6172203" providerId="ADAL" clId="{C9211911-CB82-41B1-8B2E-6D6D430B1634}" dt="2024-06-23T17:53:02.910" v="501"/>
              <pc2:cmMkLst xmlns:pc2="http://schemas.microsoft.com/office/powerpoint/2019/9/main/command">
                <pc:docMk/>
                <pc:sldMk cId="2723532483" sldId="2145707039"/>
                <pc2:cmMk id="{E6732F96-BF91-409A-9A2F-13BD6388AA86}"/>
              </pc2:cmMkLst>
              <pc226:cmRplyChg chg="add">
                <pc226:chgData name="Linden, Edward" userId="433a1750-097b-48bf-9475-b5c5f6172203" providerId="ADAL" clId="{C9211911-CB82-41B1-8B2E-6D6D430B1634}" dt="2024-06-23T17:53:02.910" v="501"/>
                <pc2:cmRplyMkLst xmlns:pc2="http://schemas.microsoft.com/office/powerpoint/2019/9/main/command">
                  <pc:docMk/>
                  <pc:sldMk cId="2723532483" sldId="2145707039"/>
                  <pc2:cmMk id="{E6732F96-BF91-409A-9A2F-13BD6388AA86}"/>
                  <pc2:cmRplyMk id="{79E79616-C66D-40ED-A8C0-5574EAFFEBF4}"/>
                </pc2:cmRplyMkLst>
              </pc226:cmRplyChg>
            </pc226:cmChg>
          </p:ext>
        </pc:extLst>
      </pc:sldChg>
      <pc:sldChg chg="modSp del mod modCm modNotesTx">
        <pc:chgData name="Linden, Edward" userId="433a1750-097b-48bf-9475-b5c5f6172203" providerId="ADAL" clId="{C9211911-CB82-41B1-8B2E-6D6D430B1634}" dt="2024-07-08T15:21:33.175" v="1938" actId="47"/>
        <pc:sldMkLst>
          <pc:docMk/>
          <pc:sldMk cId="3720574340" sldId="2145707045"/>
        </pc:sldMkLst>
        <pc:spChg chg="mod">
          <ac:chgData name="Linden, Edward" userId="433a1750-097b-48bf-9475-b5c5f6172203" providerId="ADAL" clId="{C9211911-CB82-41B1-8B2E-6D6D430B1634}" dt="2024-07-08T14:23:01.099" v="1912" actId="6549"/>
          <ac:spMkLst>
            <pc:docMk/>
            <pc:sldMk cId="3720574340" sldId="2145707045"/>
            <ac:spMk id="5" creationId="{D6230061-50ED-D709-D53D-4C38A6D1BC0F}"/>
          </ac:spMkLst>
        </pc:sp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C9211911-CB82-41B1-8B2E-6D6D430B1634}" dt="2024-06-18T02:12:20.083" v="413"/>
              <pc2:cmMkLst xmlns:pc2="http://schemas.microsoft.com/office/powerpoint/2019/9/main/command">
                <pc:docMk/>
                <pc:sldMk cId="3720574340" sldId="2145707045"/>
                <pc2:cmMk id="{7CF36F41-5D68-4CDE-9D3F-380030082CE3}"/>
              </pc2:cmMkLst>
              <pc226:cmRplyChg chg="add">
                <pc226:chgData name="Linden, Edward" userId="433a1750-097b-48bf-9475-b5c5f6172203" providerId="ADAL" clId="{C9211911-CB82-41B1-8B2E-6D6D430B1634}" dt="2024-06-18T02:12:20.083" v="413"/>
                <pc2:cmRplyMkLst xmlns:pc2="http://schemas.microsoft.com/office/powerpoint/2019/9/main/command">
                  <pc:docMk/>
                  <pc:sldMk cId="3720574340" sldId="2145707045"/>
                  <pc2:cmMk id="{7CF36F41-5D68-4CDE-9D3F-380030082CE3}"/>
                  <pc2:cmRplyMk id="{5C886F39-1B3A-4DE3-A8B1-302B9DB59A95}"/>
                </pc2:cmRplyMkLst>
              </pc226:cmRplyChg>
            </pc226:cmChg>
          </p:ext>
        </pc:extLst>
      </pc:sldChg>
      <pc:sldChg chg="modSp add mod addCm modCm">
        <pc:chgData name="Linden, Edward" userId="433a1750-097b-48bf-9475-b5c5f6172203" providerId="ADAL" clId="{C9211911-CB82-41B1-8B2E-6D6D430B1634}" dt="2024-07-12T18:30:28.860" v="2214"/>
        <pc:sldMkLst>
          <pc:docMk/>
          <pc:sldMk cId="976500806" sldId="2145707046"/>
        </pc:sldMkLst>
        <pc:spChg chg="mod">
          <ac:chgData name="Linden, Edward" userId="433a1750-097b-48bf-9475-b5c5f6172203" providerId="ADAL" clId="{C9211911-CB82-41B1-8B2E-6D6D430B1634}" dt="2024-07-12T18:08:16.838" v="2176" actId="20577"/>
          <ac:spMkLst>
            <pc:docMk/>
            <pc:sldMk cId="976500806" sldId="2145707046"/>
            <ac:spMk id="2" creationId="{516D5374-8113-B680-EFEE-CA8A8BC762ED}"/>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12T18:30:28.860" v="2214"/>
              <pc2:cmMkLst xmlns:pc2="http://schemas.microsoft.com/office/powerpoint/2019/9/main/command">
                <pc:docMk/>
                <pc:sldMk cId="976500806" sldId="2145707046"/>
                <pc2:cmMk id="{2EFA0085-A48A-41BE-B8F4-D58ECA4AD97B}"/>
              </pc2:cmMkLst>
              <pc226:cmRplyChg chg="add">
                <pc226:chgData name="Linden, Edward" userId="433a1750-097b-48bf-9475-b5c5f6172203" providerId="ADAL" clId="{C9211911-CB82-41B1-8B2E-6D6D430B1634}" dt="2024-07-12T18:08:05.998" v="2165"/>
                <pc2:cmRplyMkLst xmlns:pc2="http://schemas.microsoft.com/office/powerpoint/2019/9/main/command">
                  <pc:docMk/>
                  <pc:sldMk cId="976500806" sldId="2145707046"/>
                  <pc2:cmMk id="{2EFA0085-A48A-41BE-B8F4-D58ECA4AD97B}"/>
                  <pc2:cmRplyMk id="{7CBCFA30-23C0-4B07-A2C8-9E4CA8313936}"/>
                </pc2:cmRplyMkLst>
              </pc226:cmRplyChg>
            </pc226:cmChg>
            <pc226:cmChg xmlns:pc226="http://schemas.microsoft.com/office/powerpoint/2022/06/main/command" chg="add mod">
              <pc226:chgData name="Linden, Edward" userId="433a1750-097b-48bf-9475-b5c5f6172203" providerId="ADAL" clId="{C9211911-CB82-41B1-8B2E-6D6D430B1634}" dt="2024-07-08T22:36:33.015" v="1940"/>
              <pc2:cmMkLst xmlns:pc2="http://schemas.microsoft.com/office/powerpoint/2019/9/main/command">
                <pc:docMk/>
                <pc:sldMk cId="976500806" sldId="2145707046"/>
                <pc2:cmMk id="{EE489C8C-FA85-43EE-B957-AA84B1593AE9}"/>
              </pc2:cmMkLst>
            </pc226:cmChg>
            <pc226:cmChg xmlns:pc226="http://schemas.microsoft.com/office/powerpoint/2022/06/main/command" chg="mod">
              <pc226:chgData name="Linden, Edward" userId="433a1750-097b-48bf-9475-b5c5f6172203" providerId="ADAL" clId="{C9211911-CB82-41B1-8B2E-6D6D430B1634}" dt="2024-07-08T22:36:36.941" v="1941"/>
              <pc2:cmMkLst xmlns:pc2="http://schemas.microsoft.com/office/powerpoint/2019/9/main/command">
                <pc:docMk/>
                <pc:sldMk cId="976500806" sldId="2145707046"/>
                <pc2:cmMk id="{2F2C4DF1-C0C9-41CA-AC98-1823FDC522EB}"/>
              </pc2:cmMkLst>
            </pc226:cmChg>
            <pc226:cmChg xmlns:pc226="http://schemas.microsoft.com/office/powerpoint/2022/06/main/command" chg="mod">
              <pc226:chgData name="Linden, Edward" userId="433a1750-097b-48bf-9475-b5c5f6172203" providerId="ADAL" clId="{C9211911-CB82-41B1-8B2E-6D6D430B1634}" dt="2024-07-12T18:08:16.838" v="2176" actId="20577"/>
              <pc2:cmMkLst xmlns:pc2="http://schemas.microsoft.com/office/powerpoint/2019/9/main/command">
                <pc:docMk/>
                <pc:sldMk cId="976500806" sldId="2145707046"/>
                <pc2:cmMk id="{0B9590FD-ACED-430F-81C7-6E4E0B953A0F}"/>
              </pc2:cmMkLst>
              <pc226:cmRplyChg chg="add">
                <pc226:chgData name="Linden, Edward" userId="433a1750-097b-48bf-9475-b5c5f6172203" providerId="ADAL" clId="{C9211911-CB82-41B1-8B2E-6D6D430B1634}" dt="2024-07-09T18:50:42.249" v="2004"/>
                <pc2:cmRplyMkLst xmlns:pc2="http://schemas.microsoft.com/office/powerpoint/2019/9/main/command">
                  <pc:docMk/>
                  <pc:sldMk cId="976500806" sldId="2145707046"/>
                  <pc2:cmMk id="{0B9590FD-ACED-430F-81C7-6E4E0B953A0F}"/>
                  <pc2:cmRplyMk id="{F454F731-87FA-4281-B102-1DD4970B9CBC}"/>
                </pc2:cmRplyMkLst>
              </pc226:cmRplyChg>
            </pc226:cmChg>
          </p:ext>
        </pc:extLst>
      </pc:sldChg>
      <pc:sldChg chg="addSp delSp modSp add mod addCm delCm modCm">
        <pc:chgData name="Linden, Edward" userId="433a1750-097b-48bf-9475-b5c5f6172203" providerId="ADAL" clId="{C9211911-CB82-41B1-8B2E-6D6D430B1634}" dt="2024-07-08T23:11:58.988" v="1962"/>
        <pc:sldMkLst>
          <pc:docMk/>
          <pc:sldMk cId="2890665974" sldId="2145707047"/>
        </pc:sldMkLst>
        <pc:spChg chg="mod">
          <ac:chgData name="Linden, Edward" userId="433a1750-097b-48bf-9475-b5c5f6172203" providerId="ADAL" clId="{C9211911-CB82-41B1-8B2E-6D6D430B1634}" dt="2024-07-08T23:11:22.437" v="1957" actId="20577"/>
          <ac:spMkLst>
            <pc:docMk/>
            <pc:sldMk cId="2890665974" sldId="2145707047"/>
            <ac:spMk id="5" creationId="{D6230061-50ED-D709-D53D-4C38A6D1BC0F}"/>
          </ac:spMkLst>
        </pc:spChg>
        <pc:spChg chg="add del">
          <ac:chgData name="Linden, Edward" userId="433a1750-097b-48bf-9475-b5c5f6172203" providerId="ADAL" clId="{C9211911-CB82-41B1-8B2E-6D6D430B1634}" dt="2024-06-23T19:08:49.180" v="1420" actId="22"/>
          <ac:spMkLst>
            <pc:docMk/>
            <pc:sldMk cId="2890665974" sldId="2145707047"/>
            <ac:spMk id="7" creationId="{5285FD36-5147-41CF-7BDE-8B3EA6F5A514}"/>
          </ac:spMkLst>
        </pc:spChg>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C9211911-CB82-41B1-8B2E-6D6D430B1634}" dt="2024-06-23T18:09:26.189" v="507"/>
              <pc2:cmMkLst xmlns:pc2="http://schemas.microsoft.com/office/powerpoint/2019/9/main/command">
                <pc:docMk/>
                <pc:sldMk cId="2890665974" sldId="2145707047"/>
                <pc2:cmMk id="{57CB754C-CB40-4D3A-AC12-6F303C110690}"/>
              </pc2:cmMkLst>
            </pc226:cmChg>
            <pc226:cmChg xmlns:pc226="http://schemas.microsoft.com/office/powerpoint/2022/06/main/command" chg="mod">
              <pc226:chgData name="Linden, Edward" userId="433a1750-097b-48bf-9475-b5c5f6172203" providerId="ADAL" clId="{C9211911-CB82-41B1-8B2E-6D6D430B1634}" dt="2024-07-08T23:11:58.988" v="1962"/>
              <pc2:cmMkLst xmlns:pc2="http://schemas.microsoft.com/office/powerpoint/2019/9/main/command">
                <pc:docMk/>
                <pc:sldMk cId="2890665974" sldId="2145707047"/>
                <pc2:cmMk id="{F202C258-2FCF-4F17-9732-7252273DB860}"/>
              </pc2:cmMkLst>
            </pc226:cmChg>
            <pc226:cmChg xmlns:pc226="http://schemas.microsoft.com/office/powerpoint/2022/06/main/command" chg="add mod">
              <pc226:chgData name="Linden, Edward" userId="433a1750-097b-48bf-9475-b5c5f6172203" providerId="ADAL" clId="{C9211911-CB82-41B1-8B2E-6D6D430B1634}" dt="2024-07-08T23:11:22.437" v="1957" actId="20577"/>
              <pc2:cmMkLst xmlns:pc2="http://schemas.microsoft.com/office/powerpoint/2019/9/main/command">
                <pc:docMk/>
                <pc:sldMk cId="2890665974" sldId="2145707047"/>
                <pc2:cmMk id="{1F1375AA-B420-4187-8140-C7FF5C678BB0}"/>
              </pc2:cmMkLst>
            </pc226:cmChg>
            <pc226:cmChg xmlns:pc226="http://schemas.microsoft.com/office/powerpoint/2022/06/main/command" chg="mod">
              <pc226:chgData name="Linden, Edward" userId="433a1750-097b-48bf-9475-b5c5f6172203" providerId="ADAL" clId="{C9211911-CB82-41B1-8B2E-6D6D430B1634}" dt="2024-07-08T23:11:32.698" v="1959"/>
              <pc2:cmMkLst xmlns:pc2="http://schemas.microsoft.com/office/powerpoint/2019/9/main/command">
                <pc:docMk/>
                <pc:sldMk cId="2890665974" sldId="2145707047"/>
                <pc2:cmMk id="{6DB94CE1-D5D4-400E-9729-DCE330199DDC}"/>
              </pc2:cmMkLst>
              <pc226:cmRplyChg chg="add">
                <pc226:chgData name="Linden, Edward" userId="433a1750-097b-48bf-9475-b5c5f6172203" providerId="ADAL" clId="{C9211911-CB82-41B1-8B2E-6D6D430B1634}" dt="2024-07-08T23:11:29.209" v="1958"/>
                <pc2:cmRplyMkLst xmlns:pc2="http://schemas.microsoft.com/office/powerpoint/2019/9/main/command">
                  <pc:docMk/>
                  <pc:sldMk cId="2890665974" sldId="2145707047"/>
                  <pc2:cmMk id="{6DB94CE1-D5D4-400E-9729-DCE330199DDC}"/>
                  <pc2:cmRplyMk id="{06CEBBA0-CBFE-4B30-A06F-ADFDA7BAE751}"/>
                </pc2:cmRplyMkLst>
              </pc226:cmRplyChg>
            </pc226:cmChg>
            <pc226:cmChg xmlns:pc226="http://schemas.microsoft.com/office/powerpoint/2022/06/main/command" chg="del">
              <pc226:chgData name="Linden, Edward" userId="433a1750-097b-48bf-9475-b5c5f6172203" providerId="ADAL" clId="{C9211911-CB82-41B1-8B2E-6D6D430B1634}" dt="2024-07-08T23:11:51.593" v="1961"/>
              <pc2:cmMkLst xmlns:pc2="http://schemas.microsoft.com/office/powerpoint/2019/9/main/command">
                <pc:docMk/>
                <pc:sldMk cId="2890665974" sldId="2145707047"/>
                <pc2:cmMk id="{178A4AF9-6842-4AC6-847B-C9C5E8FAA3DF}"/>
              </pc2:cmMkLst>
              <pc226:cmRplyChg chg="add">
                <pc226:chgData name="Linden, Edward" userId="433a1750-097b-48bf-9475-b5c5f6172203" providerId="ADAL" clId="{C9211911-CB82-41B1-8B2E-6D6D430B1634}" dt="2024-07-08T23:11:48.590" v="1960"/>
                <pc2:cmRplyMkLst xmlns:pc2="http://schemas.microsoft.com/office/powerpoint/2019/9/main/command">
                  <pc:docMk/>
                  <pc:sldMk cId="2890665974" sldId="2145707047"/>
                  <pc2:cmMk id="{178A4AF9-6842-4AC6-847B-C9C5E8FAA3DF}"/>
                  <pc2:cmRplyMk id="{421837BD-FC59-4A6C-85FD-463FA21FE98D}"/>
                </pc2:cmRplyMkLst>
              </pc226:cmRplyChg>
            </pc226:cmChg>
          </p:ext>
        </pc:extLst>
      </pc:sldChg>
      <pc:sldChg chg="modSp add del mod modCm">
        <pc:chgData name="Linden, Edward" userId="433a1750-097b-48bf-9475-b5c5f6172203" providerId="ADAL" clId="{C9211911-CB82-41B1-8B2E-6D6D430B1634}" dt="2024-06-23T19:13:00.909" v="1438" actId="47"/>
        <pc:sldMkLst>
          <pc:docMk/>
          <pc:sldMk cId="2883164664" sldId="2145707048"/>
        </pc:sldMkLst>
        <pc:spChg chg="mod">
          <ac:chgData name="Linden, Edward" userId="433a1750-097b-48bf-9475-b5c5f6172203" providerId="ADAL" clId="{C9211911-CB82-41B1-8B2E-6D6D430B1634}" dt="2024-06-23T19:09:09.805" v="1424" actId="1076"/>
          <ac:spMkLst>
            <pc:docMk/>
            <pc:sldMk cId="2883164664" sldId="2145707048"/>
            <ac:spMk id="4" creationId="{6E8C7837-9F29-06DA-F932-41F15651F14E}"/>
          </ac:spMkLst>
        </pc:spChg>
        <pc:spChg chg="mod">
          <ac:chgData name="Linden, Edward" userId="433a1750-097b-48bf-9475-b5c5f6172203" providerId="ADAL" clId="{C9211911-CB82-41B1-8B2E-6D6D430B1634}" dt="2024-06-23T19:12:37.539" v="1437"/>
          <ac:spMkLst>
            <pc:docMk/>
            <pc:sldMk cId="2883164664" sldId="2145707048"/>
            <ac:spMk id="5" creationId="{D6230061-50ED-D709-D53D-4C38A6D1BC0F}"/>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6-23T19:12:37.539" v="1437"/>
              <pc2:cmMkLst xmlns:pc2="http://schemas.microsoft.com/office/powerpoint/2019/9/main/command">
                <pc:docMk/>
                <pc:sldMk cId="2883164664" sldId="2145707048"/>
                <pc2:cmMk id="{6EDB86B1-91B7-44EE-89D4-8BF5BDD3B6B1}"/>
              </pc2:cmMkLst>
            </pc226:cmChg>
          </p:ext>
        </pc:extLst>
      </pc:sldChg>
      <pc:sldChg chg="modSp add mod addCm delCm modCm">
        <pc:chgData name="Linden, Edward" userId="433a1750-097b-48bf-9475-b5c5f6172203" providerId="ADAL" clId="{C9211911-CB82-41B1-8B2E-6D6D430B1634}" dt="2024-07-12T18:32:29.228" v="2223"/>
        <pc:sldMkLst>
          <pc:docMk/>
          <pc:sldMk cId="3526259966" sldId="2145707049"/>
        </pc:sldMkLst>
        <pc:spChg chg="mod">
          <ac:chgData name="Linden, Edward" userId="433a1750-097b-48bf-9475-b5c5f6172203" providerId="ADAL" clId="{C9211911-CB82-41B1-8B2E-6D6D430B1634}" dt="2024-07-12T18:17:32.777" v="2198" actId="1036"/>
          <ac:spMkLst>
            <pc:docMk/>
            <pc:sldMk cId="3526259966" sldId="2145707049"/>
            <ac:spMk id="5" creationId="{D6230061-50ED-D709-D53D-4C38A6D1BC0F}"/>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12T18:32:23.985" v="2222"/>
              <pc2:cmMkLst xmlns:pc2="http://schemas.microsoft.com/office/powerpoint/2019/9/main/command">
                <pc:docMk/>
                <pc:sldMk cId="3526259966" sldId="2145707049"/>
                <pc2:cmMk id="{2231FA01-E24C-40FB-B3B8-1DD64888B788}"/>
              </pc2:cmMkLst>
              <pc226:cmRplyChg chg="add mod">
                <pc226:chgData name="Linden, Edward" userId="433a1750-097b-48bf-9475-b5c5f6172203" providerId="ADAL" clId="{C9211911-CB82-41B1-8B2E-6D6D430B1634}" dt="2024-07-12T18:15:59.072" v="2196"/>
                <pc2:cmRplyMkLst xmlns:pc2="http://schemas.microsoft.com/office/powerpoint/2019/9/main/command">
                  <pc:docMk/>
                  <pc:sldMk cId="3526259966" sldId="2145707049"/>
                  <pc2:cmMk id="{2231FA01-E24C-40FB-B3B8-1DD64888B788}"/>
                  <pc2:cmRplyMk id="{1C77CF3C-9C69-409C-B640-E70F1D2D25C7}"/>
                </pc2:cmRplyMkLst>
              </pc226:cmRplyChg>
            </pc226:cmChg>
            <pc226:cmChg xmlns:pc226="http://schemas.microsoft.com/office/powerpoint/2022/06/main/command" chg="mod">
              <pc226:chgData name="Linden, Edward" userId="433a1750-097b-48bf-9475-b5c5f6172203" providerId="ADAL" clId="{C9211911-CB82-41B1-8B2E-6D6D430B1634}" dt="2024-07-09T19:16:34.529" v="2138"/>
              <pc2:cmMkLst xmlns:pc2="http://schemas.microsoft.com/office/powerpoint/2019/9/main/command">
                <pc:docMk/>
                <pc:sldMk cId="3526259966" sldId="2145707049"/>
                <pc2:cmMk id="{2C0F800B-F5FD-4ECB-A8D9-8586792D6935}"/>
              </pc2:cmMkLst>
              <pc226:cmRplyChg chg="add">
                <pc226:chgData name="Linden, Edward" userId="433a1750-097b-48bf-9475-b5c5f6172203" providerId="ADAL" clId="{C9211911-CB82-41B1-8B2E-6D6D430B1634}" dt="2024-07-08T23:12:58.088" v="1964"/>
                <pc2:cmRplyMkLst xmlns:pc2="http://schemas.microsoft.com/office/powerpoint/2019/9/main/command">
                  <pc:docMk/>
                  <pc:sldMk cId="3526259966" sldId="2145707049"/>
                  <pc2:cmMk id="{2C0F800B-F5FD-4ECB-A8D9-8586792D6935}"/>
                  <pc2:cmRplyMk id="{4C861E0F-83AE-4169-8733-57926DEEEB63}"/>
                </pc2:cmRplyMkLst>
              </pc226:cmRplyChg>
            </pc226:cmChg>
            <pc226:cmChg xmlns:pc226="http://schemas.microsoft.com/office/powerpoint/2022/06/main/command" chg="del mod">
              <pc226:chgData name="Linden, Edward" userId="433a1750-097b-48bf-9475-b5c5f6172203" providerId="ADAL" clId="{C9211911-CB82-41B1-8B2E-6D6D430B1634}" dt="2024-06-23T19:13:39.099" v="1440"/>
              <pc2:cmMkLst xmlns:pc2="http://schemas.microsoft.com/office/powerpoint/2019/9/main/command">
                <pc:docMk/>
                <pc:sldMk cId="3526259966" sldId="2145707049"/>
                <pc2:cmMk id="{4D9F9D1A-F102-45F2-B2FF-446DB54201A7}"/>
              </pc2:cmMkLst>
            </pc226:cmChg>
            <pc226:cmChg xmlns:pc226="http://schemas.microsoft.com/office/powerpoint/2022/06/main/command" chg="mod">
              <pc226:chgData name="Linden, Edward" userId="433a1750-097b-48bf-9475-b5c5f6172203" providerId="ADAL" clId="{C9211911-CB82-41B1-8B2E-6D6D430B1634}" dt="2024-07-09T19:16:42.675" v="2139"/>
              <pc2:cmMkLst xmlns:pc2="http://schemas.microsoft.com/office/powerpoint/2019/9/main/command">
                <pc:docMk/>
                <pc:sldMk cId="3526259966" sldId="2145707049"/>
                <pc2:cmMk id="{A5868B50-CE11-4AF0-B6B6-A40EA7F50FAB}"/>
              </pc2:cmMkLst>
              <pc226:cmRplyChg chg="add">
                <pc226:chgData name="Linden, Edward" userId="433a1750-097b-48bf-9475-b5c5f6172203" providerId="ADAL" clId="{C9211911-CB82-41B1-8B2E-6D6D430B1634}" dt="2024-07-09T19:16:21.025" v="2137"/>
                <pc2:cmRplyMkLst xmlns:pc2="http://schemas.microsoft.com/office/powerpoint/2019/9/main/command">
                  <pc:docMk/>
                  <pc:sldMk cId="3526259966" sldId="2145707049"/>
                  <pc2:cmMk id="{A5868B50-CE11-4AF0-B6B6-A40EA7F50FAB}"/>
                  <pc2:cmRplyMk id="{47568232-75C6-4E8B-AED3-85CDB8F4547C}"/>
                </pc2:cmRplyMkLst>
              </pc226:cmRplyChg>
            </pc226:cmChg>
            <pc226:cmChg xmlns:pc226="http://schemas.microsoft.com/office/powerpoint/2022/06/main/command" chg="mod">
              <pc226:chgData name="Linden, Edward" userId="433a1750-097b-48bf-9475-b5c5f6172203" providerId="ADAL" clId="{C9211911-CB82-41B1-8B2E-6D6D430B1634}" dt="2024-07-08T23:12:49.634" v="1963"/>
              <pc2:cmMkLst xmlns:pc2="http://schemas.microsoft.com/office/powerpoint/2019/9/main/command">
                <pc:docMk/>
                <pc:sldMk cId="3526259966" sldId="2145707049"/>
                <pc2:cmMk id="{83A90B51-5E28-4563-A173-8BC5AEF0791A}"/>
              </pc2:cmMkLst>
            </pc226:cmChg>
            <pc226:cmChg xmlns:pc226="http://schemas.microsoft.com/office/powerpoint/2022/06/main/command" chg="add">
              <pc226:chgData name="Linden, Edward" userId="433a1750-097b-48bf-9475-b5c5f6172203" providerId="ADAL" clId="{C9211911-CB82-41B1-8B2E-6D6D430B1634}" dt="2024-06-23T19:13:52.062" v="1441"/>
              <pc2:cmMkLst xmlns:pc2="http://schemas.microsoft.com/office/powerpoint/2019/9/main/command">
                <pc:docMk/>
                <pc:sldMk cId="3526259966" sldId="2145707049"/>
                <pc2:cmMk id="{CF950FCA-93A1-4B92-96E0-06051AA4A5A4}"/>
              </pc2:cmMkLst>
            </pc226:cmChg>
            <pc226:cmChg xmlns:pc226="http://schemas.microsoft.com/office/powerpoint/2022/06/main/command" chg="mod">
              <pc226:chgData name="Linden, Edward" userId="433a1750-097b-48bf-9475-b5c5f6172203" providerId="ADAL" clId="{C9211911-CB82-41B1-8B2E-6D6D430B1634}" dt="2024-07-12T18:32:29.228" v="2223"/>
              <pc2:cmMkLst xmlns:pc2="http://schemas.microsoft.com/office/powerpoint/2019/9/main/command">
                <pc:docMk/>
                <pc:sldMk cId="3526259966" sldId="2145707049"/>
                <pc2:cmMk id="{FC670DD7-9B54-4279-9B35-DF5E3CBBAF93}"/>
              </pc2:cmMkLst>
              <pc226:cmRplyChg chg="add">
                <pc226:chgData name="Linden, Edward" userId="433a1750-097b-48bf-9475-b5c5f6172203" providerId="ADAL" clId="{C9211911-CB82-41B1-8B2E-6D6D430B1634}" dt="2024-07-12T18:14:21.187" v="2190"/>
                <pc2:cmRplyMkLst xmlns:pc2="http://schemas.microsoft.com/office/powerpoint/2019/9/main/command">
                  <pc:docMk/>
                  <pc:sldMk cId="3526259966" sldId="2145707049"/>
                  <pc2:cmMk id="{FC670DD7-9B54-4279-9B35-DF5E3CBBAF93}"/>
                  <pc2:cmRplyMk id="{21F93A3B-88BD-4654-9B1D-A050582B0A7D}"/>
                </pc2:cmRplyMkLst>
              </pc226:cmRplyChg>
            </pc226:cmChg>
          </p:ext>
        </pc:extLst>
      </pc:sldChg>
      <pc:sldChg chg="modSp add mod modCm">
        <pc:chgData name="Linden, Edward" userId="433a1750-097b-48bf-9475-b5c5f6172203" providerId="ADAL" clId="{C9211911-CB82-41B1-8B2E-6D6D430B1634}" dt="2024-07-12T18:32:04.869" v="2221"/>
        <pc:sldMkLst>
          <pc:docMk/>
          <pc:sldMk cId="3752639114" sldId="2145707050"/>
        </pc:sldMkLst>
        <pc:spChg chg="mod">
          <ac:chgData name="Linden, Edward" userId="433a1750-097b-48bf-9475-b5c5f6172203" providerId="ADAL" clId="{C9211911-CB82-41B1-8B2E-6D6D430B1634}" dt="2024-07-12T18:31:43.892" v="2218" actId="6549"/>
          <ac:spMkLst>
            <pc:docMk/>
            <pc:sldMk cId="3752639114" sldId="2145707050"/>
            <ac:spMk id="5" creationId="{D6230061-50ED-D709-D53D-4C38A6D1BC0F}"/>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C9211911-CB82-41B1-8B2E-6D6D430B1634}" dt="2024-07-08T22:41:08.428" v="1949"/>
              <pc2:cmMkLst xmlns:pc2="http://schemas.microsoft.com/office/powerpoint/2019/9/main/command">
                <pc:docMk/>
                <pc:sldMk cId="3752639114" sldId="2145707050"/>
                <pc2:cmMk id="{54F63324-71BB-4CFC-B740-761E2EA229E7}"/>
              </pc2:cmMkLst>
            </pc226:cmChg>
            <pc226:cmChg xmlns:pc226="http://schemas.microsoft.com/office/powerpoint/2022/06/main/command" chg="mod">
              <pc226:chgData name="Linden, Edward" userId="433a1750-097b-48bf-9475-b5c5f6172203" providerId="ADAL" clId="{C9211911-CB82-41B1-8B2E-6D6D430B1634}" dt="2024-07-12T18:32:04.869" v="2221"/>
              <pc2:cmMkLst xmlns:pc2="http://schemas.microsoft.com/office/powerpoint/2019/9/main/command">
                <pc:docMk/>
                <pc:sldMk cId="3752639114" sldId="2145707050"/>
                <pc2:cmMk id="{E157972E-B1F1-4C41-86BC-56CD8F31D52B}"/>
              </pc2:cmMkLst>
              <pc226:cmRplyChg chg="add">
                <pc226:chgData name="Linden, Edward" userId="433a1750-097b-48bf-9475-b5c5f6172203" providerId="ADAL" clId="{C9211911-CB82-41B1-8B2E-6D6D430B1634}" dt="2024-07-12T18:13:24.388" v="2178"/>
                <pc2:cmRplyMkLst xmlns:pc2="http://schemas.microsoft.com/office/powerpoint/2019/9/main/command">
                  <pc:docMk/>
                  <pc:sldMk cId="3752639114" sldId="2145707050"/>
                  <pc2:cmMk id="{E157972E-B1F1-4C41-86BC-56CD8F31D52B}"/>
                  <pc2:cmRplyMk id="{F0BF41E8-C2ED-4E00-8A13-DAB0E9E96408}"/>
                </pc2:cmRplyMkLst>
              </pc226:cmRplyChg>
            </pc226:cmChg>
            <pc226:cmChg xmlns:pc226="http://schemas.microsoft.com/office/powerpoint/2022/06/main/command" chg="mod">
              <pc226:chgData name="Linden, Edward" userId="433a1750-097b-48bf-9475-b5c5f6172203" providerId="ADAL" clId="{C9211911-CB82-41B1-8B2E-6D6D430B1634}" dt="2024-07-12T18:32:01.879" v="2220"/>
              <pc2:cmMkLst xmlns:pc2="http://schemas.microsoft.com/office/powerpoint/2019/9/main/command">
                <pc:docMk/>
                <pc:sldMk cId="3752639114" sldId="2145707050"/>
                <pc2:cmMk id="{53341A4A-FFA7-4C25-946E-95286A9DF605}"/>
              </pc2:cmMkLst>
              <pc226:cmRplyChg chg="add">
                <pc226:chgData name="Linden, Edward" userId="433a1750-097b-48bf-9475-b5c5f6172203" providerId="ADAL" clId="{C9211911-CB82-41B1-8B2E-6D6D430B1634}" dt="2024-07-12T18:31:54.603" v="2219"/>
                <pc2:cmRplyMkLst xmlns:pc2="http://schemas.microsoft.com/office/powerpoint/2019/9/main/command">
                  <pc:docMk/>
                  <pc:sldMk cId="3752639114" sldId="2145707050"/>
                  <pc2:cmMk id="{53341A4A-FFA7-4C25-946E-95286A9DF605}"/>
                  <pc2:cmRplyMk id="{EC1DE06C-072D-4652-8882-C3DFE4C2B6DE}"/>
                </pc2:cmRplyMkLst>
              </pc226:cmRplyChg>
            </pc226:cmChg>
            <pc226:cmChg xmlns:pc226="http://schemas.microsoft.com/office/powerpoint/2022/06/main/command" chg="mod">
              <pc226:chgData name="Linden, Edward" userId="433a1750-097b-48bf-9475-b5c5f6172203" providerId="ADAL" clId="{C9211911-CB82-41B1-8B2E-6D6D430B1634}" dt="2024-07-12T18:31:43.892" v="2218" actId="6549"/>
              <pc2:cmMkLst xmlns:pc2="http://schemas.microsoft.com/office/powerpoint/2019/9/main/command">
                <pc:docMk/>
                <pc:sldMk cId="3752639114" sldId="2145707050"/>
                <pc2:cmMk id="{4601D787-10B3-46C3-AEBD-AA88E0102523}"/>
              </pc2:cmMkLst>
              <pc226:cmRplyChg chg="add">
                <pc226:chgData name="Linden, Edward" userId="433a1750-097b-48bf-9475-b5c5f6172203" providerId="ADAL" clId="{C9211911-CB82-41B1-8B2E-6D6D430B1634}" dt="2024-07-09T19:15:16.184" v="2123"/>
                <pc2:cmRplyMkLst xmlns:pc2="http://schemas.microsoft.com/office/powerpoint/2019/9/main/command">
                  <pc:docMk/>
                  <pc:sldMk cId="3752639114" sldId="2145707050"/>
                  <pc2:cmMk id="{4601D787-10B3-46C3-AEBD-AA88E0102523}"/>
                  <pc2:cmRplyMk id="{168F2105-BE60-4A69-BC90-6E37BC0C2463}"/>
                </pc2:cmRplyMkLst>
              </pc226:cmRplyChg>
              <pc226:cmRplyChg chg="add">
                <pc226:chgData name="Linden, Edward" userId="433a1750-097b-48bf-9475-b5c5f6172203" providerId="ADAL" clId="{C9211911-CB82-41B1-8B2E-6D6D430B1634}" dt="2024-07-09T19:32:51.914" v="2149"/>
                <pc2:cmRplyMkLst xmlns:pc2="http://schemas.microsoft.com/office/powerpoint/2019/9/main/command">
                  <pc:docMk/>
                  <pc:sldMk cId="3752639114" sldId="2145707050"/>
                  <pc2:cmMk id="{4601D787-10B3-46C3-AEBD-AA88E0102523}"/>
                  <pc2:cmRplyMk id="{AE4F954C-F1E1-47FB-9BF6-3A9B13BDB76E}"/>
                </pc2:cmRplyMkLst>
              </pc226:cmRplyChg>
            </pc226:cmChg>
            <pc226:cmChg xmlns:pc226="http://schemas.microsoft.com/office/powerpoint/2022/06/main/command" chg="mod">
              <pc226:chgData name="Linden, Edward" userId="433a1750-097b-48bf-9475-b5c5f6172203" providerId="ADAL" clId="{C9211911-CB82-41B1-8B2E-6D6D430B1634}" dt="2024-07-08T22:45:08.711" v="1952"/>
              <pc2:cmMkLst xmlns:pc2="http://schemas.microsoft.com/office/powerpoint/2019/9/main/command">
                <pc:docMk/>
                <pc:sldMk cId="3752639114" sldId="2145707050"/>
                <pc2:cmMk id="{D31C3ACA-9648-4C55-AB61-BC818ABEF25E}"/>
              </pc2:cmMkLst>
              <pc226:cmRplyChg chg="add">
                <pc226:chgData name="Linden, Edward" userId="433a1750-097b-48bf-9475-b5c5f6172203" providerId="ADAL" clId="{C9211911-CB82-41B1-8B2E-6D6D430B1634}" dt="2024-07-08T22:45:05.139" v="1951"/>
                <pc2:cmRplyMkLst xmlns:pc2="http://schemas.microsoft.com/office/powerpoint/2019/9/main/command">
                  <pc:docMk/>
                  <pc:sldMk cId="3752639114" sldId="2145707050"/>
                  <pc2:cmMk id="{D31C3ACA-9648-4C55-AB61-BC818ABEF25E}"/>
                  <pc2:cmRplyMk id="{22A3B79B-8C6F-4C99-B5AC-08F7AF57E516}"/>
                </pc2:cmRplyMkLst>
              </pc226:cmRplyChg>
            </pc226:cmChg>
          </p:ext>
        </pc:extLst>
      </pc:sldChg>
    </pc:docChg>
  </pc:docChgLst>
  <pc:docChgLst>
    <pc:chgData name="Muffoletto, Jamie" userId="daf1e3c6-8137-448a-b141-d23049d419b5" providerId="ADAL" clId="{70D5F7CC-64E8-4694-9A58-18F1BC84E56B}"/>
    <pc:docChg chg="custSel modSld">
      <pc:chgData name="Muffoletto, Jamie" userId="daf1e3c6-8137-448a-b141-d23049d419b5" providerId="ADAL" clId="{70D5F7CC-64E8-4694-9A58-18F1BC84E56B}" dt="2024-07-15T12:55:25.276" v="39" actId="20577"/>
      <pc:docMkLst>
        <pc:docMk/>
      </pc:docMkLst>
      <pc:sldChg chg="delCm">
        <pc:chgData name="Muffoletto, Jamie" userId="daf1e3c6-8137-448a-b141-d23049d419b5" providerId="ADAL" clId="{70D5F7CC-64E8-4694-9A58-18F1BC84E56B}" dt="2024-07-15T12:51:46.437" v="3"/>
        <pc:sldMkLst>
          <pc:docMk/>
          <pc:sldMk cId="101772985" sldId="43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1:46.437" v="3"/>
              <pc2:cmMkLst xmlns:pc2="http://schemas.microsoft.com/office/powerpoint/2019/9/main/command">
                <pc:docMk/>
                <pc:sldMk cId="101772985" sldId="430"/>
                <pc2:cmMk id="{98DFECC1-DFF8-49A0-AF81-034012BA0CAD}"/>
              </pc2:cmMkLst>
            </pc226:cmChg>
          </p:ext>
        </pc:extLst>
      </pc:sldChg>
      <pc:sldChg chg="modNotesTx">
        <pc:chgData name="Muffoletto, Jamie" userId="daf1e3c6-8137-448a-b141-d23049d419b5" providerId="ADAL" clId="{70D5F7CC-64E8-4694-9A58-18F1BC84E56B}" dt="2024-07-15T12:53:52.312" v="29" actId="20577"/>
        <pc:sldMkLst>
          <pc:docMk/>
          <pc:sldMk cId="3728244890" sldId="1343"/>
        </pc:sldMkLst>
      </pc:sldChg>
      <pc:sldChg chg="delCm">
        <pc:chgData name="Muffoletto, Jamie" userId="daf1e3c6-8137-448a-b141-d23049d419b5" providerId="ADAL" clId="{70D5F7CC-64E8-4694-9A58-18F1BC84E56B}" dt="2024-07-15T12:52:12.288" v="7"/>
        <pc:sldMkLst>
          <pc:docMk/>
          <pc:sldMk cId="3372854681" sldId="134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2:12.288" v="7"/>
              <pc2:cmMkLst xmlns:pc2="http://schemas.microsoft.com/office/powerpoint/2019/9/main/command">
                <pc:docMk/>
                <pc:sldMk cId="3372854681" sldId="1345"/>
                <pc2:cmMk id="{099EBC20-7CC8-420A-A155-275831D37AD1}"/>
              </pc2:cmMkLst>
            </pc226:cmChg>
          </p:ext>
        </pc:extLst>
      </pc:sldChg>
      <pc:sldChg chg="delCm">
        <pc:chgData name="Muffoletto, Jamie" userId="daf1e3c6-8137-448a-b141-d23049d419b5" providerId="ADAL" clId="{70D5F7CC-64E8-4694-9A58-18F1BC84E56B}" dt="2024-07-15T12:51:36.971" v="0"/>
        <pc:sldMkLst>
          <pc:docMk/>
          <pc:sldMk cId="3036487181" sldId="214570691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1:36.971" v="0"/>
              <pc2:cmMkLst xmlns:pc2="http://schemas.microsoft.com/office/powerpoint/2019/9/main/command">
                <pc:docMk/>
                <pc:sldMk cId="3036487181" sldId="2145706919"/>
                <pc2:cmMk id="{B3DFA2BB-4DC8-4710-B1DD-2E45DCEB62E9}"/>
              </pc2:cmMkLst>
            </pc226:cmChg>
          </p:ext>
        </pc:extLst>
      </pc:sldChg>
      <pc:sldChg chg="delCm">
        <pc:chgData name="Muffoletto, Jamie" userId="daf1e3c6-8137-448a-b141-d23049d419b5" providerId="ADAL" clId="{70D5F7CC-64E8-4694-9A58-18F1BC84E56B}" dt="2024-07-15T12:51:42.977" v="2"/>
        <pc:sldMkLst>
          <pc:docMk/>
          <pc:sldMk cId="2574992220" sldId="21457069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1:41.914" v="1"/>
              <pc2:cmMkLst xmlns:pc2="http://schemas.microsoft.com/office/powerpoint/2019/9/main/command">
                <pc:docMk/>
                <pc:sldMk cId="2574992220" sldId="2145706922"/>
                <pc2:cmMk id="{856F6D43-C256-4781-BEEF-7C0F8DF27389}"/>
              </pc2:cmMkLst>
            </pc226:cmChg>
            <pc226:cmChg xmlns:pc226="http://schemas.microsoft.com/office/powerpoint/2022/06/main/command" chg="del">
              <pc226:chgData name="Muffoletto, Jamie" userId="daf1e3c6-8137-448a-b141-d23049d419b5" providerId="ADAL" clId="{70D5F7CC-64E8-4694-9A58-18F1BC84E56B}" dt="2024-07-15T12:51:42.977" v="2"/>
              <pc2:cmMkLst xmlns:pc2="http://schemas.microsoft.com/office/powerpoint/2019/9/main/command">
                <pc:docMk/>
                <pc:sldMk cId="2574992220" sldId="2145706922"/>
                <pc2:cmMk id="{9C08ADD5-A808-4F31-A1B2-5C26B623592F}"/>
              </pc2:cmMkLst>
            </pc226:cmChg>
          </p:ext>
        </pc:extLst>
      </pc:sldChg>
      <pc:sldChg chg="delCm">
        <pc:chgData name="Muffoletto, Jamie" userId="daf1e3c6-8137-448a-b141-d23049d419b5" providerId="ADAL" clId="{70D5F7CC-64E8-4694-9A58-18F1BC84E56B}" dt="2024-07-15T12:52:01.696" v="5"/>
        <pc:sldMkLst>
          <pc:docMk/>
          <pc:sldMk cId="1585894091" sldId="214570700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2:01.696" v="5"/>
              <pc2:cmMkLst xmlns:pc2="http://schemas.microsoft.com/office/powerpoint/2019/9/main/command">
                <pc:docMk/>
                <pc:sldMk cId="1585894091" sldId="2145707005"/>
                <pc2:cmMk id="{C71A3CDF-2FED-4E08-A44D-9D28278680CA}"/>
              </pc2:cmMkLst>
            </pc226:cmChg>
          </p:ext>
        </pc:extLst>
      </pc:sldChg>
      <pc:sldChg chg="delCm">
        <pc:chgData name="Muffoletto, Jamie" userId="daf1e3c6-8137-448a-b141-d23049d419b5" providerId="ADAL" clId="{70D5F7CC-64E8-4694-9A58-18F1BC84E56B}" dt="2024-07-15T12:52:04.701" v="6"/>
        <pc:sldMkLst>
          <pc:docMk/>
          <pc:sldMk cId="1513645186" sldId="214570700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2:04.701" v="6"/>
              <pc2:cmMkLst xmlns:pc2="http://schemas.microsoft.com/office/powerpoint/2019/9/main/command">
                <pc:docMk/>
                <pc:sldMk cId="1513645186" sldId="2145707006"/>
                <pc2:cmMk id="{71D7F33E-AFA1-47C9-AB03-2C5396AAB3BB}"/>
              </pc2:cmMkLst>
            </pc226:cmChg>
          </p:ext>
        </pc:extLst>
      </pc:sldChg>
      <pc:sldChg chg="delCm">
        <pc:chgData name="Muffoletto, Jamie" userId="daf1e3c6-8137-448a-b141-d23049d419b5" providerId="ADAL" clId="{70D5F7CC-64E8-4694-9A58-18F1BC84E56B}" dt="2024-07-15T12:52:32.177" v="14"/>
        <pc:sldMkLst>
          <pc:docMk/>
          <pc:sldMk cId="2010810746" sldId="214570701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2:32.177" v="14"/>
              <pc2:cmMkLst xmlns:pc2="http://schemas.microsoft.com/office/powerpoint/2019/9/main/command">
                <pc:docMk/>
                <pc:sldMk cId="2010810746" sldId="2145707012"/>
                <pc2:cmMk id="{E920C085-765C-45AC-8E80-547334C54A86}"/>
              </pc2:cmMkLst>
            </pc226:cmChg>
            <pc226:cmChg xmlns:pc226="http://schemas.microsoft.com/office/powerpoint/2022/06/main/command" chg="del">
              <pc226:chgData name="Muffoletto, Jamie" userId="daf1e3c6-8137-448a-b141-d23049d419b5" providerId="ADAL" clId="{70D5F7CC-64E8-4694-9A58-18F1BC84E56B}" dt="2024-07-15T12:52:31.231" v="13"/>
              <pc2:cmMkLst xmlns:pc2="http://schemas.microsoft.com/office/powerpoint/2019/9/main/command">
                <pc:docMk/>
                <pc:sldMk cId="2010810746" sldId="2145707012"/>
                <pc2:cmMk id="{EF3F2FA2-FFC2-4D5B-87AB-F1D498A5064C}"/>
              </pc2:cmMkLst>
            </pc226:cmChg>
          </p:ext>
        </pc:extLst>
      </pc:sldChg>
      <pc:sldChg chg="delCm">
        <pc:chgData name="Muffoletto, Jamie" userId="daf1e3c6-8137-448a-b141-d23049d419b5" providerId="ADAL" clId="{70D5F7CC-64E8-4694-9A58-18F1BC84E56B}" dt="2024-07-15T12:52:28.010" v="12"/>
        <pc:sldMkLst>
          <pc:docMk/>
          <pc:sldMk cId="1395659750" sldId="214570701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2:28.010" v="12"/>
              <pc2:cmMkLst xmlns:pc2="http://schemas.microsoft.com/office/powerpoint/2019/9/main/command">
                <pc:docMk/>
                <pc:sldMk cId="1395659750" sldId="2145707019"/>
                <pc2:cmMk id="{8C6172C1-691B-4A67-A43F-06809B4FAE9D}"/>
              </pc2:cmMkLst>
            </pc226:cmChg>
          </p:ext>
        </pc:extLst>
      </pc:sldChg>
      <pc:sldChg chg="modNotesTx">
        <pc:chgData name="Muffoletto, Jamie" userId="daf1e3c6-8137-448a-b141-d23049d419b5" providerId="ADAL" clId="{70D5F7CC-64E8-4694-9A58-18F1BC84E56B}" dt="2024-07-15T12:54:01.903" v="30" actId="6549"/>
        <pc:sldMkLst>
          <pc:docMk/>
          <pc:sldMk cId="3190882338" sldId="2145707020"/>
        </pc:sldMkLst>
      </pc:sldChg>
      <pc:sldChg chg="delCm">
        <pc:chgData name="Muffoletto, Jamie" userId="daf1e3c6-8137-448a-b141-d23049d419b5" providerId="ADAL" clId="{70D5F7CC-64E8-4694-9A58-18F1BC84E56B}" dt="2024-07-15T12:51:55.406" v="4"/>
        <pc:sldMkLst>
          <pc:docMk/>
          <pc:sldMk cId="1136175412" sldId="21457070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1:55.406" v="4"/>
              <pc2:cmMkLst xmlns:pc2="http://schemas.microsoft.com/office/powerpoint/2019/9/main/command">
                <pc:docMk/>
                <pc:sldMk cId="1136175412" sldId="2145707022"/>
                <pc2:cmMk id="{DD126762-DC70-4ABF-AD0A-6F0221F95629}"/>
              </pc2:cmMkLst>
            </pc226:cmChg>
          </p:ext>
        </pc:extLst>
      </pc:sldChg>
      <pc:sldChg chg="modSp mod delCm modNotesTx">
        <pc:chgData name="Muffoletto, Jamie" userId="daf1e3c6-8137-448a-b141-d23049d419b5" providerId="ADAL" clId="{70D5F7CC-64E8-4694-9A58-18F1BC84E56B}" dt="2024-07-15T12:55:07.362" v="36" actId="20577"/>
        <pc:sldMkLst>
          <pc:docMk/>
          <pc:sldMk cId="976500806" sldId="2145707046"/>
        </pc:sldMkLst>
        <pc:spChg chg="mod">
          <ac:chgData name="Muffoletto, Jamie" userId="daf1e3c6-8137-448a-b141-d23049d419b5" providerId="ADAL" clId="{70D5F7CC-64E8-4694-9A58-18F1BC84E56B}" dt="2024-07-15T12:55:07.362" v="36" actId="20577"/>
          <ac:spMkLst>
            <pc:docMk/>
            <pc:sldMk cId="976500806" sldId="2145707046"/>
            <ac:spMk id="3" creationId="{12C5F9EA-F292-6C03-6EE2-2B7E9DE6285A}"/>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2:24.103" v="11"/>
              <pc2:cmMkLst xmlns:pc2="http://schemas.microsoft.com/office/powerpoint/2019/9/main/command">
                <pc:docMk/>
                <pc:sldMk cId="976500806" sldId="2145707046"/>
                <pc2:cmMk id="{2EFA0085-A48A-41BE-B8F4-D58ECA4AD97B}"/>
              </pc2:cmMkLst>
            </pc226:cmChg>
            <pc226:cmChg xmlns:pc226="http://schemas.microsoft.com/office/powerpoint/2022/06/main/command" chg="del">
              <pc226:chgData name="Muffoletto, Jamie" userId="daf1e3c6-8137-448a-b141-d23049d419b5" providerId="ADAL" clId="{70D5F7CC-64E8-4694-9A58-18F1BC84E56B}" dt="2024-07-15T12:52:21.896" v="8"/>
              <pc2:cmMkLst xmlns:pc2="http://schemas.microsoft.com/office/powerpoint/2019/9/main/command">
                <pc:docMk/>
                <pc:sldMk cId="976500806" sldId="2145707046"/>
                <pc2:cmMk id="{EE489C8C-FA85-43EE-B957-AA84B1593AE9}"/>
              </pc2:cmMkLst>
            </pc226:cmChg>
            <pc226:cmChg xmlns:pc226="http://schemas.microsoft.com/office/powerpoint/2022/06/main/command" chg="del">
              <pc226:chgData name="Muffoletto, Jamie" userId="daf1e3c6-8137-448a-b141-d23049d419b5" providerId="ADAL" clId="{70D5F7CC-64E8-4694-9A58-18F1BC84E56B}" dt="2024-07-15T12:52:22.639" v="9"/>
              <pc2:cmMkLst xmlns:pc2="http://schemas.microsoft.com/office/powerpoint/2019/9/main/command">
                <pc:docMk/>
                <pc:sldMk cId="976500806" sldId="2145707046"/>
                <pc2:cmMk id="{2F2C4DF1-C0C9-41CA-AC98-1823FDC522EB}"/>
              </pc2:cmMkLst>
            </pc226:cmChg>
            <pc226:cmChg xmlns:pc226="http://schemas.microsoft.com/office/powerpoint/2022/06/main/command" chg="del">
              <pc226:chgData name="Muffoletto, Jamie" userId="daf1e3c6-8137-448a-b141-d23049d419b5" providerId="ADAL" clId="{70D5F7CC-64E8-4694-9A58-18F1BC84E56B}" dt="2024-07-15T12:52:23.388" v="10"/>
              <pc2:cmMkLst xmlns:pc2="http://schemas.microsoft.com/office/powerpoint/2019/9/main/command">
                <pc:docMk/>
                <pc:sldMk cId="976500806" sldId="2145707046"/>
                <pc2:cmMk id="{0B9590FD-ACED-430F-81C7-6E4E0B953A0F}"/>
              </pc2:cmMkLst>
            </pc226:cmChg>
          </p:ext>
        </pc:extLst>
      </pc:sldChg>
      <pc:sldChg chg="delSp modSp mod delCm">
        <pc:chgData name="Muffoletto, Jamie" userId="daf1e3c6-8137-448a-b141-d23049d419b5" providerId="ADAL" clId="{70D5F7CC-64E8-4694-9A58-18F1BC84E56B}" dt="2024-07-15T12:55:14.089" v="37" actId="20577"/>
        <pc:sldMkLst>
          <pc:docMk/>
          <pc:sldMk cId="2890665974" sldId="2145707047"/>
        </pc:sldMkLst>
        <pc:spChg chg="mod">
          <ac:chgData name="Muffoletto, Jamie" userId="daf1e3c6-8137-448a-b141-d23049d419b5" providerId="ADAL" clId="{70D5F7CC-64E8-4694-9A58-18F1BC84E56B}" dt="2024-07-15T12:55:14.089" v="37" actId="20577"/>
          <ac:spMkLst>
            <pc:docMk/>
            <pc:sldMk cId="2890665974" sldId="2145707047"/>
            <ac:spMk id="3" creationId="{06942845-BD5A-42C5-A5C4-13339DD507AB}"/>
          </ac:spMkLst>
        </pc:spChg>
        <pc:spChg chg="del">
          <ac:chgData name="Muffoletto, Jamie" userId="daf1e3c6-8137-448a-b141-d23049d419b5" providerId="ADAL" clId="{70D5F7CC-64E8-4694-9A58-18F1BC84E56B}" dt="2024-07-15T12:54:54.792" v="34" actId="478"/>
          <ac:spMkLst>
            <pc:docMk/>
            <pc:sldMk cId="2890665974" sldId="2145707047"/>
            <ac:spMk id="4" creationId="{6E8C7837-9F29-06DA-F932-41F15651F14E}"/>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2:50.852" v="22"/>
              <pc2:cmMkLst xmlns:pc2="http://schemas.microsoft.com/office/powerpoint/2019/9/main/command">
                <pc:docMk/>
                <pc:sldMk cId="2890665974" sldId="2145707047"/>
                <pc2:cmMk id="{F202C258-2FCF-4F17-9732-7252273DB860}"/>
              </pc2:cmMkLst>
            </pc226:cmChg>
            <pc226:cmChg xmlns:pc226="http://schemas.microsoft.com/office/powerpoint/2022/06/main/command" chg="del">
              <pc226:chgData name="Muffoletto, Jamie" userId="daf1e3c6-8137-448a-b141-d23049d419b5" providerId="ADAL" clId="{70D5F7CC-64E8-4694-9A58-18F1BC84E56B}" dt="2024-07-15T12:52:49.524" v="20"/>
              <pc2:cmMkLst xmlns:pc2="http://schemas.microsoft.com/office/powerpoint/2019/9/main/command">
                <pc:docMk/>
                <pc:sldMk cId="2890665974" sldId="2145707047"/>
                <pc2:cmMk id="{1F1375AA-B420-4187-8140-C7FF5C678BB0}"/>
              </pc2:cmMkLst>
            </pc226:cmChg>
            <pc226:cmChg xmlns:pc226="http://schemas.microsoft.com/office/powerpoint/2022/06/main/command" chg="del">
              <pc226:chgData name="Muffoletto, Jamie" userId="daf1e3c6-8137-448a-b141-d23049d419b5" providerId="ADAL" clId="{70D5F7CC-64E8-4694-9A58-18F1BC84E56B}" dt="2024-07-15T12:52:50.153" v="21"/>
              <pc2:cmMkLst xmlns:pc2="http://schemas.microsoft.com/office/powerpoint/2019/9/main/command">
                <pc:docMk/>
                <pc:sldMk cId="2890665974" sldId="2145707047"/>
                <pc2:cmMk id="{6DB94CE1-D5D4-400E-9729-DCE330199DDC}"/>
              </pc2:cmMkLst>
            </pc226:cmChg>
          </p:ext>
        </pc:extLst>
      </pc:sldChg>
      <pc:sldChg chg="delSp modSp mod delCm">
        <pc:chgData name="Muffoletto, Jamie" userId="daf1e3c6-8137-448a-b141-d23049d419b5" providerId="ADAL" clId="{70D5F7CC-64E8-4694-9A58-18F1BC84E56B}" dt="2024-07-15T12:55:25.276" v="39" actId="20577"/>
        <pc:sldMkLst>
          <pc:docMk/>
          <pc:sldMk cId="3526259966" sldId="2145707049"/>
        </pc:sldMkLst>
        <pc:spChg chg="mod">
          <ac:chgData name="Muffoletto, Jamie" userId="daf1e3c6-8137-448a-b141-d23049d419b5" providerId="ADAL" clId="{70D5F7CC-64E8-4694-9A58-18F1BC84E56B}" dt="2024-07-15T12:55:25.276" v="39" actId="20577"/>
          <ac:spMkLst>
            <pc:docMk/>
            <pc:sldMk cId="3526259966" sldId="2145707049"/>
            <ac:spMk id="3" creationId="{06942845-BD5A-42C5-A5C4-13339DD507AB}"/>
          </ac:spMkLst>
        </pc:spChg>
        <pc:spChg chg="del">
          <ac:chgData name="Muffoletto, Jamie" userId="daf1e3c6-8137-448a-b141-d23049d419b5" providerId="ADAL" clId="{70D5F7CC-64E8-4694-9A58-18F1BC84E56B}" dt="2024-07-15T12:55:00.049" v="35" actId="478"/>
          <ac:spMkLst>
            <pc:docMk/>
            <pc:sldMk cId="3526259966" sldId="2145707049"/>
            <ac:spMk id="4" creationId="{6E8C7837-9F29-06DA-F932-41F15651F14E}"/>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2:58.728" v="27"/>
              <pc2:cmMkLst xmlns:pc2="http://schemas.microsoft.com/office/powerpoint/2019/9/main/command">
                <pc:docMk/>
                <pc:sldMk cId="3526259966" sldId="2145707049"/>
                <pc2:cmMk id="{2231FA01-E24C-40FB-B3B8-1DD64888B788}"/>
              </pc2:cmMkLst>
            </pc226:cmChg>
            <pc226:cmChg xmlns:pc226="http://schemas.microsoft.com/office/powerpoint/2022/06/main/command" chg="del">
              <pc226:chgData name="Muffoletto, Jamie" userId="daf1e3c6-8137-448a-b141-d23049d419b5" providerId="ADAL" clId="{70D5F7CC-64E8-4694-9A58-18F1BC84E56B}" dt="2024-07-15T12:52:56.091" v="25"/>
              <pc2:cmMkLst xmlns:pc2="http://schemas.microsoft.com/office/powerpoint/2019/9/main/command">
                <pc:docMk/>
                <pc:sldMk cId="3526259966" sldId="2145707049"/>
                <pc2:cmMk id="{2C0F800B-F5FD-4ECB-A8D9-8586792D6935}"/>
              </pc2:cmMkLst>
            </pc226:cmChg>
            <pc226:cmChg xmlns:pc226="http://schemas.microsoft.com/office/powerpoint/2022/06/main/command" chg="del">
              <pc226:chgData name="Muffoletto, Jamie" userId="daf1e3c6-8137-448a-b141-d23049d419b5" providerId="ADAL" clId="{70D5F7CC-64E8-4694-9A58-18F1BC84E56B}" dt="2024-07-15T12:52:57.731" v="26"/>
              <pc2:cmMkLst xmlns:pc2="http://schemas.microsoft.com/office/powerpoint/2019/9/main/command">
                <pc:docMk/>
                <pc:sldMk cId="3526259966" sldId="2145707049"/>
                <pc2:cmMk id="{A5868B50-CE11-4AF0-B6B6-A40EA7F50FAB}"/>
              </pc2:cmMkLst>
            </pc226:cmChg>
            <pc226:cmChg xmlns:pc226="http://schemas.microsoft.com/office/powerpoint/2022/06/main/command" chg="del">
              <pc226:chgData name="Muffoletto, Jamie" userId="daf1e3c6-8137-448a-b141-d23049d419b5" providerId="ADAL" clId="{70D5F7CC-64E8-4694-9A58-18F1BC84E56B}" dt="2024-07-15T12:52:54.960" v="24"/>
              <pc2:cmMkLst xmlns:pc2="http://schemas.microsoft.com/office/powerpoint/2019/9/main/command">
                <pc:docMk/>
                <pc:sldMk cId="3526259966" sldId="2145707049"/>
                <pc2:cmMk id="{83A90B51-5E28-4563-A173-8BC5AEF0791A}"/>
              </pc2:cmMkLst>
            </pc226:cmChg>
            <pc226:cmChg xmlns:pc226="http://schemas.microsoft.com/office/powerpoint/2022/06/main/command" chg="del">
              <pc226:chgData name="Muffoletto, Jamie" userId="daf1e3c6-8137-448a-b141-d23049d419b5" providerId="ADAL" clId="{70D5F7CC-64E8-4694-9A58-18F1BC84E56B}" dt="2024-07-15T12:52:54.227" v="23"/>
              <pc2:cmMkLst xmlns:pc2="http://schemas.microsoft.com/office/powerpoint/2019/9/main/command">
                <pc:docMk/>
                <pc:sldMk cId="3526259966" sldId="2145707049"/>
                <pc2:cmMk id="{CF950FCA-93A1-4B92-96E0-06051AA4A5A4}"/>
              </pc2:cmMkLst>
            </pc226:cmChg>
            <pc226:cmChg xmlns:pc226="http://schemas.microsoft.com/office/powerpoint/2022/06/main/command" chg="del">
              <pc226:chgData name="Muffoletto, Jamie" userId="daf1e3c6-8137-448a-b141-d23049d419b5" providerId="ADAL" clId="{70D5F7CC-64E8-4694-9A58-18F1BC84E56B}" dt="2024-07-15T12:52:59.659" v="28"/>
              <pc2:cmMkLst xmlns:pc2="http://schemas.microsoft.com/office/powerpoint/2019/9/main/command">
                <pc:docMk/>
                <pc:sldMk cId="3526259966" sldId="2145707049"/>
                <pc2:cmMk id="{FC670DD7-9B54-4279-9B35-DF5E3CBBAF93}"/>
              </pc2:cmMkLst>
            </pc226:cmChg>
          </p:ext>
        </pc:extLst>
      </pc:sldChg>
      <pc:sldChg chg="delSp mod delCm modNotesTx">
        <pc:chgData name="Muffoletto, Jamie" userId="daf1e3c6-8137-448a-b141-d23049d419b5" providerId="ADAL" clId="{70D5F7CC-64E8-4694-9A58-18F1BC84E56B}" dt="2024-07-15T12:54:47.322" v="33" actId="478"/>
        <pc:sldMkLst>
          <pc:docMk/>
          <pc:sldMk cId="3752639114" sldId="2145707050"/>
        </pc:sldMkLst>
        <pc:spChg chg="del">
          <ac:chgData name="Muffoletto, Jamie" userId="daf1e3c6-8137-448a-b141-d23049d419b5" providerId="ADAL" clId="{70D5F7CC-64E8-4694-9A58-18F1BC84E56B}" dt="2024-07-15T12:54:47.322" v="33" actId="478"/>
          <ac:spMkLst>
            <pc:docMk/>
            <pc:sldMk cId="3752639114" sldId="2145707050"/>
            <ac:spMk id="4" creationId="{6E8C7837-9F29-06DA-F932-41F15651F14E}"/>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70D5F7CC-64E8-4694-9A58-18F1BC84E56B}" dt="2024-07-15T12:52:43.870" v="16"/>
              <pc2:cmMkLst xmlns:pc2="http://schemas.microsoft.com/office/powerpoint/2019/9/main/command">
                <pc:docMk/>
                <pc:sldMk cId="3752639114" sldId="2145707050"/>
                <pc2:cmMk id="{54F63324-71BB-4CFC-B740-761E2EA229E7}"/>
              </pc2:cmMkLst>
            </pc226:cmChg>
            <pc226:cmChg xmlns:pc226="http://schemas.microsoft.com/office/powerpoint/2022/06/main/command" chg="del">
              <pc226:chgData name="Muffoletto, Jamie" userId="daf1e3c6-8137-448a-b141-d23049d419b5" providerId="ADAL" clId="{70D5F7CC-64E8-4694-9A58-18F1BC84E56B}" dt="2024-07-15T12:52:46.021" v="19"/>
              <pc2:cmMkLst xmlns:pc2="http://schemas.microsoft.com/office/powerpoint/2019/9/main/command">
                <pc:docMk/>
                <pc:sldMk cId="3752639114" sldId="2145707050"/>
                <pc2:cmMk id="{E157972E-B1F1-4C41-86BC-56CD8F31D52B}"/>
              </pc2:cmMkLst>
            </pc226:cmChg>
            <pc226:cmChg xmlns:pc226="http://schemas.microsoft.com/office/powerpoint/2022/06/main/command" chg="del">
              <pc226:chgData name="Muffoletto, Jamie" userId="daf1e3c6-8137-448a-b141-d23049d419b5" providerId="ADAL" clId="{70D5F7CC-64E8-4694-9A58-18F1BC84E56B}" dt="2024-07-15T12:52:45.312" v="18"/>
              <pc2:cmMkLst xmlns:pc2="http://schemas.microsoft.com/office/powerpoint/2019/9/main/command">
                <pc:docMk/>
                <pc:sldMk cId="3752639114" sldId="2145707050"/>
                <pc2:cmMk id="{53341A4A-FFA7-4C25-946E-95286A9DF605}"/>
              </pc2:cmMkLst>
            </pc226:cmChg>
            <pc226:cmChg xmlns:pc226="http://schemas.microsoft.com/office/powerpoint/2022/06/main/command" chg="del">
              <pc226:chgData name="Muffoletto, Jamie" userId="daf1e3c6-8137-448a-b141-d23049d419b5" providerId="ADAL" clId="{70D5F7CC-64E8-4694-9A58-18F1BC84E56B}" dt="2024-07-15T12:52:44.620" v="17"/>
              <pc2:cmMkLst xmlns:pc2="http://schemas.microsoft.com/office/powerpoint/2019/9/main/command">
                <pc:docMk/>
                <pc:sldMk cId="3752639114" sldId="2145707050"/>
                <pc2:cmMk id="{4601D787-10B3-46C3-AEBD-AA88E0102523}"/>
              </pc2:cmMkLst>
            </pc226:cmChg>
            <pc226:cmChg xmlns:pc226="http://schemas.microsoft.com/office/powerpoint/2022/06/main/command" chg="del">
              <pc226:chgData name="Muffoletto, Jamie" userId="daf1e3c6-8137-448a-b141-d23049d419b5" providerId="ADAL" clId="{70D5F7CC-64E8-4694-9A58-18F1BC84E56B}" dt="2024-07-15T12:52:42.812" v="15"/>
              <pc2:cmMkLst xmlns:pc2="http://schemas.microsoft.com/office/powerpoint/2019/9/main/command">
                <pc:docMk/>
                <pc:sldMk cId="3752639114" sldId="2145707050"/>
                <pc2:cmMk id="{D31C3ACA-9648-4C55-AB61-BC818ABEF25E}"/>
              </pc2:cmMkLst>
            </pc226:cmChg>
          </p:ext>
        </pc:extLst>
      </pc:sldChg>
    </pc:docChg>
  </pc:docChgLst>
  <pc:docChgLst>
    <pc:chgData name="Simons, Leanne" userId="S::leanne.simons@tea.texas.gov::f0b41770-584b-4844-b5c5-b29dec998724" providerId="AD" clId="Web-{C10A56F8-C0FE-9A60-11AA-7912A5F73D9E}"/>
    <pc:docChg chg="modSld">
      <pc:chgData name="Simons, Leanne" userId="S::leanne.simons@tea.texas.gov::f0b41770-584b-4844-b5c5-b29dec998724" providerId="AD" clId="Web-{C10A56F8-C0FE-9A60-11AA-7912A5F73D9E}" dt="2024-07-09T16:05:11.312" v="12"/>
      <pc:docMkLst>
        <pc:docMk/>
      </pc:docMkLst>
      <pc:sldChg chg="addCm">
        <pc:chgData name="Simons, Leanne" userId="S::leanne.simons@tea.texas.gov::f0b41770-584b-4844-b5c5-b29dec998724" providerId="AD" clId="Web-{C10A56F8-C0FE-9A60-11AA-7912A5F73D9E}" dt="2024-07-09T15:26:47.018" v="0"/>
        <pc:sldMkLst>
          <pc:docMk/>
          <pc:sldMk cId="101772985" sldId="430"/>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10A56F8-C0FE-9A60-11AA-7912A5F73D9E}" dt="2024-07-09T15:26:47.018" v="0"/>
              <pc2:cmMkLst xmlns:pc2="http://schemas.microsoft.com/office/powerpoint/2019/9/main/command">
                <pc:docMk/>
                <pc:sldMk cId="101772985" sldId="430"/>
                <pc2:cmMk id="{98DFECC1-DFF8-49A0-AF81-034012BA0CAD}"/>
              </pc2:cmMkLst>
            </pc226:cmChg>
          </p:ext>
        </pc:extLst>
      </pc:sldChg>
      <pc:sldChg chg="addCm">
        <pc:chgData name="Simons, Leanne" userId="S::leanne.simons@tea.texas.gov::f0b41770-584b-4844-b5c5-b29dec998724" providerId="AD" clId="Web-{C10A56F8-C0FE-9A60-11AA-7912A5F73D9E}" dt="2024-07-09T15:35:48.585" v="3"/>
        <pc:sldMkLst>
          <pc:docMk/>
          <pc:sldMk cId="3372854681" sldId="1345"/>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10A56F8-C0FE-9A60-11AA-7912A5F73D9E}" dt="2024-07-09T15:35:48.585" v="3"/>
              <pc2:cmMkLst xmlns:pc2="http://schemas.microsoft.com/office/powerpoint/2019/9/main/command">
                <pc:docMk/>
                <pc:sldMk cId="3372854681" sldId="1345"/>
                <pc2:cmMk id="{099EBC20-7CC8-420A-A155-275831D37AD1}"/>
              </pc2:cmMkLst>
            </pc226:cmChg>
          </p:ext>
        </pc:extLst>
      </pc:sldChg>
      <pc:sldChg chg="addCm">
        <pc:chgData name="Simons, Leanne" userId="S::leanne.simons@tea.texas.gov::f0b41770-584b-4844-b5c5-b29dec998724" providerId="AD" clId="Web-{C10A56F8-C0FE-9A60-11AA-7912A5F73D9E}" dt="2024-07-09T15:30:49.074" v="1"/>
        <pc:sldMkLst>
          <pc:docMk/>
          <pc:sldMk cId="1585894091" sldId="2145707005"/>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10A56F8-C0FE-9A60-11AA-7912A5F73D9E}" dt="2024-07-09T15:30:49.074" v="1"/>
              <pc2:cmMkLst xmlns:pc2="http://schemas.microsoft.com/office/powerpoint/2019/9/main/command">
                <pc:docMk/>
                <pc:sldMk cId="1585894091" sldId="2145707005"/>
                <pc2:cmMk id="{C71A3CDF-2FED-4E08-A44D-9D28278680CA}"/>
              </pc2:cmMkLst>
            </pc226:cmChg>
          </p:ext>
        </pc:extLst>
      </pc:sldChg>
      <pc:sldChg chg="addCm">
        <pc:chgData name="Simons, Leanne" userId="S::leanne.simons@tea.texas.gov::f0b41770-584b-4844-b5c5-b29dec998724" providerId="AD" clId="Web-{C10A56F8-C0FE-9A60-11AA-7912A5F73D9E}" dt="2024-07-09T15:31:33.122" v="2"/>
        <pc:sldMkLst>
          <pc:docMk/>
          <pc:sldMk cId="1513645186" sldId="214570700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10A56F8-C0FE-9A60-11AA-7912A5F73D9E}" dt="2024-07-09T15:31:33.122" v="2"/>
              <pc2:cmMkLst xmlns:pc2="http://schemas.microsoft.com/office/powerpoint/2019/9/main/command">
                <pc:docMk/>
                <pc:sldMk cId="1513645186" sldId="2145707006"/>
                <pc2:cmMk id="{71D7F33E-AFA1-47C9-AB03-2C5396AAB3BB}"/>
              </pc2:cmMkLst>
            </pc226:cmChg>
          </p:ext>
        </pc:extLst>
      </pc:sldChg>
      <pc:sldChg chg="addCm">
        <pc:chgData name="Simons, Leanne" userId="S::leanne.simons@tea.texas.gov::f0b41770-584b-4844-b5c5-b29dec998724" providerId="AD" clId="Web-{C10A56F8-C0FE-9A60-11AA-7912A5F73D9E}" dt="2024-07-09T15:58:08.856" v="6"/>
        <pc:sldMkLst>
          <pc:docMk/>
          <pc:sldMk cId="2010810746" sldId="214570701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10A56F8-C0FE-9A60-11AA-7912A5F73D9E}" dt="2024-07-09T15:58:08.856" v="6"/>
              <pc2:cmMkLst xmlns:pc2="http://schemas.microsoft.com/office/powerpoint/2019/9/main/command">
                <pc:docMk/>
                <pc:sldMk cId="2010810746" sldId="2145707012"/>
                <pc2:cmMk id="{E920C085-765C-45AC-8E80-547334C54A86}"/>
              </pc2:cmMkLst>
            </pc226:cmChg>
            <pc226:cmChg xmlns:pc226="http://schemas.microsoft.com/office/powerpoint/2022/06/main/command" chg="add">
              <pc226:chgData name="Simons, Leanne" userId="S::leanne.simons@tea.texas.gov::f0b41770-584b-4844-b5c5-b29dec998724" providerId="AD" clId="Web-{C10A56F8-C0FE-9A60-11AA-7912A5F73D9E}" dt="2024-07-09T15:57:34.542" v="5"/>
              <pc2:cmMkLst xmlns:pc2="http://schemas.microsoft.com/office/powerpoint/2019/9/main/command">
                <pc:docMk/>
                <pc:sldMk cId="2010810746" sldId="2145707012"/>
                <pc2:cmMk id="{EF3F2FA2-FFC2-4D5B-87AB-F1D498A5064C}"/>
              </pc2:cmMkLst>
            </pc226:cmChg>
          </p:ext>
        </pc:extLst>
      </pc:sldChg>
      <pc:sldChg chg="addCm">
        <pc:chgData name="Simons, Leanne" userId="S::leanne.simons@tea.texas.gov::f0b41770-584b-4844-b5c5-b29dec998724" providerId="AD" clId="Web-{C10A56F8-C0FE-9A60-11AA-7912A5F73D9E}" dt="2024-07-09T15:58:57.249" v="7"/>
        <pc:sldMkLst>
          <pc:docMk/>
          <pc:sldMk cId="3938024488" sldId="2145707023"/>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10A56F8-C0FE-9A60-11AA-7912A5F73D9E}" dt="2024-07-09T15:58:57.249" v="7"/>
              <pc2:cmMkLst xmlns:pc2="http://schemas.microsoft.com/office/powerpoint/2019/9/main/command">
                <pc:docMk/>
                <pc:sldMk cId="3938024488" sldId="2145707023"/>
                <pc2:cmMk id="{75DD6BB4-BD0D-4D38-BC33-6865D419ACB9}"/>
              </pc2:cmMkLst>
            </pc226:cmChg>
          </p:ext>
        </pc:extLst>
      </pc:sldChg>
      <pc:sldChg chg="addCm">
        <pc:chgData name="Simons, Leanne" userId="S::leanne.simons@tea.texas.gov::f0b41770-584b-4844-b5c5-b29dec998724" providerId="AD" clId="Web-{C10A56F8-C0FE-9A60-11AA-7912A5F73D9E}" dt="2024-07-09T15:37:57.496" v="4"/>
        <pc:sldMkLst>
          <pc:docMk/>
          <pc:sldMk cId="976500806" sldId="214570704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10A56F8-C0FE-9A60-11AA-7912A5F73D9E}" dt="2024-07-09T15:37:57.496" v="4"/>
              <pc2:cmMkLst xmlns:pc2="http://schemas.microsoft.com/office/powerpoint/2019/9/main/command">
                <pc:docMk/>
                <pc:sldMk cId="976500806" sldId="2145707046"/>
                <pc2:cmMk id="{0B9590FD-ACED-430F-81C7-6E4E0B953A0F}"/>
              </pc2:cmMkLst>
            </pc226:cmChg>
          </p:ext>
        </pc:extLst>
      </pc:sldChg>
      <pc:sldChg chg="addCm">
        <pc:chgData name="Simons, Leanne" userId="S::leanne.simons@tea.texas.gov::f0b41770-584b-4844-b5c5-b29dec998724" providerId="AD" clId="Web-{C10A56F8-C0FE-9A60-11AA-7912A5F73D9E}" dt="2024-07-09T16:05:11.312" v="12"/>
        <pc:sldMkLst>
          <pc:docMk/>
          <pc:sldMk cId="3526259966" sldId="2145707049"/>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C10A56F8-C0FE-9A60-11AA-7912A5F73D9E}" dt="2024-07-09T16:05:11.312" v="12"/>
              <pc2:cmMkLst xmlns:pc2="http://schemas.microsoft.com/office/powerpoint/2019/9/main/command">
                <pc:docMk/>
                <pc:sldMk cId="3526259966" sldId="2145707049"/>
                <pc2:cmMk id="{A5868B50-CE11-4AF0-B6B6-A40EA7F50FAB}"/>
              </pc2:cmMkLst>
            </pc226:cmChg>
          </p:ext>
        </pc:extLst>
      </pc:sldChg>
      <pc:sldChg chg="modSp addCm modCm">
        <pc:chgData name="Simons, Leanne" userId="S::leanne.simons@tea.texas.gov::f0b41770-584b-4844-b5c5-b29dec998724" providerId="AD" clId="Web-{C10A56F8-C0FE-9A60-11AA-7912A5F73D9E}" dt="2024-07-09T16:03:16.854" v="11" actId="20577"/>
        <pc:sldMkLst>
          <pc:docMk/>
          <pc:sldMk cId="3752639114" sldId="2145707050"/>
        </pc:sldMkLst>
        <pc:spChg chg="mod">
          <ac:chgData name="Simons, Leanne" userId="S::leanne.simons@tea.texas.gov::f0b41770-584b-4844-b5c5-b29dec998724" providerId="AD" clId="Web-{C10A56F8-C0FE-9A60-11AA-7912A5F73D9E}" dt="2024-07-09T16:03:16.854" v="11" actId="20577"/>
          <ac:spMkLst>
            <pc:docMk/>
            <pc:sldMk cId="3752639114" sldId="2145707050"/>
            <ac:spMk id="5" creationId="{D6230061-50ED-D709-D53D-4C38A6D1BC0F}"/>
          </ac:spMkLst>
        </pc:spChg>
        <pc:extLst>
          <p:ext xmlns:p="http://schemas.openxmlformats.org/presentationml/2006/main" uri="{D6D511B9-2390-475A-947B-AFAB55BFBCF1}">
            <pc226:cmChg xmlns:pc226="http://schemas.microsoft.com/office/powerpoint/2022/06/main/command" chg="add mod">
              <pc226:chgData name="Simons, Leanne" userId="S::leanne.simons@tea.texas.gov::f0b41770-584b-4844-b5c5-b29dec998724" providerId="AD" clId="Web-{C10A56F8-C0FE-9A60-11AA-7912A5F73D9E}" dt="2024-07-09T16:03:05.353" v="10"/>
              <pc2:cmMkLst xmlns:pc2="http://schemas.microsoft.com/office/powerpoint/2019/9/main/command">
                <pc:docMk/>
                <pc:sldMk cId="3752639114" sldId="2145707050"/>
                <pc2:cmMk id="{4601D787-10B3-46C3-AEBD-AA88E0102523}"/>
              </pc2:cmMkLst>
            </pc226:cmChg>
          </p:ext>
        </pc:extLst>
      </pc:sldChg>
    </pc:docChg>
  </pc:docChgLst>
  <pc:docChgLst>
    <pc:chgData name="Muffoletto, Jamie" userId="daf1e3c6-8137-448a-b141-d23049d419b5" providerId="ADAL" clId="{116EAB4E-16D3-4F7E-9821-682B003F01A3}"/>
    <pc:docChg chg="addSld modSld">
      <pc:chgData name="Muffoletto, Jamie" userId="daf1e3c6-8137-448a-b141-d23049d419b5" providerId="ADAL" clId="{116EAB4E-16D3-4F7E-9821-682B003F01A3}" dt="2024-06-14T22:35:55.068" v="107"/>
      <pc:docMkLst>
        <pc:docMk/>
      </pc:docMkLst>
      <pc:sldChg chg="modSp mod">
        <pc:chgData name="Muffoletto, Jamie" userId="daf1e3c6-8137-448a-b141-d23049d419b5" providerId="ADAL" clId="{116EAB4E-16D3-4F7E-9821-682B003F01A3}" dt="2024-06-14T22:05:18.687" v="49"/>
        <pc:sldMkLst>
          <pc:docMk/>
          <pc:sldMk cId="3470628635" sldId="1338"/>
        </pc:sldMkLst>
        <pc:spChg chg="mod">
          <ac:chgData name="Muffoletto, Jamie" userId="daf1e3c6-8137-448a-b141-d23049d419b5" providerId="ADAL" clId="{116EAB4E-16D3-4F7E-9821-682B003F01A3}" dt="2024-06-14T22:05:18.687" v="49"/>
          <ac:spMkLst>
            <pc:docMk/>
            <pc:sldMk cId="3470628635" sldId="1338"/>
            <ac:spMk id="2" creationId="{C7EDE99E-CC8D-C334-0BED-7590C6DB0299}"/>
          </ac:spMkLst>
        </pc:spChg>
        <pc:spChg chg="mod">
          <ac:chgData name="Muffoletto, Jamie" userId="daf1e3c6-8137-448a-b141-d23049d419b5" providerId="ADAL" clId="{116EAB4E-16D3-4F7E-9821-682B003F01A3}" dt="2024-06-14T22:05:05.633" v="48"/>
          <ac:spMkLst>
            <pc:docMk/>
            <pc:sldMk cId="3470628635" sldId="1338"/>
            <ac:spMk id="3" creationId="{06942845-BD5A-42C5-A5C4-13339DD507AB}"/>
          </ac:spMkLst>
        </pc:spChg>
      </pc:sldChg>
      <pc:sldChg chg="modSp mod">
        <pc:chgData name="Muffoletto, Jamie" userId="daf1e3c6-8137-448a-b141-d23049d419b5" providerId="ADAL" clId="{116EAB4E-16D3-4F7E-9821-682B003F01A3}" dt="2024-06-14T22:35:55.068" v="107"/>
        <pc:sldMkLst>
          <pc:docMk/>
          <pc:sldMk cId="2574992220" sldId="2145706922"/>
        </pc:sldMkLst>
        <pc:spChg chg="mod">
          <ac:chgData name="Muffoletto, Jamie" userId="daf1e3c6-8137-448a-b141-d23049d419b5" providerId="ADAL" clId="{116EAB4E-16D3-4F7E-9821-682B003F01A3}" dt="2024-06-14T22:35:55.068" v="107"/>
          <ac:spMkLst>
            <pc:docMk/>
            <pc:sldMk cId="2574992220" sldId="2145706922"/>
            <ac:spMk id="11" creationId="{B0773B04-EA28-7C3E-6372-D181D8E283EE}"/>
          </ac:spMkLst>
        </pc:spChg>
      </pc:sldChg>
      <pc:sldChg chg="modSp mod addCm">
        <pc:chgData name="Muffoletto, Jamie" userId="daf1e3c6-8137-448a-b141-d23049d419b5" providerId="ADAL" clId="{116EAB4E-16D3-4F7E-9821-682B003F01A3}" dt="2024-06-14T22:29:14.063" v="82"/>
        <pc:sldMkLst>
          <pc:docMk/>
          <pc:sldMk cId="810493986" sldId="2145706976"/>
        </pc:sldMkLst>
        <pc:spChg chg="mod">
          <ac:chgData name="Muffoletto, Jamie" userId="daf1e3c6-8137-448a-b141-d23049d419b5" providerId="ADAL" clId="{116EAB4E-16D3-4F7E-9821-682B003F01A3}" dt="2024-06-14T22:29:01.390" v="81"/>
          <ac:spMkLst>
            <pc:docMk/>
            <pc:sldMk cId="810493986" sldId="2145706976"/>
            <ac:spMk id="4" creationId="{46977B08-A180-B870-2245-B3137F7E3D36}"/>
          </ac:spMkLst>
        </pc:spChg>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116EAB4E-16D3-4F7E-9821-682B003F01A3}" dt="2024-06-14T22:29:14.063" v="82"/>
              <pc2:cmMkLst xmlns:pc2="http://schemas.microsoft.com/office/powerpoint/2019/9/main/command">
                <pc:docMk/>
                <pc:sldMk cId="810493986" sldId="2145706976"/>
                <pc2:cmMk id="{592DBD32-EA8C-4C17-A8BA-436AD702C4E7}"/>
              </pc2:cmMkLst>
            </pc226:cmChg>
          </p:ext>
        </pc:extLst>
      </pc:sldChg>
      <pc:sldChg chg="add">
        <pc:chgData name="Muffoletto, Jamie" userId="daf1e3c6-8137-448a-b141-d23049d419b5" providerId="ADAL" clId="{116EAB4E-16D3-4F7E-9821-682B003F01A3}" dt="2024-06-07T18:02:13.115" v="47"/>
        <pc:sldMkLst>
          <pc:docMk/>
          <pc:sldMk cId="3938024488" sldId="2145707023"/>
        </pc:sldMkLst>
      </pc:sldChg>
      <pc:sldChg chg="modSp add">
        <pc:chgData name="Muffoletto, Jamie" userId="daf1e3c6-8137-448a-b141-d23049d419b5" providerId="ADAL" clId="{116EAB4E-16D3-4F7E-9821-682B003F01A3}" dt="2024-06-14T22:35:13.847" v="83"/>
        <pc:sldMkLst>
          <pc:docMk/>
          <pc:sldMk cId="2078580751" sldId="2145707024"/>
        </pc:sldMkLst>
        <pc:spChg chg="mod">
          <ac:chgData name="Muffoletto, Jamie" userId="daf1e3c6-8137-448a-b141-d23049d419b5" providerId="ADAL" clId="{116EAB4E-16D3-4F7E-9821-682B003F01A3}" dt="2024-06-14T22:35:13.847" v="83"/>
          <ac:spMkLst>
            <pc:docMk/>
            <pc:sldMk cId="2078580751" sldId="2145707024"/>
            <ac:spMk id="3" creationId="{EE5F3CC2-D26C-87F4-379B-E80454480A1A}"/>
          </ac:spMkLst>
        </pc:spChg>
      </pc:sldChg>
      <pc:sldChg chg="add">
        <pc:chgData name="Muffoletto, Jamie" userId="daf1e3c6-8137-448a-b141-d23049d419b5" providerId="ADAL" clId="{116EAB4E-16D3-4F7E-9821-682B003F01A3}" dt="2024-06-07T18:02:13.115" v="47"/>
        <pc:sldMkLst>
          <pc:docMk/>
          <pc:sldMk cId="144353369" sldId="2145707025"/>
        </pc:sldMkLst>
      </pc:sldChg>
      <pc:sldChg chg="add">
        <pc:chgData name="Muffoletto, Jamie" userId="daf1e3c6-8137-448a-b141-d23049d419b5" providerId="ADAL" clId="{116EAB4E-16D3-4F7E-9821-682B003F01A3}" dt="2024-06-14T22:11:20.987" v="50"/>
        <pc:sldMkLst>
          <pc:docMk/>
          <pc:sldMk cId="3720574340" sldId="2145707045"/>
        </pc:sldMkLst>
      </pc:sldChg>
    </pc:docChg>
  </pc:docChgLst>
  <pc:docChgLst>
    <pc:chgData name="Johnson, Scott" userId="bec97677-f0c6-4bfb-b610-83dc74061801" providerId="ADAL" clId="{EE5C1EC0-A9EB-430C-9745-12202EE7894A}"/>
    <pc:docChg chg="undo custSel addSld delSld modSld">
      <pc:chgData name="Johnson, Scott" userId="bec97677-f0c6-4bfb-b610-83dc74061801" providerId="ADAL" clId="{EE5C1EC0-A9EB-430C-9745-12202EE7894A}" dt="2024-07-11T20:44:06.063" v="736" actId="47"/>
      <pc:docMkLst>
        <pc:docMk/>
      </pc:docMkLst>
      <pc:sldChg chg="modSp mod">
        <pc:chgData name="Johnson, Scott" userId="bec97677-f0c6-4bfb-b610-83dc74061801" providerId="ADAL" clId="{EE5C1EC0-A9EB-430C-9745-12202EE7894A}" dt="2024-07-08T21:21:13.975" v="135" actId="20577"/>
        <pc:sldMkLst>
          <pc:docMk/>
          <pc:sldMk cId="101772985" sldId="430"/>
        </pc:sldMkLst>
        <pc:spChg chg="mod">
          <ac:chgData name="Johnson, Scott" userId="bec97677-f0c6-4bfb-b610-83dc74061801" providerId="ADAL" clId="{EE5C1EC0-A9EB-430C-9745-12202EE7894A}" dt="2024-07-08T21:21:13.975" v="135" actId="20577"/>
          <ac:spMkLst>
            <pc:docMk/>
            <pc:sldMk cId="101772985" sldId="430"/>
            <ac:spMk id="4" creationId="{C22108A9-0AF5-B834-1A36-5CDAAAE473F0}"/>
          </ac:spMkLst>
        </pc:spChg>
      </pc:sldChg>
      <pc:sldChg chg="modSp mod addCm modCm">
        <pc:chgData name="Johnson, Scott" userId="bec97677-f0c6-4bfb-b610-83dc74061801" providerId="ADAL" clId="{EE5C1EC0-A9EB-430C-9745-12202EE7894A}" dt="2024-07-08T21:49:46.104" v="730"/>
        <pc:sldMkLst>
          <pc:docMk/>
          <pc:sldMk cId="3036487181" sldId="2145706919"/>
        </pc:sldMkLst>
        <pc:spChg chg="mod">
          <ac:chgData name="Johnson, Scott" userId="bec97677-f0c6-4bfb-b610-83dc74061801" providerId="ADAL" clId="{EE5C1EC0-A9EB-430C-9745-12202EE7894A}" dt="2024-07-08T21:12:35.768" v="54" actId="20577"/>
          <ac:spMkLst>
            <pc:docMk/>
            <pc:sldMk cId="3036487181" sldId="2145706919"/>
            <ac:spMk id="12" creationId="{ECA94F1D-B058-B160-7052-5BCED1320363}"/>
          </ac:spMkLst>
        </pc:spChg>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EE5C1EC0-A9EB-430C-9745-12202EE7894A}" dt="2024-07-08T21:49:46.104" v="730"/>
              <pc2:cmMkLst xmlns:pc2="http://schemas.microsoft.com/office/powerpoint/2019/9/main/command">
                <pc:docMk/>
                <pc:sldMk cId="3036487181" sldId="2145706919"/>
                <pc2:cmMk id="{B3DFA2BB-4DC8-4710-B1DD-2E45DCEB62E9}"/>
              </pc2:cmMkLst>
            </pc226:cmChg>
          </p:ext>
        </pc:extLst>
      </pc:sldChg>
      <pc:sldChg chg="modSp mod addCm modCm">
        <pc:chgData name="Johnson, Scott" userId="bec97677-f0c6-4bfb-b610-83dc74061801" providerId="ADAL" clId="{EE5C1EC0-A9EB-430C-9745-12202EE7894A}" dt="2024-07-11T20:43:55.516" v="734" actId="6549"/>
        <pc:sldMkLst>
          <pc:docMk/>
          <pc:sldMk cId="2574992220" sldId="2145706922"/>
        </pc:sldMkLst>
        <pc:spChg chg="mod">
          <ac:chgData name="Johnson, Scott" userId="bec97677-f0c6-4bfb-b610-83dc74061801" providerId="ADAL" clId="{EE5C1EC0-A9EB-430C-9745-12202EE7894A}" dt="2024-07-11T20:43:55.516" v="734" actId="6549"/>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EE5C1EC0-A9EB-430C-9745-12202EE7894A}" dt="2024-07-08T21:22:42.137" v="136"/>
              <pc2:cmMkLst xmlns:pc2="http://schemas.microsoft.com/office/powerpoint/2019/9/main/command">
                <pc:docMk/>
                <pc:sldMk cId="2574992220" sldId="2145706922"/>
                <pc2:cmMk id="{856F6D43-C256-4781-BEEF-7C0F8DF27389}"/>
              </pc2:cmMkLst>
            </pc226:cmChg>
            <pc226:cmChg xmlns:pc226="http://schemas.microsoft.com/office/powerpoint/2022/06/main/command" chg="add mod">
              <pc226:chgData name="Johnson, Scott" userId="bec97677-f0c6-4bfb-b610-83dc74061801" providerId="ADAL" clId="{EE5C1EC0-A9EB-430C-9745-12202EE7894A}" dt="2024-07-11T20:43:55.516" v="734" actId="6549"/>
              <pc2:cmMkLst xmlns:pc2="http://schemas.microsoft.com/office/powerpoint/2019/9/main/command">
                <pc:docMk/>
                <pc:sldMk cId="2574992220" sldId="2145706922"/>
                <pc2:cmMk id="{9C08ADD5-A808-4F31-A1B2-5C26B623592F}"/>
              </pc2:cmMkLst>
            </pc226:cmChg>
          </p:ext>
        </pc:extLst>
      </pc:sldChg>
      <pc:sldChg chg="modSp mod">
        <pc:chgData name="Johnson, Scott" userId="bec97677-f0c6-4bfb-b610-83dc74061801" providerId="ADAL" clId="{EE5C1EC0-A9EB-430C-9745-12202EE7894A}" dt="2024-07-08T21:21:10.876" v="133" actId="113"/>
        <pc:sldMkLst>
          <pc:docMk/>
          <pc:sldMk cId="1562920254" sldId="2145707002"/>
        </pc:sldMkLst>
        <pc:spChg chg="mod">
          <ac:chgData name="Johnson, Scott" userId="bec97677-f0c6-4bfb-b610-83dc74061801" providerId="ADAL" clId="{EE5C1EC0-A9EB-430C-9745-12202EE7894A}" dt="2024-07-08T21:21:10.876" v="133" actId="113"/>
          <ac:spMkLst>
            <pc:docMk/>
            <pc:sldMk cId="1562920254" sldId="2145707002"/>
            <ac:spMk id="2" creationId="{8CC618F0-BDEB-59B8-E3F6-E86447FE4A65}"/>
          </ac:spMkLst>
        </pc:spChg>
      </pc:sldChg>
      <pc:sldChg chg="modSp mod">
        <pc:chgData name="Johnson, Scott" userId="bec97677-f0c6-4bfb-b610-83dc74061801" providerId="ADAL" clId="{EE5C1EC0-A9EB-430C-9745-12202EE7894A}" dt="2024-07-08T21:21:09.228" v="128" actId="20577"/>
        <pc:sldMkLst>
          <pc:docMk/>
          <pc:sldMk cId="1136175412" sldId="2145707022"/>
        </pc:sldMkLst>
        <pc:spChg chg="mod">
          <ac:chgData name="Johnson, Scott" userId="bec97677-f0c6-4bfb-b610-83dc74061801" providerId="ADAL" clId="{EE5C1EC0-A9EB-430C-9745-12202EE7894A}" dt="2024-07-08T21:21:09.228" v="128" actId="20577"/>
          <ac:spMkLst>
            <pc:docMk/>
            <pc:sldMk cId="1136175412" sldId="2145707022"/>
            <ac:spMk id="8" creationId="{3419178D-394D-5D41-BB14-B47EA0D441AC}"/>
          </ac:spMkLst>
        </pc:spChg>
        <pc:picChg chg="mod">
          <ac:chgData name="Johnson, Scott" userId="bec97677-f0c6-4bfb-b610-83dc74061801" providerId="ADAL" clId="{EE5C1EC0-A9EB-430C-9745-12202EE7894A}" dt="2024-07-08T21:21:07.524" v="122" actId="1036"/>
          <ac:picMkLst>
            <pc:docMk/>
            <pc:sldMk cId="1136175412" sldId="2145707022"/>
            <ac:picMk id="5" creationId="{BE255678-00AF-A2AE-8993-6B08F8F4D5C8}"/>
          </ac:picMkLst>
        </pc:picChg>
      </pc:sldChg>
      <pc:sldChg chg="modSp mod addCm modCm">
        <pc:chgData name="Johnson, Scott" userId="bec97677-f0c6-4bfb-b610-83dc74061801" providerId="ADAL" clId="{EE5C1EC0-A9EB-430C-9745-12202EE7894A}" dt="2024-07-08T21:42:00.311" v="523"/>
        <pc:sldMkLst>
          <pc:docMk/>
          <pc:sldMk cId="3938024488" sldId="2145707023"/>
        </pc:sldMkLst>
        <pc:spChg chg="mod">
          <ac:chgData name="Johnson, Scott" userId="bec97677-f0c6-4bfb-b610-83dc74061801" providerId="ADAL" clId="{EE5C1EC0-A9EB-430C-9745-12202EE7894A}" dt="2024-07-08T21:26:59.273" v="202" actId="20577"/>
          <ac:spMkLst>
            <pc:docMk/>
            <pc:sldMk cId="3938024488" sldId="2145707023"/>
            <ac:spMk id="2" creationId="{7FC441C0-8ED1-D338-9875-8338BAC89FD2}"/>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EE5C1EC0-A9EB-430C-9745-12202EE7894A}" dt="2024-07-08T21:42:00.311" v="523"/>
              <pc2:cmMkLst xmlns:pc2="http://schemas.microsoft.com/office/powerpoint/2019/9/main/command">
                <pc:docMk/>
                <pc:sldMk cId="3938024488" sldId="2145707023"/>
                <pc2:cmMk id="{74390F2C-FEA2-482A-A81F-27E2222DAEA1}"/>
              </pc2:cmMkLst>
            </pc226:cmChg>
            <pc226:cmChg xmlns:pc226="http://schemas.microsoft.com/office/powerpoint/2022/06/main/command" chg="">
              <pc226:chgData name="Johnson, Scott" userId="bec97677-f0c6-4bfb-b610-83dc74061801" providerId="ADAL" clId="{EE5C1EC0-A9EB-430C-9745-12202EE7894A}" dt="2024-07-08T21:27:31.723" v="203"/>
              <pc2:cmMkLst xmlns:pc2="http://schemas.microsoft.com/office/powerpoint/2019/9/main/command">
                <pc:docMk/>
                <pc:sldMk cId="3938024488" sldId="2145707023"/>
                <pc2:cmMk id="{2DB33AD1-56B4-4350-9258-3219899538FF}"/>
              </pc2:cmMkLst>
              <pc226:cmRplyChg chg="add">
                <pc226:chgData name="Johnson, Scott" userId="bec97677-f0c6-4bfb-b610-83dc74061801" providerId="ADAL" clId="{EE5C1EC0-A9EB-430C-9745-12202EE7894A}" dt="2024-07-08T21:27:31.723" v="203"/>
                <pc2:cmRplyMkLst xmlns:pc2="http://schemas.microsoft.com/office/powerpoint/2019/9/main/command">
                  <pc:docMk/>
                  <pc:sldMk cId="3938024488" sldId="2145707023"/>
                  <pc2:cmMk id="{2DB33AD1-56B4-4350-9258-3219899538FF}"/>
                  <pc2:cmRplyMk id="{8DD08C21-6FB3-4518-A2EC-93517EACC014}"/>
                </pc2:cmRplyMkLst>
              </pc226:cmRplyChg>
            </pc226:cmChg>
          </p:ext>
        </pc:extLst>
      </pc:sldChg>
      <pc:sldChg chg="del">
        <pc:chgData name="Johnson, Scott" userId="bec97677-f0c6-4bfb-b610-83dc74061801" providerId="ADAL" clId="{EE5C1EC0-A9EB-430C-9745-12202EE7894A}" dt="2024-07-11T20:44:05.397" v="735" actId="47"/>
        <pc:sldMkLst>
          <pc:docMk/>
          <pc:sldMk cId="2078580751" sldId="2145707024"/>
        </pc:sldMkLst>
      </pc:sldChg>
      <pc:sldChg chg="addSp delSp modSp del mod addCm modCm">
        <pc:chgData name="Johnson, Scott" userId="bec97677-f0c6-4bfb-b610-83dc74061801" providerId="ADAL" clId="{EE5C1EC0-A9EB-430C-9745-12202EE7894A}" dt="2024-07-11T20:44:06.063" v="736" actId="47"/>
        <pc:sldMkLst>
          <pc:docMk/>
          <pc:sldMk cId="2723532483" sldId="2145707039"/>
        </pc:sldMkLst>
        <pc:graphicFrameChg chg="del modGraphic">
          <ac:chgData name="Johnson, Scott" userId="bec97677-f0c6-4bfb-b610-83dc74061801" providerId="ADAL" clId="{EE5C1EC0-A9EB-430C-9745-12202EE7894A}" dt="2024-07-08T21:31:01.629" v="235" actId="478"/>
          <ac:graphicFrameMkLst>
            <pc:docMk/>
            <pc:sldMk cId="2723532483" sldId="2145707039"/>
            <ac:graphicFrameMk id="2" creationId="{46E83E5A-2837-1CCD-E8F9-2E1A0348C1FA}"/>
          </ac:graphicFrameMkLst>
        </pc:graphicFrameChg>
        <pc:graphicFrameChg chg="add mod">
          <ac:chgData name="Johnson, Scott" userId="bec97677-f0c6-4bfb-b610-83dc74061801" providerId="ADAL" clId="{EE5C1EC0-A9EB-430C-9745-12202EE7894A}" dt="2024-07-08T21:31:02.091" v="236"/>
          <ac:graphicFrameMkLst>
            <pc:docMk/>
            <pc:sldMk cId="2723532483" sldId="2145707039"/>
            <ac:graphicFrameMk id="5" creationId="{4324DE4C-7D56-E82E-098B-0234835B5517}"/>
          </ac:graphicFrameMkLst>
        </pc:graphicFrame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EE5C1EC0-A9EB-430C-9745-12202EE7894A}" dt="2024-07-08T21:42:19.231" v="525"/>
              <pc2:cmMkLst xmlns:pc2="http://schemas.microsoft.com/office/powerpoint/2019/9/main/command">
                <pc:docMk/>
                <pc:sldMk cId="2723532483" sldId="2145707039"/>
                <pc2:cmMk id="{1EDB0E8C-A46D-49E4-8390-ACCCC4CFF5D1}"/>
              </pc2:cmMkLst>
            </pc226:cmChg>
            <pc226:cmChg xmlns:pc226="http://schemas.microsoft.com/office/powerpoint/2022/06/main/command" chg="mod">
              <pc226:chgData name="Johnson, Scott" userId="bec97677-f0c6-4bfb-b610-83dc74061801" providerId="ADAL" clId="{EE5C1EC0-A9EB-430C-9745-12202EE7894A}" dt="2024-07-08T21:43:31.040" v="531"/>
              <pc2:cmMkLst xmlns:pc2="http://schemas.microsoft.com/office/powerpoint/2019/9/main/command">
                <pc:docMk/>
                <pc:sldMk cId="2723532483" sldId="2145707039"/>
                <pc2:cmMk id="{E6732F96-BF91-409A-9A2F-13BD6388AA86}"/>
              </pc2:cmMkLst>
            </pc226:cmChg>
          </p:ext>
        </pc:extLst>
      </pc:sldChg>
      <pc:sldChg chg="addCm">
        <pc:chgData name="Johnson, Scott" userId="bec97677-f0c6-4bfb-b610-83dc74061801" providerId="ADAL" clId="{EE5C1EC0-A9EB-430C-9745-12202EE7894A}" dt="2024-07-08T21:42:06.699" v="524"/>
        <pc:sldMkLst>
          <pc:docMk/>
          <pc:sldMk cId="976500806" sldId="2145707046"/>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EE5C1EC0-A9EB-430C-9745-12202EE7894A}" dt="2024-07-08T21:42:06.699" v="524"/>
              <pc2:cmMkLst xmlns:pc2="http://schemas.microsoft.com/office/powerpoint/2019/9/main/command">
                <pc:docMk/>
                <pc:sldMk cId="976500806" sldId="2145707046"/>
                <pc2:cmMk id="{2F2C4DF1-C0C9-41CA-AC98-1823FDC522EB}"/>
              </pc2:cmMkLst>
            </pc226:cmChg>
          </p:ext>
        </pc:extLst>
      </pc:sldChg>
      <pc:sldChg chg="delSp modSp mod addCm modCm">
        <pc:chgData name="Johnson, Scott" userId="bec97677-f0c6-4bfb-b610-83dc74061801" providerId="ADAL" clId="{EE5C1EC0-A9EB-430C-9745-12202EE7894A}" dt="2024-07-08T21:43:17.076" v="530"/>
        <pc:sldMkLst>
          <pc:docMk/>
          <pc:sldMk cId="2890665974" sldId="2145707047"/>
        </pc:sldMkLst>
        <pc:spChg chg="del mod">
          <ac:chgData name="Johnson, Scott" userId="bec97677-f0c6-4bfb-b610-83dc74061801" providerId="ADAL" clId="{EE5C1EC0-A9EB-430C-9745-12202EE7894A}" dt="2024-07-08T21:38:45.725" v="400" actId="478"/>
          <ac:spMkLst>
            <pc:docMk/>
            <pc:sldMk cId="2890665974" sldId="2145707047"/>
            <ac:spMk id="2" creationId="{BCACBEB1-B82A-D8C4-DF37-15B20D10245B}"/>
          </ac:spMkLst>
        </pc:spChg>
        <pc:spChg chg="mod">
          <ac:chgData name="Johnson, Scott" userId="bec97677-f0c6-4bfb-b610-83dc74061801" providerId="ADAL" clId="{EE5C1EC0-A9EB-430C-9745-12202EE7894A}" dt="2024-07-08T21:40:20.333" v="502" actId="6549"/>
          <ac:spMkLst>
            <pc:docMk/>
            <pc:sldMk cId="2890665974" sldId="2145707047"/>
            <ac:spMk id="5" creationId="{D6230061-50ED-D709-D53D-4C38A6D1BC0F}"/>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EE5C1EC0-A9EB-430C-9745-12202EE7894A}" dt="2024-07-08T21:42:27.336" v="526"/>
              <pc2:cmMkLst xmlns:pc2="http://schemas.microsoft.com/office/powerpoint/2019/9/main/command">
                <pc:docMk/>
                <pc:sldMk cId="2890665974" sldId="2145707047"/>
                <pc2:cmMk id="{F202C258-2FCF-4F17-9732-7252273DB860}"/>
              </pc2:cmMkLst>
            </pc226:cmChg>
            <pc226:cmChg xmlns:pc226="http://schemas.microsoft.com/office/powerpoint/2022/06/main/command" chg="mod">
              <pc226:chgData name="Johnson, Scott" userId="bec97677-f0c6-4bfb-b610-83dc74061801" providerId="ADAL" clId="{EE5C1EC0-A9EB-430C-9745-12202EE7894A}" dt="2024-07-08T21:43:17.076" v="530"/>
              <pc2:cmMkLst xmlns:pc2="http://schemas.microsoft.com/office/powerpoint/2019/9/main/command">
                <pc:docMk/>
                <pc:sldMk cId="2890665974" sldId="2145707047"/>
                <pc2:cmMk id="{1F1375AA-B420-4187-8140-C7FF5C678BB0}"/>
              </pc2:cmMkLst>
            </pc226:cmChg>
            <pc226:cmChg xmlns:pc226="http://schemas.microsoft.com/office/powerpoint/2022/06/main/command" chg="add mod">
              <pc226:chgData name="Johnson, Scott" userId="bec97677-f0c6-4bfb-b610-83dc74061801" providerId="ADAL" clId="{EE5C1EC0-A9EB-430C-9745-12202EE7894A}" dt="2024-07-08T21:40:20.333" v="502" actId="6549"/>
              <pc2:cmMkLst xmlns:pc2="http://schemas.microsoft.com/office/powerpoint/2019/9/main/command">
                <pc:docMk/>
                <pc:sldMk cId="2890665974" sldId="2145707047"/>
                <pc2:cmMk id="{6DB94CE1-D5D4-400E-9729-DCE330199DDC}"/>
              </pc2:cmMkLst>
            </pc226:cmChg>
            <pc226:cmChg xmlns:pc226="http://schemas.microsoft.com/office/powerpoint/2022/06/main/command" chg="add">
              <pc226:chgData name="Johnson, Scott" userId="bec97677-f0c6-4bfb-b610-83dc74061801" providerId="ADAL" clId="{EE5C1EC0-A9EB-430C-9745-12202EE7894A}" dt="2024-07-08T21:40:44.963" v="503"/>
              <pc2:cmMkLst xmlns:pc2="http://schemas.microsoft.com/office/powerpoint/2019/9/main/command">
                <pc:docMk/>
                <pc:sldMk cId="2890665974" sldId="2145707047"/>
                <pc2:cmMk id="{178A4AF9-6842-4AC6-847B-C9C5E8FAA3DF}"/>
              </pc2:cmMkLst>
            </pc226:cmChg>
          </p:ext>
        </pc:extLst>
      </pc:sldChg>
      <pc:sldChg chg="modSp mod addCm delCm modCm">
        <pc:chgData name="Johnson, Scott" userId="bec97677-f0c6-4bfb-b610-83dc74061801" providerId="ADAL" clId="{EE5C1EC0-A9EB-430C-9745-12202EE7894A}" dt="2024-07-08T21:47:48.555" v="729"/>
        <pc:sldMkLst>
          <pc:docMk/>
          <pc:sldMk cId="3526259966" sldId="2145707049"/>
        </pc:sldMkLst>
        <pc:spChg chg="mod">
          <ac:chgData name="Johnson, Scott" userId="bec97677-f0c6-4bfb-b610-83dc74061801" providerId="ADAL" clId="{EE5C1EC0-A9EB-430C-9745-12202EE7894A}" dt="2024-07-08T21:47:22.217" v="725" actId="14100"/>
          <ac:spMkLst>
            <pc:docMk/>
            <pc:sldMk cId="3526259966" sldId="2145707049"/>
            <ac:spMk id="5" creationId="{D6230061-50ED-D709-D53D-4C38A6D1BC0F}"/>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EE5C1EC0-A9EB-430C-9745-12202EE7894A}" dt="2024-07-08T21:47:48.555" v="729"/>
              <pc2:cmMkLst xmlns:pc2="http://schemas.microsoft.com/office/powerpoint/2019/9/main/command">
                <pc:docMk/>
                <pc:sldMk cId="3526259966" sldId="2145707049"/>
                <pc2:cmMk id="{2C0F800B-F5FD-4ECB-A8D9-8586792D6935}"/>
              </pc2:cmMkLst>
            </pc226:cmChg>
            <pc226:cmChg xmlns:pc226="http://schemas.microsoft.com/office/powerpoint/2022/06/main/command" chg="add">
              <pc226:chgData name="Johnson, Scott" userId="bec97677-f0c6-4bfb-b610-83dc74061801" providerId="ADAL" clId="{EE5C1EC0-A9EB-430C-9745-12202EE7894A}" dt="2024-07-08T21:42:33.679" v="527"/>
              <pc2:cmMkLst xmlns:pc2="http://schemas.microsoft.com/office/powerpoint/2019/9/main/command">
                <pc:docMk/>
                <pc:sldMk cId="3526259966" sldId="2145707049"/>
                <pc2:cmMk id="{83A90B51-5E28-4563-A173-8BC5AEF0791A}"/>
              </pc2:cmMkLst>
            </pc226:cmChg>
            <pc226:cmChg xmlns:pc226="http://schemas.microsoft.com/office/powerpoint/2022/06/main/command" chg="add del mod">
              <pc226:chgData name="Johnson, Scott" userId="bec97677-f0c6-4bfb-b610-83dc74061801" providerId="ADAL" clId="{EE5C1EC0-A9EB-430C-9745-12202EE7894A}" dt="2024-07-08T21:47:39.700" v="728"/>
              <pc2:cmMkLst xmlns:pc2="http://schemas.microsoft.com/office/powerpoint/2019/9/main/command">
                <pc:docMk/>
                <pc:sldMk cId="3526259966" sldId="2145707049"/>
                <pc2:cmMk id="{F39A1E97-9240-4229-A441-C646CB481FB9}"/>
              </pc2:cmMkLst>
            </pc226:cmChg>
            <pc226:cmChg xmlns:pc226="http://schemas.microsoft.com/office/powerpoint/2022/06/main/command" chg="mod">
              <pc226:chgData name="Johnson, Scott" userId="bec97677-f0c6-4bfb-b610-83dc74061801" providerId="ADAL" clId="{EE5C1EC0-A9EB-430C-9745-12202EE7894A}" dt="2024-07-08T21:43:05.523" v="529"/>
              <pc2:cmMkLst xmlns:pc2="http://schemas.microsoft.com/office/powerpoint/2019/9/main/command">
                <pc:docMk/>
                <pc:sldMk cId="3526259966" sldId="2145707049"/>
                <pc2:cmMk id="{CF950FCA-93A1-4B92-96E0-06051AA4A5A4}"/>
              </pc2:cmMkLst>
            </pc226:cmChg>
          </p:ext>
        </pc:extLst>
      </pc:sldChg>
      <pc:sldChg chg="modSp mod addCm modCm">
        <pc:chgData name="Johnson, Scott" userId="bec97677-f0c6-4bfb-b610-83dc74061801" providerId="ADAL" clId="{EE5C1EC0-A9EB-430C-9745-12202EE7894A}" dt="2024-07-08T21:41:53.966" v="522"/>
        <pc:sldMkLst>
          <pc:docMk/>
          <pc:sldMk cId="3752639114" sldId="2145707050"/>
        </pc:sldMkLst>
        <pc:spChg chg="mod">
          <ac:chgData name="Johnson, Scott" userId="bec97677-f0c6-4bfb-b610-83dc74061801" providerId="ADAL" clId="{EE5C1EC0-A9EB-430C-9745-12202EE7894A}" dt="2024-07-08T21:35:02.168" v="327"/>
          <ac:spMkLst>
            <pc:docMk/>
            <pc:sldMk cId="3752639114" sldId="2145707050"/>
            <ac:spMk id="5" creationId="{D6230061-50ED-D709-D53D-4C38A6D1BC0F}"/>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EE5C1EC0-A9EB-430C-9745-12202EE7894A}" dt="2024-07-08T21:41:53.966" v="522"/>
              <pc2:cmMkLst xmlns:pc2="http://schemas.microsoft.com/office/powerpoint/2019/9/main/command">
                <pc:docMk/>
                <pc:sldMk cId="3752639114" sldId="2145707050"/>
                <pc2:cmMk id="{54F63324-71BB-4CFC-B740-761E2EA229E7}"/>
              </pc2:cmMkLst>
            </pc226:cmChg>
            <pc226:cmChg xmlns:pc226="http://schemas.microsoft.com/office/powerpoint/2022/06/main/command" chg="">
              <pc226:chgData name="Johnson, Scott" userId="bec97677-f0c6-4bfb-b610-83dc74061801" providerId="ADAL" clId="{EE5C1EC0-A9EB-430C-9745-12202EE7894A}" dt="2024-07-08T21:35:26.239" v="328"/>
              <pc2:cmMkLst xmlns:pc2="http://schemas.microsoft.com/office/powerpoint/2019/9/main/command">
                <pc:docMk/>
                <pc:sldMk cId="3752639114" sldId="2145707050"/>
                <pc2:cmMk id="{D31C3ACA-9648-4C55-AB61-BC818ABEF25E}"/>
              </pc2:cmMkLst>
              <pc226:cmRplyChg chg="add">
                <pc226:chgData name="Johnson, Scott" userId="bec97677-f0c6-4bfb-b610-83dc74061801" providerId="ADAL" clId="{EE5C1EC0-A9EB-430C-9745-12202EE7894A}" dt="2024-07-08T21:35:26.239" v="328"/>
                <pc2:cmRplyMkLst xmlns:pc2="http://schemas.microsoft.com/office/powerpoint/2019/9/main/command">
                  <pc:docMk/>
                  <pc:sldMk cId="3752639114" sldId="2145707050"/>
                  <pc2:cmMk id="{D31C3ACA-9648-4C55-AB61-BC818ABEF25E}"/>
                  <pc2:cmRplyMk id="{76832560-72F5-4BE1-A24D-CA47422E4757}"/>
                </pc2:cmRplyMkLst>
              </pc226:cmRplyChg>
            </pc226:cmChg>
          </p:ext>
        </pc:extLst>
      </pc:sldChg>
      <pc:sldChg chg="addSp delSp modSp add del mod">
        <pc:chgData name="Johnson, Scott" userId="bec97677-f0c6-4bfb-b610-83dc74061801" providerId="ADAL" clId="{EE5C1EC0-A9EB-430C-9745-12202EE7894A}" dt="2024-07-08T21:31:12.100" v="237" actId="47"/>
        <pc:sldMkLst>
          <pc:docMk/>
          <pc:sldMk cId="3838703048" sldId="2145707051"/>
        </pc:sldMkLst>
        <pc:graphicFrameChg chg="del">
          <ac:chgData name="Johnson, Scott" userId="bec97677-f0c6-4bfb-b610-83dc74061801" providerId="ADAL" clId="{EE5C1EC0-A9EB-430C-9745-12202EE7894A}" dt="2024-07-08T21:30:15.359" v="210" actId="478"/>
          <ac:graphicFrameMkLst>
            <pc:docMk/>
            <pc:sldMk cId="3838703048" sldId="2145707051"/>
            <ac:graphicFrameMk id="2" creationId="{46E83E5A-2837-1CCD-E8F9-2E1A0348C1FA}"/>
          </ac:graphicFrameMkLst>
        </pc:graphicFrameChg>
        <pc:graphicFrameChg chg="add mod modGraphic">
          <ac:chgData name="Johnson, Scott" userId="bec97677-f0c6-4bfb-b610-83dc74061801" providerId="ADAL" clId="{EE5C1EC0-A9EB-430C-9745-12202EE7894A}" dt="2024-07-08T21:30:51.690" v="234"/>
          <ac:graphicFrameMkLst>
            <pc:docMk/>
            <pc:sldMk cId="3838703048" sldId="2145707051"/>
            <ac:graphicFrameMk id="5" creationId="{BB4F8549-8492-68BB-9917-A6FAC8A7AEEC}"/>
          </ac:graphicFrameMkLst>
        </pc:graphicFrameChg>
      </pc:sldChg>
    </pc:docChg>
  </pc:docChgLst>
  <pc:docChgLst>
    <pc:chgData name="Muffoletto, Jamie" userId="S::jamie.muffoletto@tea.texas.gov::daf1e3c6-8137-448a-b141-d23049d419b5" providerId="AD" clId="Web-{5D6FA9A7-2136-4CA2-B33D-F7F9FF1D7C04}"/>
    <pc:docChg chg="">
      <pc:chgData name="Muffoletto, Jamie" userId="S::jamie.muffoletto@tea.texas.gov::daf1e3c6-8137-448a-b141-d23049d419b5" providerId="AD" clId="Web-{5D6FA9A7-2136-4CA2-B33D-F7F9FF1D7C04}" dt="2024-06-07T18:13:59.505" v="0"/>
      <pc:docMkLst>
        <pc:docMk/>
      </pc:docMkLst>
      <pc:sldChg chg="addCm">
        <pc:chgData name="Muffoletto, Jamie" userId="S::jamie.muffoletto@tea.texas.gov::daf1e3c6-8137-448a-b141-d23049d419b5" providerId="AD" clId="Web-{5D6FA9A7-2136-4CA2-B33D-F7F9FF1D7C04}" dt="2024-06-07T18:13:59.505" v="0"/>
        <pc:sldMkLst>
          <pc:docMk/>
          <pc:sldMk cId="144353369" sldId="2145707025"/>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5D6FA9A7-2136-4CA2-B33D-F7F9FF1D7C04}" dt="2024-06-07T18:13:59.505" v="0"/>
              <pc2:cmMkLst xmlns:pc2="http://schemas.microsoft.com/office/powerpoint/2019/9/main/command">
                <pc:docMk/>
                <pc:sldMk cId="144353369" sldId="2145707025"/>
                <pc2:cmMk id="{928B9C79-E2AE-4863-81F2-A82221206DC9}"/>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2259687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23</a:t>
            </a:fld>
            <a:endParaRPr lang="en-US"/>
          </a:p>
        </p:txBody>
      </p:sp>
    </p:spTree>
    <p:extLst>
      <p:ext uri="{BB962C8B-B14F-4D97-AF65-F5344CB8AC3E}">
        <p14:creationId xmlns:p14="http://schemas.microsoft.com/office/powerpoint/2010/main" val="40616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27</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3160798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305676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908160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8AB50-E180-DC20-E49F-B11CEE334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18711-92D7-C707-A1F4-362A645C1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6A889-4DE0-16E2-6AF9-A4CD500E9D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4723EE-7BBF-08EA-95F4-A594A057217B}"/>
              </a:ext>
            </a:extLst>
          </p:cNvPr>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2692930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8AB50-E180-DC20-E49F-B11CEE334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18711-92D7-C707-A1F4-362A645C1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6A889-4DE0-16E2-6AF9-A4CD500E9D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4723EE-7BBF-08EA-95F4-A594A057217B}"/>
              </a:ext>
            </a:extLst>
          </p:cNvPr>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880713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136B-6EF2-4DCE-B060-61FD473CA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48CEA-36C2-E419-3FD8-EF776B02B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A4D04-91A0-E716-F980-7B5155CF0F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17E0DD-8108-46C9-0FDA-45901BC2FF29}"/>
              </a:ext>
            </a:extLst>
          </p:cNvPr>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3157958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7/15/2024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7/15/2024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7/15/2024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7/15/2024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7/15/2024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texasstudentdatasystem.org/sites/texasstudentdatasystem.org/files/tsds-upgrade-project-ecds-kg-promotion-logic.pdf"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texasedu.sharepoint.com/:w:/r/sites/TSDSSMETEAM/Shared%20Documents/TSDS%20Upgrade%20Project/Simplified%20Promotion%20Logic%20Documents/TSDS%20Upgrade%20Project%20-%20ECDS%20KG%20Promotion%20Logic%20(DRAFT).docx?d=wd35e2c00532a47cd8981daea3bb80a6d&amp;csf=1&amp;web=1&amp;e=brWFHX"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hyperlink" Target="https://www.texasstudentdatasystem.org/sites/texasstudentdatasystem.org/files/tsds-upgrade-project-ecds-kg-promotion-logic.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exasedu.sharepoint.com/:w:/r/sites/TSDSSMETEAM/Shared%20Documents/TSDS%20Upgrade%20Project/Simplified%20Promotion%20Logic%20Documents/TSDS%20Upgrade%20Project%20-%20ECDS%20KG%20Promotion%20Logic%20(DRAFT).docx?d=wd35e2c00532a47cd8981daea3bb80a6d&amp;csf=1&amp;web=1&amp;e=brWFHX"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https://www.texasstudentdatasystem.org/sites/texasstudentdatasystem.org/files/tsds-upgrade-project-ecds-kg-promotion-logic.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texasedu.sharepoint.com/:w:/r/sites/TSDSSMETEAM/Shared%20Documents/TSDS%20Upgrade%20Project/Parallel%20Year%20-%20Test%20Cases/TSDS%20Upgrade%20Project%20-%20ECDS%20KG%20Test%20Cases%20(DRAFT).docx?d=wf9e59a6a41884d64a19d0e6833056452&amp;csf=1&amp;web=1&amp;e=1CJR6y"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www.texasstudentdatasystem.org/sites/texasstudentdatasystem.org/files/tsds-upgrade-project-ecds-kg-test-cases.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chrome-extension:/efaidnbmnnnibpcajpcglclefindmkaj/https:/www.texasstudentdatasystem.org/sites/texasstudentdatasystem.org/files/tsds-upgrade-project-ecds-kg-promotion-logic_0.pdf"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tealprod.tea.state.tx.us/TWEDSAPI"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tealprod.tea.state.tx.us/tims/issues/?filter=11815" TargetMode="External"/><Relationship Id="rId5" Type="http://schemas.openxmlformats.org/officeDocument/2006/relationships/hyperlink" Target="https://tealprod.tea.state.tx.us/TSDS/Support" TargetMode="External"/><Relationship Id="rId4" Type="http://schemas.openxmlformats.org/officeDocument/2006/relationships/hyperlink" Target="https://www.texasstudentdatasystem.org/tsds/about/resources#KnownIssu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hyperlink" Target="https://app.smartsheet.com/b/form/4d5f51a7bf624ae884e5f21c31fa5853"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srgbClr val="0D6CB9"/>
                </a:solidFill>
                <a:latin typeface="Calibri"/>
                <a:cs typeface="Calibri"/>
                <a:sym typeface="+mj-lt"/>
              </a:rPr>
              <a:t>EARLY CHILDHOOD DATA SYSTEM KINDERGARTEN</a:t>
            </a:r>
            <a:br>
              <a:rPr lang="en-US" sz="4000">
                <a:solidFill>
                  <a:srgbClr val="0D6CB9"/>
                </a:solidFill>
                <a:latin typeface="Calibri"/>
                <a:cs typeface="Calibri"/>
                <a:sym typeface="+mj-lt"/>
              </a:rPr>
            </a:br>
            <a:r>
              <a:rPr lang="en-US" sz="2400" b="1">
                <a:solidFill>
                  <a:srgbClr val="0D6CB9"/>
                </a:solidFill>
                <a:latin typeface="Calibri"/>
                <a:cs typeface="Calibri"/>
                <a:sym typeface="+mj-lt"/>
              </a:rPr>
              <a:t>July 30-31</a:t>
            </a:r>
            <a:r>
              <a:rPr lang="en-US" sz="2400" b="1">
                <a:solidFill>
                  <a:srgbClr val="0D6CB9"/>
                </a:solidFill>
              </a:rPr>
              <a:t>, 2024 and August 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948660"/>
            <a:ext cx="11275829" cy="454551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F16038"/>
              </a:buClr>
            </a:pPr>
            <a:r>
              <a:rPr lang="en-US" b="1">
                <a:solidFill>
                  <a:srgbClr val="595959"/>
                </a:solidFill>
              </a:rPr>
              <a:t>Application Updates:</a:t>
            </a:r>
          </a:p>
          <a:p>
            <a:pPr lvl="1">
              <a:lnSpc>
                <a:spcPct val="100000"/>
              </a:lnSpc>
              <a:spcBef>
                <a:spcPts val="600"/>
              </a:spcBef>
              <a:buClr>
                <a:srgbClr val="F16038"/>
              </a:buClr>
            </a:pPr>
            <a:r>
              <a:rPr lang="en-US">
                <a:solidFill>
                  <a:srgbClr val="595959"/>
                </a:solidFill>
              </a:rPr>
              <a:t>Load Assessment Data</a:t>
            </a:r>
          </a:p>
          <a:p>
            <a:pPr lvl="2">
              <a:buClr>
                <a:srgbClr val="F16038"/>
              </a:buClr>
            </a:pPr>
            <a:r>
              <a:rPr lang="en-US">
                <a:solidFill>
                  <a:srgbClr val="595959"/>
                </a:solidFill>
              </a:rPr>
              <a:t>Removal of the “Load Assessments” button and the ECDS Load Assessment Data page: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pSp>
        <p:nvGrpSpPr>
          <p:cNvPr id="6" name="Group 5" descr="Screenshot showing the removal of the ‘Load Assessments’ button and the ECDS Load Assessment Data page for the ECDS KG submission for the 2024-2025 school year.&#10;">
            <a:extLst>
              <a:ext uri="{FF2B5EF4-FFF2-40B4-BE49-F238E27FC236}">
                <a16:creationId xmlns:a16="http://schemas.microsoft.com/office/drawing/2014/main" id="{7398D528-40F9-279F-A3D7-17B9642E8F22}"/>
              </a:ext>
            </a:extLst>
          </p:cNvPr>
          <p:cNvGrpSpPr/>
          <p:nvPr/>
        </p:nvGrpSpPr>
        <p:grpSpPr>
          <a:xfrm>
            <a:off x="2457077" y="2582949"/>
            <a:ext cx="7572294" cy="3368329"/>
            <a:chOff x="2338954" y="2381823"/>
            <a:chExt cx="7690417" cy="3569455"/>
          </a:xfrm>
        </p:grpSpPr>
        <p:pic>
          <p:nvPicPr>
            <p:cNvPr id="5" name="Picture 4">
              <a:extLst>
                <a:ext uri="{FF2B5EF4-FFF2-40B4-BE49-F238E27FC236}">
                  <a16:creationId xmlns:a16="http://schemas.microsoft.com/office/drawing/2014/main" id="{BDEE7EE0-BE79-3D46-2466-0D5579DCEE81}"/>
                </a:ext>
              </a:extLst>
            </p:cNvPr>
            <p:cNvPicPr>
              <a:picLocks noChangeAspect="1"/>
            </p:cNvPicPr>
            <p:nvPr/>
          </p:nvPicPr>
          <p:blipFill rotWithShape="1">
            <a:blip r:embed="rId3"/>
            <a:srcRect b="33128"/>
            <a:stretch/>
          </p:blipFill>
          <p:spPr>
            <a:xfrm>
              <a:off x="2338954" y="2381823"/>
              <a:ext cx="7391376" cy="3525013"/>
            </a:xfrm>
            <a:prstGeom prst="rect">
              <a:avLst/>
            </a:prstGeom>
          </p:spPr>
        </p:pic>
        <p:sp>
          <p:nvSpPr>
            <p:cNvPr id="4" name="Rectangle 3">
              <a:extLst>
                <a:ext uri="{FF2B5EF4-FFF2-40B4-BE49-F238E27FC236}">
                  <a16:creationId xmlns:a16="http://schemas.microsoft.com/office/drawing/2014/main" id="{544DD768-3B7D-CA0F-FC64-880E896CF3C2}"/>
                </a:ext>
              </a:extLst>
            </p:cNvPr>
            <p:cNvSpPr/>
            <p:nvPr/>
          </p:nvSpPr>
          <p:spPr>
            <a:xfrm>
              <a:off x="9231086" y="5479044"/>
              <a:ext cx="798285" cy="4722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645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5" name="Content Placeholder 4">
            <a:extLst>
              <a:ext uri="{FF2B5EF4-FFF2-40B4-BE49-F238E27FC236}">
                <a16:creationId xmlns:a16="http://schemas.microsoft.com/office/drawing/2014/main" id="{2C4B13DA-7835-8417-F95A-A1A79D534169}"/>
              </a:ext>
            </a:extLst>
          </p:cNvPr>
          <p:cNvSpPr>
            <a:spLocks noGrp="1"/>
          </p:cNvSpPr>
          <p:nvPr>
            <p:ph idx="1"/>
          </p:nvPr>
        </p:nvSpPr>
        <p:spPr>
          <a:xfrm>
            <a:off x="712380" y="1142839"/>
            <a:ext cx="10623762" cy="4704150"/>
          </a:xfrm>
        </p:spPr>
        <p:txBody>
          <a:bodyPr/>
          <a:lstStyle/>
          <a:p>
            <a:r>
              <a:rPr lang="en-US" b="1">
                <a:solidFill>
                  <a:schemeClr val="tx1">
                    <a:lumMod val="65000"/>
                    <a:lumOff val="35000"/>
                  </a:schemeClr>
                </a:solidFill>
              </a:rPr>
              <a:t>Data Element Name Changes:</a:t>
            </a:r>
          </a:p>
        </p:txBody>
      </p:sp>
      <p:graphicFrame>
        <p:nvGraphicFramePr>
          <p:cNvPr id="2" name="Table 3">
            <a:extLst>
              <a:ext uri="{FF2B5EF4-FFF2-40B4-BE49-F238E27FC236}">
                <a16:creationId xmlns:a16="http://schemas.microsoft.com/office/drawing/2014/main" id="{377F2592-7435-2CB7-2F92-CAAF2DCA648D}"/>
              </a:ext>
            </a:extLst>
          </p:cNvPr>
          <p:cNvGraphicFramePr>
            <a:graphicFrameLocks noGrp="1"/>
          </p:cNvGraphicFramePr>
          <p:nvPr>
            <p:extLst>
              <p:ext uri="{D42A27DB-BD31-4B8C-83A1-F6EECF244321}">
                <p14:modId xmlns:p14="http://schemas.microsoft.com/office/powerpoint/2010/main" val="296015963"/>
              </p:ext>
            </p:extLst>
          </p:nvPr>
        </p:nvGraphicFramePr>
        <p:xfrm>
          <a:off x="1091474" y="1717145"/>
          <a:ext cx="9624824" cy="3423709"/>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77217">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E1127</a:t>
                      </a:r>
                    </a:p>
                  </a:txBody>
                  <a:tcPr/>
                </a:tc>
                <a:tc>
                  <a:txBody>
                    <a:bodyPr/>
                    <a:lstStyle/>
                    <a:p>
                      <a:r>
                        <a:rPr lang="en-US"/>
                        <a:t>ASSESSMENT TITLE</a:t>
                      </a:r>
                    </a:p>
                  </a:txBody>
                  <a:tcPr/>
                </a:tc>
                <a:tc>
                  <a:txBody>
                    <a:bodyPr/>
                    <a:lstStyle/>
                    <a:p>
                      <a:r>
                        <a:rPr lang="en-US" err="1"/>
                        <a:t>TitleofAssessment</a:t>
                      </a:r>
                      <a:endParaRPr lang="en-US"/>
                    </a:p>
                  </a:txBody>
                  <a:tcPr/>
                </a:tc>
                <a:extLst>
                  <a:ext uri="{0D108BD9-81ED-4DB2-BD59-A6C34878D82A}">
                    <a16:rowId xmlns:a16="http://schemas.microsoft.com/office/drawing/2014/main" val="967701964"/>
                  </a:ext>
                </a:extLst>
              </a:tr>
              <a:tr h="392356">
                <a:tc>
                  <a:txBody>
                    <a:bodyPr/>
                    <a:lstStyle/>
                    <a:p>
                      <a:r>
                        <a:rPr lang="en-US"/>
                        <a:t>E1359</a:t>
                      </a:r>
                    </a:p>
                  </a:txBody>
                  <a:tcPr/>
                </a:tc>
                <a:tc>
                  <a:txBody>
                    <a:bodyPr/>
                    <a:lstStyle/>
                    <a:p>
                      <a:r>
                        <a:rPr lang="en-US"/>
                        <a:t>SCORE RESULT</a:t>
                      </a:r>
                    </a:p>
                  </a:txBody>
                  <a:tcPr/>
                </a:tc>
                <a:tc>
                  <a:txBody>
                    <a:bodyPr/>
                    <a:lstStyle/>
                    <a:p>
                      <a:r>
                        <a:rPr lang="en-US"/>
                        <a:t>Result</a:t>
                      </a:r>
                    </a:p>
                  </a:txBody>
                  <a:tcPr/>
                </a:tc>
                <a:extLst>
                  <a:ext uri="{0D108BD9-81ED-4DB2-BD59-A6C34878D82A}">
                    <a16:rowId xmlns:a16="http://schemas.microsoft.com/office/drawing/2014/main" val="2526284025"/>
                  </a:ext>
                </a:extLst>
              </a:tr>
              <a:tr h="392356">
                <a:tc>
                  <a:txBody>
                    <a:bodyPr/>
                    <a:lstStyle/>
                    <a:p>
                      <a:r>
                        <a:rPr lang="en-US"/>
                        <a:t>E1056</a:t>
                      </a:r>
                    </a:p>
                  </a:txBody>
                  <a:tcPr/>
                </a:tc>
                <a:tc>
                  <a:txBody>
                    <a:bodyPr/>
                    <a:lstStyle/>
                    <a:p>
                      <a:r>
                        <a:rPr lang="en-US"/>
                        <a:t>CLASS-ID-NUMBER</a:t>
                      </a:r>
                    </a:p>
                  </a:txBody>
                  <a:tcPr/>
                </a:tc>
                <a:tc>
                  <a:txBody>
                    <a:bodyPr/>
                    <a:lstStyle/>
                    <a:p>
                      <a:r>
                        <a:rPr lang="en-US" err="1"/>
                        <a:t>SectionIdentifier</a:t>
                      </a:r>
                      <a:endParaRPr lang="en-US"/>
                    </a:p>
                  </a:txBody>
                  <a:tcPr/>
                </a:tc>
                <a:extLst>
                  <a:ext uri="{0D108BD9-81ED-4DB2-BD59-A6C34878D82A}">
                    <a16:rowId xmlns:a16="http://schemas.microsoft.com/office/drawing/2014/main" val="4164105440"/>
                  </a:ext>
                </a:extLst>
              </a:tr>
              <a:tr h="392356">
                <a:tc>
                  <a:txBody>
                    <a:bodyPr/>
                    <a:lstStyle/>
                    <a:p>
                      <a:r>
                        <a:rPr lang="en-US"/>
                        <a:t>E3010 (was E1069)</a:t>
                      </a:r>
                    </a:p>
                  </a:txBody>
                  <a:tcPr/>
                </a:tc>
                <a:tc>
                  <a:txBody>
                    <a:bodyPr/>
                    <a:lstStyle/>
                    <a:p>
                      <a:r>
                        <a:rPr lang="en-US"/>
                        <a:t>STUDENT-BEGIN-DATE</a:t>
                      </a:r>
                    </a:p>
                  </a:txBody>
                  <a:tcPr/>
                </a:tc>
                <a:tc>
                  <a:txBody>
                    <a:bodyPr/>
                    <a:lstStyle/>
                    <a:p>
                      <a:r>
                        <a:rPr lang="en-US" err="1"/>
                        <a:t>BeginDate</a:t>
                      </a:r>
                      <a:endParaRPr lang="en-US"/>
                    </a:p>
                  </a:txBody>
                  <a:tcPr/>
                </a:tc>
                <a:extLst>
                  <a:ext uri="{0D108BD9-81ED-4DB2-BD59-A6C34878D82A}">
                    <a16:rowId xmlns:a16="http://schemas.microsoft.com/office/drawing/2014/main" val="470226411"/>
                  </a:ext>
                </a:extLst>
              </a:tr>
              <a:tr h="392356">
                <a:tc>
                  <a:txBody>
                    <a:bodyPr/>
                    <a:lstStyle/>
                    <a:p>
                      <a:r>
                        <a:rPr lang="en-US"/>
                        <a:t>E3020 (was E1070)</a:t>
                      </a:r>
                    </a:p>
                  </a:txBody>
                  <a:tcPr/>
                </a:tc>
                <a:tc>
                  <a:txBody>
                    <a:bodyPr/>
                    <a:lstStyle/>
                    <a:p>
                      <a:r>
                        <a:rPr lang="en-US"/>
                        <a:t>STUDENT-END-DATE</a:t>
                      </a:r>
                    </a:p>
                  </a:txBody>
                  <a:tcPr/>
                </a:tc>
                <a:tc>
                  <a:txBody>
                    <a:bodyPr/>
                    <a:lstStyle/>
                    <a:p>
                      <a:r>
                        <a:rPr lang="en-US" err="1"/>
                        <a:t>EndDate</a:t>
                      </a:r>
                      <a:endParaRPr lang="en-US"/>
                    </a:p>
                  </a:txBody>
                  <a:tcPr/>
                </a:tc>
                <a:extLst>
                  <a:ext uri="{0D108BD9-81ED-4DB2-BD59-A6C34878D82A}">
                    <a16:rowId xmlns:a16="http://schemas.microsoft.com/office/drawing/2014/main" val="4160825699"/>
                  </a:ext>
                </a:extLst>
              </a:tr>
              <a:tr h="392356">
                <a:tc>
                  <a:txBody>
                    <a:bodyPr/>
                    <a:lstStyle/>
                    <a:p>
                      <a:r>
                        <a:rPr lang="en-US"/>
                        <a:t>E3010 (was E1065)</a:t>
                      </a:r>
                    </a:p>
                  </a:txBody>
                  <a:tcPr/>
                </a:tc>
                <a:tc>
                  <a:txBody>
                    <a:bodyPr/>
                    <a:lstStyle/>
                    <a:p>
                      <a:r>
                        <a:rPr lang="en-US"/>
                        <a:t>ASSIGNMENT-BEGIN-DATE</a:t>
                      </a:r>
                    </a:p>
                  </a:txBody>
                  <a:tcPr/>
                </a:tc>
                <a:tc>
                  <a:txBody>
                    <a:bodyPr/>
                    <a:lstStyle/>
                    <a:p>
                      <a:r>
                        <a:rPr lang="en-US" err="1"/>
                        <a:t>BeginDate</a:t>
                      </a:r>
                      <a:endParaRPr lang="en-US"/>
                    </a:p>
                  </a:txBody>
                  <a:tcPr/>
                </a:tc>
                <a:extLst>
                  <a:ext uri="{0D108BD9-81ED-4DB2-BD59-A6C34878D82A}">
                    <a16:rowId xmlns:a16="http://schemas.microsoft.com/office/drawing/2014/main" val="3342469702"/>
                  </a:ext>
                </a:extLst>
              </a:tr>
              <a:tr h="392356">
                <a:tc>
                  <a:txBody>
                    <a:bodyPr/>
                    <a:lstStyle/>
                    <a:p>
                      <a:r>
                        <a:rPr lang="en-US"/>
                        <a:t>E3020 (was E1066)</a:t>
                      </a:r>
                    </a:p>
                  </a:txBody>
                  <a:tcPr/>
                </a:tc>
                <a:tc>
                  <a:txBody>
                    <a:bodyPr/>
                    <a:lstStyle/>
                    <a:p>
                      <a:r>
                        <a:rPr lang="en-US"/>
                        <a:t>ASSIGNMENT-END-DATE</a:t>
                      </a:r>
                    </a:p>
                  </a:txBody>
                  <a:tcPr/>
                </a:tc>
                <a:tc>
                  <a:txBody>
                    <a:bodyPr/>
                    <a:lstStyle/>
                    <a:p>
                      <a:r>
                        <a:rPr lang="en-US" err="1"/>
                        <a:t>EndDate</a:t>
                      </a:r>
                      <a:endParaRPr lang="en-US"/>
                    </a:p>
                  </a:txBody>
                  <a:tcPr/>
                </a:tc>
                <a:extLst>
                  <a:ext uri="{0D108BD9-81ED-4DB2-BD59-A6C34878D82A}">
                    <a16:rowId xmlns:a16="http://schemas.microsoft.com/office/drawing/2014/main" val="547134554"/>
                  </a:ext>
                </a:extLst>
              </a:tr>
            </a:tbl>
          </a:graphicData>
        </a:graphic>
      </p:graphicFrame>
    </p:spTree>
    <p:extLst>
      <p:ext uri="{BB962C8B-B14F-4D97-AF65-F5344CB8AC3E}">
        <p14:creationId xmlns:p14="http://schemas.microsoft.com/office/powerpoint/2010/main" val="4117805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sp>
        <p:nvSpPr>
          <p:cNvPr id="5" name="Content Placeholder 4">
            <a:extLst>
              <a:ext uri="{FF2B5EF4-FFF2-40B4-BE49-F238E27FC236}">
                <a16:creationId xmlns:a16="http://schemas.microsoft.com/office/drawing/2014/main" id="{72E93D87-EDA1-D925-0810-63FD701B8876}"/>
              </a:ext>
            </a:extLst>
          </p:cNvPr>
          <p:cNvSpPr>
            <a:spLocks noGrp="1"/>
          </p:cNvSpPr>
          <p:nvPr>
            <p:ph idx="1"/>
          </p:nvPr>
        </p:nvSpPr>
        <p:spPr>
          <a:xfrm>
            <a:off x="712380" y="1142839"/>
            <a:ext cx="10623762" cy="4704150"/>
          </a:xfrm>
        </p:spPr>
        <p:txBody>
          <a:bodyPr/>
          <a:lstStyle/>
          <a:p>
            <a:r>
              <a:rPr lang="en-US" b="1">
                <a:solidFill>
                  <a:schemeClr val="tx1">
                    <a:lumMod val="65000"/>
                    <a:lumOff val="35000"/>
                  </a:schemeClr>
                </a:solidFill>
              </a:rPr>
              <a:t>Descriptor Table Name Changes:</a:t>
            </a:r>
          </a:p>
        </p:txBody>
      </p:sp>
      <p:graphicFrame>
        <p:nvGraphicFramePr>
          <p:cNvPr id="2" name="Table 3">
            <a:extLst>
              <a:ext uri="{FF2B5EF4-FFF2-40B4-BE49-F238E27FC236}">
                <a16:creationId xmlns:a16="http://schemas.microsoft.com/office/drawing/2014/main" id="{C5104427-EBB2-A45B-020C-257B569BA178}"/>
              </a:ext>
            </a:extLst>
          </p:cNvPr>
          <p:cNvGraphicFramePr>
            <a:graphicFrameLocks noGrp="1"/>
          </p:cNvGraphicFramePr>
          <p:nvPr>
            <p:extLst>
              <p:ext uri="{D42A27DB-BD31-4B8C-83A1-F6EECF244321}">
                <p14:modId xmlns:p14="http://schemas.microsoft.com/office/powerpoint/2010/main" val="1360352121"/>
              </p:ext>
            </p:extLst>
          </p:nvPr>
        </p:nvGraphicFramePr>
        <p:xfrm>
          <a:off x="1283585" y="1999009"/>
          <a:ext cx="9624828" cy="1854285"/>
        </p:xfrm>
        <a:graphic>
          <a:graphicData uri="http://schemas.openxmlformats.org/drawingml/2006/table">
            <a:tbl>
              <a:tblPr firstRow="1" bandRow="1">
                <a:tableStyleId>{5C22544A-7EE6-4342-B048-85BDC9FD1C3A}</a:tableStyleId>
              </a:tblPr>
              <a:tblGrid>
                <a:gridCol w="2307340">
                  <a:extLst>
                    <a:ext uri="{9D8B030D-6E8A-4147-A177-3AD203B41FA5}">
                      <a16:colId xmlns:a16="http://schemas.microsoft.com/office/drawing/2014/main" val="4096978940"/>
                    </a:ext>
                  </a:extLst>
                </a:gridCol>
                <a:gridCol w="3495675">
                  <a:extLst>
                    <a:ext uri="{9D8B030D-6E8A-4147-A177-3AD203B41FA5}">
                      <a16:colId xmlns:a16="http://schemas.microsoft.com/office/drawing/2014/main" val="1148185853"/>
                    </a:ext>
                  </a:extLst>
                </a:gridCol>
                <a:gridCol w="3821813">
                  <a:extLst>
                    <a:ext uri="{9D8B030D-6E8A-4147-A177-3AD203B41FA5}">
                      <a16:colId xmlns:a16="http://schemas.microsoft.com/office/drawing/2014/main" val="4130512639"/>
                    </a:ext>
                  </a:extLst>
                </a:gridCol>
              </a:tblGrid>
              <a:tr h="677217">
                <a:tc>
                  <a:txBody>
                    <a:bodyPr/>
                    <a:lstStyle/>
                    <a:p>
                      <a:r>
                        <a:rPr lang="en-US"/>
                        <a:t>Descriptor ID</a:t>
                      </a:r>
                    </a:p>
                  </a:txBody>
                  <a:tcPr anchor="ctr"/>
                </a:tc>
                <a:tc>
                  <a:txBody>
                    <a:bodyPr/>
                    <a:lstStyle/>
                    <a:p>
                      <a:r>
                        <a:rPr lang="en-US"/>
                        <a:t>XML Code Table Name</a:t>
                      </a:r>
                    </a:p>
                  </a:txBody>
                  <a:tcPr anchor="ctr"/>
                </a:tc>
                <a:tc>
                  <a:txBody>
                    <a:bodyPr/>
                    <a:lstStyle/>
                    <a:p>
                      <a:r>
                        <a:rPr lang="en-US"/>
                        <a:t>Upgrade Descriptor Name</a:t>
                      </a:r>
                    </a:p>
                  </a:txBody>
                  <a:tcPr anchor="ctr"/>
                </a:tc>
                <a:extLst>
                  <a:ext uri="{0D108BD9-81ED-4DB2-BD59-A6C34878D82A}">
                    <a16:rowId xmlns:a16="http://schemas.microsoft.com/office/drawing/2014/main" val="3739744193"/>
                  </a:ext>
                </a:extLst>
              </a:tr>
              <a:tr h="392356">
                <a:tc>
                  <a:txBody>
                    <a:bodyPr/>
                    <a:lstStyle/>
                    <a:p>
                      <a:r>
                        <a:rPr lang="en-US"/>
                        <a:t>C328 (was DC014)</a:t>
                      </a:r>
                    </a:p>
                  </a:txBody>
                  <a:tcPr/>
                </a:tc>
                <a:tc>
                  <a:txBody>
                    <a:bodyPr/>
                    <a:lstStyle/>
                    <a:p>
                      <a:r>
                        <a:rPr lang="en-US"/>
                        <a:t>ASSESSMENT-REPORTING-METHOD</a:t>
                      </a:r>
                    </a:p>
                  </a:txBody>
                  <a:tcPr/>
                </a:tc>
                <a:tc>
                  <a:txBody>
                    <a:bodyPr/>
                    <a:lstStyle/>
                    <a:p>
                      <a:r>
                        <a:rPr lang="en-US" err="1"/>
                        <a:t>AssessmentReportingMethod</a:t>
                      </a:r>
                      <a:endParaRPr lang="en-US"/>
                    </a:p>
                  </a:txBody>
                  <a:tcPr/>
                </a:tc>
                <a:extLst>
                  <a:ext uri="{0D108BD9-81ED-4DB2-BD59-A6C34878D82A}">
                    <a16:rowId xmlns:a16="http://schemas.microsoft.com/office/drawing/2014/main" val="967701964"/>
                  </a:ext>
                </a:extLst>
              </a:tr>
              <a:tr h="392356">
                <a:tc>
                  <a:txBody>
                    <a:bodyPr/>
                    <a:lstStyle/>
                    <a:p>
                      <a:r>
                        <a:rPr lang="en-US"/>
                        <a:t>C325 (was DC002)</a:t>
                      </a:r>
                    </a:p>
                  </a:txBody>
                  <a:tcPr/>
                </a:tc>
                <a:tc>
                  <a:txBody>
                    <a:bodyPr/>
                    <a:lstStyle/>
                    <a:p>
                      <a:r>
                        <a:rPr lang="en-US"/>
                        <a:t>ACADEMIC-SUBJECT-TYPE</a:t>
                      </a:r>
                    </a:p>
                  </a:txBody>
                  <a:tcPr/>
                </a:tc>
                <a:tc>
                  <a:txBody>
                    <a:bodyPr/>
                    <a:lstStyle/>
                    <a:p>
                      <a:r>
                        <a:rPr lang="en-US" err="1"/>
                        <a:t>AcademicSubject</a:t>
                      </a:r>
                      <a:endParaRPr lang="en-US"/>
                    </a:p>
                  </a:txBody>
                  <a:tcPr/>
                </a:tc>
                <a:extLst>
                  <a:ext uri="{0D108BD9-81ED-4DB2-BD59-A6C34878D82A}">
                    <a16:rowId xmlns:a16="http://schemas.microsoft.com/office/drawing/2014/main" val="2526284025"/>
                  </a:ext>
                </a:extLst>
              </a:tr>
              <a:tr h="392356">
                <a:tc>
                  <a:txBody>
                    <a:bodyPr/>
                    <a:lstStyle/>
                    <a:p>
                      <a:r>
                        <a:rPr lang="en-US"/>
                        <a:t>C061 (was DC079)</a:t>
                      </a:r>
                    </a:p>
                  </a:txBody>
                  <a:tcPr/>
                </a:tc>
                <a:tc>
                  <a:txBody>
                    <a:bodyPr/>
                    <a:lstStyle/>
                    <a:p>
                      <a:r>
                        <a:rPr lang="en-US"/>
                        <a:t>EMERGENT-BILINGUAL-TYPE</a:t>
                      </a:r>
                    </a:p>
                  </a:txBody>
                  <a:tcPr/>
                </a:tc>
                <a:tc>
                  <a:txBody>
                    <a:bodyPr/>
                    <a:lstStyle/>
                    <a:p>
                      <a:r>
                        <a:rPr lang="en-US"/>
                        <a:t>EmergentBilingualIndicator</a:t>
                      </a:r>
                    </a:p>
                  </a:txBody>
                  <a:tcPr/>
                </a:tc>
                <a:extLst>
                  <a:ext uri="{0D108BD9-81ED-4DB2-BD59-A6C34878D82A}">
                    <a16:rowId xmlns:a16="http://schemas.microsoft.com/office/drawing/2014/main" val="4164105440"/>
                  </a:ext>
                </a:extLst>
              </a:tr>
            </a:tbl>
          </a:graphicData>
        </a:graphic>
      </p:graphicFrame>
    </p:spTree>
    <p:extLst>
      <p:ext uri="{BB962C8B-B14F-4D97-AF65-F5344CB8AC3E}">
        <p14:creationId xmlns:p14="http://schemas.microsoft.com/office/powerpoint/2010/main" val="3728244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64105"/>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Business Rule Changes:</a:t>
            </a:r>
          </a:p>
          <a:p>
            <a:pPr lvl="1">
              <a:buClr>
                <a:srgbClr val="F16038"/>
              </a:buClr>
            </a:pPr>
            <a:r>
              <a:rPr lang="en-US">
                <a:solidFill>
                  <a:srgbClr val="595959"/>
                </a:solidFill>
              </a:rPr>
              <a:t>Uses codes instead of descriptors to trigger validations:</a:t>
            </a:r>
          </a:p>
          <a:p>
            <a:pPr lvl="2">
              <a:buClr>
                <a:srgbClr val="F16038"/>
              </a:buClr>
            </a:pPr>
            <a:r>
              <a:rPr lang="en-US">
                <a:solidFill>
                  <a:srgbClr val="595959"/>
                </a:solidFill>
              </a:rPr>
              <a:t>With </a:t>
            </a:r>
            <a:r>
              <a:rPr lang="en-US" err="1">
                <a:solidFill>
                  <a:srgbClr val="595959"/>
                </a:solidFill>
              </a:rPr>
              <a:t>ReportAssessmentType</a:t>
            </a:r>
            <a:r>
              <a:rPr lang="en-US">
                <a:solidFill>
                  <a:srgbClr val="595959"/>
                </a:solidFill>
              </a:rPr>
              <a:t> of "01" (ECDS - KG)</a:t>
            </a:r>
            <a:endParaRPr lang="en-US">
              <a:solidFill>
                <a:srgbClr val="0D6CB9"/>
              </a:solidFill>
            </a:endParaRPr>
          </a:p>
        </p:txBody>
      </p:sp>
      <p:pic>
        <p:nvPicPr>
          <p:cNvPr id="4" name="Picture 3" descr="A screenshot of validation rule information updates for 40110-0179 from TEDS  for the 2023-2024  school year.">
            <a:extLst>
              <a:ext uri="{FF2B5EF4-FFF2-40B4-BE49-F238E27FC236}">
                <a16:creationId xmlns:a16="http://schemas.microsoft.com/office/drawing/2014/main" id="{2B40D242-057E-6FCC-B07B-B3C5A2D5060D}"/>
              </a:ext>
            </a:extLst>
          </p:cNvPr>
          <p:cNvPicPr>
            <a:picLocks noChangeAspect="1"/>
          </p:cNvPicPr>
          <p:nvPr/>
        </p:nvPicPr>
        <p:blipFill>
          <a:blip r:embed="rId2"/>
          <a:stretch>
            <a:fillRect/>
          </a:stretch>
        </p:blipFill>
        <p:spPr>
          <a:xfrm>
            <a:off x="904874" y="2652712"/>
            <a:ext cx="10382250" cy="1552575"/>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A71AE-D7E6-2338-E0C8-B95086192E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8384EA-D538-2DB8-9E3F-D19087FDC936}"/>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00C50CDB-65E8-A101-5821-3C0CDC569CFD}"/>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Business validation logic requires that a </a:t>
            </a:r>
            <a:r>
              <a:rPr lang="en-US" err="1">
                <a:solidFill>
                  <a:srgbClr val="595959"/>
                </a:solidFill>
              </a:rPr>
              <a:t>BeginDate</a:t>
            </a:r>
            <a:r>
              <a:rPr lang="en-US">
                <a:solidFill>
                  <a:srgbClr val="595959"/>
                </a:solidFill>
              </a:rPr>
              <a:t> and </a:t>
            </a:r>
            <a:r>
              <a:rPr lang="en-US" err="1">
                <a:solidFill>
                  <a:srgbClr val="595959"/>
                </a:solidFill>
              </a:rPr>
              <a:t>EndDate</a:t>
            </a:r>
            <a:r>
              <a:rPr lang="en-US">
                <a:solidFill>
                  <a:srgbClr val="595959"/>
                </a:solidFill>
              </a:rPr>
              <a:t> must be populated. </a:t>
            </a:r>
            <a:endParaRPr lang="en-US">
              <a:solidFill>
                <a:srgbClr val="595959"/>
              </a:solidFill>
              <a:ea typeface="Calibri"/>
              <a:cs typeface="Calibri"/>
            </a:endParaRPr>
          </a:p>
          <a:p>
            <a:pPr lvl="1">
              <a:buClr>
                <a:srgbClr val="F16038"/>
              </a:buClr>
            </a:pPr>
            <a:endParaRPr lang="en-US">
              <a:solidFill>
                <a:srgbClr val="595959"/>
              </a:solidFill>
              <a:ea typeface="Calibri"/>
              <a:cs typeface="Calibri"/>
            </a:endParaRPr>
          </a:p>
        </p:txBody>
      </p:sp>
      <p:pic>
        <p:nvPicPr>
          <p:cNvPr id="5" name="Picture 4" descr="A screenshot of validation rule information updates for 30305-0025 from TEDS  for the 2023-2024  school year.">
            <a:extLst>
              <a:ext uri="{FF2B5EF4-FFF2-40B4-BE49-F238E27FC236}">
                <a16:creationId xmlns:a16="http://schemas.microsoft.com/office/drawing/2014/main" id="{94605982-898D-6D14-C91C-71DF9A92C321}"/>
              </a:ext>
            </a:extLst>
          </p:cNvPr>
          <p:cNvPicPr>
            <a:picLocks noChangeAspect="1"/>
          </p:cNvPicPr>
          <p:nvPr/>
        </p:nvPicPr>
        <p:blipFill>
          <a:blip r:embed="rId2"/>
          <a:stretch>
            <a:fillRect/>
          </a:stretch>
        </p:blipFill>
        <p:spPr>
          <a:xfrm>
            <a:off x="885825" y="2752725"/>
            <a:ext cx="10420350" cy="1352550"/>
          </a:xfrm>
          <a:prstGeom prst="rect">
            <a:avLst/>
          </a:prstGeom>
        </p:spPr>
      </p:pic>
    </p:spTree>
    <p:extLst>
      <p:ext uri="{BB962C8B-B14F-4D97-AF65-F5344CB8AC3E}">
        <p14:creationId xmlns:p14="http://schemas.microsoft.com/office/powerpoint/2010/main" val="3724471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02ADE-85DC-A9CE-474C-EA6F8CBD27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4DD4A8-1547-8FE9-6366-073A9D63D8D4}"/>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A6E57612-6CD2-B1A3-2645-CEBC9453C16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Promotion Logic:</a:t>
            </a:r>
          </a:p>
          <a:p>
            <a:pPr lvl="1">
              <a:buClr>
                <a:srgbClr val="F16038"/>
              </a:buClr>
            </a:pPr>
            <a:r>
              <a:rPr lang="en-US">
                <a:solidFill>
                  <a:srgbClr val="595959"/>
                </a:solidFill>
                <a:hlinkClick r:id="rId3"/>
              </a:rPr>
              <a:t>ECDS Kindergarten Promotion Logic</a:t>
            </a:r>
            <a:endParaRPr lang="en-US">
              <a:solidFill>
                <a:srgbClr val="595959"/>
              </a:solidFill>
            </a:endParaRPr>
          </a:p>
          <a:p>
            <a:pPr lvl="1">
              <a:buClr>
                <a:srgbClr val="F16038"/>
              </a:buClr>
            </a:pPr>
            <a:endParaRPr lang="en-US" sz="2000">
              <a:solidFill>
                <a:srgbClr val="595959"/>
              </a:solidFill>
            </a:endParaRPr>
          </a:p>
          <a:p>
            <a:pPr lvl="1">
              <a:buClr>
                <a:srgbClr val="F16038"/>
              </a:buClr>
            </a:pPr>
            <a:r>
              <a:rPr lang="en-US">
                <a:solidFill>
                  <a:srgbClr val="595959"/>
                </a:solidFill>
              </a:rPr>
              <a:t>Student &gt; Enrollment (School Association) and Student &gt; Student Section Categories/Subcategories:</a:t>
            </a:r>
          </a:p>
          <a:p>
            <a:pPr lvl="2">
              <a:buClr>
                <a:srgbClr val="F16038"/>
              </a:buClr>
            </a:pPr>
            <a:r>
              <a:rPr lang="en-US">
                <a:solidFill>
                  <a:srgbClr val="595959"/>
                </a:solidFill>
              </a:rPr>
              <a:t>Promotion logic for E1517 </a:t>
            </a:r>
            <a:r>
              <a:rPr lang="en-US" err="1">
                <a:solidFill>
                  <a:srgbClr val="595959"/>
                </a:solidFill>
              </a:rPr>
              <a:t>EntryGradeLevel</a:t>
            </a:r>
            <a:r>
              <a:rPr lang="en-US">
                <a:solidFill>
                  <a:srgbClr val="595959"/>
                </a:solidFill>
              </a:rPr>
              <a:t> based on ECDS KG submission due date.</a:t>
            </a:r>
          </a:p>
          <a:p>
            <a:pPr lvl="2">
              <a:buClr>
                <a:srgbClr val="F16038"/>
              </a:buClr>
            </a:pPr>
            <a:endParaRPr lang="en-US">
              <a:solidFill>
                <a:schemeClr val="tx1"/>
              </a:solidFill>
            </a:endParaRPr>
          </a:p>
          <a:p>
            <a:pPr lvl="1">
              <a:buClr>
                <a:srgbClr val="F16038"/>
              </a:buClr>
            </a:pPr>
            <a:r>
              <a:rPr lang="en-US">
                <a:solidFill>
                  <a:srgbClr val="595959"/>
                </a:solidFill>
              </a:rPr>
              <a:t>Assessment &gt; AssessmentMetadata and Student &gt; Student Assessment Categories/Subcategories:</a:t>
            </a:r>
          </a:p>
          <a:p>
            <a:pPr lvl="2">
              <a:buClr>
                <a:srgbClr val="F16038"/>
              </a:buClr>
            </a:pPr>
            <a:r>
              <a:rPr lang="en-US">
                <a:solidFill>
                  <a:srgbClr val="595959"/>
                </a:solidFill>
              </a:rPr>
              <a:t>Promotion logic for E1144 Assessment Identifier that will convert the code value reported for the </a:t>
            </a:r>
            <a:r>
              <a:rPr lang="en-US" err="1">
                <a:solidFill>
                  <a:srgbClr val="595959"/>
                </a:solidFill>
              </a:rPr>
              <a:t>AssessmentIdentifier</a:t>
            </a:r>
            <a:r>
              <a:rPr lang="en-US">
                <a:solidFill>
                  <a:srgbClr val="595959"/>
                </a:solidFill>
              </a:rPr>
              <a:t> from the C312 code value to the short description.</a:t>
            </a:r>
          </a:p>
          <a:p>
            <a:pPr marL="457200" lvl="1" indent="0">
              <a:buClr>
                <a:srgbClr val="F16038"/>
              </a:buClr>
              <a:buNone/>
            </a:pPr>
            <a:endParaRPr lang="en-US" sz="2800">
              <a:solidFill>
                <a:srgbClr val="0D6CB9"/>
              </a:solidFill>
            </a:endParaRPr>
          </a:p>
        </p:txBody>
      </p:sp>
    </p:spTree>
    <p:extLst>
      <p:ext uri="{BB962C8B-B14F-4D97-AF65-F5344CB8AC3E}">
        <p14:creationId xmlns:p14="http://schemas.microsoft.com/office/powerpoint/2010/main" val="2828414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C886E-6B29-A7DE-C0B6-5BE123F940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C5F9EA-F292-6C03-6EE2-2B7E9DE6285A}"/>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8</a:t>
            </a:r>
            <a:r>
              <a:rPr lang="en-US" sz="4000">
                <a:cs typeface="Calibri"/>
              </a:rPr>
              <a:t>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516D5374-8113-B680-EFEE-CA8A8BC762ED}"/>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Promotion Logic:</a:t>
            </a:r>
            <a:endParaRPr lang="en-US" b="1">
              <a:solidFill>
                <a:srgbClr val="595959"/>
              </a:solidFill>
              <a:hlinkClick r:id="rId3"/>
            </a:endParaRPr>
          </a:p>
          <a:p>
            <a:pPr lvl="1">
              <a:buClr>
                <a:srgbClr val="F16038"/>
              </a:buClr>
            </a:pPr>
            <a:r>
              <a:rPr lang="en-US">
                <a:solidFill>
                  <a:srgbClr val="595959"/>
                </a:solidFill>
                <a:hlinkClick r:id="rId4"/>
              </a:rPr>
              <a:t>ECDS Kindergarten Promotion Logic</a:t>
            </a:r>
            <a:endParaRPr lang="en-US">
              <a:solidFill>
                <a:srgbClr val="595959"/>
              </a:solidFill>
            </a:endParaRPr>
          </a:p>
          <a:p>
            <a:pPr lvl="2">
              <a:buClr>
                <a:srgbClr val="F16038"/>
              </a:buClr>
            </a:pPr>
            <a:endParaRPr lang="en-US" sz="1800">
              <a:solidFill>
                <a:srgbClr val="595959"/>
              </a:solidFill>
            </a:endParaRPr>
          </a:p>
          <a:p>
            <a:pPr lvl="1">
              <a:buClr>
                <a:srgbClr val="F16038"/>
              </a:buClr>
            </a:pPr>
            <a:r>
              <a:rPr lang="en-US">
                <a:solidFill>
                  <a:srgbClr val="595959"/>
                </a:solidFill>
              </a:rPr>
              <a:t>Student &gt; Student Basic Information:</a:t>
            </a:r>
          </a:p>
          <a:p>
            <a:pPr lvl="2">
              <a:buClr>
                <a:srgbClr val="F16038"/>
              </a:buClr>
            </a:pPr>
            <a:r>
              <a:rPr lang="en-US">
                <a:solidFill>
                  <a:srgbClr val="595959"/>
                </a:solidFill>
              </a:rPr>
              <a:t>Base promotion logic using E1517 </a:t>
            </a:r>
            <a:r>
              <a:rPr lang="en-US" err="1">
                <a:solidFill>
                  <a:srgbClr val="595959"/>
                </a:solidFill>
              </a:rPr>
              <a:t>EntryGradeLevel</a:t>
            </a:r>
            <a:r>
              <a:rPr lang="en-US">
                <a:solidFill>
                  <a:srgbClr val="595959"/>
                </a:solidFill>
              </a:rPr>
              <a:t> based on ECDS KG submission due date.</a:t>
            </a:r>
          </a:p>
          <a:p>
            <a:pPr lvl="2">
              <a:buClr>
                <a:srgbClr val="F16038"/>
              </a:buClr>
            </a:pPr>
            <a:endParaRPr lang="en-US" sz="1800">
              <a:solidFill>
                <a:srgbClr val="595959"/>
              </a:solidFill>
            </a:endParaRPr>
          </a:p>
          <a:p>
            <a:pPr lvl="1">
              <a:buClr>
                <a:srgbClr val="F16038"/>
              </a:buClr>
            </a:pPr>
            <a:r>
              <a:rPr lang="en-US" err="1">
                <a:solidFill>
                  <a:srgbClr val="595959"/>
                </a:solidFill>
              </a:rPr>
              <a:t>ResultDatatypeType</a:t>
            </a:r>
            <a:endParaRPr lang="en-US">
              <a:solidFill>
                <a:srgbClr val="595959"/>
              </a:solidFill>
            </a:endParaRPr>
          </a:p>
          <a:p>
            <a:pPr lvl="2">
              <a:buClr>
                <a:srgbClr val="F16038"/>
              </a:buClr>
            </a:pPr>
            <a:r>
              <a:rPr lang="en-US">
                <a:solidFill>
                  <a:srgbClr val="595959"/>
                </a:solidFill>
              </a:rPr>
              <a:t>Ed-fi data element required for Landing Zone only; not used in promotion logic.</a:t>
            </a:r>
          </a:p>
          <a:p>
            <a:pPr marL="457200" lvl="1" indent="0">
              <a:buClr>
                <a:srgbClr val="F16038"/>
              </a:buClr>
              <a:buNone/>
            </a:pPr>
            <a:endParaRPr lang="en-US" sz="2800">
              <a:solidFill>
                <a:srgbClr val="0D6CB9"/>
              </a:solidFill>
            </a:endParaRPr>
          </a:p>
        </p:txBody>
      </p:sp>
    </p:spTree>
    <p:extLst>
      <p:ext uri="{BB962C8B-B14F-4D97-AF65-F5344CB8AC3E}">
        <p14:creationId xmlns:p14="http://schemas.microsoft.com/office/powerpoint/2010/main" val="3190882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C886E-6B29-A7DE-C0B6-5BE123F940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C5F9EA-F292-6C03-6EE2-2B7E9DE6285A}"/>
              </a:ext>
            </a:extLst>
          </p:cNvPr>
          <p:cNvSpPr>
            <a:spLocks noGrp="1"/>
          </p:cNvSpPr>
          <p:nvPr>
            <p:ph type="title"/>
          </p:nvPr>
        </p:nvSpPr>
        <p:spPr>
          <a:xfrm>
            <a:off x="535171" y="141941"/>
            <a:ext cx="11121657" cy="751350"/>
          </a:xfrm>
        </p:spPr>
        <p:txBody>
          <a:bodyPr>
            <a:normAutofit/>
          </a:bodyPr>
          <a:lstStyle/>
          <a:p>
            <a:r>
              <a:rPr lang="en-US" sz="4000" dirty="0">
                <a:cs typeface="Calibri"/>
              </a:rPr>
              <a:t>TSDS UPGRADE PROJECT UPDATES  </a:t>
            </a:r>
            <a:r>
              <a:rPr lang="en-US" sz="4000" dirty="0">
                <a:solidFill>
                  <a:schemeClr val="bg1"/>
                </a:solidFill>
                <a:cs typeface="Calibri"/>
              </a:rPr>
              <a:t>8</a:t>
            </a:r>
            <a:r>
              <a:rPr lang="en-US" sz="4000" dirty="0">
                <a:cs typeface="Calibri"/>
              </a:rPr>
              <a:t> </a:t>
            </a:r>
            <a:r>
              <a:rPr lang="en-US" sz="4000" dirty="0">
                <a:solidFill>
                  <a:schemeClr val="bg1"/>
                </a:solidFill>
                <a:cs typeface="Calibri"/>
              </a:rPr>
              <a:t>7</a:t>
            </a:r>
            <a:endParaRPr lang="en-US" sz="4000" dirty="0">
              <a:solidFill>
                <a:schemeClr val="bg1"/>
              </a:solidFill>
            </a:endParaRPr>
          </a:p>
        </p:txBody>
      </p:sp>
      <p:sp>
        <p:nvSpPr>
          <p:cNvPr id="2" name="Content Placeholder 3">
            <a:extLst>
              <a:ext uri="{FF2B5EF4-FFF2-40B4-BE49-F238E27FC236}">
                <a16:creationId xmlns:a16="http://schemas.microsoft.com/office/drawing/2014/main" id="{516D5374-8113-B680-EFEE-CA8A8BC762ED}"/>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F16038"/>
                </a:solidFill>
              </a:rPr>
              <a:t>NEW </a:t>
            </a:r>
            <a:r>
              <a:rPr lang="en-US" b="1" dirty="0">
                <a:solidFill>
                  <a:srgbClr val="595959"/>
                </a:solidFill>
              </a:rPr>
              <a:t>Promotion Logic:</a:t>
            </a:r>
            <a:endParaRPr lang="en-US" b="1" dirty="0">
              <a:solidFill>
                <a:srgbClr val="595959"/>
              </a:solidFill>
              <a:hlinkClick r:id="rId3"/>
            </a:endParaRPr>
          </a:p>
          <a:p>
            <a:pPr lvl="1">
              <a:buClr>
                <a:srgbClr val="F16038"/>
              </a:buClr>
            </a:pPr>
            <a:r>
              <a:rPr lang="en-US" dirty="0">
                <a:solidFill>
                  <a:srgbClr val="595959"/>
                </a:solidFill>
                <a:hlinkClick r:id="rId4"/>
              </a:rPr>
              <a:t>ECDS Kindergarten Promotion Logic</a:t>
            </a:r>
            <a:endParaRPr lang="en-US" dirty="0">
              <a:solidFill>
                <a:srgbClr val="595959"/>
              </a:solidFill>
            </a:endParaRPr>
          </a:p>
          <a:p>
            <a:pPr lvl="2">
              <a:buClr>
                <a:srgbClr val="F16038"/>
              </a:buClr>
            </a:pPr>
            <a:endParaRPr lang="en-US" sz="1800" dirty="0">
              <a:solidFill>
                <a:srgbClr val="595959"/>
              </a:solidFill>
            </a:endParaRPr>
          </a:p>
          <a:p>
            <a:pPr lvl="1">
              <a:buClr>
                <a:srgbClr val="F16038"/>
              </a:buClr>
            </a:pPr>
            <a:r>
              <a:rPr lang="en-US" dirty="0">
                <a:solidFill>
                  <a:schemeClr val="tx1">
                    <a:lumMod val="65000"/>
                    <a:lumOff val="35000"/>
                  </a:schemeClr>
                </a:solidFill>
              </a:rPr>
              <a:t>Staff &gt; Teacher Class Assignment Categories/Subcategories:</a:t>
            </a:r>
          </a:p>
          <a:p>
            <a:pPr lvl="2">
              <a:buClr>
                <a:srgbClr val="F16038"/>
              </a:buClr>
            </a:pPr>
            <a:r>
              <a:rPr lang="en-US" dirty="0">
                <a:solidFill>
                  <a:schemeClr val="tx1">
                    <a:lumMod val="65000"/>
                    <a:lumOff val="35000"/>
                  </a:schemeClr>
                </a:solidFill>
              </a:rPr>
              <a:t>Updated promotion logic impacting Common Type for </a:t>
            </a:r>
            <a:r>
              <a:rPr lang="en-US" dirty="0" err="1">
                <a:solidFill>
                  <a:schemeClr val="tx1">
                    <a:lumMod val="65000"/>
                    <a:lumOff val="35000"/>
                  </a:schemeClr>
                </a:solidFill>
              </a:rPr>
              <a:t>ClassroomPosition</a:t>
            </a:r>
            <a:r>
              <a:rPr lang="en-US" dirty="0">
                <a:solidFill>
                  <a:schemeClr val="tx1">
                    <a:lumMod val="65000"/>
                    <a:lumOff val="35000"/>
                  </a:schemeClr>
                </a:solidFill>
              </a:rPr>
              <a:t> to .</a:t>
            </a:r>
            <a:r>
              <a:rPr lang="en-US" dirty="0" err="1">
                <a:solidFill>
                  <a:schemeClr val="tx1">
                    <a:lumMod val="65000"/>
                    <a:lumOff val="35000"/>
                  </a:schemeClr>
                </a:solidFill>
              </a:rPr>
              <a:t>ClassroomPositionSet</a:t>
            </a:r>
            <a:r>
              <a:rPr lang="en-US" dirty="0">
                <a:solidFill>
                  <a:schemeClr val="tx1">
                    <a:lumMod val="65000"/>
                    <a:lumOff val="35000"/>
                  </a:schemeClr>
                </a:solidFill>
              </a:rPr>
              <a:t> and addition of new data element E3092 </a:t>
            </a:r>
            <a:r>
              <a:rPr lang="en-US" dirty="0" err="1">
                <a:solidFill>
                  <a:schemeClr val="tx1">
                    <a:lumMod val="65000"/>
                    <a:lumOff val="35000"/>
                  </a:schemeClr>
                </a:solidFill>
              </a:rPr>
              <a:t>ClassroomPositionBeginDate</a:t>
            </a:r>
            <a:r>
              <a:rPr lang="en-US" dirty="0">
                <a:solidFill>
                  <a:schemeClr val="tx1">
                    <a:lumMod val="65000"/>
                    <a:lumOff val="35000"/>
                  </a:schemeClr>
                </a:solidFill>
              </a:rPr>
              <a:t> for E1454 </a:t>
            </a:r>
            <a:r>
              <a:rPr lang="en-US" dirty="0" err="1">
                <a:solidFill>
                  <a:schemeClr val="tx1">
                    <a:lumMod val="65000"/>
                    <a:lumOff val="35000"/>
                  </a:schemeClr>
                </a:solidFill>
              </a:rPr>
              <a:t>ClassroomPosition</a:t>
            </a:r>
            <a:endParaRPr lang="en-US" dirty="0">
              <a:solidFill>
                <a:schemeClr val="tx1">
                  <a:lumMod val="65000"/>
                  <a:lumOff val="35000"/>
                </a:schemeClr>
              </a:solidFill>
            </a:endParaRPr>
          </a:p>
          <a:p>
            <a:pPr marL="457200" lvl="1" indent="0">
              <a:buClr>
                <a:srgbClr val="F16038"/>
              </a:buClr>
              <a:buNone/>
            </a:pPr>
            <a:endParaRPr lang="en-US" sz="2800" dirty="0">
              <a:solidFill>
                <a:srgbClr val="0D6CB9"/>
              </a:solidFill>
            </a:endParaRPr>
          </a:p>
        </p:txBody>
      </p:sp>
    </p:spTree>
    <p:extLst>
      <p:ext uri="{BB962C8B-B14F-4D97-AF65-F5344CB8AC3E}">
        <p14:creationId xmlns:p14="http://schemas.microsoft.com/office/powerpoint/2010/main" val="976500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06E7D-266A-44D8-CB73-35B5837711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5E7A40-C956-7CF8-8F7E-EA21D2BC26AF}"/>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9</a:t>
            </a:r>
            <a:endParaRPr lang="en-US" sz="4000">
              <a:solidFill>
                <a:schemeClr val="bg1"/>
              </a:solidFill>
            </a:endParaRPr>
          </a:p>
        </p:txBody>
      </p:sp>
      <p:sp>
        <p:nvSpPr>
          <p:cNvPr id="2" name="Content Placeholder 3">
            <a:extLst>
              <a:ext uri="{FF2B5EF4-FFF2-40B4-BE49-F238E27FC236}">
                <a16:creationId xmlns:a16="http://schemas.microsoft.com/office/drawing/2014/main" id="{3E6E81C4-EDC1-17E7-CF06-3059DAAB1934}"/>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chemeClr val="tx1">
                    <a:lumMod val="65000"/>
                    <a:lumOff val="35000"/>
                  </a:schemeClr>
                </a:solidFill>
              </a:rPr>
              <a:t>Test Cases:</a:t>
            </a:r>
            <a:endParaRPr lang="en-US" sz="1800" dirty="0">
              <a:solidFill>
                <a:srgbClr val="595959"/>
              </a:solidFill>
              <a:hlinkClick r:id="rId3"/>
            </a:endParaRPr>
          </a:p>
          <a:p>
            <a:pPr lvl="1">
              <a:buClr>
                <a:srgbClr val="F16038"/>
              </a:buClr>
            </a:pPr>
            <a:r>
              <a:rPr lang="en-US" dirty="0">
                <a:solidFill>
                  <a:srgbClr val="595959"/>
                </a:solidFill>
                <a:hlinkClick r:id="rId4"/>
              </a:rPr>
              <a:t>ECDS Kindergarten Test Cases</a:t>
            </a:r>
            <a:endParaRPr lang="en-US" dirty="0">
              <a:solidFill>
                <a:srgbClr val="595959"/>
              </a:solidFill>
            </a:endParaRPr>
          </a:p>
          <a:p>
            <a:pPr lvl="2">
              <a:buClr>
                <a:srgbClr val="F16038"/>
              </a:buClr>
            </a:pPr>
            <a:endParaRPr lang="en-US" sz="1800" dirty="0">
              <a:solidFill>
                <a:srgbClr val="595959"/>
              </a:solidFill>
            </a:endParaRPr>
          </a:p>
          <a:p>
            <a:pPr lvl="1">
              <a:buClr>
                <a:srgbClr val="F16038"/>
              </a:buClr>
            </a:pPr>
            <a:r>
              <a:rPr lang="en-US" dirty="0">
                <a:solidFill>
                  <a:schemeClr val="tx1">
                    <a:lumMod val="65000"/>
                    <a:lumOff val="35000"/>
                  </a:schemeClr>
                </a:solidFill>
              </a:rPr>
              <a:t>Test Case 1 – Student Assessment Completion </a:t>
            </a:r>
          </a:p>
          <a:p>
            <a:pPr lvl="2">
              <a:buClr>
                <a:srgbClr val="F16038"/>
              </a:buClr>
            </a:pPr>
            <a:endParaRPr lang="en-US" sz="1800" dirty="0">
              <a:solidFill>
                <a:schemeClr val="tx1">
                  <a:lumMod val="65000"/>
                  <a:lumOff val="35000"/>
                </a:schemeClr>
              </a:solidFill>
            </a:endParaRPr>
          </a:p>
          <a:p>
            <a:pPr lvl="1">
              <a:buClr>
                <a:srgbClr val="F16038"/>
              </a:buClr>
            </a:pPr>
            <a:r>
              <a:rPr lang="en-US" dirty="0">
                <a:solidFill>
                  <a:schemeClr val="tx1">
                    <a:lumMod val="65000"/>
                    <a:lumOff val="35000"/>
                  </a:schemeClr>
                </a:solidFill>
              </a:rPr>
              <a:t>Test Case 2 – Assessment Summary </a:t>
            </a:r>
          </a:p>
          <a:p>
            <a:pPr lvl="2">
              <a:buClr>
                <a:srgbClr val="F16038"/>
              </a:buClr>
            </a:pPr>
            <a:endParaRPr lang="en-US" sz="1800" dirty="0">
              <a:solidFill>
                <a:schemeClr val="tx1">
                  <a:lumMod val="65000"/>
                  <a:lumOff val="35000"/>
                </a:schemeClr>
              </a:solidFill>
            </a:endParaRPr>
          </a:p>
          <a:p>
            <a:pPr lvl="1">
              <a:buClr>
                <a:srgbClr val="F16038"/>
              </a:buClr>
            </a:pPr>
            <a:r>
              <a:rPr lang="en-US" dirty="0">
                <a:solidFill>
                  <a:schemeClr val="tx1">
                    <a:lumMod val="65000"/>
                    <a:lumOff val="35000"/>
                  </a:schemeClr>
                </a:solidFill>
              </a:rPr>
              <a:t>Test Case 3 – Teacher Data </a:t>
            </a:r>
          </a:p>
          <a:p>
            <a:pPr lvl="2">
              <a:buClr>
                <a:srgbClr val="F16038"/>
              </a:buClr>
            </a:pPr>
            <a:endParaRPr lang="en-US" sz="1800" dirty="0">
              <a:solidFill>
                <a:schemeClr val="tx1">
                  <a:lumMod val="65000"/>
                  <a:lumOff val="35000"/>
                </a:schemeClr>
              </a:solidFill>
            </a:endParaRPr>
          </a:p>
          <a:p>
            <a:pPr lvl="1">
              <a:buClr>
                <a:srgbClr val="F16038"/>
              </a:buClr>
            </a:pPr>
            <a:r>
              <a:rPr lang="en-US" dirty="0">
                <a:solidFill>
                  <a:schemeClr val="tx1">
                    <a:lumMod val="65000"/>
                    <a:lumOff val="35000"/>
                  </a:schemeClr>
                </a:solidFill>
              </a:rPr>
              <a:t>Test Case 4 – Student Data </a:t>
            </a:r>
          </a:p>
        </p:txBody>
      </p:sp>
    </p:spTree>
    <p:extLst>
      <p:ext uri="{BB962C8B-B14F-4D97-AF65-F5344CB8AC3E}">
        <p14:creationId xmlns:p14="http://schemas.microsoft.com/office/powerpoint/2010/main" val="1395659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10</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Assessment Updates:</a:t>
            </a:r>
          </a:p>
          <a:p>
            <a:pPr lvl="1">
              <a:buClr>
                <a:srgbClr val="F16038"/>
              </a:buClr>
            </a:pPr>
            <a:r>
              <a:rPr lang="en-US">
                <a:solidFill>
                  <a:srgbClr val="595959"/>
                </a:solidFill>
              </a:rPr>
              <a:t>ECDS </a:t>
            </a:r>
            <a:r>
              <a:rPr lang="en-US" err="1">
                <a:solidFill>
                  <a:srgbClr val="595959"/>
                </a:solidFill>
              </a:rPr>
              <a:t>AssesssmentMetadata</a:t>
            </a:r>
            <a:r>
              <a:rPr lang="en-US">
                <a:solidFill>
                  <a:srgbClr val="595959"/>
                </a:solidFill>
              </a:rPr>
              <a:t> is now pre-coded in the IODS</a:t>
            </a:r>
          </a:p>
          <a:p>
            <a:pPr lvl="2">
              <a:buClr>
                <a:srgbClr val="F16038"/>
              </a:buClr>
            </a:pPr>
            <a:r>
              <a:rPr lang="en-US">
                <a:solidFill>
                  <a:srgbClr val="595959"/>
                </a:solidFill>
              </a:rPr>
              <a:t>ECDS KG assessment vendors will only need to send the following from the StudentAssessment entity:</a:t>
            </a:r>
          </a:p>
          <a:p>
            <a:pPr lvl="3">
              <a:buClr>
                <a:srgbClr val="F16038"/>
              </a:buClr>
            </a:pPr>
            <a:r>
              <a:rPr lang="en-US">
                <a:solidFill>
                  <a:srgbClr val="595959"/>
                </a:solidFill>
              </a:rPr>
              <a:t>Student (Reference)</a:t>
            </a:r>
          </a:p>
          <a:p>
            <a:pPr lvl="3">
              <a:buClr>
                <a:srgbClr val="F16038"/>
              </a:buClr>
            </a:pPr>
            <a:r>
              <a:rPr lang="en-US">
                <a:solidFill>
                  <a:srgbClr val="595959"/>
                </a:solidFill>
              </a:rPr>
              <a:t>Assessment (Reference)</a:t>
            </a:r>
          </a:p>
          <a:p>
            <a:pPr lvl="3">
              <a:buClr>
                <a:srgbClr val="F16038"/>
              </a:buClr>
            </a:pPr>
            <a:r>
              <a:rPr lang="en-US">
                <a:solidFill>
                  <a:srgbClr val="595959"/>
                </a:solidFill>
              </a:rPr>
              <a:t>E1127 </a:t>
            </a:r>
            <a:r>
              <a:rPr lang="en-US" err="1">
                <a:solidFill>
                  <a:srgbClr val="595959"/>
                </a:solidFill>
              </a:rPr>
              <a:t>TitleofAssessment</a:t>
            </a:r>
            <a:endParaRPr lang="en-US">
              <a:solidFill>
                <a:srgbClr val="595959"/>
              </a:solidFill>
            </a:endParaRPr>
          </a:p>
          <a:p>
            <a:pPr lvl="3">
              <a:buClr>
                <a:srgbClr val="F16038"/>
              </a:buClr>
            </a:pPr>
            <a:r>
              <a:rPr lang="en-US">
                <a:solidFill>
                  <a:srgbClr val="595959"/>
                </a:solidFill>
              </a:rPr>
              <a:t>E1573 </a:t>
            </a:r>
            <a:r>
              <a:rPr lang="en-US" err="1">
                <a:solidFill>
                  <a:srgbClr val="595959"/>
                </a:solidFill>
              </a:rPr>
              <a:t>ReportAssessmentType</a:t>
            </a:r>
            <a:endParaRPr lang="en-US">
              <a:solidFill>
                <a:srgbClr val="595959"/>
              </a:solidFill>
            </a:endParaRPr>
          </a:p>
          <a:p>
            <a:pPr lvl="3">
              <a:buClr>
                <a:srgbClr val="F16038"/>
              </a:buClr>
            </a:pPr>
            <a:r>
              <a:rPr lang="en-US">
                <a:solidFill>
                  <a:srgbClr val="595959"/>
                </a:solidFill>
              </a:rPr>
              <a:t>E1097 </a:t>
            </a:r>
            <a:r>
              <a:rPr lang="en-US" err="1">
                <a:solidFill>
                  <a:srgbClr val="595959"/>
                </a:solidFill>
              </a:rPr>
              <a:t>AcademicSubject</a:t>
            </a:r>
            <a:endParaRPr lang="en-US">
              <a:solidFill>
                <a:srgbClr val="595959"/>
              </a:solidFill>
            </a:endParaRPr>
          </a:p>
          <a:p>
            <a:pPr lvl="3">
              <a:buClr>
                <a:srgbClr val="F16038"/>
              </a:buClr>
            </a:pPr>
            <a:r>
              <a:rPr lang="en-US">
                <a:solidFill>
                  <a:srgbClr val="595959"/>
                </a:solidFill>
              </a:rPr>
              <a:t>E1129 </a:t>
            </a:r>
            <a:r>
              <a:rPr lang="en-US" err="1">
                <a:solidFill>
                  <a:srgbClr val="595959"/>
                </a:solidFill>
              </a:rPr>
              <a:t>AssessedGradeLevel</a:t>
            </a:r>
            <a:endParaRPr lang="en-US">
              <a:solidFill>
                <a:srgbClr val="595959"/>
              </a:solidFill>
            </a:endParaRPr>
          </a:p>
          <a:p>
            <a:pPr lvl="3">
              <a:buClr>
                <a:srgbClr val="F16038"/>
              </a:buClr>
            </a:pPr>
            <a:r>
              <a:rPr lang="en-US">
                <a:solidFill>
                  <a:srgbClr val="595959"/>
                </a:solidFill>
              </a:rPr>
              <a:t>E1396 </a:t>
            </a:r>
            <a:r>
              <a:rPr lang="en-US" err="1">
                <a:solidFill>
                  <a:srgbClr val="595959"/>
                </a:solidFill>
              </a:rPr>
              <a:t>AdministrationDate</a:t>
            </a:r>
            <a:endParaRPr lang="en-US">
              <a:solidFill>
                <a:srgbClr val="595959"/>
              </a:solidFill>
            </a:endParaRPr>
          </a:p>
          <a:p>
            <a:pPr lvl="3">
              <a:buClr>
                <a:srgbClr val="F16038"/>
              </a:buClr>
            </a:pPr>
            <a:r>
              <a:rPr lang="en-US">
                <a:solidFill>
                  <a:srgbClr val="595959"/>
                </a:solidFill>
              </a:rPr>
              <a:t>E1154 </a:t>
            </a:r>
            <a:r>
              <a:rPr lang="en-US" err="1">
                <a:solidFill>
                  <a:srgbClr val="595959"/>
                </a:solidFill>
              </a:rPr>
              <a:t>AssessmentReportingMethod</a:t>
            </a:r>
            <a:endParaRPr lang="en-US">
              <a:solidFill>
                <a:srgbClr val="595959"/>
              </a:solidFill>
            </a:endParaRPr>
          </a:p>
          <a:p>
            <a:pPr lvl="3">
              <a:buClr>
                <a:srgbClr val="F16038"/>
              </a:buClr>
            </a:pPr>
            <a:r>
              <a:rPr lang="en-US">
                <a:solidFill>
                  <a:srgbClr val="595959"/>
                </a:solidFill>
              </a:rPr>
              <a:t>E1359 Result</a:t>
            </a:r>
          </a:p>
          <a:p>
            <a:pPr lvl="3">
              <a:buClr>
                <a:srgbClr val="F16038"/>
              </a:buClr>
            </a:pPr>
            <a:r>
              <a:rPr lang="en-US">
                <a:solidFill>
                  <a:srgbClr val="595959"/>
                </a:solidFill>
              </a:rPr>
              <a:t>E3052 </a:t>
            </a:r>
            <a:r>
              <a:rPr lang="en-US" err="1">
                <a:solidFill>
                  <a:srgbClr val="595959"/>
                </a:solidFill>
              </a:rPr>
              <a:t>ResultDatatypeType</a:t>
            </a:r>
            <a:r>
              <a:rPr lang="en-US">
                <a:solidFill>
                  <a:srgbClr val="595959"/>
                </a:solidFill>
              </a:rPr>
              <a:t> (IODS only)</a:t>
            </a:r>
            <a:endParaRPr lang="en-US">
              <a:solidFill>
                <a:schemeClr val="bg2">
                  <a:lumMod val="50000"/>
                </a:schemeClr>
              </a:solidFill>
            </a:endParaRPr>
          </a:p>
          <a:p>
            <a:pPr lvl="2">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01081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ECDS KINDERGARTEN</a:t>
            </a:r>
            <a:endParaRPr lang="en-US" sz="4000">
              <a:cs typeface="Calibri"/>
            </a:endParaRP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932360"/>
            <a:ext cx="5383212" cy="5009897"/>
          </a:xfrm>
        </p:spPr>
        <p:txBody>
          <a:bodyPr lIns="91440" tIns="45720" rIns="91440" bIns="45720" anchor="t"/>
          <a:lstStyle/>
          <a:p>
            <a:pPr>
              <a:lnSpc>
                <a:spcPct val="100000"/>
              </a:lnSpc>
              <a:spcBef>
                <a:spcPts val="400"/>
              </a:spcBef>
            </a:pPr>
            <a:r>
              <a:rPr lang="en-US" sz="2400" b="1" dirty="0">
                <a:ea typeface="+mn-lt"/>
                <a:cs typeface="+mn-lt"/>
              </a:rPr>
              <a:t>PROGRAM AREA</a:t>
            </a:r>
            <a:endParaRPr lang="en-US" sz="1000" dirty="0">
              <a:cs typeface="Calibri"/>
            </a:endParaRPr>
          </a:p>
          <a:p>
            <a:pPr>
              <a:lnSpc>
                <a:spcPct val="100000"/>
              </a:lnSpc>
              <a:spcBef>
                <a:spcPts val="400"/>
              </a:spcBef>
            </a:pPr>
            <a:r>
              <a:rPr lang="en-US" sz="2400" b="1" dirty="0">
                <a:ea typeface="+mn-lt"/>
                <a:cs typeface="+mn-lt"/>
              </a:rPr>
              <a:t>2024-2025 SCHOOL YEAR</a:t>
            </a:r>
          </a:p>
          <a:p>
            <a:pPr lvl="1">
              <a:lnSpc>
                <a:spcPct val="100000"/>
              </a:lnSpc>
              <a:spcBef>
                <a:spcPts val="400"/>
              </a:spcBef>
            </a:pPr>
            <a:r>
              <a:rPr lang="en-US" sz="1800" dirty="0">
                <a:ea typeface="+mn-lt"/>
                <a:cs typeface="+mn-lt"/>
              </a:rPr>
              <a:t>Data Governance Updates</a:t>
            </a:r>
          </a:p>
          <a:p>
            <a:pPr lvl="1">
              <a:lnSpc>
                <a:spcPct val="100000"/>
              </a:lnSpc>
              <a:spcBef>
                <a:spcPts val="400"/>
              </a:spcBef>
            </a:pPr>
            <a:r>
              <a:rPr lang="en-US" sz="1800" dirty="0">
                <a:ea typeface="+mn-lt"/>
                <a:cs typeface="+mn-lt"/>
              </a:rPr>
              <a:t>Report Updates</a:t>
            </a:r>
          </a:p>
          <a:p>
            <a:pPr lvl="1">
              <a:lnSpc>
                <a:spcPct val="100000"/>
              </a:lnSpc>
              <a:spcBef>
                <a:spcPts val="400"/>
              </a:spcBef>
            </a:pPr>
            <a:r>
              <a:rPr lang="en-US" sz="1800" dirty="0">
                <a:ea typeface="+mn-lt"/>
                <a:cs typeface="+mn-lt"/>
              </a:rPr>
              <a:t>TSDS Upgrade Project Updates</a:t>
            </a:r>
          </a:p>
          <a:p>
            <a:pPr>
              <a:lnSpc>
                <a:spcPct val="100000"/>
              </a:lnSpc>
              <a:spcBef>
                <a:spcPts val="400"/>
              </a:spcBef>
            </a:pPr>
            <a:r>
              <a:rPr lang="en-US" sz="2400" b="1" dirty="0">
                <a:ea typeface="+mn-lt"/>
                <a:cs typeface="+mn-lt"/>
              </a:rPr>
              <a:t>CLOSEOUT</a:t>
            </a:r>
          </a:p>
          <a:p>
            <a:pPr lvl="1">
              <a:lnSpc>
                <a:spcPct val="100000"/>
              </a:lnSpc>
              <a:spcBef>
                <a:spcPts val="400"/>
              </a:spcBef>
            </a:pPr>
            <a:r>
              <a:rPr lang="en-US" sz="1800" dirty="0">
                <a:ea typeface="+mn-lt"/>
                <a:cs typeface="+mn-lt"/>
              </a:rPr>
              <a:t>Timeline</a:t>
            </a:r>
          </a:p>
          <a:p>
            <a:pPr lvl="1">
              <a:lnSpc>
                <a:spcPct val="100000"/>
              </a:lnSpc>
              <a:spcBef>
                <a:spcPts val="400"/>
              </a:spcBef>
            </a:pPr>
            <a:r>
              <a:rPr lang="en-US" sz="1800" dirty="0">
                <a:ea typeface="+mn-lt"/>
                <a:cs typeface="+mn-lt"/>
              </a:rPr>
              <a:t>Frequently Asked Questions</a:t>
            </a:r>
          </a:p>
          <a:p>
            <a:pPr lvl="1">
              <a:lnSpc>
                <a:spcPct val="100000"/>
              </a:lnSpc>
              <a:spcBef>
                <a:spcPts val="400"/>
              </a:spcBef>
            </a:pPr>
            <a:r>
              <a:rPr lang="en-US" sz="1800" dirty="0">
                <a:ea typeface="+mn-lt"/>
                <a:cs typeface="+mn-lt"/>
              </a:rPr>
              <a:t>Technical Resources</a:t>
            </a:r>
          </a:p>
          <a:p>
            <a:pPr lvl="1">
              <a:lnSpc>
                <a:spcPct val="100000"/>
              </a:lnSpc>
              <a:spcBef>
                <a:spcPts val="400"/>
              </a:spcBef>
            </a:pPr>
            <a:r>
              <a:rPr lang="en-US" sz="1800" dirty="0">
                <a:ea typeface="+mn-lt"/>
                <a:cs typeface="+mn-lt"/>
              </a:rPr>
              <a:t>Questions</a:t>
            </a: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11</a:t>
            </a:r>
            <a:endParaRPr lang="en-US" sz="4000">
              <a:solidFill>
                <a:schemeClr val="bg1"/>
              </a:solidFill>
            </a:endParaRPr>
          </a:p>
        </p:txBody>
      </p:sp>
      <p:sp>
        <p:nvSpPr>
          <p:cNvPr id="2" name="Content Placeholder 3" descr="Screenshot showing that an LEA will need to assign an assessment claim set to receive student assessment data from their ECDS assessment vendor. &#10;">
            <a:extLst>
              <a:ext uri="{FF2B5EF4-FFF2-40B4-BE49-F238E27FC236}">
                <a16:creationId xmlns:a16="http://schemas.microsoft.com/office/drawing/2014/main" id="{A9340FBA-B2B8-749B-6AD9-F86C2D3EA7D5}"/>
              </a:ext>
            </a:extLst>
          </p:cNvPr>
          <p:cNvSpPr txBox="1">
            <a:spLocks/>
          </p:cNvSpPr>
          <p:nvPr/>
        </p:nvSpPr>
        <p:spPr>
          <a:xfrm>
            <a:off x="458084" y="781050"/>
            <a:ext cx="11275829" cy="410609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bg2">
                    <a:lumMod val="50000"/>
                  </a:schemeClr>
                </a:solidFill>
              </a:rPr>
              <a:t>Assessment Updates:</a:t>
            </a:r>
          </a:p>
          <a:p>
            <a:pPr lvl="1">
              <a:buClr>
                <a:srgbClr val="F16038"/>
              </a:buClr>
            </a:pPr>
            <a:r>
              <a:rPr lang="en-US">
                <a:solidFill>
                  <a:schemeClr val="bg2">
                    <a:lumMod val="50000"/>
                  </a:schemeClr>
                </a:solidFill>
              </a:rPr>
              <a:t>Assessment claim sets:</a:t>
            </a:r>
          </a:p>
          <a:p>
            <a:pPr lvl="2">
              <a:buClr>
                <a:srgbClr val="F16038"/>
              </a:buClr>
            </a:pPr>
            <a:r>
              <a:rPr lang="en-US">
                <a:solidFill>
                  <a:schemeClr val="bg2">
                    <a:lumMod val="50000"/>
                  </a:schemeClr>
                </a:solidFill>
              </a:rPr>
              <a:t>An LEA will need to assign an assessment claim set to receive student assessment data from their ECDS assessment vendor. </a:t>
            </a:r>
          </a:p>
          <a:p>
            <a:pPr lvl="2">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Screenshot showing that an LEA will need to assign an assessment claim set to receive student assessment data from their ECDS assessment vendor. ">
            <a:extLst>
              <a:ext uri="{FF2B5EF4-FFF2-40B4-BE49-F238E27FC236}">
                <a16:creationId xmlns:a16="http://schemas.microsoft.com/office/drawing/2014/main" id="{F77C9CEF-B097-7028-69D2-EA7DF8C3AFFE}"/>
              </a:ext>
            </a:extLst>
          </p:cNvPr>
          <p:cNvPicPr>
            <a:picLocks noChangeAspect="1"/>
          </p:cNvPicPr>
          <p:nvPr/>
        </p:nvPicPr>
        <p:blipFill rotWithShape="1">
          <a:blip r:embed="rId3"/>
          <a:srcRect l="19676" t="15567" r="19753" b="30741"/>
          <a:stretch/>
        </p:blipFill>
        <p:spPr bwMode="auto">
          <a:xfrm>
            <a:off x="2508472" y="2214685"/>
            <a:ext cx="6763118" cy="37469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9735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661821637"/>
              </p:ext>
            </p:extLst>
          </p:nvPr>
        </p:nvGraphicFramePr>
        <p:xfrm>
          <a:off x="632178" y="1306688"/>
          <a:ext cx="10950222" cy="228600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Early Childhood Data System Collection (ECDS) - KG</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ready to load data to IODS</a:t>
                      </a:r>
                    </a:p>
                  </a:txBody>
                  <a:tcPr/>
                </a:tc>
                <a:tc>
                  <a:txBody>
                    <a:bodyPr/>
                    <a:lstStyle/>
                    <a:p>
                      <a:r>
                        <a:rPr lang="en-US" sz="2400"/>
                        <a:t>August 5, 2024</a:t>
                      </a:r>
                    </a:p>
                  </a:txBody>
                  <a:tcPr/>
                </a:tc>
                <a:extLst>
                  <a:ext uri="{0D108BD9-81ED-4DB2-BD59-A6C34878D82A}">
                    <a16:rowId xmlns:a16="http://schemas.microsoft.com/office/drawing/2014/main" val="4075560472"/>
                  </a:ext>
                </a:extLst>
              </a:tr>
              <a:tr h="370840">
                <a:tc>
                  <a:txBody>
                    <a:bodyPr/>
                    <a:lstStyle/>
                    <a:p>
                      <a:r>
                        <a:rPr lang="en-US" sz="2400"/>
                        <a:t>ECDS Kindergarten ready for users to complete</a:t>
                      </a:r>
                    </a:p>
                  </a:txBody>
                  <a:tcPr/>
                </a:tc>
                <a:tc>
                  <a:txBody>
                    <a:bodyPr/>
                    <a:lstStyle/>
                    <a:p>
                      <a:r>
                        <a:rPr lang="en-US" sz="2400"/>
                        <a:t>November 11, 2024</a:t>
                      </a:r>
                    </a:p>
                  </a:txBody>
                  <a:tcPr/>
                </a:tc>
                <a:extLst>
                  <a:ext uri="{0D108BD9-81ED-4DB2-BD59-A6C34878D82A}">
                    <a16:rowId xmlns:a16="http://schemas.microsoft.com/office/drawing/2014/main" val="1307355544"/>
                  </a:ext>
                </a:extLst>
              </a:tr>
              <a:tr h="370840">
                <a:tc>
                  <a:txBody>
                    <a:bodyPr/>
                    <a:lstStyle/>
                    <a:p>
                      <a:r>
                        <a:rPr lang="en-US" sz="2400"/>
                        <a:t>ECDS Kindergarten Submission due date for LEAs</a:t>
                      </a:r>
                    </a:p>
                  </a:txBody>
                  <a:tcPr/>
                </a:tc>
                <a:tc>
                  <a:txBody>
                    <a:bodyPr/>
                    <a:lstStyle/>
                    <a:p>
                      <a:r>
                        <a:rPr lang="en-US" sz="2400"/>
                        <a:t>January 30, 2025</a:t>
                      </a:r>
                    </a:p>
                  </a:txBody>
                  <a:tcPr/>
                </a:tc>
                <a:extLst>
                  <a:ext uri="{0D108BD9-81ED-4DB2-BD59-A6C34878D82A}">
                    <a16:rowId xmlns:a16="http://schemas.microsoft.com/office/drawing/2014/main" val="4201605557"/>
                  </a:ext>
                </a:extLst>
              </a:tr>
              <a:tr h="370840">
                <a:tc>
                  <a:txBody>
                    <a:bodyPr/>
                    <a:lstStyle/>
                    <a:p>
                      <a:r>
                        <a:rPr lang="en-US" sz="2400"/>
                        <a:t>ECDS Kindergarten data available to customers</a:t>
                      </a:r>
                    </a:p>
                  </a:txBody>
                  <a:tcPr/>
                </a:tc>
                <a:tc>
                  <a:txBody>
                    <a:bodyPr/>
                    <a:lstStyle/>
                    <a:p>
                      <a:r>
                        <a:rPr lang="en-US" sz="2400"/>
                        <a:t>February 13, 2025</a:t>
                      </a:r>
                    </a:p>
                  </a:txBody>
                  <a:tcPr/>
                </a:tc>
                <a:extLst>
                  <a:ext uri="{0D108BD9-81ED-4DB2-BD59-A6C34878D82A}">
                    <a16:rowId xmlns:a16="http://schemas.microsoft.com/office/drawing/2014/main" val="1882897518"/>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FREQUENTLY ASKED QUESTIONS</a:t>
            </a:r>
            <a:endParaRPr lang="en-US" sz="4000"/>
          </a:p>
        </p:txBody>
      </p:sp>
      <p:sp>
        <p:nvSpPr>
          <p:cNvPr id="5" name="Content Placeholder 4">
            <a:extLst>
              <a:ext uri="{FF2B5EF4-FFF2-40B4-BE49-F238E27FC236}">
                <a16:creationId xmlns:a16="http://schemas.microsoft.com/office/drawing/2014/main" id="{D6230061-50ED-D709-D53D-4C38A6D1BC0F}"/>
              </a:ext>
            </a:extLst>
          </p:cNvPr>
          <p:cNvSpPr>
            <a:spLocks noGrp="1"/>
          </p:cNvSpPr>
          <p:nvPr>
            <p:ph idx="1"/>
          </p:nvPr>
        </p:nvSpPr>
        <p:spPr>
          <a:xfrm>
            <a:off x="561975" y="851050"/>
            <a:ext cx="11426233" cy="5003840"/>
          </a:xfrm>
        </p:spPr>
        <p:txBody>
          <a:bodyPr lIns="91440" tIns="45720" rIns="91440" bIns="45720" anchor="t"/>
          <a:lstStyle/>
          <a:p>
            <a:pPr marL="0" indent="0">
              <a:buNone/>
            </a:pPr>
            <a:r>
              <a:rPr lang="en-US" b="1" dirty="0">
                <a:solidFill>
                  <a:schemeClr val="tx1"/>
                </a:solidFill>
              </a:rPr>
              <a:t>Can an LEA send all course/section data, for all ECDS KG homeroom sections with begin and end dates, that include the E1440 </a:t>
            </a:r>
            <a:r>
              <a:rPr lang="en-US" b="1" dirty="0" err="1">
                <a:solidFill>
                  <a:schemeClr val="tx1"/>
                </a:solidFill>
              </a:rPr>
              <a:t>HomeroomIndicator</a:t>
            </a:r>
            <a:r>
              <a:rPr lang="en-US" b="1" dirty="0">
                <a:solidFill>
                  <a:schemeClr val="tx1"/>
                </a:solidFill>
              </a:rPr>
              <a:t> data element in the StudentSectionAssociation entity? Will the promotion logic select the correct section when joining to the Assessment data?</a:t>
            </a:r>
            <a:br>
              <a:rPr lang="en-US" b="1" dirty="0"/>
            </a:br>
            <a:endParaRPr lang="en-US" b="1" dirty="0">
              <a:solidFill>
                <a:schemeClr val="tx1"/>
              </a:solidFill>
            </a:endParaRPr>
          </a:p>
          <a:p>
            <a:pPr marL="0" indent="0">
              <a:buNone/>
            </a:pPr>
            <a:r>
              <a:rPr lang="en-US" sz="2400" dirty="0">
                <a:solidFill>
                  <a:schemeClr val="tx1"/>
                </a:solidFill>
              </a:rPr>
              <a:t>All TSDS student course/section data will be loaded into the IODS from the Student Information System (SIS).  Any KG StudentSectionAssociation information that includes a </a:t>
            </a:r>
            <a:r>
              <a:rPr lang="en-US" sz="2400" dirty="0" err="1">
                <a:solidFill>
                  <a:schemeClr val="tx1"/>
                </a:solidFill>
              </a:rPr>
              <a:t>boolean</a:t>
            </a:r>
            <a:r>
              <a:rPr lang="en-US" sz="2400" dirty="0">
                <a:solidFill>
                  <a:schemeClr val="tx1"/>
                </a:solidFill>
              </a:rPr>
              <a:t> value for E1440 </a:t>
            </a:r>
            <a:r>
              <a:rPr lang="en-US" sz="2400" dirty="0" err="1">
                <a:solidFill>
                  <a:schemeClr val="tx1"/>
                </a:solidFill>
              </a:rPr>
              <a:t>HomeroomIndicator</a:t>
            </a:r>
            <a:r>
              <a:rPr lang="en-US" sz="2400" dirty="0">
                <a:solidFill>
                  <a:schemeClr val="tx1"/>
                </a:solidFill>
              </a:rPr>
              <a:t> will be promoted to the Core data mart based on the promotion logic listed in the Category/Subcategory for </a:t>
            </a:r>
            <a:r>
              <a:rPr lang="en-US" sz="2400" dirty="0">
                <a:solidFill>
                  <a:schemeClr val="tx1"/>
                </a:solidFill>
                <a:hlinkClick r:id="rId3">
                  <a:extLst>
                    <a:ext uri="{A12FA001-AC4F-418D-AE19-62706E023703}">
                      <ahyp:hlinkClr xmlns:ahyp="http://schemas.microsoft.com/office/drawing/2018/hyperlinkcolor" val="tx"/>
                    </a:ext>
                  </a:extLst>
                </a:hlinkClick>
              </a:rPr>
              <a:t>Student &gt; Student Section.  </a:t>
            </a:r>
            <a:br>
              <a:rPr lang="en-US" sz="2400" dirty="0">
                <a:solidFill>
                  <a:schemeClr val="tx1"/>
                </a:solidFill>
              </a:rPr>
            </a:br>
            <a:endParaRPr lang="en-US" sz="2400" dirty="0">
              <a:solidFill>
                <a:schemeClr val="tx1"/>
              </a:solidFill>
            </a:endParaRPr>
          </a:p>
          <a:p>
            <a:pPr marL="0" indent="0">
              <a:buNone/>
            </a:pPr>
            <a:r>
              <a:rPr lang="en-US" sz="2400" dirty="0">
                <a:solidFill>
                  <a:schemeClr val="tx1"/>
                </a:solidFill>
              </a:rPr>
              <a:t>In addition, a Kindergarten student can only be reported with one homeroom at the time the assessment is administered. Otherwise, the 40110-0184 validation rule will fire.</a:t>
            </a:r>
            <a:endParaRPr lang="en-US" sz="2400" dirty="0">
              <a:solidFill>
                <a:schemeClr val="tx1"/>
              </a:solidFill>
              <a:ea typeface="Calibri"/>
              <a:cs typeface="Calibri"/>
            </a:endParaRPr>
          </a:p>
        </p:txBody>
      </p:sp>
      <p:sp>
        <p:nvSpPr>
          <p:cNvPr id="2" name="Content Placeholder 3">
            <a:extLst>
              <a:ext uri="{FF2B5EF4-FFF2-40B4-BE49-F238E27FC236}">
                <a16:creationId xmlns:a16="http://schemas.microsoft.com/office/drawing/2014/main" id="{BCACBEB1-B82A-D8C4-DF37-15B20D10245B}"/>
              </a:ext>
              <a:ext uri="{C183D7F6-B498-43B3-948B-1728B52AA6E4}">
                <adec:decorative xmlns:adec="http://schemas.microsoft.com/office/drawing/2017/decorative" val="1"/>
              </a:ext>
            </a:extLst>
          </p:cNvPr>
          <p:cNvSpPr txBox="1">
            <a:spLocks/>
          </p:cNvSpPr>
          <p:nvPr/>
        </p:nvSpPr>
        <p:spPr>
          <a:xfrm>
            <a:off x="-1417455" y="222868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752639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FREQUENTLY ASKED QUESTIONS </a:t>
            </a:r>
            <a:endParaRPr lang="en-US" sz="4000" dirty="0"/>
          </a:p>
        </p:txBody>
      </p:sp>
      <p:sp>
        <p:nvSpPr>
          <p:cNvPr id="5" name="Content Placeholder 4">
            <a:extLst>
              <a:ext uri="{FF2B5EF4-FFF2-40B4-BE49-F238E27FC236}">
                <a16:creationId xmlns:a16="http://schemas.microsoft.com/office/drawing/2014/main" id="{D6230061-50ED-D709-D53D-4C38A6D1BC0F}"/>
              </a:ext>
            </a:extLst>
          </p:cNvPr>
          <p:cNvSpPr>
            <a:spLocks noGrp="1"/>
          </p:cNvSpPr>
          <p:nvPr>
            <p:ph idx="1"/>
          </p:nvPr>
        </p:nvSpPr>
        <p:spPr>
          <a:xfrm>
            <a:off x="712380" y="851050"/>
            <a:ext cx="11121657" cy="4351338"/>
          </a:xfrm>
        </p:spPr>
        <p:txBody>
          <a:bodyPr/>
          <a:lstStyle/>
          <a:p>
            <a:pPr marL="0" indent="0">
              <a:buNone/>
            </a:pPr>
            <a:r>
              <a:rPr lang="en-US" b="1">
                <a:solidFill>
                  <a:schemeClr val="tx1"/>
                </a:solidFill>
              </a:rPr>
              <a:t>Where and when will ECDS assessment vendors send student assessment information for LEAs to submit in the ECDS submissions?</a:t>
            </a:r>
            <a:br>
              <a:rPr lang="en-US" b="1">
                <a:solidFill>
                  <a:schemeClr val="tx1"/>
                </a:solidFill>
              </a:rPr>
            </a:br>
            <a:endParaRPr lang="en-US" b="1">
              <a:solidFill>
                <a:schemeClr val="tx1"/>
              </a:solidFill>
            </a:endParaRPr>
          </a:p>
          <a:p>
            <a:pPr marL="0" indent="0">
              <a:buNone/>
            </a:pPr>
            <a:r>
              <a:rPr lang="en-US" sz="2400">
                <a:solidFill>
                  <a:schemeClr val="tx1"/>
                </a:solidFill>
              </a:rPr>
              <a:t>All TSDS ECDS assessment vendors for the 2024-2025 school year will be required to send student assessment data directly to an LEA’s IODS.</a:t>
            </a:r>
          </a:p>
          <a:p>
            <a:pPr marL="0" indent="0">
              <a:buNone/>
            </a:pPr>
            <a:endParaRPr lang="en-US" sz="2400">
              <a:solidFill>
                <a:schemeClr val="tx1"/>
              </a:solidFill>
            </a:endParaRPr>
          </a:p>
          <a:p>
            <a:pPr marL="0" indent="0">
              <a:buNone/>
            </a:pPr>
            <a:r>
              <a:rPr lang="en-US" sz="2400">
                <a:solidFill>
                  <a:schemeClr val="tx1"/>
                </a:solidFill>
              </a:rPr>
              <a:t>It is the LEA’s responsibility to provide their ECDS assessment vendor with the appropriate student Unique IDs for the assessment information required for ECDS submissions. The schedule and frequency of student assessment data updates to the IODS will be determined by each ECDS assessment vendor.  </a:t>
            </a:r>
          </a:p>
        </p:txBody>
      </p:sp>
    </p:spTree>
    <p:extLst>
      <p:ext uri="{BB962C8B-B14F-4D97-AF65-F5344CB8AC3E}">
        <p14:creationId xmlns:p14="http://schemas.microsoft.com/office/powerpoint/2010/main" val="2890665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FREQUENTLY ASKED QUESTIONS </a:t>
            </a:r>
            <a:r>
              <a:rPr lang="en-US" sz="4000">
                <a:solidFill>
                  <a:schemeClr val="bg1"/>
                </a:solidFill>
                <a:cs typeface="Calibri"/>
              </a:rPr>
              <a:t>1</a:t>
            </a:r>
            <a:endParaRPr lang="en-US" sz="4000"/>
          </a:p>
        </p:txBody>
      </p:sp>
      <p:sp>
        <p:nvSpPr>
          <p:cNvPr id="5" name="Content Placeholder 4">
            <a:extLst>
              <a:ext uri="{FF2B5EF4-FFF2-40B4-BE49-F238E27FC236}">
                <a16:creationId xmlns:a16="http://schemas.microsoft.com/office/drawing/2014/main" id="{D6230061-50ED-D709-D53D-4C38A6D1BC0F}"/>
              </a:ext>
            </a:extLst>
          </p:cNvPr>
          <p:cNvSpPr>
            <a:spLocks noGrp="1"/>
          </p:cNvSpPr>
          <p:nvPr>
            <p:ph idx="1"/>
          </p:nvPr>
        </p:nvSpPr>
        <p:spPr>
          <a:xfrm>
            <a:off x="712380" y="872316"/>
            <a:ext cx="10915514" cy="5440568"/>
          </a:xfrm>
        </p:spPr>
        <p:txBody>
          <a:bodyPr/>
          <a:lstStyle/>
          <a:p>
            <a:pPr marL="0" indent="0">
              <a:buNone/>
            </a:pPr>
            <a:r>
              <a:rPr lang="en-US" b="1" dirty="0">
                <a:solidFill>
                  <a:schemeClr val="tx1"/>
                </a:solidFill>
              </a:rPr>
              <a:t>How can an LEA verify that Student Assessment data has been loaded into the IODS?</a:t>
            </a:r>
            <a:br>
              <a:rPr lang="en-US" b="1" dirty="0">
                <a:solidFill>
                  <a:schemeClr val="tx1"/>
                </a:solidFill>
              </a:rPr>
            </a:br>
            <a:endParaRPr lang="en-US" b="1" dirty="0">
              <a:solidFill>
                <a:schemeClr val="tx1"/>
              </a:solidFill>
            </a:endParaRPr>
          </a:p>
          <a:p>
            <a:pPr marL="0" indent="0">
              <a:buNone/>
            </a:pPr>
            <a:r>
              <a:rPr lang="en-US" sz="2400" dirty="0">
                <a:solidFill>
                  <a:schemeClr val="tx1"/>
                </a:solidFill>
              </a:rPr>
              <a:t>An LEA can use the “Load Summary” function in the Data Management Center (DMC) to determine if StudentAssessment data were successfully loaded into the IODS. </a:t>
            </a:r>
          </a:p>
          <a:p>
            <a:pPr marL="0" indent="0">
              <a:buNone/>
            </a:pPr>
            <a:endParaRPr lang="en-US" sz="2400" dirty="0">
              <a:solidFill>
                <a:schemeClr val="tx1"/>
              </a:solidFill>
            </a:endParaRPr>
          </a:p>
          <a:p>
            <a:pPr marL="0" indent="0">
              <a:buNone/>
            </a:pPr>
            <a:r>
              <a:rPr lang="en-US" sz="2400" dirty="0">
                <a:solidFill>
                  <a:schemeClr val="tx1"/>
                </a:solidFill>
              </a:rPr>
              <a:t>In addition, an LEA can also utilize the “Search Data” function in the DMC to identify individual students by Unique ID to view their student assessment information in JSON format. </a:t>
            </a:r>
          </a:p>
          <a:p>
            <a:pPr marL="0" indent="0">
              <a:buNone/>
            </a:pPr>
            <a:endParaRPr lang="en-US" sz="2400" dirty="0">
              <a:solidFill>
                <a:schemeClr val="tx1"/>
              </a:solidFill>
            </a:endParaRPr>
          </a:p>
          <a:p>
            <a:pPr marL="0" indent="0">
              <a:buNone/>
            </a:pPr>
            <a:r>
              <a:rPr lang="en-US" sz="2400" dirty="0">
                <a:solidFill>
                  <a:schemeClr val="tx1"/>
                </a:solidFill>
              </a:rPr>
              <a:t>To avoid Level 1 validation errors, student information from the SIS should be loaded prior to the assessment data being loaded into the IODS.</a:t>
            </a:r>
          </a:p>
        </p:txBody>
      </p:sp>
      <p:sp>
        <p:nvSpPr>
          <p:cNvPr id="2" name="Content Placeholder 3">
            <a:extLst>
              <a:ext uri="{FF2B5EF4-FFF2-40B4-BE49-F238E27FC236}">
                <a16:creationId xmlns:a16="http://schemas.microsoft.com/office/drawing/2014/main" id="{BCACBEB1-B82A-D8C4-DF37-15B20D10245B}"/>
              </a:ext>
              <a:ext uri="{C183D7F6-B498-43B3-948B-1728B52AA6E4}">
                <adec:decorative xmlns:adec="http://schemas.microsoft.com/office/drawing/2017/decorative" val="1"/>
              </a:ext>
            </a:extLst>
          </p:cNvPr>
          <p:cNvSpPr txBox="1">
            <a:spLocks/>
          </p:cNvSpPr>
          <p:nvPr/>
        </p:nvSpPr>
        <p:spPr>
          <a:xfrm>
            <a:off x="-1417455" y="222868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526259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4" name="Content Placeholder 3">
            <a:extLst>
              <a:ext uri="{FF2B5EF4-FFF2-40B4-BE49-F238E27FC236}">
                <a16:creationId xmlns:a16="http://schemas.microsoft.com/office/drawing/2014/main" id="{46977B08-A180-B870-2245-B3137F7E3D36}"/>
              </a:ext>
            </a:extLst>
          </p:cNvPr>
          <p:cNvSpPr txBox="1">
            <a:spLocks/>
          </p:cNvSpPr>
          <p:nvPr/>
        </p:nvSpPr>
        <p:spPr>
          <a:xfrm>
            <a:off x="535170" y="98408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ea typeface="Calibri" panose="020F0502020204030204"/>
                <a:cs typeface="Calibri" panose="020F0502020204030204"/>
              </a:rPr>
              <a:t>Technical Support</a:t>
            </a:r>
          </a:p>
          <a:p>
            <a:pPr lvl="1">
              <a:buClr>
                <a:srgbClr val="F16038"/>
              </a:buClr>
            </a:pPr>
            <a:r>
              <a:rPr lang="en-US">
                <a:solidFill>
                  <a:srgbClr val="595959"/>
                </a:solidFill>
                <a:ea typeface="Calibri"/>
                <a:cs typeface="Calibri"/>
                <a:hlinkClick r:id="rId2"/>
              </a:rPr>
              <a:t>TSDSCustomerSupport@tea.texas.gov</a:t>
            </a:r>
            <a:r>
              <a:rPr lang="en-US">
                <a:solidFill>
                  <a:srgbClr val="595959"/>
                </a:solidFill>
                <a:ea typeface="Calibri"/>
                <a:cs typeface="Calibri"/>
              </a:rPr>
              <a:t> </a:t>
            </a:r>
            <a:endParaRPr lang="en-US">
              <a:ea typeface="Calibri"/>
              <a:cs typeface="Calibri"/>
            </a:endParaRPr>
          </a:p>
          <a:p>
            <a:pPr>
              <a:buClr>
                <a:srgbClr val="F16038"/>
              </a:buClr>
            </a:pPr>
            <a:r>
              <a:rPr lang="en-US">
                <a:solidFill>
                  <a:srgbClr val="595959"/>
                </a:solidFill>
                <a:ea typeface="Calibri"/>
                <a:cs typeface="Calibri"/>
              </a:rPr>
              <a:t>Technical Specification</a:t>
            </a:r>
          </a:p>
          <a:p>
            <a:pPr lvl="1">
              <a:buClr>
                <a:srgbClr val="F16038"/>
              </a:buClr>
            </a:pPr>
            <a:r>
              <a:rPr lang="en-US" sz="2400">
                <a:solidFill>
                  <a:srgbClr val="595959"/>
                </a:solidFill>
                <a:hlinkClick r:id="rId3"/>
              </a:rPr>
              <a:t>2024-2025 </a:t>
            </a:r>
            <a:r>
              <a:rPr kumimoji="0" lang="en-US" sz="2400" b="0" i="0" u="none" strike="noStrike" kern="1200" cap="none" spc="0" normalizeH="0" baseline="0" noProof="0">
                <a:ln>
                  <a:noFill/>
                </a:ln>
                <a:solidFill>
                  <a:srgbClr val="595959"/>
                </a:solidFill>
                <a:effectLst/>
                <a:uLnTx/>
                <a:uFillTx/>
                <a:ea typeface="+mn-ea"/>
                <a:cs typeface="+mn-cs"/>
                <a:hlinkClick r:id="rId3"/>
              </a:rPr>
              <a:t>TSDS Web-Enabled Data Standards (TWEDS)</a:t>
            </a:r>
            <a:endParaRPr lang="en-US">
              <a:solidFill>
                <a:srgbClr val="595959"/>
              </a:solidFill>
              <a:cs typeface="Calibri"/>
            </a:endParaRPr>
          </a:p>
          <a:p>
            <a:pPr lvl="1">
              <a:buClr>
                <a:srgbClr val="F16038"/>
              </a:buClr>
            </a:pPr>
            <a:r>
              <a:rPr lang="en-US" sz="2400">
                <a:solidFill>
                  <a:srgbClr val="595959"/>
                </a:solidFill>
                <a:ea typeface="Calibri"/>
                <a:cs typeface="Calibri"/>
                <a:hlinkClick r:id="rId4"/>
              </a:rPr>
              <a:t>Known Issues</a:t>
            </a:r>
            <a:endParaRPr lang="en-US" sz="2400">
              <a:solidFill>
                <a:srgbClr val="595959"/>
              </a:solidFill>
              <a:ea typeface="Calibri"/>
              <a:cs typeface="Calibri"/>
              <a:hlinkClick r:id="" action="ppaction://noaction"/>
            </a:endParaRPr>
          </a:p>
          <a:p>
            <a:pPr>
              <a:buClr>
                <a:srgbClr val="F16038"/>
              </a:buClr>
            </a:pPr>
            <a:r>
              <a:rPr lang="en-US">
                <a:solidFill>
                  <a:srgbClr val="595959"/>
                </a:solidFill>
                <a:ea typeface="Calibri"/>
                <a:cs typeface="Calibri"/>
              </a:rPr>
              <a:t>TSDS Incident Management System (TIMS)</a:t>
            </a:r>
          </a:p>
          <a:p>
            <a:pPr lvl="1">
              <a:spcBef>
                <a:spcPts val="300"/>
              </a:spcBef>
              <a:buClr>
                <a:srgbClr val="F16038"/>
              </a:buClr>
            </a:pPr>
            <a:r>
              <a:rPr lang="en-US">
                <a:solidFill>
                  <a:srgbClr val="172B4D"/>
                </a:solidFill>
                <a:ea typeface="+mn-lt"/>
                <a:cs typeface="+mn-lt"/>
                <a:hlinkClick r:id="rId5"/>
              </a:rPr>
              <a:t>TSDS Incident Management System (TIMS) Support Application</a:t>
            </a:r>
            <a:endParaRPr lang="en-US">
              <a:solidFill>
                <a:srgbClr val="595959"/>
              </a:solidFill>
              <a:ea typeface="Calibri" panose="020F0502020204030204"/>
              <a:cs typeface="Calibri" panose="020F0502020204030204"/>
            </a:endParaRPr>
          </a:p>
          <a:p>
            <a:pPr lvl="1">
              <a:buClr>
                <a:srgbClr val="F16038"/>
              </a:buClr>
            </a:pPr>
            <a:r>
              <a:rPr lang="en-US">
                <a:solidFill>
                  <a:srgbClr val="172B4D"/>
                </a:solidFill>
                <a:ea typeface="+mn-lt"/>
                <a:cs typeface="+mn-lt"/>
                <a:hlinkClick r:id="rId6"/>
              </a:rPr>
              <a:t>TIMS Knowledge Base Article Repository</a:t>
            </a:r>
            <a:endParaRPr lang="en-US"/>
          </a:p>
          <a:p>
            <a:pPr lvl="1">
              <a:buClr>
                <a:srgbClr val="F16038"/>
              </a:buClr>
            </a:pPr>
            <a:endParaRPr lang="en-US">
              <a:solidFill>
                <a:srgbClr val="59595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p:txBody>
      </p:sp>
    </p:spTree>
    <p:extLst>
      <p:ext uri="{BB962C8B-B14F-4D97-AF65-F5344CB8AC3E}">
        <p14:creationId xmlns:p14="http://schemas.microsoft.com/office/powerpoint/2010/main" val="810493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85371"/>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Early Childhood Education Division</a:t>
            </a:r>
          </a:p>
          <a:p>
            <a:pPr lvl="1">
              <a:buClr>
                <a:srgbClr val="F16038"/>
              </a:buClr>
            </a:pPr>
            <a:r>
              <a:rPr lang="en-US" b="1">
                <a:solidFill>
                  <a:schemeClr val="bg2">
                    <a:lumMod val="50000"/>
                  </a:schemeClr>
                </a:solidFill>
              </a:rPr>
              <a:t>Tori Lee </a:t>
            </a:r>
            <a:r>
              <a:rPr lang="en-US">
                <a:solidFill>
                  <a:schemeClr val="bg2">
                    <a:lumMod val="50000"/>
                  </a:schemeClr>
                </a:solidFill>
              </a:rPr>
              <a:t>– Division Director</a:t>
            </a:r>
            <a:endParaRPr lang="en-US">
              <a:solidFill>
                <a:schemeClr val="bg2">
                  <a:lumMod val="50000"/>
                </a:schemeClr>
              </a:solidFill>
              <a:ea typeface="Calibri"/>
              <a:cs typeface="Calibri"/>
            </a:endParaRPr>
          </a:p>
          <a:p>
            <a:pPr lvl="1">
              <a:buClr>
                <a:srgbClr val="F16038"/>
              </a:buClr>
            </a:pPr>
            <a:r>
              <a:rPr lang="en-US" b="1">
                <a:solidFill>
                  <a:schemeClr val="bg2">
                    <a:lumMod val="50000"/>
                  </a:schemeClr>
                </a:solidFill>
              </a:rPr>
              <a:t>Sylina Valdez </a:t>
            </a:r>
            <a:r>
              <a:rPr lang="en-US">
                <a:solidFill>
                  <a:schemeClr val="bg2">
                    <a:lumMod val="50000"/>
                  </a:schemeClr>
                </a:solidFill>
              </a:rPr>
              <a:t>– Programs Director</a:t>
            </a:r>
            <a:endParaRPr lang="en-US">
              <a:solidFill>
                <a:schemeClr val="bg2">
                  <a:lumMod val="50000"/>
                </a:schemeClr>
              </a:solidFill>
              <a:ea typeface="Calibri"/>
              <a:cs typeface="Calibri"/>
            </a:endParaRPr>
          </a:p>
          <a:p>
            <a:pPr lvl="1">
              <a:buClr>
                <a:srgbClr val="F16038"/>
              </a:buClr>
            </a:pPr>
            <a:r>
              <a:rPr lang="en-US" b="1">
                <a:solidFill>
                  <a:schemeClr val="bg2">
                    <a:lumMod val="50000"/>
                  </a:schemeClr>
                </a:solidFill>
              </a:rPr>
              <a:t>Rebecca Matz </a:t>
            </a:r>
            <a:r>
              <a:rPr lang="en-US">
                <a:solidFill>
                  <a:schemeClr val="bg2">
                    <a:lumMod val="50000"/>
                  </a:schemeClr>
                </a:solidFill>
              </a:rPr>
              <a:t>– Program and Enrollment Specialist</a:t>
            </a:r>
            <a:endParaRPr lang="en-US">
              <a:solidFill>
                <a:schemeClr val="bg2">
                  <a:lumMod val="50000"/>
                </a:schemeClr>
              </a:solidFill>
              <a:ea typeface="Calibri"/>
              <a:cs typeface="Calibri"/>
            </a:endParaRPr>
          </a:p>
          <a:p>
            <a:pPr lvl="1">
              <a:buClr>
                <a:srgbClr val="F16038"/>
              </a:buClr>
            </a:pPr>
            <a:r>
              <a:rPr lang="en-US" b="1">
                <a:solidFill>
                  <a:schemeClr val="bg2">
                    <a:lumMod val="50000"/>
                  </a:schemeClr>
                </a:solidFill>
              </a:rPr>
              <a:t>Magali Farooqi </a:t>
            </a:r>
            <a:r>
              <a:rPr lang="en-US">
                <a:solidFill>
                  <a:schemeClr val="bg2">
                    <a:lumMod val="50000"/>
                  </a:schemeClr>
                </a:solidFill>
              </a:rPr>
              <a:t>– Early Childhood Assessment Specialist</a:t>
            </a:r>
            <a:endParaRPr lang="en-US">
              <a:solidFill>
                <a:schemeClr val="bg2">
                  <a:lumMod val="50000"/>
                </a:schemeClr>
              </a:solidFill>
              <a:ea typeface="Calibri"/>
              <a:cs typeface="Calibri"/>
            </a:endParaRPr>
          </a:p>
          <a:p>
            <a:pPr lvl="1">
              <a:buClr>
                <a:srgbClr val="F16038"/>
              </a:buClr>
            </a:pPr>
            <a:endParaRPr lang="en-US">
              <a:solidFill>
                <a:schemeClr val="bg2">
                  <a:lumMod val="50000"/>
                </a:schemeClr>
              </a:solidFill>
            </a:endParaRPr>
          </a:p>
          <a:p>
            <a:pPr>
              <a:buClr>
                <a:srgbClr val="F16038"/>
              </a:buClr>
            </a:pPr>
            <a:r>
              <a:rPr lang="en-US">
                <a:solidFill>
                  <a:schemeClr val="bg2">
                    <a:lumMod val="50000"/>
                  </a:schemeClr>
                </a:solidFill>
              </a:rPr>
              <a:t>Program-related questions can be submitted to the </a:t>
            </a:r>
            <a:r>
              <a:rPr lang="en-US">
                <a:solidFill>
                  <a:schemeClr val="bg2">
                    <a:lumMod val="50000"/>
                  </a:schemeClr>
                </a:solidFill>
                <a:hlinkClick r:id="rId2">
                  <a:extLst>
                    <a:ext uri="{A12FA001-AC4F-418D-AE19-62706E023703}">
                      <ahyp:hlinkClr xmlns:ahyp="http://schemas.microsoft.com/office/drawing/2018/hyperlinkcolor" val="tx"/>
                    </a:ext>
                  </a:extLst>
                </a:hlinkClick>
              </a:rPr>
              <a:t>Early Childhood Education Division Support Portal</a:t>
            </a:r>
            <a:r>
              <a:rPr lang="en-US">
                <a:solidFill>
                  <a:schemeClr val="bg2">
                    <a:lumMod val="50000"/>
                  </a:schemeClr>
                </a:solidFill>
              </a:rPr>
              <a:t>.</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051110" y="2203793"/>
            <a:ext cx="5794311" cy="1754326"/>
          </a:xfrm>
          <a:prstGeom prst="rect">
            <a:avLst/>
          </a:prstGeom>
          <a:noFill/>
        </p:spPr>
        <p:txBody>
          <a:bodyPr wrap="square">
            <a:spAutoFit/>
          </a:bodyPr>
          <a:lstStyle/>
          <a:p>
            <a:pPr marL="0" indent="0" algn="ctr">
              <a:buNone/>
            </a:pPr>
            <a:r>
              <a:rPr lang="en-US" sz="5400">
                <a:solidFill>
                  <a:srgbClr val="FFFFFF"/>
                </a:solidFill>
              </a:rPr>
              <a:t>2024-2025</a:t>
            </a:r>
          </a:p>
          <a:p>
            <a:pPr marL="0" indent="0" algn="ctr">
              <a:buNone/>
            </a:pPr>
            <a:r>
              <a:rPr lang="en-US" sz="5400">
                <a:solidFill>
                  <a:srgbClr val="FFFFFF"/>
                </a:solidFill>
              </a:rPr>
              <a:t>SCHOOL YEAR</a:t>
            </a:r>
          </a:p>
        </p:txBody>
      </p:sp>
    </p:spTree>
    <p:extLst>
      <p:ext uri="{BB962C8B-B14F-4D97-AF65-F5344CB8AC3E}">
        <p14:creationId xmlns:p14="http://schemas.microsoft.com/office/powerpoint/2010/main" val="4290844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GOVERNANCE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updates to the following since TSDS Spring training:</a:t>
            </a:r>
          </a:p>
          <a:p>
            <a:pPr lvl="1">
              <a:buClr>
                <a:srgbClr val="F16038"/>
              </a:buClr>
            </a:pPr>
            <a:r>
              <a:rPr lang="en-US">
                <a:solidFill>
                  <a:srgbClr val="595959"/>
                </a:solidFill>
              </a:rPr>
              <a:t>Data Elements</a:t>
            </a:r>
          </a:p>
          <a:p>
            <a:pPr lvl="1">
              <a:buClr>
                <a:srgbClr val="F16038"/>
              </a:buClr>
            </a:pPr>
            <a:r>
              <a:rPr lang="en-US">
                <a:solidFill>
                  <a:srgbClr val="595959"/>
                </a:solidFill>
              </a:rPr>
              <a:t>Reports</a:t>
            </a:r>
          </a:p>
          <a:p>
            <a:pPr lvl="1">
              <a:buClr>
                <a:srgbClr val="F16038"/>
              </a:buClr>
            </a:pPr>
            <a:r>
              <a:rPr lang="en-US">
                <a:solidFill>
                  <a:srgbClr val="595959"/>
                </a:solidFill>
              </a:rPr>
              <a:t>Descriptor Tables</a:t>
            </a:r>
          </a:p>
          <a:p>
            <a:pPr lvl="1">
              <a:buClr>
                <a:srgbClr val="F16038"/>
              </a:buClr>
            </a:pPr>
            <a:r>
              <a:rPr lang="en-US">
                <a:solidFill>
                  <a:srgbClr val="595959"/>
                </a:solidFill>
              </a:rPr>
              <a:t>Business Rules</a:t>
            </a:r>
          </a:p>
          <a:p>
            <a:pPr>
              <a:buClr>
                <a:srgbClr val="F16038"/>
              </a:buClr>
            </a:pPr>
            <a:endParaRPr lang="en-US">
              <a:solidFill>
                <a:srgbClr val="595959"/>
              </a:solidFill>
            </a:endParaRPr>
          </a:p>
          <a:p>
            <a:pPr>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470628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2" name="Content Placeholder 3">
            <a:extLst>
              <a:ext uri="{FF2B5EF4-FFF2-40B4-BE49-F238E27FC236}">
                <a16:creationId xmlns:a16="http://schemas.microsoft.com/office/drawing/2014/main" id="{8CC618F0-BDEB-59B8-E3F6-E86447FE4A6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following ECDS KG reports will be updated so that the header logic displays either “Promoted” or “Completed” for other Prepare/Finalize statuses. For example, “Validated, Validated without Assessments” would display “Promoted” on reports:</a:t>
            </a:r>
            <a:br>
              <a:rPr lang="en-US">
                <a:solidFill>
                  <a:srgbClr val="595959"/>
                </a:solidFill>
              </a:rPr>
            </a:br>
            <a:endParaRPr lang="en-US">
              <a:solidFill>
                <a:srgbClr val="595959"/>
              </a:solidFill>
            </a:endParaRPr>
          </a:p>
          <a:p>
            <a:pPr lvl="1">
              <a:buClr>
                <a:srgbClr val="F16038"/>
              </a:buClr>
            </a:pPr>
            <a:r>
              <a:rPr lang="en-US">
                <a:solidFill>
                  <a:srgbClr val="595959"/>
                </a:solidFill>
              </a:rPr>
              <a:t>ECD0-000-001 Early Childhood Assessment Completion</a:t>
            </a:r>
          </a:p>
          <a:p>
            <a:pPr lvl="1">
              <a:buClr>
                <a:srgbClr val="F16038"/>
              </a:buClr>
            </a:pPr>
            <a:r>
              <a:rPr lang="en-US">
                <a:solidFill>
                  <a:srgbClr val="595959"/>
                </a:solidFill>
              </a:rPr>
              <a:t>ECD0-000-002 Early Childhood Assessment Summary</a:t>
            </a:r>
          </a:p>
          <a:p>
            <a:pPr lvl="1">
              <a:buClr>
                <a:srgbClr val="F16038"/>
              </a:buClr>
            </a:pPr>
            <a:r>
              <a:rPr lang="en-US">
                <a:solidFill>
                  <a:srgbClr val="595959"/>
                </a:solidFill>
              </a:rPr>
              <a:t>ECD0-000-004 Early Childhood KG Data Submission</a:t>
            </a:r>
          </a:p>
          <a:p>
            <a:pPr lvl="1">
              <a:buClr>
                <a:srgbClr val="F16038"/>
              </a:buClr>
            </a:pPr>
            <a:r>
              <a:rPr lang="en-US">
                <a:solidFill>
                  <a:srgbClr val="595959"/>
                </a:solidFill>
              </a:rPr>
              <a:t>ECD0-000-005 Early Childhood Incomplete Assessment Data</a:t>
            </a: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562920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1</a:t>
            </a:r>
            <a:endParaRPr lang="en-US" sz="4000">
              <a:solidFill>
                <a:schemeClr val="bg1"/>
              </a:solidFill>
            </a:endParaRPr>
          </a:p>
        </p:txBody>
      </p:sp>
      <p:pic>
        <p:nvPicPr>
          <p:cNvPr id="5" name="Picture 4" descr="ECDS Prepare Finalize Submission  screen showing Organization Data Status for what will display on the ECD0-000-004 report.  &#10;">
            <a:extLst>
              <a:ext uri="{FF2B5EF4-FFF2-40B4-BE49-F238E27FC236}">
                <a16:creationId xmlns:a16="http://schemas.microsoft.com/office/drawing/2014/main" id="{BE255678-00AF-A2AE-8993-6B08F8F4D5C8}"/>
              </a:ext>
            </a:extLst>
          </p:cNvPr>
          <p:cNvPicPr>
            <a:picLocks noChangeAspect="1"/>
          </p:cNvPicPr>
          <p:nvPr/>
        </p:nvPicPr>
        <p:blipFill>
          <a:blip r:embed="rId2"/>
          <a:stretch>
            <a:fillRect/>
          </a:stretch>
        </p:blipFill>
        <p:spPr>
          <a:xfrm>
            <a:off x="99619" y="2679405"/>
            <a:ext cx="11992760" cy="2432742"/>
          </a:xfrm>
          <a:prstGeom prst="rect">
            <a:avLst/>
          </a:prstGeom>
        </p:spPr>
      </p:pic>
      <p:sp>
        <p:nvSpPr>
          <p:cNvPr id="8" name="Content Placeholder 3">
            <a:extLst>
              <a:ext uri="{FF2B5EF4-FFF2-40B4-BE49-F238E27FC236}">
                <a16:creationId xmlns:a16="http://schemas.microsoft.com/office/drawing/2014/main" id="{3419178D-394D-5D41-BB14-B47EA0D441A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595959"/>
                </a:solidFill>
              </a:rPr>
              <a:t>The following ECDS KG report will display either “Promoted” or “Completed” for other Prepare/Finalize statuses. “N/A” will no longer display:</a:t>
            </a: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136175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Application Updates:</a:t>
            </a:r>
          </a:p>
          <a:p>
            <a:pPr lvl="1">
              <a:buClr>
                <a:srgbClr val="F16038"/>
              </a:buClr>
            </a:pPr>
            <a:r>
              <a:rPr lang="en-US">
                <a:solidFill>
                  <a:srgbClr val="595959"/>
                </a:solidFill>
              </a:rPr>
              <a:t>Load Assessment Data</a:t>
            </a:r>
          </a:p>
          <a:p>
            <a:pPr lvl="2">
              <a:buClr>
                <a:srgbClr val="F16038"/>
              </a:buClr>
            </a:pPr>
            <a:r>
              <a:rPr lang="en-US">
                <a:solidFill>
                  <a:srgbClr val="595959"/>
                </a:solidFill>
              </a:rPr>
              <a:t>Starting in the 2024-2025 school year, the "Load Assessment Data" functionality in the Core application will no longer be available as ECDS vendors will now be sending student assessment data to TSDS via API transactions. LEAs will need to coordinate with their vendor to ensure proper setup and configuration to have the data loaded into the IODS.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53472"/>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Application Updates:</a:t>
            </a:r>
          </a:p>
          <a:p>
            <a:pPr lvl="1">
              <a:buClr>
                <a:srgbClr val="F16038"/>
              </a:buClr>
            </a:pPr>
            <a:r>
              <a:rPr lang="en-US">
                <a:solidFill>
                  <a:srgbClr val="595959"/>
                </a:solidFill>
              </a:rPr>
              <a:t>Load Assessment Data</a:t>
            </a:r>
          </a:p>
          <a:p>
            <a:pPr lvl="2">
              <a:buClr>
                <a:srgbClr val="F16038"/>
              </a:buClr>
            </a:pPr>
            <a:r>
              <a:rPr lang="en-US">
                <a:solidFill>
                  <a:schemeClr val="bg2">
                    <a:lumMod val="50000"/>
                  </a:schemeClr>
                </a:solidFill>
              </a:rPr>
              <a:t>Removal of “Load </a:t>
            </a:r>
            <a:r>
              <a:rPr lang="en-US">
                <a:solidFill>
                  <a:srgbClr val="595959"/>
                </a:solidFill>
              </a:rPr>
              <a:t>Assessment</a:t>
            </a:r>
            <a:r>
              <a:rPr lang="en-US">
                <a:solidFill>
                  <a:schemeClr val="bg2">
                    <a:lumMod val="50000"/>
                  </a:schemeClr>
                </a:solidFill>
              </a:rPr>
              <a:t> Data” functionality under the Data Promotions tab:</a:t>
            </a:r>
          </a:p>
          <a:p>
            <a:pPr lvl="3">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descr="Screenshot showing the removal of ‘Load Assessment Data’ functionality under the Data Promotions tab for ECDS KG in the 2024-2025 school year.&#10;">
            <a:extLst>
              <a:ext uri="{FF2B5EF4-FFF2-40B4-BE49-F238E27FC236}">
                <a16:creationId xmlns:a16="http://schemas.microsoft.com/office/drawing/2014/main" id="{1DBAA6AC-ED06-5548-C431-9189204007FA}"/>
              </a:ext>
            </a:extLst>
          </p:cNvPr>
          <p:cNvPicPr>
            <a:picLocks noChangeAspect="1"/>
          </p:cNvPicPr>
          <p:nvPr/>
        </p:nvPicPr>
        <p:blipFill rotWithShape="1">
          <a:blip r:embed="rId2"/>
          <a:srcRect r="2680"/>
          <a:stretch/>
        </p:blipFill>
        <p:spPr>
          <a:xfrm>
            <a:off x="1110546" y="2569910"/>
            <a:ext cx="10125075" cy="3339234"/>
          </a:xfrm>
          <a:prstGeom prst="rect">
            <a:avLst/>
          </a:prstGeom>
        </p:spPr>
      </p:pic>
    </p:spTree>
    <p:extLst>
      <p:ext uri="{BB962C8B-B14F-4D97-AF65-F5344CB8AC3E}">
        <p14:creationId xmlns:p14="http://schemas.microsoft.com/office/powerpoint/2010/main" val="1585894091"/>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692CD-7339-4E15-8B85-65EB8EAE7D52}">
  <ds:schemaRefs>
    <ds:schemaRef ds:uri="http://schemas.microsoft.com/office/2006/documentManagement/types"/>
    <ds:schemaRef ds:uri="963efe96-9f3c-464d-8c8b-c76864a22ed0"/>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533e3360-6378-4210-ada2-16ccdb17d2cd"/>
    <ds:schemaRef ds:uri="http://www.w3.org/XML/1998/namespace"/>
    <ds:schemaRef ds:uri="http://purl.org/dc/dcmitype/"/>
  </ds:schemaRefs>
</ds:datastoreItem>
</file>

<file path=customXml/itemProps2.xml><?xml version="1.0" encoding="utf-8"?>
<ds:datastoreItem xmlns:ds="http://schemas.openxmlformats.org/officeDocument/2006/customXml" ds:itemID="{78504B02-339A-43C6-AA65-71AFF3AB9FD9}">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3</TotalTime>
  <Words>1303</Words>
  <Application>Microsoft Office PowerPoint</Application>
  <PresentationFormat>Widescreen</PresentationFormat>
  <Paragraphs>211</Paragraphs>
  <Slides>27</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Courier New</vt:lpstr>
      <vt:lpstr>Wingdings</vt:lpstr>
      <vt:lpstr>2_Office Theme</vt:lpstr>
      <vt:lpstr>TITLE SLIDE: ESC Vendor Training for One Component</vt:lpstr>
      <vt:lpstr>AGENDA – ECDS KINDERGARTEN</vt:lpstr>
      <vt:lpstr>PROGRAM AREA UPDATES &amp; GUIDANCE</vt:lpstr>
      <vt:lpstr>TITLE SLIDE: 2024-2025 School Year</vt:lpstr>
      <vt:lpstr>DATA GOVERNANCE UPDATES</vt:lpstr>
      <vt:lpstr>REPORT UPDATES</vt:lpstr>
      <vt:lpstr>REPORT UPDATES 1</vt:lpstr>
      <vt:lpstr>TSDS UPGRADE PROJECT UPDATES</vt:lpstr>
      <vt:lpstr>TSDS UPGRADE PROJECT UPDATES 1</vt:lpstr>
      <vt:lpstr>TSDS UPGRADE PROJECT UPDATES 2</vt:lpstr>
      <vt:lpstr>TSDS UPGRADE PROJECT UPDATES 3</vt:lpstr>
      <vt:lpstr>TSDS UPGRADE PROJECT UPDATES 4</vt:lpstr>
      <vt:lpstr>TSDS UPGRADE PROJECT UPDATES 5</vt:lpstr>
      <vt:lpstr>TSDS UPGRADE PROJECT UPDATES 6</vt:lpstr>
      <vt:lpstr>TSDS UPGRADE PROJECT UPDATES 7</vt:lpstr>
      <vt:lpstr>TSDS UPGRADE PROJECT UPDATES 8 7</vt:lpstr>
      <vt:lpstr>TSDS UPGRADE PROJECT UPDATES  8 7</vt:lpstr>
      <vt:lpstr>TSDS UPGRADE PROJECT UPDATES 9</vt:lpstr>
      <vt:lpstr>TSDS UPGRADE PROJECT UPDATES 10</vt:lpstr>
      <vt:lpstr>TSDS UPGRADE PROJECT UPDATES 11</vt:lpstr>
      <vt:lpstr>TITLE SLIDE: Closeout</vt:lpstr>
      <vt:lpstr>TIMELINE</vt:lpstr>
      <vt:lpstr>FREQUENTLY ASKED QUESTIONS</vt:lpstr>
      <vt:lpstr>FREQUENTLY ASKED QUESTIONS </vt:lpstr>
      <vt:lpstr>FREQUENTLY ASKED QUESTIONS 1</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ECDS KG - Summer</dc:title>
  <dc:creator>Edward.Linden@tea.texas.gov</dc:creator>
  <cp:lastModifiedBy>Muffoletto, Jamie</cp:lastModifiedBy>
  <cp:revision>1</cp:revision>
  <dcterms:created xsi:type="dcterms:W3CDTF">2020-11-05T16:39:19Z</dcterms:created>
  <dcterms:modified xsi:type="dcterms:W3CDTF">2024-07-15T12:55:28Z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