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30"/>
  </p:notesMasterIdLst>
  <p:sldIdLst>
    <p:sldId id="2145706919" r:id="rId5"/>
    <p:sldId id="2145707017" r:id="rId6"/>
    <p:sldId id="2145707056" r:id="rId7"/>
    <p:sldId id="2145707052" r:id="rId8"/>
    <p:sldId id="2145707053" r:id="rId9"/>
    <p:sldId id="2145706972" r:id="rId10"/>
    <p:sldId id="2145707039" r:id="rId11"/>
    <p:sldId id="2145707047" r:id="rId12"/>
    <p:sldId id="2145707050" r:id="rId13"/>
    <p:sldId id="2145707042" r:id="rId14"/>
    <p:sldId id="2145707043" r:id="rId15"/>
    <p:sldId id="2145707054" r:id="rId16"/>
    <p:sldId id="2145707044" r:id="rId17"/>
    <p:sldId id="2145707040" r:id="rId18"/>
    <p:sldId id="2145707013" r:id="rId19"/>
    <p:sldId id="1345" r:id="rId20"/>
    <p:sldId id="2145707041" r:id="rId21"/>
    <p:sldId id="2145707005" r:id="rId22"/>
    <p:sldId id="2145707048" r:id="rId23"/>
    <p:sldId id="2145707019" r:id="rId24"/>
    <p:sldId id="2145706975" r:id="rId25"/>
    <p:sldId id="1346" r:id="rId26"/>
    <p:sldId id="2145707055" r:id="rId27"/>
    <p:sldId id="2145707008" r:id="rId28"/>
    <p:sldId id="21457069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BF740E41-6A12-D1BD-EA7B-D1155DFB6DDF}" name="Linden, Edward" initials="LE" userId="S::Edward.Linden@tea.texas.gov::433a1750-097b-48bf-9475-b5c5f6172203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5068D9A-05FF-6536-3478-3816026B7F79}" name="Smith, Lynne" initials="LS" userId="S::Lynne.Smith@tea.texas.gov::d11b1ec5-3ae3-436f-b974-deaa92253d03" providerId="AD"/>
  <p188:author id="{D640D5B4-7498-496A-9FD6-2B4F363C0616}" name="Pruitt, Donna" initials="PD" userId="S::Donna.Pruitt@tea.texas.gov::f6622e25-b5bf-4a3b-9fc8-ceb0ab749e45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A7FDDB-D42C-D11B-8278-CD082A84D84D}" name="Ollervidez, Leticia" initials="OL" userId="S::leticia.ollervidez@tea.texas.gov::12ccd2a1-d554-4cac-b492-4e314c2b5f8f" providerId="AD"/>
  <p188:author id="{856D94DE-37B1-D641-7707-F050FA0D2B36}" name="Pruitt, Donna" initials="PD" userId="S::donna.pruitt@tea.texas.gov::f6622e25-b5bf-4a3b-9fc8-ceb0ab749e45" providerId="AD"/>
  <p188:author id="{780B30E9-CD73-2CC8-5EFE-A32214077596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A5E"/>
    <a:srgbClr val="9B9B9B"/>
    <a:srgbClr val="CAAC69"/>
    <a:srgbClr val="CDDBF7"/>
    <a:srgbClr val="FFFFFF"/>
    <a:srgbClr val="0D6CB9"/>
    <a:srgbClr val="F48668"/>
    <a:srgbClr val="DAE649"/>
    <a:srgbClr val="C2DAED"/>
    <a:srgbClr val="F7A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F6426-2DB3-4338-8D47-CC1271382940}" v="3" dt="2024-08-02T13:27:42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Lynne" userId="d11b1ec5-3ae3-436f-b974-deaa92253d03" providerId="ADAL" clId="{BE460765-1366-46F5-8552-13F1EE97B04C}"/>
    <pc:docChg chg="undo custSel addSld delSld modSld sldOrd">
      <pc:chgData name="Smith, Lynne" userId="d11b1ec5-3ae3-436f-b974-deaa92253d03" providerId="ADAL" clId="{BE460765-1366-46F5-8552-13F1EE97B04C}" dt="2024-07-11T15:15:09.328" v="10" actId="1076"/>
      <pc:docMkLst>
        <pc:docMk/>
      </pc:docMkLst>
      <pc:sldChg chg="addCm">
        <pc:chgData name="Smith, Lynne" userId="d11b1ec5-3ae3-436f-b974-deaa92253d03" providerId="ADAL" clId="{BE460765-1366-46F5-8552-13F1EE97B04C}" dt="2024-07-11T15:13:00.971" v="3"/>
        <pc:sldMkLst>
          <pc:docMk/>
          <pc:sldMk cId="101772985" sldId="4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mith, Lynne" userId="d11b1ec5-3ae3-436f-b974-deaa92253d03" providerId="ADAL" clId="{BE460765-1366-46F5-8552-13F1EE97B04C}" dt="2024-07-11T15:13:00.971" v="3"/>
              <pc2:cmMkLst xmlns:pc2="http://schemas.microsoft.com/office/powerpoint/2019/9/main/command">
                <pc:docMk/>
                <pc:sldMk cId="101772985" sldId="430"/>
                <pc2:cmMk id="{8E4981BF-E45A-44C6-BF7F-96BEEA6D643E}"/>
              </pc2:cmMkLst>
            </pc226:cmChg>
          </p:ext>
        </pc:extLst>
      </pc:sldChg>
      <pc:sldChg chg="add del">
        <pc:chgData name="Smith, Lynne" userId="d11b1ec5-3ae3-436f-b974-deaa92253d03" providerId="ADAL" clId="{BE460765-1366-46F5-8552-13F1EE97B04C}" dt="2024-07-11T15:13:31.599" v="6" actId="2696"/>
        <pc:sldMkLst>
          <pc:docMk/>
          <pc:sldMk cId="2019351841" sldId="2145707018"/>
        </pc:sldMkLst>
      </pc:sldChg>
      <pc:sldChg chg="modSp mod addCm">
        <pc:chgData name="Smith, Lynne" userId="d11b1ec5-3ae3-436f-b974-deaa92253d03" providerId="ADAL" clId="{BE460765-1366-46F5-8552-13F1EE97B04C}" dt="2024-07-11T15:15:09.328" v="10" actId="1076"/>
        <pc:sldMkLst>
          <pc:docMk/>
          <pc:sldMk cId="1589488948" sldId="2145707052"/>
        </pc:sldMkLst>
        <pc:spChg chg="mod">
          <ac:chgData name="Smith, Lynne" userId="d11b1ec5-3ae3-436f-b974-deaa92253d03" providerId="ADAL" clId="{BE460765-1366-46F5-8552-13F1EE97B04C}" dt="2024-07-11T15:15:09.328" v="10" actId="1076"/>
          <ac:spMkLst>
            <pc:docMk/>
            <pc:sldMk cId="1589488948" sldId="2145707052"/>
            <ac:spMk id="2" creationId="{405DF411-78A9-9747-09AA-850A39BC721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mith, Lynne" userId="d11b1ec5-3ae3-436f-b974-deaa92253d03" providerId="ADAL" clId="{BE460765-1366-46F5-8552-13F1EE97B04C}" dt="2024-07-11T15:14:21.067" v="8"/>
              <pc2:cmMkLst xmlns:pc2="http://schemas.microsoft.com/office/powerpoint/2019/9/main/command">
                <pc:docMk/>
                <pc:sldMk cId="1589488948" sldId="2145707052"/>
                <pc2:cmMk id="{A54B3E05-2F44-403F-B182-D9837CB91B58}"/>
              </pc2:cmMkLst>
            </pc226:cmChg>
          </p:ext>
        </pc:extLst>
      </pc:sldChg>
      <pc:sldChg chg="del ord">
        <pc:chgData name="Smith, Lynne" userId="d11b1ec5-3ae3-436f-b974-deaa92253d03" providerId="ADAL" clId="{BE460765-1366-46F5-8552-13F1EE97B04C}" dt="2024-07-11T15:13:38.023" v="7" actId="2696"/>
        <pc:sldMkLst>
          <pc:docMk/>
          <pc:sldMk cId="3997521865" sldId="2145707052"/>
        </pc:sldMkLst>
      </pc:sldChg>
      <pc:sldChg chg="del">
        <pc:chgData name="Smith, Lynne" userId="d11b1ec5-3ae3-436f-b974-deaa92253d03" providerId="ADAL" clId="{BE460765-1366-46F5-8552-13F1EE97B04C}" dt="2024-07-11T15:11:55.765" v="0"/>
        <pc:sldMkLst>
          <pc:docMk/>
          <pc:sldMk cId="4080124557" sldId="2145707052"/>
        </pc:sldMkLst>
      </pc:sldChg>
      <pc:sldChg chg="addCm">
        <pc:chgData name="Smith, Lynne" userId="d11b1ec5-3ae3-436f-b974-deaa92253d03" providerId="ADAL" clId="{BE460765-1366-46F5-8552-13F1EE97B04C}" dt="2024-07-11T15:14:52.866" v="9"/>
        <pc:sldMkLst>
          <pc:docMk/>
          <pc:sldMk cId="1069190167" sldId="21457070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mith, Lynne" userId="d11b1ec5-3ae3-436f-b974-deaa92253d03" providerId="ADAL" clId="{BE460765-1366-46F5-8552-13F1EE97B04C}" dt="2024-07-11T15:14:52.866" v="9"/>
              <pc2:cmMkLst xmlns:pc2="http://schemas.microsoft.com/office/powerpoint/2019/9/main/command">
                <pc:docMk/>
                <pc:sldMk cId="1069190167" sldId="2145707053"/>
                <pc2:cmMk id="{F6C46CF8-19C8-4BA7-9479-AAA6B733332D}"/>
              </pc2:cmMkLst>
            </pc226:cmChg>
          </p:ext>
        </pc:extLst>
      </pc:sldChg>
    </pc:docChg>
  </pc:docChgLst>
  <pc:docChgLst>
    <pc:chgData name="Hanson, Terri" userId="a02fd813-d4f3-43fd-83dd-7393041517de" providerId="ADAL" clId="{2DEEDD7F-BAF5-4A9E-9259-E1A959DDC6E3}"/>
    <pc:docChg chg="modSld">
      <pc:chgData name="Hanson, Terri" userId="a02fd813-d4f3-43fd-83dd-7393041517de" providerId="ADAL" clId="{2DEEDD7F-BAF5-4A9E-9259-E1A959DDC6E3}" dt="2024-07-18T22:07:53.379" v="7"/>
      <pc:docMkLst>
        <pc:docMk/>
      </pc:docMkLst>
      <pc:sldChg chg="modSp mod modCm">
        <pc:chgData name="Hanson, Terri" userId="a02fd813-d4f3-43fd-83dd-7393041517de" providerId="ADAL" clId="{2DEEDD7F-BAF5-4A9E-9259-E1A959DDC6E3}" dt="2024-07-18T22:03:42.330" v="4" actId="20577"/>
        <pc:sldMkLst>
          <pc:docMk/>
          <pc:sldMk cId="1949663275" sldId="2145707005"/>
        </pc:sldMkLst>
        <pc:spChg chg="mod">
          <ac:chgData name="Hanson, Terri" userId="a02fd813-d4f3-43fd-83dd-7393041517de" providerId="ADAL" clId="{2DEEDD7F-BAF5-4A9E-9259-E1A959DDC6E3}" dt="2024-07-18T22:03:42.330" v="4" actId="20577"/>
          <ac:spMkLst>
            <pc:docMk/>
            <pc:sldMk cId="1949663275" sldId="2145707005"/>
            <ac:spMk id="2" creationId="{EBC48140-71C7-F57B-F7D7-29A5F34FB2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son, Terri" userId="a02fd813-d4f3-43fd-83dd-7393041517de" providerId="ADAL" clId="{2DEEDD7F-BAF5-4A9E-9259-E1A959DDC6E3}" dt="2024-07-18T22:03:42.330" v="4" actId="20577"/>
              <pc2:cmMkLst xmlns:pc2="http://schemas.microsoft.com/office/powerpoint/2019/9/main/command">
                <pc:docMk/>
                <pc:sldMk cId="1949663275" sldId="2145707005"/>
                <pc2:cmMk id="{0693DD0D-7DAA-4D0F-95D2-651F3570E12B}"/>
              </pc2:cmMkLst>
            </pc226:cmChg>
          </p:ext>
        </pc:extLst>
      </pc:sldChg>
      <pc:sldChg chg="addCm">
        <pc:chgData name="Hanson, Terri" userId="a02fd813-d4f3-43fd-83dd-7393041517de" providerId="ADAL" clId="{2DEEDD7F-BAF5-4A9E-9259-E1A959DDC6E3}" dt="2024-07-18T22:07:53.379" v="7"/>
        <pc:sldMkLst>
          <pc:docMk/>
          <pc:sldMk cId="1395659750" sldId="21457070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2DEEDD7F-BAF5-4A9E-9259-E1A959DDC6E3}" dt="2024-07-18T22:07:53.379" v="7"/>
              <pc2:cmMkLst xmlns:pc2="http://schemas.microsoft.com/office/powerpoint/2019/9/main/command">
                <pc:docMk/>
                <pc:sldMk cId="1395659750" sldId="2145707019"/>
                <pc2:cmMk id="{FC965892-4C50-4A94-B047-0E16275E0671}"/>
              </pc2:cmMkLst>
            </pc226:cmChg>
          </p:ext>
        </pc:extLst>
      </pc:sldChg>
      <pc:sldChg chg="addCm">
        <pc:chgData name="Hanson, Terri" userId="a02fd813-d4f3-43fd-83dd-7393041517de" providerId="ADAL" clId="{2DEEDD7F-BAF5-4A9E-9259-E1A959DDC6E3}" dt="2024-07-18T21:56:53.023" v="3"/>
        <pc:sldMkLst>
          <pc:docMk/>
          <pc:sldMk cId="233524940" sldId="21457070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2DEEDD7F-BAF5-4A9E-9259-E1A959DDC6E3}" dt="2024-07-18T21:56:53.023" v="3"/>
              <pc2:cmMkLst xmlns:pc2="http://schemas.microsoft.com/office/powerpoint/2019/9/main/command">
                <pc:docMk/>
                <pc:sldMk cId="233524940" sldId="2145707039"/>
                <pc2:cmMk id="{6F7C20D2-EFA8-4EA9-B1EE-45F488782CDC}"/>
              </pc2:cmMkLst>
            </pc226:cmChg>
          </p:ext>
        </pc:extLst>
      </pc:sldChg>
      <pc:sldChg chg="modCm">
        <pc:chgData name="Hanson, Terri" userId="a02fd813-d4f3-43fd-83dd-7393041517de" providerId="ADAL" clId="{2DEEDD7F-BAF5-4A9E-9259-E1A959DDC6E3}" dt="2024-07-18T21:53:37.383" v="1"/>
        <pc:sldMkLst>
          <pc:docMk/>
          <pc:sldMk cId="4290259676" sldId="21457070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Hanson, Terri" userId="a02fd813-d4f3-43fd-83dd-7393041517de" providerId="ADAL" clId="{2DEEDD7F-BAF5-4A9E-9259-E1A959DDC6E3}" dt="2024-07-18T21:53:37.383" v="1"/>
              <pc2:cmMkLst xmlns:pc2="http://schemas.microsoft.com/office/powerpoint/2019/9/main/command">
                <pc:docMk/>
                <pc:sldMk cId="4290259676" sldId="2145707047"/>
                <pc2:cmMk id="{0F51750F-3A5C-4D7A-AA44-53F642926A91}"/>
              </pc2:cmMkLst>
              <pc226:cmRplyChg chg="add">
                <pc226:chgData name="Hanson, Terri" userId="a02fd813-d4f3-43fd-83dd-7393041517de" providerId="ADAL" clId="{2DEEDD7F-BAF5-4A9E-9259-E1A959DDC6E3}" dt="2024-07-18T21:53:37.383" v="1"/>
                <pc2:cmRplyMkLst xmlns:pc2="http://schemas.microsoft.com/office/powerpoint/2019/9/main/command">
                  <pc:docMk/>
                  <pc:sldMk cId="4290259676" sldId="2145707047"/>
                  <pc2:cmMk id="{0F51750F-3A5C-4D7A-AA44-53F642926A91}"/>
                  <pc2:cmRplyMk id="{6235BA76-5C7F-4035-A581-5B16172CE1C1}"/>
                </pc2:cmRplyMkLst>
              </pc226:cmRplyChg>
            </pc226:cmChg>
          </p:ext>
        </pc:extLst>
      </pc:sldChg>
      <pc:sldChg chg="addCm">
        <pc:chgData name="Hanson, Terri" userId="a02fd813-d4f3-43fd-83dd-7393041517de" providerId="ADAL" clId="{2DEEDD7F-BAF5-4A9E-9259-E1A959DDC6E3}" dt="2024-07-18T22:04:50.833" v="5"/>
        <pc:sldMkLst>
          <pc:docMk/>
          <pc:sldMk cId="3843476728" sldId="21457070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2DEEDD7F-BAF5-4A9E-9259-E1A959DDC6E3}" dt="2024-07-18T22:04:50.833" v="5"/>
              <pc2:cmMkLst xmlns:pc2="http://schemas.microsoft.com/office/powerpoint/2019/9/main/command">
                <pc:docMk/>
                <pc:sldMk cId="3843476728" sldId="2145707049"/>
                <pc2:cmMk id="{878EDAF8-4154-4472-90B4-A2BFAC43D5F1}"/>
              </pc2:cmMkLst>
            </pc226:cmChg>
          </p:ext>
        </pc:extLst>
      </pc:sldChg>
      <pc:sldChg chg="modCm">
        <pc:chgData name="Hanson, Terri" userId="a02fd813-d4f3-43fd-83dd-7393041517de" providerId="ADAL" clId="{2DEEDD7F-BAF5-4A9E-9259-E1A959DDC6E3}" dt="2024-07-18T21:53:45.104" v="2"/>
        <pc:sldMkLst>
          <pc:docMk/>
          <pc:sldMk cId="2229369994" sldId="21457070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Hanson, Terri" userId="a02fd813-d4f3-43fd-83dd-7393041517de" providerId="ADAL" clId="{2DEEDD7F-BAF5-4A9E-9259-E1A959DDC6E3}" dt="2024-07-18T21:53:45.104" v="2"/>
              <pc2:cmMkLst xmlns:pc2="http://schemas.microsoft.com/office/powerpoint/2019/9/main/command">
                <pc:docMk/>
                <pc:sldMk cId="2229369994" sldId="2145707050"/>
                <pc2:cmMk id="{CC09EB0F-9B52-4810-8C49-1ED4D612D675}"/>
              </pc2:cmMkLst>
              <pc226:cmRplyChg chg="add">
                <pc226:chgData name="Hanson, Terri" userId="a02fd813-d4f3-43fd-83dd-7393041517de" providerId="ADAL" clId="{2DEEDD7F-BAF5-4A9E-9259-E1A959DDC6E3}" dt="2024-07-18T21:53:45.104" v="2"/>
                <pc2:cmRplyMkLst xmlns:pc2="http://schemas.microsoft.com/office/powerpoint/2019/9/main/command">
                  <pc:docMk/>
                  <pc:sldMk cId="2229369994" sldId="2145707050"/>
                  <pc2:cmMk id="{CC09EB0F-9B52-4810-8C49-1ED4D612D675}"/>
                  <pc2:cmRplyMk id="{A9DB2703-A810-48BB-BE55-93B3211AA406}"/>
                </pc2:cmRplyMkLst>
              </pc226:cmRplyChg>
            </pc226:cmChg>
          </p:ext>
        </pc:extLst>
      </pc:sldChg>
      <pc:sldChg chg="modSp mod">
        <pc:chgData name="Hanson, Terri" userId="a02fd813-d4f3-43fd-83dd-7393041517de" providerId="ADAL" clId="{2DEEDD7F-BAF5-4A9E-9259-E1A959DDC6E3}" dt="2024-07-18T21:52:23.593" v="0" actId="14100"/>
        <pc:sldMkLst>
          <pc:docMk/>
          <pc:sldMk cId="1589488948" sldId="2145707052"/>
        </pc:sldMkLst>
        <pc:spChg chg="mod">
          <ac:chgData name="Hanson, Terri" userId="a02fd813-d4f3-43fd-83dd-7393041517de" providerId="ADAL" clId="{2DEEDD7F-BAF5-4A9E-9259-E1A959DDC6E3}" dt="2024-07-18T21:52:23.593" v="0" actId="14100"/>
          <ac:spMkLst>
            <pc:docMk/>
            <pc:sldMk cId="1589488948" sldId="2145707052"/>
            <ac:spMk id="2" creationId="{405DF411-78A9-9747-09AA-850A39BC7211}"/>
          </ac:spMkLst>
        </pc:spChg>
      </pc:sldChg>
      <pc:sldChg chg="addCm">
        <pc:chgData name="Hanson, Terri" userId="a02fd813-d4f3-43fd-83dd-7393041517de" providerId="ADAL" clId="{2DEEDD7F-BAF5-4A9E-9259-E1A959DDC6E3}" dt="2024-07-18T22:06:16.103" v="6"/>
        <pc:sldMkLst>
          <pc:docMk/>
          <pc:sldMk cId="1111325527" sldId="2145707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2DEEDD7F-BAF5-4A9E-9259-E1A959DDC6E3}" dt="2024-07-18T22:06:16.103" v="6"/>
              <pc2:cmMkLst xmlns:pc2="http://schemas.microsoft.com/office/powerpoint/2019/9/main/command">
                <pc:docMk/>
                <pc:sldMk cId="1111325527" sldId="2145707055"/>
                <pc2:cmMk id="{4C8675B5-A098-445A-B16D-CE255DDD4E8B}"/>
              </pc2:cmMkLst>
            </pc226:cmChg>
          </p:ext>
        </pc:extLst>
      </pc:sldChg>
    </pc:docChg>
  </pc:docChgLst>
  <pc:docChgLst>
    <pc:chgData name="Muffoletto, Jamie" userId="S::jamie.muffoletto@tea.texas.gov::daf1e3c6-8137-448a-b141-d23049d419b5" providerId="AD" clId="Web-{0F20CFB2-E221-4FCC-BA4B-0D7534EDE2F6}"/>
    <pc:docChg chg="modSld">
      <pc:chgData name="Muffoletto, Jamie" userId="S::jamie.muffoletto@tea.texas.gov::daf1e3c6-8137-448a-b141-d23049d419b5" providerId="AD" clId="Web-{0F20CFB2-E221-4FCC-BA4B-0D7534EDE2F6}" dt="2024-06-14T22:48:06.552" v="3" actId="20577"/>
      <pc:docMkLst>
        <pc:docMk/>
      </pc:docMkLst>
      <pc:sldChg chg="modSp">
        <pc:chgData name="Muffoletto, Jamie" userId="S::jamie.muffoletto@tea.texas.gov::daf1e3c6-8137-448a-b141-d23049d419b5" providerId="AD" clId="Web-{0F20CFB2-E221-4FCC-BA4B-0D7534EDE2F6}" dt="2024-06-14T22:48:06.552" v="3" actId="20577"/>
        <pc:sldMkLst>
          <pc:docMk/>
          <pc:sldMk cId="2488749975" sldId="2145707017"/>
        </pc:sldMkLst>
        <pc:spChg chg="mod">
          <ac:chgData name="Muffoletto, Jamie" userId="S::jamie.muffoletto@tea.texas.gov::daf1e3c6-8137-448a-b141-d23049d419b5" providerId="AD" clId="Web-{0F20CFB2-E221-4FCC-BA4B-0D7534EDE2F6}" dt="2024-06-14T22:48:06.552" v="3" actId="20577"/>
          <ac:spMkLst>
            <pc:docMk/>
            <pc:sldMk cId="2488749975" sldId="2145707017"/>
            <ac:spMk id="11" creationId="{B0773B04-EA28-7C3E-6372-D181D8E283EE}"/>
          </ac:spMkLst>
        </pc:spChg>
      </pc:sldChg>
    </pc:docChg>
  </pc:docChgLst>
  <pc:docChgLst>
    <pc:chgData name="Scott Johnson" userId="bec97677-f0c6-4bfb-b610-83dc74061801" providerId="ADAL" clId="{5EDC1DA7-795C-4F8A-BF46-E30A5BBDC187}"/>
    <pc:docChg chg="undo custSel addSld delSld modSld">
      <pc:chgData name="Scott Johnson" userId="bec97677-f0c6-4bfb-b610-83dc74061801" providerId="ADAL" clId="{5EDC1DA7-795C-4F8A-BF46-E30A5BBDC187}" dt="2024-07-15T14:25:52.908" v="1699"/>
      <pc:docMkLst>
        <pc:docMk/>
      </pc:docMkLst>
      <pc:sldChg chg="modCm">
        <pc:chgData name="Scott Johnson" userId="bec97677-f0c6-4bfb-b610-83dc74061801" providerId="ADAL" clId="{5EDC1DA7-795C-4F8A-BF46-E30A5BBDC187}" dt="2024-07-14T21:44:56.385" v="57"/>
        <pc:sldMkLst>
          <pc:docMk/>
          <pc:sldMk cId="101772985" sldId="4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cott Johnson" userId="bec97677-f0c6-4bfb-b610-83dc74061801" providerId="ADAL" clId="{5EDC1DA7-795C-4F8A-BF46-E30A5BBDC187}" dt="2024-07-14T21:44:56.385" v="57"/>
              <pc2:cmMkLst xmlns:pc2="http://schemas.microsoft.com/office/powerpoint/2019/9/main/command">
                <pc:docMk/>
                <pc:sldMk cId="101772985" sldId="430"/>
                <pc2:cmMk id="{8E4981BF-E45A-44C6-BF7F-96BEEA6D643E}"/>
              </pc2:cmMkLst>
              <pc226:cmRplyChg chg="add">
                <pc226:chgData name="Scott Johnson" userId="bec97677-f0c6-4bfb-b610-83dc74061801" providerId="ADAL" clId="{5EDC1DA7-795C-4F8A-BF46-E30A5BBDC187}" dt="2024-07-14T21:44:56.385" v="57"/>
                <pc2:cmRplyMkLst xmlns:pc2="http://schemas.microsoft.com/office/powerpoint/2019/9/main/command">
                  <pc:docMk/>
                  <pc:sldMk cId="101772985" sldId="430"/>
                  <pc2:cmMk id="{8E4981BF-E45A-44C6-BF7F-96BEEA6D643E}"/>
                  <pc2:cmRplyMk id="{8EEF86C9-6C74-4272-9BA7-736E4C3391F1}"/>
                </pc2:cmRplyMkLst>
              </pc226:cmRplyChg>
            </pc226:cmChg>
          </p:ext>
        </pc:extLst>
      </pc:sldChg>
      <pc:sldChg chg="modSp mod addCm modCm">
        <pc:chgData name="Scott Johnson" userId="bec97677-f0c6-4bfb-b610-83dc74061801" providerId="ADAL" clId="{5EDC1DA7-795C-4F8A-BF46-E30A5BBDC187}" dt="2024-07-14T21:42:43.259" v="53"/>
        <pc:sldMkLst>
          <pc:docMk/>
          <pc:sldMk cId="3008848058" sldId="1363"/>
        </pc:sldMkLst>
        <pc:spChg chg="mod">
          <ac:chgData name="Scott Johnson" userId="bec97677-f0c6-4bfb-b610-83dc74061801" providerId="ADAL" clId="{5EDC1DA7-795C-4F8A-BF46-E30A5BBDC187}" dt="2024-07-14T21:37:15.440" v="5" actId="255"/>
          <ac:spMkLst>
            <pc:docMk/>
            <pc:sldMk cId="3008848058" sldId="1363"/>
            <ac:spMk id="2" creationId="{405DF411-78A9-9747-09AA-850A39BC721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cott Johnson" userId="bec97677-f0c6-4bfb-b610-83dc74061801" providerId="ADAL" clId="{5EDC1DA7-795C-4F8A-BF46-E30A5BBDC187}" dt="2024-07-14T21:42:43.259" v="53"/>
              <pc2:cmMkLst xmlns:pc2="http://schemas.microsoft.com/office/powerpoint/2019/9/main/command">
                <pc:docMk/>
                <pc:sldMk cId="3008848058" sldId="1363"/>
                <pc2:cmMk id="{B4EC6018-73FC-4517-982D-E59D1E1758D2}"/>
              </pc2:cmMkLst>
            </pc226:cmChg>
            <pc226:cmChg xmlns:pc226="http://schemas.microsoft.com/office/powerpoint/2022/06/main/command" chg="add">
              <pc226:chgData name="Scott Johnson" userId="bec97677-f0c6-4bfb-b610-83dc74061801" providerId="ADAL" clId="{5EDC1DA7-795C-4F8A-BF46-E30A5BBDC187}" dt="2024-07-14T21:35:49.644" v="0"/>
              <pc2:cmMkLst xmlns:pc2="http://schemas.microsoft.com/office/powerpoint/2019/9/main/command">
                <pc:docMk/>
                <pc:sldMk cId="3008848058" sldId="1363"/>
                <pc2:cmMk id="{2BC35BD2-EC05-4195-B1C4-9C965BDFFE32}"/>
              </pc2:cmMkLst>
            </pc226:cmChg>
          </p:ext>
        </pc:extLst>
      </pc:sldChg>
      <pc:sldChg chg="modSp mod modCm">
        <pc:chgData name="Scott Johnson" userId="bec97677-f0c6-4bfb-b610-83dc74061801" providerId="ADAL" clId="{5EDC1DA7-795C-4F8A-BF46-E30A5BBDC187}" dt="2024-07-14T21:41:50.869" v="51"/>
        <pc:sldMkLst>
          <pc:docMk/>
          <pc:sldMk cId="433381366" sldId="1364"/>
        </pc:sldMkLst>
        <pc:spChg chg="mod">
          <ac:chgData name="Scott Johnson" userId="bec97677-f0c6-4bfb-b610-83dc74061801" providerId="ADAL" clId="{5EDC1DA7-795C-4F8A-BF46-E30A5BBDC187}" dt="2024-07-14T21:38:45.746" v="16" actId="14100"/>
          <ac:spMkLst>
            <pc:docMk/>
            <pc:sldMk cId="433381366" sldId="1364"/>
            <ac:spMk id="2" creationId="{405DF411-78A9-9747-09AA-850A39BC7211}"/>
          </ac:spMkLst>
        </pc:spChg>
        <pc:spChg chg="mod">
          <ac:chgData name="Scott Johnson" userId="bec97677-f0c6-4bfb-b610-83dc74061801" providerId="ADAL" clId="{5EDC1DA7-795C-4F8A-BF46-E30A5BBDC187}" dt="2024-07-14T21:38:45.746" v="16" actId="14100"/>
          <ac:spMkLst>
            <pc:docMk/>
            <pc:sldMk cId="433381366" sldId="1364"/>
            <ac:spMk id="4" creationId="{EE03EC1C-546E-7ECB-0B91-05228CB0825E}"/>
          </ac:spMkLst>
        </pc:spChg>
        <pc:spChg chg="mod">
          <ac:chgData name="Scott Johnson" userId="bec97677-f0c6-4bfb-b610-83dc74061801" providerId="ADAL" clId="{5EDC1DA7-795C-4F8A-BF46-E30A5BBDC187}" dt="2024-07-14T21:38:45.746" v="16" actId="14100"/>
          <ac:spMkLst>
            <pc:docMk/>
            <pc:sldMk cId="433381366" sldId="1364"/>
            <ac:spMk id="10" creationId="{F419C78B-6086-4331-1AF5-CD256E71DF42}"/>
          </ac:spMkLst>
        </pc:spChg>
        <pc:spChg chg="mod">
          <ac:chgData name="Scott Johnson" userId="bec97677-f0c6-4bfb-b610-83dc74061801" providerId="ADAL" clId="{5EDC1DA7-795C-4F8A-BF46-E30A5BBDC187}" dt="2024-07-14T21:38:45.746" v="16" actId="14100"/>
          <ac:spMkLst>
            <pc:docMk/>
            <pc:sldMk cId="433381366" sldId="1364"/>
            <ac:spMk id="11" creationId="{DBD1ACEC-A554-A8D0-ED2B-85687F19B6FA}"/>
          </ac:spMkLst>
        </pc:spChg>
        <pc:spChg chg="mod">
          <ac:chgData name="Scott Johnson" userId="bec97677-f0c6-4bfb-b610-83dc74061801" providerId="ADAL" clId="{5EDC1DA7-795C-4F8A-BF46-E30A5BBDC187}" dt="2024-07-14T21:38:45.746" v="16" actId="14100"/>
          <ac:spMkLst>
            <pc:docMk/>
            <pc:sldMk cId="433381366" sldId="1364"/>
            <ac:spMk id="12" creationId="{585A086C-CA89-1CB6-077E-F65CFF246968}"/>
          </ac:spMkLst>
        </pc:spChg>
        <pc:graphicFrameChg chg="modGraphic">
          <ac:chgData name="Scott Johnson" userId="bec97677-f0c6-4bfb-b610-83dc74061801" providerId="ADAL" clId="{5EDC1DA7-795C-4F8A-BF46-E30A5BBDC187}" dt="2024-07-14T21:38:45.746" v="16" actId="14100"/>
          <ac:graphicFrameMkLst>
            <pc:docMk/>
            <pc:sldMk cId="433381366" sldId="1364"/>
            <ac:graphicFrameMk id="8" creationId="{3CE807A7-DCC1-0FC8-D085-876046A8F13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cott Johnson" userId="bec97677-f0c6-4bfb-b610-83dc74061801" providerId="ADAL" clId="{5EDC1DA7-795C-4F8A-BF46-E30A5BBDC187}" dt="2024-07-14T21:41:50.869" v="51"/>
              <pc2:cmMkLst xmlns:pc2="http://schemas.microsoft.com/office/powerpoint/2019/9/main/command">
                <pc:docMk/>
                <pc:sldMk cId="433381366" sldId="1364"/>
                <pc2:cmMk id="{C4BC5078-F30D-426C-B842-8697DA8D94F1}"/>
              </pc2:cmMkLst>
              <pc226:cmRplyChg chg="add">
                <pc226:chgData name="Scott Johnson" userId="bec97677-f0c6-4bfb-b610-83dc74061801" providerId="ADAL" clId="{5EDC1DA7-795C-4F8A-BF46-E30A5BBDC187}" dt="2024-07-14T21:41:50.869" v="51"/>
                <pc2:cmRplyMkLst xmlns:pc2="http://schemas.microsoft.com/office/powerpoint/2019/9/main/command">
                  <pc:docMk/>
                  <pc:sldMk cId="433381366" sldId="1364"/>
                  <pc2:cmMk id="{C4BC5078-F30D-426C-B842-8697DA8D94F1}"/>
                  <pc2:cmRplyMk id="{054A3286-4896-4AE4-AFD5-05DC226E1EB2}"/>
                </pc2:cmRplyMkLst>
              </pc226:cmRplyChg>
            </pc226:cmChg>
          </p:ext>
        </pc:extLst>
      </pc:sldChg>
      <pc:sldChg chg="addCm modCm">
        <pc:chgData name="Scott Johnson" userId="bec97677-f0c6-4bfb-b610-83dc74061801" providerId="ADAL" clId="{5EDC1DA7-795C-4F8A-BF46-E30A5BBDC187}" dt="2024-07-15T14:25:52.908" v="1699"/>
        <pc:sldMkLst>
          <pc:docMk/>
          <pc:sldMk cId="3843476728" sldId="21457070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cott Johnson" userId="bec97677-f0c6-4bfb-b610-83dc74061801" providerId="ADAL" clId="{5EDC1DA7-795C-4F8A-BF46-E30A5BBDC187}" dt="2024-07-15T14:25:39.317" v="1698"/>
              <pc2:cmMkLst xmlns:pc2="http://schemas.microsoft.com/office/powerpoint/2019/9/main/command">
                <pc:docMk/>
                <pc:sldMk cId="3843476728" sldId="2145707049"/>
                <pc2:cmMk id="{7CF36F41-5D68-4CDE-9D3F-380030082CE3}"/>
              </pc2:cmMkLst>
              <pc226:cmRplyChg chg="add">
                <pc226:chgData name="Scott Johnson" userId="bec97677-f0c6-4bfb-b610-83dc74061801" providerId="ADAL" clId="{5EDC1DA7-795C-4F8A-BF46-E30A5BBDC187}" dt="2024-07-15T14:25:36.433" v="1697"/>
                <pc2:cmRplyMkLst xmlns:pc2="http://schemas.microsoft.com/office/powerpoint/2019/9/main/command">
                  <pc:docMk/>
                  <pc:sldMk cId="3843476728" sldId="2145707049"/>
                  <pc2:cmMk id="{7CF36F41-5D68-4CDE-9D3F-380030082CE3}"/>
                  <pc2:cmRplyMk id="{82D48D91-4462-4EA1-A94F-49352175CCFA}"/>
                </pc2:cmRplyMkLst>
              </pc226:cmRplyChg>
            </pc226:cmChg>
            <pc226:cmChg xmlns:pc226="http://schemas.microsoft.com/office/powerpoint/2022/06/main/command" chg="add mod">
              <pc226:chgData name="Scott Johnson" userId="bec97677-f0c6-4bfb-b610-83dc74061801" providerId="ADAL" clId="{5EDC1DA7-795C-4F8A-BF46-E30A5BBDC187}" dt="2024-07-15T14:25:52.908" v="1699"/>
              <pc2:cmMkLst xmlns:pc2="http://schemas.microsoft.com/office/powerpoint/2019/9/main/command">
                <pc:docMk/>
                <pc:sldMk cId="3843476728" sldId="2145707049"/>
                <pc2:cmMk id="{758444C6-E6B8-435A-BCDE-28922F749F2C}"/>
              </pc2:cmMkLst>
            </pc226:cmChg>
          </p:ext>
        </pc:extLst>
      </pc:sldChg>
      <pc:sldChg chg="modSp mod">
        <pc:chgData name="Scott Johnson" userId="bec97677-f0c6-4bfb-b610-83dc74061801" providerId="ADAL" clId="{5EDC1DA7-795C-4F8A-BF46-E30A5BBDC187}" dt="2024-07-14T21:38:12.186" v="10" actId="14100"/>
        <pc:sldMkLst>
          <pc:docMk/>
          <pc:sldMk cId="1589488948" sldId="2145707052"/>
        </pc:sldMkLst>
        <pc:spChg chg="mod">
          <ac:chgData name="Scott Johnson" userId="bec97677-f0c6-4bfb-b610-83dc74061801" providerId="ADAL" clId="{5EDC1DA7-795C-4F8A-BF46-E30A5BBDC187}" dt="2024-07-14T21:38:12.186" v="10" actId="14100"/>
          <ac:spMkLst>
            <pc:docMk/>
            <pc:sldMk cId="1589488948" sldId="2145707052"/>
            <ac:spMk id="2" creationId="{405DF411-78A9-9747-09AA-850A39BC7211}"/>
          </ac:spMkLst>
        </pc:spChg>
      </pc:sldChg>
      <pc:sldChg chg="modSp mod">
        <pc:chgData name="Scott Johnson" userId="bec97677-f0c6-4bfb-b610-83dc74061801" providerId="ADAL" clId="{5EDC1DA7-795C-4F8A-BF46-E30A5BBDC187}" dt="2024-07-14T21:43:11.526" v="56" actId="113"/>
        <pc:sldMkLst>
          <pc:docMk/>
          <pc:sldMk cId="1069190167" sldId="2145707053"/>
        </pc:sldMkLst>
        <pc:spChg chg="mod">
          <ac:chgData name="Scott Johnson" userId="bec97677-f0c6-4bfb-b610-83dc74061801" providerId="ADAL" clId="{5EDC1DA7-795C-4F8A-BF46-E30A5BBDC187}" dt="2024-07-14T21:43:11.526" v="56" actId="113"/>
          <ac:spMkLst>
            <pc:docMk/>
            <pc:sldMk cId="1069190167" sldId="2145707053"/>
            <ac:spMk id="2" creationId="{405DF411-78A9-9747-09AA-850A39BC7211}"/>
          </ac:spMkLst>
        </pc:spChg>
      </pc:sldChg>
      <pc:sldChg chg="addCm modCm">
        <pc:chgData name="Scott Johnson" userId="bec97677-f0c6-4bfb-b610-83dc74061801" providerId="ADAL" clId="{5EDC1DA7-795C-4F8A-BF46-E30A5BBDC187}" dt="2024-07-15T14:24:26.997" v="1696"/>
        <pc:sldMkLst>
          <pc:docMk/>
          <pc:sldMk cId="3759361970" sldId="21457070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cott Johnson" userId="bec97677-f0c6-4bfb-b610-83dc74061801" providerId="ADAL" clId="{5EDC1DA7-795C-4F8A-BF46-E30A5BBDC187}" dt="2024-07-15T14:24:24.670" v="1695"/>
              <pc2:cmMkLst xmlns:pc2="http://schemas.microsoft.com/office/powerpoint/2019/9/main/command">
                <pc:docMk/>
                <pc:sldMk cId="3759361970" sldId="2145707054"/>
                <pc2:cmMk id="{5729ED2C-B3F7-4169-8C8E-980A9E524D54}"/>
              </pc2:cmMkLst>
            </pc226:cmChg>
            <pc226:cmChg xmlns:pc226="http://schemas.microsoft.com/office/powerpoint/2022/06/main/command" chg="add mod">
              <pc226:chgData name="Scott Johnson" userId="bec97677-f0c6-4bfb-b610-83dc74061801" providerId="ADAL" clId="{5EDC1DA7-795C-4F8A-BF46-E30A5BBDC187}" dt="2024-07-15T14:24:26.997" v="1696"/>
              <pc2:cmMkLst xmlns:pc2="http://schemas.microsoft.com/office/powerpoint/2019/9/main/command">
                <pc:docMk/>
                <pc:sldMk cId="3759361970" sldId="2145707054"/>
                <pc2:cmMk id="{78FCF263-2EEE-40E3-BCF5-F82A41317348}"/>
              </pc2:cmMkLst>
            </pc226:cmChg>
          </p:ext>
        </pc:extLst>
      </pc:sldChg>
      <pc:sldChg chg="modSp add mod">
        <pc:chgData name="Scott Johnson" userId="bec97677-f0c6-4bfb-b610-83dc74061801" providerId="ADAL" clId="{5EDC1DA7-795C-4F8A-BF46-E30A5BBDC187}" dt="2024-07-14T21:58:27.610" v="1693" actId="20577"/>
        <pc:sldMkLst>
          <pc:docMk/>
          <pc:sldMk cId="1111325527" sldId="2145707055"/>
        </pc:sldMkLst>
        <pc:spChg chg="mod">
          <ac:chgData name="Scott Johnson" userId="bec97677-f0c6-4bfb-b610-83dc74061801" providerId="ADAL" clId="{5EDC1DA7-795C-4F8A-BF46-E30A5BBDC187}" dt="2024-07-14T21:58:27.610" v="1693" actId="20577"/>
          <ac:spMkLst>
            <pc:docMk/>
            <pc:sldMk cId="1111325527" sldId="2145707055"/>
            <ac:spMk id="5" creationId="{D6230061-50ED-D709-D53D-4C38A6D1BC0F}"/>
          </ac:spMkLst>
        </pc:spChg>
      </pc:sldChg>
      <pc:sldChg chg="addSp delSp modSp add del mod">
        <pc:chgData name="Scott Johnson" userId="bec97677-f0c6-4bfb-b610-83dc74061801" providerId="ADAL" clId="{5EDC1DA7-795C-4F8A-BF46-E30A5BBDC187}" dt="2024-07-14T21:41:53.765" v="52" actId="47"/>
        <pc:sldMkLst>
          <pc:docMk/>
          <pc:sldMk cId="2312407487" sldId="2145707055"/>
        </pc:sldMkLst>
        <pc:spChg chg="add del mod">
          <ac:chgData name="Scott Johnson" userId="bec97677-f0c6-4bfb-b610-83dc74061801" providerId="ADAL" clId="{5EDC1DA7-795C-4F8A-BF46-E30A5BBDC187}" dt="2024-07-14T21:40:24.831" v="42" actId="14100"/>
          <ac:spMkLst>
            <pc:docMk/>
            <pc:sldMk cId="2312407487" sldId="2145707055"/>
            <ac:spMk id="4" creationId="{EE03EC1C-546E-7ECB-0B91-05228CB0825E}"/>
          </ac:spMkLst>
        </pc:spChg>
        <pc:spChg chg="add mod">
          <ac:chgData name="Scott Johnson" userId="bec97677-f0c6-4bfb-b610-83dc74061801" providerId="ADAL" clId="{5EDC1DA7-795C-4F8A-BF46-E30A5BBDC187}" dt="2024-07-14T21:40:53.467" v="49" actId="14100"/>
          <ac:spMkLst>
            <pc:docMk/>
            <pc:sldMk cId="2312407487" sldId="2145707055"/>
            <ac:spMk id="5" creationId="{7B5134F1-3281-F712-DD54-1971B7C3922B}"/>
          </ac:spMkLst>
        </pc:spChg>
        <pc:spChg chg="add del mod">
          <ac:chgData name="Scott Johnson" userId="bec97677-f0c6-4bfb-b610-83dc74061801" providerId="ADAL" clId="{5EDC1DA7-795C-4F8A-BF46-E30A5BBDC187}" dt="2024-07-14T21:40:58.371" v="50" actId="14100"/>
          <ac:spMkLst>
            <pc:docMk/>
            <pc:sldMk cId="2312407487" sldId="2145707055"/>
            <ac:spMk id="10" creationId="{F419C78B-6086-4331-1AF5-CD256E71DF42}"/>
          </ac:spMkLst>
        </pc:spChg>
        <pc:spChg chg="add del mod">
          <ac:chgData name="Scott Johnson" userId="bec97677-f0c6-4bfb-b610-83dc74061801" providerId="ADAL" clId="{5EDC1DA7-795C-4F8A-BF46-E30A5BBDC187}" dt="2024-07-14T21:40:38.029" v="45" actId="14100"/>
          <ac:spMkLst>
            <pc:docMk/>
            <pc:sldMk cId="2312407487" sldId="2145707055"/>
            <ac:spMk id="11" creationId="{DBD1ACEC-A554-A8D0-ED2B-85687F19B6FA}"/>
          </ac:spMkLst>
        </pc:spChg>
        <pc:spChg chg="add del mod">
          <ac:chgData name="Scott Johnson" userId="bec97677-f0c6-4bfb-b610-83dc74061801" providerId="ADAL" clId="{5EDC1DA7-795C-4F8A-BF46-E30A5BBDC187}" dt="2024-07-14T21:39:54.082" v="34" actId="478"/>
          <ac:spMkLst>
            <pc:docMk/>
            <pc:sldMk cId="2312407487" sldId="2145707055"/>
            <ac:spMk id="12" creationId="{585A086C-CA89-1CB6-077E-F65CFF246968}"/>
          </ac:spMkLst>
        </pc:spChg>
        <pc:graphicFrameChg chg="add del mod modGraphic">
          <ac:chgData name="Scott Johnson" userId="bec97677-f0c6-4bfb-b610-83dc74061801" providerId="ADAL" clId="{5EDC1DA7-795C-4F8A-BF46-E30A5BBDC187}" dt="2024-07-14T21:39:57.310" v="35" actId="14100"/>
          <ac:graphicFrameMkLst>
            <pc:docMk/>
            <pc:sldMk cId="2312407487" sldId="2145707055"/>
            <ac:graphicFrameMk id="8" creationId="{3CE807A7-DCC1-0FC8-D085-876046A8F13D}"/>
          </ac:graphicFrameMkLst>
        </pc:graphicFrameChg>
      </pc:sldChg>
    </pc:docChg>
  </pc:docChgLst>
  <pc:docChgLst>
    <pc:chgData name="Linden, Edward" userId="433a1750-097b-48bf-9475-b5c5f6172203" providerId="ADAL" clId="{1A0F6426-2DB3-4338-8D47-CC1271382940}"/>
    <pc:docChg chg="undo custSel modSld">
      <pc:chgData name="Linden, Edward" userId="433a1750-097b-48bf-9475-b5c5f6172203" providerId="ADAL" clId="{1A0F6426-2DB3-4338-8D47-CC1271382940}" dt="2024-08-02T13:22:52.753" v="25" actId="20577"/>
      <pc:docMkLst>
        <pc:docMk/>
      </pc:docMkLst>
      <pc:sldChg chg="modSp mod">
        <pc:chgData name="Linden, Edward" userId="433a1750-097b-48bf-9475-b5c5f6172203" providerId="ADAL" clId="{1A0F6426-2DB3-4338-8D47-CC1271382940}" dt="2024-08-02T13:22:52.753" v="25" actId="20577"/>
        <pc:sldMkLst>
          <pc:docMk/>
          <pc:sldMk cId="2730042034" sldId="2145707048"/>
        </pc:sldMkLst>
        <pc:spChg chg="mod">
          <ac:chgData name="Linden, Edward" userId="433a1750-097b-48bf-9475-b5c5f6172203" providerId="ADAL" clId="{1A0F6426-2DB3-4338-8D47-CC1271382940}" dt="2024-08-02T13:22:52.753" v="25" actId="20577"/>
          <ac:spMkLst>
            <pc:docMk/>
            <pc:sldMk cId="2730042034" sldId="2145707048"/>
            <ac:spMk id="2" creationId="{EBC48140-71C7-F57B-F7D7-29A5F34FB2DB}"/>
          </ac:spMkLst>
        </pc:spChg>
      </pc:sldChg>
    </pc:docChg>
  </pc:docChgLst>
  <pc:docChgLst>
    <pc:chgData name="Johnson, Scott" userId="bec97677-f0c6-4bfb-b610-83dc74061801" providerId="ADAL" clId="{5EDC1DA7-795C-4F8A-BF46-E30A5BBDC187}"/>
    <pc:docChg chg="delSld modSld">
      <pc:chgData name="Johnson, Scott" userId="bec97677-f0c6-4bfb-b610-83dc74061801" providerId="ADAL" clId="{5EDC1DA7-795C-4F8A-BF46-E30A5BBDC187}" dt="2024-07-11T19:42:30.104" v="3" actId="47"/>
      <pc:docMkLst>
        <pc:docMk/>
      </pc:docMkLst>
      <pc:sldChg chg="modSp mod addCm">
        <pc:chgData name="Johnson, Scott" userId="bec97677-f0c6-4bfb-b610-83dc74061801" providerId="ADAL" clId="{5EDC1DA7-795C-4F8A-BF46-E30A5BBDC187}" dt="2024-07-11T19:42:14.782" v="1"/>
        <pc:sldMkLst>
          <pc:docMk/>
          <pc:sldMk cId="2488749975" sldId="2145707017"/>
        </pc:sldMkLst>
        <pc:spChg chg="mod">
          <ac:chgData name="Johnson, Scott" userId="bec97677-f0c6-4bfb-b610-83dc74061801" providerId="ADAL" clId="{5EDC1DA7-795C-4F8A-BF46-E30A5BBDC187}" dt="2024-07-11T19:41:27.881" v="0" actId="6549"/>
          <ac:spMkLst>
            <pc:docMk/>
            <pc:sldMk cId="2488749975" sldId="2145707017"/>
            <ac:spMk id="11" creationId="{B0773B04-EA28-7C3E-6372-D181D8E283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son, Scott" userId="bec97677-f0c6-4bfb-b610-83dc74061801" providerId="ADAL" clId="{5EDC1DA7-795C-4F8A-BF46-E30A5BBDC187}" dt="2024-07-11T19:42:14.782" v="1"/>
              <pc2:cmMkLst xmlns:pc2="http://schemas.microsoft.com/office/powerpoint/2019/9/main/command">
                <pc:docMk/>
                <pc:sldMk cId="2488749975" sldId="2145707017"/>
                <pc2:cmMk id="{B5AC1DA3-326A-46C0-AD95-12BF07AB4734}"/>
              </pc2:cmMkLst>
            </pc226:cmChg>
          </p:ext>
        </pc:extLst>
      </pc:sldChg>
      <pc:sldChg chg="del">
        <pc:chgData name="Johnson, Scott" userId="bec97677-f0c6-4bfb-b610-83dc74061801" providerId="ADAL" clId="{5EDC1DA7-795C-4F8A-BF46-E30A5BBDC187}" dt="2024-07-11T19:42:29.019" v="2" actId="47"/>
        <pc:sldMkLst>
          <pc:docMk/>
          <pc:sldMk cId="2078580751" sldId="2145707045"/>
        </pc:sldMkLst>
      </pc:sldChg>
      <pc:sldChg chg="del">
        <pc:chgData name="Johnson, Scott" userId="bec97677-f0c6-4bfb-b610-83dc74061801" providerId="ADAL" clId="{5EDC1DA7-795C-4F8A-BF46-E30A5BBDC187}" dt="2024-07-11T19:42:30.104" v="3" actId="47"/>
        <pc:sldMkLst>
          <pc:docMk/>
          <pc:sldMk cId="2723532483" sldId="2145707051"/>
        </pc:sldMkLst>
      </pc:sldChg>
    </pc:docChg>
  </pc:docChgLst>
  <pc:docChgLst>
    <pc:chgData name="Muffoletto, Jamie" userId="daf1e3c6-8137-448a-b141-d23049d419b5" providerId="ADAL" clId="{90BE7A9D-3AB0-4FF1-AA0F-D66A4587C25E}"/>
    <pc:docChg chg="addSld modSld">
      <pc:chgData name="Muffoletto, Jamie" userId="daf1e3c6-8137-448a-b141-d23049d419b5" providerId="ADAL" clId="{90BE7A9D-3AB0-4FF1-AA0F-D66A4587C25E}" dt="2024-06-14T22:37:55.004" v="103" actId="255"/>
      <pc:docMkLst>
        <pc:docMk/>
      </pc:docMkLst>
      <pc:sldChg chg="add">
        <pc:chgData name="Muffoletto, Jamie" userId="daf1e3c6-8137-448a-b141-d23049d419b5" providerId="ADAL" clId="{90BE7A9D-3AB0-4FF1-AA0F-D66A4587C25E}" dt="2024-06-07T18:09:14.580" v="47"/>
        <pc:sldMkLst>
          <pc:docMk/>
          <pc:sldMk cId="3938024488" sldId="2145707002"/>
        </pc:sldMkLst>
      </pc:sldChg>
      <pc:sldChg chg="modSp mod addCm">
        <pc:chgData name="Muffoletto, Jamie" userId="daf1e3c6-8137-448a-b141-d23049d419b5" providerId="ADAL" clId="{90BE7A9D-3AB0-4FF1-AA0F-D66A4587C25E}" dt="2024-06-14T22:28:41.680" v="81"/>
        <pc:sldMkLst>
          <pc:docMk/>
          <pc:sldMk cId="2110501321" sldId="2145707008"/>
        </pc:sldMkLst>
        <pc:spChg chg="mod">
          <ac:chgData name="Muffoletto, Jamie" userId="daf1e3c6-8137-448a-b141-d23049d419b5" providerId="ADAL" clId="{90BE7A9D-3AB0-4FF1-AA0F-D66A4587C25E}" dt="2024-06-14T22:28:25.511" v="80"/>
          <ac:spMkLst>
            <pc:docMk/>
            <pc:sldMk cId="2110501321" sldId="2145707008"/>
            <ac:spMk id="4" creationId="{6E8C7837-9F29-06DA-F932-41F15651F14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ffoletto, Jamie" userId="daf1e3c6-8137-448a-b141-d23049d419b5" providerId="ADAL" clId="{90BE7A9D-3AB0-4FF1-AA0F-D66A4587C25E}" dt="2024-06-14T22:28:41.680" v="81"/>
              <pc2:cmMkLst xmlns:pc2="http://schemas.microsoft.com/office/powerpoint/2019/9/main/command">
                <pc:docMk/>
                <pc:sldMk cId="2110501321" sldId="2145707008"/>
                <pc2:cmMk id="{7EDB02E7-A30A-4AE1-9F80-19A27E744033}"/>
              </pc2:cmMkLst>
            </pc226:cmChg>
          </p:ext>
        </pc:extLst>
      </pc:sldChg>
      <pc:sldChg chg="add">
        <pc:chgData name="Muffoletto, Jamie" userId="daf1e3c6-8137-448a-b141-d23049d419b5" providerId="ADAL" clId="{90BE7A9D-3AB0-4FF1-AA0F-D66A4587C25E}" dt="2024-06-07T18:09:14.580" v="47"/>
        <pc:sldMkLst>
          <pc:docMk/>
          <pc:sldMk cId="144353369" sldId="2145707009"/>
        </pc:sldMkLst>
      </pc:sldChg>
      <pc:sldChg chg="modSp mod">
        <pc:chgData name="Muffoletto, Jamie" userId="daf1e3c6-8137-448a-b141-d23049d419b5" providerId="ADAL" clId="{90BE7A9D-3AB0-4FF1-AA0F-D66A4587C25E}" dt="2024-06-14T22:37:55.004" v="103" actId="255"/>
        <pc:sldMkLst>
          <pc:docMk/>
          <pc:sldMk cId="2488749975" sldId="2145707017"/>
        </pc:sldMkLst>
        <pc:spChg chg="mod">
          <ac:chgData name="Muffoletto, Jamie" userId="daf1e3c6-8137-448a-b141-d23049d419b5" providerId="ADAL" clId="{90BE7A9D-3AB0-4FF1-AA0F-D66A4587C25E}" dt="2024-06-14T22:37:55.004" v="103" actId="255"/>
          <ac:spMkLst>
            <pc:docMk/>
            <pc:sldMk cId="2488749975" sldId="2145707017"/>
            <ac:spMk id="11" creationId="{B0773B04-EA28-7C3E-6372-D181D8E283EE}"/>
          </ac:spMkLst>
        </pc:spChg>
      </pc:sldChg>
      <pc:sldChg chg="modSp mod">
        <pc:chgData name="Muffoletto, Jamie" userId="daf1e3c6-8137-448a-b141-d23049d419b5" providerId="ADAL" clId="{90BE7A9D-3AB0-4FF1-AA0F-D66A4587C25E}" dt="2024-06-14T22:04:53.777" v="49"/>
        <pc:sldMkLst>
          <pc:docMk/>
          <pc:sldMk cId="233524940" sldId="2145707039"/>
        </pc:sldMkLst>
        <pc:spChg chg="mod">
          <ac:chgData name="Muffoletto, Jamie" userId="daf1e3c6-8137-448a-b141-d23049d419b5" providerId="ADAL" clId="{90BE7A9D-3AB0-4FF1-AA0F-D66A4587C25E}" dt="2024-06-14T22:04:47.575" v="48"/>
          <ac:spMkLst>
            <pc:docMk/>
            <pc:sldMk cId="233524940" sldId="2145707039"/>
            <ac:spMk id="2" creationId="{A9340FBA-B2B8-749B-6AD9-F86C2D3EA7D5}"/>
          </ac:spMkLst>
        </pc:spChg>
        <pc:spChg chg="mod">
          <ac:chgData name="Muffoletto, Jamie" userId="daf1e3c6-8137-448a-b141-d23049d419b5" providerId="ADAL" clId="{90BE7A9D-3AB0-4FF1-AA0F-D66A4587C25E}" dt="2024-06-14T22:04:53.777" v="49"/>
          <ac:spMkLst>
            <pc:docMk/>
            <pc:sldMk cId="233524940" sldId="2145707039"/>
            <ac:spMk id="3" creationId="{06942845-BD5A-42C5-A5C4-13339DD507AB}"/>
          </ac:spMkLst>
        </pc:spChg>
      </pc:sldChg>
      <pc:sldChg chg="modSp add">
        <pc:chgData name="Muffoletto, Jamie" userId="daf1e3c6-8137-448a-b141-d23049d419b5" providerId="ADAL" clId="{90BE7A9D-3AB0-4FF1-AA0F-D66A4587C25E}" dt="2024-06-14T22:36:39.904" v="82"/>
        <pc:sldMkLst>
          <pc:docMk/>
          <pc:sldMk cId="2078580751" sldId="2145707045"/>
        </pc:sldMkLst>
        <pc:spChg chg="mod">
          <ac:chgData name="Muffoletto, Jamie" userId="daf1e3c6-8137-448a-b141-d23049d419b5" providerId="ADAL" clId="{90BE7A9D-3AB0-4FF1-AA0F-D66A4587C25E}" dt="2024-06-14T22:36:39.904" v="82"/>
          <ac:spMkLst>
            <pc:docMk/>
            <pc:sldMk cId="2078580751" sldId="2145707045"/>
            <ac:spMk id="3" creationId="{EE5F3CC2-D26C-87F4-379B-E80454480A1A}"/>
          </ac:spMkLst>
        </pc:spChg>
      </pc:sldChg>
      <pc:sldChg chg="add">
        <pc:chgData name="Muffoletto, Jamie" userId="daf1e3c6-8137-448a-b141-d23049d419b5" providerId="ADAL" clId="{90BE7A9D-3AB0-4FF1-AA0F-D66A4587C25E}" dt="2024-06-14T22:11:42.948" v="50"/>
        <pc:sldMkLst>
          <pc:docMk/>
          <pc:sldMk cId="3720574340" sldId="2145707046"/>
        </pc:sldMkLst>
      </pc:sldChg>
    </pc:docChg>
  </pc:docChgLst>
  <pc:docChgLst>
    <pc:chgData name="Simons, Leanne" userId="S::leanne.simons@tea.texas.gov::f0b41770-584b-4844-b5c5-b29dec998724" providerId="AD" clId="Web-{A6AF68EF-E163-C18B-07CD-822730C53967}"/>
    <pc:docChg chg="modSld">
      <pc:chgData name="Simons, Leanne" userId="S::leanne.simons@tea.texas.gov::f0b41770-584b-4844-b5c5-b29dec998724" providerId="AD" clId="Web-{A6AF68EF-E163-C18B-07CD-822730C53967}" dt="2024-07-12T15:59:38.319" v="11"/>
      <pc:docMkLst>
        <pc:docMk/>
      </pc:docMkLst>
      <pc:sldChg chg="modCm">
        <pc:chgData name="Simons, Leanne" userId="S::leanne.simons@tea.texas.gov::f0b41770-584b-4844-b5c5-b29dec998724" providerId="AD" clId="Web-{A6AF68EF-E163-C18B-07CD-822730C53967}" dt="2024-07-12T14:59:14.848" v="2"/>
        <pc:sldMkLst>
          <pc:docMk/>
          <pc:sldMk cId="433381366" sldId="13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imons, Leanne" userId="S::leanne.simons@tea.texas.gov::f0b41770-584b-4844-b5c5-b29dec998724" providerId="AD" clId="Web-{A6AF68EF-E163-C18B-07CD-822730C53967}" dt="2024-07-12T14:59:14.848" v="2"/>
              <pc2:cmMkLst xmlns:pc2="http://schemas.microsoft.com/office/powerpoint/2019/9/main/command">
                <pc:docMk/>
                <pc:sldMk cId="433381366" sldId="1364"/>
                <pc2:cmMk id="{C4BC5078-F30D-426C-B842-8697DA8D94F1}"/>
              </pc2:cmMkLst>
              <pc226:cmRplyChg chg="add">
                <pc226:chgData name="Simons, Leanne" userId="S::leanne.simons@tea.texas.gov::f0b41770-584b-4844-b5c5-b29dec998724" providerId="AD" clId="Web-{A6AF68EF-E163-C18B-07CD-822730C53967}" dt="2024-07-12T14:59:14.848" v="2"/>
                <pc2:cmRplyMkLst xmlns:pc2="http://schemas.microsoft.com/office/powerpoint/2019/9/main/command">
                  <pc:docMk/>
                  <pc:sldMk cId="433381366" sldId="1364"/>
                  <pc2:cmMk id="{C4BC5078-F30D-426C-B842-8697DA8D94F1}"/>
                  <pc2:cmRplyMk id="{920D74A9-9923-4E9D-A576-8F432B855B4B}"/>
                </pc2:cmRplyMkLst>
              </pc226:cmRplyChg>
            </pc226:cmChg>
          </p:ext>
        </pc:extLst>
      </pc:sldChg>
      <pc:sldChg chg="addCm modCm">
        <pc:chgData name="Simons, Leanne" userId="S::leanne.simons@tea.texas.gov::f0b41770-584b-4844-b5c5-b29dec998724" providerId="AD" clId="Web-{A6AF68EF-E163-C18B-07CD-822730C53967}" dt="2024-07-12T15:59:06.646" v="10"/>
        <pc:sldMkLst>
          <pc:docMk/>
          <pc:sldMk cId="1949663275" sldId="21457070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imons, Leanne" userId="S::leanne.simons@tea.texas.gov::f0b41770-584b-4844-b5c5-b29dec998724" providerId="AD" clId="Web-{A6AF68EF-E163-C18B-07CD-822730C53967}" dt="2024-07-12T15:59:06.646" v="10"/>
              <pc2:cmMkLst xmlns:pc2="http://schemas.microsoft.com/office/powerpoint/2019/9/main/command">
                <pc:docMk/>
                <pc:sldMk cId="1949663275" sldId="2145707005"/>
                <pc2:cmMk id="{0693DD0D-7DAA-4D0F-95D2-651F3570E12B}"/>
              </pc2:cmMkLst>
            </pc226:cmChg>
            <pc226:cmChg xmlns:pc226="http://schemas.microsoft.com/office/powerpoint/2022/06/main/command" chg="add mod">
              <pc226:chgData name="Simons, Leanne" userId="S::leanne.simons@tea.texas.gov::f0b41770-584b-4844-b5c5-b29dec998724" providerId="AD" clId="Web-{A6AF68EF-E163-C18B-07CD-822730C53967}" dt="2024-07-12T15:59:01.802" v="9"/>
              <pc2:cmMkLst xmlns:pc2="http://schemas.microsoft.com/office/powerpoint/2019/9/main/command">
                <pc:docMk/>
                <pc:sldMk cId="1949663275" sldId="2145707005"/>
                <pc2:cmMk id="{4639271C-AD87-4A69-A459-A37B5AA2E002}"/>
              </pc2:cmMkLst>
            </pc226:cmChg>
          </p:ext>
        </pc:extLst>
      </pc:sldChg>
      <pc:sldChg chg="modSp">
        <pc:chgData name="Simons, Leanne" userId="S::leanne.simons@tea.texas.gov::f0b41770-584b-4844-b5c5-b29dec998724" providerId="AD" clId="Web-{A6AF68EF-E163-C18B-07CD-822730C53967}" dt="2024-07-12T15:43:24.821" v="6" actId="20577"/>
        <pc:sldMkLst>
          <pc:docMk/>
          <pc:sldMk cId="233524940" sldId="2145707039"/>
        </pc:sldMkLst>
        <pc:spChg chg="mod">
          <ac:chgData name="Simons, Leanne" userId="S::leanne.simons@tea.texas.gov::f0b41770-584b-4844-b5c5-b29dec998724" providerId="AD" clId="Web-{A6AF68EF-E163-C18B-07CD-822730C53967}" dt="2024-07-12T15:43:24.821" v="6" actId="20577"/>
          <ac:spMkLst>
            <pc:docMk/>
            <pc:sldMk cId="233524940" sldId="2145707039"/>
            <ac:spMk id="2" creationId="{A9340FBA-B2B8-749B-6AD9-F86C2D3EA7D5}"/>
          </ac:spMkLst>
        </pc:spChg>
      </pc:sldChg>
      <pc:sldChg chg="addCm">
        <pc:chgData name="Simons, Leanne" userId="S::leanne.simons@tea.texas.gov::f0b41770-584b-4844-b5c5-b29dec998724" providerId="AD" clId="Web-{A6AF68EF-E163-C18B-07CD-822730C53967}" dt="2024-07-12T15:59:38.319" v="11"/>
        <pc:sldMkLst>
          <pc:docMk/>
          <pc:sldMk cId="2730042034" sldId="21457070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imons, Leanne" userId="S::leanne.simons@tea.texas.gov::f0b41770-584b-4844-b5c5-b29dec998724" providerId="AD" clId="Web-{A6AF68EF-E163-C18B-07CD-822730C53967}" dt="2024-07-12T15:59:38.319" v="11"/>
              <pc2:cmMkLst xmlns:pc2="http://schemas.microsoft.com/office/powerpoint/2019/9/main/command">
                <pc:docMk/>
                <pc:sldMk cId="2730042034" sldId="2145707048"/>
                <pc2:cmMk id="{8B1DE95B-D412-4822-B470-C453E1377207}"/>
              </pc2:cmMkLst>
            </pc226:cmChg>
          </p:ext>
        </pc:extLst>
      </pc:sldChg>
      <pc:sldChg chg="addCm modCm">
        <pc:chgData name="Simons, Leanne" userId="S::leanne.simons@tea.texas.gov::f0b41770-584b-4844-b5c5-b29dec998724" providerId="AD" clId="Web-{A6AF68EF-E163-C18B-07CD-822730C53967}" dt="2024-07-12T14:58:10.846" v="1"/>
        <pc:sldMkLst>
          <pc:docMk/>
          <pc:sldMk cId="1589488948" sldId="21457070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imons, Leanne" userId="S::leanne.simons@tea.texas.gov::f0b41770-584b-4844-b5c5-b29dec998724" providerId="AD" clId="Web-{A6AF68EF-E163-C18B-07CD-822730C53967}" dt="2024-07-12T14:58:10.846" v="1"/>
              <pc2:cmMkLst xmlns:pc2="http://schemas.microsoft.com/office/powerpoint/2019/9/main/command">
                <pc:docMk/>
                <pc:sldMk cId="1589488948" sldId="2145707052"/>
                <pc2:cmMk id="{0C36AB30-80F2-45E9-BCDD-55A0FD35555F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100D4454-BF5D-D47F-2DCC-7F3BC81A5FF4}"/>
    <pc:docChg chg="">
      <pc:chgData name="Ollervidez, Leticia" userId="S::leticia.ollervidez@tea.texas.gov::12ccd2a1-d554-4cac-b492-4e314c2b5f8f" providerId="AD" clId="Web-{100D4454-BF5D-D47F-2DCC-7F3BC81A5FF4}" dt="2024-07-19T14:08:42.517" v="17"/>
      <pc:docMkLst>
        <pc:docMk/>
      </pc:docMkLst>
      <pc:sldChg chg="delCm">
        <pc:chgData name="Ollervidez, Leticia" userId="S::leticia.ollervidez@tea.texas.gov::12ccd2a1-d554-4cac-b492-4e314c2b5f8f" providerId="AD" clId="Web-{100D4454-BF5D-D47F-2DCC-7F3BC81A5FF4}" dt="2024-07-19T14:07:48.702" v="6"/>
        <pc:sldMkLst>
          <pc:docMk/>
          <pc:sldMk cId="1949663275" sldId="21457070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4"/>
              <pc2:cmMkLst xmlns:pc2="http://schemas.microsoft.com/office/powerpoint/2019/9/main/command">
                <pc:docMk/>
                <pc:sldMk cId="1949663275" sldId="2145707005"/>
                <pc2:cmMk id="{2B218A0D-D285-4DAA-8D39-FB2428E82CE2}"/>
              </pc2:cmMkLst>
            </pc226:cmChg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5"/>
              <pc2:cmMkLst xmlns:pc2="http://schemas.microsoft.com/office/powerpoint/2019/9/main/command">
                <pc:docMk/>
                <pc:sldMk cId="1949663275" sldId="2145707005"/>
                <pc2:cmMk id="{0693DD0D-7DAA-4D0F-95D2-651F3570E12B}"/>
              </pc2:cmMkLst>
            </pc226:cmChg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6"/>
              <pc2:cmMkLst xmlns:pc2="http://schemas.microsoft.com/office/powerpoint/2019/9/main/command">
                <pc:docMk/>
                <pc:sldMk cId="1949663275" sldId="2145707005"/>
                <pc2:cmMk id="{4639271C-AD87-4A69-A459-A37B5AA2E002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0"/>
        <pc:sldMkLst>
          <pc:docMk/>
          <pc:sldMk cId="2488749975" sldId="21457070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0"/>
              <pc2:cmMkLst xmlns:pc2="http://schemas.microsoft.com/office/powerpoint/2019/9/main/command">
                <pc:docMk/>
                <pc:sldMk cId="2488749975" sldId="2145707017"/>
                <pc2:cmMk id="{B5AC1DA3-326A-46C0-AD95-12BF07AB4734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8:26.860" v="11"/>
        <pc:sldMkLst>
          <pc:docMk/>
          <pc:sldMk cId="1395659750" sldId="21457070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26.860" v="11"/>
              <pc2:cmMkLst xmlns:pc2="http://schemas.microsoft.com/office/powerpoint/2019/9/main/command">
                <pc:docMk/>
                <pc:sldMk cId="1395659750" sldId="2145707019"/>
                <pc2:cmMk id="{FC965892-4C50-4A94-B047-0E16275E0671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7"/>
        <pc:sldMkLst>
          <pc:docMk/>
          <pc:sldMk cId="233524940" sldId="21457070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7"/>
              <pc2:cmMkLst xmlns:pc2="http://schemas.microsoft.com/office/powerpoint/2019/9/main/command">
                <pc:docMk/>
                <pc:sldMk cId="233524940" sldId="2145707039"/>
                <pc2:cmMk id="{6F7C20D2-EFA8-4EA9-B1EE-45F488782CDC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10"/>
        <pc:sldMkLst>
          <pc:docMk/>
          <pc:sldMk cId="2294437389" sldId="21457070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10"/>
              <pc2:cmMkLst xmlns:pc2="http://schemas.microsoft.com/office/powerpoint/2019/9/main/command">
                <pc:docMk/>
                <pc:sldMk cId="2294437389" sldId="2145707043"/>
                <pc2:cmMk id="{C93D6F00-6657-4B72-9853-06621C05EABE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8"/>
        <pc:sldMkLst>
          <pc:docMk/>
          <pc:sldMk cId="4290259676" sldId="21457070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8"/>
              <pc2:cmMkLst xmlns:pc2="http://schemas.microsoft.com/office/powerpoint/2019/9/main/command">
                <pc:docMk/>
                <pc:sldMk cId="4290259676" sldId="2145707047"/>
                <pc2:cmMk id="{0F51750F-3A5C-4D7A-AA44-53F642926A91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8:42.517" v="16"/>
        <pc:sldMkLst>
          <pc:docMk/>
          <pc:sldMk cId="2730042034" sldId="21457070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42.517" v="15"/>
              <pc2:cmMkLst xmlns:pc2="http://schemas.microsoft.com/office/powerpoint/2019/9/main/command">
                <pc:docMk/>
                <pc:sldMk cId="2730042034" sldId="2145707048"/>
                <pc2:cmMk id="{A10F7D21-6640-44B7-9F6A-C5F3F9C7CB3A}"/>
              </pc2:cmMkLst>
            </pc226:cmChg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42.517" v="16"/>
              <pc2:cmMkLst xmlns:pc2="http://schemas.microsoft.com/office/powerpoint/2019/9/main/command">
                <pc:docMk/>
                <pc:sldMk cId="2730042034" sldId="2145707048"/>
                <pc2:cmMk id="{8B1DE95B-D412-4822-B470-C453E1377207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9"/>
        <pc:sldMkLst>
          <pc:docMk/>
          <pc:sldMk cId="2229369994" sldId="21457070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9"/>
              <pc2:cmMkLst xmlns:pc2="http://schemas.microsoft.com/office/powerpoint/2019/9/main/command">
                <pc:docMk/>
                <pc:sldMk cId="2229369994" sldId="2145707050"/>
                <pc2:cmMk id="{CC09EB0F-9B52-4810-8C49-1ED4D612D675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2"/>
        <pc:sldMkLst>
          <pc:docMk/>
          <pc:sldMk cId="1589488948" sldId="21457070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1"/>
              <pc2:cmMkLst xmlns:pc2="http://schemas.microsoft.com/office/powerpoint/2019/9/main/command">
                <pc:docMk/>
                <pc:sldMk cId="1589488948" sldId="2145707052"/>
                <pc2:cmMk id="{A54B3E05-2F44-403F-B182-D9837CB91B58}"/>
              </pc2:cmMkLst>
            </pc226:cmChg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2"/>
              <pc2:cmMkLst xmlns:pc2="http://schemas.microsoft.com/office/powerpoint/2019/9/main/command">
                <pc:docMk/>
                <pc:sldMk cId="1589488948" sldId="2145707052"/>
                <pc2:cmMk id="{0C36AB30-80F2-45E9-BCDD-55A0FD35555F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7:48.702" v="3"/>
        <pc:sldMkLst>
          <pc:docMk/>
          <pc:sldMk cId="1069190167" sldId="21457070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7:48.702" v="3"/>
              <pc2:cmMkLst xmlns:pc2="http://schemas.microsoft.com/office/powerpoint/2019/9/main/command">
                <pc:docMk/>
                <pc:sldMk cId="1069190167" sldId="2145707053"/>
                <pc2:cmMk id="{F6C46CF8-19C8-4BA7-9479-AAA6B733332D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8:42.517" v="14"/>
        <pc:sldMkLst>
          <pc:docMk/>
          <pc:sldMk cId="3759361970" sldId="21457070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42.517" v="13"/>
              <pc2:cmMkLst xmlns:pc2="http://schemas.microsoft.com/office/powerpoint/2019/9/main/command">
                <pc:docMk/>
                <pc:sldMk cId="3759361970" sldId="2145707054"/>
                <pc2:cmMk id="{5729ED2C-B3F7-4169-8C8E-980A9E524D54}"/>
              </pc2:cmMkLst>
            </pc226:cmChg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42.517" v="14"/>
              <pc2:cmMkLst xmlns:pc2="http://schemas.microsoft.com/office/powerpoint/2019/9/main/command">
                <pc:docMk/>
                <pc:sldMk cId="3759361970" sldId="2145707054"/>
                <pc2:cmMk id="{78FCF263-2EEE-40E3-BCF5-F82A41317348}"/>
              </pc2:cmMkLst>
            </pc226:cmChg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42.517" v="12"/>
              <pc2:cmMkLst xmlns:pc2="http://schemas.microsoft.com/office/powerpoint/2019/9/main/command">
                <pc:docMk/>
                <pc:sldMk cId="3759361970" sldId="2145707054"/>
                <pc2:cmMk id="{B577A5F5-1307-4393-A678-CD0FC79938BD}"/>
              </pc2:cmMkLst>
            </pc226:cmChg>
          </p:ext>
        </pc:extLst>
      </pc:sldChg>
      <pc:sldChg chg="delCm">
        <pc:chgData name="Ollervidez, Leticia" userId="S::leticia.ollervidez@tea.texas.gov::12ccd2a1-d554-4cac-b492-4e314c2b5f8f" providerId="AD" clId="Web-{100D4454-BF5D-D47F-2DCC-7F3BC81A5FF4}" dt="2024-07-19T14:08:42.517" v="17"/>
        <pc:sldMkLst>
          <pc:docMk/>
          <pc:sldMk cId="1111325527" sldId="2145707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S::leticia.ollervidez@tea.texas.gov::12ccd2a1-d554-4cac-b492-4e314c2b5f8f" providerId="AD" clId="Web-{100D4454-BF5D-D47F-2DCC-7F3BC81A5FF4}" dt="2024-07-19T14:08:42.517" v="17"/>
              <pc2:cmMkLst xmlns:pc2="http://schemas.microsoft.com/office/powerpoint/2019/9/main/command">
                <pc:docMk/>
                <pc:sldMk cId="1111325527" sldId="2145707055"/>
                <pc2:cmMk id="{4C8675B5-A098-445A-B16D-CE255DDD4E8B}"/>
              </pc2:cmMkLst>
            </pc226:cmChg>
          </p:ext>
        </pc:extLst>
      </pc:sldChg>
    </pc:docChg>
  </pc:docChgLst>
  <pc:docChgLst>
    <pc:chgData name="Smith, Lynne" userId="S::lynne.smith@tea.texas.gov::d11b1ec5-3ae3-436f-b974-deaa92253d03" providerId="AD" clId="Web-{C8EDD40C-7C08-4FE8-B29C-C1F79F59EAE2}"/>
    <pc:docChg chg="modSld">
      <pc:chgData name="Smith, Lynne" userId="S::lynne.smith@tea.texas.gov::d11b1ec5-3ae3-436f-b974-deaa92253d03" providerId="AD" clId="Web-{C8EDD40C-7C08-4FE8-B29C-C1F79F59EAE2}" dt="2024-07-11T15:10:49.986" v="2" actId="20577"/>
      <pc:docMkLst>
        <pc:docMk/>
      </pc:docMkLst>
      <pc:sldChg chg="modSp">
        <pc:chgData name="Smith, Lynne" userId="S::lynne.smith@tea.texas.gov::d11b1ec5-3ae3-436f-b974-deaa92253d03" providerId="AD" clId="Web-{C8EDD40C-7C08-4FE8-B29C-C1F79F59EAE2}" dt="2024-07-11T15:10:49.986" v="2" actId="20577"/>
        <pc:sldMkLst>
          <pc:docMk/>
          <pc:sldMk cId="2019351841" sldId="2145707018"/>
        </pc:sldMkLst>
        <pc:spChg chg="mod">
          <ac:chgData name="Smith, Lynne" userId="S::lynne.smith@tea.texas.gov::d11b1ec5-3ae3-436f-b974-deaa92253d03" providerId="AD" clId="Web-{C8EDD40C-7C08-4FE8-B29C-C1F79F59EAE2}" dt="2024-07-11T15:10:49.986" v="2" actId="20577"/>
          <ac:spMkLst>
            <pc:docMk/>
            <pc:sldMk cId="2019351841" sldId="2145707018"/>
            <ac:spMk id="4" creationId="{C22108A9-0AF5-B834-1A36-5CDAAAE473F0}"/>
          </ac:spMkLst>
        </pc:spChg>
      </pc:sldChg>
    </pc:docChg>
  </pc:docChgLst>
  <pc:docChgLst>
    <pc:chgData name="Muffoletto, Jamie" userId="S::jamie.muffoletto@tea.texas.gov::daf1e3c6-8137-448a-b141-d23049d419b5" providerId="AD" clId="Web-{29094672-9EEE-4CFA-95B5-2856C7FD9593}"/>
    <pc:docChg chg="">
      <pc:chgData name="Muffoletto, Jamie" userId="S::jamie.muffoletto@tea.texas.gov::daf1e3c6-8137-448a-b141-d23049d419b5" providerId="AD" clId="Web-{29094672-9EEE-4CFA-95B5-2856C7FD9593}" dt="2024-06-07T18:14:32.964" v="0"/>
      <pc:docMkLst>
        <pc:docMk/>
      </pc:docMkLst>
      <pc:sldChg chg="addCm">
        <pc:chgData name="Muffoletto, Jamie" userId="S::jamie.muffoletto@tea.texas.gov::daf1e3c6-8137-448a-b141-d23049d419b5" providerId="AD" clId="Web-{29094672-9EEE-4CFA-95B5-2856C7FD9593}" dt="2024-06-07T18:14:32.964" v="0"/>
        <pc:sldMkLst>
          <pc:docMk/>
          <pc:sldMk cId="144353369" sldId="21457070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ffoletto, Jamie" userId="S::jamie.muffoletto@tea.texas.gov::daf1e3c6-8137-448a-b141-d23049d419b5" providerId="AD" clId="Web-{29094672-9EEE-4CFA-95B5-2856C7FD9593}" dt="2024-06-07T18:14:32.964" v="0"/>
              <pc2:cmMkLst xmlns:pc2="http://schemas.microsoft.com/office/powerpoint/2019/9/main/command">
                <pc:docMk/>
                <pc:sldMk cId="144353369" sldId="2145707009"/>
                <pc2:cmMk id="{BEC7AF15-8B04-442D-8D72-18ECA6F23032}"/>
              </pc2:cmMkLst>
            </pc226:cmChg>
          </p:ext>
        </pc:extLst>
      </pc:sldChg>
    </pc:docChg>
  </pc:docChgLst>
  <pc:docChgLst>
    <pc:chgData name="Muffoletto, Jamie" userId="S::jamie.muffoletto@tea.texas.gov::daf1e3c6-8137-448a-b141-d23049d419b5" providerId="AD" clId="Web-{14BB9E76-FC24-4E54-BDC9-31122277CBE9}"/>
    <pc:docChg chg="modSld">
      <pc:chgData name="Muffoletto, Jamie" userId="S::jamie.muffoletto@tea.texas.gov::daf1e3c6-8137-448a-b141-d23049d419b5" providerId="AD" clId="Web-{14BB9E76-FC24-4E54-BDC9-31122277CBE9}" dt="2024-07-01T19:02:51.257" v="2"/>
      <pc:docMkLst>
        <pc:docMk/>
      </pc:docMkLst>
      <pc:sldChg chg="modSp delCm">
        <pc:chgData name="Muffoletto, Jamie" userId="S::jamie.muffoletto@tea.texas.gov::daf1e3c6-8137-448a-b141-d23049d419b5" providerId="AD" clId="Web-{14BB9E76-FC24-4E54-BDC9-31122277CBE9}" dt="2024-07-01T19:02:51.257" v="2"/>
        <pc:sldMkLst>
          <pc:docMk/>
          <pc:sldMk cId="2110501321" sldId="2145707008"/>
        </pc:sldMkLst>
        <pc:spChg chg="mod">
          <ac:chgData name="Muffoletto, Jamie" userId="S::jamie.muffoletto@tea.texas.gov::daf1e3c6-8137-448a-b141-d23049d419b5" providerId="AD" clId="Web-{14BB9E76-FC24-4E54-BDC9-31122277CBE9}" dt="2024-07-01T19:02:51.148" v="1" actId="20577"/>
          <ac:spMkLst>
            <pc:docMk/>
            <pc:sldMk cId="2110501321" sldId="2145707008"/>
            <ac:spMk id="4" creationId="{6E8C7837-9F29-06DA-F932-41F15651F14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S::jamie.muffoletto@tea.texas.gov::daf1e3c6-8137-448a-b141-d23049d419b5" providerId="AD" clId="Web-{14BB9E76-FC24-4E54-BDC9-31122277CBE9}" dt="2024-07-01T19:02:51.257" v="2"/>
              <pc2:cmMkLst xmlns:pc2="http://schemas.microsoft.com/office/powerpoint/2019/9/main/command">
                <pc:docMk/>
                <pc:sldMk cId="2110501321" sldId="2145707008"/>
                <pc2:cmMk id="{7EDB02E7-A30A-4AE1-9F80-19A27E744033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C3537715-5897-8049-C774-51071F9C9729}"/>
    <pc:docChg chg="mod modSld">
      <pc:chgData name="Ollervidez, Leticia" userId="S::leticia.ollervidez@tea.texas.gov::12ccd2a1-d554-4cac-b492-4e314c2b5f8f" providerId="AD" clId="Web-{C3537715-5897-8049-C774-51071F9C9729}" dt="2024-06-26T15:08:30.085" v="21" actId="1076"/>
      <pc:docMkLst>
        <pc:docMk/>
      </pc:docMkLst>
      <pc:sldChg chg="addSp delSp modSp modCm">
        <pc:chgData name="Ollervidez, Leticia" userId="S::leticia.ollervidez@tea.texas.gov::12ccd2a1-d554-4cac-b492-4e314c2b5f8f" providerId="AD" clId="Web-{C3537715-5897-8049-C774-51071F9C9729}" dt="2024-06-26T15:08:30.085" v="21" actId="1076"/>
        <pc:sldMkLst>
          <pc:docMk/>
          <pc:sldMk cId="4290259676" sldId="2145707047"/>
        </pc:sldMkLst>
        <pc:spChg chg="mod">
          <ac:chgData name="Ollervidez, Leticia" userId="S::leticia.ollervidez@tea.texas.gov::12ccd2a1-d554-4cac-b492-4e314c2b5f8f" providerId="AD" clId="Web-{C3537715-5897-8049-C774-51071F9C9729}" dt="2024-06-26T15:07:41.099" v="17" actId="14100"/>
          <ac:spMkLst>
            <pc:docMk/>
            <pc:sldMk cId="4290259676" sldId="2145707047"/>
            <ac:spMk id="2" creationId="{A9340FBA-B2B8-749B-6AD9-F86C2D3EA7D5}"/>
          </ac:spMkLst>
        </pc:spChg>
        <pc:picChg chg="add del mod">
          <ac:chgData name="Ollervidez, Leticia" userId="S::leticia.ollervidez@tea.texas.gov::12ccd2a1-d554-4cac-b492-4e314c2b5f8f" providerId="AD" clId="Web-{C3537715-5897-8049-C774-51071F9C9729}" dt="2024-06-26T15:06:48.784" v="14"/>
          <ac:picMkLst>
            <pc:docMk/>
            <pc:sldMk cId="4290259676" sldId="2145707047"/>
            <ac:picMk id="4" creationId="{81077D6D-7DE5-01EB-0250-03F603C5ECEF}"/>
          </ac:picMkLst>
        </pc:picChg>
        <pc:picChg chg="add mod">
          <ac:chgData name="Ollervidez, Leticia" userId="S::leticia.ollervidez@tea.texas.gov::12ccd2a1-d554-4cac-b492-4e314c2b5f8f" providerId="AD" clId="Web-{C3537715-5897-8049-C774-51071F9C9729}" dt="2024-06-26T15:08:30.085" v="21" actId="1076"/>
          <ac:picMkLst>
            <pc:docMk/>
            <pc:sldMk cId="4290259676" sldId="2145707047"/>
            <ac:picMk id="5" creationId="{AA9D79DD-A005-513F-2793-1A0172D1B8A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Ollervidez, Leticia" userId="S::leticia.ollervidez@tea.texas.gov::12ccd2a1-d554-4cac-b492-4e314c2b5f8f" providerId="AD" clId="Web-{C3537715-5897-8049-C774-51071F9C9729}" dt="2024-06-26T15:06:41.346" v="8"/>
              <pc2:cmMkLst xmlns:pc2="http://schemas.microsoft.com/office/powerpoint/2019/9/main/command">
                <pc:docMk/>
                <pc:sldMk cId="4290259676" sldId="2145707047"/>
                <pc2:cmMk id="{0F51750F-3A5C-4D7A-AA44-53F642926A91}"/>
              </pc2:cmMkLst>
              <pc226:cmRplyChg chg="add del">
                <pc226:chgData name="Ollervidez, Leticia" userId="S::leticia.ollervidez@tea.texas.gov::12ccd2a1-d554-4cac-b492-4e314c2b5f8f" providerId="AD" clId="Web-{C3537715-5897-8049-C774-51071F9C9729}" dt="2024-06-26T15:06:41.346" v="8"/>
                <pc2:cmRplyMkLst xmlns:pc2="http://schemas.microsoft.com/office/powerpoint/2019/9/main/command">
                  <pc:docMk/>
                  <pc:sldMk cId="4290259676" sldId="2145707047"/>
                  <pc2:cmMk id="{0F51750F-3A5C-4D7A-AA44-53F642926A91}"/>
                  <pc2:cmRplyMk id="{2791785B-66F4-4576-948D-A8DC1676B01D}"/>
                </pc2:cmRplyMkLst>
              </pc226:cmRplyChg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D854DA6C-D5CA-D2A7-4EBF-BD4B6FD36D1E}"/>
    <pc:docChg chg="modSld">
      <pc:chgData name="Ollervidez, Leticia" userId="S::leticia.ollervidez@tea.texas.gov::12ccd2a1-d554-4cac-b492-4e314c2b5f8f" providerId="AD" clId="Web-{D854DA6C-D5CA-D2A7-4EBF-BD4B6FD36D1E}" dt="2024-07-19T14:10:34.037" v="5"/>
      <pc:docMkLst>
        <pc:docMk/>
      </pc:docMkLst>
      <pc:sldChg chg="modNotes">
        <pc:chgData name="Ollervidez, Leticia" userId="S::leticia.ollervidez@tea.texas.gov::12ccd2a1-d554-4cac-b492-4e314c2b5f8f" providerId="AD" clId="Web-{D854DA6C-D5CA-D2A7-4EBF-BD4B6FD36D1E}" dt="2024-07-19T14:10:34.037" v="5"/>
        <pc:sldMkLst>
          <pc:docMk/>
          <pc:sldMk cId="85075781" sldId="2145707013"/>
        </pc:sldMkLst>
      </pc:sldChg>
      <pc:sldChg chg="modNotes">
        <pc:chgData name="Ollervidez, Leticia" userId="S::leticia.ollervidez@tea.texas.gov::12ccd2a1-d554-4cac-b492-4e314c2b5f8f" providerId="AD" clId="Web-{D854DA6C-D5CA-D2A7-4EBF-BD4B6FD36D1E}" dt="2024-07-19T14:10:21.037" v="3"/>
        <pc:sldMkLst>
          <pc:docMk/>
          <pc:sldMk cId="4290259676" sldId="2145707047"/>
        </pc:sldMkLst>
      </pc:sldChg>
      <pc:sldChg chg="modNotes">
        <pc:chgData name="Ollervidez, Leticia" userId="S::leticia.ollervidez@tea.texas.gov::12ccd2a1-d554-4cac-b492-4e314c2b5f8f" providerId="AD" clId="Web-{D854DA6C-D5CA-D2A7-4EBF-BD4B6FD36D1E}" dt="2024-07-19T14:10:07.958" v="1"/>
        <pc:sldMkLst>
          <pc:docMk/>
          <pc:sldMk cId="1589488948" sldId="2145707052"/>
        </pc:sldMkLst>
      </pc:sldChg>
      <pc:sldChg chg="modNotes">
        <pc:chgData name="Ollervidez, Leticia" userId="S::leticia.ollervidez@tea.texas.gov::12ccd2a1-d554-4cac-b492-4e314c2b5f8f" providerId="AD" clId="Web-{D854DA6C-D5CA-D2A7-4EBF-BD4B6FD36D1E}" dt="2024-07-19T14:10:13.615" v="2"/>
        <pc:sldMkLst>
          <pc:docMk/>
          <pc:sldMk cId="1069190167" sldId="2145707053"/>
        </pc:sldMkLst>
      </pc:sldChg>
    </pc:docChg>
  </pc:docChgLst>
  <pc:docChgLst>
    <pc:chgData name="Linden, Edward" userId="433a1750-097b-48bf-9475-b5c5f6172203" providerId="ADAL" clId="{7D462A25-F880-48BB-8891-E6C8926EC81B}"/>
    <pc:docChg chg="undo custSel addSld delSld modSld sldOrd">
      <pc:chgData name="Linden, Edward" userId="433a1750-097b-48bf-9475-b5c5f6172203" providerId="ADAL" clId="{7D462A25-F880-48BB-8891-E6C8926EC81B}" dt="2024-07-08T16:07:20.149" v="2719"/>
      <pc:docMkLst>
        <pc:docMk/>
      </pc:docMkLst>
      <pc:sldChg chg="addCm">
        <pc:chgData name="Linden, Edward" userId="433a1750-097b-48bf-9475-b5c5f6172203" providerId="ADAL" clId="{7D462A25-F880-48BB-8891-E6C8926EC81B}" dt="2024-06-18T04:07:31.417" v="1919"/>
        <pc:sldMkLst>
          <pc:docMk/>
          <pc:sldMk cId="3008848058" sldId="1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en, Edward" userId="433a1750-097b-48bf-9475-b5c5f6172203" providerId="ADAL" clId="{7D462A25-F880-48BB-8891-E6C8926EC81B}" dt="2024-06-18T04:07:31.417" v="1919"/>
              <pc2:cmMkLst xmlns:pc2="http://schemas.microsoft.com/office/powerpoint/2019/9/main/command">
                <pc:docMk/>
                <pc:sldMk cId="3008848058" sldId="1363"/>
                <pc2:cmMk id="{AE438EEB-4CF6-48A4-94A2-59C71275116D}"/>
              </pc2:cmMkLst>
            </pc226:cmChg>
          </p:ext>
        </pc:extLst>
      </pc:sldChg>
      <pc:sldChg chg="addCm">
        <pc:chgData name="Linden, Edward" userId="433a1750-097b-48bf-9475-b5c5f6172203" providerId="ADAL" clId="{7D462A25-F880-48BB-8891-E6C8926EC81B}" dt="2024-06-18T04:08:27.186" v="1920"/>
        <pc:sldMkLst>
          <pc:docMk/>
          <pc:sldMk cId="433381366" sldId="13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en, Edward" userId="433a1750-097b-48bf-9475-b5c5f6172203" providerId="ADAL" clId="{7D462A25-F880-48BB-8891-E6C8926EC81B}" dt="2024-06-18T04:08:27.186" v="1920"/>
              <pc2:cmMkLst xmlns:pc2="http://schemas.microsoft.com/office/powerpoint/2019/9/main/command">
                <pc:docMk/>
                <pc:sldMk cId="433381366" sldId="1364"/>
                <pc2:cmMk id="{C4BC5078-F30D-426C-B842-8697DA8D94F1}"/>
              </pc2:cmMkLst>
            </pc226:cmChg>
          </p:ext>
        </pc:extLst>
      </pc:sldChg>
      <pc:sldChg chg="del">
        <pc:chgData name="Linden, Edward" userId="433a1750-097b-48bf-9475-b5c5f6172203" providerId="ADAL" clId="{7D462A25-F880-48BB-8891-E6C8926EC81B}" dt="2024-06-18T03:53:25.833" v="1265" actId="47"/>
        <pc:sldMkLst>
          <pc:docMk/>
          <pc:sldMk cId="3938024488" sldId="2145707002"/>
        </pc:sldMkLst>
      </pc:sldChg>
      <pc:sldChg chg="modSp mod addCm">
        <pc:chgData name="Linden, Edward" userId="433a1750-097b-48bf-9475-b5c5f6172203" providerId="ADAL" clId="{7D462A25-F880-48BB-8891-E6C8926EC81B}" dt="2024-07-08T16:07:20.149" v="2719"/>
        <pc:sldMkLst>
          <pc:docMk/>
          <pc:sldMk cId="1949663275" sldId="2145707005"/>
        </pc:sldMkLst>
        <pc:spChg chg="mod">
          <ac:chgData name="Linden, Edward" userId="433a1750-097b-48bf-9475-b5c5f6172203" providerId="ADAL" clId="{7D462A25-F880-48BB-8891-E6C8926EC81B}" dt="2024-07-08T16:07:20.149" v="2719"/>
          <ac:spMkLst>
            <pc:docMk/>
            <pc:sldMk cId="1949663275" sldId="2145707005"/>
            <ac:spMk id="2" creationId="{EBC48140-71C7-F57B-F7D7-29A5F34FB2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en, Edward" userId="433a1750-097b-48bf-9475-b5c5f6172203" providerId="ADAL" clId="{7D462A25-F880-48BB-8891-E6C8926EC81B}" dt="2024-06-18T03:31:37.164" v="826"/>
              <pc2:cmMkLst xmlns:pc2="http://schemas.microsoft.com/office/powerpoint/2019/9/main/command">
                <pc:docMk/>
                <pc:sldMk cId="1949663275" sldId="2145707005"/>
                <pc2:cmMk id="{2B218A0D-D285-4DAA-8D39-FB2428E82CE2}"/>
              </pc2:cmMkLst>
            </pc226:cmChg>
          </p:ext>
        </pc:extLst>
      </pc:sldChg>
      <pc:sldChg chg="del">
        <pc:chgData name="Linden, Edward" userId="433a1750-097b-48bf-9475-b5c5f6172203" providerId="ADAL" clId="{7D462A25-F880-48BB-8891-E6C8926EC81B}" dt="2024-06-23T19:41:32.787" v="2535" actId="47"/>
        <pc:sldMkLst>
          <pc:docMk/>
          <pc:sldMk cId="144353369" sldId="2145707009"/>
        </pc:sldMkLst>
      </pc:sldChg>
      <pc:sldChg chg="modSp add mod addCm">
        <pc:chgData name="Linden, Edward" userId="433a1750-097b-48bf-9475-b5c5f6172203" providerId="ADAL" clId="{7D462A25-F880-48BB-8891-E6C8926EC81B}" dt="2024-07-08T16:06:37.342" v="2718"/>
        <pc:sldMkLst>
          <pc:docMk/>
          <pc:sldMk cId="1395659750" sldId="2145707019"/>
        </pc:sldMkLst>
        <pc:spChg chg="mod">
          <ac:chgData name="Linden, Edward" userId="433a1750-097b-48bf-9475-b5c5f6172203" providerId="ADAL" clId="{7D462A25-F880-48BB-8891-E6C8926EC81B}" dt="2024-07-08T16:06:37.342" v="2718"/>
          <ac:spMkLst>
            <pc:docMk/>
            <pc:sldMk cId="1395659750" sldId="2145707019"/>
            <ac:spMk id="2" creationId="{3E6E81C4-EDC1-17E7-CF06-3059DAAB19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en, Edward" userId="433a1750-097b-48bf-9475-b5c5f6172203" providerId="ADAL" clId="{7D462A25-F880-48BB-8891-E6C8926EC81B}" dt="2024-06-18T03:29:02.933" v="749"/>
              <pc2:cmMkLst xmlns:pc2="http://schemas.microsoft.com/office/powerpoint/2019/9/main/command">
                <pc:docMk/>
                <pc:sldMk cId="1395659750" sldId="2145707019"/>
                <pc2:cmMk id="{FB577191-D533-497D-92C4-76CF417484EC}"/>
              </pc2:cmMkLst>
            </pc226:cmChg>
          </p:ext>
        </pc:extLst>
      </pc:sldChg>
      <pc:sldChg chg="modSp mod">
        <pc:chgData name="Linden, Edward" userId="433a1750-097b-48bf-9475-b5c5f6172203" providerId="ADAL" clId="{7D462A25-F880-48BB-8891-E6C8926EC81B}" dt="2024-06-18T04:09:30.977" v="1954" actId="20577"/>
        <pc:sldMkLst>
          <pc:docMk/>
          <pc:sldMk cId="233524940" sldId="2145707039"/>
        </pc:sldMkLst>
        <pc:spChg chg="mod">
          <ac:chgData name="Linden, Edward" userId="433a1750-097b-48bf-9475-b5c5f6172203" providerId="ADAL" clId="{7D462A25-F880-48BB-8891-E6C8926EC81B}" dt="2024-06-18T04:09:30.977" v="1954" actId="20577"/>
          <ac:spMkLst>
            <pc:docMk/>
            <pc:sldMk cId="233524940" sldId="2145707039"/>
            <ac:spMk id="2" creationId="{A9340FBA-B2B8-749B-6AD9-F86C2D3EA7D5}"/>
          </ac:spMkLst>
        </pc:spChg>
      </pc:sldChg>
      <pc:sldChg chg="addSp delSp modSp del mod">
        <pc:chgData name="Linden, Edward" userId="433a1750-097b-48bf-9475-b5c5f6172203" providerId="ADAL" clId="{7D462A25-F880-48BB-8891-E6C8926EC81B}" dt="2024-06-18T03:55:51.483" v="1271" actId="47"/>
        <pc:sldMkLst>
          <pc:docMk/>
          <pc:sldMk cId="3720574340" sldId="2145707046"/>
        </pc:sldMkLst>
        <pc:spChg chg="mod">
          <ac:chgData name="Linden, Edward" userId="433a1750-097b-48bf-9475-b5c5f6172203" providerId="ADAL" clId="{7D462A25-F880-48BB-8891-E6C8926EC81B}" dt="2024-06-18T03:55:26.080" v="1267"/>
          <ac:spMkLst>
            <pc:docMk/>
            <pc:sldMk cId="3720574340" sldId="2145707046"/>
            <ac:spMk id="5" creationId="{D6230061-50ED-D709-D53D-4C38A6D1BC0F}"/>
          </ac:spMkLst>
        </pc:spChg>
        <pc:spChg chg="add del">
          <ac:chgData name="Linden, Edward" userId="433a1750-097b-48bf-9475-b5c5f6172203" providerId="ADAL" clId="{7D462A25-F880-48BB-8891-E6C8926EC81B}" dt="2024-06-18T03:55:36.033" v="1269" actId="22"/>
          <ac:spMkLst>
            <pc:docMk/>
            <pc:sldMk cId="3720574340" sldId="2145707046"/>
            <ac:spMk id="7" creationId="{DB246D20-CA81-85B2-95F6-32A872B5C863}"/>
          </ac:spMkLst>
        </pc:spChg>
      </pc:sldChg>
      <pc:sldChg chg="modSp add mod addCm modNotesTx">
        <pc:chgData name="Linden, Edward" userId="433a1750-097b-48bf-9475-b5c5f6172203" providerId="ADAL" clId="{7D462A25-F880-48BB-8891-E6C8926EC81B}" dt="2024-07-01T19:30:03.338" v="2715" actId="20577"/>
        <pc:sldMkLst>
          <pc:docMk/>
          <pc:sldMk cId="4290259676" sldId="2145707047"/>
        </pc:sldMkLst>
        <pc:spChg chg="mod">
          <ac:chgData name="Linden, Edward" userId="433a1750-097b-48bf-9475-b5c5f6172203" providerId="ADAL" clId="{7D462A25-F880-48BB-8891-E6C8926EC81B}" dt="2024-06-18T03:20:25.587" v="734" actId="20577"/>
          <ac:spMkLst>
            <pc:docMk/>
            <pc:sldMk cId="4290259676" sldId="2145707047"/>
            <ac:spMk id="2" creationId="{A9340FBA-B2B8-749B-6AD9-F86C2D3EA7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en, Edward" userId="433a1750-097b-48bf-9475-b5c5f6172203" providerId="ADAL" clId="{7D462A25-F880-48BB-8891-E6C8926EC81B}" dt="2024-06-18T03:20:45.251" v="735"/>
              <pc2:cmMkLst xmlns:pc2="http://schemas.microsoft.com/office/powerpoint/2019/9/main/command">
                <pc:docMk/>
                <pc:sldMk cId="4290259676" sldId="2145707047"/>
                <pc2:cmMk id="{0F51750F-3A5C-4D7A-AA44-53F642926A91}"/>
              </pc2:cmMkLst>
            </pc226:cmChg>
          </p:ext>
        </pc:extLst>
      </pc:sldChg>
      <pc:sldChg chg="modSp add mod">
        <pc:chgData name="Linden, Edward" userId="433a1750-097b-48bf-9475-b5c5f6172203" providerId="ADAL" clId="{7D462A25-F880-48BB-8891-E6C8926EC81B}" dt="2024-07-08T16:06:15.905" v="2717"/>
        <pc:sldMkLst>
          <pc:docMk/>
          <pc:sldMk cId="2730042034" sldId="2145707048"/>
        </pc:sldMkLst>
        <pc:spChg chg="mod">
          <ac:chgData name="Linden, Edward" userId="433a1750-097b-48bf-9475-b5c5f6172203" providerId="ADAL" clId="{7D462A25-F880-48BB-8891-E6C8926EC81B}" dt="2024-07-08T16:06:15.905" v="2717"/>
          <ac:spMkLst>
            <pc:docMk/>
            <pc:sldMk cId="2730042034" sldId="2145707048"/>
            <ac:spMk id="2" creationId="{EBC48140-71C7-F57B-F7D7-29A5F34FB2DB}"/>
          </ac:spMkLst>
        </pc:spChg>
      </pc:sldChg>
      <pc:sldChg chg="new del">
        <pc:chgData name="Linden, Edward" userId="433a1750-097b-48bf-9475-b5c5f6172203" providerId="ADAL" clId="{7D462A25-F880-48BB-8891-E6C8926EC81B}" dt="2024-06-18T03:28:36.132" v="748" actId="680"/>
        <pc:sldMkLst>
          <pc:docMk/>
          <pc:sldMk cId="3648940891" sldId="2145707048"/>
        </pc:sldMkLst>
      </pc:sldChg>
      <pc:sldChg chg="modSp add mod ord modCm">
        <pc:chgData name="Linden, Edward" userId="433a1750-097b-48bf-9475-b5c5f6172203" providerId="ADAL" clId="{7D462A25-F880-48BB-8891-E6C8926EC81B}" dt="2024-07-01T20:02:37.170" v="2716"/>
        <pc:sldMkLst>
          <pc:docMk/>
          <pc:sldMk cId="3843476728" sldId="2145707049"/>
        </pc:sldMkLst>
        <pc:spChg chg="mod">
          <ac:chgData name="Linden, Edward" userId="433a1750-097b-48bf-9475-b5c5f6172203" providerId="ADAL" clId="{7D462A25-F880-48BB-8891-E6C8926EC81B}" dt="2024-06-18T04:05:28.603" v="1918" actId="20577"/>
          <ac:spMkLst>
            <pc:docMk/>
            <pc:sldMk cId="3843476728" sldId="2145707049"/>
            <ac:spMk id="5" creationId="{D6230061-50ED-D709-D53D-4C38A6D1BC0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Linden, Edward" userId="433a1750-097b-48bf-9475-b5c5f6172203" providerId="ADAL" clId="{7D462A25-F880-48BB-8891-E6C8926EC81B}" dt="2024-07-01T20:02:37.170" v="2716"/>
              <pc2:cmMkLst xmlns:pc2="http://schemas.microsoft.com/office/powerpoint/2019/9/main/command">
                <pc:docMk/>
                <pc:sldMk cId="3843476728" sldId="2145707049"/>
                <pc2:cmMk id="{7CF36F41-5D68-4CDE-9D3F-380030082CE3}"/>
              </pc2:cmMkLst>
              <pc226:cmRplyChg chg="add">
                <pc226:chgData name="Linden, Edward" userId="433a1750-097b-48bf-9475-b5c5f6172203" providerId="ADAL" clId="{7D462A25-F880-48BB-8891-E6C8926EC81B}" dt="2024-07-01T20:02:37.170" v="2716"/>
                <pc2:cmRplyMkLst xmlns:pc2="http://schemas.microsoft.com/office/powerpoint/2019/9/main/command">
                  <pc:docMk/>
                  <pc:sldMk cId="3843476728" sldId="2145707049"/>
                  <pc2:cmMk id="{7CF36F41-5D68-4CDE-9D3F-380030082CE3}"/>
                  <pc2:cmRplyMk id="{C2F2F5A0-A72A-4201-99BC-6A867FC17B42}"/>
                </pc2:cmRplyMkLst>
              </pc226:cmRplyChg>
            </pc226:cmChg>
          </p:ext>
        </pc:extLst>
      </pc:sldChg>
      <pc:sldChg chg="modSp add mod addCm delCm">
        <pc:chgData name="Linden, Edward" userId="433a1750-097b-48bf-9475-b5c5f6172203" providerId="ADAL" clId="{7D462A25-F880-48BB-8891-E6C8926EC81B}" dt="2024-06-18T19:18:24.010" v="2314"/>
        <pc:sldMkLst>
          <pc:docMk/>
          <pc:sldMk cId="2229369994" sldId="2145707050"/>
        </pc:sldMkLst>
        <pc:spChg chg="mod">
          <ac:chgData name="Linden, Edward" userId="433a1750-097b-48bf-9475-b5c5f6172203" providerId="ADAL" clId="{7D462A25-F880-48BB-8891-E6C8926EC81B}" dt="2024-06-18T19:13:43.903" v="2313" actId="20577"/>
          <ac:spMkLst>
            <pc:docMk/>
            <pc:sldMk cId="2229369994" sldId="2145707050"/>
            <ac:spMk id="2" creationId="{A9340FBA-B2B8-749B-6AD9-F86C2D3EA7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en, Edward" userId="433a1750-097b-48bf-9475-b5c5f6172203" providerId="ADAL" clId="{7D462A25-F880-48BB-8891-E6C8926EC81B}" dt="2024-06-18T19:18:24.010" v="2314"/>
              <pc2:cmMkLst xmlns:pc2="http://schemas.microsoft.com/office/powerpoint/2019/9/main/command">
                <pc:docMk/>
                <pc:sldMk cId="2229369994" sldId="2145707050"/>
                <pc2:cmMk id="{CC09EB0F-9B52-4810-8C49-1ED4D612D675}"/>
              </pc2:cmMkLst>
            </pc226:cmChg>
            <pc226:cmChg xmlns:pc226="http://schemas.microsoft.com/office/powerpoint/2022/06/main/command" chg="del">
              <pc226:chgData name="Linden, Edward" userId="433a1750-097b-48bf-9475-b5c5f6172203" providerId="ADAL" clId="{7D462A25-F880-48BB-8891-E6C8926EC81B}" dt="2024-06-18T19:03:13.591" v="1956"/>
              <pc2:cmMkLst xmlns:pc2="http://schemas.microsoft.com/office/powerpoint/2019/9/main/command">
                <pc:docMk/>
                <pc:sldMk cId="2229369994" sldId="2145707050"/>
                <pc2:cmMk id="{798E8DB6-81DC-4DC6-A290-99BCD6E7F840}"/>
              </pc2:cmMkLst>
            </pc226:cmChg>
          </p:ext>
        </pc:extLst>
      </pc:sldChg>
      <pc:sldChg chg="modSp add mod modCm">
        <pc:chgData name="Linden, Edward" userId="433a1750-097b-48bf-9475-b5c5f6172203" providerId="ADAL" clId="{7D462A25-F880-48BB-8891-E6C8926EC81B}" dt="2024-06-23T19:41:03.924" v="2534"/>
        <pc:sldMkLst>
          <pc:docMk/>
          <pc:sldMk cId="2723532483" sldId="2145707051"/>
        </pc:sldMkLst>
        <pc:spChg chg="mod">
          <ac:chgData name="Linden, Edward" userId="433a1750-097b-48bf-9475-b5c5f6172203" providerId="ADAL" clId="{7D462A25-F880-48BB-8891-E6C8926EC81B}" dt="2024-06-23T19:36:21.589" v="2524" actId="20577"/>
          <ac:spMkLst>
            <pc:docMk/>
            <pc:sldMk cId="2723532483" sldId="2145707051"/>
            <ac:spMk id="4" creationId="{D363E578-9AB1-25DA-19C5-1613A6488F3C}"/>
          </ac:spMkLst>
        </pc:spChg>
        <pc:graphicFrameChg chg="modGraphic">
          <ac:chgData name="Linden, Edward" userId="433a1750-097b-48bf-9475-b5c5f6172203" providerId="ADAL" clId="{7D462A25-F880-48BB-8891-E6C8926EC81B}" dt="2024-06-23T19:41:03.924" v="2534"/>
          <ac:graphicFrameMkLst>
            <pc:docMk/>
            <pc:sldMk cId="2723532483" sldId="2145707051"/>
            <ac:graphicFrameMk id="2" creationId="{46E83E5A-2837-1CCD-E8F9-2E1A0348C1FA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inden, Edward" userId="433a1750-097b-48bf-9475-b5c5f6172203" providerId="ADAL" clId="{7D462A25-F880-48BB-8891-E6C8926EC81B}" dt="2024-06-23T19:36:43.215" v="2526"/>
              <pc2:cmMkLst xmlns:pc2="http://schemas.microsoft.com/office/powerpoint/2019/9/main/command">
                <pc:docMk/>
                <pc:sldMk cId="2723532483" sldId="2145707051"/>
                <pc2:cmMk id="{E6732F96-BF91-409A-9A2F-13BD6388AA86}"/>
              </pc2:cmMkLst>
              <pc226:cmRplyChg chg="mod">
                <pc226:chgData name="Linden, Edward" userId="433a1750-097b-48bf-9475-b5c5f6172203" providerId="ADAL" clId="{7D462A25-F880-48BB-8891-E6C8926EC81B}" dt="2024-06-23T19:36:43.215" v="2526"/>
                <pc2:cmRplyMkLst xmlns:pc2="http://schemas.microsoft.com/office/powerpoint/2019/9/main/command">
                  <pc:docMk/>
                  <pc:sldMk cId="2723532483" sldId="2145707051"/>
                  <pc2:cmMk id="{E6732F96-BF91-409A-9A2F-13BD6388AA86}"/>
                  <pc2:cmRplyMk id="{79E79616-C66D-40ED-A8C0-5574EAFFEBF4}"/>
                </pc2:cmRplyMkLst>
              </pc226:cmRplyChg>
            </pc226:cmChg>
          </p:ext>
        </pc:extLst>
      </pc:sldChg>
    </pc:docChg>
  </pc:docChgLst>
  <pc:docChgLst>
    <pc:chgData name="Linden, Edward" userId="433a1750-097b-48bf-9475-b5c5f6172203" providerId="ADAL" clId="{ED8CA306-2910-4299-8691-1C7EAF75DF6A}"/>
    <pc:docChg chg="undo custSel addSld delSld modSld sldOrd">
      <pc:chgData name="Linden, Edward" userId="433a1750-097b-48bf-9475-b5c5f6172203" providerId="ADAL" clId="{ED8CA306-2910-4299-8691-1C7EAF75DF6A}" dt="2024-07-19T13:23:37.854" v="353" actId="47"/>
      <pc:docMkLst>
        <pc:docMk/>
      </pc:docMkLst>
      <pc:sldChg chg="del modCm">
        <pc:chgData name="Linden, Edward" userId="433a1750-097b-48bf-9475-b5c5f6172203" providerId="ADAL" clId="{ED8CA306-2910-4299-8691-1C7EAF75DF6A}" dt="2024-07-15T02:00:40.788" v="243" actId="47"/>
        <pc:sldMkLst>
          <pc:docMk/>
          <pc:sldMk cId="101772985" sldId="4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inden, Edward" userId="433a1750-097b-48bf-9475-b5c5f6172203" providerId="ADAL" clId="{ED8CA306-2910-4299-8691-1C7EAF75DF6A}" dt="2024-07-15T02:00:35.051" v="242"/>
              <pc2:cmMkLst xmlns:pc2="http://schemas.microsoft.com/office/powerpoint/2019/9/main/command">
                <pc:docMk/>
                <pc:sldMk cId="101772985" sldId="430"/>
                <pc2:cmMk id="{8E4981BF-E45A-44C6-BF7F-96BEEA6D643E}"/>
              </pc2:cmMkLst>
              <pc226:cmRplyChg chg="add">
                <pc226:chgData name="Linden, Edward" userId="433a1750-097b-48bf-9475-b5c5f6172203" providerId="ADAL" clId="{ED8CA306-2910-4299-8691-1C7EAF75DF6A}" dt="2024-07-15T02:00:35.051" v="242"/>
                <pc2:cmRplyMkLst xmlns:pc2="http://schemas.microsoft.com/office/powerpoint/2019/9/main/command">
                  <pc:docMk/>
                  <pc:sldMk cId="101772985" sldId="430"/>
                  <pc2:cmMk id="{8E4981BF-E45A-44C6-BF7F-96BEEA6D643E}"/>
                  <pc2:cmRplyMk id="{F88EFD41-DB03-4216-B7BB-D8992178A955}"/>
                </pc2:cmRplyMkLst>
              </pc226:cmRplyChg>
              <pc226:cmRplyChg chg="add">
                <pc226:chgData name="Linden, Edward" userId="433a1750-097b-48bf-9475-b5c5f6172203" providerId="ADAL" clId="{ED8CA306-2910-4299-8691-1C7EAF75DF6A}" dt="2024-07-15T02:00:22.106" v="241"/>
                <pc2:cmRplyMkLst xmlns:pc2="http://schemas.microsoft.com/office/powerpoint/2019/9/main/command">
                  <pc:docMk/>
                  <pc:sldMk cId="101772985" sldId="430"/>
                  <pc2:cmMk id="{8E4981BF-E45A-44C6-BF7F-96BEEA6D643E}"/>
                  <pc2:cmRplyMk id="{482CA5EE-1899-468E-8261-C64E2B6BAA0E}"/>
                </pc2:cmRplyMkLst>
              </pc226:cmRplyChg>
            </pc226:cmChg>
          </p:ext>
        </pc:extLst>
      </pc:sldChg>
      <pc:sldChg chg="modSp del mod modCm">
        <pc:chgData name="Linden, Edward" userId="433a1750-097b-48bf-9475-b5c5f6172203" providerId="ADAL" clId="{ED8CA306-2910-4299-8691-1C7EAF75DF6A}" dt="2024-07-15T13:19:44.408" v="298" actId="47"/>
        <pc:sldMkLst>
          <pc:docMk/>
          <pc:sldMk cId="3008848058" sldId="1363"/>
        </pc:sldMkLst>
        <pc:spChg chg="mod">
          <ac:chgData name="Linden, Edward" userId="433a1750-097b-48bf-9475-b5c5f6172203" providerId="ADAL" clId="{ED8CA306-2910-4299-8691-1C7EAF75DF6A}" dt="2024-07-15T01:55:41.434" v="202" actId="20577"/>
          <ac:spMkLst>
            <pc:docMk/>
            <pc:sldMk cId="3008848058" sldId="1363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02:10.950" v="246"/>
              <pc2:cmMkLst xmlns:pc2="http://schemas.microsoft.com/office/powerpoint/2019/9/main/command">
                <pc:docMk/>
                <pc:sldMk cId="3008848058" sldId="1363"/>
                <pc2:cmMk id="{B4EC6018-73FC-4517-982D-E59D1E1758D2}"/>
              </pc2:cmMkLst>
              <pc226:cmRplyChg chg="add">
                <pc226:chgData name="Linden, Edward" userId="433a1750-097b-48bf-9475-b5c5f6172203" providerId="ADAL" clId="{ED8CA306-2910-4299-8691-1C7EAF75DF6A}" dt="2024-07-15T02:02:07.664" v="245"/>
                <pc2:cmRplyMkLst xmlns:pc2="http://schemas.microsoft.com/office/powerpoint/2019/9/main/command">
                  <pc:docMk/>
                  <pc:sldMk cId="3008848058" sldId="1363"/>
                  <pc2:cmMk id="{B4EC6018-73FC-4517-982D-E59D1E1758D2}"/>
                  <pc2:cmRplyMk id="{AB81982D-5595-4D20-8756-01689E462E4A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1:53:37.900" v="171"/>
              <pc2:cmMkLst xmlns:pc2="http://schemas.microsoft.com/office/powerpoint/2019/9/main/command">
                <pc:docMk/>
                <pc:sldMk cId="3008848058" sldId="1363"/>
                <pc2:cmMk id="{2BC35BD2-EC05-4195-B1C4-9C965BDFFE32}"/>
              </pc2:cmMkLst>
              <pc226:cmRplyChg chg="add">
                <pc226:chgData name="Linden, Edward" userId="433a1750-097b-48bf-9475-b5c5f6172203" providerId="ADAL" clId="{ED8CA306-2910-4299-8691-1C7EAF75DF6A}" dt="2024-07-15T01:53:34.865" v="170"/>
                <pc2:cmRplyMkLst xmlns:pc2="http://schemas.microsoft.com/office/powerpoint/2019/9/main/command">
                  <pc:docMk/>
                  <pc:sldMk cId="3008848058" sldId="1363"/>
                  <pc2:cmMk id="{2BC35BD2-EC05-4195-B1C4-9C965BDFFE32}"/>
                  <pc2:cmRplyMk id="{CE7F530D-A64B-4423-92E7-9F7DD302EB46}"/>
                </pc2:cmRplyMkLst>
              </pc226:cmRplyChg>
            </pc226:cmChg>
            <pc226:cmChg xmlns:pc226="http://schemas.microsoft.com/office/powerpoint/2022/06/main/command" chg="">
              <pc226:chgData name="Linden, Edward" userId="433a1750-097b-48bf-9475-b5c5f6172203" providerId="ADAL" clId="{ED8CA306-2910-4299-8691-1C7EAF75DF6A}" dt="2024-07-10T18:12:28.233" v="2"/>
              <pc2:cmMkLst xmlns:pc2="http://schemas.microsoft.com/office/powerpoint/2019/9/main/command">
                <pc:docMk/>
                <pc:sldMk cId="3008848058" sldId="1363"/>
                <pc2:cmMk id="{AE438EEB-4CF6-48A4-94A2-59C71275116D}"/>
              </pc2:cmMkLst>
              <pc226:cmRplyChg chg="add">
                <pc226:chgData name="Linden, Edward" userId="433a1750-097b-48bf-9475-b5c5f6172203" providerId="ADAL" clId="{ED8CA306-2910-4299-8691-1C7EAF75DF6A}" dt="2024-07-10T18:12:28.233" v="2"/>
                <pc2:cmRplyMkLst xmlns:pc2="http://schemas.microsoft.com/office/powerpoint/2019/9/main/command">
                  <pc:docMk/>
                  <pc:sldMk cId="3008848058" sldId="1363"/>
                  <pc2:cmMk id="{AE438EEB-4CF6-48A4-94A2-59C71275116D}"/>
                  <pc2:cmRplyMk id="{76BF6F9D-950D-4AF1-8B0A-9DA3E59E326D}"/>
                </pc2:cmRplyMkLst>
              </pc226:cmRplyChg>
            </pc226:cmChg>
          </p:ext>
        </pc:extLst>
      </pc:sldChg>
      <pc:sldChg chg="del">
        <pc:chgData name="Linden, Edward" userId="433a1750-097b-48bf-9475-b5c5f6172203" providerId="ADAL" clId="{ED8CA306-2910-4299-8691-1C7EAF75DF6A}" dt="2024-07-15T01:55:00.959" v="198" actId="47"/>
        <pc:sldMkLst>
          <pc:docMk/>
          <pc:sldMk cId="433381366" sldId="1364"/>
        </pc:sldMkLst>
      </pc:sldChg>
      <pc:sldChg chg="modSp mod">
        <pc:chgData name="Linden, Edward" userId="433a1750-097b-48bf-9475-b5c5f6172203" providerId="ADAL" clId="{ED8CA306-2910-4299-8691-1C7EAF75DF6A}" dt="2024-07-10T18:00:40.443" v="1" actId="255"/>
        <pc:sldMkLst>
          <pc:docMk/>
          <pc:sldMk cId="3036487181" sldId="2145706919"/>
        </pc:sldMkLst>
        <pc:spChg chg="mod">
          <ac:chgData name="Linden, Edward" userId="433a1750-097b-48bf-9475-b5c5f6172203" providerId="ADAL" clId="{ED8CA306-2910-4299-8691-1C7EAF75DF6A}" dt="2024-07-10T18:00:40.443" v="1" actId="255"/>
          <ac:spMkLst>
            <pc:docMk/>
            <pc:sldMk cId="3036487181" sldId="2145706919"/>
            <ac:spMk id="12" creationId="{ECA94F1D-B058-B160-7052-5BCED1320363}"/>
          </ac:spMkLst>
        </pc:spChg>
      </pc:sldChg>
      <pc:sldChg chg="modSp mod modCm">
        <pc:chgData name="Linden, Edward" userId="433a1750-097b-48bf-9475-b5c5f6172203" providerId="ADAL" clId="{ED8CA306-2910-4299-8691-1C7EAF75DF6A}" dt="2024-07-19T13:18:07.349" v="327"/>
        <pc:sldMkLst>
          <pc:docMk/>
          <pc:sldMk cId="1949663275" sldId="2145707005"/>
        </pc:sldMkLst>
        <pc:spChg chg="mod">
          <ac:chgData name="Linden, Edward" userId="433a1750-097b-48bf-9475-b5c5f6172203" providerId="ADAL" clId="{ED8CA306-2910-4299-8691-1C7EAF75DF6A}" dt="2024-07-15T02:15:13.020" v="282" actId="20577"/>
          <ac:spMkLst>
            <pc:docMk/>
            <pc:sldMk cId="1949663275" sldId="2145707005"/>
            <ac:spMk id="2" creationId="{EBC48140-71C7-F57B-F7D7-29A5F34FB2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18:07.349" v="327"/>
              <pc2:cmMkLst xmlns:pc2="http://schemas.microsoft.com/office/powerpoint/2019/9/main/command">
                <pc:docMk/>
                <pc:sldMk cId="1949663275" sldId="2145707005"/>
                <pc2:cmMk id="{2B218A0D-D285-4DAA-8D39-FB2428E82CE2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15:24.564" v="283"/>
              <pc2:cmMkLst xmlns:pc2="http://schemas.microsoft.com/office/powerpoint/2019/9/main/command">
                <pc:docMk/>
                <pc:sldMk cId="1949663275" sldId="2145707005"/>
                <pc2:cmMk id="{0693DD0D-7DAA-4D0F-95D2-651F3570E12B}"/>
              </pc2:cmMkLst>
              <pc226:cmRplyChg chg="add">
                <pc226:chgData name="Linden, Edward" userId="433a1750-097b-48bf-9475-b5c5f6172203" providerId="ADAL" clId="{ED8CA306-2910-4299-8691-1C7EAF75DF6A}" dt="2024-07-15T02:14:19.936" v="269"/>
                <pc2:cmRplyMkLst xmlns:pc2="http://schemas.microsoft.com/office/powerpoint/2019/9/main/command">
                  <pc:docMk/>
                  <pc:sldMk cId="1949663275" sldId="2145707005"/>
                  <pc2:cmMk id="{0693DD0D-7DAA-4D0F-95D2-651F3570E12B}"/>
                  <pc2:cmRplyMk id="{2A195F1E-C00E-487D-B100-32BACB80E10F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15:26.894" v="284"/>
              <pc2:cmMkLst xmlns:pc2="http://schemas.microsoft.com/office/powerpoint/2019/9/main/command">
                <pc:docMk/>
                <pc:sldMk cId="1949663275" sldId="2145707005"/>
                <pc2:cmMk id="{4639271C-AD87-4A69-A459-A37B5AA2E002}"/>
              </pc2:cmMkLst>
              <pc226:cmRplyChg chg="add">
                <pc226:chgData name="Linden, Edward" userId="433a1750-097b-48bf-9475-b5c5f6172203" providerId="ADAL" clId="{ED8CA306-2910-4299-8691-1C7EAF75DF6A}" dt="2024-07-15T02:14:27.251" v="270"/>
                <pc2:cmRplyMkLst xmlns:pc2="http://schemas.microsoft.com/office/powerpoint/2019/9/main/command">
                  <pc:docMk/>
                  <pc:sldMk cId="1949663275" sldId="2145707005"/>
                  <pc2:cmMk id="{4639271C-AD87-4A69-A459-A37B5AA2E002}"/>
                  <pc2:cmRplyMk id="{EECF94F4-7EBD-41CA-95FD-F40977BBAF3B}"/>
                </pc2:cmRplyMkLst>
              </pc226:cmRplyChg>
            </pc226:cmChg>
          </p:ext>
        </pc:extLst>
      </pc:sldChg>
      <pc:sldChg chg="modCm">
        <pc:chgData name="Linden, Edward" userId="433a1750-097b-48bf-9475-b5c5f6172203" providerId="ADAL" clId="{ED8CA306-2910-4299-8691-1C7EAF75DF6A}" dt="2024-07-15T02:00:55.006" v="244"/>
        <pc:sldMkLst>
          <pc:docMk/>
          <pc:sldMk cId="2488749975" sldId="21457070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00:55.006" v="244"/>
              <pc2:cmMkLst xmlns:pc2="http://schemas.microsoft.com/office/powerpoint/2019/9/main/command">
                <pc:docMk/>
                <pc:sldMk cId="2488749975" sldId="2145707017"/>
                <pc2:cmMk id="{B5AC1DA3-326A-46C0-AD95-12BF07AB4734}"/>
              </pc2:cmMkLst>
            </pc226:cmChg>
          </p:ext>
        </pc:extLst>
      </pc:sldChg>
      <pc:sldChg chg="modSp mod delCm modCm">
        <pc:chgData name="Linden, Edward" userId="433a1750-097b-48bf-9475-b5c5f6172203" providerId="ADAL" clId="{ED8CA306-2910-4299-8691-1C7EAF75DF6A}" dt="2024-07-19T13:19:10.348" v="330"/>
        <pc:sldMkLst>
          <pc:docMk/>
          <pc:sldMk cId="1395659750" sldId="2145707019"/>
        </pc:sldMkLst>
        <pc:spChg chg="mod">
          <ac:chgData name="Linden, Edward" userId="433a1750-097b-48bf-9475-b5c5f6172203" providerId="ADAL" clId="{ED8CA306-2910-4299-8691-1C7EAF75DF6A}" dt="2024-07-19T13:18:57.645" v="329"/>
          <ac:spMkLst>
            <pc:docMk/>
            <pc:sldMk cId="1395659750" sldId="2145707019"/>
            <ac:spMk id="2" creationId="{3E6E81C4-EDC1-17E7-CF06-3059DAAB19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nden, Edward" userId="433a1750-097b-48bf-9475-b5c5f6172203" providerId="ADAL" clId="{ED8CA306-2910-4299-8691-1C7EAF75DF6A}" dt="2024-07-15T13:21:52.482" v="306"/>
              <pc2:cmMkLst xmlns:pc2="http://schemas.microsoft.com/office/powerpoint/2019/9/main/command">
                <pc:docMk/>
                <pc:sldMk cId="1395659750" sldId="2145707019"/>
                <pc2:cmMk id="{FB577191-D533-497D-92C4-76CF417484EC}"/>
              </pc2:cmMkLst>
            </pc226:cmChg>
            <pc226:cmChg xmlns:pc226="http://schemas.microsoft.com/office/powerpoint/2022/06/main/command" chg="">
              <pc226:chgData name="Linden, Edward" userId="433a1750-097b-48bf-9475-b5c5f6172203" providerId="ADAL" clId="{ED8CA306-2910-4299-8691-1C7EAF75DF6A}" dt="2024-07-19T13:19:10.348" v="330"/>
              <pc2:cmMkLst xmlns:pc2="http://schemas.microsoft.com/office/powerpoint/2019/9/main/command">
                <pc:docMk/>
                <pc:sldMk cId="1395659750" sldId="2145707019"/>
                <pc2:cmMk id="{FC965892-4C50-4A94-B047-0E16275E0671}"/>
              </pc2:cmMkLst>
              <pc226:cmRplyChg chg="add">
                <pc226:chgData name="Linden, Edward" userId="433a1750-097b-48bf-9475-b5c5f6172203" providerId="ADAL" clId="{ED8CA306-2910-4299-8691-1C7EAF75DF6A}" dt="2024-07-19T13:19:10.348" v="330"/>
                <pc2:cmRplyMkLst xmlns:pc2="http://schemas.microsoft.com/office/powerpoint/2019/9/main/command">
                  <pc:docMk/>
                  <pc:sldMk cId="1395659750" sldId="2145707019"/>
                  <pc2:cmMk id="{FC965892-4C50-4A94-B047-0E16275E0671}"/>
                  <pc2:cmRplyMk id="{C5DC5200-7E18-4F94-A6B9-C6FBD18ABFB8}"/>
                </pc2:cmRplyMkLst>
              </pc226:cmRplyChg>
            </pc226:cmChg>
          </p:ext>
        </pc:extLst>
      </pc:sldChg>
      <pc:sldChg chg="modSp mod modCm">
        <pc:chgData name="Linden, Edward" userId="433a1750-097b-48bf-9475-b5c5f6172203" providerId="ADAL" clId="{ED8CA306-2910-4299-8691-1C7EAF75DF6A}" dt="2024-07-19T13:15:03.215" v="318" actId="6549"/>
        <pc:sldMkLst>
          <pc:docMk/>
          <pc:sldMk cId="233524940" sldId="2145707039"/>
        </pc:sldMkLst>
        <pc:spChg chg="mod">
          <ac:chgData name="Linden, Edward" userId="433a1750-097b-48bf-9475-b5c5f6172203" providerId="ADAL" clId="{ED8CA306-2910-4299-8691-1C7EAF75DF6A}" dt="2024-07-19T13:15:03.215" v="318" actId="6549"/>
          <ac:spMkLst>
            <pc:docMk/>
            <pc:sldMk cId="233524940" sldId="2145707039"/>
            <ac:spMk id="2" creationId="{A9340FBA-B2B8-749B-6AD9-F86C2D3EA7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15:03.215" v="318" actId="6549"/>
              <pc2:cmMkLst xmlns:pc2="http://schemas.microsoft.com/office/powerpoint/2019/9/main/command">
                <pc:docMk/>
                <pc:sldMk cId="233524940" sldId="2145707039"/>
                <pc2:cmMk id="{6F7C20D2-EFA8-4EA9-B1EE-45F488782CDC}"/>
              </pc2:cmMkLst>
              <pc226:cmRplyChg chg="add">
                <pc226:chgData name="Linden, Edward" userId="433a1750-097b-48bf-9475-b5c5f6172203" providerId="ADAL" clId="{ED8CA306-2910-4299-8691-1C7EAF75DF6A}" dt="2024-07-19T13:14:58.571" v="309"/>
                <pc2:cmRplyMkLst xmlns:pc2="http://schemas.microsoft.com/office/powerpoint/2019/9/main/command">
                  <pc:docMk/>
                  <pc:sldMk cId="233524940" sldId="2145707039"/>
                  <pc2:cmMk id="{6F7C20D2-EFA8-4EA9-B1EE-45F488782CDC}"/>
                  <pc2:cmRplyMk id="{24108832-4A4B-4BA7-A208-D5C88BB8464E}"/>
                </pc2:cmRplyMkLst>
              </pc226:cmRplyChg>
            </pc226:cmChg>
          </p:ext>
        </pc:extLst>
      </pc:sldChg>
      <pc:sldChg chg="addSp modSp mod addCm modCm">
        <pc:chgData name="Linden, Edward" userId="433a1750-097b-48bf-9475-b5c5f6172203" providerId="ADAL" clId="{ED8CA306-2910-4299-8691-1C7EAF75DF6A}" dt="2024-07-19T13:17:49" v="326"/>
        <pc:sldMkLst>
          <pc:docMk/>
          <pc:sldMk cId="2294437389" sldId="2145707043"/>
        </pc:sldMkLst>
        <pc:spChg chg="mod">
          <ac:chgData name="Linden, Edward" userId="433a1750-097b-48bf-9475-b5c5f6172203" providerId="ADAL" clId="{ED8CA306-2910-4299-8691-1C7EAF75DF6A}" dt="2024-07-11T21:36:19.086" v="116" actId="20577"/>
          <ac:spMkLst>
            <pc:docMk/>
            <pc:sldMk cId="2294437389" sldId="2145707043"/>
            <ac:spMk id="2" creationId="{C7EDE99E-CC8D-C334-0BED-7590C6DB0299}"/>
          </ac:spMkLst>
        </pc:spChg>
        <pc:spChg chg="add mod">
          <ac:chgData name="Linden, Edward" userId="433a1750-097b-48bf-9475-b5c5f6172203" providerId="ADAL" clId="{ED8CA306-2910-4299-8691-1C7EAF75DF6A}" dt="2024-07-12T12:44:45.134" v="164" actId="1037"/>
          <ac:spMkLst>
            <pc:docMk/>
            <pc:sldMk cId="2294437389" sldId="2145707043"/>
            <ac:spMk id="4" creationId="{6BC14100-F324-D2CC-A1C3-A7B928E8D5A0}"/>
          </ac:spMkLst>
        </pc:spChg>
        <pc:spChg chg="add mod">
          <ac:chgData name="Linden, Edward" userId="433a1750-097b-48bf-9475-b5c5f6172203" providerId="ADAL" clId="{ED8CA306-2910-4299-8691-1C7EAF75DF6A}" dt="2024-07-12T12:44:35.142" v="160" actId="1076"/>
          <ac:spMkLst>
            <pc:docMk/>
            <pc:sldMk cId="2294437389" sldId="2145707043"/>
            <ac:spMk id="5" creationId="{10D4C6CE-E76D-9E8C-AEBD-72B31F8BB3D5}"/>
          </ac:spMkLst>
        </pc:spChg>
        <pc:picChg chg="add mod">
          <ac:chgData name="Linden, Edward" userId="433a1750-097b-48bf-9475-b5c5f6172203" providerId="ADAL" clId="{ED8CA306-2910-4299-8691-1C7EAF75DF6A}" dt="2024-07-12T12:44:24.729" v="159" actId="1076"/>
          <ac:picMkLst>
            <pc:docMk/>
            <pc:sldMk cId="2294437389" sldId="2145707043"/>
            <ac:picMk id="2050" creationId="{41345B2B-370F-8135-4010-0C611212396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inden, Edward" userId="433a1750-097b-48bf-9475-b5c5f6172203" providerId="ADAL" clId="{ED8CA306-2910-4299-8691-1C7EAF75DF6A}" dt="2024-07-19T13:17:49" v="326"/>
              <pc2:cmMkLst xmlns:pc2="http://schemas.microsoft.com/office/powerpoint/2019/9/main/command">
                <pc:docMk/>
                <pc:sldMk cId="2294437389" sldId="2145707043"/>
                <pc2:cmMk id="{C93D6F00-6657-4B72-9853-06621C05EABE}"/>
              </pc2:cmMkLst>
            </pc226:cmChg>
          </p:ext>
        </pc:extLst>
      </pc:sldChg>
      <pc:sldChg chg="modSp mod modCm">
        <pc:chgData name="Linden, Edward" userId="433a1750-097b-48bf-9475-b5c5f6172203" providerId="ADAL" clId="{ED8CA306-2910-4299-8691-1C7EAF75DF6A}" dt="2024-07-19T13:16:44.082" v="324"/>
        <pc:sldMkLst>
          <pc:docMk/>
          <pc:sldMk cId="4290259676" sldId="2145707047"/>
        </pc:sldMkLst>
        <pc:spChg chg="mod">
          <ac:chgData name="Linden, Edward" userId="433a1750-097b-48bf-9475-b5c5f6172203" providerId="ADAL" clId="{ED8CA306-2910-4299-8691-1C7EAF75DF6A}" dt="2024-07-19T13:16:08.511" v="319"/>
          <ac:spMkLst>
            <pc:docMk/>
            <pc:sldMk cId="4290259676" sldId="2145707047"/>
            <ac:spMk id="2" creationId="{A9340FBA-B2B8-749B-6AD9-F86C2D3EA7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16:44.082" v="324"/>
              <pc2:cmMkLst xmlns:pc2="http://schemas.microsoft.com/office/powerpoint/2019/9/main/command">
                <pc:docMk/>
                <pc:sldMk cId="4290259676" sldId="2145707047"/>
                <pc2:cmMk id="{0F51750F-3A5C-4D7A-AA44-53F642926A91}"/>
              </pc2:cmMkLst>
              <pc226:cmRplyChg chg="add">
                <pc226:chgData name="Linden, Edward" userId="433a1750-097b-48bf-9475-b5c5f6172203" providerId="ADAL" clId="{ED8CA306-2910-4299-8691-1C7EAF75DF6A}" dt="2024-07-19T13:16:23.808" v="321"/>
                <pc2:cmRplyMkLst xmlns:pc2="http://schemas.microsoft.com/office/powerpoint/2019/9/main/command">
                  <pc:docMk/>
                  <pc:sldMk cId="4290259676" sldId="2145707047"/>
                  <pc2:cmMk id="{0F51750F-3A5C-4D7A-AA44-53F642926A91}"/>
                  <pc2:cmRplyMk id="{5D48E69A-3787-43D7-BF72-9E34E9A7495D}"/>
                </pc2:cmRplyMkLst>
              </pc226:cmRplyChg>
            </pc226:cmChg>
          </p:ext>
        </pc:extLst>
      </pc:sldChg>
      <pc:sldChg chg="modSp mod modCm">
        <pc:chgData name="Linden, Edward" userId="433a1750-097b-48bf-9475-b5c5f6172203" providerId="ADAL" clId="{ED8CA306-2910-4299-8691-1C7EAF75DF6A}" dt="2024-07-19T13:18:21.173" v="328"/>
        <pc:sldMkLst>
          <pc:docMk/>
          <pc:sldMk cId="2730042034" sldId="2145707048"/>
        </pc:sldMkLst>
        <pc:spChg chg="mod">
          <ac:chgData name="Linden, Edward" userId="433a1750-097b-48bf-9475-b5c5f6172203" providerId="ADAL" clId="{ED8CA306-2910-4299-8691-1C7EAF75DF6A}" dt="2024-07-15T02:15:33.061" v="285" actId="20577"/>
          <ac:spMkLst>
            <pc:docMk/>
            <pc:sldMk cId="2730042034" sldId="2145707048"/>
            <ac:spMk id="2" creationId="{EBC48140-71C7-F57B-F7D7-29A5F34FB2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18:21.173" v="328"/>
              <pc2:cmMkLst xmlns:pc2="http://schemas.microsoft.com/office/powerpoint/2019/9/main/command">
                <pc:docMk/>
                <pc:sldMk cId="2730042034" sldId="2145707048"/>
                <pc2:cmMk id="{A10F7D21-6640-44B7-9F6A-C5F3F9C7CB3A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15:51.220" v="287"/>
              <pc2:cmMkLst xmlns:pc2="http://schemas.microsoft.com/office/powerpoint/2019/9/main/command">
                <pc:docMk/>
                <pc:sldMk cId="2730042034" sldId="2145707048"/>
                <pc2:cmMk id="{8B1DE95B-D412-4822-B470-C453E1377207}"/>
              </pc2:cmMkLst>
              <pc226:cmRplyChg chg="add">
                <pc226:chgData name="Linden, Edward" userId="433a1750-097b-48bf-9475-b5c5f6172203" providerId="ADAL" clId="{ED8CA306-2910-4299-8691-1C7EAF75DF6A}" dt="2024-07-15T02:15:47.767" v="286"/>
                <pc2:cmRplyMkLst xmlns:pc2="http://schemas.microsoft.com/office/powerpoint/2019/9/main/command">
                  <pc:docMk/>
                  <pc:sldMk cId="2730042034" sldId="2145707048"/>
                  <pc2:cmMk id="{8B1DE95B-D412-4822-B470-C453E1377207}"/>
                  <pc2:cmRplyMk id="{AD44D133-F723-475B-82D6-D9B1546B7EC5}"/>
                </pc2:cmRplyMkLst>
              </pc226:cmRplyChg>
            </pc226:cmChg>
          </p:ext>
        </pc:extLst>
      </pc:sldChg>
      <pc:sldChg chg="modSp del mod modCm">
        <pc:chgData name="Linden, Edward" userId="433a1750-097b-48bf-9475-b5c5f6172203" providerId="ADAL" clId="{ED8CA306-2910-4299-8691-1C7EAF75DF6A}" dt="2024-07-19T13:23:37.854" v="353" actId="47"/>
        <pc:sldMkLst>
          <pc:docMk/>
          <pc:sldMk cId="3843476728" sldId="2145707049"/>
        </pc:sldMkLst>
        <pc:spChg chg="mod">
          <ac:chgData name="Linden, Edward" userId="433a1750-097b-48bf-9475-b5c5f6172203" providerId="ADAL" clId="{ED8CA306-2910-4299-8691-1C7EAF75DF6A}" dt="2024-07-19T13:20:35.578" v="347" actId="6549"/>
          <ac:spMkLst>
            <pc:docMk/>
            <pc:sldMk cId="3843476728" sldId="2145707049"/>
            <ac:spMk id="5" creationId="{D6230061-50ED-D709-D53D-4C38A6D1BC0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21:38.641" v="351"/>
              <pc2:cmMkLst xmlns:pc2="http://schemas.microsoft.com/office/powerpoint/2019/9/main/command">
                <pc:docMk/>
                <pc:sldMk cId="3843476728" sldId="2145707049"/>
                <pc2:cmMk id="{758444C6-E6B8-435A-BCDE-28922F749F2C}"/>
              </pc2:cmMkLst>
              <pc226:cmRplyChg chg="add">
                <pc226:chgData name="Linden, Edward" userId="433a1750-097b-48bf-9475-b5c5f6172203" providerId="ADAL" clId="{ED8CA306-2910-4299-8691-1C7EAF75DF6A}" dt="2024-07-19T13:21:14.569" v="349"/>
                <pc2:cmRplyMkLst xmlns:pc2="http://schemas.microsoft.com/office/powerpoint/2019/9/main/command">
                  <pc:docMk/>
                  <pc:sldMk cId="3843476728" sldId="2145707049"/>
                  <pc2:cmMk id="{758444C6-E6B8-435A-BCDE-28922F749F2C}"/>
                  <pc2:cmRplyMk id="{5F5C9D4E-872D-4E54-A536-C580C1725B77}"/>
                </pc2:cmRplyMkLst>
              </pc226:cmRplyChg>
              <pc226:cmRplyChg chg="add">
                <pc226:chgData name="Linden, Edward" userId="433a1750-097b-48bf-9475-b5c5f6172203" providerId="ADAL" clId="{ED8CA306-2910-4299-8691-1C7EAF75DF6A}" dt="2024-07-19T13:21:03.753" v="348"/>
                <pc2:cmRplyMkLst xmlns:pc2="http://schemas.microsoft.com/office/powerpoint/2019/9/main/command">
                  <pc:docMk/>
                  <pc:sldMk cId="3843476728" sldId="2145707049"/>
                  <pc2:cmMk id="{758444C6-E6B8-435A-BCDE-28922F749F2C}"/>
                  <pc2:cmRplyMk id="{DDCA37F6-27A1-4D6E-82CF-D37481EA8949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21:40.563" v="352"/>
              <pc2:cmMkLst xmlns:pc2="http://schemas.microsoft.com/office/powerpoint/2019/9/main/command">
                <pc:docMk/>
                <pc:sldMk cId="3843476728" sldId="2145707049"/>
                <pc2:cmMk id="{878EDAF8-4154-4472-90B4-A2BFAC43D5F1}"/>
              </pc2:cmMkLst>
              <pc226:cmRplyChg chg="add">
                <pc226:chgData name="Linden, Edward" userId="433a1750-097b-48bf-9475-b5c5f6172203" providerId="ADAL" clId="{ED8CA306-2910-4299-8691-1C7EAF75DF6A}" dt="2024-07-19T13:21:36.338" v="350"/>
                <pc2:cmRplyMkLst xmlns:pc2="http://schemas.microsoft.com/office/powerpoint/2019/9/main/command">
                  <pc:docMk/>
                  <pc:sldMk cId="3843476728" sldId="2145707049"/>
                  <pc2:cmMk id="{878EDAF8-4154-4472-90B4-A2BFAC43D5F1}"/>
                  <pc2:cmRplyMk id="{FBCD6FBF-A222-4B90-A623-A634B23EC852}"/>
                </pc2:cmRplyMkLst>
              </pc226:cmRplyChg>
            </pc226:cmChg>
          </p:ext>
        </pc:extLst>
      </pc:sldChg>
      <pc:sldChg chg="modSp mod modCm">
        <pc:chgData name="Linden, Edward" userId="433a1750-097b-48bf-9475-b5c5f6172203" providerId="ADAL" clId="{ED8CA306-2910-4299-8691-1C7EAF75DF6A}" dt="2024-07-19T13:16:39.374" v="323"/>
        <pc:sldMkLst>
          <pc:docMk/>
          <pc:sldMk cId="2229369994" sldId="2145707050"/>
        </pc:sldMkLst>
        <pc:spChg chg="mod">
          <ac:chgData name="Linden, Edward" userId="433a1750-097b-48bf-9475-b5c5f6172203" providerId="ADAL" clId="{ED8CA306-2910-4299-8691-1C7EAF75DF6A}" dt="2024-07-19T13:16:13.655" v="320"/>
          <ac:spMkLst>
            <pc:docMk/>
            <pc:sldMk cId="2229369994" sldId="2145707050"/>
            <ac:spMk id="2" creationId="{A9340FBA-B2B8-749B-6AD9-F86C2D3EA7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16:39.374" v="323"/>
              <pc2:cmMkLst xmlns:pc2="http://schemas.microsoft.com/office/powerpoint/2019/9/main/command">
                <pc:docMk/>
                <pc:sldMk cId="2229369994" sldId="2145707050"/>
                <pc2:cmMk id="{CC09EB0F-9B52-4810-8C49-1ED4D612D675}"/>
              </pc2:cmMkLst>
              <pc226:cmRplyChg chg="add">
                <pc226:chgData name="Linden, Edward" userId="433a1750-097b-48bf-9475-b5c5f6172203" providerId="ADAL" clId="{ED8CA306-2910-4299-8691-1C7EAF75DF6A}" dt="2024-07-19T13:16:34.769" v="322"/>
                <pc2:cmRplyMkLst xmlns:pc2="http://schemas.microsoft.com/office/powerpoint/2019/9/main/command">
                  <pc:docMk/>
                  <pc:sldMk cId="2229369994" sldId="2145707050"/>
                  <pc2:cmMk id="{CC09EB0F-9B52-4810-8C49-1ED4D612D675}"/>
                  <pc2:cmRplyMk id="{4A47C5B7-9304-4D81-B601-E774E08A02DF}"/>
                </pc2:cmRplyMkLst>
              </pc226:cmRplyChg>
            </pc226:cmChg>
          </p:ext>
        </pc:extLst>
      </pc:sldChg>
      <pc:sldChg chg="modSp mod ord modCm">
        <pc:chgData name="Linden, Edward" userId="433a1750-097b-48bf-9475-b5c5f6172203" providerId="ADAL" clId="{ED8CA306-2910-4299-8691-1C7EAF75DF6A}" dt="2024-07-15T13:27:54.441" v="308" actId="207"/>
        <pc:sldMkLst>
          <pc:docMk/>
          <pc:sldMk cId="1589488948" sldId="2145707052"/>
        </pc:sldMkLst>
        <pc:spChg chg="mod">
          <ac:chgData name="Linden, Edward" userId="433a1750-097b-48bf-9475-b5c5f6172203" providerId="ADAL" clId="{ED8CA306-2910-4299-8691-1C7EAF75DF6A}" dt="2024-07-15T13:27:54.441" v="308" actId="207"/>
          <ac:spMkLst>
            <pc:docMk/>
            <pc:sldMk cId="1589488948" sldId="2145707052"/>
            <ac:spMk id="2" creationId="{405DF411-78A9-9747-09AA-850A39BC7211}"/>
          </ac:spMkLst>
        </pc:spChg>
        <pc:spChg chg="mod">
          <ac:chgData name="Linden, Edward" userId="433a1750-097b-48bf-9475-b5c5f6172203" providerId="ADAL" clId="{ED8CA306-2910-4299-8691-1C7EAF75DF6A}" dt="2024-07-15T01:55:50.025" v="206" actId="120"/>
          <ac:spMkLst>
            <pc:docMk/>
            <pc:sldMk cId="1589488948" sldId="2145707052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13:20:01.555" v="299"/>
              <pc2:cmMkLst xmlns:pc2="http://schemas.microsoft.com/office/powerpoint/2019/9/main/command">
                <pc:docMk/>
                <pc:sldMk cId="1589488948" sldId="2145707052"/>
                <pc2:cmMk id="{A54B3E05-2F44-403F-B182-D9837CB91B58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13:20:03.924" v="300"/>
              <pc2:cmMkLst xmlns:pc2="http://schemas.microsoft.com/office/powerpoint/2019/9/main/command">
                <pc:docMk/>
                <pc:sldMk cId="1589488948" sldId="2145707052"/>
                <pc2:cmMk id="{0C36AB30-80F2-45E9-BCDD-55A0FD35555F}"/>
              </pc2:cmMkLst>
              <pc226:cmRplyChg chg="add">
                <pc226:chgData name="Linden, Edward" userId="433a1750-097b-48bf-9475-b5c5f6172203" providerId="ADAL" clId="{ED8CA306-2910-4299-8691-1C7EAF75DF6A}" dt="2024-07-15T02:05:07.558" v="247"/>
                <pc2:cmRplyMkLst xmlns:pc2="http://schemas.microsoft.com/office/powerpoint/2019/9/main/command">
                  <pc:docMk/>
                  <pc:sldMk cId="1589488948" sldId="2145707052"/>
                  <pc2:cmMk id="{0C36AB30-80F2-45E9-BCDD-55A0FD35555F}"/>
                  <pc2:cmRplyMk id="{0DAE9B2D-21E5-4E1C-90CD-AF167335F022}"/>
                </pc2:cmRplyMkLst>
              </pc226:cmRplyChg>
            </pc226:cmChg>
          </p:ext>
        </pc:extLst>
      </pc:sldChg>
      <pc:sldChg chg="modSp mod modCm">
        <pc:chgData name="Linden, Edward" userId="433a1750-097b-48bf-9475-b5c5f6172203" providerId="ADAL" clId="{ED8CA306-2910-4299-8691-1C7EAF75DF6A}" dt="2024-07-15T13:27:45.940" v="307" actId="207"/>
        <pc:sldMkLst>
          <pc:docMk/>
          <pc:sldMk cId="1069190167" sldId="2145707053"/>
        </pc:sldMkLst>
        <pc:spChg chg="mod">
          <ac:chgData name="Linden, Edward" userId="433a1750-097b-48bf-9475-b5c5f6172203" providerId="ADAL" clId="{ED8CA306-2910-4299-8691-1C7EAF75DF6A}" dt="2024-07-15T13:27:45.940" v="307" actId="207"/>
          <ac:spMkLst>
            <pc:docMk/>
            <pc:sldMk cId="1069190167" sldId="2145707053"/>
            <ac:spMk id="2" creationId="{405DF411-78A9-9747-09AA-850A39BC7211}"/>
          </ac:spMkLst>
        </pc:spChg>
        <pc:spChg chg="mod">
          <ac:chgData name="Linden, Edward" userId="433a1750-097b-48bf-9475-b5c5f6172203" providerId="ADAL" clId="{ED8CA306-2910-4299-8691-1C7EAF75DF6A}" dt="2024-07-15T01:56:29.157" v="208" actId="120"/>
          <ac:spMkLst>
            <pc:docMk/>
            <pc:sldMk cId="1069190167" sldId="2145707053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13:20:08.780" v="301"/>
              <pc2:cmMkLst xmlns:pc2="http://schemas.microsoft.com/office/powerpoint/2019/9/main/command">
                <pc:docMk/>
                <pc:sldMk cId="1069190167" sldId="2145707053"/>
                <pc2:cmMk id="{F6C46CF8-19C8-4BA7-9479-AAA6B733332D}"/>
              </pc2:cmMkLst>
            </pc226:cmChg>
          </p:ext>
        </pc:extLst>
      </pc:sldChg>
      <pc:sldChg chg="addSp modSp add mod addCm modCm">
        <pc:chgData name="Linden, Edward" userId="433a1750-097b-48bf-9475-b5c5f6172203" providerId="ADAL" clId="{ED8CA306-2910-4299-8691-1C7EAF75DF6A}" dt="2024-07-19T13:17:43.872" v="325"/>
        <pc:sldMkLst>
          <pc:docMk/>
          <pc:sldMk cId="3759361970" sldId="2145707054"/>
        </pc:sldMkLst>
        <pc:spChg chg="mod">
          <ac:chgData name="Linden, Edward" userId="433a1750-097b-48bf-9475-b5c5f6172203" providerId="ADAL" clId="{ED8CA306-2910-4299-8691-1C7EAF75DF6A}" dt="2024-07-15T02:06:48.350" v="267" actId="313"/>
          <ac:spMkLst>
            <pc:docMk/>
            <pc:sldMk cId="3759361970" sldId="2145707054"/>
            <ac:spMk id="2" creationId="{C7EDE99E-CC8D-C334-0BED-7590C6DB0299}"/>
          </ac:spMkLst>
        </pc:spChg>
        <pc:spChg chg="add mod">
          <ac:chgData name="Linden, Edward" userId="433a1750-097b-48bf-9475-b5c5f6172203" providerId="ADAL" clId="{ED8CA306-2910-4299-8691-1C7EAF75DF6A}" dt="2024-07-12T12:43:15.525" v="150" actId="1035"/>
          <ac:spMkLst>
            <pc:docMk/>
            <pc:sldMk cId="3759361970" sldId="2145707054"/>
            <ac:spMk id="4" creationId="{B81A6FFF-B9DB-FC1E-C7E6-29E7CCB01542}"/>
          </ac:spMkLst>
        </pc:spChg>
        <pc:picChg chg="add">
          <ac:chgData name="Linden, Edward" userId="433a1750-097b-48bf-9475-b5c5f6172203" providerId="ADAL" clId="{ED8CA306-2910-4299-8691-1C7EAF75DF6A}" dt="2024-07-11T21:33:32.972" v="104"/>
          <ac:picMkLst>
            <pc:docMk/>
            <pc:sldMk cId="3759361970" sldId="2145707054"/>
            <ac:picMk id="1026" creationId="{A64C7924-F632-0553-81F5-C6347C338151}"/>
          </ac:picMkLst>
        </pc:picChg>
        <pc:picChg chg="add mod">
          <ac:chgData name="Linden, Edward" userId="433a1750-097b-48bf-9475-b5c5f6172203" providerId="ADAL" clId="{ED8CA306-2910-4299-8691-1C7EAF75DF6A}" dt="2024-07-11T21:35:58.909" v="115" actId="692"/>
          <ac:picMkLst>
            <pc:docMk/>
            <pc:sldMk cId="3759361970" sldId="2145707054"/>
            <ac:picMk id="1027" creationId="{501B4732-FF6F-A38F-8A13-06112300519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06:48.350" v="267" actId="313"/>
              <pc2:cmMkLst xmlns:pc2="http://schemas.microsoft.com/office/powerpoint/2019/9/main/command">
                <pc:docMk/>
                <pc:sldMk cId="3759361970" sldId="2145707054"/>
                <pc2:cmMk id="{5729ED2C-B3F7-4169-8C8E-980A9E524D54}"/>
              </pc2:cmMkLst>
              <pc226:cmRplyChg chg="add">
                <pc226:chgData name="Linden, Edward" userId="433a1750-097b-48bf-9475-b5c5f6172203" providerId="ADAL" clId="{ED8CA306-2910-4299-8691-1C7EAF75DF6A}" dt="2024-07-15T02:06:27.583" v="256"/>
                <pc2:cmRplyMkLst xmlns:pc2="http://schemas.microsoft.com/office/powerpoint/2019/9/main/command">
                  <pc:docMk/>
                  <pc:sldMk cId="3759361970" sldId="2145707054"/>
                  <pc2:cmMk id="{5729ED2C-B3F7-4169-8C8E-980A9E524D54}"/>
                  <pc2:cmRplyMk id="{63E0FD22-5B2E-4B02-AD83-0CB0F96CC5C5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5T02:07:29.493" v="268"/>
              <pc2:cmMkLst xmlns:pc2="http://schemas.microsoft.com/office/powerpoint/2019/9/main/command">
                <pc:docMk/>
                <pc:sldMk cId="3759361970" sldId="2145707054"/>
                <pc2:cmMk id="{78FCF263-2EEE-40E3-BCF5-F82A41317348}"/>
              </pc2:cmMkLst>
              <pc226:cmRplyChg chg="add">
                <pc226:chgData name="Linden, Edward" userId="433a1750-097b-48bf-9475-b5c5f6172203" providerId="ADAL" clId="{ED8CA306-2910-4299-8691-1C7EAF75DF6A}" dt="2024-07-15T02:07:29.493" v="268"/>
                <pc2:cmRplyMkLst xmlns:pc2="http://schemas.microsoft.com/office/powerpoint/2019/9/main/command">
                  <pc:docMk/>
                  <pc:sldMk cId="3759361970" sldId="2145707054"/>
                  <pc2:cmMk id="{78FCF263-2EEE-40E3-BCF5-F82A41317348}"/>
                  <pc2:cmRplyMk id="{066E816A-9874-4D2D-A39B-C28535478055}"/>
                </pc2:cmRplyMkLst>
              </pc226:cmRplyChg>
            </pc226:cmChg>
            <pc226:cmChg xmlns:pc226="http://schemas.microsoft.com/office/powerpoint/2022/06/main/command" chg="add mod">
              <pc226:chgData name="Linden, Edward" userId="433a1750-097b-48bf-9475-b5c5f6172203" providerId="ADAL" clId="{ED8CA306-2910-4299-8691-1C7EAF75DF6A}" dt="2024-07-19T13:17:43.872" v="325"/>
              <pc2:cmMkLst xmlns:pc2="http://schemas.microsoft.com/office/powerpoint/2019/9/main/command">
                <pc:docMk/>
                <pc:sldMk cId="3759361970" sldId="2145707054"/>
                <pc2:cmMk id="{B577A5F5-1307-4393-A678-CD0FC79938BD}"/>
              </pc2:cmMkLst>
            </pc226:cmChg>
          </p:ext>
        </pc:extLst>
      </pc:sldChg>
      <pc:sldChg chg="modSp mod modCm">
        <pc:chgData name="Linden, Edward" userId="433a1750-097b-48bf-9475-b5c5f6172203" providerId="ADAL" clId="{ED8CA306-2910-4299-8691-1C7EAF75DF6A}" dt="2024-07-19T13:20:15.396" v="339"/>
        <pc:sldMkLst>
          <pc:docMk/>
          <pc:sldMk cId="1111325527" sldId="2145707055"/>
        </pc:sldMkLst>
        <pc:spChg chg="mod">
          <ac:chgData name="Linden, Edward" userId="433a1750-097b-48bf-9475-b5c5f6172203" providerId="ADAL" clId="{ED8CA306-2910-4299-8691-1C7EAF75DF6A}" dt="2024-07-19T13:20:10.391" v="338" actId="20577"/>
          <ac:spMkLst>
            <pc:docMk/>
            <pc:sldMk cId="1111325527" sldId="2145707055"/>
            <ac:spMk id="5" creationId="{D6230061-50ED-D709-D53D-4C38A6D1BC0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ED8CA306-2910-4299-8691-1C7EAF75DF6A}" dt="2024-07-19T13:20:15.396" v="339"/>
              <pc2:cmMkLst xmlns:pc2="http://schemas.microsoft.com/office/powerpoint/2019/9/main/command">
                <pc:docMk/>
                <pc:sldMk cId="1111325527" sldId="2145707055"/>
                <pc2:cmMk id="{4C8675B5-A098-445A-B16D-CE255DDD4E8B}"/>
              </pc2:cmMkLst>
              <pc226:cmRplyChg chg="add">
                <pc226:chgData name="Linden, Edward" userId="433a1750-097b-48bf-9475-b5c5f6172203" providerId="ADAL" clId="{ED8CA306-2910-4299-8691-1C7EAF75DF6A}" dt="2024-07-19T13:20:07.592" v="331"/>
                <pc2:cmRplyMkLst xmlns:pc2="http://schemas.microsoft.com/office/powerpoint/2019/9/main/command">
                  <pc:docMk/>
                  <pc:sldMk cId="1111325527" sldId="2145707055"/>
                  <pc2:cmMk id="{4C8675B5-A098-445A-B16D-CE255DDD4E8B}"/>
                  <pc2:cmRplyMk id="{E73A4578-CA4D-4E65-B3AA-7DC00833EDA6}"/>
                </pc2:cmRplyMkLst>
              </pc226:cmRplyChg>
            </pc226:cmChg>
          </p:ext>
        </pc:extLst>
      </pc:sldChg>
      <pc:sldChg chg="add del ord">
        <pc:chgData name="Linden, Edward" userId="433a1750-097b-48bf-9475-b5c5f6172203" providerId="ADAL" clId="{ED8CA306-2910-4299-8691-1C7EAF75DF6A}" dt="2024-07-11T21:46:44.550" v="132" actId="47"/>
        <pc:sldMkLst>
          <pc:docMk/>
          <pc:sldMk cId="1338316493" sldId="2145707055"/>
        </pc:sldMkLst>
      </pc:sldChg>
      <pc:sldChg chg="modSp add mod delCm">
        <pc:chgData name="Linden, Edward" userId="433a1750-097b-48bf-9475-b5c5f6172203" providerId="ADAL" clId="{ED8CA306-2910-4299-8691-1C7EAF75DF6A}" dt="2024-07-15T01:59:31.184" v="240" actId="207"/>
        <pc:sldMkLst>
          <pc:docMk/>
          <pc:sldMk cId="2562698391" sldId="2145707056"/>
        </pc:sldMkLst>
        <pc:spChg chg="mod">
          <ac:chgData name="Linden, Edward" userId="433a1750-097b-48bf-9475-b5c5f6172203" providerId="ADAL" clId="{ED8CA306-2910-4299-8691-1C7EAF75DF6A}" dt="2024-07-15T01:59:31.184" v="240" actId="207"/>
          <ac:spMkLst>
            <pc:docMk/>
            <pc:sldMk cId="2562698391" sldId="2145707056"/>
            <ac:spMk id="4" creationId="{C22108A9-0AF5-B834-1A36-5CDAAAE473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nden, Edward" userId="433a1750-097b-48bf-9475-b5c5f6172203" providerId="ADAL" clId="{ED8CA306-2910-4299-8691-1C7EAF75DF6A}" dt="2024-07-15T01:53:03.820" v="169"/>
              <pc2:cmMkLst xmlns:pc2="http://schemas.microsoft.com/office/powerpoint/2019/9/main/command">
                <pc:docMk/>
                <pc:sldMk cId="2562698391" sldId="2145707056"/>
                <pc2:cmMk id="{98DFECC1-DFF8-49A0-AF81-034012BA0CAD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2B26BD80-800A-CAE5-A3B2-D6014034903D}"/>
    <pc:docChg chg="modSld">
      <pc:chgData name="Ollervidez, Leticia" userId="S::leticia.ollervidez@tea.texas.gov::12ccd2a1-d554-4cac-b492-4e314c2b5f8f" providerId="AD" clId="Web-{2B26BD80-800A-CAE5-A3B2-D6014034903D}" dt="2024-06-26T15:45:52.815" v="46"/>
      <pc:docMkLst>
        <pc:docMk/>
      </pc:docMkLst>
      <pc:sldChg chg="addSp delSp modSp modCm">
        <pc:chgData name="Ollervidez, Leticia" userId="S::leticia.ollervidez@tea.texas.gov::12ccd2a1-d554-4cac-b492-4e314c2b5f8f" providerId="AD" clId="Web-{2B26BD80-800A-CAE5-A3B2-D6014034903D}" dt="2024-06-26T15:45:52.815" v="46"/>
        <pc:sldMkLst>
          <pc:docMk/>
          <pc:sldMk cId="2229369994" sldId="2145707050"/>
        </pc:sldMkLst>
        <pc:spChg chg="mod">
          <ac:chgData name="Ollervidez, Leticia" userId="S::leticia.ollervidez@tea.texas.gov::12ccd2a1-d554-4cac-b492-4e314c2b5f8f" providerId="AD" clId="Web-{2B26BD80-800A-CAE5-A3B2-D6014034903D}" dt="2024-06-26T15:44:00.924" v="30" actId="14100"/>
          <ac:spMkLst>
            <pc:docMk/>
            <pc:sldMk cId="2229369994" sldId="2145707050"/>
            <ac:spMk id="2" creationId="{A9340FBA-B2B8-749B-6AD9-F86C2D3EA7D5}"/>
          </ac:spMkLst>
        </pc:spChg>
        <pc:spChg chg="mod">
          <ac:chgData name="Ollervidez, Leticia" userId="S::leticia.ollervidez@tea.texas.gov::12ccd2a1-d554-4cac-b492-4e314c2b5f8f" providerId="AD" clId="Web-{2B26BD80-800A-CAE5-A3B2-D6014034903D}" dt="2024-06-26T15:43:23.174" v="19" actId="14100"/>
          <ac:spMkLst>
            <pc:docMk/>
            <pc:sldMk cId="2229369994" sldId="2145707050"/>
            <ac:spMk id="3" creationId="{06942845-BD5A-42C5-A5C4-13339DD507AB}"/>
          </ac:spMkLst>
        </pc:spChg>
        <pc:picChg chg="add del mod">
          <ac:chgData name="Ollervidez, Leticia" userId="S::leticia.ollervidez@tea.texas.gov::12ccd2a1-d554-4cac-b492-4e314c2b5f8f" providerId="AD" clId="Web-{2B26BD80-800A-CAE5-A3B2-D6014034903D}" dt="2024-06-26T15:43:24.627" v="20"/>
          <ac:picMkLst>
            <pc:docMk/>
            <pc:sldMk cId="2229369994" sldId="2145707050"/>
            <ac:picMk id="4" creationId="{F589FEA0-0D98-FD7D-7A2B-5B59B2B3D994}"/>
          </ac:picMkLst>
        </pc:picChg>
        <pc:picChg chg="add del mod">
          <ac:chgData name="Ollervidez, Leticia" userId="S::leticia.ollervidez@tea.texas.gov::12ccd2a1-d554-4cac-b492-4e314c2b5f8f" providerId="AD" clId="Web-{2B26BD80-800A-CAE5-A3B2-D6014034903D}" dt="2024-06-26T15:45:03.174" v="41"/>
          <ac:picMkLst>
            <pc:docMk/>
            <pc:sldMk cId="2229369994" sldId="2145707050"/>
            <ac:picMk id="5" creationId="{AD310814-CF27-F67D-E430-B9A8401FE63E}"/>
          </ac:picMkLst>
        </pc:picChg>
        <pc:picChg chg="add mod">
          <ac:chgData name="Ollervidez, Leticia" userId="S::leticia.ollervidez@tea.texas.gov::12ccd2a1-d554-4cac-b492-4e314c2b5f8f" providerId="AD" clId="Web-{2B26BD80-800A-CAE5-A3B2-D6014034903D}" dt="2024-06-26T15:45:35.549" v="45" actId="14100"/>
          <ac:picMkLst>
            <pc:docMk/>
            <pc:sldMk cId="2229369994" sldId="2145707050"/>
            <ac:picMk id="6" creationId="{35954616-CFC2-4EBF-B0ED-979F402E168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Ollervidez, Leticia" userId="S::leticia.ollervidez@tea.texas.gov::12ccd2a1-d554-4cac-b492-4e314c2b5f8f" providerId="AD" clId="Web-{2B26BD80-800A-CAE5-A3B2-D6014034903D}" dt="2024-06-26T15:45:52.815" v="46"/>
              <pc2:cmMkLst xmlns:pc2="http://schemas.microsoft.com/office/powerpoint/2019/9/main/command">
                <pc:docMk/>
                <pc:sldMk cId="2229369994" sldId="2145707050"/>
                <pc2:cmMk id="{CC09EB0F-9B52-4810-8C49-1ED4D612D675}"/>
              </pc2:cmMkLst>
              <pc226:cmRplyChg chg="add">
                <pc226:chgData name="Ollervidez, Leticia" userId="S::leticia.ollervidez@tea.texas.gov::12ccd2a1-d554-4cac-b492-4e314c2b5f8f" providerId="AD" clId="Web-{2B26BD80-800A-CAE5-A3B2-D6014034903D}" dt="2024-06-26T15:45:52.815" v="46"/>
                <pc2:cmRplyMkLst xmlns:pc2="http://schemas.microsoft.com/office/powerpoint/2019/9/main/command">
                  <pc:docMk/>
                  <pc:sldMk cId="2229369994" sldId="2145707050"/>
                  <pc2:cmMk id="{CC09EB0F-9B52-4810-8C49-1ED4D612D675}"/>
                  <pc2:cmRplyMk id="{49474C6E-219D-424C-8B98-544774205E57}"/>
                </pc2:cmRplyMkLst>
              </pc226:cmRplyChg>
            </pc226:cmChg>
          </p:ext>
        </pc:extLst>
      </pc:sldChg>
    </pc:docChg>
  </pc:docChgLst>
  <pc:docChgLst>
    <pc:chgData name="Linden, Edward" userId="S::edward.linden@tea.texas.gov::433a1750-097b-48bf-9475-b5c5f6172203" providerId="AD" clId="Web-{28483352-4E47-40F5-8535-049F3B718322}"/>
    <pc:docChg chg="modSld">
      <pc:chgData name="Linden, Edward" userId="S::edward.linden@tea.texas.gov::433a1750-097b-48bf-9475-b5c5f6172203" providerId="AD" clId="Web-{28483352-4E47-40F5-8535-049F3B718322}" dt="2024-07-10T13:22:33.412" v="12" actId="20577"/>
      <pc:docMkLst>
        <pc:docMk/>
      </pc:docMkLst>
      <pc:sldChg chg="modSp">
        <pc:chgData name="Linden, Edward" userId="S::edward.linden@tea.texas.gov::433a1750-097b-48bf-9475-b5c5f6172203" providerId="AD" clId="Web-{28483352-4E47-40F5-8535-049F3B718322}" dt="2024-07-10T13:22:33.412" v="12" actId="20577"/>
        <pc:sldMkLst>
          <pc:docMk/>
          <pc:sldMk cId="2488749975" sldId="2145707017"/>
        </pc:sldMkLst>
        <pc:spChg chg="mod">
          <ac:chgData name="Linden, Edward" userId="S::edward.linden@tea.texas.gov::433a1750-097b-48bf-9475-b5c5f6172203" providerId="AD" clId="Web-{28483352-4E47-40F5-8535-049F3B718322}" dt="2024-07-10T13:22:33.412" v="12" actId="20577"/>
          <ac:spMkLst>
            <pc:docMk/>
            <pc:sldMk cId="2488749975" sldId="2145707017"/>
            <ac:spMk id="11" creationId="{B0773B04-EA28-7C3E-6372-D181D8E283EE}"/>
          </ac:spMkLst>
        </pc:spChg>
      </pc:sldChg>
    </pc:docChg>
  </pc:docChgLst>
  <pc:docChgLst>
    <pc:chgData name="Ollervidez, Leticia" userId="S::leticia.ollervidez@tea.texas.gov::12ccd2a1-d554-4cac-b492-4e314c2b5f8f" providerId="AD" clId="Web-{8142AEB6-CDDB-785B-914A-7FE256EA53D5}"/>
    <pc:docChg chg="modSld">
      <pc:chgData name="Ollervidez, Leticia" userId="S::leticia.ollervidez@tea.texas.gov::12ccd2a1-d554-4cac-b492-4e314c2b5f8f" providerId="AD" clId="Web-{8142AEB6-CDDB-785B-914A-7FE256EA53D5}" dt="2024-07-02T12:36:27.109" v="3" actId="1076"/>
      <pc:docMkLst>
        <pc:docMk/>
      </pc:docMkLst>
      <pc:sldChg chg="addSp delSp modSp">
        <pc:chgData name="Ollervidez, Leticia" userId="S::leticia.ollervidez@tea.texas.gov::12ccd2a1-d554-4cac-b492-4e314c2b5f8f" providerId="AD" clId="Web-{8142AEB6-CDDB-785B-914A-7FE256EA53D5}" dt="2024-07-02T12:36:27.109" v="3" actId="1076"/>
        <pc:sldMkLst>
          <pc:docMk/>
          <pc:sldMk cId="2229369994" sldId="2145707050"/>
        </pc:sldMkLst>
        <pc:picChg chg="add mod">
          <ac:chgData name="Ollervidez, Leticia" userId="S::leticia.ollervidez@tea.texas.gov::12ccd2a1-d554-4cac-b492-4e314c2b5f8f" providerId="AD" clId="Web-{8142AEB6-CDDB-785B-914A-7FE256EA53D5}" dt="2024-07-02T12:36:27.109" v="3" actId="1076"/>
          <ac:picMkLst>
            <pc:docMk/>
            <pc:sldMk cId="2229369994" sldId="2145707050"/>
            <ac:picMk id="4" creationId="{B985F353-B671-95DE-5625-7FA562F20600}"/>
          </ac:picMkLst>
        </pc:picChg>
        <pc:picChg chg="del">
          <ac:chgData name="Ollervidez, Leticia" userId="S::leticia.ollervidez@tea.texas.gov::12ccd2a1-d554-4cac-b492-4e314c2b5f8f" providerId="AD" clId="Web-{8142AEB6-CDDB-785B-914A-7FE256EA53D5}" dt="2024-07-02T12:36:08.859" v="0"/>
          <ac:picMkLst>
            <pc:docMk/>
            <pc:sldMk cId="2229369994" sldId="2145707050"/>
            <ac:picMk id="6" creationId="{35954616-CFC2-4EBF-B0ED-979F402E16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sz="1800" b="0" dirty="0">
              <a:solidFill>
                <a:srgbClr val="595959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7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1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2">
              <a:spcBef>
                <a:spcPts val="0"/>
              </a:spcBef>
              <a:spcAft>
                <a:spcPts val="0"/>
              </a:spcAft>
            </a:pPr>
            <a:endParaRPr lang="en-US" sz="1000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1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136B-6EF2-4DCE-B060-61FD473C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48CEA-36C2-E419-3FD8-EF776B02B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A4D04-91A0-E716-F980-7B5155CF0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7E0DD-8108-46C9-0FDA-45901BC2F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5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studentdatasystem.org/sites/texasstudentdatasystem.org/files/tsds-upgrade-project-ecds-public-pk-promotion-logic.pdf" TargetMode="External"/><Relationship Id="rId2" Type="http://schemas.openxmlformats.org/officeDocument/2006/relationships/hyperlink" Target="https://texasedu.sharepoint.com/:w:/r/sites/TSDSSMETEAM/Shared%20Documents/TSDS%20Upgrade%20Project/Simplified%20Promotion%20Logic%20Documents/TSDS%20Upgrade%20Project%20-%20ECDS%20KG%20Promotion%20Logic%20(DRAFT).docx?d=wd35e2c00532a47cd8981daea3bb80a6d&amp;csf=1&amp;web=1&amp;e=brWFHX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studentdatasystem.org/sites/texasstudentdatasystem.org/files/tsds-upgrade-project-ecds-public-pk-promotion-logic.pdf" TargetMode="External"/><Relationship Id="rId2" Type="http://schemas.openxmlformats.org/officeDocument/2006/relationships/hyperlink" Target="https://texasedu.sharepoint.com/:w:/r/sites/TSDSSMETEAM/Shared%20Documents/TSDS%20Upgrade%20Project/Simplified%20Promotion%20Logic%20Documents/TSDS%20Upgrade%20Project%20-%20ECDS%20KG%20Promotion%20Logic%20(DRAFT).docx?d=wd35e2c00532a47cd8981daea3bb80a6d&amp;csf=1&amp;web=1&amp;e=brWFHX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edu.sharepoint.com/:w:/r/sites/TSDSSMETEAM/Shared%20Documents/TSDS%20Upgrade%20Project/Parallel%20Year%20-%20Test%20Cases/TSDS%20Upgrade%20Project%20-%20ECDS%20KG%20Test%20Cases%20(DRAFT).docx?d=wf9e59a6a41884d64a19d0e6833056452&amp;csf=1&amp;web=1&amp;e=1CJR6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texasstudentdatasystem.org/sites/texasstudentdatasystem.org/files/tsds-upgrade-project-ecds-public-pk-test-cases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WEDSAPI" TargetMode="External"/><Relationship Id="rId7" Type="http://schemas.openxmlformats.org/officeDocument/2006/relationships/hyperlink" Target="https://tealprod.tea.state.tx.us/tims/browse/TSDSKB-558" TargetMode="External"/><Relationship Id="rId2" Type="http://schemas.openxmlformats.org/officeDocument/2006/relationships/hyperlink" Target="mailto:TSDSCustomerSupport@tea.texas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tealprod.tea.state.tx.us/tims/issues/?filter=11815" TargetMode="External"/><Relationship Id="rId5" Type="http://schemas.openxmlformats.org/officeDocument/2006/relationships/hyperlink" Target="https://tealprod.tea.state.tx.us/TSDS/Support" TargetMode="External"/><Relationship Id="rId4" Type="http://schemas.openxmlformats.org/officeDocument/2006/relationships/hyperlink" Target="https://www.texasstudentdatasystem.org/tsds/about/resources#KnownIssu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smartsheet.com/b/form/4d5f51a7bf624ae884e5f21c31fa5853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academics/early-childhood-education/24-27commissionerslistpk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>
            <a:normAutofit fontScale="90000"/>
          </a:bodyPr>
          <a:lstStyle/>
          <a:p>
            <a:r>
              <a:rPr lang="en-US"/>
              <a:t>TITLE</a:t>
            </a:r>
            <a:r>
              <a:rPr lang="en-US" baseline="0"/>
              <a:t> SLIDE: ESC Vendor Training for One Component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5666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i="0" u="none" strike="noStrike" dirty="0">
                <a:solidFill>
                  <a:srgbClr val="0D6CB9"/>
                </a:solidFill>
                <a:effectLst/>
                <a:latin typeface="Calibri" panose="020F0502020204030204" pitchFamily="34" charset="0"/>
              </a:rPr>
              <a:t>EARLY CHILDHOOD DATA SYSTEM</a:t>
            </a:r>
            <a:r>
              <a:rPr lang="en-US" sz="4800" b="1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 PREKINDERGARTEN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July 30-31</a:t>
            </a:r>
            <a:r>
              <a:rPr lang="en-US" sz="2400" b="1" dirty="0">
                <a:solidFill>
                  <a:srgbClr val="0D6CB9"/>
                </a:solidFill>
              </a:rPr>
              <a:t>, 2024 and August 1, 2024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DESCRIPTOR TABLE UPDATES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C207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PKTeacherRequirement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descriptor table values have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added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98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Be employed as a prekindergarten teacher in a school district with no additional high-quality prekindergarten qualification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99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Contract Entity – employed as a prekindergarten teacher in a school district with no additional high-quality prekindergarten qualifications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7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following report will be impacted by the C207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PKTeacherRequirement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descriptor table values that will be added:</a:t>
            </a: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ECD0-000-010 Early Childhood High Quality PK Components Completion</a:t>
            </a: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41345B2B-370F-8135-4010-0C6112123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0"/>
          <a:stretch/>
        </p:blipFill>
        <p:spPr bwMode="auto">
          <a:xfrm>
            <a:off x="296867" y="2197237"/>
            <a:ext cx="11598265" cy="3143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C14100-F324-D2CC-A1C3-A7B928E8D5A0}"/>
              </a:ext>
            </a:extLst>
          </p:cNvPr>
          <p:cNvSpPr/>
          <p:nvPr/>
        </p:nvSpPr>
        <p:spPr>
          <a:xfrm>
            <a:off x="6139631" y="3462262"/>
            <a:ext cx="531073" cy="1716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4C6CE-E76D-9E8C-AEBD-72B31F8BB3D5}"/>
              </a:ext>
            </a:extLst>
          </p:cNvPr>
          <p:cNvSpPr/>
          <p:nvPr/>
        </p:nvSpPr>
        <p:spPr>
          <a:xfrm>
            <a:off x="9312628" y="3462262"/>
            <a:ext cx="531073" cy="1716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37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following report will be updated to include the teacher “Inst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Strt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” and “Inst End” dates:</a:t>
            </a: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ECD0-000-006 Early Childhood PK Data Submission</a:t>
            </a:r>
          </a:p>
        </p:txBody>
      </p:sp>
      <p:pic>
        <p:nvPicPr>
          <p:cNvPr id="1027" name="Picture 6">
            <a:extLst>
              <a:ext uri="{FF2B5EF4-FFF2-40B4-BE49-F238E27FC236}">
                <a16:creationId xmlns:a16="http://schemas.microsoft.com/office/drawing/2014/main" id="{501B4732-FF6F-A38F-8A13-061123005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9"/>
          <a:stretch/>
        </p:blipFill>
        <p:spPr bwMode="auto">
          <a:xfrm>
            <a:off x="243590" y="2035800"/>
            <a:ext cx="11704820" cy="36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1A6FFF-B9DB-FC1E-C7E6-29E7CCB01542}"/>
              </a:ext>
            </a:extLst>
          </p:cNvPr>
          <p:cNvSpPr/>
          <p:nvPr/>
        </p:nvSpPr>
        <p:spPr>
          <a:xfrm rot="5400000">
            <a:off x="10626697" y="4292809"/>
            <a:ext cx="257308" cy="92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61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business rules will be impacted by the C207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PKTeacherRequirement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descriptor table values that will be added: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30040-0049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30040-0057</a:t>
            </a: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6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endParaRPr lang="en-US" sz="40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6EAE2-81D6-4A12-C9BC-2EE7B9F54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904580"/>
            <a:ext cx="10623762" cy="494240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9F134EF8-E83E-774C-5AA3-C2CECDF14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850010"/>
              </p:ext>
            </p:extLst>
          </p:nvPr>
        </p:nvGraphicFramePr>
        <p:xfrm>
          <a:off x="947095" y="1363823"/>
          <a:ext cx="9624824" cy="4600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339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49567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2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Data Element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Data Element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ASSESSMENT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TitleofAssessment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SCORE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84025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CLASS-ID-NUMBER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SectionIdentifier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05440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641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825699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6970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13455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E0790 (was E1390)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EMERGENT-BILINGUAL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EmergentBilingualIndicator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8200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E3044 (was E1079)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PRIMARY-PK-FUNDING-SOURCE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PKFundingSource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74763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E3044 (was E1080)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SECONDARY-PK-FUNDING-SOURCE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PKFundingSource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550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74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19496"/>
              </p:ext>
            </p:extLst>
          </p:nvPr>
        </p:nvGraphicFramePr>
        <p:xfrm>
          <a:off x="712380" y="1809062"/>
          <a:ext cx="1062376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015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393808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483993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Descriptor Table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XML Code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Upgrade Descriptor Table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C061 (was DC079)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EMERGENT-BILINGUAL-TYPE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EmergentBilingualIndicator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C303 (was DC096)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ProgramType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C310 (was DC152)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/>
                        <a:t>PK-SCHOOL-TYPE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err="1"/>
                        <a:t>PKSchoolType</a:t>
                      </a:r>
                      <a:endParaRPr lang="en-US" sz="1800" i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6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C311 (was DC153)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STUDENT-INSTRUCTION-TYPE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PKStudentInstruction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C312 (was DC154)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ASSESSMENT-TITLE-CODE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TitleOfAssessment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BD10C1-6C0F-3557-2722-A8CE230B802C}"/>
              </a:ext>
            </a:extLst>
          </p:cNvPr>
          <p:cNvSpPr txBox="1">
            <a:spLocks/>
          </p:cNvSpPr>
          <p:nvPr/>
        </p:nvSpPr>
        <p:spPr>
          <a:xfrm>
            <a:off x="712380" y="904580"/>
            <a:ext cx="10623762" cy="49424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Descriptor Table Name Changes:</a:t>
            </a:r>
          </a:p>
        </p:txBody>
      </p:sp>
    </p:spTree>
    <p:extLst>
      <p:ext uri="{BB962C8B-B14F-4D97-AF65-F5344CB8AC3E}">
        <p14:creationId xmlns:p14="http://schemas.microsoft.com/office/powerpoint/2010/main" val="8507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codes instead of descriptors to trigger validations: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“If </a:t>
            </a:r>
            <a:r>
              <a:rPr lang="en-US" err="1">
                <a:solidFill>
                  <a:srgbClr val="595959"/>
                </a:solidFill>
              </a:rPr>
              <a:t>ReportAssessmentType</a:t>
            </a:r>
            <a:r>
              <a:rPr lang="en-US">
                <a:solidFill>
                  <a:srgbClr val="595959"/>
                </a:solidFill>
              </a:rPr>
              <a:t> is  "02" (ECDS - PK)…”</a:t>
            </a: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validation rule information updates for 46010-0002, 46010-0004, 60010-0006 from TEDS for rule number 10010-0021 for the 2024-2025 school year.">
            <a:extLst>
              <a:ext uri="{FF2B5EF4-FFF2-40B4-BE49-F238E27FC236}">
                <a16:creationId xmlns:a16="http://schemas.microsoft.com/office/drawing/2014/main" id="{B90BD8D0-CE92-3C66-2EAF-28B28BF6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85" y="2258266"/>
            <a:ext cx="9494230" cy="36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Business validation logic requires that a </a:t>
            </a:r>
            <a:r>
              <a:rPr lang="en-US" err="1">
                <a:solidFill>
                  <a:srgbClr val="595959"/>
                </a:solidFill>
              </a:rPr>
              <a:t>BeginDate</a:t>
            </a:r>
            <a:r>
              <a:rPr lang="en-US">
                <a:solidFill>
                  <a:srgbClr val="595959"/>
                </a:solidFill>
              </a:rPr>
              <a:t> and </a:t>
            </a:r>
            <a:r>
              <a:rPr lang="en-US" err="1">
                <a:solidFill>
                  <a:srgbClr val="595959"/>
                </a:solidFill>
              </a:rPr>
              <a:t>EndDate</a:t>
            </a:r>
            <a:r>
              <a:rPr lang="en-US">
                <a:solidFill>
                  <a:srgbClr val="595959"/>
                </a:solidFill>
              </a:rPr>
              <a:t> must be populated: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validation rule information updates for 30305-0025 and 40110-0184 from TEDS  for the 2024-2025 school year.">
            <a:extLst>
              <a:ext uri="{FF2B5EF4-FFF2-40B4-BE49-F238E27FC236}">
                <a16:creationId xmlns:a16="http://schemas.microsoft.com/office/drawing/2014/main" id="{A9D08EEF-3DC9-1551-2440-BA5CE5E2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28" y="2118511"/>
            <a:ext cx="9815544" cy="38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32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9E05-1A25-0A1E-5D37-A6EEB659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5ADDD7-5B5C-978A-D77A-9B023547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BC48140-71C7-F57B-F7D7-29A5F34FB2D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dirty="0">
                <a:solidFill>
                  <a:srgbClr val="595959"/>
                </a:solidFill>
              </a:rPr>
              <a:t>Promotion Logic:</a:t>
            </a:r>
            <a:endParaRPr lang="en-US" dirty="0">
              <a:solidFill>
                <a:srgbClr val="595959"/>
              </a:solidFill>
              <a:hlinkClick r:id="rId2"/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hlinkClick r:id="rId3"/>
              </a:rPr>
              <a:t>ECDS Prekindergarten Promotion Logic</a:t>
            </a: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Student &gt; Enrollment (School Association) Category/Subcategory: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Promotion logic for E3044 </a:t>
            </a:r>
            <a:r>
              <a:rPr lang="en-US" dirty="0" err="1">
                <a:solidFill>
                  <a:srgbClr val="595959"/>
                </a:solidFill>
              </a:rPr>
              <a:t>PKFundingSource</a:t>
            </a:r>
            <a:r>
              <a:rPr lang="en-US" dirty="0">
                <a:solidFill>
                  <a:srgbClr val="595959"/>
                </a:solidFill>
              </a:rPr>
              <a:t> based on </a:t>
            </a:r>
            <a:r>
              <a:rPr lang="en-US" dirty="0" err="1">
                <a:solidFill>
                  <a:srgbClr val="595959"/>
                </a:solidFill>
              </a:rPr>
              <a:t>OrderofPKFundingSource</a:t>
            </a:r>
            <a:r>
              <a:rPr lang="en-US" dirty="0">
                <a:solidFill>
                  <a:srgbClr val="595959"/>
                </a:solidFill>
              </a:rPr>
              <a:t>=1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Promotion logic for E3044 </a:t>
            </a:r>
            <a:r>
              <a:rPr lang="en-US" dirty="0" err="1">
                <a:solidFill>
                  <a:srgbClr val="595959"/>
                </a:solidFill>
              </a:rPr>
              <a:t>PKFundingSource</a:t>
            </a:r>
            <a:r>
              <a:rPr lang="en-US" dirty="0">
                <a:solidFill>
                  <a:srgbClr val="595959"/>
                </a:solidFill>
              </a:rPr>
              <a:t> based on </a:t>
            </a:r>
            <a:r>
              <a:rPr lang="en-US" dirty="0" err="1">
                <a:solidFill>
                  <a:srgbClr val="595959"/>
                </a:solidFill>
              </a:rPr>
              <a:t>OrderofPKFundingSource</a:t>
            </a:r>
            <a:r>
              <a:rPr lang="en-US" dirty="0">
                <a:solidFill>
                  <a:srgbClr val="595959"/>
                </a:solidFill>
              </a:rPr>
              <a:t>=2</a:t>
            </a:r>
          </a:p>
          <a:p>
            <a:pPr lvl="2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Student &gt; Student Enrollment Program Category/Subcategory: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Promotion logic for E1337 </a:t>
            </a:r>
            <a:r>
              <a:rPr lang="en-US" dirty="0" err="1">
                <a:solidFill>
                  <a:srgbClr val="595959"/>
                </a:solidFill>
              </a:rPr>
              <a:t>ProgramType</a:t>
            </a:r>
            <a:r>
              <a:rPr lang="en-US" dirty="0">
                <a:solidFill>
                  <a:srgbClr val="595959"/>
                </a:solidFill>
              </a:rPr>
              <a:t> descriptor value of (’33’ Special Education) will write a value of ‘1’ for the latest </a:t>
            </a:r>
            <a:r>
              <a:rPr lang="en-US" dirty="0" err="1">
                <a:solidFill>
                  <a:srgbClr val="595959"/>
                </a:solidFill>
              </a:rPr>
              <a:t>StudentSpecialEducationProgramAssociation.BeginDate</a:t>
            </a:r>
            <a:r>
              <a:rPr lang="en-US" dirty="0">
                <a:solidFill>
                  <a:srgbClr val="595959"/>
                </a:solidFill>
              </a:rPr>
              <a:t> or </a:t>
            </a:r>
            <a:r>
              <a:rPr lang="en-US" dirty="0" err="1">
                <a:solidFill>
                  <a:srgbClr val="595959"/>
                </a:solidFill>
              </a:rPr>
              <a:t>StudentSpecialEducationProgramAssociation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EndDate</a:t>
            </a:r>
            <a:r>
              <a:rPr lang="en-US" dirty="0">
                <a:solidFill>
                  <a:srgbClr val="595959"/>
                </a:solidFill>
              </a:rPr>
              <a:t> is null or after the first day of school, else will write a value of ‘0’.</a:t>
            </a:r>
          </a:p>
          <a:p>
            <a:pPr marL="914400" lvl="2" indent="0"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9E05-1A25-0A1E-5D37-A6EEB659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5ADDD7-5B5C-978A-D77A-9B023547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BC48140-71C7-F57B-F7D7-29A5F34FB2D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dirty="0">
                <a:solidFill>
                  <a:srgbClr val="595959"/>
                </a:solidFill>
              </a:rPr>
              <a:t>Promotion Logic:</a:t>
            </a:r>
            <a:endParaRPr lang="en-US" dirty="0">
              <a:solidFill>
                <a:srgbClr val="595959"/>
              </a:solidFill>
              <a:hlinkClick r:id="rId2"/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hlinkClick r:id="rId3"/>
              </a:rPr>
              <a:t>ECDS Prekindergarten Promotion Logic</a:t>
            </a: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Staff &gt; Teacher Class Assignment Categories/Subcategories: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Updated promotion logic for E1454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ClassroomPosition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which was prompted by TEDS 2025.2.0. addendum update:</a:t>
            </a:r>
          </a:p>
          <a:p>
            <a:pPr lvl="3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Removed Entity/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CommonType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StaffSectionAssociation.ClassroomPositionSet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lvl="3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Replaced E3092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ClassroomPositionBeginDate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with E3010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BeginDate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lvl="3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promotion logic for E1454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ClassroomPosition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 element: “Data is promoted as of latest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BeginDate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 marL="914400" lvl="2" indent="0"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/>
              <a:t>AGENDA – ECDS PREKINDERGARTEN</a:t>
            </a:r>
          </a:p>
        </p:txBody>
      </p:sp>
      <p:pic>
        <p:nvPicPr>
          <p:cNvPr id="9" name="Picture 8" descr="Hourglass and a calendar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2788" y="853159"/>
            <a:ext cx="5383212" cy="515168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ea typeface="+mn-lt"/>
                <a:cs typeface="+mn-lt"/>
              </a:rPr>
              <a:t>PROGRAM AREA</a:t>
            </a:r>
            <a:endParaRPr lang="en-US" sz="22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ea typeface="+mn-lt"/>
                <a:cs typeface="+mn-lt"/>
              </a:rPr>
              <a:t>2024-2025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Data Governance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Descriptor Table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Report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Business Rule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TSDS Upgrade Updates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>
                <a:ea typeface="+mn-lt"/>
                <a:cs typeface="+mn-lt"/>
              </a:rPr>
              <a:t>CLOSEOUT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Frequently Asked Questions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Technical </a:t>
            </a:r>
            <a:r>
              <a:rPr lang="en-US" sz="2000" dirty="0">
                <a:ea typeface="+mn-lt"/>
                <a:cs typeface="+mn-lt"/>
              </a:rPr>
              <a:t>Resources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887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06E7D-266A-44D8-CB73-35B58377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5E7A40-C956-7CF8-8F7E-EA21D2BC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9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6E81C4-EDC1-17E7-CF06-3059DAAB1934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Cases:</a:t>
            </a:r>
            <a:endParaRPr lang="en-US" sz="1800" dirty="0">
              <a:solidFill>
                <a:srgbClr val="595959"/>
              </a:solidFill>
              <a:hlinkClick r:id="rId3"/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hlinkClick r:id="rId4"/>
              </a:rPr>
              <a:t>ECDS Prekindergarten Test Cases</a:t>
            </a:r>
            <a:endParaRPr lang="en-US" dirty="0">
              <a:solidFill>
                <a:srgbClr val="595959"/>
              </a:solidFill>
            </a:endParaRPr>
          </a:p>
          <a:p>
            <a:pPr lvl="2">
              <a:buClr>
                <a:srgbClr val="F16038"/>
              </a:buClr>
            </a:pPr>
            <a:endParaRPr lang="en-US" sz="1800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Case 1 – Student Data</a:t>
            </a:r>
          </a:p>
          <a:p>
            <a:pPr lvl="2">
              <a:buClr>
                <a:srgbClr val="F16038"/>
              </a:buClr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Case 2 – Teacher Data</a:t>
            </a:r>
          </a:p>
          <a:p>
            <a:pPr lvl="2">
              <a:buClr>
                <a:srgbClr val="F16038"/>
              </a:buClr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Case 3 – Student Assessment Completion</a:t>
            </a:r>
          </a:p>
          <a:p>
            <a:pPr lvl="2">
              <a:buClr>
                <a:srgbClr val="F16038"/>
              </a:buClr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Case 4 – PK Proficiency Summary</a:t>
            </a:r>
          </a:p>
        </p:txBody>
      </p:sp>
    </p:spTree>
    <p:extLst>
      <p:ext uri="{BB962C8B-B14F-4D97-AF65-F5344CB8AC3E}">
        <p14:creationId xmlns:p14="http://schemas.microsoft.com/office/powerpoint/2010/main" val="1395659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Closeout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570601"/>
            <a:ext cx="4665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502125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87817"/>
              </p:ext>
            </p:extLst>
          </p:nvPr>
        </p:nvGraphicFramePr>
        <p:xfrm>
          <a:off x="632178" y="1306688"/>
          <a:ext cx="1095022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Early Childhood Data System Collection (ECDS) - PK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November 11,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Private Prekindergarten application deadline for BPD (Business Partner Directory) Org</a:t>
                      </a:r>
                    </a:p>
                    <a:p>
                      <a:r>
                        <a:rPr lang="en-US" sz="2400"/>
                        <a:t>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29,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Submission due date for LEAs and Private Prekindergarten</a:t>
                      </a:r>
                    </a:p>
                    <a:p>
                      <a:r>
                        <a:rPr lang="en-US" sz="2400"/>
                        <a:t>Organizations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June 26,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10,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99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67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30061-50ED-D709-D53D-4C38A6D1B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851050"/>
            <a:ext cx="1079205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How will the ECDS Private Prekindergarten data submission be impacted with the transition from XML to API?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the 2024-2025 school year, TEA has made the decision to </a:t>
            </a:r>
            <a:r>
              <a:rPr lang="en-US" u="sng" dirty="0">
                <a:solidFill>
                  <a:schemeClr val="tx1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 collect private prekindergarten data for the optional TSDS ECDS data submission.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TEA will continue to evaluate the need and ability of private prekindergarten organizations to report this data in the future through TSDS.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1417455" y="222868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C7837-9F29-06DA-F932-41F15651F14E}"/>
              </a:ext>
            </a:extLst>
          </p:cNvPr>
          <p:cNvSpPr txBox="1">
            <a:spLocks/>
          </p:cNvSpPr>
          <p:nvPr/>
        </p:nvSpPr>
        <p:spPr>
          <a:xfrm>
            <a:off x="687570" y="893291"/>
            <a:ext cx="11275829" cy="4467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5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C7837-9F29-06DA-F932-41F15651F14E}"/>
              </a:ext>
            </a:extLst>
          </p:cNvPr>
          <p:cNvSpPr txBox="1">
            <a:spLocks/>
          </p:cNvSpPr>
          <p:nvPr/>
        </p:nvSpPr>
        <p:spPr>
          <a:xfrm>
            <a:off x="687570" y="893291"/>
            <a:ext cx="11275829" cy="44675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Support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TSDSCustomerSupport@tea.texas.gov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Specifications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400" dirty="0">
                <a:solidFill>
                  <a:srgbClr val="595959"/>
                </a:solidFill>
                <a:hlinkClick r:id="rId3"/>
              </a:rPr>
              <a:t>2024-2025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TSDS Web-Enabled Data Standards (TWEDS)</a:t>
            </a:r>
            <a:endParaRPr lang="en-US" sz="2400" dirty="0">
              <a:solidFill>
                <a:srgbClr val="595959"/>
              </a:solidFill>
              <a:ea typeface="Calibri"/>
              <a:cs typeface="Calibri"/>
              <a:hlinkClick r:id="rId4"/>
            </a:endParaRPr>
          </a:p>
          <a:p>
            <a:pPr lvl="1">
              <a:buClr>
                <a:srgbClr val="F16038"/>
              </a:buClr>
            </a:pPr>
            <a:r>
              <a:rPr lang="en-US" sz="2400" dirty="0">
                <a:solidFill>
                  <a:srgbClr val="595959"/>
                </a:solidFill>
                <a:ea typeface="Calibri"/>
                <a:cs typeface="Calibri"/>
                <a:hlinkClick r:id="rId4"/>
              </a:rPr>
              <a:t>Known Issues</a:t>
            </a:r>
            <a:endParaRPr lang="en-US" sz="2400" dirty="0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TSDS Incident Management System (TIMS)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lvl="1">
              <a:spcBef>
                <a:spcPts val="300"/>
              </a:spcBef>
              <a:buClr>
                <a:srgbClr val="F16038"/>
              </a:buClr>
            </a:pPr>
            <a:r>
              <a:rPr lang="en-US" dirty="0">
                <a:solidFill>
                  <a:srgbClr val="172B4D"/>
                </a:solidFill>
                <a:ea typeface="+mn-lt"/>
                <a:cs typeface="+mn-lt"/>
                <a:hlinkClick r:id="rId5"/>
              </a:rPr>
              <a:t>TSDS Incident Management System (TIMS) Support Application</a:t>
            </a:r>
            <a:endParaRPr lang="en-US" dirty="0">
              <a:solidFill>
                <a:srgbClr val="595959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72B4D"/>
                </a:solidFill>
                <a:effectLst/>
                <a:uLnTx/>
                <a:uFillTx/>
                <a:ea typeface="+mn-ea"/>
                <a:cs typeface="Calibri"/>
                <a:hlinkClick r:id="rId6"/>
              </a:rPr>
              <a:t>TIMS Knowledge Base Article Repository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Calibri"/>
              <a:hlinkClick r:id="rId7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01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CA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85371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Early Childhood Education Division</a:t>
            </a: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Tori Lee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Division Director</a:t>
            </a:r>
            <a:endParaRPr lang="en-US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Sylina Valdez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Programs Director</a:t>
            </a:r>
            <a:endParaRPr lang="en-US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Rebecca Matz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Program and Enrollment Specialist</a:t>
            </a:r>
            <a:endParaRPr lang="en-US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Magali Farooqi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Early Childhood Assessment Specialist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Lauren Gomez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Curriculum and Instruction Specialist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Jennifer Bruning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Family Engagement Specialist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Program-related questions can be submitted to the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Early Childhood Education Division Support Portal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9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PROGRAM AREA UPDATES &amp; GUIDANCE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151813" y="736989"/>
            <a:ext cx="11774716" cy="510183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ECDS Kindergarten Assessment Guidance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Ensure student information is loaded in a timely manner – Programs team will be pulling data on when an LEA begins promoting data to determine if extensions will be granted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There are no exemptions given for LEAs that do not use one of the two commissioner-approved kindergarten reading instruments (TX-KEA or mCLASS Texas)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ECDS Prekindergarten Assessment Update</a:t>
            </a:r>
            <a:endParaRPr lang="en-US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list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 will be implemented this school year – There are no exemptions given for LEAs that do not administer commissioner-approved pre-k instruments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There will be no collection of MOY prekindergarten data through ECDS for the 24-25 SY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High-Quality Prekindergarten ECDS Reporting Update</a:t>
            </a:r>
            <a:endParaRPr lang="en-US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SY 24-25: PK Teacher Requirement code table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add’l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update to add a “does not meet” code and will generate a fatal error if left blank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Notes for PK School Type Code updated to address Child Care Operation Number (next slide)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June 2024- Commissioner's Rule 19 TAC 102.1003 updated to align with HB 2729 and create consistency with Texas Education Code Chapter 29 Subchapter E-1.  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sz="2000" dirty="0">
              <a:solidFill>
                <a:srgbClr val="0D6CB9"/>
              </a:solidFill>
              <a:ea typeface="Calibri"/>
              <a:cs typeface="Calibri"/>
            </a:endParaRPr>
          </a:p>
          <a:p>
            <a:pPr marL="0" indent="0">
              <a:buClr>
                <a:srgbClr val="D8D8D8"/>
              </a:buClr>
              <a:buNone/>
            </a:pPr>
            <a:endParaRPr lang="en-US" sz="2400" dirty="0">
              <a:solidFill>
                <a:srgbClr val="0D6CB9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48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PROGRAM AREA UPDATES &amp; GUIDANCE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535171" y="1218904"/>
            <a:ext cx="10842982" cy="470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DR6 Notes for PK School Type Code Table have been updated.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For Codes 11 and 12: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b="0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This school type code </a:t>
            </a:r>
            <a:r>
              <a:rPr lang="en-US" b="1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WILL </a:t>
            </a:r>
            <a:r>
              <a:rPr lang="en-US" b="0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require the LEA to submit a Child Care Operation Number, if partnering with a licensed provider. If the partnering provider is </a:t>
            </a:r>
            <a:r>
              <a:rPr lang="en-US" b="1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NOT</a:t>
            </a:r>
            <a:r>
              <a:rPr lang="en-US" b="0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 licensed, eight zeros, "</a:t>
            </a:r>
            <a:r>
              <a:rPr lang="en-US" b="1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00000000</a:t>
            </a:r>
            <a:r>
              <a:rPr lang="en-US" b="0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", must be entered.)</a:t>
            </a:r>
            <a:endParaRPr lang="en-US" b="0" i="0" dirty="0"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9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2024-2025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035986"/>
            <a:ext cx="4665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2024-2025</a:t>
            </a:r>
          </a:p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381688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No updates to the following since the TSDS Spring training: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Data Elements</a:t>
            </a:r>
            <a:endParaRPr lang="en-US" dirty="0">
              <a:solidFill>
                <a:srgbClr val="595959"/>
              </a:solidFill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Business Rules</a:t>
            </a:r>
            <a:endParaRPr lang="en-US" dirty="0">
              <a:solidFill>
                <a:srgbClr val="595959"/>
              </a:solidFill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6758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b="1" dirty="0">
                <a:solidFill>
                  <a:srgbClr val="595959"/>
                </a:solidFill>
              </a:rPr>
              <a:t>Descriptor Table Updates: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C312 </a:t>
            </a:r>
            <a:r>
              <a:rPr lang="en-US" dirty="0" err="1">
                <a:solidFill>
                  <a:srgbClr val="595959"/>
                </a:solidFill>
              </a:rPr>
              <a:t>TitleOfAssessment</a:t>
            </a:r>
            <a:r>
              <a:rPr lang="en-US" dirty="0">
                <a:solidFill>
                  <a:srgbClr val="595959"/>
                </a:solidFill>
              </a:rPr>
              <a:t>: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New Prekindergarten Assessments for 2024-2025 School Year</a:t>
            </a:r>
          </a:p>
          <a:p>
            <a:pPr marL="0" indent="0">
              <a:buClr>
                <a:srgbClr val="D8D8D8"/>
              </a:buClr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A9D79DD-A005-513F-2793-1A0172D1B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294818"/>
            <a:ext cx="8274756" cy="36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6597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b="1" dirty="0">
                <a:solidFill>
                  <a:srgbClr val="595959"/>
                </a:solidFill>
              </a:rPr>
              <a:t>Descriptor Table Updates: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C312 </a:t>
            </a:r>
            <a:r>
              <a:rPr lang="en-US" dirty="0" err="1">
                <a:solidFill>
                  <a:srgbClr val="595959"/>
                </a:solidFill>
              </a:rPr>
              <a:t>TitleOfAssessment</a:t>
            </a:r>
            <a:r>
              <a:rPr lang="en-US" dirty="0">
                <a:solidFill>
                  <a:srgbClr val="595959"/>
                </a:solidFill>
              </a:rPr>
              <a:t>:</a:t>
            </a:r>
            <a:endParaRPr lang="en-US" dirty="0">
              <a:solidFill>
                <a:srgbClr val="595959"/>
              </a:solidFill>
              <a:cs typeface="Calibri"/>
            </a:endParaRPr>
          </a:p>
          <a:p>
            <a:pPr lvl="2">
              <a:buClr>
                <a:srgbClr val="F16038"/>
              </a:buClr>
            </a:pPr>
            <a:r>
              <a:rPr lang="en-US" sz="1600" b="1" dirty="0">
                <a:solidFill>
                  <a:srgbClr val="595959"/>
                </a:solidFill>
              </a:rPr>
              <a:t>Deleted</a:t>
            </a:r>
            <a:r>
              <a:rPr lang="en-US" sz="1600" dirty="0">
                <a:solidFill>
                  <a:srgbClr val="595959"/>
                </a:solidFill>
              </a:rPr>
              <a:t> Prekindergarten Assessments for 2024-2025 School Year</a:t>
            </a:r>
            <a:endParaRPr lang="en-US" sz="1600" dirty="0">
              <a:solidFill>
                <a:srgbClr val="595959"/>
              </a:solidFill>
              <a:cs typeface="Calibri"/>
            </a:endParaRPr>
          </a:p>
          <a:p>
            <a:pPr marL="914400" lvl="2" indent="0">
              <a:buClr>
                <a:srgbClr val="F16038"/>
              </a:buClr>
              <a:buNone/>
            </a:pPr>
            <a:endParaRPr lang="en-US" sz="1600" dirty="0">
              <a:solidFill>
                <a:srgbClr val="595959"/>
              </a:solidFill>
              <a:cs typeface="Calibri"/>
            </a:endParaRPr>
          </a:p>
          <a:p>
            <a:pPr marL="0" indent="0">
              <a:buClr>
                <a:srgbClr val="D8D8D8"/>
              </a:buClr>
              <a:buNone/>
            </a:pPr>
            <a:endParaRPr lang="en-US" dirty="0">
              <a:solidFill>
                <a:srgbClr val="0D6CB9"/>
              </a:solidFill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85F353-B671-95DE-5625-7FA562F20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54" y="2278515"/>
            <a:ext cx="6650265" cy="36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6999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NT Service\spsearch</DisplayName>
        <AccountId>3</AccountId>
        <AccountType/>
      </UserInfo>
      <UserInfo>
        <DisplayName>Calder, Dianne</DisplayName>
        <AccountId>132</AccountId>
        <AccountType/>
      </UserInfo>
    </SharedWithUsers>
    <Notes xmlns="963efe96-9f3c-464d-8c8b-c76864a22e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4" ma:contentTypeDescription="Create a new document." ma:contentTypeScope="" ma:versionID="acd0262c3cecfea325db23c93f88613c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96d3ba2171e376e637e1491a3712e691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692CD-7339-4E15-8B85-65EB8EAE7D52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963efe96-9f3c-464d-8c8b-c76864a22ed0"/>
    <ds:schemaRef ds:uri="http://schemas.microsoft.com/office/2006/metadata/properties"/>
    <ds:schemaRef ds:uri="533e3360-6378-4210-ada2-16ccdb17d2c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339313-DA4B-476E-8E15-EB1D41405F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3efe96-9f3c-464d-8c8b-c76864a22ed0"/>
    <ds:schemaRef ds:uri="533e3360-6378-4210-ada2-16ccdb17d2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34247</TotalTime>
  <Words>1194</Words>
  <Application>Microsoft Office PowerPoint</Application>
  <PresentationFormat>Widescreen</PresentationFormat>
  <Paragraphs>217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Wingdings</vt:lpstr>
      <vt:lpstr>2_Office Theme</vt:lpstr>
      <vt:lpstr>TITLE SLIDE: ESC Vendor Training for One Component</vt:lpstr>
      <vt:lpstr>AGENDA – ECDS PREKINDERGARTEN</vt:lpstr>
      <vt:lpstr>PROGRAM AREA UPDATES &amp; GUIDANCE</vt:lpstr>
      <vt:lpstr>PROGRAM AREA UPDATES &amp; GUIDANCE</vt:lpstr>
      <vt:lpstr>PROGRAM AREA UPDATES &amp; GUIDANCE</vt:lpstr>
      <vt:lpstr>TITLE SLIDE: 2024-2025 School Year</vt:lpstr>
      <vt:lpstr>DATA GOVERNANCE UPDATES</vt:lpstr>
      <vt:lpstr>DATA GOVERNANCE UPDATES</vt:lpstr>
      <vt:lpstr>DATA GOVERNANCE UPDATES</vt:lpstr>
      <vt:lpstr>DESCRIPTOR TABLE UPDATES</vt:lpstr>
      <vt:lpstr>REPORT UPDATES 3</vt:lpstr>
      <vt:lpstr>REPORT UPDATES 3</vt:lpstr>
      <vt:lpstr>BUSINESS RULE UPDATES 2</vt:lpstr>
      <vt:lpstr>TSDS UPGRADE PROJECT UPDATES</vt:lpstr>
      <vt:lpstr>TSDS UPGRADE PROJECT UPDATES 3</vt:lpstr>
      <vt:lpstr>TSDS UPGRADE PROJECT UPDATES 2</vt:lpstr>
      <vt:lpstr>TSDS UPGRADE PROJECT UPDATES 4</vt:lpstr>
      <vt:lpstr>TSDS UPGRADE PROJECT UPDATES 5</vt:lpstr>
      <vt:lpstr>TSDS UPGRADE PROJECT UPDATES 5</vt:lpstr>
      <vt:lpstr>TSDS UPGRADE PROJECT UPDATES 9</vt:lpstr>
      <vt:lpstr>TITLE SLIDE: Closeout</vt:lpstr>
      <vt:lpstr>TIMELINE 3</vt:lpstr>
      <vt:lpstr>FREQUENTLY ASKED QUESTIONS</vt:lpstr>
      <vt:lpstr>TECHNICAL 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ESC Vendor Training ECDS PK - Summer</dc:title>
  <dc:creator>Edward.Linden@tea.texas.gov</dc:creator>
  <cp:lastModifiedBy>Linden, Edward</cp:lastModifiedBy>
  <cp:revision>15</cp:revision>
  <dcterms:created xsi:type="dcterms:W3CDTF">2020-11-05T16:39:19Z</dcterms:created>
  <dcterms:modified xsi:type="dcterms:W3CDTF">2024-08-02T13:27:50Z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