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42"/>
  </p:notesMasterIdLst>
  <p:sldIdLst>
    <p:sldId id="2145706919" r:id="rId5"/>
    <p:sldId id="2145706922" r:id="rId6"/>
    <p:sldId id="430" r:id="rId7"/>
    <p:sldId id="2145706972" r:id="rId8"/>
    <p:sldId id="2145707034" r:id="rId9"/>
    <p:sldId id="2145707002" r:id="rId10"/>
    <p:sldId id="2145707004" r:id="rId11"/>
    <p:sldId id="2145707005" r:id="rId12"/>
    <p:sldId id="2145707006" r:id="rId13"/>
    <p:sldId id="2145707007" r:id="rId14"/>
    <p:sldId id="2145707008" r:id="rId15"/>
    <p:sldId id="2145707011" r:id="rId16"/>
    <p:sldId id="2145707012" r:id="rId17"/>
    <p:sldId id="2145707033" r:id="rId18"/>
    <p:sldId id="1345" r:id="rId19"/>
    <p:sldId id="2145707015" r:id="rId20"/>
    <p:sldId id="2145707016" r:id="rId21"/>
    <p:sldId id="2145707019" r:id="rId22"/>
    <p:sldId id="2145707035" r:id="rId23"/>
    <p:sldId id="2145706996" r:id="rId24"/>
    <p:sldId id="2145707022" r:id="rId25"/>
    <p:sldId id="2145706997" r:id="rId26"/>
    <p:sldId id="1344" r:id="rId27"/>
    <p:sldId id="2145707023" r:id="rId28"/>
    <p:sldId id="2145707024" r:id="rId29"/>
    <p:sldId id="2145707025" r:id="rId30"/>
    <p:sldId id="2145706999" r:id="rId31"/>
    <p:sldId id="2145707027" r:id="rId32"/>
    <p:sldId id="2145707028" r:id="rId33"/>
    <p:sldId id="2145707029" r:id="rId34"/>
    <p:sldId id="2145707000" r:id="rId35"/>
    <p:sldId id="2145706975" r:id="rId36"/>
    <p:sldId id="1346" r:id="rId37"/>
    <p:sldId id="2145706977" r:id="rId38"/>
    <p:sldId id="2145707031" r:id="rId39"/>
    <p:sldId id="2145707030" r:id="rId40"/>
    <p:sldId id="214570696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A582DA48-7D9E-31AD-F8C7-11F055059304}" name="DeSantis, Candice" initials="CD" userId="S::Candice.DeSantis@tea.texas.gov::ebf7425b-4c1c-4725-9788-d1206430aedf" providerId="AD"/>
  <p188:author id="{DC4D774C-9497-7F7F-EF7B-A7BB31449806}" name="Muffoletto, Jamie" initials="MJ" userId="S::Jamie.Muffoletto@tea.texas.gov::daf1e3c6-8137-448a-b141-d23049d419b5"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3FF5F99C-0A32-E3F2-EA78-874C8D4A5835}" name="Adaky, Kathy" initials="AK" userId="S::kathy.adaky@tea.texas.gov::8c2da59b-9e4a-4960-a749-115f3818b707" providerId="AD"/>
  <p188:author id="{D640D5B4-7498-496A-9FD6-2B4F363C0616}" name="Pruitt, Donna" initials="PD" userId="S::Donna.Pruitt@tea.texas.gov::f6622e25-b5bf-4a3b-9fc8-ceb0ab749e45" providerId="AD"/>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856D94DE-37B1-D641-7707-F050FA0D2B36}" name="Pruitt, Donna" initials="PD" userId="S::donna.pruitt@tea.texas.gov::f6622e25-b5bf-4a3b-9fc8-ceb0ab749e45" providerId="AD"/>
  <p188:author id="{780B30E9-CD73-2CC8-5EFE-A32214077596}" name="Salinas, Alfredo" initials="SA" userId="S::Alfredo.Salinas@tea.texas.gov::8eb031a1-f34f-4bd0-8b04-be67c643340a" providerId="AD"/>
  <p188:author id="{A9065AF7-46C9-0673-C014-D4FF12DA83ED}"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AC69"/>
    <a:srgbClr val="CDDBF7"/>
    <a:srgbClr val="FFFFFF"/>
    <a:srgbClr val="0D6CB9"/>
    <a:srgbClr val="F48668"/>
    <a:srgbClr val="FEFA5E"/>
    <a:srgbClr val="DAE649"/>
    <a:srgbClr val="9B9B9B"/>
    <a:srgbClr val="C2DAED"/>
    <a:srgbClr val="F7A0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3B238A-E23B-4AFC-8754-045E0F9368EB}" v="3" dt="2024-03-26T14:39:45.3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18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lervidez, Leticia" userId="S::leticia.ollervidez@tea.texas.gov::12ccd2a1-d554-4cac-b492-4e314c2b5f8f" providerId="AD" clId="Web-{8E32D7A0-89A5-D148-A1C4-30D079DC096F}"/>
    <pc:docChg chg="modSld">
      <pc:chgData name="Ollervidez, Leticia" userId="S::leticia.ollervidez@tea.texas.gov::12ccd2a1-d554-4cac-b492-4e314c2b5f8f" providerId="AD" clId="Web-{8E32D7A0-89A5-D148-A1C4-30D079DC096F}" dt="2024-03-11T21:14:55.626" v="14"/>
      <pc:docMkLst>
        <pc:docMk/>
      </pc:docMkLst>
      <pc:sldChg chg="addSp delSp modSp modCm">
        <pc:chgData name="Ollervidez, Leticia" userId="S::leticia.ollervidez@tea.texas.gov::12ccd2a1-d554-4cac-b492-4e314c2b5f8f" providerId="AD" clId="Web-{8E32D7A0-89A5-D148-A1C4-30D079DC096F}" dt="2024-03-11T21:14:55.626" v="14"/>
        <pc:sldMkLst>
          <pc:docMk/>
          <pc:sldMk cId="3501367632" sldId="2145707016"/>
        </pc:sldMkLst>
        <pc:picChg chg="del">
          <ac:chgData name="Ollervidez, Leticia" userId="S::leticia.ollervidez@tea.texas.gov::12ccd2a1-d554-4cac-b492-4e314c2b5f8f" providerId="AD" clId="Web-{8E32D7A0-89A5-D148-A1C4-30D079DC096F}" dt="2024-03-11T20:58:58.600" v="0"/>
          <ac:picMkLst>
            <pc:docMk/>
            <pc:sldMk cId="3501367632" sldId="2145707016"/>
            <ac:picMk id="4" creationId="{D793DBEA-7965-948E-5242-0CB958902670}"/>
          </ac:picMkLst>
        </pc:picChg>
        <pc:picChg chg="add mod">
          <ac:chgData name="Ollervidez, Leticia" userId="S::leticia.ollervidez@tea.texas.gov::12ccd2a1-d554-4cac-b492-4e314c2b5f8f" providerId="AD" clId="Web-{8E32D7A0-89A5-D148-A1C4-30D079DC096F}" dt="2024-03-11T20:59:11.522" v="5" actId="1076"/>
          <ac:picMkLst>
            <pc:docMk/>
            <pc:sldMk cId="3501367632" sldId="2145707016"/>
            <ac:picMk id="5" creationId="{14A51C6F-7F8E-1235-B9B2-F71D90C839E8}"/>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8E32D7A0-89A5-D148-A1C4-30D079DC096F}" dt="2024-03-11T21:14:55.626" v="14"/>
              <pc2:cmMkLst xmlns:pc2="http://schemas.microsoft.com/office/powerpoint/2019/9/main/command">
                <pc:docMk/>
                <pc:sldMk cId="3501367632" sldId="2145707016"/>
                <pc2:cmMk id="{D68BE33E-2ECB-41AB-A608-6C63FBEC4835}"/>
              </pc2:cmMkLst>
              <pc226:cmRplyChg chg="add mod">
                <pc226:chgData name="Ollervidez, Leticia" userId="S::leticia.ollervidez@tea.texas.gov::12ccd2a1-d554-4cac-b492-4e314c2b5f8f" providerId="AD" clId="Web-{8E32D7A0-89A5-D148-A1C4-30D079DC096F}" dt="2024-03-11T21:14:55.626" v="14"/>
                <pc2:cmRplyMkLst xmlns:pc2="http://schemas.microsoft.com/office/powerpoint/2019/9/main/command">
                  <pc:docMk/>
                  <pc:sldMk cId="3501367632" sldId="2145707016"/>
                  <pc2:cmMk id="{D68BE33E-2ECB-41AB-A608-6C63FBEC4835}"/>
                  <pc2:cmRplyMk id="{5EB48DCC-E653-410A-9C90-E85BDD007164}"/>
                </pc2:cmRplyMkLst>
              </pc226:cmRplyChg>
            </pc226:cmChg>
          </p:ext>
        </pc:extLst>
      </pc:sldChg>
      <pc:sldChg chg="addSp delSp modSp modCm">
        <pc:chgData name="Ollervidez, Leticia" userId="S::leticia.ollervidez@tea.texas.gov::12ccd2a1-d554-4cac-b492-4e314c2b5f8f" providerId="AD" clId="Web-{8E32D7A0-89A5-D148-A1C4-30D079DC096F}" dt="2024-03-11T21:14:40.626" v="13"/>
        <pc:sldMkLst>
          <pc:docMk/>
          <pc:sldMk cId="2720537754" sldId="2145707019"/>
        </pc:sldMkLst>
        <pc:picChg chg="del">
          <ac:chgData name="Ollervidez, Leticia" userId="S::leticia.ollervidez@tea.texas.gov::12ccd2a1-d554-4cac-b492-4e314c2b5f8f" providerId="AD" clId="Web-{8E32D7A0-89A5-D148-A1C4-30D079DC096F}" dt="2024-03-11T21:14:10.359" v="7"/>
          <ac:picMkLst>
            <pc:docMk/>
            <pc:sldMk cId="2720537754" sldId="2145707019"/>
            <ac:picMk id="4" creationId="{0D09FE16-51DF-DD9C-B599-911843EDF635}"/>
          </ac:picMkLst>
        </pc:picChg>
        <pc:picChg chg="add mod">
          <ac:chgData name="Ollervidez, Leticia" userId="S::leticia.ollervidez@tea.texas.gov::12ccd2a1-d554-4cac-b492-4e314c2b5f8f" providerId="AD" clId="Web-{8E32D7A0-89A5-D148-A1C4-30D079DC096F}" dt="2024-03-11T21:14:30.547" v="12" actId="1076"/>
          <ac:picMkLst>
            <pc:docMk/>
            <pc:sldMk cId="2720537754" sldId="2145707019"/>
            <ac:picMk id="5" creationId="{EBA5A795-A38C-64A5-9881-7F0B2D4E556D}"/>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8E32D7A0-89A5-D148-A1C4-30D079DC096F}" dt="2024-03-11T21:14:40.626" v="13"/>
              <pc2:cmMkLst xmlns:pc2="http://schemas.microsoft.com/office/powerpoint/2019/9/main/command">
                <pc:docMk/>
                <pc:sldMk cId="2720537754" sldId="2145707019"/>
                <pc2:cmMk id="{3233BA2D-3D70-4247-8971-36E45075A451}"/>
              </pc2:cmMkLst>
              <pc226:cmRplyChg chg="add">
                <pc226:chgData name="Ollervidez, Leticia" userId="S::leticia.ollervidez@tea.texas.gov::12ccd2a1-d554-4cac-b492-4e314c2b5f8f" providerId="AD" clId="Web-{8E32D7A0-89A5-D148-A1C4-30D079DC096F}" dt="2024-03-11T21:14:40.626" v="13"/>
                <pc2:cmRplyMkLst xmlns:pc2="http://schemas.microsoft.com/office/powerpoint/2019/9/main/command">
                  <pc:docMk/>
                  <pc:sldMk cId="2720537754" sldId="2145707019"/>
                  <pc2:cmMk id="{3233BA2D-3D70-4247-8971-36E45075A451}"/>
                  <pc2:cmRplyMk id="{BE88200A-D642-4CDB-82A5-B01FED08CB6C}"/>
                </pc2:cmRplyMkLst>
              </pc226:cmRplyChg>
            </pc226:cmChg>
          </p:ext>
        </pc:extLst>
      </pc:sldChg>
    </pc:docChg>
  </pc:docChgLst>
  <pc:docChgLst>
    <pc:chgData name="DeSantis, Candice" userId="ebf7425b-4c1c-4725-9788-d1206430aedf" providerId="ADAL" clId="{ECC87F0A-303B-4A6F-B7C5-F91C18A4E448}"/>
    <pc:docChg chg="undo custSel modSld">
      <pc:chgData name="DeSantis, Candice" userId="ebf7425b-4c1c-4725-9788-d1206430aedf" providerId="ADAL" clId="{ECC87F0A-303B-4A6F-B7C5-F91C18A4E448}" dt="2024-03-12T15:32:16.808" v="81" actId="2056"/>
      <pc:docMkLst>
        <pc:docMk/>
      </pc:docMkLst>
      <pc:sldChg chg="modSp mod modCm">
        <pc:chgData name="DeSantis, Candice" userId="ebf7425b-4c1c-4725-9788-d1206430aedf" providerId="ADAL" clId="{ECC87F0A-303B-4A6F-B7C5-F91C18A4E448}" dt="2024-03-11T21:25:33.852" v="76"/>
        <pc:sldMkLst>
          <pc:docMk/>
          <pc:sldMk cId="1251650585" sldId="2145707006"/>
        </pc:sldMkLst>
        <pc:spChg chg="mod">
          <ac:chgData name="DeSantis, Candice" userId="ebf7425b-4c1c-4725-9788-d1206430aedf" providerId="ADAL" clId="{ECC87F0A-303B-4A6F-B7C5-F91C18A4E448}" dt="2024-03-11T21:23:40.791" v="72" actId="20577"/>
          <ac:spMkLst>
            <pc:docMk/>
            <pc:sldMk cId="1251650585" sldId="2145707006"/>
            <ac:spMk id="2" creationId="{A9340FBA-B2B8-749B-6AD9-F86C2D3EA7D5}"/>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CC87F0A-303B-4A6F-B7C5-F91C18A4E448}" dt="2024-03-11T21:25:05.625" v="75"/>
              <pc2:cmMkLst xmlns:pc2="http://schemas.microsoft.com/office/powerpoint/2019/9/main/command">
                <pc:docMk/>
                <pc:sldMk cId="1251650585" sldId="2145707006"/>
                <pc2:cmMk id="{B27D9D39-99E8-4733-A181-FD14C1175823}"/>
              </pc2:cmMkLst>
              <pc226:cmRplyChg chg="add mod">
                <pc226:chgData name="DeSantis, Candice" userId="ebf7425b-4c1c-4725-9788-d1206430aedf" providerId="ADAL" clId="{ECC87F0A-303B-4A6F-B7C5-F91C18A4E448}" dt="2024-03-11T21:25:05.625" v="75"/>
                <pc2:cmRplyMkLst xmlns:pc2="http://schemas.microsoft.com/office/powerpoint/2019/9/main/command">
                  <pc:docMk/>
                  <pc:sldMk cId="1251650585" sldId="2145707006"/>
                  <pc2:cmMk id="{B27D9D39-99E8-4733-A181-FD14C1175823}"/>
                  <pc2:cmRplyMk id="{E8174BF1-C275-4A98-BB69-5E629D8B9FE5}"/>
                </pc2:cmRplyMkLst>
              </pc226:cmRplyChg>
            </pc226:cmChg>
            <pc226:cmChg xmlns:pc226="http://schemas.microsoft.com/office/powerpoint/2022/06/main/command" chg="mod">
              <pc226:chgData name="DeSantis, Candice" userId="ebf7425b-4c1c-4725-9788-d1206430aedf" providerId="ADAL" clId="{ECC87F0A-303B-4A6F-B7C5-F91C18A4E448}" dt="2024-03-11T21:25:33.852" v="76"/>
              <pc2:cmMkLst xmlns:pc2="http://schemas.microsoft.com/office/powerpoint/2019/9/main/command">
                <pc:docMk/>
                <pc:sldMk cId="1251650585" sldId="2145707006"/>
                <pc2:cmMk id="{8467AC76-E431-4B8B-A676-CF4A55CA10A2}"/>
              </pc2:cmMkLst>
              <pc226:cmRplyChg chg="add">
                <pc226:chgData name="DeSantis, Candice" userId="ebf7425b-4c1c-4725-9788-d1206430aedf" providerId="ADAL" clId="{ECC87F0A-303B-4A6F-B7C5-F91C18A4E448}" dt="2024-03-11T21:25:33.852" v="76"/>
                <pc2:cmRplyMkLst xmlns:pc2="http://schemas.microsoft.com/office/powerpoint/2019/9/main/command">
                  <pc:docMk/>
                  <pc:sldMk cId="1251650585" sldId="2145707006"/>
                  <pc2:cmMk id="{8467AC76-E431-4B8B-A676-CF4A55CA10A2}"/>
                  <pc2:cmRplyMk id="{EEF40D97-8A9C-4803-9048-E01B05EA5566}"/>
                </pc2:cmRplyMkLst>
              </pc226:cmRplyChg>
            </pc226:cmChg>
          </p:ext>
        </pc:extLst>
      </pc:sldChg>
      <pc:sldChg chg="modCm">
        <pc:chgData name="DeSantis, Candice" userId="ebf7425b-4c1c-4725-9788-d1206430aedf" providerId="ADAL" clId="{ECC87F0A-303B-4A6F-B7C5-F91C18A4E448}" dt="2024-03-12T15:32:16.808" v="81" actId="2056"/>
        <pc:sldMkLst>
          <pc:docMk/>
          <pc:sldMk cId="4066764845" sldId="2145707011"/>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CC87F0A-303B-4A6F-B7C5-F91C18A4E448}" dt="2024-03-12T15:32:16.808" v="81" actId="2056"/>
              <pc2:cmMkLst xmlns:pc2="http://schemas.microsoft.com/office/powerpoint/2019/9/main/command">
                <pc:docMk/>
                <pc:sldMk cId="4066764845" sldId="2145707011"/>
                <pc2:cmMk id="{18DF5A61-7397-49A4-9DD7-F151082B3F76}"/>
              </pc2:cmMkLst>
            </pc226:cmChg>
          </p:ext>
        </pc:extLst>
      </pc:sldChg>
      <pc:sldChg chg="modSp mod modCm">
        <pc:chgData name="DeSantis, Candice" userId="ebf7425b-4c1c-4725-9788-d1206430aedf" providerId="ADAL" clId="{ECC87F0A-303B-4A6F-B7C5-F91C18A4E448}" dt="2024-03-11T21:28:22.154" v="80"/>
        <pc:sldMkLst>
          <pc:docMk/>
          <pc:sldMk cId="1333743469" sldId="2145707035"/>
        </pc:sldMkLst>
        <pc:spChg chg="mod">
          <ac:chgData name="DeSantis, Candice" userId="ebf7425b-4c1c-4725-9788-d1206430aedf" providerId="ADAL" clId="{ECC87F0A-303B-4A6F-B7C5-F91C18A4E448}" dt="2024-03-11T21:28:04.757" v="79"/>
          <ac:spMkLst>
            <pc:docMk/>
            <pc:sldMk cId="1333743469" sldId="2145707035"/>
            <ac:spMk id="2" creationId="{BCACBEB1-B82A-D8C4-DF37-15B20D10245B}"/>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CC87F0A-303B-4A6F-B7C5-F91C18A4E448}" dt="2024-03-11T21:28:22.154" v="80"/>
              <pc2:cmMkLst xmlns:pc2="http://schemas.microsoft.com/office/powerpoint/2019/9/main/command">
                <pc:docMk/>
                <pc:sldMk cId="1333743469" sldId="2145707035"/>
                <pc2:cmMk id="{62BFD54F-0A0D-40E4-83D9-1669C3D6DC1C}"/>
              </pc2:cmMkLst>
              <pc226:cmRplyChg chg="add">
                <pc226:chgData name="DeSantis, Candice" userId="ebf7425b-4c1c-4725-9788-d1206430aedf" providerId="ADAL" clId="{ECC87F0A-303B-4A6F-B7C5-F91C18A4E448}" dt="2024-03-11T21:28:22.154" v="80"/>
                <pc2:cmRplyMkLst xmlns:pc2="http://schemas.microsoft.com/office/powerpoint/2019/9/main/command">
                  <pc:docMk/>
                  <pc:sldMk cId="1333743469" sldId="2145707035"/>
                  <pc2:cmMk id="{62BFD54F-0A0D-40E4-83D9-1669C3D6DC1C}"/>
                  <pc2:cmRplyMk id="{D84527F4-DBE2-453D-AACB-6002A5B78FE2}"/>
                </pc2:cmRplyMkLst>
              </pc226:cmRplyChg>
            </pc226:cmChg>
          </p:ext>
        </pc:extLst>
      </pc:sldChg>
    </pc:docChg>
  </pc:docChgLst>
  <pc:docChgLst>
    <pc:chgData name="Muffoletto, Jamie" userId="S::jamie.muffoletto@tea.texas.gov::daf1e3c6-8137-448a-b141-d23049d419b5" providerId="AD" clId="Web-{EAF3E3DF-F712-D1C0-8938-C700B97F1208}"/>
    <pc:docChg chg="">
      <pc:chgData name="Muffoletto, Jamie" userId="S::jamie.muffoletto@tea.texas.gov::daf1e3c6-8137-448a-b141-d23049d419b5" providerId="AD" clId="Web-{EAF3E3DF-F712-D1C0-8938-C700B97F1208}" dt="2024-03-11T21:30:07.855" v="0"/>
      <pc:docMkLst>
        <pc:docMk/>
      </pc:docMkLst>
      <pc:sldChg chg="modCm">
        <pc:chgData name="Muffoletto, Jamie" userId="S::jamie.muffoletto@tea.texas.gov::daf1e3c6-8137-448a-b141-d23049d419b5" providerId="AD" clId="Web-{EAF3E3DF-F712-D1C0-8938-C700B97F1208}" dt="2024-03-11T21:30:07.855" v="0"/>
        <pc:sldMkLst>
          <pc:docMk/>
          <pc:sldMk cId="2720537754" sldId="2145707019"/>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EAF3E3DF-F712-D1C0-8938-C700B97F1208}" dt="2024-03-11T21:30:07.855" v="0"/>
              <pc2:cmMkLst xmlns:pc2="http://schemas.microsoft.com/office/powerpoint/2019/9/main/command">
                <pc:docMk/>
                <pc:sldMk cId="2720537754" sldId="2145707019"/>
                <pc2:cmMk id="{3233BA2D-3D70-4247-8971-36E45075A451}"/>
              </pc2:cmMkLst>
              <pc226:cmRplyChg chg="add">
                <pc226:chgData name="Muffoletto, Jamie" userId="S::jamie.muffoletto@tea.texas.gov::daf1e3c6-8137-448a-b141-d23049d419b5" providerId="AD" clId="Web-{EAF3E3DF-F712-D1C0-8938-C700B97F1208}" dt="2024-03-11T21:30:07.855" v="0"/>
                <pc2:cmRplyMkLst xmlns:pc2="http://schemas.microsoft.com/office/powerpoint/2019/9/main/command">
                  <pc:docMk/>
                  <pc:sldMk cId="2720537754" sldId="2145707019"/>
                  <pc2:cmMk id="{3233BA2D-3D70-4247-8971-36E45075A451}"/>
                  <pc2:cmRplyMk id="{742838FC-5D50-411C-9205-F5EC165DD02B}"/>
                </pc2:cmRplyMkLst>
              </pc226:cmRplyChg>
            </pc226:cmChg>
          </p:ext>
        </pc:extLst>
      </pc:sldChg>
    </pc:docChg>
  </pc:docChgLst>
  <pc:docChgLst>
    <pc:chgData name="Salinas, Alfredo" userId="S::alfredo.salinas@tea.texas.gov::8eb031a1-f34f-4bd0-8b04-be67c643340a" providerId="AD" clId="Web-{113D6839-290C-CF23-776D-D3BBAF48F7B2}"/>
    <pc:docChg chg="modSld">
      <pc:chgData name="Salinas, Alfredo" userId="S::alfredo.salinas@tea.texas.gov::8eb031a1-f34f-4bd0-8b04-be67c643340a" providerId="AD" clId="Web-{113D6839-290C-CF23-776D-D3BBAF48F7B2}" dt="2024-02-27T17:26:48.488" v="6"/>
      <pc:docMkLst>
        <pc:docMk/>
      </pc:docMkLst>
      <pc:sldChg chg="modSp modCm">
        <pc:chgData name="Salinas, Alfredo" userId="S::alfredo.salinas@tea.texas.gov::8eb031a1-f34f-4bd0-8b04-be67c643340a" providerId="AD" clId="Web-{113D6839-290C-CF23-776D-D3BBAF48F7B2}" dt="2024-02-27T17:26:48.488" v="6"/>
        <pc:sldMkLst>
          <pc:docMk/>
          <pc:sldMk cId="1397953461" sldId="2145707004"/>
        </pc:sldMkLst>
        <pc:spChg chg="mod">
          <ac:chgData name="Salinas, Alfredo" userId="S::alfredo.salinas@tea.texas.gov::8eb031a1-f34f-4bd0-8b04-be67c643340a" providerId="AD" clId="Web-{113D6839-290C-CF23-776D-D3BBAF48F7B2}" dt="2024-02-27T17:25:52.424" v="5" actId="14100"/>
          <ac:spMkLst>
            <pc:docMk/>
            <pc:sldMk cId="1397953461" sldId="2145707004"/>
            <ac:spMk id="3" creationId="{06942845-BD5A-42C5-A5C4-13339DD507AB}"/>
          </ac:spMkLst>
        </pc:spChg>
        <pc:spChg chg="mod">
          <ac:chgData name="Salinas, Alfredo" userId="S::alfredo.salinas@tea.texas.gov::8eb031a1-f34f-4bd0-8b04-be67c643340a" providerId="AD" clId="Web-{113D6839-290C-CF23-776D-D3BBAF48F7B2}" dt="2024-02-27T17:24:09.562" v="1" actId="1076"/>
          <ac:spMkLst>
            <pc:docMk/>
            <pc:sldMk cId="1397953461" sldId="2145707004"/>
            <ac:spMk id="14" creationId="{70614D71-4FE1-7F71-16EA-89D661615A79}"/>
          </ac:spMkLst>
        </pc:spChg>
        <pc:picChg chg="mod">
          <ac:chgData name="Salinas, Alfredo" userId="S::alfredo.salinas@tea.texas.gov::8eb031a1-f34f-4bd0-8b04-be67c643340a" providerId="AD" clId="Web-{113D6839-290C-CF23-776D-D3BBAF48F7B2}" dt="2024-02-27T17:24:58.329" v="3" actId="14100"/>
          <ac:picMkLst>
            <pc:docMk/>
            <pc:sldMk cId="1397953461" sldId="2145707004"/>
            <ac:picMk id="1028" creationId="{FEDAC22F-28C0-D569-24E0-431FDFF0C2FE}"/>
          </ac:picMkLst>
        </pc:picChg>
        <pc:extLst>
          <p:ext xmlns:p="http://schemas.openxmlformats.org/presentationml/2006/main" uri="{D6D511B9-2390-475A-947B-AFAB55BFBCF1}">
            <pc226:cmChg xmlns:pc226="http://schemas.microsoft.com/office/powerpoint/2022/06/main/command" chg="">
              <pc226:chgData name="Salinas, Alfredo" userId="S::alfredo.salinas@tea.texas.gov::8eb031a1-f34f-4bd0-8b04-be67c643340a" providerId="AD" clId="Web-{113D6839-290C-CF23-776D-D3BBAF48F7B2}" dt="2024-02-27T17:26:48.488" v="6"/>
              <pc2:cmMkLst xmlns:pc2="http://schemas.microsoft.com/office/powerpoint/2019/9/main/command">
                <pc:docMk/>
                <pc:sldMk cId="1397953461" sldId="2145707004"/>
                <pc2:cmMk id="{5A9ABB57-75C2-42FE-8BDD-60F8E8343F52}"/>
              </pc2:cmMkLst>
              <pc226:cmRplyChg chg="add">
                <pc226:chgData name="Salinas, Alfredo" userId="S::alfredo.salinas@tea.texas.gov::8eb031a1-f34f-4bd0-8b04-be67c643340a" providerId="AD" clId="Web-{113D6839-290C-CF23-776D-D3BBAF48F7B2}" dt="2024-02-27T17:26:48.488" v="6"/>
                <pc2:cmRplyMkLst xmlns:pc2="http://schemas.microsoft.com/office/powerpoint/2019/9/main/command">
                  <pc:docMk/>
                  <pc:sldMk cId="1397953461" sldId="2145707004"/>
                  <pc2:cmMk id="{5A9ABB57-75C2-42FE-8BDD-60F8E8343F52}"/>
                  <pc2:cmRplyMk id="{056A4C59-6324-4A2B-8AC2-630348851C1F}"/>
                </pc2:cmRplyMkLst>
              </pc226:cmRplyChg>
            </pc226:cmChg>
          </p:ext>
        </pc:extLst>
      </pc:sldChg>
      <pc:sldChg chg="modSp">
        <pc:chgData name="Salinas, Alfredo" userId="S::alfredo.salinas@tea.texas.gov::8eb031a1-f34f-4bd0-8b04-be67c643340a" providerId="AD" clId="Web-{113D6839-290C-CF23-776D-D3BBAF48F7B2}" dt="2024-02-27T17:24:21.406" v="2" actId="14100"/>
        <pc:sldMkLst>
          <pc:docMk/>
          <pc:sldMk cId="3180282602" sldId="2145707005"/>
        </pc:sldMkLst>
        <pc:picChg chg="mod">
          <ac:chgData name="Salinas, Alfredo" userId="S::alfredo.salinas@tea.texas.gov::8eb031a1-f34f-4bd0-8b04-be67c643340a" providerId="AD" clId="Web-{113D6839-290C-CF23-776D-D3BBAF48F7B2}" dt="2024-02-27T17:24:21.406" v="2" actId="14100"/>
          <ac:picMkLst>
            <pc:docMk/>
            <pc:sldMk cId="3180282602" sldId="2145707005"/>
            <ac:picMk id="9" creationId="{3AEBE124-688B-0BE4-DEBE-706AC9FB100F}"/>
          </ac:picMkLst>
        </pc:picChg>
      </pc:sldChg>
    </pc:docChg>
  </pc:docChgLst>
  <pc:docChgLst>
    <pc:chgData name="DeSantis, Candice" userId="ebf7425b-4c1c-4725-9788-d1206430aedf" providerId="ADAL" clId="{772DD717-2AFD-43C4-B0A7-3741AE3EA73A}"/>
    <pc:docChg chg="custSel addSld delSld modSld">
      <pc:chgData name="DeSantis, Candice" userId="ebf7425b-4c1c-4725-9788-d1206430aedf" providerId="ADAL" clId="{772DD717-2AFD-43C4-B0A7-3741AE3EA73A}" dt="2024-03-11T16:27:51.084" v="2304" actId="962"/>
      <pc:docMkLst>
        <pc:docMk/>
      </pc:docMkLst>
      <pc:sldChg chg="modSp mod">
        <pc:chgData name="DeSantis, Candice" userId="ebf7425b-4c1c-4725-9788-d1206430aedf" providerId="ADAL" clId="{772DD717-2AFD-43C4-B0A7-3741AE3EA73A}" dt="2024-03-11T16:25:39.639" v="2147" actId="20577"/>
        <pc:sldMkLst>
          <pc:docMk/>
          <pc:sldMk cId="2972643837" sldId="1344"/>
        </pc:sldMkLst>
        <pc:spChg chg="mod">
          <ac:chgData name="DeSantis, Candice" userId="ebf7425b-4c1c-4725-9788-d1206430aedf" providerId="ADAL" clId="{772DD717-2AFD-43C4-B0A7-3741AE3EA73A}" dt="2024-03-11T16:25:39.639" v="2147" actId="20577"/>
          <ac:spMkLst>
            <pc:docMk/>
            <pc:sldMk cId="2972643837" sldId="1344"/>
            <ac:spMk id="3" creationId="{06942845-BD5A-42C5-A5C4-13339DD507AB}"/>
          </ac:spMkLst>
        </pc:spChg>
      </pc:sldChg>
      <pc:sldChg chg="modSp mod modCm">
        <pc:chgData name="DeSantis, Candice" userId="ebf7425b-4c1c-4725-9788-d1206430aedf" providerId="ADAL" clId="{772DD717-2AFD-43C4-B0A7-3741AE3EA73A}" dt="2024-03-11T16:27:08.746" v="2230" actId="962"/>
        <pc:sldMkLst>
          <pc:docMk/>
          <pc:sldMk cId="3372854681" sldId="1345"/>
        </pc:sldMkLst>
        <pc:spChg chg="mod">
          <ac:chgData name="DeSantis, Candice" userId="ebf7425b-4c1c-4725-9788-d1206430aedf" providerId="ADAL" clId="{772DD717-2AFD-43C4-B0A7-3741AE3EA73A}" dt="2024-03-11T16:24:39.966" v="2125" actId="207"/>
          <ac:spMkLst>
            <pc:docMk/>
            <pc:sldMk cId="3372854681" sldId="1345"/>
            <ac:spMk id="3" creationId="{06942845-BD5A-42C5-A5C4-13339DD507AB}"/>
          </ac:spMkLst>
        </pc:spChg>
        <pc:picChg chg="mod">
          <ac:chgData name="DeSantis, Candice" userId="ebf7425b-4c1c-4725-9788-d1206430aedf" providerId="ADAL" clId="{772DD717-2AFD-43C4-B0A7-3741AE3EA73A}" dt="2024-03-11T16:27:08.746" v="2230" actId="962"/>
          <ac:picMkLst>
            <pc:docMk/>
            <pc:sldMk cId="3372854681" sldId="1345"/>
            <ac:picMk id="4" creationId="{2DA577B5-3108-49C1-BEBA-7A1A6BFD80EF}"/>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772DD717-2AFD-43C4-B0A7-3741AE3EA73A}" dt="2024-03-11T16:24:34.382" v="2121" actId="20577"/>
              <pc2:cmMkLst xmlns:pc2="http://schemas.microsoft.com/office/powerpoint/2019/9/main/command">
                <pc:docMk/>
                <pc:sldMk cId="3372854681" sldId="1345"/>
                <pc2:cmMk id="{F90B312E-B827-45B5-A98B-ECE29A50D802}"/>
              </pc2:cmMkLst>
              <pc226:cmRplyChg chg="add">
                <pc226:chgData name="DeSantis, Candice" userId="ebf7425b-4c1c-4725-9788-d1206430aedf" providerId="ADAL" clId="{772DD717-2AFD-43C4-B0A7-3741AE3EA73A}" dt="2024-03-07T15:08:52.058" v="17"/>
                <pc2:cmRplyMkLst xmlns:pc2="http://schemas.microsoft.com/office/powerpoint/2019/9/main/command">
                  <pc:docMk/>
                  <pc:sldMk cId="3372854681" sldId="1345"/>
                  <pc2:cmMk id="{F90B312E-B827-45B5-A98B-ECE29A50D802}"/>
                  <pc2:cmRplyMk id="{1600D01A-35EE-4AF4-BD45-7A2EE982C369}"/>
                </pc2:cmRplyMkLst>
              </pc226:cmRplyChg>
            </pc226:cmChg>
          </p:ext>
        </pc:extLst>
      </pc:sldChg>
      <pc:sldChg chg="modSp mod modCm">
        <pc:chgData name="DeSantis, Candice" userId="ebf7425b-4c1c-4725-9788-d1206430aedf" providerId="ADAL" clId="{772DD717-2AFD-43C4-B0A7-3741AE3EA73A}" dt="2024-03-07T15:23:07.929" v="167"/>
        <pc:sldMkLst>
          <pc:docMk/>
          <pc:sldMk cId="729419198" sldId="2145706977"/>
        </pc:sldMkLst>
        <pc:spChg chg="mod">
          <ac:chgData name="DeSantis, Candice" userId="ebf7425b-4c1c-4725-9788-d1206430aedf" providerId="ADAL" clId="{772DD717-2AFD-43C4-B0A7-3741AE3EA73A}" dt="2024-03-07T15:22:54.391" v="166" actId="20577"/>
          <ac:spMkLst>
            <pc:docMk/>
            <pc:sldMk cId="729419198" sldId="2145706977"/>
            <ac:spMk id="2" creationId="{BCACBEB1-B82A-D8C4-DF37-15B20D10245B}"/>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772DD717-2AFD-43C4-B0A7-3741AE3EA73A}" dt="2024-03-07T15:23:07.929" v="167"/>
              <pc2:cmMkLst xmlns:pc2="http://schemas.microsoft.com/office/powerpoint/2019/9/main/command">
                <pc:docMk/>
                <pc:sldMk cId="729419198" sldId="2145706977"/>
                <pc2:cmMk id="{3BCD10A0-5C86-4F41-B36E-07668B0F8F11}"/>
              </pc2:cmMkLst>
              <pc226:cmRplyChg chg="add">
                <pc226:chgData name="DeSantis, Candice" userId="ebf7425b-4c1c-4725-9788-d1206430aedf" providerId="ADAL" clId="{772DD717-2AFD-43C4-B0A7-3741AE3EA73A}" dt="2024-03-07T15:23:07.929" v="167"/>
                <pc2:cmRplyMkLst xmlns:pc2="http://schemas.microsoft.com/office/powerpoint/2019/9/main/command">
                  <pc:docMk/>
                  <pc:sldMk cId="729419198" sldId="2145706977"/>
                  <pc2:cmMk id="{3BCD10A0-5C86-4F41-B36E-07668B0F8F11}"/>
                  <pc2:cmRplyMk id="{4AEE8638-C655-456B-BA2C-813E366AD5DE}"/>
                </pc2:cmRplyMkLst>
              </pc226:cmRplyChg>
            </pc226:cmChg>
          </p:ext>
        </pc:extLst>
      </pc:sldChg>
      <pc:sldChg chg="modSp mod">
        <pc:chgData name="DeSantis, Candice" userId="ebf7425b-4c1c-4725-9788-d1206430aedf" providerId="ADAL" clId="{772DD717-2AFD-43C4-B0A7-3741AE3EA73A}" dt="2024-03-11T16:21:27.763" v="1424" actId="962"/>
        <pc:sldMkLst>
          <pc:docMk/>
          <pc:sldMk cId="3860888699" sldId="2145706996"/>
        </pc:sldMkLst>
        <pc:spChg chg="mod">
          <ac:chgData name="DeSantis, Candice" userId="ebf7425b-4c1c-4725-9788-d1206430aedf" providerId="ADAL" clId="{772DD717-2AFD-43C4-B0A7-3741AE3EA73A}" dt="2024-03-11T16:21:27.763" v="1424" actId="962"/>
          <ac:spMkLst>
            <pc:docMk/>
            <pc:sldMk cId="3860888699" sldId="2145706996"/>
            <ac:spMk id="8" creationId="{89904CD1-DD12-18B7-2455-6E09C1F69ACA}"/>
          </ac:spMkLst>
        </pc:spChg>
      </pc:sldChg>
      <pc:sldChg chg="modSp mod">
        <pc:chgData name="DeSantis, Candice" userId="ebf7425b-4c1c-4725-9788-d1206430aedf" providerId="ADAL" clId="{772DD717-2AFD-43C4-B0A7-3741AE3EA73A}" dt="2024-03-11T16:25:21.842" v="2143" actId="207"/>
        <pc:sldMkLst>
          <pc:docMk/>
          <pc:sldMk cId="1429892831" sldId="2145706997"/>
        </pc:sldMkLst>
        <pc:spChg chg="mod">
          <ac:chgData name="DeSantis, Candice" userId="ebf7425b-4c1c-4725-9788-d1206430aedf" providerId="ADAL" clId="{772DD717-2AFD-43C4-B0A7-3741AE3EA73A}" dt="2024-03-11T16:25:21.842" v="2143" actId="207"/>
          <ac:spMkLst>
            <pc:docMk/>
            <pc:sldMk cId="1429892831" sldId="2145706997"/>
            <ac:spMk id="3" creationId="{597F2DC9-F78A-595B-781E-8A92CF2CC32D}"/>
          </ac:spMkLst>
        </pc:spChg>
        <pc:spChg chg="mod">
          <ac:chgData name="DeSantis, Candice" userId="ebf7425b-4c1c-4725-9788-d1206430aedf" providerId="ADAL" clId="{772DD717-2AFD-43C4-B0A7-3741AE3EA73A}" dt="2024-03-11T16:21:52.508" v="1576" actId="962"/>
          <ac:spMkLst>
            <pc:docMk/>
            <pc:sldMk cId="1429892831" sldId="2145706997"/>
            <ac:spMk id="8" creationId="{61F31811-571B-DAC3-710A-2C7EA0068B2C}"/>
          </ac:spMkLst>
        </pc:spChg>
      </pc:sldChg>
      <pc:sldChg chg="modSp mod">
        <pc:chgData name="DeSantis, Candice" userId="ebf7425b-4c1c-4725-9788-d1206430aedf" providerId="ADAL" clId="{772DD717-2AFD-43C4-B0A7-3741AE3EA73A}" dt="2024-03-11T16:26:10.381" v="2159" actId="207"/>
        <pc:sldMkLst>
          <pc:docMk/>
          <pc:sldMk cId="524108509" sldId="2145706999"/>
        </pc:sldMkLst>
        <pc:spChg chg="mod">
          <ac:chgData name="DeSantis, Candice" userId="ebf7425b-4c1c-4725-9788-d1206430aedf" providerId="ADAL" clId="{772DD717-2AFD-43C4-B0A7-3741AE3EA73A}" dt="2024-03-11T16:26:10.381" v="2159" actId="207"/>
          <ac:spMkLst>
            <pc:docMk/>
            <pc:sldMk cId="524108509" sldId="2145706999"/>
            <ac:spMk id="3" creationId="{406E681A-8208-38F0-F609-E39E801F26BB}"/>
          </ac:spMkLst>
        </pc:spChg>
        <pc:spChg chg="mod">
          <ac:chgData name="DeSantis, Candice" userId="ebf7425b-4c1c-4725-9788-d1206430aedf" providerId="ADAL" clId="{772DD717-2AFD-43C4-B0A7-3741AE3EA73A}" dt="2024-03-11T16:22:45.925" v="1820" actId="962"/>
          <ac:spMkLst>
            <pc:docMk/>
            <pc:sldMk cId="524108509" sldId="2145706999"/>
            <ac:spMk id="8" creationId="{9CB4A630-FA81-1C79-44C4-4647F2F5EC16}"/>
          </ac:spMkLst>
        </pc:spChg>
      </pc:sldChg>
      <pc:sldChg chg="modSp mod">
        <pc:chgData name="DeSantis, Candice" userId="ebf7425b-4c1c-4725-9788-d1206430aedf" providerId="ADAL" clId="{772DD717-2AFD-43C4-B0A7-3741AE3EA73A}" dt="2024-03-11T16:26:40.535" v="2173" actId="207"/>
        <pc:sldMkLst>
          <pc:docMk/>
          <pc:sldMk cId="3949786858" sldId="2145707000"/>
        </pc:sldMkLst>
        <pc:spChg chg="mod">
          <ac:chgData name="DeSantis, Candice" userId="ebf7425b-4c1c-4725-9788-d1206430aedf" providerId="ADAL" clId="{772DD717-2AFD-43C4-B0A7-3741AE3EA73A}" dt="2024-03-11T16:26:40.535" v="2173" actId="207"/>
          <ac:spMkLst>
            <pc:docMk/>
            <pc:sldMk cId="3949786858" sldId="2145707000"/>
            <ac:spMk id="3" creationId="{F67ACB9F-21C6-DE8E-0133-D7883D7E130C}"/>
          </ac:spMkLst>
        </pc:spChg>
        <pc:spChg chg="mod">
          <ac:chgData name="DeSantis, Candice" userId="ebf7425b-4c1c-4725-9788-d1206430aedf" providerId="ADAL" clId="{772DD717-2AFD-43C4-B0A7-3741AE3EA73A}" dt="2024-03-11T16:23:39.256" v="2102" actId="962"/>
          <ac:spMkLst>
            <pc:docMk/>
            <pc:sldMk cId="3949786858" sldId="2145707000"/>
            <ac:spMk id="8" creationId="{1642B4D6-3E9A-DAD3-32C0-B0BC211EA353}"/>
          </ac:spMkLst>
        </pc:spChg>
      </pc:sldChg>
      <pc:sldChg chg="modSp mod">
        <pc:chgData name="DeSantis, Candice" userId="ebf7425b-4c1c-4725-9788-d1206430aedf" providerId="ADAL" clId="{772DD717-2AFD-43C4-B0A7-3741AE3EA73A}" dt="2024-03-11T16:23:49.522" v="2105" actId="207"/>
        <pc:sldMkLst>
          <pc:docMk/>
          <pc:sldMk cId="2901152464" sldId="2145707002"/>
        </pc:sldMkLst>
        <pc:spChg chg="mod">
          <ac:chgData name="DeSantis, Candice" userId="ebf7425b-4c1c-4725-9788-d1206430aedf" providerId="ADAL" clId="{772DD717-2AFD-43C4-B0A7-3741AE3EA73A}" dt="2024-03-11T16:23:49.522" v="2105" actId="207"/>
          <ac:spMkLst>
            <pc:docMk/>
            <pc:sldMk cId="2901152464" sldId="2145707002"/>
            <ac:spMk id="3" creationId="{06942845-BD5A-42C5-A5C4-13339DD507AB}"/>
          </ac:spMkLst>
        </pc:spChg>
      </pc:sldChg>
      <pc:sldChg chg="addSp delSp modSp mod">
        <pc:chgData name="DeSantis, Candice" userId="ebf7425b-4c1c-4725-9788-d1206430aedf" providerId="ADAL" clId="{772DD717-2AFD-43C4-B0A7-3741AE3EA73A}" dt="2024-03-11T16:18:41.722" v="830" actId="962"/>
        <pc:sldMkLst>
          <pc:docMk/>
          <pc:sldMk cId="1397953461" sldId="2145707004"/>
        </pc:sldMkLst>
        <pc:spChg chg="mod">
          <ac:chgData name="DeSantis, Candice" userId="ebf7425b-4c1c-4725-9788-d1206430aedf" providerId="ADAL" clId="{772DD717-2AFD-43C4-B0A7-3741AE3EA73A}" dt="2024-03-07T14:53:03.629" v="5" actId="20577"/>
          <ac:spMkLst>
            <pc:docMk/>
            <pc:sldMk cId="1397953461" sldId="2145707004"/>
            <ac:spMk id="14" creationId="{70614D71-4FE1-7F71-16EA-89D661615A79}"/>
          </ac:spMkLst>
        </pc:spChg>
        <pc:picChg chg="add mod">
          <ac:chgData name="DeSantis, Candice" userId="ebf7425b-4c1c-4725-9788-d1206430aedf" providerId="ADAL" clId="{772DD717-2AFD-43C4-B0A7-3741AE3EA73A}" dt="2024-03-11T16:18:41.722" v="830" actId="962"/>
          <ac:picMkLst>
            <pc:docMk/>
            <pc:sldMk cId="1397953461" sldId="2145707004"/>
            <ac:picMk id="4" creationId="{A6D523D3-01D2-05C7-5FF6-28102775F9D6}"/>
          </ac:picMkLst>
        </pc:picChg>
        <pc:picChg chg="del">
          <ac:chgData name="DeSantis, Candice" userId="ebf7425b-4c1c-4725-9788-d1206430aedf" providerId="ADAL" clId="{772DD717-2AFD-43C4-B0A7-3741AE3EA73A}" dt="2024-03-07T14:54:26.800" v="11" actId="478"/>
          <ac:picMkLst>
            <pc:docMk/>
            <pc:sldMk cId="1397953461" sldId="2145707004"/>
            <ac:picMk id="1028" creationId="{FEDAC22F-28C0-D569-24E0-431FDFF0C2FE}"/>
          </ac:picMkLst>
        </pc:picChg>
      </pc:sldChg>
      <pc:sldChg chg="modSp mod">
        <pc:chgData name="DeSantis, Candice" userId="ebf7425b-4c1c-4725-9788-d1206430aedf" providerId="ADAL" clId="{772DD717-2AFD-43C4-B0A7-3741AE3EA73A}" dt="2024-03-11T16:23:56.456" v="2108" actId="207"/>
        <pc:sldMkLst>
          <pc:docMk/>
          <pc:sldMk cId="3180282602" sldId="2145707005"/>
        </pc:sldMkLst>
        <pc:spChg chg="mod">
          <ac:chgData name="DeSantis, Candice" userId="ebf7425b-4c1c-4725-9788-d1206430aedf" providerId="ADAL" clId="{772DD717-2AFD-43C4-B0A7-3741AE3EA73A}" dt="2024-03-11T16:23:56.456" v="2108" actId="207"/>
          <ac:spMkLst>
            <pc:docMk/>
            <pc:sldMk cId="3180282602" sldId="2145707005"/>
            <ac:spMk id="3" creationId="{06942845-BD5A-42C5-A5C4-13339DD507AB}"/>
          </ac:spMkLst>
        </pc:spChg>
        <pc:picChg chg="mod">
          <ac:chgData name="DeSantis, Candice" userId="ebf7425b-4c1c-4725-9788-d1206430aedf" providerId="ADAL" clId="{772DD717-2AFD-43C4-B0A7-3741AE3EA73A}" dt="2024-03-11T16:18:54.256" v="870" actId="962"/>
          <ac:picMkLst>
            <pc:docMk/>
            <pc:sldMk cId="3180282602" sldId="2145707005"/>
            <ac:picMk id="9" creationId="{3AEBE124-688B-0BE4-DEBE-706AC9FB100F}"/>
          </ac:picMkLst>
        </pc:picChg>
      </pc:sldChg>
      <pc:sldChg chg="modSp mod modCm">
        <pc:chgData name="DeSantis, Candice" userId="ebf7425b-4c1c-4725-9788-d1206430aedf" providerId="ADAL" clId="{772DD717-2AFD-43C4-B0A7-3741AE3EA73A}" dt="2024-03-07T14:56:19.960" v="15"/>
        <pc:sldMkLst>
          <pc:docMk/>
          <pc:sldMk cId="1251650585" sldId="2145707006"/>
        </pc:sldMkLst>
        <pc:spChg chg="mod">
          <ac:chgData name="DeSantis, Candice" userId="ebf7425b-4c1c-4725-9788-d1206430aedf" providerId="ADAL" clId="{772DD717-2AFD-43C4-B0A7-3741AE3EA73A}" dt="2024-03-07T14:53:11.379" v="10" actId="20577"/>
          <ac:spMkLst>
            <pc:docMk/>
            <pc:sldMk cId="1251650585" sldId="2145707006"/>
            <ac:spMk id="2" creationId="{A9340FBA-B2B8-749B-6AD9-F86C2D3EA7D5}"/>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772DD717-2AFD-43C4-B0A7-3741AE3EA73A}" dt="2024-03-07T14:56:19.960" v="15"/>
              <pc2:cmMkLst xmlns:pc2="http://schemas.microsoft.com/office/powerpoint/2019/9/main/command">
                <pc:docMk/>
                <pc:sldMk cId="1251650585" sldId="2145707006"/>
                <pc2:cmMk id="{9B8DE2AB-E36E-4386-BCEF-314F4F42BCD5}"/>
              </pc2:cmMkLst>
              <pc226:cmRplyChg chg="add">
                <pc226:chgData name="DeSantis, Candice" userId="ebf7425b-4c1c-4725-9788-d1206430aedf" providerId="ADAL" clId="{772DD717-2AFD-43C4-B0A7-3741AE3EA73A}" dt="2024-03-07T14:56:19.960" v="15"/>
                <pc2:cmRplyMkLst xmlns:pc2="http://schemas.microsoft.com/office/powerpoint/2019/9/main/command">
                  <pc:docMk/>
                  <pc:sldMk cId="1251650585" sldId="2145707006"/>
                  <pc2:cmMk id="{9B8DE2AB-E36E-4386-BCEF-314F4F42BCD5}"/>
                  <pc2:cmRplyMk id="{24A950CA-6EC0-423F-A33B-3BF1605A6681}"/>
                </pc2:cmRplyMkLst>
              </pc226:cmRplyChg>
            </pc226:cmChg>
          </p:ext>
        </pc:extLst>
      </pc:sldChg>
      <pc:sldChg chg="modSp mod modCm">
        <pc:chgData name="DeSantis, Candice" userId="ebf7425b-4c1c-4725-9788-d1206430aedf" providerId="ADAL" clId="{772DD717-2AFD-43C4-B0A7-3741AE3EA73A}" dt="2024-03-11T16:19:14.123" v="924" actId="962"/>
        <pc:sldMkLst>
          <pc:docMk/>
          <pc:sldMk cId="1225866567" sldId="2145707007"/>
        </pc:sldMkLst>
        <pc:picChg chg="mod">
          <ac:chgData name="DeSantis, Candice" userId="ebf7425b-4c1c-4725-9788-d1206430aedf" providerId="ADAL" clId="{772DD717-2AFD-43C4-B0A7-3741AE3EA73A}" dt="2024-03-11T16:19:14.123" v="924" actId="962"/>
          <ac:picMkLst>
            <pc:docMk/>
            <pc:sldMk cId="1225866567" sldId="2145707007"/>
            <ac:picMk id="4" creationId="{CCBE6C92-578A-015F-C4B2-9669DF770E48}"/>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772DD717-2AFD-43C4-B0A7-3741AE3EA73A}" dt="2024-03-07T15:08:38.276" v="16"/>
              <pc2:cmMkLst xmlns:pc2="http://schemas.microsoft.com/office/powerpoint/2019/9/main/command">
                <pc:docMk/>
                <pc:sldMk cId="1225866567" sldId="2145707007"/>
                <pc2:cmMk id="{7EC777EE-4AA1-4917-A381-27CE5D8ED1F0}"/>
              </pc2:cmMkLst>
              <pc226:cmRplyChg chg="add">
                <pc226:chgData name="DeSantis, Candice" userId="ebf7425b-4c1c-4725-9788-d1206430aedf" providerId="ADAL" clId="{772DD717-2AFD-43C4-B0A7-3741AE3EA73A}" dt="2024-03-07T15:08:38.276" v="16"/>
                <pc2:cmRplyMkLst xmlns:pc2="http://schemas.microsoft.com/office/powerpoint/2019/9/main/command">
                  <pc:docMk/>
                  <pc:sldMk cId="1225866567" sldId="2145707007"/>
                  <pc2:cmMk id="{7EC777EE-4AA1-4917-A381-27CE5D8ED1F0}"/>
                  <pc2:cmRplyMk id="{9D94088F-A9E4-4970-894F-6CAA00277756}"/>
                </pc2:cmRplyMkLst>
              </pc226:cmRplyChg>
            </pc226:cmChg>
          </p:ext>
        </pc:extLst>
      </pc:sldChg>
      <pc:sldChg chg="modSp mod">
        <pc:chgData name="DeSantis, Candice" userId="ebf7425b-4c1c-4725-9788-d1206430aedf" providerId="ADAL" clId="{772DD717-2AFD-43C4-B0A7-3741AE3EA73A}" dt="2024-03-11T16:24:07.632" v="2111" actId="207"/>
        <pc:sldMkLst>
          <pc:docMk/>
          <pc:sldMk cId="2359742548" sldId="2145707008"/>
        </pc:sldMkLst>
        <pc:spChg chg="mod">
          <ac:chgData name="DeSantis, Candice" userId="ebf7425b-4c1c-4725-9788-d1206430aedf" providerId="ADAL" clId="{772DD717-2AFD-43C4-B0A7-3741AE3EA73A}" dt="2024-03-11T16:24:07.632" v="2111" actId="207"/>
          <ac:spMkLst>
            <pc:docMk/>
            <pc:sldMk cId="2359742548" sldId="2145707008"/>
            <ac:spMk id="3" creationId="{06942845-BD5A-42C5-A5C4-13339DD507AB}"/>
          </ac:spMkLst>
        </pc:spChg>
        <pc:picChg chg="mod">
          <ac:chgData name="DeSantis, Candice" userId="ebf7425b-4c1c-4725-9788-d1206430aedf" providerId="ADAL" clId="{772DD717-2AFD-43C4-B0A7-3741AE3EA73A}" dt="2024-03-11T16:19:31.024" v="978" actId="962"/>
          <ac:picMkLst>
            <pc:docMk/>
            <pc:sldMk cId="2359742548" sldId="2145707008"/>
            <ac:picMk id="4" creationId="{CE9E380C-2DF2-8E8C-6CBA-37CA99539C0E}"/>
          </ac:picMkLst>
        </pc:picChg>
      </pc:sldChg>
      <pc:sldChg chg="modSp mod">
        <pc:chgData name="DeSantis, Candice" userId="ebf7425b-4c1c-4725-9788-d1206430aedf" providerId="ADAL" clId="{772DD717-2AFD-43C4-B0A7-3741AE3EA73A}" dt="2024-03-11T16:24:16.105" v="2114" actId="207"/>
        <pc:sldMkLst>
          <pc:docMk/>
          <pc:sldMk cId="4066764845" sldId="2145707011"/>
        </pc:sldMkLst>
        <pc:spChg chg="mod">
          <ac:chgData name="DeSantis, Candice" userId="ebf7425b-4c1c-4725-9788-d1206430aedf" providerId="ADAL" clId="{772DD717-2AFD-43C4-B0A7-3741AE3EA73A}" dt="2024-03-11T16:24:16.105" v="2114" actId="207"/>
          <ac:spMkLst>
            <pc:docMk/>
            <pc:sldMk cId="4066764845" sldId="2145707011"/>
            <ac:spMk id="3" creationId="{06942845-BD5A-42C5-A5C4-13339DD507AB}"/>
          </ac:spMkLst>
        </pc:spChg>
        <pc:picChg chg="mod">
          <ac:chgData name="DeSantis, Candice" userId="ebf7425b-4c1c-4725-9788-d1206430aedf" providerId="ADAL" clId="{772DD717-2AFD-43C4-B0A7-3741AE3EA73A}" dt="2024-03-11T16:19:47.785" v="1032" actId="962"/>
          <ac:picMkLst>
            <pc:docMk/>
            <pc:sldMk cId="4066764845" sldId="2145707011"/>
            <ac:picMk id="4" creationId="{83743910-E4C5-F7CA-65E5-44E5BB0629C8}"/>
          </ac:picMkLst>
        </pc:picChg>
      </pc:sldChg>
      <pc:sldChg chg="modSp mod">
        <pc:chgData name="DeSantis, Candice" userId="ebf7425b-4c1c-4725-9788-d1206430aedf" providerId="ADAL" clId="{772DD717-2AFD-43C4-B0A7-3741AE3EA73A}" dt="2024-03-11T16:24:22.969" v="2117" actId="207"/>
        <pc:sldMkLst>
          <pc:docMk/>
          <pc:sldMk cId="3267390374" sldId="2145707012"/>
        </pc:sldMkLst>
        <pc:spChg chg="mod">
          <ac:chgData name="DeSantis, Candice" userId="ebf7425b-4c1c-4725-9788-d1206430aedf" providerId="ADAL" clId="{772DD717-2AFD-43C4-B0A7-3741AE3EA73A}" dt="2024-03-11T16:24:22.969" v="2117" actId="207"/>
          <ac:spMkLst>
            <pc:docMk/>
            <pc:sldMk cId="3267390374" sldId="2145707012"/>
            <ac:spMk id="3" creationId="{06942845-BD5A-42C5-A5C4-13339DD507AB}"/>
          </ac:spMkLst>
        </pc:spChg>
        <pc:picChg chg="mod">
          <ac:chgData name="DeSantis, Candice" userId="ebf7425b-4c1c-4725-9788-d1206430aedf" providerId="ADAL" clId="{772DD717-2AFD-43C4-B0A7-3741AE3EA73A}" dt="2024-03-11T16:20:01.520" v="1086" actId="962"/>
          <ac:picMkLst>
            <pc:docMk/>
            <pc:sldMk cId="3267390374" sldId="2145707012"/>
            <ac:picMk id="4" creationId="{6E3CB588-0FB3-44C0-D04A-FAE7583F7118}"/>
          </ac:picMkLst>
        </pc:picChg>
      </pc:sldChg>
      <pc:sldChg chg="modSp mod">
        <pc:chgData name="DeSantis, Candice" userId="ebf7425b-4c1c-4725-9788-d1206430aedf" providerId="ADAL" clId="{772DD717-2AFD-43C4-B0A7-3741AE3EA73A}" dt="2024-03-11T16:24:47.675" v="2128" actId="207"/>
        <pc:sldMkLst>
          <pc:docMk/>
          <pc:sldMk cId="4152844575" sldId="2145707015"/>
        </pc:sldMkLst>
        <pc:spChg chg="mod">
          <ac:chgData name="DeSantis, Candice" userId="ebf7425b-4c1c-4725-9788-d1206430aedf" providerId="ADAL" clId="{772DD717-2AFD-43C4-B0A7-3741AE3EA73A}" dt="2024-03-11T16:24:47.675" v="2128" actId="207"/>
          <ac:spMkLst>
            <pc:docMk/>
            <pc:sldMk cId="4152844575" sldId="2145707015"/>
            <ac:spMk id="3" creationId="{06942845-BD5A-42C5-A5C4-13339DD507AB}"/>
          </ac:spMkLst>
        </pc:spChg>
        <pc:picChg chg="mod">
          <ac:chgData name="DeSantis, Candice" userId="ebf7425b-4c1c-4725-9788-d1206430aedf" providerId="ADAL" clId="{772DD717-2AFD-43C4-B0A7-3741AE3EA73A}" dt="2024-03-11T16:20:34.249" v="1194" actId="962"/>
          <ac:picMkLst>
            <pc:docMk/>
            <pc:sldMk cId="4152844575" sldId="2145707015"/>
            <ac:picMk id="4" creationId="{4238926D-AB3F-0676-6681-1CCC75F95AF6}"/>
          </ac:picMkLst>
        </pc:picChg>
      </pc:sldChg>
      <pc:sldChg chg="modSp mod">
        <pc:chgData name="DeSantis, Candice" userId="ebf7425b-4c1c-4725-9788-d1206430aedf" providerId="ADAL" clId="{772DD717-2AFD-43C4-B0A7-3741AE3EA73A}" dt="2024-03-11T16:24:54.455" v="2131" actId="207"/>
        <pc:sldMkLst>
          <pc:docMk/>
          <pc:sldMk cId="3501367632" sldId="2145707016"/>
        </pc:sldMkLst>
        <pc:spChg chg="mod">
          <ac:chgData name="DeSantis, Candice" userId="ebf7425b-4c1c-4725-9788-d1206430aedf" providerId="ADAL" clId="{772DD717-2AFD-43C4-B0A7-3741AE3EA73A}" dt="2024-03-11T16:24:54.455" v="2131" actId="207"/>
          <ac:spMkLst>
            <pc:docMk/>
            <pc:sldMk cId="3501367632" sldId="2145707016"/>
            <ac:spMk id="3" creationId="{06942845-BD5A-42C5-A5C4-13339DD507AB}"/>
          </ac:spMkLst>
        </pc:spChg>
        <pc:picChg chg="mod">
          <ac:chgData name="DeSantis, Candice" userId="ebf7425b-4c1c-4725-9788-d1206430aedf" providerId="ADAL" clId="{772DD717-2AFD-43C4-B0A7-3741AE3EA73A}" dt="2024-03-11T16:20:48.877" v="1248" actId="962"/>
          <ac:picMkLst>
            <pc:docMk/>
            <pc:sldMk cId="3501367632" sldId="2145707016"/>
            <ac:picMk id="4" creationId="{D793DBEA-7965-948E-5242-0CB958902670}"/>
          </ac:picMkLst>
        </pc:picChg>
      </pc:sldChg>
      <pc:sldChg chg="addSp delSp modSp mod modCm">
        <pc:chgData name="DeSantis, Candice" userId="ebf7425b-4c1c-4725-9788-d1206430aedf" providerId="ADAL" clId="{772DD717-2AFD-43C4-B0A7-3741AE3EA73A}" dt="2024-03-11T16:25:01.274" v="2134" actId="207"/>
        <pc:sldMkLst>
          <pc:docMk/>
          <pc:sldMk cId="2720537754" sldId="2145707019"/>
        </pc:sldMkLst>
        <pc:spChg chg="mod">
          <ac:chgData name="DeSantis, Candice" userId="ebf7425b-4c1c-4725-9788-d1206430aedf" providerId="ADAL" clId="{772DD717-2AFD-43C4-B0A7-3741AE3EA73A}" dt="2024-03-11T16:25:01.274" v="2134" actId="207"/>
          <ac:spMkLst>
            <pc:docMk/>
            <pc:sldMk cId="2720537754" sldId="2145707019"/>
            <ac:spMk id="3" creationId="{06942845-BD5A-42C5-A5C4-13339DD507AB}"/>
          </ac:spMkLst>
        </pc:spChg>
        <pc:picChg chg="mod">
          <ac:chgData name="DeSantis, Candice" userId="ebf7425b-4c1c-4725-9788-d1206430aedf" providerId="ADAL" clId="{772DD717-2AFD-43C4-B0A7-3741AE3EA73A}" dt="2024-03-11T16:21:10.473" v="1338" actId="962"/>
          <ac:picMkLst>
            <pc:docMk/>
            <pc:sldMk cId="2720537754" sldId="2145707019"/>
            <ac:picMk id="4" creationId="{0D09FE16-51DF-DD9C-B599-911843EDF635}"/>
          </ac:picMkLst>
        </pc:picChg>
        <pc:picChg chg="add del mod">
          <ac:chgData name="DeSantis, Candice" userId="ebf7425b-4c1c-4725-9788-d1206430aedf" providerId="ADAL" clId="{772DD717-2AFD-43C4-B0A7-3741AE3EA73A}" dt="2024-03-07T15:09:07.360" v="19" actId="478"/>
          <ac:picMkLst>
            <pc:docMk/>
            <pc:sldMk cId="2720537754" sldId="2145707019"/>
            <ac:picMk id="5" creationId="{3026320F-CAEC-E6F2-CD0A-351B1F6835DE}"/>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772DD717-2AFD-43C4-B0A7-3741AE3EA73A}" dt="2024-03-07T15:09:49.531" v="44"/>
              <pc2:cmMkLst xmlns:pc2="http://schemas.microsoft.com/office/powerpoint/2019/9/main/command">
                <pc:docMk/>
                <pc:sldMk cId="2720537754" sldId="2145707019"/>
                <pc2:cmMk id="{4CD94FF3-196F-4C46-A08D-3E499E77DD97}"/>
              </pc2:cmMkLst>
              <pc226:cmRplyChg chg="add">
                <pc226:chgData name="DeSantis, Candice" userId="ebf7425b-4c1c-4725-9788-d1206430aedf" providerId="ADAL" clId="{772DD717-2AFD-43C4-B0A7-3741AE3EA73A}" dt="2024-03-07T15:09:49.531" v="44"/>
                <pc2:cmRplyMkLst xmlns:pc2="http://schemas.microsoft.com/office/powerpoint/2019/9/main/command">
                  <pc:docMk/>
                  <pc:sldMk cId="2720537754" sldId="2145707019"/>
                  <pc2:cmMk id="{4CD94FF3-196F-4C46-A08D-3E499E77DD97}"/>
                  <pc2:cmRplyMk id="{EA8195E7-356A-476B-8579-8A8EF05723BC}"/>
                </pc2:cmRplyMkLst>
              </pc226:cmRplyChg>
            </pc226:cmChg>
          </p:ext>
        </pc:extLst>
      </pc:sldChg>
      <pc:sldChg chg="modSp mod">
        <pc:chgData name="DeSantis, Candice" userId="ebf7425b-4c1c-4725-9788-d1206430aedf" providerId="ADAL" clId="{772DD717-2AFD-43C4-B0A7-3741AE3EA73A}" dt="2024-03-11T16:25:14.766" v="2140" actId="207"/>
        <pc:sldMkLst>
          <pc:docMk/>
          <pc:sldMk cId="2397495357" sldId="2145707022"/>
        </pc:sldMkLst>
        <pc:spChg chg="mod">
          <ac:chgData name="DeSantis, Candice" userId="ebf7425b-4c1c-4725-9788-d1206430aedf" providerId="ADAL" clId="{772DD717-2AFD-43C4-B0A7-3741AE3EA73A}" dt="2024-03-11T16:25:14.766" v="2140" actId="207"/>
          <ac:spMkLst>
            <pc:docMk/>
            <pc:sldMk cId="2397495357" sldId="2145707022"/>
            <ac:spMk id="3" creationId="{CDA2691E-A851-F209-BC60-BE33C7AF32A2}"/>
          </ac:spMkLst>
        </pc:spChg>
        <pc:spChg chg="mod">
          <ac:chgData name="DeSantis, Candice" userId="ebf7425b-4c1c-4725-9788-d1206430aedf" providerId="ADAL" clId="{772DD717-2AFD-43C4-B0A7-3741AE3EA73A}" dt="2024-03-11T16:21:41.005" v="1516" actId="962"/>
          <ac:spMkLst>
            <pc:docMk/>
            <pc:sldMk cId="2397495357" sldId="2145707022"/>
            <ac:spMk id="8" creationId="{89904CD1-DD12-18B7-2455-6E09C1F69ACA}"/>
          </ac:spMkLst>
        </pc:spChg>
      </pc:sldChg>
      <pc:sldChg chg="modSp mod">
        <pc:chgData name="DeSantis, Candice" userId="ebf7425b-4c1c-4725-9788-d1206430aedf" providerId="ADAL" clId="{772DD717-2AFD-43C4-B0A7-3741AE3EA73A}" dt="2024-03-11T16:27:22.076" v="2254" actId="962"/>
        <pc:sldMkLst>
          <pc:docMk/>
          <pc:sldMk cId="3660923976" sldId="2145707023"/>
        </pc:sldMkLst>
        <pc:spChg chg="mod">
          <ac:chgData name="DeSantis, Candice" userId="ebf7425b-4c1c-4725-9788-d1206430aedf" providerId="ADAL" clId="{772DD717-2AFD-43C4-B0A7-3741AE3EA73A}" dt="2024-03-11T16:25:47.054" v="2150" actId="207"/>
          <ac:spMkLst>
            <pc:docMk/>
            <pc:sldMk cId="3660923976" sldId="2145707023"/>
            <ac:spMk id="3" creationId="{597F2DC9-F78A-595B-781E-8A92CF2CC32D}"/>
          </ac:spMkLst>
        </pc:spChg>
        <pc:spChg chg="mod">
          <ac:chgData name="DeSantis, Candice" userId="ebf7425b-4c1c-4725-9788-d1206430aedf" providerId="ADAL" clId="{772DD717-2AFD-43C4-B0A7-3741AE3EA73A}" dt="2024-03-11T16:22:03.221" v="1602" actId="962"/>
          <ac:spMkLst>
            <pc:docMk/>
            <pc:sldMk cId="3660923976" sldId="2145707023"/>
            <ac:spMk id="8" creationId="{61F31811-571B-DAC3-710A-2C7EA0068B2C}"/>
          </ac:spMkLst>
        </pc:spChg>
        <pc:picChg chg="mod">
          <ac:chgData name="DeSantis, Candice" userId="ebf7425b-4c1c-4725-9788-d1206430aedf" providerId="ADAL" clId="{772DD717-2AFD-43C4-B0A7-3741AE3EA73A}" dt="2024-03-11T16:27:22.076" v="2254" actId="962"/>
          <ac:picMkLst>
            <pc:docMk/>
            <pc:sldMk cId="3660923976" sldId="2145707023"/>
            <ac:picMk id="5" creationId="{91147EF3-D389-E54D-4AF9-96E74A552269}"/>
          </ac:picMkLst>
        </pc:picChg>
      </pc:sldChg>
      <pc:sldChg chg="modSp mod">
        <pc:chgData name="DeSantis, Candice" userId="ebf7425b-4c1c-4725-9788-d1206430aedf" providerId="ADAL" clId="{772DD717-2AFD-43C4-B0A7-3741AE3EA73A}" dt="2024-03-11T16:27:37.828" v="2278" actId="962"/>
        <pc:sldMkLst>
          <pc:docMk/>
          <pc:sldMk cId="1031747311" sldId="2145707024"/>
        </pc:sldMkLst>
        <pc:spChg chg="mod">
          <ac:chgData name="DeSantis, Candice" userId="ebf7425b-4c1c-4725-9788-d1206430aedf" providerId="ADAL" clId="{772DD717-2AFD-43C4-B0A7-3741AE3EA73A}" dt="2024-03-11T16:25:54.195" v="2153" actId="207"/>
          <ac:spMkLst>
            <pc:docMk/>
            <pc:sldMk cId="1031747311" sldId="2145707024"/>
            <ac:spMk id="3" creationId="{597F2DC9-F78A-595B-781E-8A92CF2CC32D}"/>
          </ac:spMkLst>
        </pc:spChg>
        <pc:spChg chg="mod">
          <ac:chgData name="DeSantis, Candice" userId="ebf7425b-4c1c-4725-9788-d1206430aedf" providerId="ADAL" clId="{772DD717-2AFD-43C4-B0A7-3741AE3EA73A}" dt="2024-03-11T16:22:14.190" v="1626" actId="962"/>
          <ac:spMkLst>
            <pc:docMk/>
            <pc:sldMk cId="1031747311" sldId="2145707024"/>
            <ac:spMk id="8" creationId="{61F31811-571B-DAC3-710A-2C7EA0068B2C}"/>
          </ac:spMkLst>
        </pc:spChg>
        <pc:picChg chg="mod">
          <ac:chgData name="DeSantis, Candice" userId="ebf7425b-4c1c-4725-9788-d1206430aedf" providerId="ADAL" clId="{772DD717-2AFD-43C4-B0A7-3741AE3EA73A}" dt="2024-03-11T16:27:37.828" v="2278" actId="962"/>
          <ac:picMkLst>
            <pc:docMk/>
            <pc:sldMk cId="1031747311" sldId="2145707024"/>
            <ac:picMk id="2" creationId="{8352F923-806A-9F65-50D7-9D795450A99A}"/>
          </ac:picMkLst>
        </pc:picChg>
      </pc:sldChg>
      <pc:sldChg chg="modSp mod">
        <pc:chgData name="DeSantis, Candice" userId="ebf7425b-4c1c-4725-9788-d1206430aedf" providerId="ADAL" clId="{772DD717-2AFD-43C4-B0A7-3741AE3EA73A}" dt="2024-03-11T16:27:51.084" v="2304" actId="962"/>
        <pc:sldMkLst>
          <pc:docMk/>
          <pc:sldMk cId="3790501735" sldId="2145707025"/>
        </pc:sldMkLst>
        <pc:spChg chg="mod">
          <ac:chgData name="DeSantis, Candice" userId="ebf7425b-4c1c-4725-9788-d1206430aedf" providerId="ADAL" clId="{772DD717-2AFD-43C4-B0A7-3741AE3EA73A}" dt="2024-03-11T16:26:02.473" v="2156" actId="207"/>
          <ac:spMkLst>
            <pc:docMk/>
            <pc:sldMk cId="3790501735" sldId="2145707025"/>
            <ac:spMk id="3" creationId="{597F2DC9-F78A-595B-781E-8A92CF2CC32D}"/>
          </ac:spMkLst>
        </pc:spChg>
        <pc:spChg chg="mod">
          <ac:chgData name="DeSantis, Candice" userId="ebf7425b-4c1c-4725-9788-d1206430aedf" providerId="ADAL" clId="{772DD717-2AFD-43C4-B0A7-3741AE3EA73A}" dt="2024-03-11T16:22:26.950" v="1654" actId="962"/>
          <ac:spMkLst>
            <pc:docMk/>
            <pc:sldMk cId="3790501735" sldId="2145707025"/>
            <ac:spMk id="8" creationId="{61F31811-571B-DAC3-710A-2C7EA0068B2C}"/>
          </ac:spMkLst>
        </pc:spChg>
        <pc:picChg chg="mod">
          <ac:chgData name="DeSantis, Candice" userId="ebf7425b-4c1c-4725-9788-d1206430aedf" providerId="ADAL" clId="{772DD717-2AFD-43C4-B0A7-3741AE3EA73A}" dt="2024-03-11T16:27:51.084" v="2304" actId="962"/>
          <ac:picMkLst>
            <pc:docMk/>
            <pc:sldMk cId="3790501735" sldId="2145707025"/>
            <ac:picMk id="2" creationId="{05C0294A-16ED-A1A3-ED92-7049259573D1}"/>
          </ac:picMkLst>
        </pc:picChg>
      </pc:sldChg>
      <pc:sldChg chg="modSp mod">
        <pc:chgData name="DeSantis, Candice" userId="ebf7425b-4c1c-4725-9788-d1206430aedf" providerId="ADAL" clId="{772DD717-2AFD-43C4-B0A7-3741AE3EA73A}" dt="2024-03-11T16:26:17.872" v="2162" actId="207"/>
        <pc:sldMkLst>
          <pc:docMk/>
          <pc:sldMk cId="2283152010" sldId="2145707027"/>
        </pc:sldMkLst>
        <pc:spChg chg="mod">
          <ac:chgData name="DeSantis, Candice" userId="ebf7425b-4c1c-4725-9788-d1206430aedf" providerId="ADAL" clId="{772DD717-2AFD-43C4-B0A7-3741AE3EA73A}" dt="2024-03-11T16:26:17.872" v="2162" actId="207"/>
          <ac:spMkLst>
            <pc:docMk/>
            <pc:sldMk cId="2283152010" sldId="2145707027"/>
            <ac:spMk id="3" creationId="{406E681A-8208-38F0-F609-E39E801F26BB}"/>
          </ac:spMkLst>
        </pc:spChg>
        <pc:spChg chg="mod">
          <ac:chgData name="DeSantis, Candice" userId="ebf7425b-4c1c-4725-9788-d1206430aedf" providerId="ADAL" clId="{772DD717-2AFD-43C4-B0A7-3741AE3EA73A}" dt="2024-03-11T16:23:06.525" v="1892" actId="962"/>
          <ac:spMkLst>
            <pc:docMk/>
            <pc:sldMk cId="2283152010" sldId="2145707027"/>
            <ac:spMk id="8" creationId="{9CB4A630-FA81-1C79-44C4-4647F2F5EC16}"/>
          </ac:spMkLst>
        </pc:spChg>
      </pc:sldChg>
      <pc:sldChg chg="modSp mod modCm">
        <pc:chgData name="DeSantis, Candice" userId="ebf7425b-4c1c-4725-9788-d1206430aedf" providerId="ADAL" clId="{772DD717-2AFD-43C4-B0A7-3741AE3EA73A}" dt="2024-03-11T16:26:25.180" v="2165" actId="207"/>
        <pc:sldMkLst>
          <pc:docMk/>
          <pc:sldMk cId="3163166494" sldId="2145707028"/>
        </pc:sldMkLst>
        <pc:spChg chg="mod">
          <ac:chgData name="DeSantis, Candice" userId="ebf7425b-4c1c-4725-9788-d1206430aedf" providerId="ADAL" clId="{772DD717-2AFD-43C4-B0A7-3741AE3EA73A}" dt="2024-03-11T16:26:25.180" v="2165" actId="207"/>
          <ac:spMkLst>
            <pc:docMk/>
            <pc:sldMk cId="3163166494" sldId="2145707028"/>
            <ac:spMk id="3" creationId="{406E681A-8208-38F0-F609-E39E801F26BB}"/>
          </ac:spMkLst>
        </pc:spChg>
        <pc:spChg chg="mod">
          <ac:chgData name="DeSantis, Candice" userId="ebf7425b-4c1c-4725-9788-d1206430aedf" providerId="ADAL" clId="{772DD717-2AFD-43C4-B0A7-3741AE3EA73A}" dt="2024-03-07T15:10:20.466" v="46" actId="20577"/>
          <ac:spMkLst>
            <pc:docMk/>
            <pc:sldMk cId="3163166494" sldId="2145707028"/>
            <ac:spMk id="5" creationId="{B76F16D3-514B-0BA6-D18E-9F8D75E12EA5}"/>
          </ac:spMkLst>
        </pc:spChg>
        <pc:spChg chg="mod">
          <ac:chgData name="DeSantis, Candice" userId="ebf7425b-4c1c-4725-9788-d1206430aedf" providerId="ADAL" clId="{772DD717-2AFD-43C4-B0A7-3741AE3EA73A}" dt="2024-03-11T16:23:18.888" v="1964" actId="962"/>
          <ac:spMkLst>
            <pc:docMk/>
            <pc:sldMk cId="3163166494" sldId="2145707028"/>
            <ac:spMk id="8" creationId="{9CB4A630-FA81-1C79-44C4-4647F2F5EC16}"/>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772DD717-2AFD-43C4-B0A7-3741AE3EA73A}" dt="2024-03-07T15:10:25.165" v="47"/>
              <pc2:cmMkLst xmlns:pc2="http://schemas.microsoft.com/office/powerpoint/2019/9/main/command">
                <pc:docMk/>
                <pc:sldMk cId="3163166494" sldId="2145707028"/>
                <pc2:cmMk id="{83BB0DCC-13FA-4A8F-B6B8-37A1B1A6BB5A}"/>
              </pc2:cmMkLst>
              <pc226:cmRplyChg chg="add">
                <pc226:chgData name="DeSantis, Candice" userId="ebf7425b-4c1c-4725-9788-d1206430aedf" providerId="ADAL" clId="{772DD717-2AFD-43C4-B0A7-3741AE3EA73A}" dt="2024-03-07T15:10:25.165" v="47"/>
                <pc2:cmRplyMkLst xmlns:pc2="http://schemas.microsoft.com/office/powerpoint/2019/9/main/command">
                  <pc:docMk/>
                  <pc:sldMk cId="3163166494" sldId="2145707028"/>
                  <pc2:cmMk id="{83BB0DCC-13FA-4A8F-B6B8-37A1B1A6BB5A}"/>
                  <pc2:cmRplyMk id="{344B4113-FAD0-4432-82F7-F2F124BD169A}"/>
                </pc2:cmRplyMkLst>
              </pc226:cmRplyChg>
            </pc226:cmChg>
          </p:ext>
        </pc:extLst>
      </pc:sldChg>
      <pc:sldChg chg="modSp mod">
        <pc:chgData name="DeSantis, Candice" userId="ebf7425b-4c1c-4725-9788-d1206430aedf" providerId="ADAL" clId="{772DD717-2AFD-43C4-B0A7-3741AE3EA73A}" dt="2024-03-11T16:26:33.323" v="2169" actId="207"/>
        <pc:sldMkLst>
          <pc:docMk/>
          <pc:sldMk cId="36673807" sldId="2145707029"/>
        </pc:sldMkLst>
        <pc:spChg chg="mod">
          <ac:chgData name="DeSantis, Candice" userId="ebf7425b-4c1c-4725-9788-d1206430aedf" providerId="ADAL" clId="{772DD717-2AFD-43C4-B0A7-3741AE3EA73A}" dt="2024-03-11T16:26:33.323" v="2169" actId="207"/>
          <ac:spMkLst>
            <pc:docMk/>
            <pc:sldMk cId="36673807" sldId="2145707029"/>
            <ac:spMk id="3" creationId="{406E681A-8208-38F0-F609-E39E801F26BB}"/>
          </ac:spMkLst>
        </pc:spChg>
        <pc:spChg chg="mod">
          <ac:chgData name="DeSantis, Candice" userId="ebf7425b-4c1c-4725-9788-d1206430aedf" providerId="ADAL" clId="{772DD717-2AFD-43C4-B0A7-3741AE3EA73A}" dt="2024-03-11T16:23:31.190" v="2054" actId="962"/>
          <ac:spMkLst>
            <pc:docMk/>
            <pc:sldMk cId="36673807" sldId="2145707029"/>
            <ac:spMk id="8" creationId="{9CB4A630-FA81-1C79-44C4-4647F2F5EC16}"/>
          </ac:spMkLst>
        </pc:spChg>
      </pc:sldChg>
      <pc:sldChg chg="modSp mod modCm">
        <pc:chgData name="DeSantis, Candice" userId="ebf7425b-4c1c-4725-9788-d1206430aedf" providerId="ADAL" clId="{772DD717-2AFD-43C4-B0A7-3741AE3EA73A}" dt="2024-03-11T16:26:47.297" v="2176" actId="207"/>
        <pc:sldMkLst>
          <pc:docMk/>
          <pc:sldMk cId="3025935834" sldId="2145707031"/>
        </pc:sldMkLst>
        <pc:spChg chg="mod">
          <ac:chgData name="DeSantis, Candice" userId="ebf7425b-4c1c-4725-9788-d1206430aedf" providerId="ADAL" clId="{772DD717-2AFD-43C4-B0A7-3741AE3EA73A}" dt="2024-03-07T15:27:59.538" v="774" actId="20577"/>
          <ac:spMkLst>
            <pc:docMk/>
            <pc:sldMk cId="3025935834" sldId="2145707031"/>
            <ac:spMk id="2" creationId="{BCACBEB1-B82A-D8C4-DF37-15B20D10245B}"/>
          </ac:spMkLst>
        </pc:spChg>
        <pc:spChg chg="mod">
          <ac:chgData name="DeSantis, Candice" userId="ebf7425b-4c1c-4725-9788-d1206430aedf" providerId="ADAL" clId="{772DD717-2AFD-43C4-B0A7-3741AE3EA73A}" dt="2024-03-11T16:26:47.297" v="2176" actId="207"/>
          <ac:spMkLst>
            <pc:docMk/>
            <pc:sldMk cId="3025935834" sldId="2145707031"/>
            <ac:spMk id="3" creationId="{06942845-BD5A-42C5-A5C4-13339DD507AB}"/>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772DD717-2AFD-43C4-B0A7-3741AE3EA73A}" dt="2024-03-07T16:58:10.362" v="776"/>
              <pc2:cmMkLst xmlns:pc2="http://schemas.microsoft.com/office/powerpoint/2019/9/main/command">
                <pc:docMk/>
                <pc:sldMk cId="3025935834" sldId="2145707031"/>
                <pc2:cmMk id="{A2A089D2-8584-4606-8E10-A49ECC9C42FB}"/>
              </pc2:cmMkLst>
              <pc226:cmRplyChg chg="add">
                <pc226:chgData name="DeSantis, Candice" userId="ebf7425b-4c1c-4725-9788-d1206430aedf" providerId="ADAL" clId="{772DD717-2AFD-43C4-B0A7-3741AE3EA73A}" dt="2024-03-07T16:58:10.362" v="776"/>
                <pc2:cmRplyMkLst xmlns:pc2="http://schemas.microsoft.com/office/powerpoint/2019/9/main/command">
                  <pc:docMk/>
                  <pc:sldMk cId="3025935834" sldId="2145707031"/>
                  <pc2:cmMk id="{A2A089D2-8584-4606-8E10-A49ECC9C42FB}"/>
                  <pc2:cmRplyMk id="{0CC0F5DB-6A84-4504-A225-9FDB3F9F0533}"/>
                </pc2:cmRplyMkLst>
              </pc226:cmRplyChg>
            </pc226:cmChg>
          </p:ext>
        </pc:extLst>
      </pc:sldChg>
      <pc:sldChg chg="del">
        <pc:chgData name="DeSantis, Candice" userId="ebf7425b-4c1c-4725-9788-d1206430aedf" providerId="ADAL" clId="{772DD717-2AFD-43C4-B0A7-3741AE3EA73A}" dt="2024-03-07T16:57:52.401" v="775" actId="47"/>
        <pc:sldMkLst>
          <pc:docMk/>
          <pc:sldMk cId="2741660709" sldId="2145707032"/>
        </pc:sldMkLst>
      </pc:sldChg>
      <pc:sldChg chg="modSp mod">
        <pc:chgData name="DeSantis, Candice" userId="ebf7425b-4c1c-4725-9788-d1206430aedf" providerId="ADAL" clId="{772DD717-2AFD-43C4-B0A7-3741AE3EA73A}" dt="2024-03-11T16:24:30.888" v="2120" actId="207"/>
        <pc:sldMkLst>
          <pc:docMk/>
          <pc:sldMk cId="2950319923" sldId="2145707033"/>
        </pc:sldMkLst>
        <pc:spChg chg="mod">
          <ac:chgData name="DeSantis, Candice" userId="ebf7425b-4c1c-4725-9788-d1206430aedf" providerId="ADAL" clId="{772DD717-2AFD-43C4-B0A7-3741AE3EA73A}" dt="2024-03-11T16:24:30.888" v="2120" actId="207"/>
          <ac:spMkLst>
            <pc:docMk/>
            <pc:sldMk cId="2950319923" sldId="2145707033"/>
            <ac:spMk id="3" creationId="{06942845-BD5A-42C5-A5C4-13339DD507AB}"/>
          </ac:spMkLst>
        </pc:spChg>
        <pc:picChg chg="mod">
          <ac:chgData name="DeSantis, Candice" userId="ebf7425b-4c1c-4725-9788-d1206430aedf" providerId="ADAL" clId="{772DD717-2AFD-43C4-B0A7-3741AE3EA73A}" dt="2024-03-11T16:20:18.465" v="1140" actId="962"/>
          <ac:picMkLst>
            <pc:docMk/>
            <pc:sldMk cId="2950319923" sldId="2145707033"/>
            <ac:picMk id="5" creationId="{68522CF9-EC1A-0014-5A5E-C6063B1A9032}"/>
          </ac:picMkLst>
        </pc:picChg>
      </pc:sldChg>
      <pc:sldChg chg="delSp modSp add mod">
        <pc:chgData name="DeSantis, Candice" userId="ebf7425b-4c1c-4725-9788-d1206430aedf" providerId="ADAL" clId="{772DD717-2AFD-43C4-B0A7-3741AE3EA73A}" dt="2024-03-11T16:25:08.549" v="2137" actId="207"/>
        <pc:sldMkLst>
          <pc:docMk/>
          <pc:sldMk cId="1333743469" sldId="2145707035"/>
        </pc:sldMkLst>
        <pc:spChg chg="mod">
          <ac:chgData name="DeSantis, Candice" userId="ebf7425b-4c1c-4725-9788-d1206430aedf" providerId="ADAL" clId="{772DD717-2AFD-43C4-B0A7-3741AE3EA73A}" dt="2024-03-07T15:09:36.721" v="43" actId="20577"/>
          <ac:spMkLst>
            <pc:docMk/>
            <pc:sldMk cId="1333743469" sldId="2145707035"/>
            <ac:spMk id="2" creationId="{BCACBEB1-B82A-D8C4-DF37-15B20D10245B}"/>
          </ac:spMkLst>
        </pc:spChg>
        <pc:spChg chg="mod">
          <ac:chgData name="DeSantis, Candice" userId="ebf7425b-4c1c-4725-9788-d1206430aedf" providerId="ADAL" clId="{772DD717-2AFD-43C4-B0A7-3741AE3EA73A}" dt="2024-03-11T16:25:08.549" v="2137" actId="207"/>
          <ac:spMkLst>
            <pc:docMk/>
            <pc:sldMk cId="1333743469" sldId="2145707035"/>
            <ac:spMk id="3" creationId="{06942845-BD5A-42C5-A5C4-13339DD507AB}"/>
          </ac:spMkLst>
        </pc:spChg>
        <pc:picChg chg="del">
          <ac:chgData name="DeSantis, Candice" userId="ebf7425b-4c1c-4725-9788-d1206430aedf" providerId="ADAL" clId="{772DD717-2AFD-43C4-B0A7-3741AE3EA73A}" dt="2024-03-07T15:09:27.153" v="31" actId="478"/>
          <ac:picMkLst>
            <pc:docMk/>
            <pc:sldMk cId="1333743469" sldId="2145707035"/>
            <ac:picMk id="4" creationId="{0D09FE16-51DF-DD9C-B599-911843EDF635}"/>
          </ac:picMkLst>
        </pc:picChg>
      </pc:sldChg>
    </pc:docChg>
  </pc:docChgLst>
  <pc:docChgLst>
    <pc:chgData name="Ollervidez, Leticia" userId="S::leticia.ollervidez@tea.texas.gov::12ccd2a1-d554-4cac-b492-4e314c2b5f8f" providerId="AD" clId="Web-{81EF86A7-FA9F-C2E2-5395-F7021E508826}"/>
    <pc:docChg chg="modSld">
      <pc:chgData name="Ollervidez, Leticia" userId="S::leticia.ollervidez@tea.texas.gov::12ccd2a1-d554-4cac-b492-4e314c2b5f8f" providerId="AD" clId="Web-{81EF86A7-FA9F-C2E2-5395-F7021E508826}" dt="2024-03-12T15:31:13.802" v="4"/>
      <pc:docMkLst>
        <pc:docMk/>
      </pc:docMkLst>
      <pc:sldChg chg="addSp delSp modSp modCm">
        <pc:chgData name="Ollervidez, Leticia" userId="S::leticia.ollervidez@tea.texas.gov::12ccd2a1-d554-4cac-b492-4e314c2b5f8f" providerId="AD" clId="Web-{81EF86A7-FA9F-C2E2-5395-F7021E508826}" dt="2024-03-12T15:31:13.802" v="4"/>
        <pc:sldMkLst>
          <pc:docMk/>
          <pc:sldMk cId="4066764845" sldId="2145707011"/>
        </pc:sldMkLst>
        <pc:picChg chg="del">
          <ac:chgData name="Ollervidez, Leticia" userId="S::leticia.ollervidez@tea.texas.gov::12ccd2a1-d554-4cac-b492-4e314c2b5f8f" providerId="AD" clId="Web-{81EF86A7-FA9F-C2E2-5395-F7021E508826}" dt="2024-03-12T15:30:43.317" v="0"/>
          <ac:picMkLst>
            <pc:docMk/>
            <pc:sldMk cId="4066764845" sldId="2145707011"/>
            <ac:picMk id="4" creationId="{83743910-E4C5-F7CA-65E5-44E5BB0629C8}"/>
          </ac:picMkLst>
        </pc:picChg>
        <pc:picChg chg="add mod">
          <ac:chgData name="Ollervidez, Leticia" userId="S::leticia.ollervidez@tea.texas.gov::12ccd2a1-d554-4cac-b492-4e314c2b5f8f" providerId="AD" clId="Web-{81EF86A7-FA9F-C2E2-5395-F7021E508826}" dt="2024-03-12T15:30:51.848" v="3" actId="1076"/>
          <ac:picMkLst>
            <pc:docMk/>
            <pc:sldMk cId="4066764845" sldId="2145707011"/>
            <ac:picMk id="5" creationId="{01A78C7E-0619-F040-2405-CB19756D7E5D}"/>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81EF86A7-FA9F-C2E2-5395-F7021E508826}" dt="2024-03-12T15:31:13.802" v="4"/>
              <pc2:cmMkLst xmlns:pc2="http://schemas.microsoft.com/office/powerpoint/2019/9/main/command">
                <pc:docMk/>
                <pc:sldMk cId="4066764845" sldId="2145707011"/>
                <pc2:cmMk id="{18DF5A61-7397-49A4-9DD7-F151082B3F76}"/>
              </pc2:cmMkLst>
              <pc226:cmRplyChg chg="add">
                <pc226:chgData name="Ollervidez, Leticia" userId="S::leticia.ollervidez@tea.texas.gov::12ccd2a1-d554-4cac-b492-4e314c2b5f8f" providerId="AD" clId="Web-{81EF86A7-FA9F-C2E2-5395-F7021E508826}" dt="2024-03-12T15:31:13.802" v="4"/>
                <pc2:cmRplyMkLst xmlns:pc2="http://schemas.microsoft.com/office/powerpoint/2019/9/main/command">
                  <pc:docMk/>
                  <pc:sldMk cId="4066764845" sldId="2145707011"/>
                  <pc2:cmMk id="{18DF5A61-7397-49A4-9DD7-F151082B3F76}"/>
                  <pc2:cmRplyMk id="{E0A69248-47DE-4B31-9E5B-C819EF26D34B}"/>
                </pc2:cmRplyMkLst>
              </pc226:cmRplyChg>
            </pc226:cmChg>
          </p:ext>
        </pc:extLst>
      </pc:sldChg>
    </pc:docChg>
  </pc:docChgLst>
  <pc:docChgLst>
    <pc:chgData name="Hanson, Terri" userId="a02fd813-d4f3-43fd-83dd-7393041517de" providerId="ADAL" clId="{D745F9A7-97EF-422E-9FFA-4CBC10F739C3}"/>
    <pc:docChg chg="">
      <pc:chgData name="Hanson, Terri" userId="a02fd813-d4f3-43fd-83dd-7393041517de" providerId="ADAL" clId="{D745F9A7-97EF-422E-9FFA-4CBC10F739C3}" dt="2024-03-12T16:18:10.863" v="11"/>
      <pc:docMkLst>
        <pc:docMk/>
      </pc:docMkLst>
      <pc:sldChg chg="addCm modCm">
        <pc:chgData name="Hanson, Terri" userId="a02fd813-d4f3-43fd-83dd-7393041517de" providerId="ADAL" clId="{D745F9A7-97EF-422E-9FFA-4CBC10F739C3}" dt="2024-03-12T16:18:10.863" v="11"/>
        <pc:sldMkLst>
          <pc:docMk/>
          <pc:sldMk cId="2972643837" sldId="1344"/>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745F9A7-97EF-422E-9FFA-4CBC10F739C3}" dt="2024-03-12T16:18:10.863" v="11"/>
              <pc2:cmMkLst xmlns:pc2="http://schemas.microsoft.com/office/powerpoint/2019/9/main/command">
                <pc:docMk/>
                <pc:sldMk cId="2972643837" sldId="1344"/>
                <pc2:cmMk id="{D2D5A1DA-3168-4566-B573-6503B299E2F9}"/>
              </pc2:cmMkLst>
              <pc226:cmRplyChg chg="add mod">
                <pc226:chgData name="Hanson, Terri" userId="a02fd813-d4f3-43fd-83dd-7393041517de" providerId="ADAL" clId="{D745F9A7-97EF-422E-9FFA-4CBC10F739C3}" dt="2024-03-12T16:18:10.863" v="11"/>
                <pc2:cmRplyMkLst xmlns:pc2="http://schemas.microsoft.com/office/powerpoint/2019/9/main/command">
                  <pc:docMk/>
                  <pc:sldMk cId="2972643837" sldId="1344"/>
                  <pc2:cmMk id="{D2D5A1DA-3168-4566-B573-6503B299E2F9}"/>
                  <pc2:cmRplyMk id="{99933E97-399B-4E6B-B5F0-21B65BDE85F5}"/>
                </pc2:cmRplyMkLst>
              </pc226:cmRplyChg>
            </pc226:cmChg>
          </p:ext>
        </pc:extLst>
      </pc:sldChg>
      <pc:sldChg chg="addCm modCm">
        <pc:chgData name="Hanson, Terri" userId="a02fd813-d4f3-43fd-83dd-7393041517de" providerId="ADAL" clId="{D745F9A7-97EF-422E-9FFA-4CBC10F739C3}" dt="2024-03-11T17:04:43.887" v="1"/>
        <pc:sldMkLst>
          <pc:docMk/>
          <pc:sldMk cId="1251650585" sldId="2145707006"/>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745F9A7-97EF-422E-9FFA-4CBC10F739C3}" dt="2024-03-11T17:04:43.887" v="1"/>
              <pc2:cmMkLst xmlns:pc2="http://schemas.microsoft.com/office/powerpoint/2019/9/main/command">
                <pc:docMk/>
                <pc:sldMk cId="1251650585" sldId="2145707006"/>
                <pc2:cmMk id="{B27D9D39-99E8-4733-A181-FD14C1175823}"/>
              </pc2:cmMkLst>
            </pc226:cmChg>
            <pc226:cmChg xmlns:pc226="http://schemas.microsoft.com/office/powerpoint/2022/06/main/command" chg="">
              <pc226:chgData name="Hanson, Terri" userId="a02fd813-d4f3-43fd-83dd-7393041517de" providerId="ADAL" clId="{D745F9A7-97EF-422E-9FFA-4CBC10F739C3}" dt="2024-03-11T17:04:16.022" v="0"/>
              <pc2:cmMkLst xmlns:pc2="http://schemas.microsoft.com/office/powerpoint/2019/9/main/command">
                <pc:docMk/>
                <pc:sldMk cId="1251650585" sldId="2145707006"/>
                <pc2:cmMk id="{8467AC76-E431-4B8B-A676-CF4A55CA10A2}"/>
              </pc2:cmMkLst>
              <pc226:cmRplyChg chg="add">
                <pc226:chgData name="Hanson, Terri" userId="a02fd813-d4f3-43fd-83dd-7393041517de" providerId="ADAL" clId="{D745F9A7-97EF-422E-9FFA-4CBC10F739C3}" dt="2024-03-11T17:04:16.022" v="0"/>
                <pc2:cmRplyMkLst xmlns:pc2="http://schemas.microsoft.com/office/powerpoint/2019/9/main/command">
                  <pc:docMk/>
                  <pc:sldMk cId="1251650585" sldId="2145707006"/>
                  <pc2:cmMk id="{8467AC76-E431-4B8B-A676-CF4A55CA10A2}"/>
                  <pc2:cmRplyMk id="{ADEC2035-D796-4343-921A-62A33805D2AC}"/>
                </pc2:cmRplyMkLst>
              </pc226:cmRplyChg>
            </pc226:cmChg>
          </p:ext>
        </pc:extLst>
      </pc:sldChg>
      <pc:sldChg chg="addCm modCm">
        <pc:chgData name="Hanson, Terri" userId="a02fd813-d4f3-43fd-83dd-7393041517de" providerId="ADAL" clId="{D745F9A7-97EF-422E-9FFA-4CBC10F739C3}" dt="2024-03-12T16:11:47.111" v="9" actId="2056"/>
        <pc:sldMkLst>
          <pc:docMk/>
          <pc:sldMk cId="4066764845" sldId="2145707011"/>
        </pc:sldMkLst>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D745F9A7-97EF-422E-9FFA-4CBC10F739C3}" dt="2024-03-12T16:11:47.111" v="9" actId="2056"/>
              <pc2:cmMkLst xmlns:pc2="http://schemas.microsoft.com/office/powerpoint/2019/9/main/command">
                <pc:docMk/>
                <pc:sldMk cId="4066764845" sldId="2145707011"/>
                <pc2:cmMk id="{18DF5A61-7397-49A4-9DD7-F151082B3F76}"/>
              </pc2:cmMkLst>
            </pc226:cmChg>
          </p:ext>
        </pc:extLst>
      </pc:sldChg>
      <pc:sldChg chg="addCm modCm">
        <pc:chgData name="Hanson, Terri" userId="a02fd813-d4f3-43fd-83dd-7393041517de" providerId="ADAL" clId="{D745F9A7-97EF-422E-9FFA-4CBC10F739C3}" dt="2024-03-12T16:11:47.111" v="9" actId="2056"/>
        <pc:sldMkLst>
          <pc:docMk/>
          <pc:sldMk cId="3501367632" sldId="2145707016"/>
        </pc:sldMkLst>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D745F9A7-97EF-422E-9FFA-4CBC10F739C3}" dt="2024-03-12T16:11:47.111" v="9" actId="2056"/>
              <pc2:cmMkLst xmlns:pc2="http://schemas.microsoft.com/office/powerpoint/2019/9/main/command">
                <pc:docMk/>
                <pc:sldMk cId="3501367632" sldId="2145707016"/>
                <pc2:cmMk id="{D68BE33E-2ECB-41AB-A608-6C63FBEC4835}"/>
              </pc2:cmMkLst>
              <pc226:cmRplyChg chg="add">
                <pc226:chgData name="Hanson, Terri" userId="a02fd813-d4f3-43fd-83dd-7393041517de" providerId="ADAL" clId="{D745F9A7-97EF-422E-9FFA-4CBC10F739C3}" dt="2024-03-11T17:14:59.775" v="6"/>
                <pc2:cmRplyMkLst xmlns:pc2="http://schemas.microsoft.com/office/powerpoint/2019/9/main/command">
                  <pc:docMk/>
                  <pc:sldMk cId="3501367632" sldId="2145707016"/>
                  <pc2:cmMk id="{D68BE33E-2ECB-41AB-A608-6C63FBEC4835}"/>
                  <pc2:cmRplyMk id="{3BB72AF0-7E15-423B-9FBF-A3D379B0F458}"/>
                </pc2:cmRplyMkLst>
              </pc226:cmRplyChg>
            </pc226:cmChg>
          </p:ext>
        </pc:extLst>
      </pc:sldChg>
      <pc:sldChg chg="addCm">
        <pc:chgData name="Hanson, Terri" userId="a02fd813-d4f3-43fd-83dd-7393041517de" providerId="ADAL" clId="{D745F9A7-97EF-422E-9FFA-4CBC10F739C3}" dt="2024-03-11T17:15:52.819" v="7"/>
        <pc:sldMkLst>
          <pc:docMk/>
          <pc:sldMk cId="2720537754" sldId="2145707019"/>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745F9A7-97EF-422E-9FFA-4CBC10F739C3}" dt="2024-03-11T17:15:52.819" v="7"/>
              <pc2:cmMkLst xmlns:pc2="http://schemas.microsoft.com/office/powerpoint/2019/9/main/command">
                <pc:docMk/>
                <pc:sldMk cId="2720537754" sldId="2145707019"/>
                <pc2:cmMk id="{3233BA2D-3D70-4247-8971-36E45075A451}"/>
              </pc2:cmMkLst>
            </pc226:cmChg>
          </p:ext>
        </pc:extLst>
      </pc:sldChg>
      <pc:sldChg chg="addCm">
        <pc:chgData name="Hanson, Terri" userId="a02fd813-d4f3-43fd-83dd-7393041517de" providerId="ADAL" clId="{D745F9A7-97EF-422E-9FFA-4CBC10F739C3}" dt="2024-03-11T17:07:03.521" v="2"/>
        <pc:sldMkLst>
          <pc:docMk/>
          <pc:sldMk cId="1333743469" sldId="214570703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745F9A7-97EF-422E-9FFA-4CBC10F739C3}" dt="2024-03-11T17:07:03.521" v="2"/>
              <pc2:cmMkLst xmlns:pc2="http://schemas.microsoft.com/office/powerpoint/2019/9/main/command">
                <pc:docMk/>
                <pc:sldMk cId="1333743469" sldId="2145707035"/>
                <pc2:cmMk id="{62BFD54F-0A0D-40E4-83D9-1669C3D6DC1C}"/>
              </pc2:cmMkLst>
            </pc226:cmChg>
          </p:ext>
        </pc:extLst>
      </pc:sldChg>
    </pc:docChg>
  </pc:docChgLst>
  <pc:docChgLst>
    <pc:chgData name="Muffoletto, Jamie" userId="S::jamie.muffoletto@tea.texas.gov::daf1e3c6-8137-448a-b141-d23049d419b5" providerId="AD" clId="Web-{EEA35965-057C-485C-C0D9-24D492FF94BE}"/>
    <pc:docChg chg="">
      <pc:chgData name="Muffoletto, Jamie" userId="S::jamie.muffoletto@tea.texas.gov::daf1e3c6-8137-448a-b141-d23049d419b5" providerId="AD" clId="Web-{EEA35965-057C-485C-C0D9-24D492FF94BE}" dt="2024-03-11T20:30:29.928" v="1"/>
      <pc:docMkLst>
        <pc:docMk/>
      </pc:docMkLst>
      <pc:sldChg chg="modCm">
        <pc:chgData name="Muffoletto, Jamie" userId="S::jamie.muffoletto@tea.texas.gov::daf1e3c6-8137-448a-b141-d23049d419b5" providerId="AD" clId="Web-{EEA35965-057C-485C-C0D9-24D492FF94BE}" dt="2024-03-11T20:30:16.022" v="0"/>
        <pc:sldMkLst>
          <pc:docMk/>
          <pc:sldMk cId="3501367632" sldId="2145707016"/>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EEA35965-057C-485C-C0D9-24D492FF94BE}" dt="2024-03-11T20:30:16.022" v="0"/>
              <pc2:cmMkLst xmlns:pc2="http://schemas.microsoft.com/office/powerpoint/2019/9/main/command">
                <pc:docMk/>
                <pc:sldMk cId="3501367632" sldId="2145707016"/>
                <pc2:cmMk id="{D68BE33E-2ECB-41AB-A608-6C63FBEC4835}"/>
              </pc2:cmMkLst>
              <pc226:cmRplyChg chg="add">
                <pc226:chgData name="Muffoletto, Jamie" userId="S::jamie.muffoletto@tea.texas.gov::daf1e3c6-8137-448a-b141-d23049d419b5" providerId="AD" clId="Web-{EEA35965-057C-485C-C0D9-24D492FF94BE}" dt="2024-03-11T20:30:16.022" v="0"/>
                <pc2:cmRplyMkLst xmlns:pc2="http://schemas.microsoft.com/office/powerpoint/2019/9/main/command">
                  <pc:docMk/>
                  <pc:sldMk cId="3501367632" sldId="2145707016"/>
                  <pc2:cmMk id="{D68BE33E-2ECB-41AB-A608-6C63FBEC4835}"/>
                  <pc2:cmRplyMk id="{3E26A53A-3511-4544-A926-DD648D5BF506}"/>
                </pc2:cmRplyMkLst>
              </pc226:cmRplyChg>
            </pc226:cmChg>
          </p:ext>
        </pc:extLst>
      </pc:sldChg>
      <pc:sldChg chg="modCm">
        <pc:chgData name="Muffoletto, Jamie" userId="S::jamie.muffoletto@tea.texas.gov::daf1e3c6-8137-448a-b141-d23049d419b5" providerId="AD" clId="Web-{EEA35965-057C-485C-C0D9-24D492FF94BE}" dt="2024-03-11T20:30:29.928" v="1"/>
        <pc:sldMkLst>
          <pc:docMk/>
          <pc:sldMk cId="2720537754" sldId="2145707019"/>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EEA35965-057C-485C-C0D9-24D492FF94BE}" dt="2024-03-11T20:30:29.928" v="1"/>
              <pc2:cmMkLst xmlns:pc2="http://schemas.microsoft.com/office/powerpoint/2019/9/main/command">
                <pc:docMk/>
                <pc:sldMk cId="2720537754" sldId="2145707019"/>
                <pc2:cmMk id="{3233BA2D-3D70-4247-8971-36E45075A451}"/>
              </pc2:cmMkLst>
              <pc226:cmRplyChg chg="add">
                <pc226:chgData name="Muffoletto, Jamie" userId="S::jamie.muffoletto@tea.texas.gov::daf1e3c6-8137-448a-b141-d23049d419b5" providerId="AD" clId="Web-{EEA35965-057C-485C-C0D9-24D492FF94BE}" dt="2024-03-11T20:30:29.928" v="1"/>
                <pc2:cmRplyMkLst xmlns:pc2="http://schemas.microsoft.com/office/powerpoint/2019/9/main/command">
                  <pc:docMk/>
                  <pc:sldMk cId="2720537754" sldId="2145707019"/>
                  <pc2:cmMk id="{3233BA2D-3D70-4247-8971-36E45075A451}"/>
                  <pc2:cmRplyMk id="{30AABD0F-10C4-4619-A508-351D56E4B9F1}"/>
                </pc2:cmRplyMkLst>
              </pc226:cmRplyChg>
            </pc226:cmChg>
          </p:ext>
        </pc:extLst>
      </pc:sldChg>
    </pc:docChg>
  </pc:docChgLst>
  <pc:docChgLst>
    <pc:chgData name="Salinas, Alfredo" userId="S::alfredo.salinas@tea.texas.gov::8eb031a1-f34f-4bd0-8b04-be67c643340a" providerId="AD" clId="Web-{30955C07-872D-A1F5-C0E4-6F06175D4771}"/>
    <pc:docChg chg="">
      <pc:chgData name="Salinas, Alfredo" userId="S::alfredo.salinas@tea.texas.gov::8eb031a1-f34f-4bd0-8b04-be67c643340a" providerId="AD" clId="Web-{30955C07-872D-A1F5-C0E4-6F06175D4771}" dt="2024-03-11T20:18:15.908" v="6"/>
      <pc:docMkLst>
        <pc:docMk/>
      </pc:docMkLst>
      <pc:sldChg chg="modCm">
        <pc:chgData name="Salinas, Alfredo" userId="S::alfredo.salinas@tea.texas.gov::8eb031a1-f34f-4bd0-8b04-be67c643340a" providerId="AD" clId="Web-{30955C07-872D-A1F5-C0E4-6F06175D4771}" dt="2024-03-11T20:18:15.908" v="6"/>
        <pc:sldMkLst>
          <pc:docMk/>
          <pc:sldMk cId="2972643837" sldId="1344"/>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30955C07-872D-A1F5-C0E4-6F06175D4771}" dt="2024-03-11T20:18:15.908" v="6"/>
              <pc2:cmMkLst xmlns:pc2="http://schemas.microsoft.com/office/powerpoint/2019/9/main/command">
                <pc:docMk/>
                <pc:sldMk cId="2972643837" sldId="1344"/>
                <pc2:cmMk id="{D2D5A1DA-3168-4566-B573-6503B299E2F9}"/>
              </pc2:cmMkLst>
              <pc226:cmRplyChg chg="add">
                <pc226:chgData name="Salinas, Alfredo" userId="S::alfredo.salinas@tea.texas.gov::8eb031a1-f34f-4bd0-8b04-be67c643340a" providerId="AD" clId="Web-{30955C07-872D-A1F5-C0E4-6F06175D4771}" dt="2024-03-11T20:18:15.908" v="6"/>
                <pc2:cmRplyMkLst xmlns:pc2="http://schemas.microsoft.com/office/powerpoint/2019/9/main/command">
                  <pc:docMk/>
                  <pc:sldMk cId="2972643837" sldId="1344"/>
                  <pc2:cmMk id="{D2D5A1DA-3168-4566-B573-6503B299E2F9}"/>
                  <pc2:cmRplyMk id="{F0735A53-66D9-4152-AE73-1123E488120A}"/>
                </pc2:cmRplyMkLst>
              </pc226:cmRplyChg>
            </pc226:cmChg>
          </p:ext>
        </pc:extLst>
      </pc:sldChg>
      <pc:sldChg chg="modCm">
        <pc:chgData name="Salinas, Alfredo" userId="S::alfredo.salinas@tea.texas.gov::8eb031a1-f34f-4bd0-8b04-be67c643340a" providerId="AD" clId="Web-{30955C07-872D-A1F5-C0E4-6F06175D4771}" dt="2024-03-11T20:14:53.839" v="1"/>
        <pc:sldMkLst>
          <pc:docMk/>
          <pc:sldMk cId="1251650585" sldId="2145707006"/>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30955C07-872D-A1F5-C0E4-6F06175D4771}" dt="2024-03-11T20:14:53.839" v="1"/>
              <pc2:cmMkLst xmlns:pc2="http://schemas.microsoft.com/office/powerpoint/2019/9/main/command">
                <pc:docMk/>
                <pc:sldMk cId="1251650585" sldId="2145707006"/>
                <pc2:cmMk id="{B27D9D39-99E8-4733-A181-FD14C1175823}"/>
              </pc2:cmMkLst>
              <pc226:cmRplyChg chg="add">
                <pc226:chgData name="Salinas, Alfredo" userId="S::alfredo.salinas@tea.texas.gov::8eb031a1-f34f-4bd0-8b04-be67c643340a" providerId="AD" clId="Web-{30955C07-872D-A1F5-C0E4-6F06175D4771}" dt="2024-03-11T20:14:53.839" v="1"/>
                <pc2:cmRplyMkLst xmlns:pc2="http://schemas.microsoft.com/office/powerpoint/2019/9/main/command">
                  <pc:docMk/>
                  <pc:sldMk cId="1251650585" sldId="2145707006"/>
                  <pc2:cmMk id="{B27D9D39-99E8-4733-A181-FD14C1175823}"/>
                  <pc2:cmRplyMk id="{99EE2493-56AB-4A1A-A9AC-E7E474550EBA}"/>
                </pc2:cmRplyMkLst>
              </pc226:cmRplyChg>
            </pc226:cmChg>
            <pc226:cmChg xmlns:pc226="http://schemas.microsoft.com/office/powerpoint/2022/06/main/command" chg="mod modTsk">
              <pc226:chgData name="Salinas, Alfredo" userId="S::alfredo.salinas@tea.texas.gov::8eb031a1-f34f-4bd0-8b04-be67c643340a" providerId="AD" clId="Web-{30955C07-872D-A1F5-C0E4-6F06175D4771}" dt="2024-03-11T20:14:43.135" v="0"/>
              <pc2:cmMkLst xmlns:pc2="http://schemas.microsoft.com/office/powerpoint/2019/9/main/command">
                <pc:docMk/>
                <pc:sldMk cId="1251650585" sldId="2145707006"/>
                <pc2:cmMk id="{8467AC76-E431-4B8B-A676-CF4A55CA10A2}"/>
              </pc2:cmMkLst>
              <pc226:cmRplyChg chg="add">
                <pc226:chgData name="Salinas, Alfredo" userId="S::alfredo.salinas@tea.texas.gov::8eb031a1-f34f-4bd0-8b04-be67c643340a" providerId="AD" clId="Web-{30955C07-872D-A1F5-C0E4-6F06175D4771}" dt="2024-03-11T20:14:43.135" v="0"/>
                <pc2:cmRplyMkLst xmlns:pc2="http://schemas.microsoft.com/office/powerpoint/2019/9/main/command">
                  <pc:docMk/>
                  <pc:sldMk cId="1251650585" sldId="2145707006"/>
                  <pc2:cmMk id="{8467AC76-E431-4B8B-A676-CF4A55CA10A2}"/>
                  <pc2:cmRplyMk id="{BB1DA91D-E1DD-4E66-90AB-8D328845E42B}"/>
                </pc2:cmRplyMkLst>
              </pc226:cmRplyChg>
            </pc226:cmChg>
          </p:ext>
        </pc:extLst>
      </pc:sldChg>
      <pc:sldChg chg="modCm">
        <pc:chgData name="Salinas, Alfredo" userId="S::alfredo.salinas@tea.texas.gov::8eb031a1-f34f-4bd0-8b04-be67c643340a" providerId="AD" clId="Web-{30955C07-872D-A1F5-C0E4-6F06175D4771}" dt="2024-03-11T20:16:02.888" v="2"/>
        <pc:sldMkLst>
          <pc:docMk/>
          <pc:sldMk cId="4066764845" sldId="2145707011"/>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30955C07-872D-A1F5-C0E4-6F06175D4771}" dt="2024-03-11T20:16:02.888" v="2"/>
              <pc2:cmMkLst xmlns:pc2="http://schemas.microsoft.com/office/powerpoint/2019/9/main/command">
                <pc:docMk/>
                <pc:sldMk cId="4066764845" sldId="2145707011"/>
                <pc2:cmMk id="{18DF5A61-7397-49A4-9DD7-F151082B3F76}"/>
              </pc2:cmMkLst>
              <pc226:cmRplyChg chg="add">
                <pc226:chgData name="Salinas, Alfredo" userId="S::alfredo.salinas@tea.texas.gov::8eb031a1-f34f-4bd0-8b04-be67c643340a" providerId="AD" clId="Web-{30955C07-872D-A1F5-C0E4-6F06175D4771}" dt="2024-03-11T20:16:02.888" v="2"/>
                <pc2:cmRplyMkLst xmlns:pc2="http://schemas.microsoft.com/office/powerpoint/2019/9/main/command">
                  <pc:docMk/>
                  <pc:sldMk cId="4066764845" sldId="2145707011"/>
                  <pc2:cmMk id="{18DF5A61-7397-49A4-9DD7-F151082B3F76}"/>
                  <pc2:cmRplyMk id="{6C21F677-B2B2-4B08-B736-2F5B637FB10B}"/>
                </pc2:cmRplyMkLst>
              </pc226:cmRplyChg>
            </pc226:cmChg>
          </p:ext>
        </pc:extLst>
      </pc:sldChg>
      <pc:sldChg chg="modCm">
        <pc:chgData name="Salinas, Alfredo" userId="S::alfredo.salinas@tea.texas.gov::8eb031a1-f34f-4bd0-8b04-be67c643340a" providerId="AD" clId="Web-{30955C07-872D-A1F5-C0E4-6F06175D4771}" dt="2024-03-11T20:16:41.686" v="3"/>
        <pc:sldMkLst>
          <pc:docMk/>
          <pc:sldMk cId="3501367632" sldId="2145707016"/>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30955C07-872D-A1F5-C0E4-6F06175D4771}" dt="2024-03-11T20:16:41.686" v="3"/>
              <pc2:cmMkLst xmlns:pc2="http://schemas.microsoft.com/office/powerpoint/2019/9/main/command">
                <pc:docMk/>
                <pc:sldMk cId="3501367632" sldId="2145707016"/>
                <pc2:cmMk id="{D68BE33E-2ECB-41AB-A608-6C63FBEC4835}"/>
              </pc2:cmMkLst>
              <pc226:cmRplyChg chg="add">
                <pc226:chgData name="Salinas, Alfredo" userId="S::alfredo.salinas@tea.texas.gov::8eb031a1-f34f-4bd0-8b04-be67c643340a" providerId="AD" clId="Web-{30955C07-872D-A1F5-C0E4-6F06175D4771}" dt="2024-03-11T20:16:41.686" v="3"/>
                <pc2:cmRplyMkLst xmlns:pc2="http://schemas.microsoft.com/office/powerpoint/2019/9/main/command">
                  <pc:docMk/>
                  <pc:sldMk cId="3501367632" sldId="2145707016"/>
                  <pc2:cmMk id="{D68BE33E-2ECB-41AB-A608-6C63FBEC4835}"/>
                  <pc2:cmRplyMk id="{9CBF12C5-FAF7-4F83-ACAC-EAA108DF3BD6}"/>
                </pc2:cmRplyMkLst>
              </pc226:cmRplyChg>
            </pc226:cmChg>
          </p:ext>
        </pc:extLst>
      </pc:sldChg>
      <pc:sldChg chg="modCm">
        <pc:chgData name="Salinas, Alfredo" userId="S::alfredo.salinas@tea.texas.gov::8eb031a1-f34f-4bd0-8b04-be67c643340a" providerId="AD" clId="Web-{30955C07-872D-A1F5-C0E4-6F06175D4771}" dt="2024-03-11T20:17:13.187" v="4"/>
        <pc:sldMkLst>
          <pc:docMk/>
          <pc:sldMk cId="2720537754" sldId="2145707019"/>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30955C07-872D-A1F5-C0E4-6F06175D4771}" dt="2024-03-11T20:17:13.187" v="4"/>
              <pc2:cmMkLst xmlns:pc2="http://schemas.microsoft.com/office/powerpoint/2019/9/main/command">
                <pc:docMk/>
                <pc:sldMk cId="2720537754" sldId="2145707019"/>
                <pc2:cmMk id="{3233BA2D-3D70-4247-8971-36E45075A451}"/>
              </pc2:cmMkLst>
              <pc226:cmRplyChg chg="add">
                <pc226:chgData name="Salinas, Alfredo" userId="S::alfredo.salinas@tea.texas.gov::8eb031a1-f34f-4bd0-8b04-be67c643340a" providerId="AD" clId="Web-{30955C07-872D-A1F5-C0E4-6F06175D4771}" dt="2024-03-11T20:17:13.187" v="4"/>
                <pc2:cmRplyMkLst xmlns:pc2="http://schemas.microsoft.com/office/powerpoint/2019/9/main/command">
                  <pc:docMk/>
                  <pc:sldMk cId="2720537754" sldId="2145707019"/>
                  <pc2:cmMk id="{3233BA2D-3D70-4247-8971-36E45075A451}"/>
                  <pc2:cmRplyMk id="{F8833DB8-0F39-4B45-A0CD-0381DC8A8D95}"/>
                </pc2:cmRplyMkLst>
              </pc226:cmRplyChg>
            </pc226:cmChg>
          </p:ext>
        </pc:extLst>
      </pc:sldChg>
      <pc:sldChg chg="modCm">
        <pc:chgData name="Salinas, Alfredo" userId="S::alfredo.salinas@tea.texas.gov::8eb031a1-f34f-4bd0-8b04-be67c643340a" providerId="AD" clId="Web-{30955C07-872D-A1F5-C0E4-6F06175D4771}" dt="2024-03-11T20:17:56.126" v="5"/>
        <pc:sldMkLst>
          <pc:docMk/>
          <pc:sldMk cId="1333743469" sldId="2145707035"/>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30955C07-872D-A1F5-C0E4-6F06175D4771}" dt="2024-03-11T20:17:56.126" v="5"/>
              <pc2:cmMkLst xmlns:pc2="http://schemas.microsoft.com/office/powerpoint/2019/9/main/command">
                <pc:docMk/>
                <pc:sldMk cId="1333743469" sldId="2145707035"/>
                <pc2:cmMk id="{62BFD54F-0A0D-40E4-83D9-1669C3D6DC1C}"/>
              </pc2:cmMkLst>
              <pc226:cmRplyChg chg="add">
                <pc226:chgData name="Salinas, Alfredo" userId="S::alfredo.salinas@tea.texas.gov::8eb031a1-f34f-4bd0-8b04-be67c643340a" providerId="AD" clId="Web-{30955C07-872D-A1F5-C0E4-6F06175D4771}" dt="2024-03-11T20:17:56.126" v="5"/>
                <pc2:cmRplyMkLst xmlns:pc2="http://schemas.microsoft.com/office/powerpoint/2019/9/main/command">
                  <pc:docMk/>
                  <pc:sldMk cId="1333743469" sldId="2145707035"/>
                  <pc2:cmMk id="{62BFD54F-0A0D-40E4-83D9-1669C3D6DC1C}"/>
                  <pc2:cmRplyMk id="{76FF06DB-1BDC-49E3-B111-9106ADE22EED}"/>
                </pc2:cmRplyMkLst>
              </pc226:cmRplyChg>
            </pc226:cmChg>
          </p:ext>
        </pc:extLst>
      </pc:sldChg>
    </pc:docChg>
  </pc:docChgLst>
  <pc:docChgLst>
    <pc:chgData name="Muffoletto, Jamie" userId="S::jamie.muffoletto@tea.texas.gov::daf1e3c6-8137-448a-b141-d23049d419b5" providerId="AD" clId="Web-{7B3B238A-E23B-4AFC-8754-045E0F9368EB}"/>
    <pc:docChg chg="modSld">
      <pc:chgData name="Muffoletto, Jamie" userId="S::jamie.muffoletto@tea.texas.gov::daf1e3c6-8137-448a-b141-d23049d419b5" providerId="AD" clId="Web-{7B3B238A-E23B-4AFC-8754-045E0F9368EB}" dt="2024-03-26T14:39:45.154" v="1" actId="20577"/>
      <pc:docMkLst>
        <pc:docMk/>
      </pc:docMkLst>
      <pc:sldChg chg="modSp">
        <pc:chgData name="Muffoletto, Jamie" userId="S::jamie.muffoletto@tea.texas.gov::daf1e3c6-8137-448a-b141-d23049d419b5" providerId="AD" clId="Web-{7B3B238A-E23B-4AFC-8754-045E0F9368EB}" dt="2024-03-26T14:39:45.154" v="1" actId="20577"/>
        <pc:sldMkLst>
          <pc:docMk/>
          <pc:sldMk cId="3180282602" sldId="2145707005"/>
        </pc:sldMkLst>
        <pc:spChg chg="mod">
          <ac:chgData name="Muffoletto, Jamie" userId="S::jamie.muffoletto@tea.texas.gov::daf1e3c6-8137-448a-b141-d23049d419b5" providerId="AD" clId="Web-{7B3B238A-E23B-4AFC-8754-045E0F9368EB}" dt="2024-03-26T14:39:45.154" v="1" actId="20577"/>
          <ac:spMkLst>
            <pc:docMk/>
            <pc:sldMk cId="3180282602" sldId="2145707005"/>
            <ac:spMk id="2" creationId="{A9340FBA-B2B8-749B-6AD9-F86C2D3EA7D5}"/>
          </ac:spMkLst>
        </pc:spChg>
      </pc:sldChg>
    </pc:docChg>
  </pc:docChgLst>
  <pc:docChgLst>
    <pc:chgData name="Salinas, Alfredo" userId="S::alfredo.salinas@tea.texas.gov::8eb031a1-f34f-4bd0-8b04-be67c643340a" providerId="AD" clId="Web-{B976A99B-5190-174A-F690-85C3B997B35B}"/>
    <pc:docChg chg="mod">
      <pc:chgData name="Salinas, Alfredo" userId="S::alfredo.salinas@tea.texas.gov::8eb031a1-f34f-4bd0-8b04-be67c643340a" providerId="AD" clId="Web-{B976A99B-5190-174A-F690-85C3B997B35B}" dt="2024-02-27T15:51:08.164" v="2"/>
      <pc:docMkLst>
        <pc:docMk/>
      </pc:docMkLst>
      <pc:sldChg chg="modCm">
        <pc:chgData name="Salinas, Alfredo" userId="S::alfredo.salinas@tea.texas.gov::8eb031a1-f34f-4bd0-8b04-be67c643340a" providerId="AD" clId="Web-{B976A99B-5190-174A-F690-85C3B997B35B}" dt="2024-02-27T15:51:08.164" v="2"/>
        <pc:sldMkLst>
          <pc:docMk/>
          <pc:sldMk cId="1397953461" sldId="2145707004"/>
        </pc:sldMkLst>
        <pc:extLst>
          <p:ext xmlns:p="http://schemas.openxmlformats.org/presentationml/2006/main" uri="{D6D511B9-2390-475A-947B-AFAB55BFBCF1}">
            <pc226:cmChg xmlns:pc226="http://schemas.microsoft.com/office/powerpoint/2022/06/main/command" chg="">
              <pc226:chgData name="Salinas, Alfredo" userId="S::alfredo.salinas@tea.texas.gov::8eb031a1-f34f-4bd0-8b04-be67c643340a" providerId="AD" clId="Web-{B976A99B-5190-174A-F690-85C3B997B35B}" dt="2024-02-27T15:51:08.164" v="2"/>
              <pc2:cmMkLst xmlns:pc2="http://schemas.microsoft.com/office/powerpoint/2019/9/main/command">
                <pc:docMk/>
                <pc:sldMk cId="1397953461" sldId="2145707004"/>
                <pc2:cmMk id="{5A9ABB57-75C2-42FE-8BDD-60F8E8343F52}"/>
              </pc2:cmMkLst>
              <pc226:cmRplyChg chg="add">
                <pc226:chgData name="Salinas, Alfredo" userId="S::alfredo.salinas@tea.texas.gov::8eb031a1-f34f-4bd0-8b04-be67c643340a" providerId="AD" clId="Web-{B976A99B-5190-174A-F690-85C3B997B35B}" dt="2024-02-27T15:51:08.164" v="2"/>
                <pc2:cmRplyMkLst xmlns:pc2="http://schemas.microsoft.com/office/powerpoint/2019/9/main/command">
                  <pc:docMk/>
                  <pc:sldMk cId="1397953461" sldId="2145707004"/>
                  <pc2:cmMk id="{5A9ABB57-75C2-42FE-8BDD-60F8E8343F52}"/>
                  <pc2:cmRplyMk id="{73203B6C-6FED-45CE-8848-5F7A68E5DA61}"/>
                </pc2:cmRplyMkLst>
              </pc226:cmRplyChg>
              <pc226:cmRplyChg chg="add">
                <pc226:chgData name="Salinas, Alfredo" userId="S::alfredo.salinas@tea.texas.gov::8eb031a1-f34f-4bd0-8b04-be67c643340a" providerId="AD" clId="Web-{B976A99B-5190-174A-F690-85C3B997B35B}" dt="2024-02-27T15:50:43.523" v="1"/>
                <pc2:cmRplyMkLst xmlns:pc2="http://schemas.microsoft.com/office/powerpoint/2019/9/main/command">
                  <pc:docMk/>
                  <pc:sldMk cId="1397953461" sldId="2145707004"/>
                  <pc2:cmMk id="{5A9ABB57-75C2-42FE-8BDD-60F8E8343F52}"/>
                  <pc2:cmRplyMk id="{6BCC8F97-8F5C-47FD-B472-9B50BC6BD2FC}"/>
                </pc2:cmRplyMkLst>
              </pc226:cmRplyChg>
            </pc226:cmChg>
          </p:ext>
        </pc:extLst>
      </pc:sldChg>
    </pc:docChg>
  </pc:docChgLst>
  <pc:docChgLst>
    <pc:chgData name="Ollervidez, Leticia" userId="S::leticia.ollervidez@tea.texas.gov::12ccd2a1-d554-4cac-b492-4e314c2b5f8f" providerId="AD" clId="Web-{99C84585-C4BC-1BF6-4029-B04C17C6EADF}"/>
    <pc:docChg chg="modSld">
      <pc:chgData name="Ollervidez, Leticia" userId="S::leticia.ollervidez@tea.texas.gov::12ccd2a1-d554-4cac-b492-4e314c2b5f8f" providerId="AD" clId="Web-{99C84585-C4BC-1BF6-4029-B04C17C6EADF}" dt="2024-03-04T14:54:27.393" v="5" actId="14100"/>
      <pc:docMkLst>
        <pc:docMk/>
      </pc:docMkLst>
      <pc:sldChg chg="addSp delSp modSp">
        <pc:chgData name="Ollervidez, Leticia" userId="S::leticia.ollervidez@tea.texas.gov::12ccd2a1-d554-4cac-b492-4e314c2b5f8f" providerId="AD" clId="Web-{99C84585-C4BC-1BF6-4029-B04C17C6EADF}" dt="2024-03-04T14:54:27.393" v="5" actId="14100"/>
        <pc:sldMkLst>
          <pc:docMk/>
          <pc:sldMk cId="3372854681" sldId="1345"/>
        </pc:sldMkLst>
        <pc:spChg chg="mod">
          <ac:chgData name="Ollervidez, Leticia" userId="S::leticia.ollervidez@tea.texas.gov::12ccd2a1-d554-4cac-b492-4e314c2b5f8f" providerId="AD" clId="Web-{99C84585-C4BC-1BF6-4029-B04C17C6EADF}" dt="2024-03-04T14:54:27.393" v="5" actId="14100"/>
          <ac:spMkLst>
            <pc:docMk/>
            <pc:sldMk cId="3372854681" sldId="1345"/>
            <ac:spMk id="2" creationId="{BCACBEB1-B82A-D8C4-DF37-15B20D10245B}"/>
          </ac:spMkLst>
        </pc:spChg>
        <pc:picChg chg="add mod">
          <ac:chgData name="Ollervidez, Leticia" userId="S::leticia.ollervidez@tea.texas.gov::12ccd2a1-d554-4cac-b492-4e314c2b5f8f" providerId="AD" clId="Web-{99C84585-C4BC-1BF6-4029-B04C17C6EADF}" dt="2024-03-04T14:54:22.096" v="4" actId="1076"/>
          <ac:picMkLst>
            <pc:docMk/>
            <pc:sldMk cId="3372854681" sldId="1345"/>
            <ac:picMk id="4" creationId="{2DA577B5-3108-49C1-BEBA-7A1A6BFD80EF}"/>
          </ac:picMkLst>
        </pc:picChg>
        <pc:picChg chg="del">
          <ac:chgData name="Ollervidez, Leticia" userId="S::leticia.ollervidez@tea.texas.gov::12ccd2a1-d554-4cac-b492-4e314c2b5f8f" providerId="AD" clId="Web-{99C84585-C4BC-1BF6-4029-B04C17C6EADF}" dt="2024-03-04T14:53:57.783" v="0"/>
          <ac:picMkLst>
            <pc:docMk/>
            <pc:sldMk cId="3372854681" sldId="1345"/>
            <ac:picMk id="6" creationId="{C4D984C8-5BF6-595B-2124-A04EF3A804B8}"/>
          </ac:picMkLst>
        </pc:picChg>
      </pc:sldChg>
    </pc:docChg>
  </pc:docChgLst>
  <pc:docChgLst>
    <pc:chgData name="DeSantis, Candice" userId="ebf7425b-4c1c-4725-9788-d1206430aedf" providerId="ADAL" clId="{AB6C0278-0F51-4F7E-B889-1094A1989774}"/>
    <pc:docChg chg="modSld">
      <pc:chgData name="DeSantis, Candice" userId="ebf7425b-4c1c-4725-9788-d1206430aedf" providerId="ADAL" clId="{AB6C0278-0F51-4F7E-B889-1094A1989774}" dt="2024-02-22T16:48:48.393" v="114" actId="20577"/>
      <pc:docMkLst>
        <pc:docMk/>
      </pc:docMkLst>
      <pc:sldChg chg="modSp mod">
        <pc:chgData name="DeSantis, Candice" userId="ebf7425b-4c1c-4725-9788-d1206430aedf" providerId="ADAL" clId="{AB6C0278-0F51-4F7E-B889-1094A1989774}" dt="2024-02-22T16:36:45.212" v="39" actId="20577"/>
        <pc:sldMkLst>
          <pc:docMk/>
          <pc:sldMk cId="3036487181" sldId="2145706919"/>
        </pc:sldMkLst>
        <pc:spChg chg="mod">
          <ac:chgData name="DeSantis, Candice" userId="ebf7425b-4c1c-4725-9788-d1206430aedf" providerId="ADAL" clId="{AB6C0278-0F51-4F7E-B889-1094A1989774}" dt="2024-02-22T16:36:45.212" v="39" actId="20577"/>
          <ac:spMkLst>
            <pc:docMk/>
            <pc:sldMk cId="3036487181" sldId="2145706919"/>
            <ac:spMk id="12" creationId="{ECA94F1D-B058-B160-7052-5BCED1320363}"/>
          </ac:spMkLst>
        </pc:spChg>
      </pc:sldChg>
      <pc:sldChg chg="modSp mod">
        <pc:chgData name="DeSantis, Candice" userId="ebf7425b-4c1c-4725-9788-d1206430aedf" providerId="ADAL" clId="{AB6C0278-0F51-4F7E-B889-1094A1989774}" dt="2024-02-22T16:48:48.393" v="114" actId="20577"/>
        <pc:sldMkLst>
          <pc:docMk/>
          <pc:sldMk cId="2574992220" sldId="2145706922"/>
        </pc:sldMkLst>
        <pc:spChg chg="mod">
          <ac:chgData name="DeSantis, Candice" userId="ebf7425b-4c1c-4725-9788-d1206430aedf" providerId="ADAL" clId="{AB6C0278-0F51-4F7E-B889-1094A1989774}" dt="2024-02-22T16:36:54.375" v="68" actId="20577"/>
          <ac:spMkLst>
            <pc:docMk/>
            <pc:sldMk cId="2574992220" sldId="2145706922"/>
            <ac:spMk id="4" creationId="{9030C576-04C3-107C-650F-650C6A72A6D7}"/>
          </ac:spMkLst>
        </pc:spChg>
        <pc:spChg chg="mod">
          <ac:chgData name="DeSantis, Candice" userId="ebf7425b-4c1c-4725-9788-d1206430aedf" providerId="ADAL" clId="{AB6C0278-0F51-4F7E-B889-1094A1989774}" dt="2024-02-22T16:48:48.393" v="114" actId="20577"/>
          <ac:spMkLst>
            <pc:docMk/>
            <pc:sldMk cId="2574992220" sldId="2145706922"/>
            <ac:spMk id="11" creationId="{B0773B04-EA28-7C3E-6372-D181D8E283EE}"/>
          </ac:spMkLst>
        </pc:spChg>
      </pc:sldChg>
    </pc:docChg>
  </pc:docChgLst>
  <pc:docChgLst>
    <pc:chgData name="Adaky, Kathy" userId="S::kathy.adaky@tea.texas.gov::8c2da59b-9e4a-4960-a749-115f3818b707" providerId="AD" clId="Web-{1D371933-44D4-E253-4475-C66372081CAC}"/>
    <pc:docChg chg="mod modSld">
      <pc:chgData name="Adaky, Kathy" userId="S::kathy.adaky@tea.texas.gov::8c2da59b-9e4a-4960-a749-115f3818b707" providerId="AD" clId="Web-{1D371933-44D4-E253-4475-C66372081CAC}" dt="2024-03-12T13:26:00.490" v="46" actId="20577"/>
      <pc:docMkLst>
        <pc:docMk/>
      </pc:docMkLst>
      <pc:sldChg chg="modSp modCm">
        <pc:chgData name="Adaky, Kathy" userId="S::kathy.adaky@tea.texas.gov::8c2da59b-9e4a-4960-a749-115f3818b707" providerId="AD" clId="Web-{1D371933-44D4-E253-4475-C66372081CAC}" dt="2024-03-12T13:26:00.490" v="46" actId="20577"/>
        <pc:sldMkLst>
          <pc:docMk/>
          <pc:sldMk cId="2972643837" sldId="1344"/>
        </pc:sldMkLst>
        <pc:spChg chg="mod">
          <ac:chgData name="Adaky, Kathy" userId="S::kathy.adaky@tea.texas.gov::8c2da59b-9e4a-4960-a749-115f3818b707" providerId="AD" clId="Web-{1D371933-44D4-E253-4475-C66372081CAC}" dt="2024-03-12T13:26:00.490" v="46" actId="20577"/>
          <ac:spMkLst>
            <pc:docMk/>
            <pc:sldMk cId="2972643837" sldId="1344"/>
            <ac:spMk id="4" creationId="{F5E864D9-523E-5124-E3F3-B00997F73C58}"/>
          </ac:spMkLst>
        </pc:spChg>
        <pc:extLst>
          <p:ext xmlns:p="http://schemas.openxmlformats.org/presentationml/2006/main" uri="{D6D511B9-2390-475A-947B-AFAB55BFBCF1}">
            <pc226:cmChg xmlns:pc226="http://schemas.microsoft.com/office/powerpoint/2022/06/main/command" chg="mod">
              <pc226:chgData name="Adaky, Kathy" userId="S::kathy.adaky@tea.texas.gov::8c2da59b-9e4a-4960-a749-115f3818b707" providerId="AD" clId="Web-{1D371933-44D4-E253-4475-C66372081CAC}" dt="2024-03-12T13:26:00.490" v="46" actId="20577"/>
              <pc2:cmMkLst xmlns:pc2="http://schemas.microsoft.com/office/powerpoint/2019/9/main/command">
                <pc:docMk/>
                <pc:sldMk cId="2972643837" sldId="1344"/>
                <pc2:cmMk id="{63779EB3-83C4-4ADC-AC74-9437EB19677D}"/>
              </pc2:cmMkLst>
            </pc226:cmChg>
            <pc226:cmChg xmlns:pc226="http://schemas.microsoft.com/office/powerpoint/2022/06/main/command" chg="mod">
              <pc226:chgData name="Adaky, Kathy" userId="S::kathy.adaky@tea.texas.gov::8c2da59b-9e4a-4960-a749-115f3818b707" providerId="AD" clId="Web-{1D371933-44D4-E253-4475-C66372081CAC}" dt="2024-03-12T13:26:00.490" v="46" actId="20577"/>
              <pc2:cmMkLst xmlns:pc2="http://schemas.microsoft.com/office/powerpoint/2019/9/main/command">
                <pc:docMk/>
                <pc:sldMk cId="2972643837" sldId="1344"/>
                <pc2:cmMk id="{D2D5A1DA-3168-4566-B573-6503B299E2F9}"/>
              </pc2:cmMkLst>
              <pc226:cmRplyChg chg="add">
                <pc226:chgData name="Adaky, Kathy" userId="S::kathy.adaky@tea.texas.gov::8c2da59b-9e4a-4960-a749-115f3818b707" providerId="AD" clId="Web-{1D371933-44D4-E253-4475-C66372081CAC}" dt="2024-03-12T13:25:24.114" v="27"/>
                <pc2:cmRplyMkLst xmlns:pc2="http://schemas.microsoft.com/office/powerpoint/2019/9/main/command">
                  <pc:docMk/>
                  <pc:sldMk cId="2972643837" sldId="1344"/>
                  <pc2:cmMk id="{D2D5A1DA-3168-4566-B573-6503B299E2F9}"/>
                  <pc2:cmRplyMk id="{E259C102-3BC7-4DD6-81FB-4C466D70807D}"/>
                </pc2:cmRplyMkLst>
              </pc226:cmRplyChg>
            </pc226:cmChg>
          </p:ext>
        </pc:extLst>
      </pc:sldChg>
    </pc:docChg>
  </pc:docChgLst>
  <pc:docChgLst>
    <pc:chgData name="Simons, Leanne" userId="S::leanne.simons@tea.texas.gov::f0b41770-584b-4844-b5c5-b29dec998724" providerId="AD" clId="Web-{9716188B-6227-33C6-FB3E-CE90E543875B}"/>
    <pc:docChg chg="">
      <pc:chgData name="Simons, Leanne" userId="S::leanne.simons@tea.texas.gov::f0b41770-584b-4844-b5c5-b29dec998724" providerId="AD" clId="Web-{9716188B-6227-33C6-FB3E-CE90E543875B}" dt="2024-03-04T15:55:21.763" v="0"/>
      <pc:docMkLst>
        <pc:docMk/>
      </pc:docMkLst>
      <pc:sldChg chg="modCm">
        <pc:chgData name="Simons, Leanne" userId="S::leanne.simons@tea.texas.gov::f0b41770-584b-4844-b5c5-b29dec998724" providerId="AD" clId="Web-{9716188B-6227-33C6-FB3E-CE90E543875B}" dt="2024-03-04T15:55:21.763" v="0"/>
        <pc:sldMkLst>
          <pc:docMk/>
          <pc:sldMk cId="2758598640" sldId="1341"/>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9716188B-6227-33C6-FB3E-CE90E543875B}" dt="2024-03-04T15:55:21.763" v="0"/>
              <pc2:cmMkLst xmlns:pc2="http://schemas.microsoft.com/office/powerpoint/2019/9/main/command">
                <pc:docMk/>
                <pc:sldMk cId="2758598640" sldId="1341"/>
                <pc2:cmMk id="{BAA0E707-0DF7-4DFD-9ED8-9A88BFC59EFC}"/>
              </pc2:cmMkLst>
              <pc226:cmRplyChg chg="add">
                <pc226:chgData name="Simons, Leanne" userId="S::leanne.simons@tea.texas.gov::f0b41770-584b-4844-b5c5-b29dec998724" providerId="AD" clId="Web-{9716188B-6227-33C6-FB3E-CE90E543875B}" dt="2024-03-04T15:55:21.763" v="0"/>
                <pc2:cmRplyMkLst xmlns:pc2="http://schemas.microsoft.com/office/powerpoint/2019/9/main/command">
                  <pc:docMk/>
                  <pc:sldMk cId="2758598640" sldId="1341"/>
                  <pc2:cmMk id="{BAA0E707-0DF7-4DFD-9ED8-9A88BFC59EFC}"/>
                  <pc2:cmRplyMk id="{F1C9BBCC-D4F8-47F7-B328-CE8DC9A95AD1}"/>
                </pc2:cmRplyMkLst>
              </pc226:cmRplyChg>
            </pc226:cmChg>
          </p:ext>
        </pc:extLst>
      </pc:sldChg>
    </pc:docChg>
  </pc:docChgLst>
  <pc:docChgLst>
    <pc:chgData name="Simons, Leanne" userId="S::leanne.simons@tea.texas.gov::f0b41770-584b-4844-b5c5-b29dec998724" providerId="AD" clId="Web-{C992B6BD-F0AB-2B6A-1DAF-FA6A5116AA39}"/>
    <pc:docChg chg="">
      <pc:chgData name="Simons, Leanne" userId="S::leanne.simons@tea.texas.gov::f0b41770-584b-4844-b5c5-b29dec998724" providerId="AD" clId="Web-{C992B6BD-F0AB-2B6A-1DAF-FA6A5116AA39}" dt="2024-03-10T21:54:28.800" v="4"/>
      <pc:docMkLst>
        <pc:docMk/>
      </pc:docMkLst>
      <pc:sldChg chg="addCm">
        <pc:chgData name="Simons, Leanne" userId="S::leanne.simons@tea.texas.gov::f0b41770-584b-4844-b5c5-b29dec998724" providerId="AD" clId="Web-{C992B6BD-F0AB-2B6A-1DAF-FA6A5116AA39}" dt="2024-03-10T21:54:28.800" v="4"/>
        <pc:sldMkLst>
          <pc:docMk/>
          <pc:sldMk cId="1429892831" sldId="2145706997"/>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C992B6BD-F0AB-2B6A-1DAF-FA6A5116AA39}" dt="2024-03-10T21:54:28.800" v="4"/>
              <pc2:cmMkLst xmlns:pc2="http://schemas.microsoft.com/office/powerpoint/2019/9/main/command">
                <pc:docMk/>
                <pc:sldMk cId="1429892831" sldId="2145706997"/>
                <pc2:cmMk id="{69982AF9-78EE-41A0-BD59-104B9A60208E}"/>
              </pc2:cmMkLst>
            </pc226:cmChg>
          </p:ext>
        </pc:extLst>
      </pc:sldChg>
      <pc:sldChg chg="addCm">
        <pc:chgData name="Simons, Leanne" userId="S::leanne.simons@tea.texas.gov::f0b41770-584b-4844-b5c5-b29dec998724" providerId="AD" clId="Web-{C992B6BD-F0AB-2B6A-1DAF-FA6A5116AA39}" dt="2024-03-10T21:51:54.622" v="1"/>
        <pc:sldMkLst>
          <pc:docMk/>
          <pc:sldMk cId="2901152464" sldId="2145707002"/>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C992B6BD-F0AB-2B6A-1DAF-FA6A5116AA39}" dt="2024-03-10T21:51:54.622" v="1"/>
              <pc2:cmMkLst xmlns:pc2="http://schemas.microsoft.com/office/powerpoint/2019/9/main/command">
                <pc:docMk/>
                <pc:sldMk cId="2901152464" sldId="2145707002"/>
                <pc2:cmMk id="{790BF9D6-F524-43CC-BC9A-641E59C22CAC}"/>
              </pc2:cmMkLst>
            </pc226:cmChg>
          </p:ext>
        </pc:extLst>
      </pc:sldChg>
      <pc:sldChg chg="addCm">
        <pc:chgData name="Simons, Leanne" userId="S::leanne.simons@tea.texas.gov::f0b41770-584b-4844-b5c5-b29dec998724" providerId="AD" clId="Web-{C992B6BD-F0AB-2B6A-1DAF-FA6A5116AA39}" dt="2024-03-10T21:53:10.985" v="3"/>
        <pc:sldMkLst>
          <pc:docMk/>
          <pc:sldMk cId="1251650585" sldId="2145707006"/>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C992B6BD-F0AB-2B6A-1DAF-FA6A5116AA39}" dt="2024-03-10T21:53:10.985" v="3"/>
              <pc2:cmMkLst xmlns:pc2="http://schemas.microsoft.com/office/powerpoint/2019/9/main/command">
                <pc:docMk/>
                <pc:sldMk cId="1251650585" sldId="2145707006"/>
                <pc2:cmMk id="{8467AC76-E431-4B8B-A676-CF4A55CA10A2}"/>
              </pc2:cmMkLst>
            </pc226:cmChg>
          </p:ext>
        </pc:extLst>
      </pc:sldChg>
      <pc:sldChg chg="addCm modCm">
        <pc:chgData name="Simons, Leanne" userId="S::leanne.simons@tea.texas.gov::f0b41770-584b-4844-b5c5-b29dec998724" providerId="AD" clId="Web-{C992B6BD-F0AB-2B6A-1DAF-FA6A5116AA39}" dt="2024-03-10T21:52:04.717" v="2"/>
        <pc:sldMkLst>
          <pc:docMk/>
          <pc:sldMk cId="4196960040" sldId="2145707034"/>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C992B6BD-F0AB-2B6A-1DAF-FA6A5116AA39}" dt="2024-03-10T21:52:04.717" v="2"/>
              <pc2:cmMkLst xmlns:pc2="http://schemas.microsoft.com/office/powerpoint/2019/9/main/command">
                <pc:docMk/>
                <pc:sldMk cId="4196960040" sldId="2145707034"/>
                <pc2:cmMk id="{6E8FBEC6-4455-42C6-B754-C97A040A6A5C}"/>
              </pc2:cmMkLst>
            </pc226:cmChg>
          </p:ext>
        </pc:extLst>
      </pc:sldChg>
    </pc:docChg>
  </pc:docChgLst>
  <pc:docChgLst>
    <pc:chgData name="Ollervidez, Leticia" userId="12ccd2a1-d554-4cac-b492-4e314c2b5f8f" providerId="ADAL" clId="{631F7C10-D947-4266-89D1-EA35402931C8}"/>
    <pc:docChg chg="">
      <pc:chgData name="Ollervidez, Leticia" userId="12ccd2a1-d554-4cac-b492-4e314c2b5f8f" providerId="ADAL" clId="{631F7C10-D947-4266-89D1-EA35402931C8}" dt="2024-03-12T18:49:07.329" v="0"/>
      <pc:docMkLst>
        <pc:docMk/>
      </pc:docMkLst>
      <pc:sldChg chg="delCm">
        <pc:chgData name="Ollervidez, Leticia" userId="12ccd2a1-d554-4cac-b492-4e314c2b5f8f" providerId="ADAL" clId="{631F7C10-D947-4266-89D1-EA35402931C8}" dt="2024-03-12T18:49:07.329" v="0"/>
        <pc:sldMkLst>
          <pc:docMk/>
          <pc:sldMk cId="2972643837" sldId="1344"/>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2972643837" sldId="1344"/>
                <pc2:cmMk id="{63779EB3-83C4-4ADC-AC74-9437EB19677D}"/>
              </pc2:cmMkLst>
            </pc226:cmChg>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2972643837" sldId="1344"/>
                <pc2:cmMk id="{D2D5A1DA-3168-4566-B573-6503B299E2F9}"/>
              </pc2:cmMkLst>
            </pc226:cmChg>
          </p:ext>
        </pc:extLst>
      </pc:sldChg>
      <pc:sldChg chg="delCm">
        <pc:chgData name="Ollervidez, Leticia" userId="12ccd2a1-d554-4cac-b492-4e314c2b5f8f" providerId="ADAL" clId="{631F7C10-D947-4266-89D1-EA35402931C8}" dt="2024-03-12T18:49:07.329" v="0"/>
        <pc:sldMkLst>
          <pc:docMk/>
          <pc:sldMk cId="3372854681" sldId="1345"/>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3372854681" sldId="1345"/>
                <pc2:cmMk id="{F90B312E-B827-45B5-A98B-ECE29A50D802}"/>
              </pc2:cmMkLst>
            </pc226:cmChg>
          </p:ext>
        </pc:extLst>
      </pc:sldChg>
      <pc:sldChg chg="delCm">
        <pc:chgData name="Ollervidez, Leticia" userId="12ccd2a1-d554-4cac-b492-4e314c2b5f8f" providerId="ADAL" clId="{631F7C10-D947-4266-89D1-EA35402931C8}" dt="2024-03-12T18:49:07.329" v="0"/>
        <pc:sldMkLst>
          <pc:docMk/>
          <pc:sldMk cId="729419198" sldId="2145706977"/>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729419198" sldId="2145706977"/>
                <pc2:cmMk id="{67375C5B-D675-44A6-9A10-DC5072A75114}"/>
              </pc2:cmMkLst>
            </pc226:cmChg>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729419198" sldId="2145706977"/>
                <pc2:cmMk id="{3BCD10A0-5C86-4F41-B36E-07668B0F8F11}"/>
              </pc2:cmMkLst>
            </pc226:cmChg>
          </p:ext>
        </pc:extLst>
      </pc:sldChg>
      <pc:sldChg chg="delCm">
        <pc:chgData name="Ollervidez, Leticia" userId="12ccd2a1-d554-4cac-b492-4e314c2b5f8f" providerId="ADAL" clId="{631F7C10-D947-4266-89D1-EA35402931C8}" dt="2024-03-12T18:49:07.329" v="0"/>
        <pc:sldMkLst>
          <pc:docMk/>
          <pc:sldMk cId="1429892831" sldId="2145706997"/>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429892831" sldId="2145706997"/>
                <pc2:cmMk id="{69982AF9-78EE-41A0-BD59-104B9A60208E}"/>
              </pc2:cmMkLst>
            </pc226:cmChg>
          </p:ext>
        </pc:extLst>
      </pc:sldChg>
      <pc:sldChg chg="delCm">
        <pc:chgData name="Ollervidez, Leticia" userId="12ccd2a1-d554-4cac-b492-4e314c2b5f8f" providerId="ADAL" clId="{631F7C10-D947-4266-89D1-EA35402931C8}" dt="2024-03-12T18:49:07.329" v="0"/>
        <pc:sldMkLst>
          <pc:docMk/>
          <pc:sldMk cId="524108509" sldId="2145706999"/>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524108509" sldId="2145706999"/>
                <pc2:cmMk id="{16A533D9-229F-40BB-8448-6036857816B5}"/>
              </pc2:cmMkLst>
            </pc226:cmChg>
          </p:ext>
        </pc:extLst>
      </pc:sldChg>
      <pc:sldChg chg="delCm">
        <pc:chgData name="Ollervidez, Leticia" userId="12ccd2a1-d554-4cac-b492-4e314c2b5f8f" providerId="ADAL" clId="{631F7C10-D947-4266-89D1-EA35402931C8}" dt="2024-03-12T18:49:07.329" v="0"/>
        <pc:sldMkLst>
          <pc:docMk/>
          <pc:sldMk cId="2901152464" sldId="2145707002"/>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2901152464" sldId="2145707002"/>
                <pc2:cmMk id="{790BF9D6-F524-43CC-BC9A-641E59C22CAC}"/>
              </pc2:cmMkLst>
            </pc226:cmChg>
          </p:ext>
        </pc:extLst>
      </pc:sldChg>
      <pc:sldChg chg="delCm">
        <pc:chgData name="Ollervidez, Leticia" userId="12ccd2a1-d554-4cac-b492-4e314c2b5f8f" providerId="ADAL" clId="{631F7C10-D947-4266-89D1-EA35402931C8}" dt="2024-03-12T18:49:07.329" v="0"/>
        <pc:sldMkLst>
          <pc:docMk/>
          <pc:sldMk cId="1397953461" sldId="2145707004"/>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397953461" sldId="2145707004"/>
                <pc2:cmMk id="{5A9ABB57-75C2-42FE-8BDD-60F8E8343F52}"/>
              </pc2:cmMkLst>
            </pc226:cmChg>
          </p:ext>
        </pc:extLst>
      </pc:sldChg>
      <pc:sldChg chg="delCm">
        <pc:chgData name="Ollervidez, Leticia" userId="12ccd2a1-d554-4cac-b492-4e314c2b5f8f" providerId="ADAL" clId="{631F7C10-D947-4266-89D1-EA35402931C8}" dt="2024-03-12T18:49:07.329" v="0"/>
        <pc:sldMkLst>
          <pc:docMk/>
          <pc:sldMk cId="1251650585" sldId="2145707006"/>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251650585" sldId="2145707006"/>
                <pc2:cmMk id="{B27D9D39-99E8-4733-A181-FD14C1175823}"/>
              </pc2:cmMkLst>
            </pc226:cmChg>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251650585" sldId="2145707006"/>
                <pc2:cmMk id="{8467AC76-E431-4B8B-A676-CF4A55CA10A2}"/>
              </pc2:cmMkLst>
            </pc226:cmChg>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251650585" sldId="2145707006"/>
                <pc2:cmMk id="{9B8DE2AB-E36E-4386-BCEF-314F4F42BCD5}"/>
              </pc2:cmMkLst>
            </pc226:cmChg>
          </p:ext>
        </pc:extLst>
      </pc:sldChg>
      <pc:sldChg chg="delCm">
        <pc:chgData name="Ollervidez, Leticia" userId="12ccd2a1-d554-4cac-b492-4e314c2b5f8f" providerId="ADAL" clId="{631F7C10-D947-4266-89D1-EA35402931C8}" dt="2024-03-12T18:49:07.329" v="0"/>
        <pc:sldMkLst>
          <pc:docMk/>
          <pc:sldMk cId="1225866567" sldId="2145707007"/>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225866567" sldId="2145707007"/>
                <pc2:cmMk id="{9F66CB3F-0221-4DEA-9143-2E1FF9364CD5}"/>
              </pc2:cmMkLst>
            </pc226:cmChg>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225866567" sldId="2145707007"/>
                <pc2:cmMk id="{7EC777EE-4AA1-4917-A381-27CE5D8ED1F0}"/>
              </pc2:cmMkLst>
            </pc226:cmChg>
          </p:ext>
        </pc:extLst>
      </pc:sldChg>
      <pc:sldChg chg="delCm">
        <pc:chgData name="Ollervidez, Leticia" userId="12ccd2a1-d554-4cac-b492-4e314c2b5f8f" providerId="ADAL" clId="{631F7C10-D947-4266-89D1-EA35402931C8}" dt="2024-03-12T18:49:07.329" v="0"/>
        <pc:sldMkLst>
          <pc:docMk/>
          <pc:sldMk cId="4066764845" sldId="2145707011"/>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4066764845" sldId="2145707011"/>
                <pc2:cmMk id="{18DF5A61-7397-49A4-9DD7-F151082B3F76}"/>
              </pc2:cmMkLst>
            </pc226:cmChg>
          </p:ext>
        </pc:extLst>
      </pc:sldChg>
      <pc:sldChg chg="delCm">
        <pc:chgData name="Ollervidez, Leticia" userId="12ccd2a1-d554-4cac-b492-4e314c2b5f8f" providerId="ADAL" clId="{631F7C10-D947-4266-89D1-EA35402931C8}" dt="2024-03-12T18:49:07.329" v="0"/>
        <pc:sldMkLst>
          <pc:docMk/>
          <pc:sldMk cId="3501367632" sldId="2145707016"/>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3501367632" sldId="2145707016"/>
                <pc2:cmMk id="{D68BE33E-2ECB-41AB-A608-6C63FBEC4835}"/>
              </pc2:cmMkLst>
            </pc226:cmChg>
          </p:ext>
        </pc:extLst>
      </pc:sldChg>
      <pc:sldChg chg="delCm">
        <pc:chgData name="Ollervidez, Leticia" userId="12ccd2a1-d554-4cac-b492-4e314c2b5f8f" providerId="ADAL" clId="{631F7C10-D947-4266-89D1-EA35402931C8}" dt="2024-03-12T18:49:07.329" v="0"/>
        <pc:sldMkLst>
          <pc:docMk/>
          <pc:sldMk cId="2720537754" sldId="2145707019"/>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2720537754" sldId="2145707019"/>
                <pc2:cmMk id="{3233BA2D-3D70-4247-8971-36E45075A451}"/>
              </pc2:cmMkLst>
            </pc226:cmChg>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2720537754" sldId="2145707019"/>
                <pc2:cmMk id="{4CD94FF3-196F-4C46-A08D-3E499E77DD97}"/>
              </pc2:cmMkLst>
            </pc226:cmChg>
          </p:ext>
        </pc:extLst>
      </pc:sldChg>
      <pc:sldChg chg="delCm">
        <pc:chgData name="Ollervidez, Leticia" userId="12ccd2a1-d554-4cac-b492-4e314c2b5f8f" providerId="ADAL" clId="{631F7C10-D947-4266-89D1-EA35402931C8}" dt="2024-03-12T18:49:07.329" v="0"/>
        <pc:sldMkLst>
          <pc:docMk/>
          <pc:sldMk cId="3660923976" sldId="2145707023"/>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3660923976" sldId="2145707023"/>
                <pc2:cmMk id="{5846D3BB-4185-47B3-91B9-FF040C644E0B}"/>
              </pc2:cmMkLst>
            </pc226:cmChg>
          </p:ext>
        </pc:extLst>
      </pc:sldChg>
      <pc:sldChg chg="delCm">
        <pc:chgData name="Ollervidez, Leticia" userId="12ccd2a1-d554-4cac-b492-4e314c2b5f8f" providerId="ADAL" clId="{631F7C10-D947-4266-89D1-EA35402931C8}" dt="2024-03-12T18:49:07.329" v="0"/>
        <pc:sldMkLst>
          <pc:docMk/>
          <pc:sldMk cId="1031747311" sldId="2145707024"/>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031747311" sldId="2145707024"/>
                <pc2:cmMk id="{2556375B-897F-4B8B-8073-4DCB10765160}"/>
              </pc2:cmMkLst>
            </pc226:cmChg>
          </p:ext>
        </pc:extLst>
      </pc:sldChg>
      <pc:sldChg chg="delCm">
        <pc:chgData name="Ollervidez, Leticia" userId="12ccd2a1-d554-4cac-b492-4e314c2b5f8f" providerId="ADAL" clId="{631F7C10-D947-4266-89D1-EA35402931C8}" dt="2024-03-12T18:49:07.329" v="0"/>
        <pc:sldMkLst>
          <pc:docMk/>
          <pc:sldMk cId="3790501735" sldId="2145707025"/>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3790501735" sldId="2145707025"/>
                <pc2:cmMk id="{19022FC4-812C-46DA-A252-4A3FD45FA7F8}"/>
              </pc2:cmMkLst>
            </pc226:cmChg>
          </p:ext>
        </pc:extLst>
      </pc:sldChg>
      <pc:sldChg chg="delCm">
        <pc:chgData name="Ollervidez, Leticia" userId="12ccd2a1-d554-4cac-b492-4e314c2b5f8f" providerId="ADAL" clId="{631F7C10-D947-4266-89D1-EA35402931C8}" dt="2024-03-12T18:49:07.329" v="0"/>
        <pc:sldMkLst>
          <pc:docMk/>
          <pc:sldMk cId="2283152010" sldId="2145707027"/>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2283152010" sldId="2145707027"/>
                <pc2:cmMk id="{C178CA95-131E-4260-8B10-3B10C30A7403}"/>
              </pc2:cmMkLst>
            </pc226:cmChg>
          </p:ext>
        </pc:extLst>
      </pc:sldChg>
      <pc:sldChg chg="delCm">
        <pc:chgData name="Ollervidez, Leticia" userId="12ccd2a1-d554-4cac-b492-4e314c2b5f8f" providerId="ADAL" clId="{631F7C10-D947-4266-89D1-EA35402931C8}" dt="2024-03-12T18:49:07.329" v="0"/>
        <pc:sldMkLst>
          <pc:docMk/>
          <pc:sldMk cId="3163166494" sldId="2145707028"/>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3163166494" sldId="2145707028"/>
                <pc2:cmMk id="{83BB0DCC-13FA-4A8F-B6B8-37A1B1A6BB5A}"/>
              </pc2:cmMkLst>
            </pc226:cmChg>
          </p:ext>
        </pc:extLst>
      </pc:sldChg>
      <pc:sldChg chg="delCm">
        <pc:chgData name="Ollervidez, Leticia" userId="12ccd2a1-d554-4cac-b492-4e314c2b5f8f" providerId="ADAL" clId="{631F7C10-D947-4266-89D1-EA35402931C8}" dt="2024-03-12T18:49:07.329" v="0"/>
        <pc:sldMkLst>
          <pc:docMk/>
          <pc:sldMk cId="3025935834" sldId="2145707031"/>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3025935834" sldId="2145707031"/>
                <pc2:cmMk id="{A2A089D2-8584-4606-8E10-A49ECC9C42FB}"/>
              </pc2:cmMkLst>
            </pc226:cmChg>
          </p:ext>
        </pc:extLst>
      </pc:sldChg>
      <pc:sldChg chg="delCm">
        <pc:chgData name="Ollervidez, Leticia" userId="12ccd2a1-d554-4cac-b492-4e314c2b5f8f" providerId="ADAL" clId="{631F7C10-D947-4266-89D1-EA35402931C8}" dt="2024-03-12T18:49:07.329" v="0"/>
        <pc:sldMkLst>
          <pc:docMk/>
          <pc:sldMk cId="4196960040" sldId="2145707034"/>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4196960040" sldId="2145707034"/>
                <pc2:cmMk id="{2AB23883-A531-4CCE-94DB-D9FF7605487A}"/>
              </pc2:cmMkLst>
            </pc226:cmChg>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4196960040" sldId="2145707034"/>
                <pc2:cmMk id="{6E8FBEC6-4455-42C6-B754-C97A040A6A5C}"/>
              </pc2:cmMkLst>
            </pc226:cmChg>
          </p:ext>
        </pc:extLst>
      </pc:sldChg>
      <pc:sldChg chg="delCm">
        <pc:chgData name="Ollervidez, Leticia" userId="12ccd2a1-d554-4cac-b492-4e314c2b5f8f" providerId="ADAL" clId="{631F7C10-D947-4266-89D1-EA35402931C8}" dt="2024-03-12T18:49:07.329" v="0"/>
        <pc:sldMkLst>
          <pc:docMk/>
          <pc:sldMk cId="1333743469" sldId="2145707035"/>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333743469" sldId="2145707035"/>
                <pc2:cmMk id="{62BFD54F-0A0D-40E4-83D9-1669C3D6DC1C}"/>
              </pc2:cmMkLst>
            </pc226:cmChg>
          </p:ext>
        </pc:extLst>
      </pc:sldChg>
    </pc:docChg>
  </pc:docChgLst>
  <pc:docChgLst>
    <pc:chgData name="Ollervidez, Leticia" userId="S::leticia.ollervidez@tea.texas.gov::12ccd2a1-d554-4cac-b492-4e314c2b5f8f" providerId="AD" clId="Web-{54DBE264-279C-0E52-2354-C738607A6425}"/>
    <pc:docChg chg="mod modSld">
      <pc:chgData name="Ollervidez, Leticia" userId="S::leticia.ollervidez@tea.texas.gov::12ccd2a1-d554-4cac-b492-4e314c2b5f8f" providerId="AD" clId="Web-{54DBE264-279C-0E52-2354-C738607A6425}" dt="2024-02-28T14:05:19.321" v="8"/>
      <pc:docMkLst>
        <pc:docMk/>
      </pc:docMkLst>
      <pc:sldChg chg="addSp delSp modSp modCm">
        <pc:chgData name="Ollervidez, Leticia" userId="S::leticia.ollervidez@tea.texas.gov::12ccd2a1-d554-4cac-b492-4e314c2b5f8f" providerId="AD" clId="Web-{54DBE264-279C-0E52-2354-C738607A6425}" dt="2024-02-28T14:02:11.458" v="4"/>
        <pc:sldMkLst>
          <pc:docMk/>
          <pc:sldMk cId="3660923976" sldId="2145707023"/>
        </pc:sldMkLst>
        <pc:picChg chg="add del mod">
          <ac:chgData name="Ollervidez, Leticia" userId="S::leticia.ollervidez@tea.texas.gov::12ccd2a1-d554-4cac-b492-4e314c2b5f8f" providerId="AD" clId="Web-{54DBE264-279C-0E52-2354-C738607A6425}" dt="2024-02-28T14:01:58.973" v="1"/>
          <ac:picMkLst>
            <pc:docMk/>
            <pc:sldMk cId="3660923976" sldId="2145707023"/>
            <ac:picMk id="2" creationId="{4A4F55E9-D8D7-6F97-63C7-FB3DE821803D}"/>
          </ac:picMkLst>
        </pc:picChg>
        <pc:picChg chg="add mod">
          <ac:chgData name="Ollervidez, Leticia" userId="S::leticia.ollervidez@tea.texas.gov::12ccd2a1-d554-4cac-b492-4e314c2b5f8f" providerId="AD" clId="Web-{54DBE264-279C-0E52-2354-C738607A6425}" dt="2024-02-28T14:02:01.645" v="2"/>
          <ac:picMkLst>
            <pc:docMk/>
            <pc:sldMk cId="3660923976" sldId="2145707023"/>
            <ac:picMk id="5" creationId="{91147EF3-D389-E54D-4AF9-96E74A552269}"/>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54DBE264-279C-0E52-2354-C738607A6425}" dt="2024-02-28T14:02:11.458" v="4"/>
              <pc2:cmMkLst xmlns:pc2="http://schemas.microsoft.com/office/powerpoint/2019/9/main/command">
                <pc:docMk/>
                <pc:sldMk cId="3660923976" sldId="2145707023"/>
                <pc2:cmMk id="{5846D3BB-4185-47B3-91B9-FF040C644E0B}"/>
              </pc2:cmMkLst>
              <pc226:cmRplyChg chg="add">
                <pc226:chgData name="Ollervidez, Leticia" userId="S::leticia.ollervidez@tea.texas.gov::12ccd2a1-d554-4cac-b492-4e314c2b5f8f" providerId="AD" clId="Web-{54DBE264-279C-0E52-2354-C738607A6425}" dt="2024-02-28T14:02:11.458" v="4"/>
                <pc2:cmRplyMkLst xmlns:pc2="http://schemas.microsoft.com/office/powerpoint/2019/9/main/command">
                  <pc:docMk/>
                  <pc:sldMk cId="3660923976" sldId="2145707023"/>
                  <pc2:cmMk id="{5846D3BB-4185-47B3-91B9-FF040C644E0B}"/>
                  <pc2:cmRplyMk id="{3227AEF7-F84B-4CC8-BF47-AD9B1FDFF2A2}"/>
                </pc2:cmRplyMkLst>
              </pc226:cmRplyChg>
            </pc226:cmChg>
          </p:ext>
        </pc:extLst>
      </pc:sldChg>
      <pc:sldChg chg="addSp modSp modCm">
        <pc:chgData name="Ollervidez, Leticia" userId="S::leticia.ollervidez@tea.texas.gov::12ccd2a1-d554-4cac-b492-4e314c2b5f8f" providerId="AD" clId="Web-{54DBE264-279C-0E52-2354-C738607A6425}" dt="2024-02-28T14:04:08.039" v="6"/>
        <pc:sldMkLst>
          <pc:docMk/>
          <pc:sldMk cId="1031747311" sldId="2145707024"/>
        </pc:sldMkLst>
        <pc:picChg chg="add mod">
          <ac:chgData name="Ollervidez, Leticia" userId="S::leticia.ollervidez@tea.texas.gov::12ccd2a1-d554-4cac-b492-4e314c2b5f8f" providerId="AD" clId="Web-{54DBE264-279C-0E52-2354-C738607A6425}" dt="2024-02-28T14:03:56.460" v="5"/>
          <ac:picMkLst>
            <pc:docMk/>
            <pc:sldMk cId="1031747311" sldId="2145707024"/>
            <ac:picMk id="2" creationId="{8352F923-806A-9F65-50D7-9D795450A99A}"/>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54DBE264-279C-0E52-2354-C738607A6425}" dt="2024-02-28T14:04:08.039" v="6"/>
              <pc2:cmMkLst xmlns:pc2="http://schemas.microsoft.com/office/powerpoint/2019/9/main/command">
                <pc:docMk/>
                <pc:sldMk cId="1031747311" sldId="2145707024"/>
                <pc2:cmMk id="{2556375B-897F-4B8B-8073-4DCB10765160}"/>
              </pc2:cmMkLst>
              <pc226:cmRplyChg chg="add">
                <pc226:chgData name="Ollervidez, Leticia" userId="S::leticia.ollervidez@tea.texas.gov::12ccd2a1-d554-4cac-b492-4e314c2b5f8f" providerId="AD" clId="Web-{54DBE264-279C-0E52-2354-C738607A6425}" dt="2024-02-28T14:04:08.039" v="6"/>
                <pc2:cmRplyMkLst xmlns:pc2="http://schemas.microsoft.com/office/powerpoint/2019/9/main/command">
                  <pc:docMk/>
                  <pc:sldMk cId="1031747311" sldId="2145707024"/>
                  <pc2:cmMk id="{2556375B-897F-4B8B-8073-4DCB10765160}"/>
                  <pc2:cmRplyMk id="{BED8B46F-ACBC-4763-A813-B3FFFDCF1EC6}"/>
                </pc2:cmRplyMkLst>
              </pc226:cmRplyChg>
            </pc226:cmChg>
          </p:ext>
        </pc:extLst>
      </pc:sldChg>
      <pc:sldChg chg="addSp modSp modCm">
        <pc:chgData name="Ollervidez, Leticia" userId="S::leticia.ollervidez@tea.texas.gov::12ccd2a1-d554-4cac-b492-4e314c2b5f8f" providerId="AD" clId="Web-{54DBE264-279C-0E52-2354-C738607A6425}" dt="2024-02-28T14:05:19.321" v="8"/>
        <pc:sldMkLst>
          <pc:docMk/>
          <pc:sldMk cId="3790501735" sldId="2145707025"/>
        </pc:sldMkLst>
        <pc:picChg chg="add mod">
          <ac:chgData name="Ollervidez, Leticia" userId="S::leticia.ollervidez@tea.texas.gov::12ccd2a1-d554-4cac-b492-4e314c2b5f8f" providerId="AD" clId="Web-{54DBE264-279C-0E52-2354-C738607A6425}" dt="2024-02-28T14:05:09.259" v="7"/>
          <ac:picMkLst>
            <pc:docMk/>
            <pc:sldMk cId="3790501735" sldId="2145707025"/>
            <ac:picMk id="2" creationId="{05C0294A-16ED-A1A3-ED92-7049259573D1}"/>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54DBE264-279C-0E52-2354-C738607A6425}" dt="2024-02-28T14:05:19.321" v="8"/>
              <pc2:cmMkLst xmlns:pc2="http://schemas.microsoft.com/office/powerpoint/2019/9/main/command">
                <pc:docMk/>
                <pc:sldMk cId="3790501735" sldId="2145707025"/>
                <pc2:cmMk id="{19022FC4-812C-46DA-A252-4A3FD45FA7F8}"/>
              </pc2:cmMkLst>
              <pc226:cmRplyChg chg="add">
                <pc226:chgData name="Ollervidez, Leticia" userId="S::leticia.ollervidez@tea.texas.gov::12ccd2a1-d554-4cac-b492-4e314c2b5f8f" providerId="AD" clId="Web-{54DBE264-279C-0E52-2354-C738607A6425}" dt="2024-02-28T14:05:19.321" v="8"/>
                <pc2:cmRplyMkLst xmlns:pc2="http://schemas.microsoft.com/office/powerpoint/2019/9/main/command">
                  <pc:docMk/>
                  <pc:sldMk cId="3790501735" sldId="2145707025"/>
                  <pc2:cmMk id="{19022FC4-812C-46DA-A252-4A3FD45FA7F8}"/>
                  <pc2:cmRplyMk id="{346B1F98-1418-4AEE-81A7-08AB49BEC62D}"/>
                </pc2:cmRplyMkLst>
              </pc226:cmRplyChg>
            </pc226:cmChg>
          </p:ext>
        </pc:extLst>
      </pc:sldChg>
    </pc:docChg>
  </pc:docChgLst>
  <pc:docChgLst>
    <pc:chgData name="DeSantis, Candice" userId="ebf7425b-4c1c-4725-9788-d1206430aedf" providerId="ADAL" clId="{F7FC601F-1879-4EFF-B757-072EA7C6BCA4}"/>
    <pc:docChg chg="modSld">
      <pc:chgData name="DeSantis, Candice" userId="ebf7425b-4c1c-4725-9788-d1206430aedf" providerId="ADAL" clId="{F7FC601F-1879-4EFF-B757-072EA7C6BCA4}" dt="2024-03-12T18:53:49.579" v="231" actId="962"/>
      <pc:docMkLst>
        <pc:docMk/>
      </pc:docMkLst>
      <pc:sldChg chg="modSp mod">
        <pc:chgData name="DeSantis, Candice" userId="ebf7425b-4c1c-4725-9788-d1206430aedf" providerId="ADAL" clId="{F7FC601F-1879-4EFF-B757-072EA7C6BCA4}" dt="2024-03-12T18:53:00.326" v="109" actId="962"/>
        <pc:sldMkLst>
          <pc:docMk/>
          <pc:sldMk cId="4066764845" sldId="2145707011"/>
        </pc:sldMkLst>
        <pc:picChg chg="mod">
          <ac:chgData name="DeSantis, Candice" userId="ebf7425b-4c1c-4725-9788-d1206430aedf" providerId="ADAL" clId="{F7FC601F-1879-4EFF-B757-072EA7C6BCA4}" dt="2024-03-12T18:53:00.326" v="109" actId="962"/>
          <ac:picMkLst>
            <pc:docMk/>
            <pc:sldMk cId="4066764845" sldId="2145707011"/>
            <ac:picMk id="5" creationId="{01A78C7E-0619-F040-2405-CB19756D7E5D}"/>
          </ac:picMkLst>
        </pc:picChg>
      </pc:sldChg>
      <pc:sldChg chg="modSp mod">
        <pc:chgData name="DeSantis, Candice" userId="ebf7425b-4c1c-4725-9788-d1206430aedf" providerId="ADAL" clId="{F7FC601F-1879-4EFF-B757-072EA7C6BCA4}" dt="2024-03-12T18:53:25.251" v="173" actId="962"/>
        <pc:sldMkLst>
          <pc:docMk/>
          <pc:sldMk cId="3501367632" sldId="2145707016"/>
        </pc:sldMkLst>
        <pc:picChg chg="mod">
          <ac:chgData name="DeSantis, Candice" userId="ebf7425b-4c1c-4725-9788-d1206430aedf" providerId="ADAL" clId="{F7FC601F-1879-4EFF-B757-072EA7C6BCA4}" dt="2024-03-12T18:53:25.251" v="173" actId="962"/>
          <ac:picMkLst>
            <pc:docMk/>
            <pc:sldMk cId="3501367632" sldId="2145707016"/>
            <ac:picMk id="5" creationId="{14A51C6F-7F8E-1235-B9B2-F71D90C839E8}"/>
          </ac:picMkLst>
        </pc:picChg>
      </pc:sldChg>
      <pc:sldChg chg="modSp mod">
        <pc:chgData name="DeSantis, Candice" userId="ebf7425b-4c1c-4725-9788-d1206430aedf" providerId="ADAL" clId="{F7FC601F-1879-4EFF-B757-072EA7C6BCA4}" dt="2024-03-12T18:53:49.579" v="231" actId="962"/>
        <pc:sldMkLst>
          <pc:docMk/>
          <pc:sldMk cId="2720537754" sldId="2145707019"/>
        </pc:sldMkLst>
        <pc:picChg chg="mod">
          <ac:chgData name="DeSantis, Candice" userId="ebf7425b-4c1c-4725-9788-d1206430aedf" providerId="ADAL" clId="{F7FC601F-1879-4EFF-B757-072EA7C6BCA4}" dt="2024-03-12T18:53:49.579" v="231" actId="962"/>
          <ac:picMkLst>
            <pc:docMk/>
            <pc:sldMk cId="2720537754" sldId="2145707019"/>
            <ac:picMk id="5" creationId="{EBA5A795-A38C-64A5-9881-7F0B2D4E556D}"/>
          </ac:picMkLst>
        </pc:picChg>
      </pc:sldChg>
    </pc:docChg>
  </pc:docChgLst>
  <pc:docChgLst>
    <pc:chgData name="Salinas, Alfredo" userId="8eb031a1-f34f-4bd0-8b04-be67c643340a" providerId="ADAL" clId="{DB868DA0-592D-494B-93AD-B42CFC9047BF}"/>
    <pc:docChg chg="undo redo custSel addSld delSld modSld sldOrd">
      <pc:chgData name="Salinas, Alfredo" userId="8eb031a1-f34f-4bd0-8b04-be67c643340a" providerId="ADAL" clId="{DB868DA0-592D-494B-93AD-B42CFC9047BF}" dt="2024-03-12T15:31:29.601" v="1685" actId="2056"/>
      <pc:docMkLst>
        <pc:docMk/>
      </pc:docMkLst>
      <pc:sldChg chg="modSp del mod modShow addCm modCm">
        <pc:chgData name="Salinas, Alfredo" userId="8eb031a1-f34f-4bd0-8b04-be67c643340a" providerId="ADAL" clId="{DB868DA0-592D-494B-93AD-B42CFC9047BF}" dt="2024-03-04T18:09:35.056" v="1205" actId="2696"/>
        <pc:sldMkLst>
          <pc:docMk/>
          <pc:sldMk cId="2758598640" sldId="1341"/>
        </pc:sldMkLst>
        <pc:spChg chg="mod">
          <ac:chgData name="Salinas, Alfredo" userId="8eb031a1-f34f-4bd0-8b04-be67c643340a" providerId="ADAL" clId="{DB868DA0-592D-494B-93AD-B42CFC9047BF}" dt="2024-03-04T16:16:52.364" v="740" actId="20577"/>
          <ac:spMkLst>
            <pc:docMk/>
            <pc:sldMk cId="2758598640" sldId="1341"/>
            <ac:spMk id="2" creationId="{A9340FBA-B2B8-749B-6AD9-F86C2D3EA7D5}"/>
          </ac:spMkLst>
        </pc:spChg>
        <pc:spChg chg="mod">
          <ac:chgData name="Salinas, Alfredo" userId="8eb031a1-f34f-4bd0-8b04-be67c643340a" providerId="ADAL" clId="{DB868DA0-592D-494B-93AD-B42CFC9047BF}" dt="2024-03-04T05:47:08.483" v="272"/>
          <ac:spMkLst>
            <pc:docMk/>
            <pc:sldMk cId="2758598640" sldId="1341"/>
            <ac:spMk id="3" creationId="{06942845-BD5A-42C5-A5C4-13339DD507AB}"/>
          </ac:spMkLst>
        </pc:spChg>
        <pc:extLst>
          <p:ext xmlns:p="http://schemas.openxmlformats.org/presentationml/2006/main" uri="{D6D511B9-2390-475A-947B-AFAB55BFBCF1}">
            <pc226:cmChg xmlns:pc226="http://schemas.microsoft.com/office/powerpoint/2022/06/main/command" chg="add">
              <pc226:chgData name="Salinas, Alfredo" userId="8eb031a1-f34f-4bd0-8b04-be67c643340a" providerId="ADAL" clId="{DB868DA0-592D-494B-93AD-B42CFC9047BF}" dt="2024-03-04T16:08:28.455" v="642"/>
              <pc2:cmMkLst xmlns:pc2="http://schemas.microsoft.com/office/powerpoint/2019/9/main/command">
                <pc:docMk/>
                <pc:sldMk cId="2758598640" sldId="1341"/>
                <pc2:cmMk id="{BAA0E707-0DF7-4DFD-9ED8-9A88BFC59EFC}"/>
              </pc2:cmMkLst>
              <pc226:cmRplyChg chg="add">
                <pc226:chgData name="Salinas, Alfredo" userId="8eb031a1-f34f-4bd0-8b04-be67c643340a" providerId="ADAL" clId="{DB868DA0-592D-494B-93AD-B42CFC9047BF}" dt="2024-03-04T16:08:28.455" v="642"/>
                <pc2:cmRplyMkLst xmlns:pc2="http://schemas.microsoft.com/office/powerpoint/2019/9/main/command">
                  <pc:docMk/>
                  <pc:sldMk cId="2758598640" sldId="1341"/>
                  <pc2:cmMk id="{BAA0E707-0DF7-4DFD-9ED8-9A88BFC59EFC}"/>
                  <pc2:cmRplyMk id="{A075F081-ABDC-4223-A91E-9150AE4DBE4F}"/>
                </pc2:cmRplyMkLst>
              </pc226:cmRplyChg>
            </pc226:cmChg>
          </p:ext>
        </pc:extLst>
      </pc:sldChg>
      <pc:sldChg chg="del">
        <pc:chgData name="Salinas, Alfredo" userId="8eb031a1-f34f-4bd0-8b04-be67c643340a" providerId="ADAL" clId="{DB868DA0-592D-494B-93AD-B42CFC9047BF}" dt="2024-03-04T16:22:41.114" v="820" actId="2696"/>
        <pc:sldMkLst>
          <pc:docMk/>
          <pc:sldMk cId="4117805516" sldId="1342"/>
        </pc:sldMkLst>
      </pc:sldChg>
      <pc:sldChg chg="modSp mod ord addCm delCm modCm">
        <pc:chgData name="Salinas, Alfredo" userId="8eb031a1-f34f-4bd0-8b04-be67c643340a" providerId="ADAL" clId="{DB868DA0-592D-494B-93AD-B42CFC9047BF}" dt="2024-03-11T21:29:08.214" v="1650"/>
        <pc:sldMkLst>
          <pc:docMk/>
          <pc:sldMk cId="2972643837" sldId="1344"/>
        </pc:sldMkLst>
        <pc:spChg chg="mod">
          <ac:chgData name="Salinas, Alfredo" userId="8eb031a1-f34f-4bd0-8b04-be67c643340a" providerId="ADAL" clId="{DB868DA0-592D-494B-93AD-B42CFC9047BF}" dt="2024-03-04T16:26:04.488" v="872"/>
          <ac:spMkLst>
            <pc:docMk/>
            <pc:sldMk cId="2972643837" sldId="1344"/>
            <ac:spMk id="3" creationId="{06942845-BD5A-42C5-A5C4-13339DD507AB}"/>
          </ac:spMkLst>
        </pc:spChg>
        <pc:spChg chg="mod">
          <ac:chgData name="Salinas, Alfredo" userId="8eb031a1-f34f-4bd0-8b04-be67c643340a" providerId="ADAL" clId="{DB868DA0-592D-494B-93AD-B42CFC9047BF}" dt="2024-03-06T22:54:19.392" v="1547" actId="6549"/>
          <ac:spMkLst>
            <pc:docMk/>
            <pc:sldMk cId="2972643837" sldId="1344"/>
            <ac:spMk id="4" creationId="{F5E864D9-523E-5124-E3F3-B00997F73C58}"/>
          </ac:spMkLst>
        </pc:spChg>
        <pc:extLst>
          <p:ext xmlns:p="http://schemas.openxmlformats.org/presentationml/2006/main" uri="{D6D511B9-2390-475A-947B-AFAB55BFBCF1}">
            <pc226:cmChg xmlns:pc226="http://schemas.microsoft.com/office/powerpoint/2022/06/main/command" chg="add del">
              <pc226:chgData name="Salinas, Alfredo" userId="8eb031a1-f34f-4bd0-8b04-be67c643340a" providerId="ADAL" clId="{DB868DA0-592D-494B-93AD-B42CFC9047BF}" dt="2024-03-04T16:25:18.249" v="868"/>
              <pc2:cmMkLst xmlns:pc2="http://schemas.microsoft.com/office/powerpoint/2019/9/main/command">
                <pc:docMk/>
                <pc:sldMk cId="2972643837" sldId="1344"/>
                <pc2:cmMk id="{9A045919-4969-4B57-AF79-F31953DEEE87}"/>
              </pc2:cmMkLst>
            </pc226:cmChg>
            <pc226:cmChg xmlns:pc226="http://schemas.microsoft.com/office/powerpoint/2022/06/main/command" chg="mod">
              <pc226:chgData name="Salinas, Alfredo" userId="8eb031a1-f34f-4bd0-8b04-be67c643340a" providerId="ADAL" clId="{DB868DA0-592D-494B-93AD-B42CFC9047BF}" dt="2024-03-06T22:54:35.957" v="1549"/>
              <pc2:cmMkLst xmlns:pc2="http://schemas.microsoft.com/office/powerpoint/2019/9/main/command">
                <pc:docMk/>
                <pc:sldMk cId="2972643837" sldId="1344"/>
                <pc2:cmMk id="{63779EB3-83C4-4ADC-AC74-9437EB19677D}"/>
              </pc2:cmMkLst>
              <pc226:cmRplyChg chg="add">
                <pc226:chgData name="Salinas, Alfredo" userId="8eb031a1-f34f-4bd0-8b04-be67c643340a" providerId="ADAL" clId="{DB868DA0-592D-494B-93AD-B42CFC9047BF}" dt="2024-03-06T22:54:32.740" v="1548"/>
                <pc2:cmRplyMkLst xmlns:pc2="http://schemas.microsoft.com/office/powerpoint/2019/9/main/command">
                  <pc:docMk/>
                  <pc:sldMk cId="2972643837" sldId="1344"/>
                  <pc2:cmMk id="{63779EB3-83C4-4ADC-AC74-9437EB19677D}"/>
                  <pc2:cmRplyMk id="{4CE5A871-73BE-4B3E-843E-F48D8F500793}"/>
                </pc2:cmRplyMkLst>
              </pc226:cmRplyChg>
            </pc226:cmChg>
            <pc226:cmChg xmlns:pc226="http://schemas.microsoft.com/office/powerpoint/2022/06/main/command" chg="">
              <pc226:chgData name="Salinas, Alfredo" userId="8eb031a1-f34f-4bd0-8b04-be67c643340a" providerId="ADAL" clId="{DB868DA0-592D-494B-93AD-B42CFC9047BF}" dt="2024-03-11T21:29:08.214" v="1650"/>
              <pc2:cmMkLst xmlns:pc2="http://schemas.microsoft.com/office/powerpoint/2019/9/main/command">
                <pc:docMk/>
                <pc:sldMk cId="2972643837" sldId="1344"/>
                <pc2:cmMk id="{D2D5A1DA-3168-4566-B573-6503B299E2F9}"/>
              </pc2:cmMkLst>
              <pc226:cmRplyChg chg="add">
                <pc226:chgData name="Salinas, Alfredo" userId="8eb031a1-f34f-4bd0-8b04-be67c643340a" providerId="ADAL" clId="{DB868DA0-592D-494B-93AD-B42CFC9047BF}" dt="2024-03-11T21:29:08.214" v="1650"/>
                <pc2:cmRplyMkLst xmlns:pc2="http://schemas.microsoft.com/office/powerpoint/2019/9/main/command">
                  <pc:docMk/>
                  <pc:sldMk cId="2972643837" sldId="1344"/>
                  <pc2:cmMk id="{D2D5A1DA-3168-4566-B573-6503B299E2F9}"/>
                  <pc2:cmRplyMk id="{4394642E-87AD-41DA-95A9-46683757F2AC}"/>
                </pc2:cmRplyMkLst>
              </pc226:cmRplyChg>
            </pc226:cmChg>
          </p:ext>
        </pc:extLst>
      </pc:sldChg>
      <pc:sldChg chg="modSp mod modCm modNotesTx">
        <pc:chgData name="Salinas, Alfredo" userId="8eb031a1-f34f-4bd0-8b04-be67c643340a" providerId="ADAL" clId="{DB868DA0-592D-494B-93AD-B42CFC9047BF}" dt="2024-03-07T16:16:53.646" v="1561"/>
        <pc:sldMkLst>
          <pc:docMk/>
          <pc:sldMk cId="3372854681" sldId="1345"/>
        </pc:sldMkLst>
        <pc:spChg chg="mod">
          <ac:chgData name="Salinas, Alfredo" userId="8eb031a1-f34f-4bd0-8b04-be67c643340a" providerId="ADAL" clId="{DB868DA0-592D-494B-93AD-B42CFC9047BF}" dt="2024-03-06T22:50:32.112" v="1519" actId="6549"/>
          <ac:spMkLst>
            <pc:docMk/>
            <pc:sldMk cId="3372854681" sldId="1345"/>
            <ac:spMk id="2" creationId="{BCACBEB1-B82A-D8C4-DF37-15B20D10245B}"/>
          </ac:spMkLst>
        </pc:spChg>
        <pc:spChg chg="mod">
          <ac:chgData name="Salinas, Alfredo" userId="8eb031a1-f34f-4bd0-8b04-be67c643340a" providerId="ADAL" clId="{DB868DA0-592D-494B-93AD-B42CFC9047BF}" dt="2024-03-04T18:15:16.566" v="1365"/>
          <ac:spMkLst>
            <pc:docMk/>
            <pc:sldMk cId="3372854681" sldId="1345"/>
            <ac:spMk id="3" creationId="{06942845-BD5A-42C5-A5C4-13339DD507AB}"/>
          </ac:spMkLst>
        </pc:spChg>
        <pc:picChg chg="mod">
          <ac:chgData name="Salinas, Alfredo" userId="8eb031a1-f34f-4bd0-8b04-be67c643340a" providerId="ADAL" clId="{DB868DA0-592D-494B-93AD-B42CFC9047BF}" dt="2024-03-06T22:50:37.365" v="1521" actId="1076"/>
          <ac:picMkLst>
            <pc:docMk/>
            <pc:sldMk cId="3372854681" sldId="1345"/>
            <ac:picMk id="4" creationId="{2DA577B5-3108-49C1-BEBA-7A1A6BFD80EF}"/>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7T16:16:53.646" v="1561"/>
              <pc2:cmMkLst xmlns:pc2="http://schemas.microsoft.com/office/powerpoint/2019/9/main/command">
                <pc:docMk/>
                <pc:sldMk cId="3372854681" sldId="1345"/>
                <pc2:cmMk id="{F90B312E-B827-45B5-A98B-ECE29A50D802}"/>
              </pc2:cmMkLst>
              <pc226:cmRplyChg chg="add mod">
                <pc226:chgData name="Salinas, Alfredo" userId="8eb031a1-f34f-4bd0-8b04-be67c643340a" providerId="ADAL" clId="{DB868DA0-592D-494B-93AD-B42CFC9047BF}" dt="2024-03-06T22:51:25.731" v="1523"/>
                <pc2:cmRplyMkLst xmlns:pc2="http://schemas.microsoft.com/office/powerpoint/2019/9/main/command">
                  <pc:docMk/>
                  <pc:sldMk cId="3372854681" sldId="1345"/>
                  <pc2:cmMk id="{F90B312E-B827-45B5-A98B-ECE29A50D802}"/>
                  <pc2:cmRplyMk id="{BF3EA1F3-CE27-4AB1-B986-5A52D1B40C0D}"/>
                </pc2:cmRplyMkLst>
              </pc226:cmRplyChg>
            </pc226:cmChg>
          </p:ext>
        </pc:extLst>
      </pc:sldChg>
      <pc:sldChg chg="modSp mod">
        <pc:chgData name="Salinas, Alfredo" userId="8eb031a1-f34f-4bd0-8b04-be67c643340a" providerId="ADAL" clId="{DB868DA0-592D-494B-93AD-B42CFC9047BF}" dt="2024-03-04T18:58:09.435" v="1450" actId="6549"/>
        <pc:sldMkLst>
          <pc:docMk/>
          <pc:sldMk cId="2574992220" sldId="2145706922"/>
        </pc:sldMkLst>
        <pc:spChg chg="mod">
          <ac:chgData name="Salinas, Alfredo" userId="8eb031a1-f34f-4bd0-8b04-be67c643340a" providerId="ADAL" clId="{DB868DA0-592D-494B-93AD-B42CFC9047BF}" dt="2024-03-04T18:58:09.435" v="1450" actId="6549"/>
          <ac:spMkLst>
            <pc:docMk/>
            <pc:sldMk cId="2574992220" sldId="2145706922"/>
            <ac:spMk id="11" creationId="{B0773B04-EA28-7C3E-6372-D181D8E283EE}"/>
          </ac:spMkLst>
        </pc:spChg>
      </pc:sldChg>
      <pc:sldChg chg="modCm">
        <pc:chgData name="Salinas, Alfredo" userId="8eb031a1-f34f-4bd0-8b04-be67c643340a" providerId="ADAL" clId="{DB868DA0-592D-494B-93AD-B42CFC9047BF}" dt="2024-03-07T16:17:43.134" v="1566"/>
        <pc:sldMkLst>
          <pc:docMk/>
          <pc:sldMk cId="729419198" sldId="2145706977"/>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7T16:17:43.134" v="1566"/>
              <pc2:cmMkLst xmlns:pc2="http://schemas.microsoft.com/office/powerpoint/2019/9/main/command">
                <pc:docMk/>
                <pc:sldMk cId="729419198" sldId="2145706977"/>
                <pc2:cmMk id="{67375C5B-D675-44A6-9A10-DC5072A75114}"/>
              </pc2:cmMkLst>
              <pc226:cmRplyChg chg="add">
                <pc226:chgData name="Salinas, Alfredo" userId="8eb031a1-f34f-4bd0-8b04-be67c643340a" providerId="ADAL" clId="{DB868DA0-592D-494B-93AD-B42CFC9047BF}" dt="2024-03-04T05:55:55.670" v="637"/>
                <pc2:cmRplyMkLst xmlns:pc2="http://schemas.microsoft.com/office/powerpoint/2019/9/main/command">
                  <pc:docMk/>
                  <pc:sldMk cId="729419198" sldId="2145706977"/>
                  <pc2:cmMk id="{67375C5B-D675-44A6-9A10-DC5072A75114}"/>
                  <pc2:cmRplyMk id="{FB8577AE-0F8D-434E-B87F-B8337281B4BB}"/>
                </pc2:cmRplyMkLst>
              </pc226:cmRplyChg>
            </pc226:cmChg>
            <pc226:cmChg xmlns:pc226="http://schemas.microsoft.com/office/powerpoint/2022/06/main/command" chg="mod">
              <pc226:chgData name="Salinas, Alfredo" userId="8eb031a1-f34f-4bd0-8b04-be67c643340a" providerId="ADAL" clId="{DB868DA0-592D-494B-93AD-B42CFC9047BF}" dt="2024-03-07T16:17:36.541" v="1565"/>
              <pc2:cmMkLst xmlns:pc2="http://schemas.microsoft.com/office/powerpoint/2019/9/main/command">
                <pc:docMk/>
                <pc:sldMk cId="729419198" sldId="2145706977"/>
                <pc2:cmMk id="{3BCD10A0-5C86-4F41-B36E-07668B0F8F11}"/>
              </pc2:cmMkLst>
              <pc226:cmRplyChg chg="add">
                <pc226:chgData name="Salinas, Alfredo" userId="8eb031a1-f34f-4bd0-8b04-be67c643340a" providerId="ADAL" clId="{DB868DA0-592D-494B-93AD-B42CFC9047BF}" dt="2024-03-06T22:57:09.850" v="1557"/>
                <pc2:cmRplyMkLst xmlns:pc2="http://schemas.microsoft.com/office/powerpoint/2019/9/main/command">
                  <pc:docMk/>
                  <pc:sldMk cId="729419198" sldId="2145706977"/>
                  <pc2:cmMk id="{3BCD10A0-5C86-4F41-B36E-07668B0F8F11}"/>
                  <pc2:cmRplyMk id="{98D8CBF3-2C86-4606-AE13-DC428A5B1F23}"/>
                </pc2:cmRplyMkLst>
              </pc226:cmRplyChg>
            </pc226:cmChg>
          </p:ext>
        </pc:extLst>
      </pc:sldChg>
      <pc:sldChg chg="addSp modSp mod modClrScheme chgLayout">
        <pc:chgData name="Salinas, Alfredo" userId="8eb031a1-f34f-4bd0-8b04-be67c643340a" providerId="ADAL" clId="{DB868DA0-592D-494B-93AD-B42CFC9047BF}" dt="2024-03-04T18:05:51.251" v="1174" actId="14100"/>
        <pc:sldMkLst>
          <pc:docMk/>
          <pc:sldMk cId="3860888699" sldId="2145706996"/>
        </pc:sldMkLst>
        <pc:spChg chg="mod ord">
          <ac:chgData name="Salinas, Alfredo" userId="8eb031a1-f34f-4bd0-8b04-be67c643340a" providerId="ADAL" clId="{DB868DA0-592D-494B-93AD-B42CFC9047BF}" dt="2024-03-04T05:48:50.861" v="355" actId="20577"/>
          <ac:spMkLst>
            <pc:docMk/>
            <pc:sldMk cId="3860888699" sldId="2145706996"/>
            <ac:spMk id="3" creationId="{CDA2691E-A851-F209-BC60-BE33C7AF32A2}"/>
          </ac:spMkLst>
        </pc:spChg>
        <pc:spChg chg="add mod ord">
          <ac:chgData name="Salinas, Alfredo" userId="8eb031a1-f34f-4bd0-8b04-be67c643340a" providerId="ADAL" clId="{DB868DA0-592D-494B-93AD-B42CFC9047BF}" dt="2024-03-04T18:05:51.251" v="1174" actId="14100"/>
          <ac:spMkLst>
            <pc:docMk/>
            <pc:sldMk cId="3860888699" sldId="2145706996"/>
            <ac:spMk id="4" creationId="{99DE6283-5174-3171-763D-118BFC467778}"/>
          </ac:spMkLst>
        </pc:spChg>
        <pc:spChg chg="mod">
          <ac:chgData name="Salinas, Alfredo" userId="8eb031a1-f34f-4bd0-8b04-be67c643340a" providerId="ADAL" clId="{DB868DA0-592D-494B-93AD-B42CFC9047BF}" dt="2024-03-04T05:50:31.614" v="418" actId="14100"/>
          <ac:spMkLst>
            <pc:docMk/>
            <pc:sldMk cId="3860888699" sldId="2145706996"/>
            <ac:spMk id="8" creationId="{89904CD1-DD12-18B7-2455-6E09C1F69ACA}"/>
          </ac:spMkLst>
        </pc:spChg>
      </pc:sldChg>
      <pc:sldChg chg="addSp delSp modSp mod modCm">
        <pc:chgData name="Salinas, Alfredo" userId="8eb031a1-f34f-4bd0-8b04-be67c643340a" providerId="ADAL" clId="{DB868DA0-592D-494B-93AD-B42CFC9047BF}" dt="2024-03-11T14:34:07.622" v="1647"/>
        <pc:sldMkLst>
          <pc:docMk/>
          <pc:sldMk cId="1429892831" sldId="2145706997"/>
        </pc:sldMkLst>
        <pc:spChg chg="mod">
          <ac:chgData name="Salinas, Alfredo" userId="8eb031a1-f34f-4bd0-8b04-be67c643340a" providerId="ADAL" clId="{DB868DA0-592D-494B-93AD-B42CFC9047BF}" dt="2024-03-04T05:49:56.348" v="415"/>
          <ac:spMkLst>
            <pc:docMk/>
            <pc:sldMk cId="1429892831" sldId="2145706997"/>
            <ac:spMk id="3" creationId="{597F2DC9-F78A-595B-781E-8A92CF2CC32D}"/>
          </ac:spMkLst>
        </pc:spChg>
        <pc:spChg chg="add mod">
          <ac:chgData name="Salinas, Alfredo" userId="8eb031a1-f34f-4bd0-8b04-be67c643340a" providerId="ADAL" clId="{DB868DA0-592D-494B-93AD-B42CFC9047BF}" dt="2024-03-11T14:33:50.667" v="1646" actId="20577"/>
          <ac:spMkLst>
            <pc:docMk/>
            <pc:sldMk cId="1429892831" sldId="2145706997"/>
            <ac:spMk id="4" creationId="{92A5516B-ED3E-DCDA-9A98-A91D46A25F82}"/>
          </ac:spMkLst>
        </pc:spChg>
        <pc:spChg chg="add del mod">
          <ac:chgData name="Salinas, Alfredo" userId="8eb031a1-f34f-4bd0-8b04-be67c643340a" providerId="ADAL" clId="{DB868DA0-592D-494B-93AD-B42CFC9047BF}" dt="2024-03-04T05:49:50.057" v="414"/>
          <ac:spMkLst>
            <pc:docMk/>
            <pc:sldMk cId="1429892831" sldId="2145706997"/>
            <ac:spMk id="5" creationId="{A4F935C7-2D7E-AB75-5657-211C12714961}"/>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11T14:34:07.622" v="1647"/>
              <pc2:cmMkLst xmlns:pc2="http://schemas.microsoft.com/office/powerpoint/2019/9/main/command">
                <pc:docMk/>
                <pc:sldMk cId="1429892831" sldId="2145706997"/>
                <pc2:cmMk id="{69982AF9-78EE-41A0-BD59-104B9A60208E}"/>
              </pc2:cmMkLst>
              <pc226:cmRplyChg chg="add">
                <pc226:chgData name="Salinas, Alfredo" userId="8eb031a1-f34f-4bd0-8b04-be67c643340a" providerId="ADAL" clId="{DB868DA0-592D-494B-93AD-B42CFC9047BF}" dt="2024-03-11T14:34:07.622" v="1647"/>
                <pc2:cmRplyMkLst xmlns:pc2="http://schemas.microsoft.com/office/powerpoint/2019/9/main/command">
                  <pc:docMk/>
                  <pc:sldMk cId="1429892831" sldId="2145706997"/>
                  <pc2:cmMk id="{69982AF9-78EE-41A0-BD59-104B9A60208E}"/>
                  <pc2:cmRplyMk id="{0CA81CB4-0AD3-4E76-9BD9-D553AB1B6522}"/>
                </pc2:cmRplyMkLst>
              </pc226:cmRplyChg>
            </pc226:cmChg>
          </p:ext>
        </pc:extLst>
      </pc:sldChg>
      <pc:sldChg chg="addSp delSp modSp mod modClrScheme modCm chgLayout">
        <pc:chgData name="Salinas, Alfredo" userId="8eb031a1-f34f-4bd0-8b04-be67c643340a" providerId="ADAL" clId="{DB868DA0-592D-494B-93AD-B42CFC9047BF}" dt="2024-03-06T22:55:03.674" v="1551"/>
        <pc:sldMkLst>
          <pc:docMk/>
          <pc:sldMk cId="524108509" sldId="2145706999"/>
        </pc:sldMkLst>
        <pc:spChg chg="add del mod ord">
          <ac:chgData name="Salinas, Alfredo" userId="8eb031a1-f34f-4bd0-8b04-be67c643340a" providerId="ADAL" clId="{DB868DA0-592D-494B-93AD-B42CFC9047BF}" dt="2024-03-04T18:08:25.908" v="1183" actId="700"/>
          <ac:spMkLst>
            <pc:docMk/>
            <pc:sldMk cId="524108509" sldId="2145706999"/>
            <ac:spMk id="2" creationId="{A9C3B5AD-28CA-0AB3-5A9B-E58F56DA4E17}"/>
          </ac:spMkLst>
        </pc:spChg>
        <pc:spChg chg="mod ord">
          <ac:chgData name="Salinas, Alfredo" userId="8eb031a1-f34f-4bd0-8b04-be67c643340a" providerId="ADAL" clId="{DB868DA0-592D-494B-93AD-B42CFC9047BF}" dt="2024-03-04T18:08:25.908" v="1183" actId="700"/>
          <ac:spMkLst>
            <pc:docMk/>
            <pc:sldMk cId="524108509" sldId="2145706999"/>
            <ac:spMk id="3" creationId="{406E681A-8208-38F0-F609-E39E801F26BB}"/>
          </ac:spMkLst>
        </pc:spChg>
        <pc:spChg chg="mod">
          <ac:chgData name="Salinas, Alfredo" userId="8eb031a1-f34f-4bd0-8b04-be67c643340a" providerId="ADAL" clId="{DB868DA0-592D-494B-93AD-B42CFC9047BF}" dt="2024-03-04T05:53:28.767" v="563" actId="113"/>
          <ac:spMkLst>
            <pc:docMk/>
            <pc:sldMk cId="524108509" sldId="2145706999"/>
            <ac:spMk id="5" creationId="{B76F16D3-514B-0BA6-D18E-9F8D75E12EA5}"/>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6T22:55:03.674" v="1551"/>
              <pc2:cmMkLst xmlns:pc2="http://schemas.microsoft.com/office/powerpoint/2019/9/main/command">
                <pc:docMk/>
                <pc:sldMk cId="524108509" sldId="2145706999"/>
                <pc2:cmMk id="{16A533D9-229F-40BB-8448-6036857816B5}"/>
              </pc2:cmMkLst>
              <pc226:cmRplyChg chg="add">
                <pc226:chgData name="Salinas, Alfredo" userId="8eb031a1-f34f-4bd0-8b04-be67c643340a" providerId="ADAL" clId="{DB868DA0-592D-494B-93AD-B42CFC9047BF}" dt="2024-03-06T22:55:00.976" v="1550"/>
                <pc2:cmRplyMkLst xmlns:pc2="http://schemas.microsoft.com/office/powerpoint/2019/9/main/command">
                  <pc:docMk/>
                  <pc:sldMk cId="524108509" sldId="2145706999"/>
                  <pc2:cmMk id="{16A533D9-229F-40BB-8448-6036857816B5}"/>
                  <pc2:cmRplyMk id="{1587E0E6-215F-45AC-BCA4-975DFFE52354}"/>
                </pc2:cmRplyMkLst>
              </pc226:cmRplyChg>
            </pc226:cmChg>
          </p:ext>
        </pc:extLst>
      </pc:sldChg>
      <pc:sldChg chg="modSp mod">
        <pc:chgData name="Salinas, Alfredo" userId="8eb031a1-f34f-4bd0-8b04-be67c643340a" providerId="ADAL" clId="{DB868DA0-592D-494B-93AD-B42CFC9047BF}" dt="2024-03-04T05:55:15.363" v="636" actId="113"/>
        <pc:sldMkLst>
          <pc:docMk/>
          <pc:sldMk cId="3949786858" sldId="2145707000"/>
        </pc:sldMkLst>
        <pc:spChg chg="mod">
          <ac:chgData name="Salinas, Alfredo" userId="8eb031a1-f34f-4bd0-8b04-be67c643340a" providerId="ADAL" clId="{DB868DA0-592D-494B-93AD-B42CFC9047BF}" dt="2024-03-04T05:53:19.505" v="558"/>
          <ac:spMkLst>
            <pc:docMk/>
            <pc:sldMk cId="3949786858" sldId="2145707000"/>
            <ac:spMk id="3" creationId="{F67ACB9F-21C6-DE8E-0133-D7883D7E130C}"/>
          </ac:spMkLst>
        </pc:spChg>
        <pc:spChg chg="mod">
          <ac:chgData name="Salinas, Alfredo" userId="8eb031a1-f34f-4bd0-8b04-be67c643340a" providerId="ADAL" clId="{DB868DA0-592D-494B-93AD-B42CFC9047BF}" dt="2024-03-04T05:55:15.363" v="636" actId="113"/>
          <ac:spMkLst>
            <pc:docMk/>
            <pc:sldMk cId="3949786858" sldId="2145707000"/>
            <ac:spMk id="5" creationId="{E02B66A9-1259-08D2-2575-4570FC59B631}"/>
          </ac:spMkLst>
        </pc:spChg>
      </pc:sldChg>
      <pc:sldChg chg="add del mod modShow addCm modCm">
        <pc:chgData name="Salinas, Alfredo" userId="8eb031a1-f34f-4bd0-8b04-be67c643340a" providerId="ADAL" clId="{DB868DA0-592D-494B-93AD-B42CFC9047BF}" dt="2024-03-04T18:18:13.443" v="1430" actId="2696"/>
        <pc:sldMkLst>
          <pc:docMk/>
          <pc:sldMk cId="1585069440" sldId="2145707001"/>
        </pc:sldMkLst>
        <pc:extLst>
          <p:ext xmlns:p="http://schemas.openxmlformats.org/presentationml/2006/main" uri="{D6D511B9-2390-475A-947B-AFAB55BFBCF1}">
            <pc226:cmChg xmlns:pc226="http://schemas.microsoft.com/office/powerpoint/2022/06/main/command" chg="add mod">
              <pc226:chgData name="Salinas, Alfredo" userId="8eb031a1-f34f-4bd0-8b04-be67c643340a" providerId="ADAL" clId="{DB868DA0-592D-494B-93AD-B42CFC9047BF}" dt="2024-03-04T05:44:56" v="253"/>
              <pc2:cmMkLst xmlns:pc2="http://schemas.microsoft.com/office/powerpoint/2019/9/main/command">
                <pc:docMk/>
                <pc:sldMk cId="1585069440" sldId="2145707001"/>
                <pc2:cmMk id="{1662DA1A-B1F9-45E2-8140-F5A96D2A54AD}"/>
              </pc2:cmMkLst>
            </pc226:cmChg>
          </p:ext>
        </pc:extLst>
      </pc:sldChg>
      <pc:sldChg chg="modSp mod modCm">
        <pc:chgData name="Salinas, Alfredo" userId="8eb031a1-f34f-4bd0-8b04-be67c643340a" providerId="ADAL" clId="{DB868DA0-592D-494B-93AD-B42CFC9047BF}" dt="2024-03-12T13:58:57.185" v="1681" actId="20577"/>
        <pc:sldMkLst>
          <pc:docMk/>
          <pc:sldMk cId="2901152464" sldId="2145707002"/>
        </pc:sldMkLst>
        <pc:spChg chg="mod">
          <ac:chgData name="Salinas, Alfredo" userId="8eb031a1-f34f-4bd0-8b04-be67c643340a" providerId="ADAL" clId="{DB868DA0-592D-494B-93AD-B42CFC9047BF}" dt="2024-03-12T13:58:57.185" v="1681" actId="20577"/>
          <ac:spMkLst>
            <pc:docMk/>
            <pc:sldMk cId="2901152464" sldId="2145707002"/>
            <ac:spMk id="2" creationId="{A9340FBA-B2B8-749B-6AD9-F86C2D3EA7D5}"/>
          </ac:spMkLst>
        </pc:spChg>
        <pc:spChg chg="mod">
          <ac:chgData name="Salinas, Alfredo" userId="8eb031a1-f34f-4bd0-8b04-be67c643340a" providerId="ADAL" clId="{DB868DA0-592D-494B-93AD-B42CFC9047BF}" dt="2024-03-04T16:21:11.166" v="761"/>
          <ac:spMkLst>
            <pc:docMk/>
            <pc:sldMk cId="2901152464" sldId="2145707002"/>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12T13:57:52.311" v="1654"/>
              <pc2:cmMkLst xmlns:pc2="http://schemas.microsoft.com/office/powerpoint/2019/9/main/command">
                <pc:docMk/>
                <pc:sldMk cId="2901152464" sldId="2145707002"/>
                <pc2:cmMk id="{790BF9D6-F524-43CC-BC9A-641E59C22CAC}"/>
              </pc2:cmMkLst>
              <pc226:cmRplyChg chg="add">
                <pc226:chgData name="Salinas, Alfredo" userId="8eb031a1-f34f-4bd0-8b04-be67c643340a" providerId="ADAL" clId="{DB868DA0-592D-494B-93AD-B42CFC9047BF}" dt="2024-03-11T14:33:14.641" v="1639"/>
                <pc2:cmRplyMkLst xmlns:pc2="http://schemas.microsoft.com/office/powerpoint/2019/9/main/command">
                  <pc:docMk/>
                  <pc:sldMk cId="2901152464" sldId="2145707002"/>
                  <pc2:cmMk id="{790BF9D6-F524-43CC-BC9A-641E59C22CAC}"/>
                  <pc2:cmRplyMk id="{E2BBC037-493F-43B5-99E0-B8772E9B2FF5}"/>
                </pc2:cmRplyMkLst>
              </pc226:cmRplyChg>
            </pc226:cmChg>
          </p:ext>
        </pc:extLst>
      </pc:sldChg>
      <pc:sldChg chg="modSp mod">
        <pc:chgData name="Salinas, Alfredo" userId="8eb031a1-f34f-4bd0-8b04-be67c643340a" providerId="ADAL" clId="{DB868DA0-592D-494B-93AD-B42CFC9047BF}" dt="2024-03-04T18:13:45.399" v="1322" actId="1076"/>
        <pc:sldMkLst>
          <pc:docMk/>
          <pc:sldMk cId="1397953461" sldId="2145707004"/>
        </pc:sldMkLst>
        <pc:spChg chg="mod">
          <ac:chgData name="Salinas, Alfredo" userId="8eb031a1-f34f-4bd0-8b04-be67c643340a" providerId="ADAL" clId="{DB868DA0-592D-494B-93AD-B42CFC9047BF}" dt="2024-03-04T18:13:31.754" v="1318" actId="20577"/>
          <ac:spMkLst>
            <pc:docMk/>
            <pc:sldMk cId="1397953461" sldId="2145707004"/>
            <ac:spMk id="3" creationId="{06942845-BD5A-42C5-A5C4-13339DD507AB}"/>
          </ac:spMkLst>
        </pc:spChg>
        <pc:spChg chg="mod">
          <ac:chgData name="Salinas, Alfredo" userId="8eb031a1-f34f-4bd0-8b04-be67c643340a" providerId="ADAL" clId="{DB868DA0-592D-494B-93AD-B42CFC9047BF}" dt="2024-03-04T18:13:38.919" v="1320" actId="14"/>
          <ac:spMkLst>
            <pc:docMk/>
            <pc:sldMk cId="1397953461" sldId="2145707004"/>
            <ac:spMk id="14" creationId="{70614D71-4FE1-7F71-16EA-89D661615A79}"/>
          </ac:spMkLst>
        </pc:spChg>
        <pc:picChg chg="mod">
          <ac:chgData name="Salinas, Alfredo" userId="8eb031a1-f34f-4bd0-8b04-be67c643340a" providerId="ADAL" clId="{DB868DA0-592D-494B-93AD-B42CFC9047BF}" dt="2024-03-04T18:13:45.399" v="1322" actId="1076"/>
          <ac:picMkLst>
            <pc:docMk/>
            <pc:sldMk cId="1397953461" sldId="2145707004"/>
            <ac:picMk id="1028" creationId="{FEDAC22F-28C0-D569-24E0-431FDFF0C2FE}"/>
          </ac:picMkLst>
        </pc:picChg>
      </pc:sldChg>
      <pc:sldChg chg="modSp mod">
        <pc:chgData name="Salinas, Alfredo" userId="8eb031a1-f34f-4bd0-8b04-be67c643340a" providerId="ADAL" clId="{DB868DA0-592D-494B-93AD-B42CFC9047BF}" dt="2024-03-04T18:14:08.047" v="1326" actId="1076"/>
        <pc:sldMkLst>
          <pc:docMk/>
          <pc:sldMk cId="3180282602" sldId="2145707005"/>
        </pc:sldMkLst>
        <pc:spChg chg="mod">
          <ac:chgData name="Salinas, Alfredo" userId="8eb031a1-f34f-4bd0-8b04-be67c643340a" providerId="ADAL" clId="{DB868DA0-592D-494B-93AD-B42CFC9047BF}" dt="2024-03-04T18:14:06.025" v="1325" actId="14"/>
          <ac:spMkLst>
            <pc:docMk/>
            <pc:sldMk cId="3180282602" sldId="2145707005"/>
            <ac:spMk id="2" creationId="{A9340FBA-B2B8-749B-6AD9-F86C2D3EA7D5}"/>
          </ac:spMkLst>
        </pc:spChg>
        <pc:spChg chg="mod">
          <ac:chgData name="Salinas, Alfredo" userId="8eb031a1-f34f-4bd0-8b04-be67c643340a" providerId="ADAL" clId="{DB868DA0-592D-494B-93AD-B42CFC9047BF}" dt="2024-03-04T18:13:52.237" v="1323"/>
          <ac:spMkLst>
            <pc:docMk/>
            <pc:sldMk cId="3180282602" sldId="2145707005"/>
            <ac:spMk id="3" creationId="{06942845-BD5A-42C5-A5C4-13339DD507AB}"/>
          </ac:spMkLst>
        </pc:spChg>
        <pc:picChg chg="mod">
          <ac:chgData name="Salinas, Alfredo" userId="8eb031a1-f34f-4bd0-8b04-be67c643340a" providerId="ADAL" clId="{DB868DA0-592D-494B-93AD-B42CFC9047BF}" dt="2024-03-04T18:14:08.047" v="1326" actId="1076"/>
          <ac:picMkLst>
            <pc:docMk/>
            <pc:sldMk cId="3180282602" sldId="2145707005"/>
            <ac:picMk id="9" creationId="{3AEBE124-688B-0BE4-DEBE-706AC9FB100F}"/>
          </ac:picMkLst>
        </pc:picChg>
      </pc:sldChg>
      <pc:sldChg chg="modSp mod ord addCm modCm">
        <pc:chgData name="Salinas, Alfredo" userId="8eb031a1-f34f-4bd0-8b04-be67c643340a" providerId="ADAL" clId="{DB868DA0-592D-494B-93AD-B42CFC9047BF}" dt="2024-03-12T13:59:22.718" v="1683"/>
        <pc:sldMkLst>
          <pc:docMk/>
          <pc:sldMk cId="1251650585" sldId="2145707006"/>
        </pc:sldMkLst>
        <pc:spChg chg="mod">
          <ac:chgData name="Salinas, Alfredo" userId="8eb031a1-f34f-4bd0-8b04-be67c643340a" providerId="ADAL" clId="{DB868DA0-592D-494B-93AD-B42CFC9047BF}" dt="2024-03-11T21:17:06.444" v="1649" actId="20577"/>
          <ac:spMkLst>
            <pc:docMk/>
            <pc:sldMk cId="1251650585" sldId="2145707006"/>
            <ac:spMk id="2" creationId="{A9340FBA-B2B8-749B-6AD9-F86C2D3EA7D5}"/>
          </ac:spMkLst>
        </pc:spChg>
        <pc:spChg chg="mod">
          <ac:chgData name="Salinas, Alfredo" userId="8eb031a1-f34f-4bd0-8b04-be67c643340a" providerId="ADAL" clId="{DB868DA0-592D-494B-93AD-B42CFC9047BF}" dt="2024-03-04T18:14:12.698" v="1332" actId="20577"/>
          <ac:spMkLst>
            <pc:docMk/>
            <pc:sldMk cId="1251650585" sldId="2145707006"/>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12T13:59:22.718" v="1683"/>
              <pc2:cmMkLst xmlns:pc2="http://schemas.microsoft.com/office/powerpoint/2019/9/main/command">
                <pc:docMk/>
                <pc:sldMk cId="1251650585" sldId="2145707006"/>
                <pc2:cmMk id="{8467AC76-E431-4B8B-A676-CF4A55CA10A2}"/>
              </pc2:cmMkLst>
            </pc226:cmChg>
            <pc226:cmChg xmlns:pc226="http://schemas.microsoft.com/office/powerpoint/2022/06/main/command" chg="add mod">
              <pc226:chgData name="Salinas, Alfredo" userId="8eb031a1-f34f-4bd0-8b04-be67c643340a" providerId="ADAL" clId="{DB868DA0-592D-494B-93AD-B42CFC9047BF}" dt="2024-03-07T16:16:27.252" v="1559"/>
              <pc2:cmMkLst xmlns:pc2="http://schemas.microsoft.com/office/powerpoint/2019/9/main/command">
                <pc:docMk/>
                <pc:sldMk cId="1251650585" sldId="2145707006"/>
                <pc2:cmMk id="{9B8DE2AB-E36E-4386-BCEF-314F4F42BCD5}"/>
              </pc2:cmMkLst>
            </pc226:cmChg>
          </p:ext>
        </pc:extLst>
      </pc:sldChg>
      <pc:sldChg chg="modSp mod modCm">
        <pc:chgData name="Salinas, Alfredo" userId="8eb031a1-f34f-4bd0-8b04-be67c643340a" providerId="ADAL" clId="{DB868DA0-592D-494B-93AD-B42CFC9047BF}" dt="2024-03-07T16:16:39.348" v="1560"/>
        <pc:sldMkLst>
          <pc:docMk/>
          <pc:sldMk cId="1225866567" sldId="2145707007"/>
        </pc:sldMkLst>
        <pc:spChg chg="mod">
          <ac:chgData name="Salinas, Alfredo" userId="8eb031a1-f34f-4bd0-8b04-be67c643340a" providerId="ADAL" clId="{DB868DA0-592D-494B-93AD-B42CFC9047BF}" dt="2024-03-04T18:16:38.799" v="1417" actId="20577"/>
          <ac:spMkLst>
            <pc:docMk/>
            <pc:sldMk cId="1225866567" sldId="2145707007"/>
            <ac:spMk id="2" creationId="{A9340FBA-B2B8-749B-6AD9-F86C2D3EA7D5}"/>
          </ac:spMkLst>
        </pc:spChg>
        <pc:spChg chg="mod">
          <ac:chgData name="Salinas, Alfredo" userId="8eb031a1-f34f-4bd0-8b04-be67c643340a" providerId="ADAL" clId="{DB868DA0-592D-494B-93AD-B42CFC9047BF}" dt="2024-03-04T18:14:29.489" v="1349" actId="20577"/>
          <ac:spMkLst>
            <pc:docMk/>
            <pc:sldMk cId="1225866567" sldId="2145707007"/>
            <ac:spMk id="3" creationId="{06942845-BD5A-42C5-A5C4-13339DD507AB}"/>
          </ac:spMkLst>
        </pc:spChg>
        <pc:picChg chg="mod">
          <ac:chgData name="Salinas, Alfredo" userId="8eb031a1-f34f-4bd0-8b04-be67c643340a" providerId="ADAL" clId="{DB868DA0-592D-494B-93AD-B42CFC9047BF}" dt="2024-03-04T18:14:38.305" v="1352" actId="1076"/>
          <ac:picMkLst>
            <pc:docMk/>
            <pc:sldMk cId="1225866567" sldId="2145707007"/>
            <ac:picMk id="4" creationId="{CCBE6C92-578A-015F-C4B2-9669DF770E48}"/>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7T16:16:39.348" v="1560"/>
              <pc2:cmMkLst xmlns:pc2="http://schemas.microsoft.com/office/powerpoint/2019/9/main/command">
                <pc:docMk/>
                <pc:sldMk cId="1225866567" sldId="2145707007"/>
                <pc2:cmMk id="{7EC777EE-4AA1-4917-A381-27CE5D8ED1F0}"/>
              </pc2:cmMkLst>
              <pc226:cmRplyChg chg="add">
                <pc226:chgData name="Salinas, Alfredo" userId="8eb031a1-f34f-4bd0-8b04-be67c643340a" providerId="ADAL" clId="{DB868DA0-592D-494B-93AD-B42CFC9047BF}" dt="2024-03-06T22:58:08.371" v="1558"/>
                <pc2:cmRplyMkLst xmlns:pc2="http://schemas.microsoft.com/office/powerpoint/2019/9/main/command">
                  <pc:docMk/>
                  <pc:sldMk cId="1225866567" sldId="2145707007"/>
                  <pc2:cmMk id="{7EC777EE-4AA1-4917-A381-27CE5D8ED1F0}"/>
                  <pc2:cmRplyMk id="{9D7D567D-73F3-479C-954D-EA5C8E91F90C}"/>
                </pc2:cmRplyMkLst>
              </pc226:cmRplyChg>
            </pc226:cmChg>
          </p:ext>
        </pc:extLst>
      </pc:sldChg>
      <pc:sldChg chg="modSp mod">
        <pc:chgData name="Salinas, Alfredo" userId="8eb031a1-f34f-4bd0-8b04-be67c643340a" providerId="ADAL" clId="{DB868DA0-592D-494B-93AD-B42CFC9047BF}" dt="2024-03-04T18:16:46.293" v="1418"/>
        <pc:sldMkLst>
          <pc:docMk/>
          <pc:sldMk cId="2359742548" sldId="2145707008"/>
        </pc:sldMkLst>
        <pc:spChg chg="mod">
          <ac:chgData name="Salinas, Alfredo" userId="8eb031a1-f34f-4bd0-8b04-be67c643340a" providerId="ADAL" clId="{DB868DA0-592D-494B-93AD-B42CFC9047BF}" dt="2024-03-04T18:16:46.293" v="1418"/>
          <ac:spMkLst>
            <pc:docMk/>
            <pc:sldMk cId="2359742548" sldId="2145707008"/>
            <ac:spMk id="2" creationId="{A9340FBA-B2B8-749B-6AD9-F86C2D3EA7D5}"/>
          </ac:spMkLst>
        </pc:spChg>
        <pc:spChg chg="mod">
          <ac:chgData name="Salinas, Alfredo" userId="8eb031a1-f34f-4bd0-8b04-be67c643340a" providerId="ADAL" clId="{DB868DA0-592D-494B-93AD-B42CFC9047BF}" dt="2024-03-04T18:14:47.925" v="1355"/>
          <ac:spMkLst>
            <pc:docMk/>
            <pc:sldMk cId="2359742548" sldId="2145707008"/>
            <ac:spMk id="3" creationId="{06942845-BD5A-42C5-A5C4-13339DD507AB}"/>
          </ac:spMkLst>
        </pc:spChg>
        <pc:picChg chg="mod">
          <ac:chgData name="Salinas, Alfredo" userId="8eb031a1-f34f-4bd0-8b04-be67c643340a" providerId="ADAL" clId="{DB868DA0-592D-494B-93AD-B42CFC9047BF}" dt="2024-03-04T17:16:16.240" v="942" actId="1076"/>
          <ac:picMkLst>
            <pc:docMk/>
            <pc:sldMk cId="2359742548" sldId="2145707008"/>
            <ac:picMk id="4" creationId="{CE9E380C-2DF2-8E8C-6CBA-37CA99539C0E}"/>
          </ac:picMkLst>
        </pc:picChg>
      </pc:sldChg>
      <pc:sldChg chg="modSp mod modCm">
        <pc:chgData name="Salinas, Alfredo" userId="8eb031a1-f34f-4bd0-8b04-be67c643340a" providerId="ADAL" clId="{DB868DA0-592D-494B-93AD-B42CFC9047BF}" dt="2024-03-12T15:31:29.601" v="1685" actId="2056"/>
        <pc:sldMkLst>
          <pc:docMk/>
          <pc:sldMk cId="4066764845" sldId="2145707011"/>
        </pc:sldMkLst>
        <pc:spChg chg="mod">
          <ac:chgData name="Salinas, Alfredo" userId="8eb031a1-f34f-4bd0-8b04-be67c643340a" providerId="ADAL" clId="{DB868DA0-592D-494B-93AD-B42CFC9047BF}" dt="2024-03-04T18:16:49.394" v="1420" actId="5793"/>
          <ac:spMkLst>
            <pc:docMk/>
            <pc:sldMk cId="4066764845" sldId="2145707011"/>
            <ac:spMk id="2" creationId="{A9340FBA-B2B8-749B-6AD9-F86C2D3EA7D5}"/>
          </ac:spMkLst>
        </pc:spChg>
        <pc:spChg chg="mod">
          <ac:chgData name="Salinas, Alfredo" userId="8eb031a1-f34f-4bd0-8b04-be67c643340a" providerId="ADAL" clId="{DB868DA0-592D-494B-93AD-B42CFC9047BF}" dt="2024-03-04T18:14:52.629" v="1356"/>
          <ac:spMkLst>
            <pc:docMk/>
            <pc:sldMk cId="4066764845" sldId="2145707011"/>
            <ac:spMk id="3" creationId="{06942845-BD5A-42C5-A5C4-13339DD507AB}"/>
          </ac:spMkLst>
        </pc:spChg>
        <pc:picChg chg="mod">
          <ac:chgData name="Salinas, Alfredo" userId="8eb031a1-f34f-4bd0-8b04-be67c643340a" providerId="ADAL" clId="{DB868DA0-592D-494B-93AD-B42CFC9047BF}" dt="2024-03-04T17:29:58.976" v="968" actId="1076"/>
          <ac:picMkLst>
            <pc:docMk/>
            <pc:sldMk cId="4066764845" sldId="2145707011"/>
            <ac:picMk id="4" creationId="{83743910-E4C5-F7CA-65E5-44E5BB0629C8}"/>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12T15:31:29.601" v="1685" actId="2056"/>
              <pc2:cmMkLst xmlns:pc2="http://schemas.microsoft.com/office/powerpoint/2019/9/main/command">
                <pc:docMk/>
                <pc:sldMk cId="4066764845" sldId="2145707011"/>
                <pc2:cmMk id="{18DF5A61-7397-49A4-9DD7-F151082B3F76}"/>
              </pc2:cmMkLst>
              <pc226:cmRplyChg chg="add">
                <pc226:chgData name="Salinas, Alfredo" userId="8eb031a1-f34f-4bd0-8b04-be67c643340a" providerId="ADAL" clId="{DB868DA0-592D-494B-93AD-B42CFC9047BF}" dt="2024-03-12T14:53:52.105" v="1684"/>
                <pc2:cmRplyMkLst xmlns:pc2="http://schemas.microsoft.com/office/powerpoint/2019/9/main/command">
                  <pc:docMk/>
                  <pc:sldMk cId="4066764845" sldId="2145707011"/>
                  <pc2:cmMk id="{18DF5A61-7397-49A4-9DD7-F151082B3F76}"/>
                  <pc2:cmRplyMk id="{1CB7EA86-9157-48C1-9D14-0E768F92F59E}"/>
                </pc2:cmRplyMkLst>
              </pc226:cmRplyChg>
            </pc226:cmChg>
          </p:ext>
        </pc:extLst>
      </pc:sldChg>
      <pc:sldChg chg="modSp mod">
        <pc:chgData name="Salinas, Alfredo" userId="8eb031a1-f34f-4bd0-8b04-be67c643340a" providerId="ADAL" clId="{DB868DA0-592D-494B-93AD-B42CFC9047BF}" dt="2024-03-04T18:15:08.135" v="1361" actId="14"/>
        <pc:sldMkLst>
          <pc:docMk/>
          <pc:sldMk cId="3267390374" sldId="2145707012"/>
        </pc:sldMkLst>
        <pc:spChg chg="mod">
          <ac:chgData name="Salinas, Alfredo" userId="8eb031a1-f34f-4bd0-8b04-be67c643340a" providerId="ADAL" clId="{DB868DA0-592D-494B-93AD-B42CFC9047BF}" dt="2024-03-04T18:15:08.135" v="1361" actId="14"/>
          <ac:spMkLst>
            <pc:docMk/>
            <pc:sldMk cId="3267390374" sldId="2145707012"/>
            <ac:spMk id="2" creationId="{A9340FBA-B2B8-749B-6AD9-F86C2D3EA7D5}"/>
          </ac:spMkLst>
        </pc:spChg>
        <pc:spChg chg="mod">
          <ac:chgData name="Salinas, Alfredo" userId="8eb031a1-f34f-4bd0-8b04-be67c643340a" providerId="ADAL" clId="{DB868DA0-592D-494B-93AD-B42CFC9047BF}" dt="2024-03-04T18:15:04.645" v="1359"/>
          <ac:spMkLst>
            <pc:docMk/>
            <pc:sldMk cId="3267390374" sldId="2145707012"/>
            <ac:spMk id="3" creationId="{06942845-BD5A-42C5-A5C4-13339DD507AB}"/>
          </ac:spMkLst>
        </pc:spChg>
      </pc:sldChg>
      <pc:sldChg chg="del mod modShow">
        <pc:chgData name="Salinas, Alfredo" userId="8eb031a1-f34f-4bd0-8b04-be67c643340a" providerId="ADAL" clId="{DB868DA0-592D-494B-93AD-B42CFC9047BF}" dt="2024-03-04T05:47:34.458" v="274" actId="2696"/>
        <pc:sldMkLst>
          <pc:docMk/>
          <pc:sldMk cId="1710908643" sldId="2145707013"/>
        </pc:sldMkLst>
      </pc:sldChg>
      <pc:sldChg chg="modSp del mod ord modShow addCm">
        <pc:chgData name="Salinas, Alfredo" userId="8eb031a1-f34f-4bd0-8b04-be67c643340a" providerId="ADAL" clId="{DB868DA0-592D-494B-93AD-B42CFC9047BF}" dt="2024-03-05T03:55:27.465" v="1454" actId="2696"/>
        <pc:sldMkLst>
          <pc:docMk/>
          <pc:sldMk cId="1590339407" sldId="2145707014"/>
        </pc:sldMkLst>
        <pc:spChg chg="mod">
          <ac:chgData name="Salinas, Alfredo" userId="8eb031a1-f34f-4bd0-8b04-be67c643340a" providerId="ADAL" clId="{DB868DA0-592D-494B-93AD-B42CFC9047BF}" dt="2024-03-04T05:47:46.214" v="287" actId="20577"/>
          <ac:spMkLst>
            <pc:docMk/>
            <pc:sldMk cId="1590339407" sldId="2145707014"/>
            <ac:spMk id="3" creationId="{06942845-BD5A-42C5-A5C4-13339DD507AB}"/>
          </ac:spMkLst>
        </pc:spChg>
        <pc:spChg chg="mod">
          <ac:chgData name="Salinas, Alfredo" userId="8eb031a1-f34f-4bd0-8b04-be67c643340a" providerId="ADAL" clId="{DB868DA0-592D-494B-93AD-B42CFC9047BF}" dt="2024-03-04T16:23:15.032" v="824" actId="6549"/>
          <ac:spMkLst>
            <pc:docMk/>
            <pc:sldMk cId="1590339407" sldId="2145707014"/>
            <ac:spMk id="4" creationId="{27D10A9C-2875-3F85-9314-A7638246758F}"/>
          </ac:spMkLst>
        </pc:spChg>
        <pc:extLst>
          <p:ext xmlns:p="http://schemas.openxmlformats.org/presentationml/2006/main" uri="{D6D511B9-2390-475A-947B-AFAB55BFBCF1}">
            <pc226:cmChg xmlns:pc226="http://schemas.microsoft.com/office/powerpoint/2022/06/main/command" chg="add">
              <pc226:chgData name="Salinas, Alfredo" userId="8eb031a1-f34f-4bd0-8b04-be67c643340a" providerId="ADAL" clId="{DB868DA0-592D-494B-93AD-B42CFC9047BF}" dt="2024-03-05T03:54:10.792" v="1453"/>
              <pc2:cmMkLst xmlns:pc2="http://schemas.microsoft.com/office/powerpoint/2019/9/main/command">
                <pc:docMk/>
                <pc:sldMk cId="1590339407" sldId="2145707014"/>
                <pc2:cmMk id="{0D4D1647-3735-4C04-86BC-F02964349238}"/>
              </pc2:cmMkLst>
            </pc226:cmChg>
          </p:ext>
        </pc:extLst>
      </pc:sldChg>
      <pc:sldChg chg="modSp mod modNotesTx">
        <pc:chgData name="Salinas, Alfredo" userId="8eb031a1-f34f-4bd0-8b04-be67c643340a" providerId="ADAL" clId="{DB868DA0-592D-494B-93AD-B42CFC9047BF}" dt="2024-03-06T22:51:45.641" v="1529" actId="1076"/>
        <pc:sldMkLst>
          <pc:docMk/>
          <pc:sldMk cId="4152844575" sldId="2145707015"/>
        </pc:sldMkLst>
        <pc:spChg chg="mod">
          <ac:chgData name="Salinas, Alfredo" userId="8eb031a1-f34f-4bd0-8b04-be67c643340a" providerId="ADAL" clId="{DB868DA0-592D-494B-93AD-B42CFC9047BF}" dt="2024-03-06T22:51:31.750" v="1524" actId="21"/>
          <ac:spMkLst>
            <pc:docMk/>
            <pc:sldMk cId="4152844575" sldId="2145707015"/>
            <ac:spMk id="2" creationId="{BCACBEB1-B82A-D8C4-DF37-15B20D10245B}"/>
          </ac:spMkLst>
        </pc:spChg>
        <pc:spChg chg="mod">
          <ac:chgData name="Salinas, Alfredo" userId="8eb031a1-f34f-4bd0-8b04-be67c643340a" providerId="ADAL" clId="{DB868DA0-592D-494B-93AD-B42CFC9047BF}" dt="2024-03-04T18:15:36.062" v="1370"/>
          <ac:spMkLst>
            <pc:docMk/>
            <pc:sldMk cId="4152844575" sldId="2145707015"/>
            <ac:spMk id="3" creationId="{06942845-BD5A-42C5-A5C4-13339DD507AB}"/>
          </ac:spMkLst>
        </pc:spChg>
        <pc:picChg chg="mod">
          <ac:chgData name="Salinas, Alfredo" userId="8eb031a1-f34f-4bd0-8b04-be67c643340a" providerId="ADAL" clId="{DB868DA0-592D-494B-93AD-B42CFC9047BF}" dt="2024-03-06T22:51:45.641" v="1529" actId="1076"/>
          <ac:picMkLst>
            <pc:docMk/>
            <pc:sldMk cId="4152844575" sldId="2145707015"/>
            <ac:picMk id="4" creationId="{4238926D-AB3F-0676-6681-1CCC75F95AF6}"/>
          </ac:picMkLst>
        </pc:picChg>
      </pc:sldChg>
      <pc:sldChg chg="modSp mod modCm modNotesTx">
        <pc:chgData name="Salinas, Alfredo" userId="8eb031a1-f34f-4bd0-8b04-be67c643340a" providerId="ADAL" clId="{DB868DA0-592D-494B-93AD-B42CFC9047BF}" dt="2024-03-11T21:00:06.880" v="1648" actId="2056"/>
        <pc:sldMkLst>
          <pc:docMk/>
          <pc:sldMk cId="3501367632" sldId="2145707016"/>
        </pc:sldMkLst>
        <pc:spChg chg="mod">
          <ac:chgData name="Salinas, Alfredo" userId="8eb031a1-f34f-4bd0-8b04-be67c643340a" providerId="ADAL" clId="{DB868DA0-592D-494B-93AD-B42CFC9047BF}" dt="2024-03-06T22:51:49.503" v="1530" actId="21"/>
          <ac:spMkLst>
            <pc:docMk/>
            <pc:sldMk cId="3501367632" sldId="2145707016"/>
            <ac:spMk id="2" creationId="{BCACBEB1-B82A-D8C4-DF37-15B20D10245B}"/>
          </ac:spMkLst>
        </pc:spChg>
        <pc:spChg chg="mod">
          <ac:chgData name="Salinas, Alfredo" userId="8eb031a1-f34f-4bd0-8b04-be67c643340a" providerId="ADAL" clId="{DB868DA0-592D-494B-93AD-B42CFC9047BF}" dt="2024-03-04T18:16:09.605" v="1394"/>
          <ac:spMkLst>
            <pc:docMk/>
            <pc:sldMk cId="3501367632" sldId="2145707016"/>
            <ac:spMk id="3" creationId="{06942845-BD5A-42C5-A5C4-13339DD507AB}"/>
          </ac:spMkLst>
        </pc:spChg>
        <pc:picChg chg="mod">
          <ac:chgData name="Salinas, Alfredo" userId="8eb031a1-f34f-4bd0-8b04-be67c643340a" providerId="ADAL" clId="{DB868DA0-592D-494B-93AD-B42CFC9047BF}" dt="2024-03-06T22:52:02.340" v="1534" actId="1076"/>
          <ac:picMkLst>
            <pc:docMk/>
            <pc:sldMk cId="3501367632" sldId="2145707016"/>
            <ac:picMk id="4" creationId="{D793DBEA-7965-948E-5242-0CB958902670}"/>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11T21:00:06.880" v="1648" actId="2056"/>
              <pc2:cmMkLst xmlns:pc2="http://schemas.microsoft.com/office/powerpoint/2019/9/main/command">
                <pc:docMk/>
                <pc:sldMk cId="3501367632" sldId="2145707016"/>
                <pc2:cmMk id="{D68BE33E-2ECB-41AB-A608-6C63FBEC4835}"/>
              </pc2:cmMkLst>
            </pc226:cmChg>
          </p:ext>
        </pc:extLst>
      </pc:sldChg>
      <pc:sldChg chg="modSp mod modCm modNotesTx">
        <pc:chgData name="Salinas, Alfredo" userId="8eb031a1-f34f-4bd0-8b04-be67c643340a" providerId="ADAL" clId="{DB868DA0-592D-494B-93AD-B42CFC9047BF}" dt="2024-03-07T16:17:18.956" v="1563"/>
        <pc:sldMkLst>
          <pc:docMk/>
          <pc:sldMk cId="2720537754" sldId="2145707019"/>
        </pc:sldMkLst>
        <pc:spChg chg="mod">
          <ac:chgData name="Salinas, Alfredo" userId="8eb031a1-f34f-4bd0-8b04-be67c643340a" providerId="ADAL" clId="{DB868DA0-592D-494B-93AD-B42CFC9047BF}" dt="2024-03-06T22:52:06.582" v="1535" actId="21"/>
          <ac:spMkLst>
            <pc:docMk/>
            <pc:sldMk cId="2720537754" sldId="2145707019"/>
            <ac:spMk id="2" creationId="{BCACBEB1-B82A-D8C4-DF37-15B20D10245B}"/>
          </ac:spMkLst>
        </pc:spChg>
        <pc:spChg chg="mod">
          <ac:chgData name="Salinas, Alfredo" userId="8eb031a1-f34f-4bd0-8b04-be67c643340a" providerId="ADAL" clId="{DB868DA0-592D-494B-93AD-B42CFC9047BF}" dt="2024-03-04T18:17:09.310" v="1424"/>
          <ac:spMkLst>
            <pc:docMk/>
            <pc:sldMk cId="2720537754" sldId="2145707019"/>
            <ac:spMk id="3" creationId="{06942845-BD5A-42C5-A5C4-13339DD507AB}"/>
          </ac:spMkLst>
        </pc:spChg>
        <pc:picChg chg="mod">
          <ac:chgData name="Salinas, Alfredo" userId="8eb031a1-f34f-4bd0-8b04-be67c643340a" providerId="ADAL" clId="{DB868DA0-592D-494B-93AD-B42CFC9047BF}" dt="2024-03-06T22:52:18.603" v="1539" actId="1076"/>
          <ac:picMkLst>
            <pc:docMk/>
            <pc:sldMk cId="2720537754" sldId="2145707019"/>
            <ac:picMk id="4" creationId="{0D09FE16-51DF-DD9C-B599-911843EDF635}"/>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7T16:17:18.956" v="1563"/>
              <pc2:cmMkLst xmlns:pc2="http://schemas.microsoft.com/office/powerpoint/2019/9/main/command">
                <pc:docMk/>
                <pc:sldMk cId="2720537754" sldId="2145707019"/>
                <pc2:cmMk id="{4CD94FF3-196F-4C46-A08D-3E499E77DD97}"/>
              </pc2:cmMkLst>
              <pc226:cmRplyChg chg="add">
                <pc226:chgData name="Salinas, Alfredo" userId="8eb031a1-f34f-4bd0-8b04-be67c643340a" providerId="ADAL" clId="{DB868DA0-592D-494B-93AD-B42CFC9047BF}" dt="2024-03-06T22:53:29.372" v="1540"/>
                <pc2:cmRplyMkLst xmlns:pc2="http://schemas.microsoft.com/office/powerpoint/2019/9/main/command">
                  <pc:docMk/>
                  <pc:sldMk cId="2720537754" sldId="2145707019"/>
                  <pc2:cmMk id="{4CD94FF3-196F-4C46-A08D-3E499E77DD97}"/>
                  <pc2:cmRplyMk id="{8F2D013B-EBC1-465C-BE68-C96D4F3A6951}"/>
                </pc2:cmRplyMkLst>
              </pc226:cmRplyChg>
            </pc226:cmChg>
          </p:ext>
        </pc:extLst>
      </pc:sldChg>
      <pc:sldChg chg="del">
        <pc:chgData name="Salinas, Alfredo" userId="8eb031a1-f34f-4bd0-8b04-be67c643340a" providerId="ADAL" clId="{DB868DA0-592D-494B-93AD-B42CFC9047BF}" dt="2024-03-04T05:48:15.106" v="299" actId="47"/>
        <pc:sldMkLst>
          <pc:docMk/>
          <pc:sldMk cId="63459816" sldId="2145707021"/>
        </pc:sldMkLst>
      </pc:sldChg>
      <pc:sldChg chg="addSp modSp mod modClrScheme chgLayout">
        <pc:chgData name="Salinas, Alfredo" userId="8eb031a1-f34f-4bd0-8b04-be67c643340a" providerId="ADAL" clId="{DB868DA0-592D-494B-93AD-B42CFC9047BF}" dt="2024-03-04T05:51:47.988" v="464" actId="113"/>
        <pc:sldMkLst>
          <pc:docMk/>
          <pc:sldMk cId="2397495357" sldId="2145707022"/>
        </pc:sldMkLst>
        <pc:spChg chg="mod ord">
          <ac:chgData name="Salinas, Alfredo" userId="8eb031a1-f34f-4bd0-8b04-be67c643340a" providerId="ADAL" clId="{DB868DA0-592D-494B-93AD-B42CFC9047BF}" dt="2024-03-04T05:49:01.086" v="357" actId="700"/>
          <ac:spMkLst>
            <pc:docMk/>
            <pc:sldMk cId="2397495357" sldId="2145707022"/>
            <ac:spMk id="3" creationId="{CDA2691E-A851-F209-BC60-BE33C7AF32A2}"/>
          </ac:spMkLst>
        </pc:spChg>
        <pc:spChg chg="add mod ord">
          <ac:chgData name="Salinas, Alfredo" userId="8eb031a1-f34f-4bd0-8b04-be67c643340a" providerId="ADAL" clId="{DB868DA0-592D-494B-93AD-B42CFC9047BF}" dt="2024-03-04T05:51:47.988" v="464" actId="113"/>
          <ac:spMkLst>
            <pc:docMk/>
            <pc:sldMk cId="2397495357" sldId="2145707022"/>
            <ac:spMk id="4" creationId="{254E4961-E863-7593-E2C2-FDB582B91694}"/>
          </ac:spMkLst>
        </pc:spChg>
      </pc:sldChg>
      <pc:sldChg chg="addSp delSp modSp mod modCm">
        <pc:chgData name="Salinas, Alfredo" userId="8eb031a1-f34f-4bd0-8b04-be67c643340a" providerId="ADAL" clId="{DB868DA0-592D-494B-93AD-B42CFC9047BF}" dt="2024-03-04T18:06:53.828" v="1178" actId="14100"/>
        <pc:sldMkLst>
          <pc:docMk/>
          <pc:sldMk cId="3660923976" sldId="2145707023"/>
        </pc:sldMkLst>
        <pc:spChg chg="add del mod">
          <ac:chgData name="Salinas, Alfredo" userId="8eb031a1-f34f-4bd0-8b04-be67c643340a" providerId="ADAL" clId="{DB868DA0-592D-494B-93AD-B42CFC9047BF}" dt="2024-03-04T05:51:23.425" v="458"/>
          <ac:spMkLst>
            <pc:docMk/>
            <pc:sldMk cId="3660923976" sldId="2145707023"/>
            <ac:spMk id="2" creationId="{31D07191-4122-026D-2964-FD4DCEFCF53E}"/>
          </ac:spMkLst>
        </pc:spChg>
        <pc:spChg chg="mod">
          <ac:chgData name="Salinas, Alfredo" userId="8eb031a1-f34f-4bd0-8b04-be67c643340a" providerId="ADAL" clId="{DB868DA0-592D-494B-93AD-B42CFC9047BF}" dt="2024-03-04T05:51:28.610" v="459"/>
          <ac:spMkLst>
            <pc:docMk/>
            <pc:sldMk cId="3660923976" sldId="2145707023"/>
            <ac:spMk id="3" creationId="{597F2DC9-F78A-595B-781E-8A92CF2CC32D}"/>
          </ac:spMkLst>
        </pc:spChg>
        <pc:spChg chg="mod">
          <ac:chgData name="Salinas, Alfredo" userId="8eb031a1-f34f-4bd0-8b04-be67c643340a" providerId="ADAL" clId="{DB868DA0-592D-494B-93AD-B42CFC9047BF}" dt="2024-03-04T18:06:53.828" v="1178" actId="14100"/>
          <ac:spMkLst>
            <pc:docMk/>
            <pc:sldMk cId="3660923976" sldId="2145707023"/>
            <ac:spMk id="4" creationId="{7D8E76EB-2BB9-3E79-2595-59BE7AF97C84}"/>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4T05:56:06.692" v="638"/>
              <pc2:cmMkLst xmlns:pc2="http://schemas.microsoft.com/office/powerpoint/2019/9/main/command">
                <pc:docMk/>
                <pc:sldMk cId="3660923976" sldId="2145707023"/>
                <pc2:cmMk id="{5846D3BB-4185-47B3-91B9-FF040C644E0B}"/>
              </pc2:cmMkLst>
            </pc226:cmChg>
          </p:ext>
        </pc:extLst>
      </pc:sldChg>
      <pc:sldChg chg="modSp mod modCm">
        <pc:chgData name="Salinas, Alfredo" userId="8eb031a1-f34f-4bd0-8b04-be67c643340a" providerId="ADAL" clId="{DB868DA0-592D-494B-93AD-B42CFC9047BF}" dt="2024-03-04T18:07:45.730" v="1180" actId="14100"/>
        <pc:sldMkLst>
          <pc:docMk/>
          <pc:sldMk cId="1031747311" sldId="2145707024"/>
        </pc:sldMkLst>
        <pc:spChg chg="mod">
          <ac:chgData name="Salinas, Alfredo" userId="8eb031a1-f34f-4bd0-8b04-be67c643340a" providerId="ADAL" clId="{DB868DA0-592D-494B-93AD-B42CFC9047BF}" dt="2024-03-04T05:52:15.810" v="504"/>
          <ac:spMkLst>
            <pc:docMk/>
            <pc:sldMk cId="1031747311" sldId="2145707024"/>
            <ac:spMk id="3" creationId="{597F2DC9-F78A-595B-781E-8A92CF2CC32D}"/>
          </ac:spMkLst>
        </pc:spChg>
        <pc:spChg chg="mod">
          <ac:chgData name="Salinas, Alfredo" userId="8eb031a1-f34f-4bd0-8b04-be67c643340a" providerId="ADAL" clId="{DB868DA0-592D-494B-93AD-B42CFC9047BF}" dt="2024-03-04T18:07:45.730" v="1180" actId="14100"/>
          <ac:spMkLst>
            <pc:docMk/>
            <pc:sldMk cId="1031747311" sldId="2145707024"/>
            <ac:spMk id="4" creationId="{7D8E76EB-2BB9-3E79-2595-59BE7AF97C84}"/>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4T05:56:11.151" v="639"/>
              <pc2:cmMkLst xmlns:pc2="http://schemas.microsoft.com/office/powerpoint/2019/9/main/command">
                <pc:docMk/>
                <pc:sldMk cId="1031747311" sldId="2145707024"/>
                <pc2:cmMk id="{2556375B-897F-4B8B-8073-4DCB10765160}"/>
              </pc2:cmMkLst>
            </pc226:cmChg>
          </p:ext>
        </pc:extLst>
      </pc:sldChg>
      <pc:sldChg chg="modSp mod modCm">
        <pc:chgData name="Salinas, Alfredo" userId="8eb031a1-f34f-4bd0-8b04-be67c643340a" providerId="ADAL" clId="{DB868DA0-592D-494B-93AD-B42CFC9047BF}" dt="2024-03-04T18:07:50.893" v="1181" actId="14100"/>
        <pc:sldMkLst>
          <pc:docMk/>
          <pc:sldMk cId="3790501735" sldId="2145707025"/>
        </pc:sldMkLst>
        <pc:spChg chg="mod">
          <ac:chgData name="Salinas, Alfredo" userId="8eb031a1-f34f-4bd0-8b04-be67c643340a" providerId="ADAL" clId="{DB868DA0-592D-494B-93AD-B42CFC9047BF}" dt="2024-03-04T05:52:30.915" v="530"/>
          <ac:spMkLst>
            <pc:docMk/>
            <pc:sldMk cId="3790501735" sldId="2145707025"/>
            <ac:spMk id="3" creationId="{597F2DC9-F78A-595B-781E-8A92CF2CC32D}"/>
          </ac:spMkLst>
        </pc:spChg>
        <pc:spChg chg="mod">
          <ac:chgData name="Salinas, Alfredo" userId="8eb031a1-f34f-4bd0-8b04-be67c643340a" providerId="ADAL" clId="{DB868DA0-592D-494B-93AD-B42CFC9047BF}" dt="2024-03-04T18:07:50.893" v="1181" actId="14100"/>
          <ac:spMkLst>
            <pc:docMk/>
            <pc:sldMk cId="3790501735" sldId="2145707025"/>
            <ac:spMk id="4" creationId="{7D8E76EB-2BB9-3E79-2595-59BE7AF97C84}"/>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4T05:56:13.597" v="640"/>
              <pc2:cmMkLst xmlns:pc2="http://schemas.microsoft.com/office/powerpoint/2019/9/main/command">
                <pc:docMk/>
                <pc:sldMk cId="3790501735" sldId="2145707025"/>
                <pc2:cmMk id="{19022FC4-812C-46DA-A252-4A3FD45FA7F8}"/>
              </pc2:cmMkLst>
            </pc226:cmChg>
          </p:ext>
        </pc:extLst>
      </pc:sldChg>
      <pc:sldChg chg="modSp mod modCm">
        <pc:chgData name="Salinas, Alfredo" userId="8eb031a1-f34f-4bd0-8b04-be67c643340a" providerId="ADAL" clId="{DB868DA0-592D-494B-93AD-B42CFC9047BF}" dt="2024-03-06T22:56:25.894" v="1555"/>
        <pc:sldMkLst>
          <pc:docMk/>
          <pc:sldMk cId="2283152010" sldId="2145707027"/>
        </pc:sldMkLst>
        <pc:spChg chg="mod">
          <ac:chgData name="Salinas, Alfredo" userId="8eb031a1-f34f-4bd0-8b04-be67c643340a" providerId="ADAL" clId="{DB868DA0-592D-494B-93AD-B42CFC9047BF}" dt="2024-03-04T05:52:55.378" v="533"/>
          <ac:spMkLst>
            <pc:docMk/>
            <pc:sldMk cId="2283152010" sldId="2145707027"/>
            <ac:spMk id="3" creationId="{406E681A-8208-38F0-F609-E39E801F26BB}"/>
          </ac:spMkLst>
        </pc:spChg>
        <pc:spChg chg="mod">
          <ac:chgData name="Salinas, Alfredo" userId="8eb031a1-f34f-4bd0-8b04-be67c643340a" providerId="ADAL" clId="{DB868DA0-592D-494B-93AD-B42CFC9047BF}" dt="2024-03-06T22:55:49.784" v="1553" actId="20577"/>
          <ac:spMkLst>
            <pc:docMk/>
            <pc:sldMk cId="2283152010" sldId="2145707027"/>
            <ac:spMk id="5" creationId="{B76F16D3-514B-0BA6-D18E-9F8D75E12EA5}"/>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6T22:56:25.894" v="1555"/>
              <pc2:cmMkLst xmlns:pc2="http://schemas.microsoft.com/office/powerpoint/2019/9/main/command">
                <pc:docMk/>
                <pc:sldMk cId="2283152010" sldId="2145707027"/>
                <pc2:cmMk id="{C178CA95-131E-4260-8B10-3B10C30A7403}"/>
              </pc2:cmMkLst>
              <pc226:cmRplyChg chg="add">
                <pc226:chgData name="Salinas, Alfredo" userId="8eb031a1-f34f-4bd0-8b04-be67c643340a" providerId="ADAL" clId="{DB868DA0-592D-494B-93AD-B42CFC9047BF}" dt="2024-03-06T22:56:23.185" v="1554"/>
                <pc2:cmRplyMkLst xmlns:pc2="http://schemas.microsoft.com/office/powerpoint/2019/9/main/command">
                  <pc:docMk/>
                  <pc:sldMk cId="2283152010" sldId="2145707027"/>
                  <pc2:cmMk id="{C178CA95-131E-4260-8B10-3B10C30A7403}"/>
                  <pc2:cmRplyMk id="{68A2A017-A99A-4CFB-B71C-8654EF65EB80}"/>
                </pc2:cmRplyMkLst>
              </pc226:cmRplyChg>
            </pc226:cmChg>
          </p:ext>
        </pc:extLst>
      </pc:sldChg>
      <pc:sldChg chg="modSp mod modCm">
        <pc:chgData name="Salinas, Alfredo" userId="8eb031a1-f34f-4bd0-8b04-be67c643340a" providerId="ADAL" clId="{DB868DA0-592D-494B-93AD-B42CFC9047BF}" dt="2024-03-07T16:17:28.122" v="1564"/>
        <pc:sldMkLst>
          <pc:docMk/>
          <pc:sldMk cId="3163166494" sldId="2145707028"/>
        </pc:sldMkLst>
        <pc:spChg chg="mod">
          <ac:chgData name="Salinas, Alfredo" userId="8eb031a1-f34f-4bd0-8b04-be67c643340a" providerId="ADAL" clId="{DB868DA0-592D-494B-93AD-B42CFC9047BF}" dt="2024-03-04T05:52:57.146" v="534"/>
          <ac:spMkLst>
            <pc:docMk/>
            <pc:sldMk cId="3163166494" sldId="2145707028"/>
            <ac:spMk id="3" creationId="{406E681A-8208-38F0-F609-E39E801F26BB}"/>
          </ac:spMkLst>
        </pc:spChg>
        <pc:spChg chg="mod">
          <ac:chgData name="Salinas, Alfredo" userId="8eb031a1-f34f-4bd0-8b04-be67c643340a" providerId="ADAL" clId="{DB868DA0-592D-494B-93AD-B42CFC9047BF}" dt="2024-03-04T18:07:15.802" v="1179" actId="15"/>
          <ac:spMkLst>
            <pc:docMk/>
            <pc:sldMk cId="3163166494" sldId="2145707028"/>
            <ac:spMk id="5" creationId="{B76F16D3-514B-0BA6-D18E-9F8D75E12EA5}"/>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7T16:17:28.122" v="1564"/>
              <pc2:cmMkLst xmlns:pc2="http://schemas.microsoft.com/office/powerpoint/2019/9/main/command">
                <pc:docMk/>
                <pc:sldMk cId="3163166494" sldId="2145707028"/>
                <pc2:cmMk id="{83BB0DCC-13FA-4A8F-B6B8-37A1B1A6BB5A}"/>
              </pc2:cmMkLst>
              <pc226:cmRplyChg chg="add">
                <pc226:chgData name="Salinas, Alfredo" userId="8eb031a1-f34f-4bd0-8b04-be67c643340a" providerId="ADAL" clId="{DB868DA0-592D-494B-93AD-B42CFC9047BF}" dt="2024-03-06T22:56:49.452" v="1556"/>
                <pc2:cmRplyMkLst xmlns:pc2="http://schemas.microsoft.com/office/powerpoint/2019/9/main/command">
                  <pc:docMk/>
                  <pc:sldMk cId="3163166494" sldId="2145707028"/>
                  <pc2:cmMk id="{83BB0DCC-13FA-4A8F-B6B8-37A1B1A6BB5A}"/>
                  <pc2:cmRplyMk id="{D55C43D1-9420-4535-8F54-F1373CE08E52}"/>
                </pc2:cmRplyMkLst>
              </pc226:cmRplyChg>
            </pc226:cmChg>
          </p:ext>
        </pc:extLst>
      </pc:sldChg>
      <pc:sldChg chg="modSp mod">
        <pc:chgData name="Salinas, Alfredo" userId="8eb031a1-f34f-4bd0-8b04-be67c643340a" providerId="ADAL" clId="{DB868DA0-592D-494B-93AD-B42CFC9047BF}" dt="2024-03-04T05:54:47.988" v="624" actId="15"/>
        <pc:sldMkLst>
          <pc:docMk/>
          <pc:sldMk cId="36673807" sldId="2145707029"/>
        </pc:sldMkLst>
        <pc:spChg chg="mod">
          <ac:chgData name="Salinas, Alfredo" userId="8eb031a1-f34f-4bd0-8b04-be67c643340a" providerId="ADAL" clId="{DB868DA0-592D-494B-93AD-B42CFC9047BF}" dt="2024-03-04T05:53:19.153" v="557"/>
          <ac:spMkLst>
            <pc:docMk/>
            <pc:sldMk cId="36673807" sldId="2145707029"/>
            <ac:spMk id="3" creationId="{406E681A-8208-38F0-F609-E39E801F26BB}"/>
          </ac:spMkLst>
        </pc:spChg>
        <pc:spChg chg="mod">
          <ac:chgData name="Salinas, Alfredo" userId="8eb031a1-f34f-4bd0-8b04-be67c643340a" providerId="ADAL" clId="{DB868DA0-592D-494B-93AD-B42CFC9047BF}" dt="2024-03-04T05:54:47.988" v="624" actId="15"/>
          <ac:spMkLst>
            <pc:docMk/>
            <pc:sldMk cId="36673807" sldId="2145707029"/>
            <ac:spMk id="5" creationId="{B76F16D3-514B-0BA6-D18E-9F8D75E12EA5}"/>
          </ac:spMkLst>
        </pc:spChg>
      </pc:sldChg>
      <pc:sldChg chg="delSp modSp mod">
        <pc:chgData name="Salinas, Alfredo" userId="8eb031a1-f34f-4bd0-8b04-be67c643340a" providerId="ADAL" clId="{DB868DA0-592D-494B-93AD-B42CFC9047BF}" dt="2024-03-06T15:37:19.173" v="1509" actId="14100"/>
        <pc:sldMkLst>
          <pc:docMk/>
          <pc:sldMk cId="2476851191" sldId="2145707030"/>
        </pc:sldMkLst>
        <pc:spChg chg="mod">
          <ac:chgData name="Salinas, Alfredo" userId="8eb031a1-f34f-4bd0-8b04-be67c643340a" providerId="ADAL" clId="{DB868DA0-592D-494B-93AD-B42CFC9047BF}" dt="2024-03-06T15:37:19.173" v="1509" actId="14100"/>
          <ac:spMkLst>
            <pc:docMk/>
            <pc:sldMk cId="2476851191" sldId="2145707030"/>
            <ac:spMk id="2" creationId="{BCACBEB1-B82A-D8C4-DF37-15B20D10245B}"/>
          </ac:spMkLst>
        </pc:spChg>
        <pc:picChg chg="del">
          <ac:chgData name="Salinas, Alfredo" userId="8eb031a1-f34f-4bd0-8b04-be67c643340a" providerId="ADAL" clId="{DB868DA0-592D-494B-93AD-B42CFC9047BF}" dt="2024-03-05T15:42:56.880" v="1455" actId="478"/>
          <ac:picMkLst>
            <pc:docMk/>
            <pc:sldMk cId="2476851191" sldId="2145707030"/>
            <ac:picMk id="4" creationId="{5FAD198E-C83A-4CBF-06AE-A01D84A5995A}"/>
          </ac:picMkLst>
        </pc:picChg>
      </pc:sldChg>
      <pc:sldChg chg="modCm">
        <pc:chgData name="Salinas, Alfredo" userId="8eb031a1-f34f-4bd0-8b04-be67c643340a" providerId="ADAL" clId="{DB868DA0-592D-494B-93AD-B42CFC9047BF}" dt="2024-03-07T19:39:41.868" v="1567"/>
        <pc:sldMkLst>
          <pc:docMk/>
          <pc:sldMk cId="3025935834" sldId="2145707031"/>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7T19:39:41.868" v="1567"/>
              <pc2:cmMkLst xmlns:pc2="http://schemas.microsoft.com/office/powerpoint/2019/9/main/command">
                <pc:docMk/>
                <pc:sldMk cId="3025935834" sldId="2145707031"/>
                <pc2:cmMk id="{A2A089D2-8584-4606-8E10-A49ECC9C42FB}"/>
              </pc2:cmMkLst>
              <pc226:cmRplyChg chg="add">
                <pc226:chgData name="Salinas, Alfredo" userId="8eb031a1-f34f-4bd0-8b04-be67c643340a" providerId="ADAL" clId="{DB868DA0-592D-494B-93AD-B42CFC9047BF}" dt="2024-03-04T18:58:54.954" v="1451"/>
                <pc2:cmRplyMkLst xmlns:pc2="http://schemas.microsoft.com/office/powerpoint/2019/9/main/command">
                  <pc:docMk/>
                  <pc:sldMk cId="3025935834" sldId="2145707031"/>
                  <pc2:cmMk id="{A2A089D2-8584-4606-8E10-A49ECC9C42FB}"/>
                  <pc2:cmRplyMk id="{15788E88-CB06-435D-95EC-C45BB42EA6CD}"/>
                </pc2:cmRplyMkLst>
              </pc226:cmRplyChg>
            </pc226:cmChg>
          </p:ext>
        </pc:extLst>
      </pc:sldChg>
      <pc:sldChg chg="modSp mod">
        <pc:chgData name="Salinas, Alfredo" userId="8eb031a1-f34f-4bd0-8b04-be67c643340a" providerId="ADAL" clId="{DB868DA0-592D-494B-93AD-B42CFC9047BF}" dt="2024-03-04T18:15:14.043" v="1364" actId="14"/>
        <pc:sldMkLst>
          <pc:docMk/>
          <pc:sldMk cId="2950319923" sldId="2145707033"/>
        </pc:sldMkLst>
        <pc:spChg chg="mod">
          <ac:chgData name="Salinas, Alfredo" userId="8eb031a1-f34f-4bd0-8b04-be67c643340a" providerId="ADAL" clId="{DB868DA0-592D-494B-93AD-B42CFC9047BF}" dt="2024-03-04T18:15:14.043" v="1364" actId="14"/>
          <ac:spMkLst>
            <pc:docMk/>
            <pc:sldMk cId="2950319923" sldId="2145707033"/>
            <ac:spMk id="2" creationId="{A9340FBA-B2B8-749B-6AD9-F86C2D3EA7D5}"/>
          </ac:spMkLst>
        </pc:spChg>
        <pc:spChg chg="mod">
          <ac:chgData name="Salinas, Alfredo" userId="8eb031a1-f34f-4bd0-8b04-be67c643340a" providerId="ADAL" clId="{DB868DA0-592D-494B-93AD-B42CFC9047BF}" dt="2024-03-04T18:15:10.727" v="1362"/>
          <ac:spMkLst>
            <pc:docMk/>
            <pc:sldMk cId="2950319923" sldId="2145707033"/>
            <ac:spMk id="3" creationId="{06942845-BD5A-42C5-A5C4-13339DD507AB}"/>
          </ac:spMkLst>
        </pc:spChg>
        <pc:picChg chg="mod">
          <ac:chgData name="Salinas, Alfredo" userId="8eb031a1-f34f-4bd0-8b04-be67c643340a" providerId="ADAL" clId="{DB868DA0-592D-494B-93AD-B42CFC9047BF}" dt="2024-03-04T18:02:07.222" v="1029" actId="1076"/>
          <ac:picMkLst>
            <pc:docMk/>
            <pc:sldMk cId="2950319923" sldId="2145707033"/>
            <ac:picMk id="5" creationId="{68522CF9-EC1A-0014-5A5E-C6063B1A9032}"/>
          </ac:picMkLst>
        </pc:picChg>
      </pc:sldChg>
      <pc:sldChg chg="modSp add mod modCm modNotesTx">
        <pc:chgData name="Salinas, Alfredo" userId="8eb031a1-f34f-4bd0-8b04-be67c643340a" providerId="ADAL" clId="{DB868DA0-592D-494B-93AD-B42CFC9047BF}" dt="2024-03-12T13:59:04.922" v="1682"/>
        <pc:sldMkLst>
          <pc:docMk/>
          <pc:sldMk cId="4196960040" sldId="2145707034"/>
        </pc:sldMkLst>
        <pc:spChg chg="mod">
          <ac:chgData name="Salinas, Alfredo" userId="8eb031a1-f34f-4bd0-8b04-be67c643340a" providerId="ADAL" clId="{DB868DA0-592D-494B-93AD-B42CFC9047BF}" dt="2024-03-12T13:59:04.922" v="1682"/>
          <ac:spMkLst>
            <pc:docMk/>
            <pc:sldMk cId="4196960040" sldId="2145707034"/>
            <ac:spMk id="2" creationId="{A9340FBA-B2B8-749B-6AD9-F86C2D3EA7D5}"/>
          </ac:spMkLst>
        </pc:spChg>
        <pc:spChg chg="mod">
          <ac:chgData name="Salinas, Alfredo" userId="8eb031a1-f34f-4bd0-8b04-be67c643340a" providerId="ADAL" clId="{DB868DA0-592D-494B-93AD-B42CFC9047BF}" dt="2024-03-04T16:15:45.052" v="662" actId="20577"/>
          <ac:spMkLst>
            <pc:docMk/>
            <pc:sldMk cId="4196960040" sldId="2145707034"/>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12T13:57:32.708" v="1652"/>
              <pc2:cmMkLst xmlns:pc2="http://schemas.microsoft.com/office/powerpoint/2019/9/main/command">
                <pc:docMk/>
                <pc:sldMk cId="4196960040" sldId="2145707034"/>
                <pc2:cmMk id="{2AB23883-A531-4CCE-94DB-D9FF7605487A}"/>
              </pc2:cmMkLst>
            </pc226:cmChg>
            <pc226:cmChg xmlns:pc226="http://schemas.microsoft.com/office/powerpoint/2022/06/main/command" chg="mod">
              <pc226:chgData name="Salinas, Alfredo" userId="8eb031a1-f34f-4bd0-8b04-be67c643340a" providerId="ADAL" clId="{DB868DA0-592D-494B-93AD-B42CFC9047BF}" dt="2024-03-12T13:59:04.922" v="1682"/>
              <pc2:cmMkLst xmlns:pc2="http://schemas.microsoft.com/office/powerpoint/2019/9/main/command">
                <pc:docMk/>
                <pc:sldMk cId="4196960040" sldId="2145707034"/>
                <pc2:cmMk id="{6E8FBEC6-4455-42C6-B754-C97A040A6A5C}"/>
              </pc2:cmMkLst>
              <pc226:cmRplyChg chg="add">
                <pc226:chgData name="Salinas, Alfredo" userId="8eb031a1-f34f-4bd0-8b04-be67c643340a" providerId="ADAL" clId="{DB868DA0-592D-494B-93AD-B42CFC9047BF}" dt="2024-03-11T14:33:22.205" v="1640"/>
                <pc2:cmRplyMkLst xmlns:pc2="http://schemas.microsoft.com/office/powerpoint/2019/9/main/command">
                  <pc:docMk/>
                  <pc:sldMk cId="4196960040" sldId="2145707034"/>
                  <pc2:cmMk id="{6E8FBEC6-4455-42C6-B754-C97A040A6A5C}"/>
                  <pc2:cmRplyMk id="{DED86A56-30E0-4BA5-83C6-3CD9F043A7FF}"/>
                </pc2:cmRplyMkLst>
              </pc226:cmRplyChg>
            </pc226:cmChg>
          </p:ext>
        </pc:extLst>
      </pc:sldChg>
      <pc:sldChg chg="modSp mod">
        <pc:chgData name="Salinas, Alfredo" userId="8eb031a1-f34f-4bd0-8b04-be67c643340a" providerId="ADAL" clId="{DB868DA0-592D-494B-93AD-B42CFC9047BF}" dt="2024-03-07T16:17:07.877" v="1562" actId="14100"/>
        <pc:sldMkLst>
          <pc:docMk/>
          <pc:sldMk cId="1333743469" sldId="2145707035"/>
        </pc:sldMkLst>
        <pc:spChg chg="mod">
          <ac:chgData name="Salinas, Alfredo" userId="8eb031a1-f34f-4bd0-8b04-be67c643340a" providerId="ADAL" clId="{DB868DA0-592D-494B-93AD-B42CFC9047BF}" dt="2024-03-07T16:17:07.877" v="1562" actId="14100"/>
          <ac:spMkLst>
            <pc:docMk/>
            <pc:sldMk cId="1333743469" sldId="2145707035"/>
            <ac:spMk id="2" creationId="{BCACBEB1-B82A-D8C4-DF37-15B20D10245B}"/>
          </ac:spMkLst>
        </pc:spChg>
      </pc:sldChg>
    </pc:docChg>
  </pc:docChgLst>
  <pc:docChgLst>
    <pc:chgData name="DeSantis, Candice" userId="ebf7425b-4c1c-4725-9788-d1206430aedf" providerId="ADAL" clId="{09597B84-8638-47CB-BE75-96624F002241}"/>
    <pc:docChg chg="undo custSel addSld delSld modSld sldOrd">
      <pc:chgData name="DeSantis, Candice" userId="ebf7425b-4c1c-4725-9788-d1206430aedf" providerId="ADAL" clId="{09597B84-8638-47CB-BE75-96624F002241}" dt="2024-02-27T22:13:05.345" v="3833"/>
      <pc:docMkLst>
        <pc:docMk/>
      </pc:docMkLst>
      <pc:sldChg chg="modSp mod">
        <pc:chgData name="DeSantis, Candice" userId="ebf7425b-4c1c-4725-9788-d1206430aedf" providerId="ADAL" clId="{09597B84-8638-47CB-BE75-96624F002241}" dt="2024-02-27T15:06:27.140" v="111" actId="20577"/>
        <pc:sldMkLst>
          <pc:docMk/>
          <pc:sldMk cId="101772985" sldId="430"/>
        </pc:sldMkLst>
        <pc:spChg chg="mod">
          <ac:chgData name="DeSantis, Candice" userId="ebf7425b-4c1c-4725-9788-d1206430aedf" providerId="ADAL" clId="{09597B84-8638-47CB-BE75-96624F002241}" dt="2024-02-27T15:06:27.140" v="111" actId="20577"/>
          <ac:spMkLst>
            <pc:docMk/>
            <pc:sldMk cId="101772985" sldId="430"/>
            <ac:spMk id="4" creationId="{C22108A9-0AF5-B834-1A36-5CDAAAE473F0}"/>
          </ac:spMkLst>
        </pc:spChg>
      </pc:sldChg>
      <pc:sldChg chg="del">
        <pc:chgData name="DeSantis, Candice" userId="ebf7425b-4c1c-4725-9788-d1206430aedf" providerId="ADAL" clId="{09597B84-8638-47CB-BE75-96624F002241}" dt="2024-02-27T15:08:05.376" v="136" actId="47"/>
        <pc:sldMkLst>
          <pc:docMk/>
          <pc:sldMk cId="3470628635" sldId="1338"/>
        </pc:sldMkLst>
      </pc:sldChg>
      <pc:sldChg chg="modSp mod">
        <pc:chgData name="DeSantis, Candice" userId="ebf7425b-4c1c-4725-9788-d1206430aedf" providerId="ADAL" clId="{09597B84-8638-47CB-BE75-96624F002241}" dt="2024-02-27T22:09:35.096" v="3829" actId="14100"/>
        <pc:sldMkLst>
          <pc:docMk/>
          <pc:sldMk cId="2758598640" sldId="1341"/>
        </pc:sldMkLst>
        <pc:spChg chg="mod">
          <ac:chgData name="DeSantis, Candice" userId="ebf7425b-4c1c-4725-9788-d1206430aedf" providerId="ADAL" clId="{09597B84-8638-47CB-BE75-96624F002241}" dt="2024-02-27T22:09:35.096" v="3829" actId="14100"/>
          <ac:spMkLst>
            <pc:docMk/>
            <pc:sldMk cId="2758598640" sldId="1341"/>
            <ac:spMk id="2" creationId="{A9340FBA-B2B8-749B-6AD9-F86C2D3EA7D5}"/>
          </ac:spMkLst>
        </pc:spChg>
        <pc:spChg chg="mod">
          <ac:chgData name="DeSantis, Candice" userId="ebf7425b-4c1c-4725-9788-d1206430aedf" providerId="ADAL" clId="{09597B84-8638-47CB-BE75-96624F002241}" dt="2024-02-27T15:25:58.719" v="442" actId="20577"/>
          <ac:spMkLst>
            <pc:docMk/>
            <pc:sldMk cId="2758598640" sldId="1341"/>
            <ac:spMk id="3" creationId="{06942845-BD5A-42C5-A5C4-13339DD507AB}"/>
          </ac:spMkLst>
        </pc:spChg>
      </pc:sldChg>
      <pc:sldChg chg="modSp mod">
        <pc:chgData name="DeSantis, Candice" userId="ebf7425b-4c1c-4725-9788-d1206430aedf" providerId="ADAL" clId="{09597B84-8638-47CB-BE75-96624F002241}" dt="2024-02-27T16:39:59.369" v="1354" actId="15"/>
        <pc:sldMkLst>
          <pc:docMk/>
          <pc:sldMk cId="4117805516" sldId="1342"/>
        </pc:sldMkLst>
        <pc:spChg chg="mod">
          <ac:chgData name="DeSantis, Candice" userId="ebf7425b-4c1c-4725-9788-d1206430aedf" providerId="ADAL" clId="{09597B84-8638-47CB-BE75-96624F002241}" dt="2024-02-27T16:37:47.606" v="1067" actId="20577"/>
          <ac:spMkLst>
            <pc:docMk/>
            <pc:sldMk cId="4117805516" sldId="1342"/>
            <ac:spMk id="3" creationId="{06942845-BD5A-42C5-A5C4-13339DD507AB}"/>
          </ac:spMkLst>
        </pc:spChg>
        <pc:spChg chg="mod">
          <ac:chgData name="DeSantis, Candice" userId="ebf7425b-4c1c-4725-9788-d1206430aedf" providerId="ADAL" clId="{09597B84-8638-47CB-BE75-96624F002241}" dt="2024-02-27T16:39:59.369" v="1354" actId="15"/>
          <ac:spMkLst>
            <pc:docMk/>
            <pc:sldMk cId="4117805516" sldId="1342"/>
            <ac:spMk id="4" creationId="{27D10A9C-2875-3F85-9314-A7638246758F}"/>
          </ac:spMkLst>
        </pc:spChg>
      </pc:sldChg>
      <pc:sldChg chg="del">
        <pc:chgData name="DeSantis, Candice" userId="ebf7425b-4c1c-4725-9788-d1206430aedf" providerId="ADAL" clId="{09597B84-8638-47CB-BE75-96624F002241}" dt="2024-02-27T16:40:02.091" v="1355" actId="47"/>
        <pc:sldMkLst>
          <pc:docMk/>
          <pc:sldMk cId="3728244890" sldId="1343"/>
        </pc:sldMkLst>
      </pc:sldChg>
      <pc:sldChg chg="modSp mod ord">
        <pc:chgData name="DeSantis, Candice" userId="ebf7425b-4c1c-4725-9788-d1206430aedf" providerId="ADAL" clId="{09597B84-8638-47CB-BE75-96624F002241}" dt="2024-02-27T16:40:48.406" v="1367"/>
        <pc:sldMkLst>
          <pc:docMk/>
          <pc:sldMk cId="2972643837" sldId="1344"/>
        </pc:sldMkLst>
        <pc:spChg chg="mod">
          <ac:chgData name="DeSantis, Candice" userId="ebf7425b-4c1c-4725-9788-d1206430aedf" providerId="ADAL" clId="{09597B84-8638-47CB-BE75-96624F002241}" dt="2024-02-27T16:40:35.292" v="1365"/>
          <ac:spMkLst>
            <pc:docMk/>
            <pc:sldMk cId="2972643837" sldId="1344"/>
            <ac:spMk id="4" creationId="{F5E864D9-523E-5124-E3F3-B00997F73C58}"/>
          </ac:spMkLst>
        </pc:spChg>
      </pc:sldChg>
      <pc:sldChg chg="modSp mod">
        <pc:chgData name="DeSantis, Candice" userId="ebf7425b-4c1c-4725-9788-d1206430aedf" providerId="ADAL" clId="{09597B84-8638-47CB-BE75-96624F002241}" dt="2024-02-27T16:41:55.687" v="1429" actId="6549"/>
        <pc:sldMkLst>
          <pc:docMk/>
          <pc:sldMk cId="3372854681" sldId="1345"/>
        </pc:sldMkLst>
        <pc:spChg chg="mod">
          <ac:chgData name="DeSantis, Candice" userId="ebf7425b-4c1c-4725-9788-d1206430aedf" providerId="ADAL" clId="{09597B84-8638-47CB-BE75-96624F002241}" dt="2024-02-27T16:41:55.687" v="1429" actId="6549"/>
          <ac:spMkLst>
            <pc:docMk/>
            <pc:sldMk cId="3372854681" sldId="1345"/>
            <ac:spMk id="2" creationId="{BCACBEB1-B82A-D8C4-DF37-15B20D10245B}"/>
          </ac:spMkLst>
        </pc:spChg>
        <pc:spChg chg="mod">
          <ac:chgData name="DeSantis, Candice" userId="ebf7425b-4c1c-4725-9788-d1206430aedf" providerId="ADAL" clId="{09597B84-8638-47CB-BE75-96624F002241}" dt="2024-02-27T16:41:23.814" v="1388" actId="20577"/>
          <ac:spMkLst>
            <pc:docMk/>
            <pc:sldMk cId="3372854681" sldId="1345"/>
            <ac:spMk id="3" creationId="{06942845-BD5A-42C5-A5C4-13339DD507AB}"/>
          </ac:spMkLst>
        </pc:spChg>
      </pc:sldChg>
      <pc:sldChg chg="modSp mod">
        <pc:chgData name="DeSantis, Candice" userId="ebf7425b-4c1c-4725-9788-d1206430aedf" providerId="ADAL" clId="{09597B84-8638-47CB-BE75-96624F002241}" dt="2024-02-27T19:11:14.216" v="3350" actId="14734"/>
        <pc:sldMkLst>
          <pc:docMk/>
          <pc:sldMk cId="3703867301" sldId="1346"/>
        </pc:sldMkLst>
        <pc:graphicFrameChg chg="mod modGraphic">
          <ac:chgData name="DeSantis, Candice" userId="ebf7425b-4c1c-4725-9788-d1206430aedf" providerId="ADAL" clId="{09597B84-8638-47CB-BE75-96624F002241}" dt="2024-02-27T19:11:14.216" v="3350" actId="14734"/>
          <ac:graphicFrameMkLst>
            <pc:docMk/>
            <pc:sldMk cId="3703867301" sldId="1346"/>
            <ac:graphicFrameMk id="5" creationId="{F8A4B757-DCAC-FE7D-58DD-57F767937DE8}"/>
          </ac:graphicFrameMkLst>
        </pc:graphicFrameChg>
      </pc:sldChg>
      <pc:sldChg chg="modSp mod">
        <pc:chgData name="DeSantis, Candice" userId="ebf7425b-4c1c-4725-9788-d1206430aedf" providerId="ADAL" clId="{09597B84-8638-47CB-BE75-96624F002241}" dt="2024-02-27T15:08:24.694" v="144" actId="20577"/>
        <pc:sldMkLst>
          <pc:docMk/>
          <pc:sldMk cId="2574992220" sldId="2145706922"/>
        </pc:sldMkLst>
        <pc:spChg chg="mod">
          <ac:chgData name="DeSantis, Candice" userId="ebf7425b-4c1c-4725-9788-d1206430aedf" providerId="ADAL" clId="{09597B84-8638-47CB-BE75-96624F002241}" dt="2024-02-27T15:08:24.694" v="144" actId="20577"/>
          <ac:spMkLst>
            <pc:docMk/>
            <pc:sldMk cId="2574992220" sldId="2145706922"/>
            <ac:spMk id="11" creationId="{B0773B04-EA28-7C3E-6372-D181D8E283EE}"/>
          </ac:spMkLst>
        </pc:spChg>
      </pc:sldChg>
      <pc:sldChg chg="del">
        <pc:chgData name="DeSantis, Candice" userId="ebf7425b-4c1c-4725-9788-d1206430aedf" providerId="ADAL" clId="{09597B84-8638-47CB-BE75-96624F002241}" dt="2024-02-27T15:08:05.376" v="136" actId="47"/>
        <pc:sldMkLst>
          <pc:docMk/>
          <pc:sldMk cId="979971660" sldId="2145706971"/>
        </pc:sldMkLst>
      </pc:sldChg>
      <pc:sldChg chg="del">
        <pc:chgData name="DeSantis, Candice" userId="ebf7425b-4c1c-4725-9788-d1206430aedf" providerId="ADAL" clId="{09597B84-8638-47CB-BE75-96624F002241}" dt="2024-02-27T15:08:05.376" v="136" actId="47"/>
        <pc:sldMkLst>
          <pc:docMk/>
          <pc:sldMk cId="3159068477" sldId="2145706973"/>
        </pc:sldMkLst>
      </pc:sldChg>
      <pc:sldChg chg="del">
        <pc:chgData name="DeSantis, Candice" userId="ebf7425b-4c1c-4725-9788-d1206430aedf" providerId="ADAL" clId="{09597B84-8638-47CB-BE75-96624F002241}" dt="2024-02-27T15:08:05.376" v="136" actId="47"/>
        <pc:sldMkLst>
          <pc:docMk/>
          <pc:sldMk cId="1258670168" sldId="2145706974"/>
        </pc:sldMkLst>
      </pc:sldChg>
      <pc:sldChg chg="del">
        <pc:chgData name="DeSantis, Candice" userId="ebf7425b-4c1c-4725-9788-d1206430aedf" providerId="ADAL" clId="{09597B84-8638-47CB-BE75-96624F002241}" dt="2024-02-27T19:06:26.025" v="3107" actId="47"/>
        <pc:sldMkLst>
          <pc:docMk/>
          <pc:sldMk cId="810493986" sldId="2145706976"/>
        </pc:sldMkLst>
      </pc:sldChg>
      <pc:sldChg chg="addCm">
        <pc:chgData name="DeSantis, Candice" userId="ebf7425b-4c1c-4725-9788-d1206430aedf" providerId="ADAL" clId="{09597B84-8638-47CB-BE75-96624F002241}" dt="2024-02-27T22:13:05.345" v="3833"/>
        <pc:sldMkLst>
          <pc:docMk/>
          <pc:sldMk cId="729419198" sldId="2145706977"/>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9597B84-8638-47CB-BE75-96624F002241}" dt="2024-02-27T22:13:05.345" v="3833"/>
              <pc2:cmMkLst xmlns:pc2="http://schemas.microsoft.com/office/powerpoint/2019/9/main/command">
                <pc:docMk/>
                <pc:sldMk cId="729419198" sldId="2145706977"/>
                <pc2:cmMk id="{67375C5B-D675-44A6-9A10-DC5072A75114}"/>
              </pc2:cmMkLst>
            </pc226:cmChg>
          </p:ext>
        </pc:extLst>
      </pc:sldChg>
      <pc:sldChg chg="del">
        <pc:chgData name="DeSantis, Candice" userId="ebf7425b-4c1c-4725-9788-d1206430aedf" providerId="ADAL" clId="{09597B84-8638-47CB-BE75-96624F002241}" dt="2024-02-27T21:30:15.037" v="3351" actId="47"/>
        <pc:sldMkLst>
          <pc:docMk/>
          <pc:sldMk cId="2829832140" sldId="2145706978"/>
        </pc:sldMkLst>
      </pc:sldChg>
      <pc:sldChg chg="del">
        <pc:chgData name="DeSantis, Candice" userId="ebf7425b-4c1c-4725-9788-d1206430aedf" providerId="ADAL" clId="{09597B84-8638-47CB-BE75-96624F002241}" dt="2024-02-27T21:30:15.037" v="3351" actId="47"/>
        <pc:sldMkLst>
          <pc:docMk/>
          <pc:sldMk cId="2110103354" sldId="2145706979"/>
        </pc:sldMkLst>
      </pc:sldChg>
      <pc:sldChg chg="del">
        <pc:chgData name="DeSantis, Candice" userId="ebf7425b-4c1c-4725-9788-d1206430aedf" providerId="ADAL" clId="{09597B84-8638-47CB-BE75-96624F002241}" dt="2024-02-27T21:30:15.037" v="3351" actId="47"/>
        <pc:sldMkLst>
          <pc:docMk/>
          <pc:sldMk cId="1974350296" sldId="2145706980"/>
        </pc:sldMkLst>
      </pc:sldChg>
      <pc:sldChg chg="del">
        <pc:chgData name="DeSantis, Candice" userId="ebf7425b-4c1c-4725-9788-d1206430aedf" providerId="ADAL" clId="{09597B84-8638-47CB-BE75-96624F002241}" dt="2024-02-27T21:30:15.037" v="3351" actId="47"/>
        <pc:sldMkLst>
          <pc:docMk/>
          <pc:sldMk cId="3454914258" sldId="2145706981"/>
        </pc:sldMkLst>
      </pc:sldChg>
      <pc:sldChg chg="del">
        <pc:chgData name="DeSantis, Candice" userId="ebf7425b-4c1c-4725-9788-d1206430aedf" providerId="ADAL" clId="{09597B84-8638-47CB-BE75-96624F002241}" dt="2024-02-27T21:30:15.037" v="3351" actId="47"/>
        <pc:sldMkLst>
          <pc:docMk/>
          <pc:sldMk cId="1251501521" sldId="2145706982"/>
        </pc:sldMkLst>
      </pc:sldChg>
      <pc:sldChg chg="del">
        <pc:chgData name="DeSantis, Candice" userId="ebf7425b-4c1c-4725-9788-d1206430aedf" providerId="ADAL" clId="{09597B84-8638-47CB-BE75-96624F002241}" dt="2024-02-27T21:30:15.037" v="3351" actId="47"/>
        <pc:sldMkLst>
          <pc:docMk/>
          <pc:sldMk cId="2415044827" sldId="2145706983"/>
        </pc:sldMkLst>
      </pc:sldChg>
      <pc:sldChg chg="del">
        <pc:chgData name="DeSantis, Candice" userId="ebf7425b-4c1c-4725-9788-d1206430aedf" providerId="ADAL" clId="{09597B84-8638-47CB-BE75-96624F002241}" dt="2024-02-27T21:30:15.037" v="3351" actId="47"/>
        <pc:sldMkLst>
          <pc:docMk/>
          <pc:sldMk cId="1939501953" sldId="2145706984"/>
        </pc:sldMkLst>
      </pc:sldChg>
      <pc:sldChg chg="del">
        <pc:chgData name="DeSantis, Candice" userId="ebf7425b-4c1c-4725-9788-d1206430aedf" providerId="ADAL" clId="{09597B84-8638-47CB-BE75-96624F002241}" dt="2024-02-27T21:30:15.037" v="3351" actId="47"/>
        <pc:sldMkLst>
          <pc:docMk/>
          <pc:sldMk cId="1244911316" sldId="2145706985"/>
        </pc:sldMkLst>
      </pc:sldChg>
      <pc:sldChg chg="del">
        <pc:chgData name="DeSantis, Candice" userId="ebf7425b-4c1c-4725-9788-d1206430aedf" providerId="ADAL" clId="{09597B84-8638-47CB-BE75-96624F002241}" dt="2024-02-27T21:30:15.037" v="3351" actId="47"/>
        <pc:sldMkLst>
          <pc:docMk/>
          <pc:sldMk cId="3445086577" sldId="2145706986"/>
        </pc:sldMkLst>
      </pc:sldChg>
      <pc:sldChg chg="del">
        <pc:chgData name="DeSantis, Candice" userId="ebf7425b-4c1c-4725-9788-d1206430aedf" providerId="ADAL" clId="{09597B84-8638-47CB-BE75-96624F002241}" dt="2024-02-27T21:30:15.037" v="3351" actId="47"/>
        <pc:sldMkLst>
          <pc:docMk/>
          <pc:sldMk cId="1838307374" sldId="2145706987"/>
        </pc:sldMkLst>
      </pc:sldChg>
      <pc:sldChg chg="del">
        <pc:chgData name="DeSantis, Candice" userId="ebf7425b-4c1c-4725-9788-d1206430aedf" providerId="ADAL" clId="{09597B84-8638-47CB-BE75-96624F002241}" dt="2024-02-27T21:30:15.037" v="3351" actId="47"/>
        <pc:sldMkLst>
          <pc:docMk/>
          <pc:sldMk cId="2928363301" sldId="2145706988"/>
        </pc:sldMkLst>
      </pc:sldChg>
      <pc:sldChg chg="del">
        <pc:chgData name="DeSantis, Candice" userId="ebf7425b-4c1c-4725-9788-d1206430aedf" providerId="ADAL" clId="{09597B84-8638-47CB-BE75-96624F002241}" dt="2024-02-27T21:30:15.037" v="3351" actId="47"/>
        <pc:sldMkLst>
          <pc:docMk/>
          <pc:sldMk cId="652649090" sldId="2145706989"/>
        </pc:sldMkLst>
      </pc:sldChg>
      <pc:sldChg chg="del">
        <pc:chgData name="DeSantis, Candice" userId="ebf7425b-4c1c-4725-9788-d1206430aedf" providerId="ADAL" clId="{09597B84-8638-47CB-BE75-96624F002241}" dt="2024-02-27T21:30:15.037" v="3351" actId="47"/>
        <pc:sldMkLst>
          <pc:docMk/>
          <pc:sldMk cId="4167470952" sldId="2145706990"/>
        </pc:sldMkLst>
      </pc:sldChg>
      <pc:sldChg chg="del">
        <pc:chgData name="DeSantis, Candice" userId="ebf7425b-4c1c-4725-9788-d1206430aedf" providerId="ADAL" clId="{09597B84-8638-47CB-BE75-96624F002241}" dt="2024-02-27T21:30:15.037" v="3351" actId="47"/>
        <pc:sldMkLst>
          <pc:docMk/>
          <pc:sldMk cId="98572371" sldId="2145706991"/>
        </pc:sldMkLst>
      </pc:sldChg>
      <pc:sldChg chg="del">
        <pc:chgData name="DeSantis, Candice" userId="ebf7425b-4c1c-4725-9788-d1206430aedf" providerId="ADAL" clId="{09597B84-8638-47CB-BE75-96624F002241}" dt="2024-02-27T21:30:15.037" v="3351" actId="47"/>
        <pc:sldMkLst>
          <pc:docMk/>
          <pc:sldMk cId="1393581847" sldId="2145706992"/>
        </pc:sldMkLst>
      </pc:sldChg>
      <pc:sldChg chg="del">
        <pc:chgData name="DeSantis, Candice" userId="ebf7425b-4c1c-4725-9788-d1206430aedf" providerId="ADAL" clId="{09597B84-8638-47CB-BE75-96624F002241}" dt="2024-02-27T21:30:15.037" v="3351" actId="47"/>
        <pc:sldMkLst>
          <pc:docMk/>
          <pc:sldMk cId="1195397482" sldId="2145706993"/>
        </pc:sldMkLst>
      </pc:sldChg>
      <pc:sldChg chg="del">
        <pc:chgData name="DeSantis, Candice" userId="ebf7425b-4c1c-4725-9788-d1206430aedf" providerId="ADAL" clId="{09597B84-8638-47CB-BE75-96624F002241}" dt="2024-02-27T21:30:15.037" v="3351" actId="47"/>
        <pc:sldMkLst>
          <pc:docMk/>
          <pc:sldMk cId="4116765368" sldId="2145706994"/>
        </pc:sldMkLst>
      </pc:sldChg>
      <pc:sldChg chg="modSp add mod">
        <pc:chgData name="DeSantis, Candice" userId="ebf7425b-4c1c-4725-9788-d1206430aedf" providerId="ADAL" clId="{09597B84-8638-47CB-BE75-96624F002241}" dt="2024-02-27T22:04:22.946" v="3820" actId="1076"/>
        <pc:sldMkLst>
          <pc:docMk/>
          <pc:sldMk cId="3860888699" sldId="2145706996"/>
        </pc:sldMkLst>
        <pc:graphicFrameChg chg="mod modGraphic">
          <ac:chgData name="DeSantis, Candice" userId="ebf7425b-4c1c-4725-9788-d1206430aedf" providerId="ADAL" clId="{09597B84-8638-47CB-BE75-96624F002241}" dt="2024-02-27T22:04:22.946" v="3820" actId="1076"/>
          <ac:graphicFrameMkLst>
            <pc:docMk/>
            <pc:sldMk cId="3860888699" sldId="2145706996"/>
            <ac:graphicFrameMk id="2" creationId="{75D1D094-4968-9B49-2C55-F6861D9909B6}"/>
          </ac:graphicFrameMkLst>
        </pc:graphicFrameChg>
      </pc:sldChg>
      <pc:sldChg chg="modSp add mod">
        <pc:chgData name="DeSantis, Candice" userId="ebf7425b-4c1c-4725-9788-d1206430aedf" providerId="ADAL" clId="{09597B84-8638-47CB-BE75-96624F002241}" dt="2024-02-27T16:47:32.725" v="1693" actId="2165"/>
        <pc:sldMkLst>
          <pc:docMk/>
          <pc:sldMk cId="1429892831" sldId="2145706997"/>
        </pc:sldMkLst>
        <pc:graphicFrameChg chg="mod modGraphic">
          <ac:chgData name="DeSantis, Candice" userId="ebf7425b-4c1c-4725-9788-d1206430aedf" providerId="ADAL" clId="{09597B84-8638-47CB-BE75-96624F002241}" dt="2024-02-27T16:47:32.725" v="1693" actId="2165"/>
          <ac:graphicFrameMkLst>
            <pc:docMk/>
            <pc:sldMk cId="1429892831" sldId="2145706997"/>
            <ac:graphicFrameMk id="2" creationId="{C9B1C4FD-6D3A-9B5E-0FC9-B1191E75A56C}"/>
          </ac:graphicFrameMkLst>
        </pc:graphicFrameChg>
      </pc:sldChg>
      <pc:sldChg chg="modSp add mod delCm modCm">
        <pc:chgData name="DeSantis, Candice" userId="ebf7425b-4c1c-4725-9788-d1206430aedf" providerId="ADAL" clId="{09597B84-8638-47CB-BE75-96624F002241}" dt="2024-02-27T22:03:56.710" v="3817" actId="6549"/>
        <pc:sldMkLst>
          <pc:docMk/>
          <pc:sldMk cId="524108509" sldId="2145706999"/>
        </pc:sldMkLst>
        <pc:spChg chg="mod">
          <ac:chgData name="DeSantis, Candice" userId="ebf7425b-4c1c-4725-9788-d1206430aedf" providerId="ADAL" clId="{09597B84-8638-47CB-BE75-96624F002241}" dt="2024-02-27T22:03:56.710" v="3817" actId="6549"/>
          <ac:spMkLst>
            <pc:docMk/>
            <pc:sldMk cId="524108509" sldId="2145706999"/>
            <ac:spMk id="5" creationId="{B76F16D3-514B-0BA6-D18E-9F8D75E12EA5}"/>
          </ac:spMkLst>
        </pc:spChg>
        <pc:extLst>
          <p:ext xmlns:p="http://schemas.openxmlformats.org/presentationml/2006/main" uri="{D6D511B9-2390-475A-947B-AFAB55BFBCF1}">
            <pc226:cmChg xmlns:pc226="http://schemas.microsoft.com/office/powerpoint/2022/06/main/command" chg="del mod">
              <pc226:chgData name="DeSantis, Candice" userId="ebf7425b-4c1c-4725-9788-d1206430aedf" providerId="ADAL" clId="{09597B84-8638-47CB-BE75-96624F002241}" dt="2024-02-27T17:38:45.001" v="2108"/>
              <pc2:cmMkLst xmlns:pc2="http://schemas.microsoft.com/office/powerpoint/2019/9/main/command">
                <pc:docMk/>
                <pc:sldMk cId="524108509" sldId="2145706999"/>
                <pc2:cmMk id="{FB4B0F42-3D29-4C58-A64B-187DE5E4F379}"/>
              </pc2:cmMkLst>
            </pc226:cmChg>
            <pc226:cmChg xmlns:pc226="http://schemas.microsoft.com/office/powerpoint/2022/06/main/command" chg="del">
              <pc226:chgData name="DeSantis, Candice" userId="ebf7425b-4c1c-4725-9788-d1206430aedf" providerId="ADAL" clId="{09597B84-8638-47CB-BE75-96624F002241}" dt="2024-02-27T17:38:46.885" v="2109"/>
              <pc2:cmMkLst xmlns:pc2="http://schemas.microsoft.com/office/powerpoint/2019/9/main/command">
                <pc:docMk/>
                <pc:sldMk cId="524108509" sldId="2145706999"/>
                <pc2:cmMk id="{0309E96E-174C-43E1-A23A-1B811ADE2037}"/>
              </pc2:cmMkLst>
            </pc226:cmChg>
          </p:ext>
        </pc:extLst>
      </pc:sldChg>
      <pc:sldChg chg="modSp add mod delCm modCm">
        <pc:chgData name="DeSantis, Candice" userId="ebf7425b-4c1c-4725-9788-d1206430aedf" providerId="ADAL" clId="{09597B84-8638-47CB-BE75-96624F002241}" dt="2024-02-27T17:49:59.056" v="3105" actId="14100"/>
        <pc:sldMkLst>
          <pc:docMk/>
          <pc:sldMk cId="3949786858" sldId="2145707000"/>
        </pc:sldMkLst>
        <pc:spChg chg="mod">
          <ac:chgData name="DeSantis, Candice" userId="ebf7425b-4c1c-4725-9788-d1206430aedf" providerId="ADAL" clId="{09597B84-8638-47CB-BE75-96624F002241}" dt="2024-02-27T17:49:59.056" v="3105" actId="14100"/>
          <ac:spMkLst>
            <pc:docMk/>
            <pc:sldMk cId="3949786858" sldId="2145707000"/>
            <ac:spMk id="5" creationId="{E02B66A9-1259-08D2-2575-4570FC59B631}"/>
          </ac:spMkLst>
        </pc:spChg>
        <pc:extLst>
          <p:ext xmlns:p="http://schemas.openxmlformats.org/presentationml/2006/main" uri="{D6D511B9-2390-475A-947B-AFAB55BFBCF1}">
            <pc226:cmChg xmlns:pc226="http://schemas.microsoft.com/office/powerpoint/2022/06/main/command" chg="del mod">
              <pc226:chgData name="DeSantis, Candice" userId="ebf7425b-4c1c-4725-9788-d1206430aedf" providerId="ADAL" clId="{09597B84-8638-47CB-BE75-96624F002241}" dt="2024-02-27T17:45:56.308" v="2756"/>
              <pc2:cmMkLst xmlns:pc2="http://schemas.microsoft.com/office/powerpoint/2019/9/main/command">
                <pc:docMk/>
                <pc:sldMk cId="3949786858" sldId="2145707000"/>
                <pc2:cmMk id="{D9581125-05FA-4A70-BFCD-C6A4B838D545}"/>
              </pc2:cmMkLst>
            </pc226:cmChg>
          </p:ext>
        </pc:extLst>
      </pc:sldChg>
      <pc:sldChg chg="modSp add mod ord">
        <pc:chgData name="DeSantis, Candice" userId="ebf7425b-4c1c-4725-9788-d1206430aedf" providerId="ADAL" clId="{09597B84-8638-47CB-BE75-96624F002241}" dt="2024-02-27T15:08:01.688" v="135"/>
        <pc:sldMkLst>
          <pc:docMk/>
          <pc:sldMk cId="1585069440" sldId="2145707001"/>
        </pc:sldMkLst>
        <pc:spChg chg="mod">
          <ac:chgData name="DeSantis, Candice" userId="ebf7425b-4c1c-4725-9788-d1206430aedf" providerId="ADAL" clId="{09597B84-8638-47CB-BE75-96624F002241}" dt="2024-02-27T15:07:41.405" v="133" actId="20577"/>
          <ac:spMkLst>
            <pc:docMk/>
            <pc:sldMk cId="1585069440" sldId="2145707001"/>
            <ac:spMk id="2" creationId="{702C5F18-7BD8-DF6C-4E5F-A2E57C3FAE7C}"/>
          </ac:spMkLst>
        </pc:spChg>
      </pc:sldChg>
      <pc:sldChg chg="modSp add mod">
        <pc:chgData name="DeSantis, Candice" userId="ebf7425b-4c1c-4725-9788-d1206430aedf" providerId="ADAL" clId="{09597B84-8638-47CB-BE75-96624F002241}" dt="2024-02-27T15:26:06.783" v="443"/>
        <pc:sldMkLst>
          <pc:docMk/>
          <pc:sldMk cId="2901152464" sldId="2145707002"/>
        </pc:sldMkLst>
        <pc:spChg chg="mod">
          <ac:chgData name="DeSantis, Candice" userId="ebf7425b-4c1c-4725-9788-d1206430aedf" providerId="ADAL" clId="{09597B84-8638-47CB-BE75-96624F002241}" dt="2024-02-27T15:22:51.873" v="328" actId="20577"/>
          <ac:spMkLst>
            <pc:docMk/>
            <pc:sldMk cId="2901152464" sldId="2145707002"/>
            <ac:spMk id="2" creationId="{A9340FBA-B2B8-749B-6AD9-F86C2D3EA7D5}"/>
          </ac:spMkLst>
        </pc:spChg>
        <pc:spChg chg="mod">
          <ac:chgData name="DeSantis, Candice" userId="ebf7425b-4c1c-4725-9788-d1206430aedf" providerId="ADAL" clId="{09597B84-8638-47CB-BE75-96624F002241}" dt="2024-02-27T15:26:06.783" v="443"/>
          <ac:spMkLst>
            <pc:docMk/>
            <pc:sldMk cId="2901152464" sldId="2145707002"/>
            <ac:spMk id="3" creationId="{06942845-BD5A-42C5-A5C4-13339DD507AB}"/>
          </ac:spMkLst>
        </pc:spChg>
      </pc:sldChg>
      <pc:sldChg chg="modSp add del mod">
        <pc:chgData name="DeSantis, Candice" userId="ebf7425b-4c1c-4725-9788-d1206430aedf" providerId="ADAL" clId="{09597B84-8638-47CB-BE75-96624F002241}" dt="2024-02-27T15:28:18.980" v="491" actId="47"/>
        <pc:sldMkLst>
          <pc:docMk/>
          <pc:sldMk cId="428713266" sldId="2145707003"/>
        </pc:sldMkLst>
        <pc:spChg chg="mod">
          <ac:chgData name="DeSantis, Candice" userId="ebf7425b-4c1c-4725-9788-d1206430aedf" providerId="ADAL" clId="{09597B84-8638-47CB-BE75-96624F002241}" dt="2024-02-27T15:24:55.394" v="406" actId="14100"/>
          <ac:spMkLst>
            <pc:docMk/>
            <pc:sldMk cId="428713266" sldId="2145707003"/>
            <ac:spMk id="2" creationId="{A9340FBA-B2B8-749B-6AD9-F86C2D3EA7D5}"/>
          </ac:spMkLst>
        </pc:spChg>
        <pc:spChg chg="mod">
          <ac:chgData name="DeSantis, Candice" userId="ebf7425b-4c1c-4725-9788-d1206430aedf" providerId="ADAL" clId="{09597B84-8638-47CB-BE75-96624F002241}" dt="2024-02-27T15:26:11.930" v="444"/>
          <ac:spMkLst>
            <pc:docMk/>
            <pc:sldMk cId="428713266" sldId="2145707003"/>
            <ac:spMk id="3" creationId="{06942845-BD5A-42C5-A5C4-13339DD507AB}"/>
          </ac:spMkLst>
        </pc:spChg>
      </pc:sldChg>
      <pc:sldChg chg="addSp delSp modSp add mod modClrScheme addCm modCm chgLayout">
        <pc:chgData name="DeSantis, Candice" userId="ebf7425b-4c1c-4725-9788-d1206430aedf" providerId="ADAL" clId="{09597B84-8638-47CB-BE75-96624F002241}" dt="2024-02-27T22:09:49.231" v="3830"/>
        <pc:sldMkLst>
          <pc:docMk/>
          <pc:sldMk cId="1397953461" sldId="2145707004"/>
        </pc:sldMkLst>
        <pc:spChg chg="del mod">
          <ac:chgData name="DeSantis, Candice" userId="ebf7425b-4c1c-4725-9788-d1206430aedf" providerId="ADAL" clId="{09597B84-8638-47CB-BE75-96624F002241}" dt="2024-02-27T16:13:38.006" v="655" actId="478"/>
          <ac:spMkLst>
            <pc:docMk/>
            <pc:sldMk cId="1397953461" sldId="2145707004"/>
            <ac:spMk id="2" creationId="{A9340FBA-B2B8-749B-6AD9-F86C2D3EA7D5}"/>
          </ac:spMkLst>
        </pc:spChg>
        <pc:spChg chg="mod">
          <ac:chgData name="DeSantis, Candice" userId="ebf7425b-4c1c-4725-9788-d1206430aedf" providerId="ADAL" clId="{09597B84-8638-47CB-BE75-96624F002241}" dt="2024-02-27T15:30:31.837" v="550" actId="26606"/>
          <ac:spMkLst>
            <pc:docMk/>
            <pc:sldMk cId="1397953461" sldId="2145707004"/>
            <ac:spMk id="3" creationId="{06942845-BD5A-42C5-A5C4-13339DD507AB}"/>
          </ac:spMkLst>
        </pc:spChg>
        <pc:spChg chg="add del">
          <ac:chgData name="DeSantis, Candice" userId="ebf7425b-4c1c-4725-9788-d1206430aedf" providerId="ADAL" clId="{09597B84-8638-47CB-BE75-96624F002241}" dt="2024-02-27T15:28:38.003" v="493" actId="22"/>
          <ac:spMkLst>
            <pc:docMk/>
            <pc:sldMk cId="1397953461" sldId="2145707004"/>
            <ac:spMk id="5" creationId="{07367EDF-563E-A95C-E737-3EFD53E7B991}"/>
          </ac:spMkLst>
        </pc:spChg>
        <pc:spChg chg="add del">
          <ac:chgData name="DeSantis, Candice" userId="ebf7425b-4c1c-4725-9788-d1206430aedf" providerId="ADAL" clId="{09597B84-8638-47CB-BE75-96624F002241}" dt="2024-02-27T15:28:50.578" v="495" actId="22"/>
          <ac:spMkLst>
            <pc:docMk/>
            <pc:sldMk cId="1397953461" sldId="2145707004"/>
            <ac:spMk id="7" creationId="{B753B55E-BF5F-09DB-5DED-15F5271CC8F6}"/>
          </ac:spMkLst>
        </pc:spChg>
        <pc:spChg chg="add mod">
          <ac:chgData name="DeSantis, Candice" userId="ebf7425b-4c1c-4725-9788-d1206430aedf" providerId="ADAL" clId="{09597B84-8638-47CB-BE75-96624F002241}" dt="2024-02-27T16:29:57.163" v="812" actId="14100"/>
          <ac:spMkLst>
            <pc:docMk/>
            <pc:sldMk cId="1397953461" sldId="2145707004"/>
            <ac:spMk id="14" creationId="{70614D71-4FE1-7F71-16EA-89D661615A79}"/>
          </ac:spMkLst>
        </pc:spChg>
        <pc:picChg chg="add del mod">
          <ac:chgData name="DeSantis, Candice" userId="ebf7425b-4c1c-4725-9788-d1206430aedf" providerId="ADAL" clId="{09597B84-8638-47CB-BE75-96624F002241}" dt="2024-02-27T16:13:38.780" v="656" actId="478"/>
          <ac:picMkLst>
            <pc:docMk/>
            <pc:sldMk cId="1397953461" sldId="2145707004"/>
            <ac:picMk id="9" creationId="{E6BD5FE7-FC54-31B9-59D5-4B636071B25B}"/>
          </ac:picMkLst>
        </pc:picChg>
        <pc:picChg chg="add del mod">
          <ac:chgData name="DeSantis, Candice" userId="ebf7425b-4c1c-4725-9788-d1206430aedf" providerId="ADAL" clId="{09597B84-8638-47CB-BE75-96624F002241}" dt="2024-02-27T16:13:39.539" v="657" actId="478"/>
          <ac:picMkLst>
            <pc:docMk/>
            <pc:sldMk cId="1397953461" sldId="2145707004"/>
            <ac:picMk id="11" creationId="{5BDA3553-A4A5-5677-8A4F-77F80C08C91B}"/>
          </ac:picMkLst>
        </pc:picChg>
        <pc:picChg chg="add del">
          <ac:chgData name="DeSantis, Candice" userId="ebf7425b-4c1c-4725-9788-d1206430aedf" providerId="ADAL" clId="{09597B84-8638-47CB-BE75-96624F002241}" dt="2024-02-27T16:13:49.390" v="659" actId="478"/>
          <ac:picMkLst>
            <pc:docMk/>
            <pc:sldMk cId="1397953461" sldId="2145707004"/>
            <ac:picMk id="13" creationId="{249EA394-1AB0-CEF2-AB0A-4DA8476B1A71}"/>
          </ac:picMkLst>
        </pc:picChg>
        <pc:picChg chg="add del mod">
          <ac:chgData name="DeSantis, Candice" userId="ebf7425b-4c1c-4725-9788-d1206430aedf" providerId="ADAL" clId="{09597B84-8638-47CB-BE75-96624F002241}" dt="2024-02-27T16:19:55.277" v="713"/>
          <ac:picMkLst>
            <pc:docMk/>
            <pc:sldMk cId="1397953461" sldId="2145707004"/>
            <ac:picMk id="1026" creationId="{DBC4AF29-53ED-C7BA-18A3-81A80E48AF4C}"/>
          </ac:picMkLst>
        </pc:picChg>
        <pc:picChg chg="add mod">
          <ac:chgData name="DeSantis, Candice" userId="ebf7425b-4c1c-4725-9788-d1206430aedf" providerId="ADAL" clId="{09597B84-8638-47CB-BE75-96624F002241}" dt="2024-02-27T16:30:12.318" v="815" actId="14100"/>
          <ac:picMkLst>
            <pc:docMk/>
            <pc:sldMk cId="1397953461" sldId="2145707004"/>
            <ac:picMk id="1028" creationId="{FEDAC22F-28C0-D569-24E0-431FDFF0C2FE}"/>
          </ac:picMkLst>
        </pc:pic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09597B84-8638-47CB-BE75-96624F002241}" dt="2024-02-27T22:09:49.231" v="3830"/>
              <pc2:cmMkLst xmlns:pc2="http://schemas.microsoft.com/office/powerpoint/2019/9/main/command">
                <pc:docMk/>
                <pc:sldMk cId="1397953461" sldId="2145707004"/>
                <pc2:cmMk id="{5A9ABB57-75C2-42FE-8BDD-60F8E8343F52}"/>
              </pc2:cmMkLst>
              <pc226:cmRplyChg chg="add">
                <pc226:chgData name="DeSantis, Candice" userId="ebf7425b-4c1c-4725-9788-d1206430aedf" providerId="ADAL" clId="{09597B84-8638-47CB-BE75-96624F002241}" dt="2024-02-27T16:24:23.295" v="737"/>
                <pc2:cmRplyMkLst xmlns:pc2="http://schemas.microsoft.com/office/powerpoint/2019/9/main/command">
                  <pc:docMk/>
                  <pc:sldMk cId="1397953461" sldId="2145707004"/>
                  <pc2:cmMk id="{5A9ABB57-75C2-42FE-8BDD-60F8E8343F52}"/>
                  <pc2:cmRplyMk id="{5294C611-33BB-406D-A0C0-7A5572D64AB7}"/>
                </pc2:cmRplyMkLst>
              </pc226:cmRplyChg>
              <pc226:cmRplyChg chg="add">
                <pc226:chgData name="DeSantis, Candice" userId="ebf7425b-4c1c-4725-9788-d1206430aedf" providerId="ADAL" clId="{09597B84-8638-47CB-BE75-96624F002241}" dt="2024-02-27T16:07:59.667" v="653"/>
                <pc2:cmRplyMkLst xmlns:pc2="http://schemas.microsoft.com/office/powerpoint/2019/9/main/command">
                  <pc:docMk/>
                  <pc:sldMk cId="1397953461" sldId="2145707004"/>
                  <pc2:cmMk id="{5A9ABB57-75C2-42FE-8BDD-60F8E8343F52}"/>
                  <pc2:cmRplyMk id="{EF551781-0F78-443C-A0D2-1DF53C390899}"/>
                </pc2:cmRplyMkLst>
              </pc226:cmRplyChg>
              <pc226:cmRplyChg chg="add">
                <pc226:chgData name="DeSantis, Candice" userId="ebf7425b-4c1c-4725-9788-d1206430aedf" providerId="ADAL" clId="{09597B84-8638-47CB-BE75-96624F002241}" dt="2024-02-27T16:22:45.761" v="731"/>
                <pc2:cmRplyMkLst xmlns:pc2="http://schemas.microsoft.com/office/powerpoint/2019/9/main/command">
                  <pc:docMk/>
                  <pc:sldMk cId="1397953461" sldId="2145707004"/>
                  <pc2:cmMk id="{5A9ABB57-75C2-42FE-8BDD-60F8E8343F52}"/>
                  <pc2:cmRplyMk id="{20AB028D-F1E2-4CDB-A305-A25C5118ED72}"/>
                </pc2:cmRplyMkLst>
              </pc226:cmRplyChg>
            </pc226:cmChg>
          </p:ext>
        </pc:extLst>
      </pc:sldChg>
      <pc:sldChg chg="addSp delSp modSp add mod">
        <pc:chgData name="DeSantis, Candice" userId="ebf7425b-4c1c-4725-9788-d1206430aedf" providerId="ADAL" clId="{09597B84-8638-47CB-BE75-96624F002241}" dt="2024-02-27T16:29:37.571" v="811" actId="14100"/>
        <pc:sldMkLst>
          <pc:docMk/>
          <pc:sldMk cId="3180282602" sldId="2145707005"/>
        </pc:sldMkLst>
        <pc:spChg chg="mod">
          <ac:chgData name="DeSantis, Candice" userId="ebf7425b-4c1c-4725-9788-d1206430aedf" providerId="ADAL" clId="{09597B84-8638-47CB-BE75-96624F002241}" dt="2024-02-27T16:29:24.968" v="810" actId="20577"/>
          <ac:spMkLst>
            <pc:docMk/>
            <pc:sldMk cId="3180282602" sldId="2145707005"/>
            <ac:spMk id="2" creationId="{A9340FBA-B2B8-749B-6AD9-F86C2D3EA7D5}"/>
          </ac:spMkLst>
        </pc:spChg>
        <pc:spChg chg="add del">
          <ac:chgData name="DeSantis, Candice" userId="ebf7425b-4c1c-4725-9788-d1206430aedf" providerId="ADAL" clId="{09597B84-8638-47CB-BE75-96624F002241}" dt="2024-02-27T16:28:09.608" v="774" actId="22"/>
          <ac:spMkLst>
            <pc:docMk/>
            <pc:sldMk cId="3180282602" sldId="2145707005"/>
            <ac:spMk id="5" creationId="{4E5B3E11-8BAE-B2A1-8058-51438EDD1371}"/>
          </ac:spMkLst>
        </pc:spChg>
        <pc:spChg chg="add del">
          <ac:chgData name="DeSantis, Candice" userId="ebf7425b-4c1c-4725-9788-d1206430aedf" providerId="ADAL" clId="{09597B84-8638-47CB-BE75-96624F002241}" dt="2024-02-27T16:28:15.745" v="777" actId="22"/>
          <ac:spMkLst>
            <pc:docMk/>
            <pc:sldMk cId="3180282602" sldId="2145707005"/>
            <ac:spMk id="7" creationId="{1658A6E6-A874-A9A1-88D3-A30BC9A16ED7}"/>
          </ac:spMkLst>
        </pc:spChg>
        <pc:picChg chg="add mod">
          <ac:chgData name="DeSantis, Candice" userId="ebf7425b-4c1c-4725-9788-d1206430aedf" providerId="ADAL" clId="{09597B84-8638-47CB-BE75-96624F002241}" dt="2024-02-27T16:29:37.571" v="811" actId="14100"/>
          <ac:picMkLst>
            <pc:docMk/>
            <pc:sldMk cId="3180282602" sldId="2145707005"/>
            <ac:picMk id="9" creationId="{3AEBE124-688B-0BE4-DEBE-706AC9FB100F}"/>
          </ac:picMkLst>
        </pc:picChg>
      </pc:sldChg>
      <pc:sldChg chg="modSp add mod ord">
        <pc:chgData name="DeSantis, Candice" userId="ebf7425b-4c1c-4725-9788-d1206430aedf" providerId="ADAL" clId="{09597B84-8638-47CB-BE75-96624F002241}" dt="2024-02-27T21:41:32.499" v="3369" actId="20577"/>
        <pc:sldMkLst>
          <pc:docMk/>
          <pc:sldMk cId="1251650585" sldId="2145707006"/>
        </pc:sldMkLst>
        <pc:spChg chg="mod">
          <ac:chgData name="DeSantis, Candice" userId="ebf7425b-4c1c-4725-9788-d1206430aedf" providerId="ADAL" clId="{09597B84-8638-47CB-BE75-96624F002241}" dt="2024-02-27T21:41:32.499" v="3369" actId="20577"/>
          <ac:spMkLst>
            <pc:docMk/>
            <pc:sldMk cId="1251650585" sldId="2145707006"/>
            <ac:spMk id="2" creationId="{A9340FBA-B2B8-749B-6AD9-F86C2D3EA7D5}"/>
          </ac:spMkLst>
        </pc:spChg>
      </pc:sldChg>
      <pc:sldChg chg="modSp add mod addCm">
        <pc:chgData name="DeSantis, Candice" userId="ebf7425b-4c1c-4725-9788-d1206430aedf" providerId="ADAL" clId="{09597B84-8638-47CB-BE75-96624F002241}" dt="2024-02-27T16:36:12.977" v="1016"/>
        <pc:sldMkLst>
          <pc:docMk/>
          <pc:sldMk cId="1225866567" sldId="2145707007"/>
        </pc:sldMkLst>
        <pc:spChg chg="mod">
          <ac:chgData name="DeSantis, Candice" userId="ebf7425b-4c1c-4725-9788-d1206430aedf" providerId="ADAL" clId="{09597B84-8638-47CB-BE75-96624F002241}" dt="2024-02-27T16:34:05.423" v="1015" actId="20577"/>
          <ac:spMkLst>
            <pc:docMk/>
            <pc:sldMk cId="1225866567" sldId="2145707007"/>
            <ac:spMk id="2" creationId="{A9340FBA-B2B8-749B-6AD9-F86C2D3EA7D5}"/>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9597B84-8638-47CB-BE75-96624F002241}" dt="2024-02-27T16:36:12.977" v="1016"/>
              <pc2:cmMkLst xmlns:pc2="http://schemas.microsoft.com/office/powerpoint/2019/9/main/command">
                <pc:docMk/>
                <pc:sldMk cId="1225866567" sldId="2145707007"/>
                <pc2:cmMk id="{9F66CB3F-0221-4DEA-9143-2E1FF9364CD5}"/>
              </pc2:cmMkLst>
            </pc226:cmChg>
          </p:ext>
        </pc:extLst>
      </pc:sldChg>
      <pc:sldChg chg="modSp add mod">
        <pc:chgData name="DeSantis, Candice" userId="ebf7425b-4c1c-4725-9788-d1206430aedf" providerId="ADAL" clId="{09597B84-8638-47CB-BE75-96624F002241}" dt="2024-02-27T16:36:25.825" v="1019" actId="20577"/>
        <pc:sldMkLst>
          <pc:docMk/>
          <pc:sldMk cId="2359742548" sldId="2145707008"/>
        </pc:sldMkLst>
        <pc:spChg chg="mod">
          <ac:chgData name="DeSantis, Candice" userId="ebf7425b-4c1c-4725-9788-d1206430aedf" providerId="ADAL" clId="{09597B84-8638-47CB-BE75-96624F002241}" dt="2024-02-27T16:36:25.825" v="1019" actId="20577"/>
          <ac:spMkLst>
            <pc:docMk/>
            <pc:sldMk cId="2359742548" sldId="2145707008"/>
            <ac:spMk id="2" creationId="{A9340FBA-B2B8-749B-6AD9-F86C2D3EA7D5}"/>
          </ac:spMkLst>
        </pc:spChg>
      </pc:sldChg>
      <pc:sldChg chg="modSp add del mod">
        <pc:chgData name="DeSantis, Candice" userId="ebf7425b-4c1c-4725-9788-d1206430aedf" providerId="ADAL" clId="{09597B84-8638-47CB-BE75-96624F002241}" dt="2024-02-27T16:36:37.478" v="1022" actId="47"/>
        <pc:sldMkLst>
          <pc:docMk/>
          <pc:sldMk cId="4184127186" sldId="2145707009"/>
        </pc:sldMkLst>
        <pc:spChg chg="mod">
          <ac:chgData name="DeSantis, Candice" userId="ebf7425b-4c1c-4725-9788-d1206430aedf" providerId="ADAL" clId="{09597B84-8638-47CB-BE75-96624F002241}" dt="2024-02-27T16:24:54.998" v="759" actId="6549"/>
          <ac:spMkLst>
            <pc:docMk/>
            <pc:sldMk cId="4184127186" sldId="2145707009"/>
            <ac:spMk id="2" creationId="{A9340FBA-B2B8-749B-6AD9-F86C2D3EA7D5}"/>
          </ac:spMkLst>
        </pc:spChg>
      </pc:sldChg>
      <pc:sldChg chg="modSp add del mod">
        <pc:chgData name="DeSantis, Candice" userId="ebf7425b-4c1c-4725-9788-d1206430aedf" providerId="ADAL" clId="{09597B84-8638-47CB-BE75-96624F002241}" dt="2024-02-27T16:36:48.992" v="1023" actId="47"/>
        <pc:sldMkLst>
          <pc:docMk/>
          <pc:sldMk cId="3242087795" sldId="2145707010"/>
        </pc:sldMkLst>
        <pc:spChg chg="mod">
          <ac:chgData name="DeSantis, Candice" userId="ebf7425b-4c1c-4725-9788-d1206430aedf" providerId="ADAL" clId="{09597B84-8638-47CB-BE75-96624F002241}" dt="2024-02-27T16:25:05.662" v="760" actId="6549"/>
          <ac:spMkLst>
            <pc:docMk/>
            <pc:sldMk cId="3242087795" sldId="2145707010"/>
            <ac:spMk id="2" creationId="{A9340FBA-B2B8-749B-6AD9-F86C2D3EA7D5}"/>
          </ac:spMkLst>
        </pc:spChg>
      </pc:sldChg>
      <pc:sldChg chg="add del">
        <pc:chgData name="DeSantis, Candice" userId="ebf7425b-4c1c-4725-9788-d1206430aedf" providerId="ADAL" clId="{09597B84-8638-47CB-BE75-96624F002241}" dt="2024-02-27T16:25:08.160" v="761" actId="47"/>
        <pc:sldMkLst>
          <pc:docMk/>
          <pc:sldMk cId="3235477632" sldId="2145707011"/>
        </pc:sldMkLst>
      </pc:sldChg>
      <pc:sldChg chg="add">
        <pc:chgData name="DeSantis, Candice" userId="ebf7425b-4c1c-4725-9788-d1206430aedf" providerId="ADAL" clId="{09597B84-8638-47CB-BE75-96624F002241}" dt="2024-02-27T16:36:33.951" v="1020" actId="2890"/>
        <pc:sldMkLst>
          <pc:docMk/>
          <pc:sldMk cId="4066764845" sldId="2145707011"/>
        </pc:sldMkLst>
      </pc:sldChg>
      <pc:sldChg chg="add">
        <pc:chgData name="DeSantis, Candice" userId="ebf7425b-4c1c-4725-9788-d1206430aedf" providerId="ADAL" clId="{09597B84-8638-47CB-BE75-96624F002241}" dt="2024-02-27T16:36:34.480" v="1021" actId="2890"/>
        <pc:sldMkLst>
          <pc:docMk/>
          <pc:sldMk cId="3267390374" sldId="2145707012"/>
        </pc:sldMkLst>
      </pc:sldChg>
      <pc:sldChg chg="add del">
        <pc:chgData name="DeSantis, Candice" userId="ebf7425b-4c1c-4725-9788-d1206430aedf" providerId="ADAL" clId="{09597B84-8638-47CB-BE75-96624F002241}" dt="2024-02-27T16:25:09.853" v="762" actId="47"/>
        <pc:sldMkLst>
          <pc:docMk/>
          <pc:sldMk cId="3923165901" sldId="2145707012"/>
        </pc:sldMkLst>
      </pc:sldChg>
      <pc:sldChg chg="modSp add mod ord">
        <pc:chgData name="DeSantis, Candice" userId="ebf7425b-4c1c-4725-9788-d1206430aedf" providerId="ADAL" clId="{09597B84-8638-47CB-BE75-96624F002241}" dt="2024-02-27T16:37:20.847" v="1043" actId="20577"/>
        <pc:sldMkLst>
          <pc:docMk/>
          <pc:sldMk cId="1710908643" sldId="2145707013"/>
        </pc:sldMkLst>
        <pc:spChg chg="mod">
          <ac:chgData name="DeSantis, Candice" userId="ebf7425b-4c1c-4725-9788-d1206430aedf" providerId="ADAL" clId="{09597B84-8638-47CB-BE75-96624F002241}" dt="2024-02-27T16:37:20.847" v="1043" actId="20577"/>
          <ac:spMkLst>
            <pc:docMk/>
            <pc:sldMk cId="1710908643" sldId="2145707013"/>
            <ac:spMk id="2" creationId="{702C5F18-7BD8-DF6C-4E5F-A2E57C3FAE7C}"/>
          </ac:spMkLst>
        </pc:spChg>
      </pc:sldChg>
      <pc:sldChg chg="add del">
        <pc:chgData name="DeSantis, Candice" userId="ebf7425b-4c1c-4725-9788-d1206430aedf" providerId="ADAL" clId="{09597B84-8638-47CB-BE75-96624F002241}" dt="2024-02-27T16:25:10.525" v="763" actId="47"/>
        <pc:sldMkLst>
          <pc:docMk/>
          <pc:sldMk cId="3131033527" sldId="2145707013"/>
        </pc:sldMkLst>
      </pc:sldChg>
      <pc:sldChg chg="add del">
        <pc:chgData name="DeSantis, Candice" userId="ebf7425b-4c1c-4725-9788-d1206430aedf" providerId="ADAL" clId="{09597B84-8638-47CB-BE75-96624F002241}" dt="2024-02-27T16:25:11.723" v="764" actId="47"/>
        <pc:sldMkLst>
          <pc:docMk/>
          <pc:sldMk cId="1428777924" sldId="2145707014"/>
        </pc:sldMkLst>
      </pc:sldChg>
      <pc:sldChg chg="modSp add mod ord">
        <pc:chgData name="DeSantis, Candice" userId="ebf7425b-4c1c-4725-9788-d1206430aedf" providerId="ADAL" clId="{09597B84-8638-47CB-BE75-96624F002241}" dt="2024-02-27T16:39:49.555" v="1351" actId="20577"/>
        <pc:sldMkLst>
          <pc:docMk/>
          <pc:sldMk cId="1590339407" sldId="2145707014"/>
        </pc:sldMkLst>
        <pc:spChg chg="mod">
          <ac:chgData name="DeSantis, Candice" userId="ebf7425b-4c1c-4725-9788-d1206430aedf" providerId="ADAL" clId="{09597B84-8638-47CB-BE75-96624F002241}" dt="2024-02-27T16:38:42.063" v="1144" actId="20577"/>
          <ac:spMkLst>
            <pc:docMk/>
            <pc:sldMk cId="1590339407" sldId="2145707014"/>
            <ac:spMk id="3" creationId="{06942845-BD5A-42C5-A5C4-13339DD507AB}"/>
          </ac:spMkLst>
        </pc:spChg>
        <pc:spChg chg="mod">
          <ac:chgData name="DeSantis, Candice" userId="ebf7425b-4c1c-4725-9788-d1206430aedf" providerId="ADAL" clId="{09597B84-8638-47CB-BE75-96624F002241}" dt="2024-02-27T16:39:49.555" v="1351" actId="20577"/>
          <ac:spMkLst>
            <pc:docMk/>
            <pc:sldMk cId="1590339407" sldId="2145707014"/>
            <ac:spMk id="4" creationId="{27D10A9C-2875-3F85-9314-A7638246758F}"/>
          </ac:spMkLst>
        </pc:spChg>
      </pc:sldChg>
      <pc:sldChg chg="add del">
        <pc:chgData name="DeSantis, Candice" userId="ebf7425b-4c1c-4725-9788-d1206430aedf" providerId="ADAL" clId="{09597B84-8638-47CB-BE75-96624F002241}" dt="2024-02-27T16:25:14.005" v="765" actId="47"/>
        <pc:sldMkLst>
          <pc:docMk/>
          <pc:sldMk cId="3679244625" sldId="2145707015"/>
        </pc:sldMkLst>
      </pc:sldChg>
      <pc:sldChg chg="modSp add mod">
        <pc:chgData name="DeSantis, Candice" userId="ebf7425b-4c1c-4725-9788-d1206430aedf" providerId="ADAL" clId="{09597B84-8638-47CB-BE75-96624F002241}" dt="2024-02-27T16:42:12.440" v="1453" actId="20577"/>
        <pc:sldMkLst>
          <pc:docMk/>
          <pc:sldMk cId="4152844575" sldId="2145707015"/>
        </pc:sldMkLst>
        <pc:spChg chg="mod">
          <ac:chgData name="DeSantis, Candice" userId="ebf7425b-4c1c-4725-9788-d1206430aedf" providerId="ADAL" clId="{09597B84-8638-47CB-BE75-96624F002241}" dt="2024-02-27T16:42:12.440" v="1453" actId="20577"/>
          <ac:spMkLst>
            <pc:docMk/>
            <pc:sldMk cId="4152844575" sldId="2145707015"/>
            <ac:spMk id="2" creationId="{BCACBEB1-B82A-D8C4-DF37-15B20D10245B}"/>
          </ac:spMkLst>
        </pc:spChg>
      </pc:sldChg>
      <pc:sldChg chg="add del">
        <pc:chgData name="DeSantis, Candice" userId="ebf7425b-4c1c-4725-9788-d1206430aedf" providerId="ADAL" clId="{09597B84-8638-47CB-BE75-96624F002241}" dt="2024-02-27T16:25:14.820" v="766" actId="47"/>
        <pc:sldMkLst>
          <pc:docMk/>
          <pc:sldMk cId="541734483" sldId="2145707016"/>
        </pc:sldMkLst>
      </pc:sldChg>
      <pc:sldChg chg="modSp add mod">
        <pc:chgData name="DeSantis, Candice" userId="ebf7425b-4c1c-4725-9788-d1206430aedf" providerId="ADAL" clId="{09597B84-8638-47CB-BE75-96624F002241}" dt="2024-02-27T16:42:30.864" v="1490" actId="20577"/>
        <pc:sldMkLst>
          <pc:docMk/>
          <pc:sldMk cId="3501367632" sldId="2145707016"/>
        </pc:sldMkLst>
        <pc:spChg chg="mod">
          <ac:chgData name="DeSantis, Candice" userId="ebf7425b-4c1c-4725-9788-d1206430aedf" providerId="ADAL" clId="{09597B84-8638-47CB-BE75-96624F002241}" dt="2024-02-27T16:42:30.864" v="1490" actId="20577"/>
          <ac:spMkLst>
            <pc:docMk/>
            <pc:sldMk cId="3501367632" sldId="2145707016"/>
            <ac:spMk id="2" creationId="{BCACBEB1-B82A-D8C4-DF37-15B20D10245B}"/>
          </ac:spMkLst>
        </pc:spChg>
      </pc:sldChg>
      <pc:sldChg chg="add del">
        <pc:chgData name="DeSantis, Candice" userId="ebf7425b-4c1c-4725-9788-d1206430aedf" providerId="ADAL" clId="{09597B84-8638-47CB-BE75-96624F002241}" dt="2024-02-27T16:25:15.584" v="767" actId="47"/>
        <pc:sldMkLst>
          <pc:docMk/>
          <pc:sldMk cId="488719757" sldId="2145707017"/>
        </pc:sldMkLst>
      </pc:sldChg>
      <pc:sldChg chg="modSp add mod">
        <pc:chgData name="DeSantis, Candice" userId="ebf7425b-4c1c-4725-9788-d1206430aedf" providerId="ADAL" clId="{09597B84-8638-47CB-BE75-96624F002241}" dt="2024-02-27T16:44:00.672" v="1596" actId="20577"/>
        <pc:sldMkLst>
          <pc:docMk/>
          <pc:sldMk cId="3464828884" sldId="2145707017"/>
        </pc:sldMkLst>
        <pc:spChg chg="mod">
          <ac:chgData name="DeSantis, Candice" userId="ebf7425b-4c1c-4725-9788-d1206430aedf" providerId="ADAL" clId="{09597B84-8638-47CB-BE75-96624F002241}" dt="2024-02-27T16:44:00.672" v="1596" actId="20577"/>
          <ac:spMkLst>
            <pc:docMk/>
            <pc:sldMk cId="3464828884" sldId="2145707017"/>
            <ac:spMk id="2" creationId="{BCACBEB1-B82A-D8C4-DF37-15B20D10245B}"/>
          </ac:spMkLst>
        </pc:spChg>
      </pc:sldChg>
      <pc:sldChg chg="add del">
        <pc:chgData name="DeSantis, Candice" userId="ebf7425b-4c1c-4725-9788-d1206430aedf" providerId="ADAL" clId="{09597B84-8638-47CB-BE75-96624F002241}" dt="2024-02-27T16:44:14.539" v="1597" actId="47"/>
        <pc:sldMkLst>
          <pc:docMk/>
          <pc:sldMk cId="3451643027" sldId="2145707018"/>
        </pc:sldMkLst>
      </pc:sldChg>
      <pc:sldChg chg="add del">
        <pc:chgData name="DeSantis, Candice" userId="ebf7425b-4c1c-4725-9788-d1206430aedf" providerId="ADAL" clId="{09597B84-8638-47CB-BE75-96624F002241}" dt="2024-02-27T16:25:16.255" v="768" actId="47"/>
        <pc:sldMkLst>
          <pc:docMk/>
          <pc:sldMk cId="3718230345" sldId="2145707018"/>
        </pc:sldMkLst>
      </pc:sldChg>
      <pc:sldChg chg="modSp add mod">
        <pc:chgData name="DeSantis, Candice" userId="ebf7425b-4c1c-4725-9788-d1206430aedf" providerId="ADAL" clId="{09597B84-8638-47CB-BE75-96624F002241}" dt="2024-02-27T16:43:28.735" v="1541" actId="20577"/>
        <pc:sldMkLst>
          <pc:docMk/>
          <pc:sldMk cId="2720537754" sldId="2145707019"/>
        </pc:sldMkLst>
        <pc:spChg chg="mod">
          <ac:chgData name="DeSantis, Candice" userId="ebf7425b-4c1c-4725-9788-d1206430aedf" providerId="ADAL" clId="{09597B84-8638-47CB-BE75-96624F002241}" dt="2024-02-27T16:43:28.735" v="1541" actId="20577"/>
          <ac:spMkLst>
            <pc:docMk/>
            <pc:sldMk cId="2720537754" sldId="2145707019"/>
            <ac:spMk id="2" creationId="{BCACBEB1-B82A-D8C4-DF37-15B20D10245B}"/>
          </ac:spMkLst>
        </pc:spChg>
      </pc:sldChg>
      <pc:sldChg chg="modSp add mod">
        <pc:chgData name="DeSantis, Candice" userId="ebf7425b-4c1c-4725-9788-d1206430aedf" providerId="ADAL" clId="{09597B84-8638-47CB-BE75-96624F002241}" dt="2024-02-27T16:43:44.955" v="1575" actId="6549"/>
        <pc:sldMkLst>
          <pc:docMk/>
          <pc:sldMk cId="3389529178" sldId="2145707020"/>
        </pc:sldMkLst>
        <pc:spChg chg="mod">
          <ac:chgData name="DeSantis, Candice" userId="ebf7425b-4c1c-4725-9788-d1206430aedf" providerId="ADAL" clId="{09597B84-8638-47CB-BE75-96624F002241}" dt="2024-02-27T16:43:44.955" v="1575" actId="6549"/>
          <ac:spMkLst>
            <pc:docMk/>
            <pc:sldMk cId="3389529178" sldId="2145707020"/>
            <ac:spMk id="2" creationId="{BCACBEB1-B82A-D8C4-DF37-15B20D10245B}"/>
          </ac:spMkLst>
        </pc:spChg>
      </pc:sldChg>
      <pc:sldChg chg="modSp add mod ord">
        <pc:chgData name="DeSantis, Candice" userId="ebf7425b-4c1c-4725-9788-d1206430aedf" providerId="ADAL" clId="{09597B84-8638-47CB-BE75-96624F002241}" dt="2024-02-27T16:44:49.216" v="1622" actId="20577"/>
        <pc:sldMkLst>
          <pc:docMk/>
          <pc:sldMk cId="63459816" sldId="2145707021"/>
        </pc:sldMkLst>
        <pc:spChg chg="mod">
          <ac:chgData name="DeSantis, Candice" userId="ebf7425b-4c1c-4725-9788-d1206430aedf" providerId="ADAL" clId="{09597B84-8638-47CB-BE75-96624F002241}" dt="2024-02-27T16:44:49.216" v="1622" actId="20577"/>
          <ac:spMkLst>
            <pc:docMk/>
            <pc:sldMk cId="63459816" sldId="2145707021"/>
            <ac:spMk id="2" creationId="{702C5F18-7BD8-DF6C-4E5F-A2E57C3FAE7C}"/>
          </ac:spMkLst>
        </pc:spChg>
      </pc:sldChg>
      <pc:sldChg chg="modSp add mod">
        <pc:chgData name="DeSantis, Candice" userId="ebf7425b-4c1c-4725-9788-d1206430aedf" providerId="ADAL" clId="{09597B84-8638-47CB-BE75-96624F002241}" dt="2024-02-27T22:04:13.235" v="3818" actId="1076"/>
        <pc:sldMkLst>
          <pc:docMk/>
          <pc:sldMk cId="2397495357" sldId="2145707022"/>
        </pc:sldMkLst>
        <pc:graphicFrameChg chg="mod modGraphic">
          <ac:chgData name="DeSantis, Candice" userId="ebf7425b-4c1c-4725-9788-d1206430aedf" providerId="ADAL" clId="{09597B84-8638-47CB-BE75-96624F002241}" dt="2024-02-27T22:04:13.235" v="3818" actId="1076"/>
          <ac:graphicFrameMkLst>
            <pc:docMk/>
            <pc:sldMk cId="2397495357" sldId="2145707022"/>
            <ac:graphicFrameMk id="2" creationId="{75D1D094-4968-9B49-2C55-F6861D9909B6}"/>
          </ac:graphicFrameMkLst>
        </pc:graphicFrameChg>
      </pc:sldChg>
      <pc:sldChg chg="addSp delSp modSp add mod addCm">
        <pc:chgData name="DeSantis, Candice" userId="ebf7425b-4c1c-4725-9788-d1206430aedf" providerId="ADAL" clId="{09597B84-8638-47CB-BE75-96624F002241}" dt="2024-02-27T16:52:45.358" v="2094"/>
        <pc:sldMkLst>
          <pc:docMk/>
          <pc:sldMk cId="3660923976" sldId="2145707023"/>
        </pc:sldMkLst>
        <pc:spChg chg="mod">
          <ac:chgData name="DeSantis, Candice" userId="ebf7425b-4c1c-4725-9788-d1206430aedf" providerId="ADAL" clId="{09597B84-8638-47CB-BE75-96624F002241}" dt="2024-02-27T16:50:54.706" v="2085" actId="20577"/>
          <ac:spMkLst>
            <pc:docMk/>
            <pc:sldMk cId="3660923976" sldId="2145707023"/>
            <ac:spMk id="3" creationId="{597F2DC9-F78A-595B-781E-8A92CF2CC32D}"/>
          </ac:spMkLst>
        </pc:spChg>
        <pc:spChg chg="add mod">
          <ac:chgData name="DeSantis, Candice" userId="ebf7425b-4c1c-4725-9788-d1206430aedf" providerId="ADAL" clId="{09597B84-8638-47CB-BE75-96624F002241}" dt="2024-02-27T16:51:55.267" v="2091" actId="20577"/>
          <ac:spMkLst>
            <pc:docMk/>
            <pc:sldMk cId="3660923976" sldId="2145707023"/>
            <ac:spMk id="4" creationId="{7D8E76EB-2BB9-3E79-2595-59BE7AF97C84}"/>
          </ac:spMkLst>
        </pc:spChg>
        <pc:graphicFrameChg chg="del modGraphic">
          <ac:chgData name="DeSantis, Candice" userId="ebf7425b-4c1c-4725-9788-d1206430aedf" providerId="ADAL" clId="{09597B84-8638-47CB-BE75-96624F002241}" dt="2024-02-27T16:50:40.098" v="2063" actId="478"/>
          <ac:graphicFrameMkLst>
            <pc:docMk/>
            <pc:sldMk cId="3660923976" sldId="2145707023"/>
            <ac:graphicFrameMk id="2" creationId="{C9B1C4FD-6D3A-9B5E-0FC9-B1191E75A56C}"/>
          </ac:graphicFrameMkLst>
        </pc:graphicFrame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9597B84-8638-47CB-BE75-96624F002241}" dt="2024-02-27T16:52:45.358" v="2094"/>
              <pc2:cmMkLst xmlns:pc2="http://schemas.microsoft.com/office/powerpoint/2019/9/main/command">
                <pc:docMk/>
                <pc:sldMk cId="3660923976" sldId="2145707023"/>
                <pc2:cmMk id="{5846D3BB-4185-47B3-91B9-FF040C644E0B}"/>
              </pc2:cmMkLst>
            </pc226:cmChg>
          </p:ext>
        </pc:extLst>
      </pc:sldChg>
      <pc:sldChg chg="add addCm">
        <pc:chgData name="DeSantis, Candice" userId="ebf7425b-4c1c-4725-9788-d1206430aedf" providerId="ADAL" clId="{09597B84-8638-47CB-BE75-96624F002241}" dt="2024-02-27T16:53:00.622" v="2095"/>
        <pc:sldMkLst>
          <pc:docMk/>
          <pc:sldMk cId="1031747311" sldId="2145707024"/>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9597B84-8638-47CB-BE75-96624F002241}" dt="2024-02-27T16:53:00.622" v="2095"/>
              <pc2:cmMkLst xmlns:pc2="http://schemas.microsoft.com/office/powerpoint/2019/9/main/command">
                <pc:docMk/>
                <pc:sldMk cId="1031747311" sldId="2145707024"/>
                <pc2:cmMk id="{2556375B-897F-4B8B-8073-4DCB10765160}"/>
              </pc2:cmMkLst>
            </pc226:cmChg>
          </p:ext>
        </pc:extLst>
      </pc:sldChg>
      <pc:sldChg chg="delSp add del mod">
        <pc:chgData name="DeSantis, Candice" userId="ebf7425b-4c1c-4725-9788-d1206430aedf" providerId="ADAL" clId="{09597B84-8638-47CB-BE75-96624F002241}" dt="2024-02-27T16:52:22.597" v="2092" actId="47"/>
        <pc:sldMkLst>
          <pc:docMk/>
          <pc:sldMk cId="1548492558" sldId="2145707024"/>
        </pc:sldMkLst>
        <pc:graphicFrameChg chg="del">
          <ac:chgData name="DeSantis, Candice" userId="ebf7425b-4c1c-4725-9788-d1206430aedf" providerId="ADAL" clId="{09597B84-8638-47CB-BE75-96624F002241}" dt="2024-02-27T16:50:44.035" v="2064" actId="478"/>
          <ac:graphicFrameMkLst>
            <pc:docMk/>
            <pc:sldMk cId="1548492558" sldId="2145707024"/>
            <ac:graphicFrameMk id="2" creationId="{C9B1C4FD-6D3A-9B5E-0FC9-B1191E75A56C}"/>
          </ac:graphicFrameMkLst>
        </pc:graphicFrameChg>
      </pc:sldChg>
      <pc:sldChg chg="add addCm">
        <pc:chgData name="DeSantis, Candice" userId="ebf7425b-4c1c-4725-9788-d1206430aedf" providerId="ADAL" clId="{09597B84-8638-47CB-BE75-96624F002241}" dt="2024-02-27T16:53:32.546" v="2097"/>
        <pc:sldMkLst>
          <pc:docMk/>
          <pc:sldMk cId="3790501735" sldId="2145707025"/>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9597B84-8638-47CB-BE75-96624F002241}" dt="2024-02-27T16:53:32.546" v="2097"/>
              <pc2:cmMkLst xmlns:pc2="http://schemas.microsoft.com/office/powerpoint/2019/9/main/command">
                <pc:docMk/>
                <pc:sldMk cId="3790501735" sldId="2145707025"/>
                <pc2:cmMk id="{19022FC4-812C-46DA-A252-4A3FD45FA7F8}"/>
              </pc2:cmMkLst>
            </pc226:cmChg>
          </p:ext>
        </pc:extLst>
      </pc:sldChg>
      <pc:sldChg chg="add del">
        <pc:chgData name="DeSantis, Candice" userId="ebf7425b-4c1c-4725-9788-d1206430aedf" providerId="ADAL" clId="{09597B84-8638-47CB-BE75-96624F002241}" dt="2024-02-27T22:02:25.334" v="3749" actId="47"/>
        <pc:sldMkLst>
          <pc:docMk/>
          <pc:sldMk cId="2986651058" sldId="2145707026"/>
        </pc:sldMkLst>
      </pc:sldChg>
      <pc:sldChg chg="modSp add mod">
        <pc:chgData name="DeSantis, Candice" userId="ebf7425b-4c1c-4725-9788-d1206430aedf" providerId="ADAL" clId="{09597B84-8638-47CB-BE75-96624F002241}" dt="2024-02-27T22:03:47.323" v="3815" actId="1076"/>
        <pc:sldMkLst>
          <pc:docMk/>
          <pc:sldMk cId="2283152010" sldId="2145707027"/>
        </pc:sldMkLst>
        <pc:spChg chg="mod">
          <ac:chgData name="DeSantis, Candice" userId="ebf7425b-4c1c-4725-9788-d1206430aedf" providerId="ADAL" clId="{09597B84-8638-47CB-BE75-96624F002241}" dt="2024-02-27T22:03:47.323" v="3815" actId="1076"/>
          <ac:spMkLst>
            <pc:docMk/>
            <pc:sldMk cId="2283152010" sldId="2145707027"/>
            <ac:spMk id="5" creationId="{B76F16D3-514B-0BA6-D18E-9F8D75E12EA5}"/>
          </ac:spMkLst>
        </pc:spChg>
      </pc:sldChg>
      <pc:sldChg chg="modSp add mod">
        <pc:chgData name="DeSantis, Candice" userId="ebf7425b-4c1c-4725-9788-d1206430aedf" providerId="ADAL" clId="{09597B84-8638-47CB-BE75-96624F002241}" dt="2024-02-27T22:03:27.768" v="3811" actId="1076"/>
        <pc:sldMkLst>
          <pc:docMk/>
          <pc:sldMk cId="3163166494" sldId="2145707028"/>
        </pc:sldMkLst>
        <pc:spChg chg="mod">
          <ac:chgData name="DeSantis, Candice" userId="ebf7425b-4c1c-4725-9788-d1206430aedf" providerId="ADAL" clId="{09597B84-8638-47CB-BE75-96624F002241}" dt="2024-02-27T22:03:27.768" v="3811" actId="1076"/>
          <ac:spMkLst>
            <pc:docMk/>
            <pc:sldMk cId="3163166494" sldId="2145707028"/>
            <ac:spMk id="5" creationId="{B76F16D3-514B-0BA6-D18E-9F8D75E12EA5}"/>
          </ac:spMkLst>
        </pc:spChg>
      </pc:sldChg>
      <pc:sldChg chg="modSp add mod">
        <pc:chgData name="DeSantis, Candice" userId="ebf7425b-4c1c-4725-9788-d1206430aedf" providerId="ADAL" clId="{09597B84-8638-47CB-BE75-96624F002241}" dt="2024-02-27T22:03:22.472" v="3810" actId="1076"/>
        <pc:sldMkLst>
          <pc:docMk/>
          <pc:sldMk cId="36673807" sldId="2145707029"/>
        </pc:sldMkLst>
        <pc:spChg chg="mod">
          <ac:chgData name="DeSantis, Candice" userId="ebf7425b-4c1c-4725-9788-d1206430aedf" providerId="ADAL" clId="{09597B84-8638-47CB-BE75-96624F002241}" dt="2024-02-27T22:03:22.472" v="3810" actId="1076"/>
          <ac:spMkLst>
            <pc:docMk/>
            <pc:sldMk cId="36673807" sldId="2145707029"/>
            <ac:spMk id="5" creationId="{B76F16D3-514B-0BA6-D18E-9F8D75E12EA5}"/>
          </ac:spMkLst>
        </pc:spChg>
      </pc:sldChg>
      <pc:sldChg chg="modSp add mod">
        <pc:chgData name="DeSantis, Candice" userId="ebf7425b-4c1c-4725-9788-d1206430aedf" providerId="ADAL" clId="{09597B84-8638-47CB-BE75-96624F002241}" dt="2024-02-27T21:45:17.268" v="3413" actId="1036"/>
        <pc:sldMkLst>
          <pc:docMk/>
          <pc:sldMk cId="2476851191" sldId="2145707030"/>
        </pc:sldMkLst>
        <pc:spChg chg="mod">
          <ac:chgData name="DeSantis, Candice" userId="ebf7425b-4c1c-4725-9788-d1206430aedf" providerId="ADAL" clId="{09597B84-8638-47CB-BE75-96624F002241}" dt="2024-02-27T21:45:13.050" v="3408" actId="1036"/>
          <ac:spMkLst>
            <pc:docMk/>
            <pc:sldMk cId="2476851191" sldId="2145707030"/>
            <ac:spMk id="2" creationId="{BCACBEB1-B82A-D8C4-DF37-15B20D10245B}"/>
          </ac:spMkLst>
        </pc:spChg>
        <pc:spChg chg="mod">
          <ac:chgData name="DeSantis, Candice" userId="ebf7425b-4c1c-4725-9788-d1206430aedf" providerId="ADAL" clId="{09597B84-8638-47CB-BE75-96624F002241}" dt="2024-02-27T21:45:17.268" v="3413" actId="1036"/>
          <ac:spMkLst>
            <pc:docMk/>
            <pc:sldMk cId="2476851191" sldId="2145707030"/>
            <ac:spMk id="3" creationId="{06942845-BD5A-42C5-A5C4-13339DD507AB}"/>
          </ac:spMkLst>
        </pc:spChg>
      </pc:sldChg>
      <pc:sldChg chg="add addCm">
        <pc:chgData name="DeSantis, Candice" userId="ebf7425b-4c1c-4725-9788-d1206430aedf" providerId="ADAL" clId="{09597B84-8638-47CB-BE75-96624F002241}" dt="2024-02-27T22:11:55.533" v="3831"/>
        <pc:sldMkLst>
          <pc:docMk/>
          <pc:sldMk cId="3025935834" sldId="2145707031"/>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9597B84-8638-47CB-BE75-96624F002241}" dt="2024-02-27T22:11:55.533" v="3831"/>
              <pc2:cmMkLst xmlns:pc2="http://schemas.microsoft.com/office/powerpoint/2019/9/main/command">
                <pc:docMk/>
                <pc:sldMk cId="3025935834" sldId="2145707031"/>
                <pc2:cmMk id="{A2A089D2-8584-4606-8E10-A49ECC9C42FB}"/>
              </pc2:cmMkLst>
            </pc226:cmChg>
          </p:ext>
        </pc:extLst>
      </pc:sldChg>
      <pc:sldChg chg="add addCm">
        <pc:chgData name="DeSantis, Candice" userId="ebf7425b-4c1c-4725-9788-d1206430aedf" providerId="ADAL" clId="{09597B84-8638-47CB-BE75-96624F002241}" dt="2024-02-27T22:12:55.910" v="3832"/>
        <pc:sldMkLst>
          <pc:docMk/>
          <pc:sldMk cId="2741660709" sldId="2145707032"/>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9597B84-8638-47CB-BE75-96624F002241}" dt="2024-02-27T22:12:55.910" v="3832"/>
              <pc2:cmMkLst xmlns:pc2="http://schemas.microsoft.com/office/powerpoint/2019/9/main/command">
                <pc:docMk/>
                <pc:sldMk cId="2741660709" sldId="2145707032"/>
                <pc2:cmMk id="{79284BC2-073D-45AB-A36F-120DBCAD27FE}"/>
              </pc2:cmMkLst>
            </pc226:cmChg>
          </p:ext>
        </pc:extLst>
      </pc:sldChg>
    </pc:docChg>
  </pc:docChgLst>
  <pc:docChgLst>
    <pc:chgData name="DeSantis, Candice" userId="ebf7425b-4c1c-4725-9788-d1206430aedf" providerId="ADAL" clId="{0B3AAB89-0D07-4257-9356-DD43F19DB081}"/>
    <pc:docChg chg="undo custSel addSld delSld modSld">
      <pc:chgData name="DeSantis, Candice" userId="ebf7425b-4c1c-4725-9788-d1206430aedf" providerId="ADAL" clId="{0B3AAB89-0D07-4257-9356-DD43F19DB081}" dt="2024-02-27T22:33:20.381" v="223"/>
      <pc:docMkLst>
        <pc:docMk/>
      </pc:docMkLst>
      <pc:sldChg chg="addSp delSp modSp mod">
        <pc:chgData name="DeSantis, Candice" userId="ebf7425b-4c1c-4725-9788-d1206430aedf" providerId="ADAL" clId="{0B3AAB89-0D07-4257-9356-DD43F19DB081}" dt="2024-02-27T22:26:48.248" v="173" actId="1036"/>
        <pc:sldMkLst>
          <pc:docMk/>
          <pc:sldMk cId="3372854681" sldId="1345"/>
        </pc:sldMkLst>
        <pc:spChg chg="mod">
          <ac:chgData name="DeSantis, Candice" userId="ebf7425b-4c1c-4725-9788-d1206430aedf" providerId="ADAL" clId="{0B3AAB89-0D07-4257-9356-DD43F19DB081}" dt="2024-02-27T22:26:43.644" v="164" actId="14100"/>
          <ac:spMkLst>
            <pc:docMk/>
            <pc:sldMk cId="3372854681" sldId="1345"/>
            <ac:spMk id="2" creationId="{BCACBEB1-B82A-D8C4-DF37-15B20D10245B}"/>
          </ac:spMkLst>
        </pc:spChg>
        <pc:graphicFrameChg chg="add del mod modGraphic">
          <ac:chgData name="DeSantis, Candice" userId="ebf7425b-4c1c-4725-9788-d1206430aedf" providerId="ADAL" clId="{0B3AAB89-0D07-4257-9356-DD43F19DB081}" dt="2024-02-27T22:19:29.229" v="5"/>
          <ac:graphicFrameMkLst>
            <pc:docMk/>
            <pc:sldMk cId="3372854681" sldId="1345"/>
            <ac:graphicFrameMk id="4" creationId="{688FCE7E-0234-03CD-0BAB-F9DA561ACBE3}"/>
          </ac:graphicFrameMkLst>
        </pc:graphicFrameChg>
        <pc:graphicFrameChg chg="add del mod modGraphic">
          <ac:chgData name="DeSantis, Candice" userId="ebf7425b-4c1c-4725-9788-d1206430aedf" providerId="ADAL" clId="{0B3AAB89-0D07-4257-9356-DD43F19DB081}" dt="2024-02-27T22:22:40.055" v="67" actId="478"/>
          <ac:graphicFrameMkLst>
            <pc:docMk/>
            <pc:sldMk cId="3372854681" sldId="1345"/>
            <ac:graphicFrameMk id="5" creationId="{5172315C-76F1-3F28-7CAF-2F247B3CDECC}"/>
          </ac:graphicFrameMkLst>
        </pc:graphicFrameChg>
        <pc:picChg chg="add mod">
          <ac:chgData name="DeSantis, Candice" userId="ebf7425b-4c1c-4725-9788-d1206430aedf" providerId="ADAL" clId="{0B3AAB89-0D07-4257-9356-DD43F19DB081}" dt="2024-02-27T22:26:48.248" v="173" actId="1036"/>
          <ac:picMkLst>
            <pc:docMk/>
            <pc:sldMk cId="3372854681" sldId="1345"/>
            <ac:picMk id="6" creationId="{C4D984C8-5BF6-595B-2124-A04EF3A804B8}"/>
          </ac:picMkLst>
        </pc:picChg>
      </pc:sldChg>
      <pc:sldChg chg="addCm">
        <pc:chgData name="DeSantis, Candice" userId="ebf7425b-4c1c-4725-9788-d1206430aedf" providerId="ADAL" clId="{0B3AAB89-0D07-4257-9356-DD43F19DB081}" dt="2024-02-27T22:33:20.381" v="223"/>
        <pc:sldMkLst>
          <pc:docMk/>
          <pc:sldMk cId="524108509" sldId="2145706999"/>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B3AAB89-0D07-4257-9356-DD43F19DB081}" dt="2024-02-27T22:33:20.381" v="223"/>
              <pc2:cmMkLst xmlns:pc2="http://schemas.microsoft.com/office/powerpoint/2019/9/main/command">
                <pc:docMk/>
                <pc:sldMk cId="524108509" sldId="2145706999"/>
                <pc2:cmMk id="{16A533D9-229F-40BB-8448-6036857816B5}"/>
              </pc2:cmMkLst>
            </pc226:cmChg>
          </p:ext>
        </pc:extLst>
      </pc:sldChg>
      <pc:sldChg chg="addSp modSp mod">
        <pc:chgData name="DeSantis, Candice" userId="ebf7425b-4c1c-4725-9788-d1206430aedf" providerId="ADAL" clId="{0B3AAB89-0D07-4257-9356-DD43F19DB081}" dt="2024-02-27T22:28:59.850" v="208" actId="14100"/>
        <pc:sldMkLst>
          <pc:docMk/>
          <pc:sldMk cId="1225866567" sldId="2145707007"/>
        </pc:sldMkLst>
        <pc:picChg chg="add mod">
          <ac:chgData name="DeSantis, Candice" userId="ebf7425b-4c1c-4725-9788-d1206430aedf" providerId="ADAL" clId="{0B3AAB89-0D07-4257-9356-DD43F19DB081}" dt="2024-02-27T22:28:59.850" v="208" actId="14100"/>
          <ac:picMkLst>
            <pc:docMk/>
            <pc:sldMk cId="1225866567" sldId="2145707007"/>
            <ac:picMk id="4" creationId="{CCBE6C92-578A-015F-C4B2-9669DF770E48}"/>
          </ac:picMkLst>
        </pc:picChg>
      </pc:sldChg>
      <pc:sldChg chg="addSp modSp mod">
        <pc:chgData name="DeSantis, Candice" userId="ebf7425b-4c1c-4725-9788-d1206430aedf" providerId="ADAL" clId="{0B3AAB89-0D07-4257-9356-DD43F19DB081}" dt="2024-02-27T22:29:15.930" v="211" actId="14100"/>
        <pc:sldMkLst>
          <pc:docMk/>
          <pc:sldMk cId="2359742548" sldId="2145707008"/>
        </pc:sldMkLst>
        <pc:picChg chg="add mod">
          <ac:chgData name="DeSantis, Candice" userId="ebf7425b-4c1c-4725-9788-d1206430aedf" providerId="ADAL" clId="{0B3AAB89-0D07-4257-9356-DD43F19DB081}" dt="2024-02-27T22:29:15.930" v="211" actId="14100"/>
          <ac:picMkLst>
            <pc:docMk/>
            <pc:sldMk cId="2359742548" sldId="2145707008"/>
            <ac:picMk id="4" creationId="{CE9E380C-2DF2-8E8C-6CBA-37CA99539C0E}"/>
          </ac:picMkLst>
        </pc:picChg>
      </pc:sldChg>
      <pc:sldChg chg="addSp modSp mod">
        <pc:chgData name="DeSantis, Candice" userId="ebf7425b-4c1c-4725-9788-d1206430aedf" providerId="ADAL" clId="{0B3AAB89-0D07-4257-9356-DD43F19DB081}" dt="2024-02-27T22:29:32.967" v="214" actId="14100"/>
        <pc:sldMkLst>
          <pc:docMk/>
          <pc:sldMk cId="4066764845" sldId="2145707011"/>
        </pc:sldMkLst>
        <pc:picChg chg="add mod">
          <ac:chgData name="DeSantis, Candice" userId="ebf7425b-4c1c-4725-9788-d1206430aedf" providerId="ADAL" clId="{0B3AAB89-0D07-4257-9356-DD43F19DB081}" dt="2024-02-27T22:29:32.967" v="214" actId="14100"/>
          <ac:picMkLst>
            <pc:docMk/>
            <pc:sldMk cId="4066764845" sldId="2145707011"/>
            <ac:picMk id="4" creationId="{83743910-E4C5-F7CA-65E5-44E5BB0629C8}"/>
          </ac:picMkLst>
        </pc:picChg>
      </pc:sldChg>
      <pc:sldChg chg="addSp modSp mod">
        <pc:chgData name="DeSantis, Candice" userId="ebf7425b-4c1c-4725-9788-d1206430aedf" providerId="ADAL" clId="{0B3AAB89-0D07-4257-9356-DD43F19DB081}" dt="2024-02-27T22:29:49.765" v="217" actId="14100"/>
        <pc:sldMkLst>
          <pc:docMk/>
          <pc:sldMk cId="3267390374" sldId="2145707012"/>
        </pc:sldMkLst>
        <pc:picChg chg="add mod">
          <ac:chgData name="DeSantis, Candice" userId="ebf7425b-4c1c-4725-9788-d1206430aedf" providerId="ADAL" clId="{0B3AAB89-0D07-4257-9356-DD43F19DB081}" dt="2024-02-27T22:29:49.765" v="217" actId="14100"/>
          <ac:picMkLst>
            <pc:docMk/>
            <pc:sldMk cId="3267390374" sldId="2145707012"/>
            <ac:picMk id="4" creationId="{6E3CB588-0FB3-44C0-D04A-FAE7583F7118}"/>
          </ac:picMkLst>
        </pc:picChg>
      </pc:sldChg>
      <pc:sldChg chg="addSp modSp mod">
        <pc:chgData name="DeSantis, Candice" userId="ebf7425b-4c1c-4725-9788-d1206430aedf" providerId="ADAL" clId="{0B3AAB89-0D07-4257-9356-DD43F19DB081}" dt="2024-02-27T22:25:44.145" v="147" actId="14100"/>
        <pc:sldMkLst>
          <pc:docMk/>
          <pc:sldMk cId="4152844575" sldId="2145707015"/>
        </pc:sldMkLst>
        <pc:spChg chg="mod">
          <ac:chgData name="DeSantis, Candice" userId="ebf7425b-4c1c-4725-9788-d1206430aedf" providerId="ADAL" clId="{0B3AAB89-0D07-4257-9356-DD43F19DB081}" dt="2024-02-27T22:25:44.145" v="147" actId="14100"/>
          <ac:spMkLst>
            <pc:docMk/>
            <pc:sldMk cId="4152844575" sldId="2145707015"/>
            <ac:spMk id="2" creationId="{BCACBEB1-B82A-D8C4-DF37-15B20D10245B}"/>
          </ac:spMkLst>
        </pc:spChg>
        <pc:picChg chg="add mod">
          <ac:chgData name="DeSantis, Candice" userId="ebf7425b-4c1c-4725-9788-d1206430aedf" providerId="ADAL" clId="{0B3AAB89-0D07-4257-9356-DD43F19DB081}" dt="2024-02-27T22:25:40.066" v="146" actId="1076"/>
          <ac:picMkLst>
            <pc:docMk/>
            <pc:sldMk cId="4152844575" sldId="2145707015"/>
            <ac:picMk id="4" creationId="{4238926D-AB3F-0676-6681-1CCC75F95AF6}"/>
          </ac:picMkLst>
        </pc:picChg>
      </pc:sldChg>
      <pc:sldChg chg="addSp modSp mod">
        <pc:chgData name="DeSantis, Candice" userId="ebf7425b-4c1c-4725-9788-d1206430aedf" providerId="ADAL" clId="{0B3AAB89-0D07-4257-9356-DD43F19DB081}" dt="2024-02-27T22:24:58.978" v="120" actId="14100"/>
        <pc:sldMkLst>
          <pc:docMk/>
          <pc:sldMk cId="3501367632" sldId="2145707016"/>
        </pc:sldMkLst>
        <pc:spChg chg="mod">
          <ac:chgData name="DeSantis, Candice" userId="ebf7425b-4c1c-4725-9788-d1206430aedf" providerId="ADAL" clId="{0B3AAB89-0D07-4257-9356-DD43F19DB081}" dt="2024-02-27T22:24:58.978" v="120" actId="14100"/>
          <ac:spMkLst>
            <pc:docMk/>
            <pc:sldMk cId="3501367632" sldId="2145707016"/>
            <ac:spMk id="2" creationId="{BCACBEB1-B82A-D8C4-DF37-15B20D10245B}"/>
          </ac:spMkLst>
        </pc:spChg>
        <pc:picChg chg="add mod">
          <ac:chgData name="DeSantis, Candice" userId="ebf7425b-4c1c-4725-9788-d1206430aedf" providerId="ADAL" clId="{0B3AAB89-0D07-4257-9356-DD43F19DB081}" dt="2024-02-27T22:24:56.107" v="119" actId="1076"/>
          <ac:picMkLst>
            <pc:docMk/>
            <pc:sldMk cId="3501367632" sldId="2145707016"/>
            <ac:picMk id="4" creationId="{D793DBEA-7965-948E-5242-0CB958902670}"/>
          </ac:picMkLst>
        </pc:picChg>
      </pc:sldChg>
      <pc:sldChg chg="del">
        <pc:chgData name="DeSantis, Candice" userId="ebf7425b-4c1c-4725-9788-d1206430aedf" providerId="ADAL" clId="{0B3AAB89-0D07-4257-9356-DD43F19DB081}" dt="2024-02-27T22:28:30.750" v="205" actId="47"/>
        <pc:sldMkLst>
          <pc:docMk/>
          <pc:sldMk cId="3464828884" sldId="2145707017"/>
        </pc:sldMkLst>
      </pc:sldChg>
      <pc:sldChg chg="addSp modSp mod">
        <pc:chgData name="DeSantis, Candice" userId="ebf7425b-4c1c-4725-9788-d1206430aedf" providerId="ADAL" clId="{0B3AAB89-0D07-4257-9356-DD43F19DB081}" dt="2024-02-27T22:27:46.872" v="203" actId="1076"/>
        <pc:sldMkLst>
          <pc:docMk/>
          <pc:sldMk cId="2720537754" sldId="2145707019"/>
        </pc:sldMkLst>
        <pc:spChg chg="mod">
          <ac:chgData name="DeSantis, Candice" userId="ebf7425b-4c1c-4725-9788-d1206430aedf" providerId="ADAL" clId="{0B3AAB89-0D07-4257-9356-DD43F19DB081}" dt="2024-02-27T22:27:22.431" v="197" actId="14100"/>
          <ac:spMkLst>
            <pc:docMk/>
            <pc:sldMk cId="2720537754" sldId="2145707019"/>
            <ac:spMk id="2" creationId="{BCACBEB1-B82A-D8C4-DF37-15B20D10245B}"/>
          </ac:spMkLst>
        </pc:spChg>
        <pc:picChg chg="add mod">
          <ac:chgData name="DeSantis, Candice" userId="ebf7425b-4c1c-4725-9788-d1206430aedf" providerId="ADAL" clId="{0B3AAB89-0D07-4257-9356-DD43F19DB081}" dt="2024-02-27T22:27:46.872" v="203" actId="1076"/>
          <ac:picMkLst>
            <pc:docMk/>
            <pc:sldMk cId="2720537754" sldId="2145707019"/>
            <ac:picMk id="4" creationId="{0D09FE16-51DF-DD9C-B599-911843EDF635}"/>
          </ac:picMkLst>
        </pc:picChg>
      </pc:sldChg>
      <pc:sldChg chg="del">
        <pc:chgData name="DeSantis, Candice" userId="ebf7425b-4c1c-4725-9788-d1206430aedf" providerId="ADAL" clId="{0B3AAB89-0D07-4257-9356-DD43F19DB081}" dt="2024-02-27T22:28:26.695" v="204" actId="2696"/>
        <pc:sldMkLst>
          <pc:docMk/>
          <pc:sldMk cId="3389529178" sldId="2145707020"/>
        </pc:sldMkLst>
      </pc:sldChg>
      <pc:sldChg chg="addSp delSp modSp add mod">
        <pc:chgData name="DeSantis, Candice" userId="ebf7425b-4c1c-4725-9788-d1206430aedf" providerId="ADAL" clId="{0B3AAB89-0D07-4257-9356-DD43F19DB081}" dt="2024-02-27T22:30:21.945" v="222" actId="14100"/>
        <pc:sldMkLst>
          <pc:docMk/>
          <pc:sldMk cId="2950319923" sldId="2145707033"/>
        </pc:sldMkLst>
        <pc:picChg chg="del">
          <ac:chgData name="DeSantis, Candice" userId="ebf7425b-4c1c-4725-9788-d1206430aedf" providerId="ADAL" clId="{0B3AAB89-0D07-4257-9356-DD43F19DB081}" dt="2024-02-27T22:30:09.500" v="219" actId="478"/>
          <ac:picMkLst>
            <pc:docMk/>
            <pc:sldMk cId="2950319923" sldId="2145707033"/>
            <ac:picMk id="4" creationId="{6E3CB588-0FB3-44C0-D04A-FAE7583F7118}"/>
          </ac:picMkLst>
        </pc:picChg>
        <pc:picChg chg="add mod">
          <ac:chgData name="DeSantis, Candice" userId="ebf7425b-4c1c-4725-9788-d1206430aedf" providerId="ADAL" clId="{0B3AAB89-0D07-4257-9356-DD43F19DB081}" dt="2024-02-27T22:30:21.945" v="222" actId="14100"/>
          <ac:picMkLst>
            <pc:docMk/>
            <pc:sldMk cId="2950319923" sldId="2145707033"/>
            <ac:picMk id="5" creationId="{68522CF9-EC1A-0014-5A5E-C6063B1A9032}"/>
          </ac:picMkLst>
        </pc:picChg>
      </pc:sldChg>
    </pc:docChg>
  </pc:docChgLst>
  <pc:docChgLst>
    <pc:chgData name="Muffoletto, Jamie" userId="S::jamie.muffoletto@tea.texas.gov::daf1e3c6-8137-448a-b141-d23049d419b5" providerId="AD" clId="Web-{0487D276-3FEE-FC53-EA5C-0064D7F5F256}"/>
    <pc:docChg chg="">
      <pc:chgData name="Muffoletto, Jamie" userId="S::jamie.muffoletto@tea.texas.gov::daf1e3c6-8137-448a-b141-d23049d419b5" providerId="AD" clId="Web-{0487D276-3FEE-FC53-EA5C-0064D7F5F256}" dt="2024-03-11T21:29:37.784" v="0"/>
      <pc:docMkLst>
        <pc:docMk/>
      </pc:docMkLst>
      <pc:sldChg chg="modCm">
        <pc:chgData name="Muffoletto, Jamie" userId="S::jamie.muffoletto@tea.texas.gov::daf1e3c6-8137-448a-b141-d23049d419b5" providerId="AD" clId="Web-{0487D276-3FEE-FC53-EA5C-0064D7F5F256}" dt="2024-03-11T21:29:37.784" v="0"/>
        <pc:sldMkLst>
          <pc:docMk/>
          <pc:sldMk cId="3501367632" sldId="2145707016"/>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0487D276-3FEE-FC53-EA5C-0064D7F5F256}" dt="2024-03-11T21:29:37.784" v="0"/>
              <pc2:cmMkLst xmlns:pc2="http://schemas.microsoft.com/office/powerpoint/2019/9/main/command">
                <pc:docMk/>
                <pc:sldMk cId="3501367632" sldId="2145707016"/>
                <pc2:cmMk id="{D68BE33E-2ECB-41AB-A608-6C63FBEC4835}"/>
              </pc2:cmMkLst>
              <pc226:cmRplyChg chg="add">
                <pc226:chgData name="Muffoletto, Jamie" userId="S::jamie.muffoletto@tea.texas.gov::daf1e3c6-8137-448a-b141-d23049d419b5" providerId="AD" clId="Web-{0487D276-3FEE-FC53-EA5C-0064D7F5F256}" dt="2024-03-11T21:29:37.784" v="0"/>
                <pc2:cmRplyMkLst xmlns:pc2="http://schemas.microsoft.com/office/powerpoint/2019/9/main/command">
                  <pc:docMk/>
                  <pc:sldMk cId="3501367632" sldId="2145707016"/>
                  <pc2:cmMk id="{D68BE33E-2ECB-41AB-A608-6C63FBEC4835}"/>
                  <pc2:cmRplyMk id="{27EB0A5B-F711-4C91-84FD-289768B9BE3E}"/>
                </pc2:cmRplyMkLst>
              </pc226:cmRplyChg>
            </pc226:cmChg>
          </p:ext>
        </pc:extLst>
      </pc:sldChg>
    </pc:docChg>
  </pc:docChgLst>
  <pc:docChgLst>
    <pc:chgData name="Muffoletto, Jamie" userId="S::jamie.muffoletto@tea.texas.gov::daf1e3c6-8137-448a-b141-d23049d419b5" providerId="AD" clId="Web-{F847B1EA-587A-713A-F378-F9552F8CAD32}"/>
    <pc:docChg chg="">
      <pc:chgData name="Muffoletto, Jamie" userId="S::jamie.muffoletto@tea.texas.gov::daf1e3c6-8137-448a-b141-d23049d419b5" providerId="AD" clId="Web-{F847B1EA-587A-713A-F378-F9552F8CAD32}" dt="2024-03-04T12:58:06.200" v="0"/>
      <pc:docMkLst>
        <pc:docMk/>
      </pc:docMkLst>
      <pc:sldChg chg="modCm">
        <pc:chgData name="Muffoletto, Jamie" userId="S::jamie.muffoletto@tea.texas.gov::daf1e3c6-8137-448a-b141-d23049d419b5" providerId="AD" clId="Web-{F847B1EA-587A-713A-F378-F9552F8CAD32}" dt="2024-03-04T12:58:06.200" v="0"/>
        <pc:sldMkLst>
          <pc:docMk/>
          <pc:sldMk cId="2758598640" sldId="1341"/>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F847B1EA-587A-713A-F378-F9552F8CAD32}" dt="2024-03-04T12:58:06.200" v="0"/>
              <pc2:cmMkLst xmlns:pc2="http://schemas.microsoft.com/office/powerpoint/2019/9/main/command">
                <pc:docMk/>
                <pc:sldMk cId="2758598640" sldId="1341"/>
                <pc2:cmMk id="{BAA0E707-0DF7-4DFD-9ED8-9A88BFC59EFC}"/>
              </pc2:cmMkLst>
              <pc226:cmRplyChg chg="add">
                <pc226:chgData name="Muffoletto, Jamie" userId="S::jamie.muffoletto@tea.texas.gov::daf1e3c6-8137-448a-b141-d23049d419b5" providerId="AD" clId="Web-{F847B1EA-587A-713A-F378-F9552F8CAD32}" dt="2024-03-04T12:58:06.200" v="0"/>
                <pc2:cmRplyMkLst xmlns:pc2="http://schemas.microsoft.com/office/powerpoint/2019/9/main/command">
                  <pc:docMk/>
                  <pc:sldMk cId="2758598640" sldId="1341"/>
                  <pc2:cmMk id="{BAA0E707-0DF7-4DFD-9ED8-9A88BFC59EFC}"/>
                  <pc2:cmRplyMk id="{E2151F15-F163-4A35-B9EC-784AB706ECA8}"/>
                </pc2:cmRplyMkLst>
              </pc226:cmRplyChg>
            </pc226:cmChg>
          </p:ext>
        </pc:extLst>
      </pc:sldChg>
    </pc:docChg>
  </pc:docChgLst>
  <pc:docChgLst>
    <pc:chgData name="Reese, John" userId="S::john.reese@tea.texas.gov::8427cab8-ecc8-4a74-a2ec-269c5160d082" providerId="AD" clId="Web-{1E52F2E0-6682-4260-B25E-4517EFB22F70}"/>
    <pc:docChg chg="modSld">
      <pc:chgData name="Reese, John" userId="S::john.reese@tea.texas.gov::8427cab8-ecc8-4a74-a2ec-269c5160d082" providerId="AD" clId="Web-{1E52F2E0-6682-4260-B25E-4517EFB22F70}" dt="2024-03-04T14:35:08.607" v="0"/>
      <pc:docMkLst>
        <pc:docMk/>
      </pc:docMkLst>
      <pc:sldChg chg="addSp modSp">
        <pc:chgData name="Reese, John" userId="S::john.reese@tea.texas.gov::8427cab8-ecc8-4a74-a2ec-269c5160d082" providerId="AD" clId="Web-{1E52F2E0-6682-4260-B25E-4517EFB22F70}" dt="2024-03-04T14:35:08.607" v="0"/>
        <pc:sldMkLst>
          <pc:docMk/>
          <pc:sldMk cId="2476851191" sldId="2145707030"/>
        </pc:sldMkLst>
        <pc:picChg chg="add mod">
          <ac:chgData name="Reese, John" userId="S::john.reese@tea.texas.gov::8427cab8-ecc8-4a74-a2ec-269c5160d082" providerId="AD" clId="Web-{1E52F2E0-6682-4260-B25E-4517EFB22F70}" dt="2024-03-04T14:35:08.607" v="0"/>
          <ac:picMkLst>
            <pc:docMk/>
            <pc:sldMk cId="2476851191" sldId="2145707030"/>
            <ac:picMk id="4" creationId="{5FAD198E-C83A-4CBF-06AE-A01D84A5995A}"/>
          </ac:picMkLst>
        </pc:picChg>
      </pc:sldChg>
    </pc:docChg>
  </pc:docChgLst>
  <pc:docChgLst>
    <pc:chgData name="Johnson, Scott" userId="bec97677-f0c6-4bfb-b610-83dc74061801" providerId="ADAL" clId="{58E8FC8C-656D-428F-96DB-7C923FD84784}"/>
    <pc:docChg chg="undo custSel modSld">
      <pc:chgData name="Johnson, Scott" userId="bec97677-f0c6-4bfb-b610-83dc74061801" providerId="ADAL" clId="{58E8FC8C-656D-428F-96DB-7C923FD84784}" dt="2024-03-06T20:47:24.756" v="81"/>
      <pc:docMkLst>
        <pc:docMk/>
      </pc:docMkLst>
      <pc:sldChg chg="modSp mod addCm">
        <pc:chgData name="Johnson, Scott" userId="bec97677-f0c6-4bfb-b610-83dc74061801" providerId="ADAL" clId="{58E8FC8C-656D-428F-96DB-7C923FD84784}" dt="2024-03-06T20:43:24.301" v="56" actId="14100"/>
        <pc:sldMkLst>
          <pc:docMk/>
          <pc:sldMk cId="2972643837" sldId="1344"/>
        </pc:sldMkLst>
        <pc:spChg chg="mod">
          <ac:chgData name="Johnson, Scott" userId="bec97677-f0c6-4bfb-b610-83dc74061801" providerId="ADAL" clId="{58E8FC8C-656D-428F-96DB-7C923FD84784}" dt="2024-03-06T20:43:24.301" v="56" actId="14100"/>
          <ac:spMkLst>
            <pc:docMk/>
            <pc:sldMk cId="2972643837" sldId="1344"/>
            <ac:spMk id="4" creationId="{F5E864D9-523E-5124-E3F3-B00997F73C58}"/>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58E8FC8C-656D-428F-96DB-7C923FD84784}" dt="2024-03-06T20:43:08.374" v="55"/>
              <pc2:cmMkLst xmlns:pc2="http://schemas.microsoft.com/office/powerpoint/2019/9/main/command">
                <pc:docMk/>
                <pc:sldMk cId="2972643837" sldId="1344"/>
                <pc2:cmMk id="{63779EB3-83C4-4ADC-AC74-9437EB19677D}"/>
              </pc2:cmMkLst>
            </pc226:cmChg>
          </p:ext>
        </pc:extLst>
      </pc:sldChg>
      <pc:sldChg chg="addCm modCm">
        <pc:chgData name="Johnson, Scott" userId="bec97677-f0c6-4bfb-b610-83dc74061801" providerId="ADAL" clId="{58E8FC8C-656D-428F-96DB-7C923FD84784}" dt="2024-03-06T20:40:09.344" v="52"/>
        <pc:sldMkLst>
          <pc:docMk/>
          <pc:sldMk cId="3372854681" sldId="1345"/>
        </pc:sldMkLst>
        <pc:extLst>
          <p:ext xmlns:p="http://schemas.openxmlformats.org/presentationml/2006/main" uri="{D6D511B9-2390-475A-947B-AFAB55BFBCF1}">
            <pc226:cmChg xmlns:pc226="http://schemas.microsoft.com/office/powerpoint/2022/06/main/command" chg="add mod">
              <pc226:chgData name="Johnson, Scott" userId="bec97677-f0c6-4bfb-b610-83dc74061801" providerId="ADAL" clId="{58E8FC8C-656D-428F-96DB-7C923FD84784}" dt="2024-03-06T20:40:09.344" v="52"/>
              <pc2:cmMkLst xmlns:pc2="http://schemas.microsoft.com/office/powerpoint/2019/9/main/command">
                <pc:docMk/>
                <pc:sldMk cId="3372854681" sldId="1345"/>
                <pc2:cmMk id="{F90B312E-B827-45B5-A98B-ECE29A50D802}"/>
              </pc2:cmMkLst>
            </pc226:cmChg>
          </p:ext>
        </pc:extLst>
      </pc:sldChg>
      <pc:sldChg chg="addCm">
        <pc:chgData name="Johnson, Scott" userId="bec97677-f0c6-4bfb-b610-83dc74061801" providerId="ADAL" clId="{58E8FC8C-656D-428F-96DB-7C923FD84784}" dt="2024-03-06T20:47:24.756" v="81"/>
        <pc:sldMkLst>
          <pc:docMk/>
          <pc:sldMk cId="729419198" sldId="2145706977"/>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58E8FC8C-656D-428F-96DB-7C923FD84784}" dt="2024-03-06T20:47:24.756" v="81"/>
              <pc2:cmMkLst xmlns:pc2="http://schemas.microsoft.com/office/powerpoint/2019/9/main/command">
                <pc:docMk/>
                <pc:sldMk cId="729419198" sldId="2145706977"/>
                <pc2:cmMk id="{3BCD10A0-5C86-4F41-B36E-07668B0F8F11}"/>
              </pc2:cmMkLst>
            </pc226:cmChg>
          </p:ext>
        </pc:extLst>
      </pc:sldChg>
      <pc:sldChg chg="modSp mod">
        <pc:chgData name="Johnson, Scott" userId="bec97677-f0c6-4bfb-b610-83dc74061801" providerId="ADAL" clId="{58E8FC8C-656D-428F-96DB-7C923FD84784}" dt="2024-03-06T20:44:11.097" v="58" actId="20577"/>
        <pc:sldMkLst>
          <pc:docMk/>
          <pc:sldMk cId="524108509" sldId="2145706999"/>
        </pc:sldMkLst>
        <pc:spChg chg="mod">
          <ac:chgData name="Johnson, Scott" userId="bec97677-f0c6-4bfb-b610-83dc74061801" providerId="ADAL" clId="{58E8FC8C-656D-428F-96DB-7C923FD84784}" dt="2024-03-06T20:44:11.097" v="58" actId="20577"/>
          <ac:spMkLst>
            <pc:docMk/>
            <pc:sldMk cId="524108509" sldId="2145706999"/>
            <ac:spMk id="5" creationId="{B76F16D3-514B-0BA6-D18E-9F8D75E12EA5}"/>
          </ac:spMkLst>
        </pc:spChg>
      </pc:sldChg>
      <pc:sldChg chg="modSp mod">
        <pc:chgData name="Johnson, Scott" userId="bec97677-f0c6-4bfb-b610-83dc74061801" providerId="ADAL" clId="{58E8FC8C-656D-428F-96DB-7C923FD84784}" dt="2024-03-06T20:46:48.813" v="80" actId="20577"/>
        <pc:sldMkLst>
          <pc:docMk/>
          <pc:sldMk cId="3949786858" sldId="2145707000"/>
        </pc:sldMkLst>
        <pc:spChg chg="mod">
          <ac:chgData name="Johnson, Scott" userId="bec97677-f0c6-4bfb-b610-83dc74061801" providerId="ADAL" clId="{58E8FC8C-656D-428F-96DB-7C923FD84784}" dt="2024-03-06T20:46:48.813" v="80" actId="20577"/>
          <ac:spMkLst>
            <pc:docMk/>
            <pc:sldMk cId="3949786858" sldId="2145707000"/>
            <ac:spMk id="5" creationId="{E02B66A9-1259-08D2-2575-4570FC59B631}"/>
          </ac:spMkLst>
        </pc:spChg>
      </pc:sldChg>
      <pc:sldChg chg="modSp mod">
        <pc:chgData name="Johnson, Scott" userId="bec97677-f0c6-4bfb-b610-83dc74061801" providerId="ADAL" clId="{58E8FC8C-656D-428F-96DB-7C923FD84784}" dt="2024-03-06T20:33:45.275" v="42" actId="20577"/>
        <pc:sldMkLst>
          <pc:docMk/>
          <pc:sldMk cId="2901152464" sldId="2145707002"/>
        </pc:sldMkLst>
        <pc:spChg chg="mod">
          <ac:chgData name="Johnson, Scott" userId="bec97677-f0c6-4bfb-b610-83dc74061801" providerId="ADAL" clId="{58E8FC8C-656D-428F-96DB-7C923FD84784}" dt="2024-03-06T20:33:45.275" v="42" actId="20577"/>
          <ac:spMkLst>
            <pc:docMk/>
            <pc:sldMk cId="2901152464" sldId="2145707002"/>
            <ac:spMk id="2" creationId="{A9340FBA-B2B8-749B-6AD9-F86C2D3EA7D5}"/>
          </ac:spMkLst>
        </pc:spChg>
      </pc:sldChg>
      <pc:sldChg chg="addCm delCm">
        <pc:chgData name="Johnson, Scott" userId="bec97677-f0c6-4bfb-b610-83dc74061801" providerId="ADAL" clId="{58E8FC8C-656D-428F-96DB-7C923FD84784}" dt="2024-03-06T20:42:34.601" v="54"/>
        <pc:sldMkLst>
          <pc:docMk/>
          <pc:sldMk cId="1251650585" sldId="2145707006"/>
        </pc:sldMkLst>
        <pc:extLst>
          <p:ext xmlns:p="http://schemas.openxmlformats.org/presentationml/2006/main" uri="{D6D511B9-2390-475A-947B-AFAB55BFBCF1}">
            <pc226:cmChg xmlns:pc226="http://schemas.microsoft.com/office/powerpoint/2022/06/main/command" chg="add del">
              <pc226:chgData name="Johnson, Scott" userId="bec97677-f0c6-4bfb-b610-83dc74061801" providerId="ADAL" clId="{58E8FC8C-656D-428F-96DB-7C923FD84784}" dt="2024-03-06T20:42:34.601" v="54"/>
              <pc2:cmMkLst xmlns:pc2="http://schemas.microsoft.com/office/powerpoint/2019/9/main/command">
                <pc:docMk/>
                <pc:sldMk cId="1251650585" sldId="2145707006"/>
                <pc2:cmMk id="{378DBCAA-F1EC-4EE0-8781-D62A9D5392A6}"/>
              </pc2:cmMkLst>
            </pc226:cmChg>
          </p:ext>
        </pc:extLst>
      </pc:sldChg>
      <pc:sldChg chg="addCm modCm">
        <pc:chgData name="Johnson, Scott" userId="bec97677-f0c6-4bfb-b610-83dc74061801" providerId="ADAL" clId="{58E8FC8C-656D-428F-96DB-7C923FD84784}" dt="2024-03-06T20:37:56.598" v="48"/>
        <pc:sldMkLst>
          <pc:docMk/>
          <pc:sldMk cId="1225866567" sldId="2145707007"/>
        </pc:sldMkLst>
        <pc:extLst>
          <p:ext xmlns:p="http://schemas.openxmlformats.org/presentationml/2006/main" uri="{D6D511B9-2390-475A-947B-AFAB55BFBCF1}">
            <pc226:cmChg xmlns:pc226="http://schemas.microsoft.com/office/powerpoint/2022/06/main/command" chg="add mod">
              <pc226:chgData name="Johnson, Scott" userId="bec97677-f0c6-4bfb-b610-83dc74061801" providerId="ADAL" clId="{58E8FC8C-656D-428F-96DB-7C923FD84784}" dt="2024-03-06T20:37:56.598" v="48"/>
              <pc2:cmMkLst xmlns:pc2="http://schemas.microsoft.com/office/powerpoint/2019/9/main/command">
                <pc:docMk/>
                <pc:sldMk cId="1225866567" sldId="2145707007"/>
                <pc2:cmMk id="{7EC777EE-4AA1-4917-A381-27CE5D8ED1F0}"/>
              </pc2:cmMkLst>
            </pc226:cmChg>
          </p:ext>
        </pc:extLst>
      </pc:sldChg>
      <pc:sldChg chg="addCm delCm">
        <pc:chgData name="Johnson, Scott" userId="bec97677-f0c6-4bfb-b610-83dc74061801" providerId="ADAL" clId="{58E8FC8C-656D-428F-96DB-7C923FD84784}" dt="2024-03-06T20:37:25.031" v="47"/>
        <pc:sldMkLst>
          <pc:docMk/>
          <pc:sldMk cId="2359742548" sldId="2145707008"/>
        </pc:sldMkLst>
        <pc:extLst>
          <p:ext xmlns:p="http://schemas.openxmlformats.org/presentationml/2006/main" uri="{D6D511B9-2390-475A-947B-AFAB55BFBCF1}">
            <pc226:cmChg xmlns:pc226="http://schemas.microsoft.com/office/powerpoint/2022/06/main/command" chg="add del">
              <pc226:chgData name="Johnson, Scott" userId="bec97677-f0c6-4bfb-b610-83dc74061801" providerId="ADAL" clId="{58E8FC8C-656D-428F-96DB-7C923FD84784}" dt="2024-03-06T20:37:25.031" v="47"/>
              <pc2:cmMkLst xmlns:pc2="http://schemas.microsoft.com/office/powerpoint/2019/9/main/command">
                <pc:docMk/>
                <pc:sldMk cId="2359742548" sldId="2145707008"/>
                <pc2:cmMk id="{43D6BBAB-9860-40E0-8BFF-1BCBCCB9FB1F}"/>
              </pc2:cmMkLst>
            </pc226:cmChg>
          </p:ext>
        </pc:extLst>
      </pc:sldChg>
      <pc:sldChg chg="addCm delCm">
        <pc:chgData name="Johnson, Scott" userId="bec97677-f0c6-4bfb-b610-83dc74061801" providerId="ADAL" clId="{58E8FC8C-656D-428F-96DB-7C923FD84784}" dt="2024-03-06T20:38:02.624" v="49"/>
        <pc:sldMkLst>
          <pc:docMk/>
          <pc:sldMk cId="4066764845" sldId="2145707011"/>
        </pc:sldMkLst>
        <pc:extLst>
          <p:ext xmlns:p="http://schemas.openxmlformats.org/presentationml/2006/main" uri="{D6D511B9-2390-475A-947B-AFAB55BFBCF1}">
            <pc226:cmChg xmlns:pc226="http://schemas.microsoft.com/office/powerpoint/2022/06/main/command" chg="add del">
              <pc226:chgData name="Johnson, Scott" userId="bec97677-f0c6-4bfb-b610-83dc74061801" providerId="ADAL" clId="{58E8FC8C-656D-428F-96DB-7C923FD84784}" dt="2024-03-06T20:38:02.624" v="49"/>
              <pc2:cmMkLst xmlns:pc2="http://schemas.microsoft.com/office/powerpoint/2019/9/main/command">
                <pc:docMk/>
                <pc:sldMk cId="4066764845" sldId="2145707011"/>
                <pc2:cmMk id="{48673E3C-65F6-4861-B86D-D6E5D808DC3B}"/>
              </pc2:cmMkLst>
            </pc226:cmChg>
          </p:ext>
        </pc:extLst>
      </pc:sldChg>
      <pc:sldChg chg="addCm">
        <pc:chgData name="Johnson, Scott" userId="bec97677-f0c6-4bfb-b610-83dc74061801" providerId="ADAL" clId="{58E8FC8C-656D-428F-96DB-7C923FD84784}" dt="2024-03-06T20:41:12.850" v="53"/>
        <pc:sldMkLst>
          <pc:docMk/>
          <pc:sldMk cId="2720537754" sldId="2145707019"/>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58E8FC8C-656D-428F-96DB-7C923FD84784}" dt="2024-03-06T20:41:12.850" v="53"/>
              <pc2:cmMkLst xmlns:pc2="http://schemas.microsoft.com/office/powerpoint/2019/9/main/command">
                <pc:docMk/>
                <pc:sldMk cId="2720537754" sldId="2145707019"/>
                <pc2:cmMk id="{4CD94FF3-196F-4C46-A08D-3E499E77DD97}"/>
              </pc2:cmMkLst>
            </pc226:cmChg>
          </p:ext>
        </pc:extLst>
      </pc:sldChg>
      <pc:sldChg chg="modSp mod addCm">
        <pc:chgData name="Johnson, Scott" userId="bec97677-f0c6-4bfb-b610-83dc74061801" providerId="ADAL" clId="{58E8FC8C-656D-428F-96DB-7C923FD84784}" dt="2024-03-06T20:45:36.653" v="69"/>
        <pc:sldMkLst>
          <pc:docMk/>
          <pc:sldMk cId="2283152010" sldId="2145707027"/>
        </pc:sldMkLst>
        <pc:spChg chg="mod">
          <ac:chgData name="Johnson, Scott" userId="bec97677-f0c6-4bfb-b610-83dc74061801" providerId="ADAL" clId="{58E8FC8C-656D-428F-96DB-7C923FD84784}" dt="2024-03-06T20:44:30.732" v="68" actId="1035"/>
          <ac:spMkLst>
            <pc:docMk/>
            <pc:sldMk cId="2283152010" sldId="2145707027"/>
            <ac:spMk id="5" creationId="{B76F16D3-514B-0BA6-D18E-9F8D75E12EA5}"/>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58E8FC8C-656D-428F-96DB-7C923FD84784}" dt="2024-03-06T20:45:36.653" v="69"/>
              <pc2:cmMkLst xmlns:pc2="http://schemas.microsoft.com/office/powerpoint/2019/9/main/command">
                <pc:docMk/>
                <pc:sldMk cId="2283152010" sldId="2145707027"/>
                <pc2:cmMk id="{C178CA95-131E-4260-8B10-3B10C30A7403}"/>
              </pc2:cmMkLst>
            </pc226:cmChg>
          </p:ext>
        </pc:extLst>
      </pc:sldChg>
      <pc:sldChg chg="modSp mod addCm">
        <pc:chgData name="Johnson, Scott" userId="bec97677-f0c6-4bfb-b610-83dc74061801" providerId="ADAL" clId="{58E8FC8C-656D-428F-96DB-7C923FD84784}" dt="2024-03-06T20:46:23.841" v="72"/>
        <pc:sldMkLst>
          <pc:docMk/>
          <pc:sldMk cId="3163166494" sldId="2145707028"/>
        </pc:sldMkLst>
        <pc:spChg chg="mod">
          <ac:chgData name="Johnson, Scott" userId="bec97677-f0c6-4bfb-b610-83dc74061801" providerId="ADAL" clId="{58E8FC8C-656D-428F-96DB-7C923FD84784}" dt="2024-03-06T20:45:55.920" v="71" actId="14"/>
          <ac:spMkLst>
            <pc:docMk/>
            <pc:sldMk cId="3163166494" sldId="2145707028"/>
            <ac:spMk id="5" creationId="{B76F16D3-514B-0BA6-D18E-9F8D75E12EA5}"/>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58E8FC8C-656D-428F-96DB-7C923FD84784}" dt="2024-03-06T20:46:23.841" v="72"/>
              <pc2:cmMkLst xmlns:pc2="http://schemas.microsoft.com/office/powerpoint/2019/9/main/command">
                <pc:docMk/>
                <pc:sldMk cId="3163166494" sldId="2145707028"/>
                <pc2:cmMk id="{83BB0DCC-13FA-4A8F-B6B8-37A1B1A6BB5A}"/>
              </pc2:cmMkLst>
            </pc226:cmChg>
          </p:ext>
        </pc:extLst>
      </pc:sldChg>
      <pc:sldChg chg="modSp mod">
        <pc:chgData name="Johnson, Scott" userId="bec97677-f0c6-4bfb-b610-83dc74061801" providerId="ADAL" clId="{58E8FC8C-656D-428F-96DB-7C923FD84784}" dt="2024-03-06T20:46:33.084" v="75" actId="20577"/>
        <pc:sldMkLst>
          <pc:docMk/>
          <pc:sldMk cId="36673807" sldId="2145707029"/>
        </pc:sldMkLst>
        <pc:spChg chg="mod">
          <ac:chgData name="Johnson, Scott" userId="bec97677-f0c6-4bfb-b610-83dc74061801" providerId="ADAL" clId="{58E8FC8C-656D-428F-96DB-7C923FD84784}" dt="2024-03-06T20:46:33.084" v="75" actId="20577"/>
          <ac:spMkLst>
            <pc:docMk/>
            <pc:sldMk cId="36673807" sldId="2145707029"/>
            <ac:spMk id="5" creationId="{B76F16D3-514B-0BA6-D18E-9F8D75E12EA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3/26/2024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32</a:t>
            </a:fld>
            <a:endParaRPr lang="en-US"/>
          </a:p>
        </p:txBody>
      </p:sp>
    </p:spTree>
    <p:extLst>
      <p:ext uri="{BB962C8B-B14F-4D97-AF65-F5344CB8AC3E}">
        <p14:creationId xmlns:p14="http://schemas.microsoft.com/office/powerpoint/2010/main" val="2941725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37</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a:t>
            </a:fld>
            <a:endParaRPr lang="en-US"/>
          </a:p>
        </p:txBody>
      </p:sp>
    </p:spTree>
    <p:extLst>
      <p:ext uri="{BB962C8B-B14F-4D97-AF65-F5344CB8AC3E}">
        <p14:creationId xmlns:p14="http://schemas.microsoft.com/office/powerpoint/2010/main" val="1444773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a:t>
            </a:fld>
            <a:endParaRPr lang="en-US"/>
          </a:p>
        </p:txBody>
      </p:sp>
    </p:spTree>
    <p:extLst>
      <p:ext uri="{BB962C8B-B14F-4D97-AF65-F5344CB8AC3E}">
        <p14:creationId xmlns:p14="http://schemas.microsoft.com/office/powerpoint/2010/main" val="3024354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lr>
                <a:srgbClr val="F16038"/>
              </a:buClr>
            </a:pPr>
            <a:r>
              <a:rPr lang="en-US">
                <a:solidFill>
                  <a:srgbClr val="595959"/>
                </a:solidFill>
              </a:rPr>
              <a:t>30060-0072</a:t>
            </a:r>
          </a:p>
          <a:p>
            <a:pPr lvl="1">
              <a:buClr>
                <a:srgbClr val="F16038"/>
              </a:buClr>
            </a:pPr>
            <a:r>
              <a:rPr lang="en-US">
                <a:solidFill>
                  <a:srgbClr val="595959"/>
                </a:solidFill>
              </a:rPr>
              <a:t>30060-0106</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15</a:t>
            </a:fld>
            <a:endParaRPr lang="en-US"/>
          </a:p>
        </p:txBody>
      </p:sp>
    </p:spTree>
    <p:extLst>
      <p:ext uri="{BB962C8B-B14F-4D97-AF65-F5344CB8AC3E}">
        <p14:creationId xmlns:p14="http://schemas.microsoft.com/office/powerpoint/2010/main" val="1978639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lr>
                <a:srgbClr val="F16038"/>
              </a:buClr>
            </a:pPr>
            <a:r>
              <a:rPr lang="en-US">
                <a:solidFill>
                  <a:srgbClr val="595959"/>
                </a:solidFill>
              </a:rPr>
              <a:t>40100-000C</a:t>
            </a:r>
          </a:p>
          <a:p>
            <a:pPr lvl="1">
              <a:buClr>
                <a:srgbClr val="F16038"/>
              </a:buClr>
            </a:pPr>
            <a:r>
              <a:rPr lang="en-US">
                <a:solidFill>
                  <a:srgbClr val="595959"/>
                </a:solidFill>
              </a:rPr>
              <a:t>40100-0158</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16</a:t>
            </a:fld>
            <a:endParaRPr lang="en-US"/>
          </a:p>
        </p:txBody>
      </p:sp>
    </p:spTree>
    <p:extLst>
      <p:ext uri="{BB962C8B-B14F-4D97-AF65-F5344CB8AC3E}">
        <p14:creationId xmlns:p14="http://schemas.microsoft.com/office/powerpoint/2010/main" val="3975084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lr>
                <a:srgbClr val="F16038"/>
              </a:buClr>
            </a:pPr>
            <a:r>
              <a:rPr lang="en-US">
                <a:solidFill>
                  <a:srgbClr val="595959"/>
                </a:solidFill>
              </a:rPr>
              <a:t>40100-0190</a:t>
            </a:r>
          </a:p>
          <a:p>
            <a:pPr lvl="1">
              <a:buClr>
                <a:srgbClr val="F16038"/>
              </a:buClr>
            </a:pPr>
            <a:r>
              <a:rPr lang="en-US">
                <a:solidFill>
                  <a:srgbClr val="595959"/>
                </a:solidFill>
              </a:rPr>
              <a:t>40100-0191</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17</a:t>
            </a:fld>
            <a:endParaRPr lang="en-US"/>
          </a:p>
        </p:txBody>
      </p:sp>
    </p:spTree>
    <p:extLst>
      <p:ext uri="{BB962C8B-B14F-4D97-AF65-F5344CB8AC3E}">
        <p14:creationId xmlns:p14="http://schemas.microsoft.com/office/powerpoint/2010/main" val="3082510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lr>
                <a:srgbClr val="F16038"/>
              </a:buClr>
            </a:pPr>
            <a:r>
              <a:rPr lang="en-US">
                <a:solidFill>
                  <a:srgbClr val="595959"/>
                </a:solidFill>
              </a:rPr>
              <a:t>40100-0192</a:t>
            </a:r>
          </a:p>
          <a:p>
            <a:pPr lvl="1">
              <a:buClr>
                <a:srgbClr val="F16038"/>
              </a:buClr>
            </a:pPr>
            <a:r>
              <a:rPr lang="en-US">
                <a:solidFill>
                  <a:srgbClr val="595959"/>
                </a:solidFill>
              </a:rPr>
              <a:t>40203-0024</a:t>
            </a:r>
          </a:p>
          <a:p>
            <a:pPr lvl="1">
              <a:buClr>
                <a:srgbClr val="F16038"/>
              </a:buClr>
            </a:pPr>
            <a:r>
              <a:rPr lang="en-US">
                <a:solidFill>
                  <a:srgbClr val="595959"/>
                </a:solidFill>
              </a:rPr>
              <a:t>40203-0030</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18</a:t>
            </a:fld>
            <a:endParaRPr lang="en-US"/>
          </a:p>
        </p:txBody>
      </p:sp>
    </p:spTree>
    <p:extLst>
      <p:ext uri="{BB962C8B-B14F-4D97-AF65-F5344CB8AC3E}">
        <p14:creationId xmlns:p14="http://schemas.microsoft.com/office/powerpoint/2010/main" val="789933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lr>
                <a:srgbClr val="F16038"/>
              </a:buClr>
            </a:pPr>
            <a:r>
              <a:rPr lang="en-US">
                <a:solidFill>
                  <a:srgbClr val="595959"/>
                </a:solidFill>
              </a:rPr>
              <a:t>40100-0192</a:t>
            </a:r>
          </a:p>
          <a:p>
            <a:pPr lvl="1">
              <a:buClr>
                <a:srgbClr val="F16038"/>
              </a:buClr>
            </a:pPr>
            <a:r>
              <a:rPr lang="en-US">
                <a:solidFill>
                  <a:srgbClr val="595959"/>
                </a:solidFill>
              </a:rPr>
              <a:t>40203-0024</a:t>
            </a:r>
          </a:p>
          <a:p>
            <a:pPr lvl="1">
              <a:buClr>
                <a:srgbClr val="F16038"/>
              </a:buClr>
            </a:pPr>
            <a:r>
              <a:rPr lang="en-US">
                <a:solidFill>
                  <a:srgbClr val="595959"/>
                </a:solidFill>
              </a:rPr>
              <a:t>40203-0030</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19</a:t>
            </a:fld>
            <a:endParaRPr lang="en-US"/>
          </a:p>
        </p:txBody>
      </p:sp>
    </p:spTree>
    <p:extLst>
      <p:ext uri="{BB962C8B-B14F-4D97-AF65-F5344CB8AC3E}">
        <p14:creationId xmlns:p14="http://schemas.microsoft.com/office/powerpoint/2010/main" val="8382016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3/26/2024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3/26/2024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3/26/2024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3/26/2024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3/26/2024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3/26/2024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3/26/2024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3/26/2024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3/26/2024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3/26/2024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3/26/2024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3/26/2024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3/26/2024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hyperlink" Target="https://www.texasstudentdatasystem.org/sites/texasstudentdatasystem.org/files/tsds-upgrade-project-peims-fall-promotion-logic_0.pdf" TargetMode="Externa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hyperlink" Target="https://www.texasstudentdatasystem.org/sites/texasstudentdatasystem.org/files/tsds-upgrade-project-peims-fall-promotion-logic_0.pdf" TargetMode="Externa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hyperlink" Target="https://www.texasstudentdatasystem.org/sites/texasstudentdatasystem.org/files/tsds-upgrade-project-peims-fall-promotion-logic_0.pdf"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hyperlink" Target="mailto:jessica.snyder@tea.texas.gov" TargetMode="Externa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hyperlink" Target="https://www.texasstudentdatasystem.org/sites/texasstudentdatasystem.org/files/tsds-upgrade-project-peims-fall-promotion-logic_0.pdf" TargetMode="Externa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hyperlink" Target="https://www.texasstudentdatasystem.org/sites/texasstudentdatasystem.org/files/tsds-upgrade-project-peims-fall-test-cases_0.pdf" TargetMode="Externa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8" Type="http://schemas.openxmlformats.org/officeDocument/2006/relationships/hyperlink" Target="https://www.texasstudentdatasystem.org/tsds/about/resources#KnownIssues" TargetMode="External"/><Relationship Id="rId3" Type="http://schemas.openxmlformats.org/officeDocument/2006/relationships/hyperlink" Target="https://www.texasstudentdatasystem.org/sites/texasstudentdatasystem.org/files/2024-2025-preliminary-domains_0.pdf" TargetMode="External"/><Relationship Id="rId7" Type="http://schemas.openxmlformats.org/officeDocument/2006/relationships/hyperlink" Target="https://www.texasstudentdatasystem.org/sites/texasstudentdatasystem.org/files/2024-2025%20Submission%20Timeline.pdf" TargetMode="External"/><Relationship Id="rId2" Type="http://schemas.openxmlformats.org/officeDocument/2006/relationships/hyperlink" Target="mailto:TSDSCustomerSupport@tea.texas.gov" TargetMode="External"/><Relationship Id="rId1" Type="http://schemas.openxmlformats.org/officeDocument/2006/relationships/slideLayout" Target="../slideLayouts/slideLayout15.xml"/><Relationship Id="rId6" Type="http://schemas.openxmlformats.org/officeDocument/2006/relationships/hyperlink" Target="https://www.texasstudentdatasystem.org/sites/texasstudentdatasystem.org/files/2024-2025-final-data-validation-rules.xlsx" TargetMode="External"/><Relationship Id="rId5" Type="http://schemas.openxmlformats.org/officeDocument/2006/relationships/hyperlink" Target="https://www.texasstudentdatasystem.org/sites/texasstudentdatasystem.org/files/2024-2025-final-descriptor-tables.pdf" TargetMode="External"/><Relationship Id="rId10" Type="http://schemas.openxmlformats.org/officeDocument/2006/relationships/hyperlink" Target="https://tealprod.tea.state.tx.us/tims/issues/?filter=11815" TargetMode="External"/><Relationship Id="rId4" Type="http://schemas.openxmlformats.org/officeDocument/2006/relationships/hyperlink" Target="https://www.texasstudentdatasystem.org/sites/texasstudentdatasystem.org/files/2024_2025_final_data_element_definitions_0.pdf" TargetMode="External"/><Relationship Id="rId9" Type="http://schemas.openxmlformats.org/officeDocument/2006/relationships/hyperlink" Target="https://tealprod.tea.state.tx.us/TSDS/Suppor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a:normAutofit fontScale="90000"/>
          </a:bodyPr>
          <a:lstStyle/>
          <a:p>
            <a:r>
              <a:rPr lang="en-US"/>
              <a:t>TITLE</a:t>
            </a:r>
            <a:r>
              <a:rPr lang="en-US" baseline="0"/>
              <a:t> SLIDE: ESC Vendor Training for One Component</a:t>
            </a:r>
            <a:endParaRPr lang="en-US"/>
          </a:p>
        </p:txBody>
      </p:sp>
      <p:sp>
        <p:nvSpPr>
          <p:cNvPr id="15" name="Subtitle 2">
            <a:extLst>
              <a:ext uri="{FF2B5EF4-FFF2-40B4-BE49-F238E27FC236}">
                <a16:creationId xmlns:a16="http://schemas.microsoft.com/office/drawing/2014/main" id="{168F187D-A5AD-0D06-3D86-5762D6D3B539}"/>
              </a:ext>
            </a:extLst>
          </p:cNvPr>
          <p:cNvSpPr>
            <a:spLocks noGrp="1"/>
          </p:cNvSpPr>
          <p:nvPr>
            <p:ph type="subTitle" idx="1"/>
          </p:nvPr>
        </p:nvSpPr>
        <p:spPr>
          <a:xfrm>
            <a:off x="1524000" y="4315096"/>
            <a:ext cx="9144000" cy="851564"/>
          </a:xfrm>
        </p:spPr>
        <p:txBody>
          <a:bodyPr/>
          <a:lstStyle/>
          <a:p>
            <a:endParaRPr lang="en-US"/>
          </a:p>
        </p:txBody>
      </p:sp>
      <p:pic>
        <p:nvPicPr>
          <p:cNvPr id="8" name="Picture Placeholder 10">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666" b="15666"/>
          <a:stretch/>
        </p:blipFill>
        <p:spPr>
          <a:xfrm>
            <a:off x="20" y="1268412"/>
            <a:ext cx="12191980" cy="5589588"/>
          </a:xfrm>
          <a:prstGeom prst="rect">
            <a:avLst/>
          </a:prstGeom>
          <a:noFill/>
        </p:spPr>
      </p:pic>
      <p:sp>
        <p:nvSpPr>
          <p:cNvPr id="12" name="Rectangle 11">
            <a:extLst>
              <a:ext uri="{FF2B5EF4-FFF2-40B4-BE49-F238E27FC236}">
                <a16:creationId xmlns:a16="http://schemas.microsoft.com/office/drawing/2014/main" id="{ECA94F1D-B058-B160-7052-5BCED1320363}"/>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a:solidFill>
                  <a:srgbClr val="0D6CB9"/>
                </a:solidFill>
                <a:latin typeface="Calibri"/>
                <a:cs typeface="Calibri"/>
                <a:sym typeface="+mj-lt"/>
              </a:rPr>
              <a:t>PEIMS FALL</a:t>
            </a:r>
            <a:br>
              <a:rPr lang="en-US" sz="4000">
                <a:solidFill>
                  <a:srgbClr val="0D6CB9"/>
                </a:solidFill>
                <a:latin typeface="Calibri"/>
                <a:cs typeface="Calibri"/>
                <a:sym typeface="+mj-lt"/>
              </a:rPr>
            </a:br>
            <a:r>
              <a:rPr lang="en-US" sz="2400" b="1">
                <a:solidFill>
                  <a:srgbClr val="0D6CB9"/>
                </a:solidFill>
              </a:rPr>
              <a:t>MARCH 19-21, 2024</a:t>
            </a:r>
            <a:endPar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p:txBody>
      </p:sp>
      <p:pic>
        <p:nvPicPr>
          <p:cNvPr id="4" name="Picture 3" descr="Visual of rule 40203-0012 and 40203-0025 description">
            <a:extLst>
              <a:ext uri="{FF2B5EF4-FFF2-40B4-BE49-F238E27FC236}">
                <a16:creationId xmlns:a16="http://schemas.microsoft.com/office/drawing/2014/main" id="{CCBE6C92-578A-015F-C4B2-9669DF770E48}"/>
              </a:ext>
            </a:extLst>
          </p:cNvPr>
          <p:cNvPicPr>
            <a:picLocks noChangeAspect="1"/>
          </p:cNvPicPr>
          <p:nvPr/>
        </p:nvPicPr>
        <p:blipFill>
          <a:blip r:embed="rId2"/>
          <a:stretch>
            <a:fillRect/>
          </a:stretch>
        </p:blipFill>
        <p:spPr>
          <a:xfrm>
            <a:off x="1002914" y="1995305"/>
            <a:ext cx="10186169" cy="2867389"/>
          </a:xfrm>
          <a:prstGeom prst="rect">
            <a:avLst/>
          </a:prstGeom>
        </p:spPr>
      </p:pic>
    </p:spTree>
    <p:extLst>
      <p:ext uri="{BB962C8B-B14F-4D97-AF65-F5344CB8AC3E}">
        <p14:creationId xmlns:p14="http://schemas.microsoft.com/office/powerpoint/2010/main" val="1225866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1</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a:p>
            <a:pPr>
              <a:buClr>
                <a:srgbClr val="F16038"/>
              </a:buClr>
            </a:pPr>
            <a:endParaRPr lang="en-US">
              <a:solidFill>
                <a:srgbClr val="0D6CB9"/>
              </a:solidFill>
            </a:endParaRPr>
          </a:p>
        </p:txBody>
      </p:sp>
      <p:pic>
        <p:nvPicPr>
          <p:cNvPr id="4" name="Picture 3" descr="Visual of rule 40203-0032 and 40203-0034 description">
            <a:extLst>
              <a:ext uri="{FF2B5EF4-FFF2-40B4-BE49-F238E27FC236}">
                <a16:creationId xmlns:a16="http://schemas.microsoft.com/office/drawing/2014/main" id="{CE9E380C-2DF2-8E8C-6CBA-37CA99539C0E}"/>
              </a:ext>
            </a:extLst>
          </p:cNvPr>
          <p:cNvPicPr>
            <a:picLocks noChangeAspect="1"/>
          </p:cNvPicPr>
          <p:nvPr/>
        </p:nvPicPr>
        <p:blipFill>
          <a:blip r:embed="rId2"/>
          <a:stretch>
            <a:fillRect/>
          </a:stretch>
        </p:blipFill>
        <p:spPr>
          <a:xfrm>
            <a:off x="1012540" y="1749603"/>
            <a:ext cx="10166918" cy="3404360"/>
          </a:xfrm>
          <a:prstGeom prst="rect">
            <a:avLst/>
          </a:prstGeom>
        </p:spPr>
      </p:pic>
    </p:spTree>
    <p:extLst>
      <p:ext uri="{BB962C8B-B14F-4D97-AF65-F5344CB8AC3E}">
        <p14:creationId xmlns:p14="http://schemas.microsoft.com/office/powerpoint/2010/main" val="2359742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2</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a:p>
            <a:pPr marL="0" indent="0">
              <a:buClr>
                <a:srgbClr val="F16038"/>
              </a:buClr>
              <a:buNone/>
            </a:pPr>
            <a:endParaRPr lang="en-US">
              <a:solidFill>
                <a:srgbClr val="0D6CB9"/>
              </a:solidFill>
            </a:endParaRPr>
          </a:p>
        </p:txBody>
      </p:sp>
      <p:pic>
        <p:nvPicPr>
          <p:cNvPr id="5" name="Picture 4" descr="Visual of rule 40203-0035 and 40203-0043 description.">
            <a:extLst>
              <a:ext uri="{FF2B5EF4-FFF2-40B4-BE49-F238E27FC236}">
                <a16:creationId xmlns:a16="http://schemas.microsoft.com/office/drawing/2014/main" id="{01A78C7E-0619-F040-2405-CB19756D7E5D}"/>
              </a:ext>
            </a:extLst>
          </p:cNvPr>
          <p:cNvPicPr>
            <a:picLocks noChangeAspect="1"/>
          </p:cNvPicPr>
          <p:nvPr/>
        </p:nvPicPr>
        <p:blipFill>
          <a:blip r:embed="rId2"/>
          <a:stretch>
            <a:fillRect/>
          </a:stretch>
        </p:blipFill>
        <p:spPr>
          <a:xfrm>
            <a:off x="1470660" y="1873054"/>
            <a:ext cx="9590649" cy="3018107"/>
          </a:xfrm>
          <a:prstGeom prst="rect">
            <a:avLst/>
          </a:prstGeom>
        </p:spPr>
      </p:pic>
    </p:spTree>
    <p:extLst>
      <p:ext uri="{BB962C8B-B14F-4D97-AF65-F5344CB8AC3E}">
        <p14:creationId xmlns:p14="http://schemas.microsoft.com/office/powerpoint/2010/main" val="4066764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3</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a:p>
            <a:pPr>
              <a:buClr>
                <a:srgbClr val="F16038"/>
              </a:buClr>
            </a:pPr>
            <a:endParaRPr lang="en-US">
              <a:solidFill>
                <a:srgbClr val="0D6CB9"/>
              </a:solidFill>
            </a:endParaRPr>
          </a:p>
        </p:txBody>
      </p:sp>
      <p:pic>
        <p:nvPicPr>
          <p:cNvPr id="4" name="Picture 3" descr="Visual of rule 48011-0018 and 48011-0020 description&#10;">
            <a:extLst>
              <a:ext uri="{FF2B5EF4-FFF2-40B4-BE49-F238E27FC236}">
                <a16:creationId xmlns:a16="http://schemas.microsoft.com/office/drawing/2014/main" id="{6E3CB588-0FB3-44C0-D04A-FAE7583F7118}"/>
              </a:ext>
            </a:extLst>
          </p:cNvPr>
          <p:cNvPicPr>
            <a:picLocks noChangeAspect="1"/>
          </p:cNvPicPr>
          <p:nvPr/>
        </p:nvPicPr>
        <p:blipFill>
          <a:blip r:embed="rId2"/>
          <a:stretch>
            <a:fillRect/>
          </a:stretch>
        </p:blipFill>
        <p:spPr>
          <a:xfrm>
            <a:off x="1033812" y="1783080"/>
            <a:ext cx="10275871" cy="3344012"/>
          </a:xfrm>
          <a:prstGeom prst="rect">
            <a:avLst/>
          </a:prstGeom>
        </p:spPr>
      </p:pic>
    </p:spTree>
    <p:extLst>
      <p:ext uri="{BB962C8B-B14F-4D97-AF65-F5344CB8AC3E}">
        <p14:creationId xmlns:p14="http://schemas.microsoft.com/office/powerpoint/2010/main" val="3267390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4</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a:p>
            <a:pPr>
              <a:buClr>
                <a:srgbClr val="F16038"/>
              </a:buClr>
            </a:pPr>
            <a:endParaRPr lang="en-US">
              <a:solidFill>
                <a:srgbClr val="0D6CB9"/>
              </a:solidFill>
            </a:endParaRPr>
          </a:p>
        </p:txBody>
      </p:sp>
      <p:pic>
        <p:nvPicPr>
          <p:cNvPr id="5" name="Picture 4" descr="Visual of rule 48011-0028 and 48011-0031 description&#10;">
            <a:extLst>
              <a:ext uri="{FF2B5EF4-FFF2-40B4-BE49-F238E27FC236}">
                <a16:creationId xmlns:a16="http://schemas.microsoft.com/office/drawing/2014/main" id="{68522CF9-EC1A-0014-5A5E-C6063B1A9032}"/>
              </a:ext>
            </a:extLst>
          </p:cNvPr>
          <p:cNvPicPr>
            <a:picLocks noChangeAspect="1"/>
          </p:cNvPicPr>
          <p:nvPr/>
        </p:nvPicPr>
        <p:blipFill>
          <a:blip r:embed="rId2"/>
          <a:stretch>
            <a:fillRect/>
          </a:stretch>
        </p:blipFill>
        <p:spPr>
          <a:xfrm>
            <a:off x="938846" y="1695168"/>
            <a:ext cx="10468476" cy="3513230"/>
          </a:xfrm>
          <a:prstGeom prst="rect">
            <a:avLst/>
          </a:prstGeom>
        </p:spPr>
      </p:pic>
    </p:spTree>
    <p:extLst>
      <p:ext uri="{BB962C8B-B14F-4D97-AF65-F5344CB8AC3E}">
        <p14:creationId xmlns:p14="http://schemas.microsoft.com/office/powerpoint/2010/main" val="2950319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93291"/>
            <a:ext cx="11275829" cy="504720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 30060-0072 and 30090-0106 description&#10;">
            <a:extLst>
              <a:ext uri="{FF2B5EF4-FFF2-40B4-BE49-F238E27FC236}">
                <a16:creationId xmlns:a16="http://schemas.microsoft.com/office/drawing/2014/main" id="{2DA577B5-3108-49C1-BEBA-7A1A6BFD80EF}"/>
              </a:ext>
            </a:extLst>
          </p:cNvPr>
          <p:cNvPicPr>
            <a:picLocks noChangeAspect="1"/>
          </p:cNvPicPr>
          <p:nvPr/>
        </p:nvPicPr>
        <p:blipFill>
          <a:blip r:embed="rId3"/>
          <a:stretch>
            <a:fillRect/>
          </a:stretch>
        </p:blipFill>
        <p:spPr>
          <a:xfrm>
            <a:off x="2376586" y="1511291"/>
            <a:ext cx="7438825" cy="4295850"/>
          </a:xfrm>
          <a:prstGeom prst="rect">
            <a:avLst/>
          </a:prstGeom>
        </p:spPr>
      </p:pic>
    </p:spTree>
    <p:extLst>
      <p:ext uri="{BB962C8B-B14F-4D97-AF65-F5344CB8AC3E}">
        <p14:creationId xmlns:p14="http://schemas.microsoft.com/office/powerpoint/2010/main" val="3372854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6</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972151"/>
            <a:ext cx="11275829" cy="45220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p:txBody>
      </p:sp>
      <p:pic>
        <p:nvPicPr>
          <p:cNvPr id="4" name="Picture 3" descr="Visual of rule 40100-000c and 40100-0158 description&#10;">
            <a:extLst>
              <a:ext uri="{FF2B5EF4-FFF2-40B4-BE49-F238E27FC236}">
                <a16:creationId xmlns:a16="http://schemas.microsoft.com/office/drawing/2014/main" id="{4238926D-AB3F-0676-6681-1CCC75F95AF6}"/>
              </a:ext>
            </a:extLst>
          </p:cNvPr>
          <p:cNvPicPr>
            <a:picLocks noChangeAspect="1"/>
          </p:cNvPicPr>
          <p:nvPr/>
        </p:nvPicPr>
        <p:blipFill>
          <a:blip r:embed="rId3"/>
          <a:stretch>
            <a:fillRect/>
          </a:stretch>
        </p:blipFill>
        <p:spPr>
          <a:xfrm>
            <a:off x="1547090" y="2127564"/>
            <a:ext cx="9251988" cy="3273456"/>
          </a:xfrm>
          <a:prstGeom prst="rect">
            <a:avLst/>
          </a:prstGeom>
        </p:spPr>
      </p:pic>
    </p:spTree>
    <p:extLst>
      <p:ext uri="{BB962C8B-B14F-4D97-AF65-F5344CB8AC3E}">
        <p14:creationId xmlns:p14="http://schemas.microsoft.com/office/powerpoint/2010/main" val="4152844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020278"/>
            <a:ext cx="11275829" cy="447389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190 and 40100-0191 description.">
            <a:extLst>
              <a:ext uri="{FF2B5EF4-FFF2-40B4-BE49-F238E27FC236}">
                <a16:creationId xmlns:a16="http://schemas.microsoft.com/office/drawing/2014/main" id="{14A51C6F-7F8E-1235-B9B2-F71D90C839E8}"/>
              </a:ext>
            </a:extLst>
          </p:cNvPr>
          <p:cNvPicPr>
            <a:picLocks noChangeAspect="1"/>
          </p:cNvPicPr>
          <p:nvPr/>
        </p:nvPicPr>
        <p:blipFill>
          <a:blip r:embed="rId3"/>
          <a:stretch>
            <a:fillRect/>
          </a:stretch>
        </p:blipFill>
        <p:spPr>
          <a:xfrm>
            <a:off x="1915329" y="1713138"/>
            <a:ext cx="8371239" cy="3847359"/>
          </a:xfrm>
          <a:prstGeom prst="rect">
            <a:avLst/>
          </a:prstGeom>
        </p:spPr>
      </p:pic>
    </p:spTree>
    <p:extLst>
      <p:ext uri="{BB962C8B-B14F-4D97-AF65-F5344CB8AC3E}">
        <p14:creationId xmlns:p14="http://schemas.microsoft.com/office/powerpoint/2010/main" val="3501367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8</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08522"/>
            <a:ext cx="11275829" cy="468565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192, 40203-0027 and 40203-0030 description.">
            <a:extLst>
              <a:ext uri="{FF2B5EF4-FFF2-40B4-BE49-F238E27FC236}">
                <a16:creationId xmlns:a16="http://schemas.microsoft.com/office/drawing/2014/main" id="{EBA5A795-A38C-64A5-9881-7F0B2D4E556D}"/>
              </a:ext>
            </a:extLst>
          </p:cNvPr>
          <p:cNvPicPr>
            <a:picLocks noChangeAspect="1"/>
          </p:cNvPicPr>
          <p:nvPr/>
        </p:nvPicPr>
        <p:blipFill>
          <a:blip r:embed="rId3"/>
          <a:stretch>
            <a:fillRect/>
          </a:stretch>
        </p:blipFill>
        <p:spPr>
          <a:xfrm>
            <a:off x="1806472" y="1445264"/>
            <a:ext cx="8737395" cy="4185187"/>
          </a:xfrm>
          <a:prstGeom prst="rect">
            <a:avLst/>
          </a:prstGeom>
        </p:spPr>
      </p:pic>
    </p:spTree>
    <p:extLst>
      <p:ext uri="{BB962C8B-B14F-4D97-AF65-F5344CB8AC3E}">
        <p14:creationId xmlns:p14="http://schemas.microsoft.com/office/powerpoint/2010/main" val="2720537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9</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18586"/>
            <a:ext cx="11275829" cy="437559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Removed the following business rule:</a:t>
            </a:r>
          </a:p>
          <a:p>
            <a:pPr lvl="1">
              <a:buClr>
                <a:srgbClr val="F16038"/>
              </a:buClr>
            </a:pPr>
            <a:r>
              <a:rPr lang="en-US">
                <a:solidFill>
                  <a:srgbClr val="595959"/>
                </a:solidFill>
              </a:rPr>
              <a:t>40203-0042: For the 2023-2024 PEIMS Fall Submission, </a:t>
            </a:r>
            <a:r>
              <a:rPr lang="en-US" err="1">
                <a:solidFill>
                  <a:srgbClr val="595959"/>
                </a:solidFill>
              </a:rPr>
              <a:t>AssociateDegreeIndicator</a:t>
            </a:r>
            <a:r>
              <a:rPr lang="en-US">
                <a:solidFill>
                  <a:srgbClr val="595959"/>
                </a:solidFill>
              </a:rPr>
              <a:t> must be blank/not reported, "0", or "1".</a:t>
            </a:r>
            <a:endParaRPr lang="en-US">
              <a:solidFill>
                <a:srgbClr val="0D6CB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333743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04974" y="130211"/>
            <a:ext cx="11121657" cy="751350"/>
          </a:xfrm>
        </p:spPr>
        <p:txBody>
          <a:bodyPr anchor="ctr">
            <a:normAutofit/>
          </a:bodyPr>
          <a:lstStyle/>
          <a:p>
            <a:r>
              <a:rPr lang="en-US" sz="4000"/>
              <a:t>AGENDA – PEIMS FALL</a:t>
            </a:r>
          </a:p>
        </p:txBody>
      </p:sp>
      <p:pic>
        <p:nvPicPr>
          <p:cNvPr id="9" name="Picture 8" descr="Hourglass and a calendar">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l="8558" r="8558"/>
          <a:stretch/>
        </p:blipFill>
        <p:spPr>
          <a:xfrm>
            <a:off x="304974" y="881561"/>
            <a:ext cx="11507151" cy="5044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3"/>
          </p:nvPr>
        </p:nvSpPr>
        <p:spPr>
          <a:xfrm>
            <a:off x="712380" y="932360"/>
            <a:ext cx="5383212" cy="5009897"/>
          </a:xfrm>
        </p:spPr>
        <p:txBody>
          <a:bodyPr lIns="91440" tIns="45720" rIns="91440" bIns="45720" anchor="t"/>
          <a:lstStyle/>
          <a:p>
            <a:pPr>
              <a:lnSpc>
                <a:spcPct val="100000"/>
              </a:lnSpc>
              <a:spcBef>
                <a:spcPts val="400"/>
              </a:spcBef>
            </a:pPr>
            <a:r>
              <a:rPr lang="en-US" sz="1800" b="1">
                <a:ea typeface="+mn-lt"/>
                <a:cs typeface="+mn-lt"/>
              </a:rPr>
              <a:t>PROGRAM AREA</a:t>
            </a:r>
            <a:endParaRPr lang="en-US" sz="800">
              <a:cs typeface="Calibri"/>
            </a:endParaRPr>
          </a:p>
          <a:p>
            <a:pPr>
              <a:lnSpc>
                <a:spcPct val="100000"/>
              </a:lnSpc>
              <a:spcBef>
                <a:spcPts val="400"/>
              </a:spcBef>
            </a:pPr>
            <a:r>
              <a:rPr lang="en-US" sz="1800" b="1">
                <a:ea typeface="+mn-lt"/>
                <a:cs typeface="+mn-lt"/>
              </a:rPr>
              <a:t>2024-2025 SCHOOL YEAR</a:t>
            </a:r>
          </a:p>
          <a:p>
            <a:pPr lvl="1">
              <a:lnSpc>
                <a:spcPct val="100000"/>
              </a:lnSpc>
              <a:spcBef>
                <a:spcPts val="400"/>
              </a:spcBef>
            </a:pPr>
            <a:r>
              <a:rPr lang="en-US" sz="1600">
                <a:ea typeface="+mn-lt"/>
                <a:cs typeface="+mn-lt"/>
              </a:rPr>
              <a:t>Application Updates</a:t>
            </a:r>
          </a:p>
          <a:p>
            <a:pPr lvl="1">
              <a:lnSpc>
                <a:spcPct val="100000"/>
              </a:lnSpc>
              <a:spcBef>
                <a:spcPts val="400"/>
              </a:spcBef>
            </a:pPr>
            <a:r>
              <a:rPr lang="en-US" sz="1600">
                <a:ea typeface="+mn-lt"/>
                <a:cs typeface="+mn-lt"/>
              </a:rPr>
              <a:t>Data Element Updates</a:t>
            </a:r>
          </a:p>
          <a:p>
            <a:pPr lvl="1">
              <a:lnSpc>
                <a:spcPct val="100000"/>
              </a:lnSpc>
              <a:spcBef>
                <a:spcPts val="400"/>
              </a:spcBef>
            </a:pPr>
            <a:r>
              <a:rPr lang="en-US" sz="1600">
                <a:ea typeface="+mn-lt"/>
                <a:cs typeface="+mn-lt"/>
              </a:rPr>
              <a:t>Report Updates</a:t>
            </a:r>
          </a:p>
          <a:p>
            <a:pPr lvl="1">
              <a:lnSpc>
                <a:spcPct val="100000"/>
              </a:lnSpc>
              <a:spcBef>
                <a:spcPts val="400"/>
              </a:spcBef>
            </a:pPr>
            <a:r>
              <a:rPr lang="en-US" sz="1600">
                <a:ea typeface="+mn-lt"/>
                <a:cs typeface="+mn-lt"/>
              </a:rPr>
              <a:t>Business Rule Updates</a:t>
            </a:r>
          </a:p>
          <a:p>
            <a:pPr lvl="1">
              <a:lnSpc>
                <a:spcPct val="100000"/>
              </a:lnSpc>
              <a:spcBef>
                <a:spcPts val="400"/>
              </a:spcBef>
            </a:pPr>
            <a:r>
              <a:rPr lang="en-US" sz="1600">
                <a:ea typeface="+mn-lt"/>
                <a:cs typeface="+mn-lt"/>
              </a:rPr>
              <a:t>TSDS Upgrade Project Updates</a:t>
            </a:r>
          </a:p>
          <a:p>
            <a:pPr>
              <a:lnSpc>
                <a:spcPct val="100000"/>
              </a:lnSpc>
              <a:spcBef>
                <a:spcPts val="400"/>
              </a:spcBef>
            </a:pPr>
            <a:r>
              <a:rPr lang="en-US" sz="1800" b="1">
                <a:ea typeface="+mn-lt"/>
                <a:cs typeface="+mn-lt"/>
              </a:rPr>
              <a:t>CLOSEOUT</a:t>
            </a:r>
          </a:p>
          <a:p>
            <a:pPr lvl="1">
              <a:lnSpc>
                <a:spcPct val="100000"/>
              </a:lnSpc>
              <a:spcBef>
                <a:spcPts val="400"/>
              </a:spcBef>
            </a:pPr>
            <a:r>
              <a:rPr lang="en-US" sz="1600">
                <a:ea typeface="+mn-lt"/>
                <a:cs typeface="+mn-lt"/>
              </a:rPr>
              <a:t>Timeline</a:t>
            </a:r>
          </a:p>
          <a:p>
            <a:pPr lvl="1">
              <a:lnSpc>
                <a:spcPct val="100000"/>
              </a:lnSpc>
              <a:spcBef>
                <a:spcPts val="400"/>
              </a:spcBef>
            </a:pPr>
            <a:r>
              <a:rPr lang="en-US" sz="1600">
                <a:ea typeface="+mn-lt"/>
                <a:cs typeface="+mn-lt"/>
              </a:rPr>
              <a:t>Frequently Asked Questions</a:t>
            </a:r>
          </a:p>
          <a:p>
            <a:pPr lvl="1">
              <a:lnSpc>
                <a:spcPct val="100000"/>
              </a:lnSpc>
              <a:spcBef>
                <a:spcPts val="400"/>
              </a:spcBef>
            </a:pPr>
            <a:r>
              <a:rPr lang="en-US" sz="1600">
                <a:ea typeface="+mn-lt"/>
                <a:cs typeface="+mn-lt"/>
              </a:rPr>
              <a:t>Technical Resources</a:t>
            </a:r>
          </a:p>
          <a:p>
            <a:pPr lvl="1">
              <a:lnSpc>
                <a:spcPct val="100000"/>
              </a:lnSpc>
              <a:spcBef>
                <a:spcPts val="400"/>
              </a:spcBef>
            </a:pPr>
            <a:r>
              <a:rPr lang="en-US" sz="1600">
                <a:ea typeface="+mn-lt"/>
                <a:cs typeface="+mn-lt"/>
              </a:rPr>
              <a:t>Questions</a:t>
            </a:r>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a:cs typeface="Calibri"/>
              </a:rPr>
              <a:t>TSDS UPGRADE PROJECT UPDATES</a:t>
            </a: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tx1">
                    <a:lumMod val="65000"/>
                    <a:lumOff val="35000"/>
                  </a:schemeClr>
                </a:solidFill>
              </a:rPr>
              <a:t>Data Element Name Changes:</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aphicFrame>
        <p:nvGraphicFramePr>
          <p:cNvPr id="2" name="Table 3">
            <a:extLst>
              <a:ext uri="{FF2B5EF4-FFF2-40B4-BE49-F238E27FC236}">
                <a16:creationId xmlns:a16="http://schemas.microsoft.com/office/drawing/2014/main" id="{75D1D094-4968-9B49-2C55-F6861D9909B6}"/>
              </a:ext>
            </a:extLst>
          </p:cNvPr>
          <p:cNvGraphicFramePr>
            <a:graphicFrameLocks noGrp="1"/>
          </p:cNvGraphicFramePr>
          <p:nvPr>
            <p:extLst>
              <p:ext uri="{D42A27DB-BD31-4B8C-83A1-F6EECF244321}">
                <p14:modId xmlns:p14="http://schemas.microsoft.com/office/powerpoint/2010/main" val="3428974248"/>
              </p:ext>
            </p:extLst>
          </p:nvPr>
        </p:nvGraphicFramePr>
        <p:xfrm>
          <a:off x="1283587" y="1950129"/>
          <a:ext cx="9624824" cy="2957742"/>
        </p:xfrm>
        <a:graphic>
          <a:graphicData uri="http://schemas.openxmlformats.org/drawingml/2006/table">
            <a:tbl>
              <a:tblPr firstRow="1" bandRow="1">
                <a:tableStyleId>{5C22544A-7EE6-4342-B048-85BDC9FD1C3A}</a:tableStyleId>
              </a:tblPr>
              <a:tblGrid>
                <a:gridCol w="2307339">
                  <a:extLst>
                    <a:ext uri="{9D8B030D-6E8A-4147-A177-3AD203B41FA5}">
                      <a16:colId xmlns:a16="http://schemas.microsoft.com/office/drawing/2014/main" val="4096978940"/>
                    </a:ext>
                  </a:extLst>
                </a:gridCol>
                <a:gridCol w="3495673">
                  <a:extLst>
                    <a:ext uri="{9D8B030D-6E8A-4147-A177-3AD203B41FA5}">
                      <a16:colId xmlns:a16="http://schemas.microsoft.com/office/drawing/2014/main" val="1148185853"/>
                    </a:ext>
                  </a:extLst>
                </a:gridCol>
                <a:gridCol w="3821812">
                  <a:extLst>
                    <a:ext uri="{9D8B030D-6E8A-4147-A177-3AD203B41FA5}">
                      <a16:colId xmlns:a16="http://schemas.microsoft.com/office/drawing/2014/main" val="4130512639"/>
                    </a:ext>
                  </a:extLst>
                </a:gridCol>
              </a:tblGrid>
              <a:tr h="603606">
                <a:tc>
                  <a:txBody>
                    <a:bodyPr/>
                    <a:lstStyle/>
                    <a:p>
                      <a:r>
                        <a:rPr lang="en-US"/>
                        <a:t>Data Element ID</a:t>
                      </a:r>
                    </a:p>
                  </a:txBody>
                  <a:tcPr anchor="ctr"/>
                </a:tc>
                <a:tc>
                  <a:txBody>
                    <a:bodyPr/>
                    <a:lstStyle/>
                    <a:p>
                      <a:r>
                        <a:rPr lang="en-US"/>
                        <a:t>XML Data Element Name</a:t>
                      </a:r>
                    </a:p>
                  </a:txBody>
                  <a:tcPr anchor="ctr"/>
                </a:tc>
                <a:tc>
                  <a:txBody>
                    <a:bodyPr/>
                    <a:lstStyle/>
                    <a:p>
                      <a:r>
                        <a:rPr lang="en-US"/>
                        <a:t>Upgrade Data Element Name</a:t>
                      </a:r>
                    </a:p>
                  </a:txBody>
                  <a:tcPr anchor="ctr"/>
                </a:tc>
                <a:extLst>
                  <a:ext uri="{0D108BD9-81ED-4DB2-BD59-A6C34878D82A}">
                    <a16:rowId xmlns:a16="http://schemas.microsoft.com/office/drawing/2014/main" val="3739744193"/>
                  </a:ext>
                </a:extLst>
              </a:tr>
              <a:tr h="392356">
                <a:tc>
                  <a:txBody>
                    <a:bodyPr/>
                    <a:lstStyle/>
                    <a:p>
                      <a:r>
                        <a:rPr lang="en-US"/>
                        <a:t>E0316B (was E0316)</a:t>
                      </a:r>
                    </a:p>
                  </a:txBody>
                  <a:tcPr/>
                </a:tc>
                <a:tc>
                  <a:txBody>
                    <a:bodyPr/>
                    <a:lstStyle/>
                    <a:p>
                      <a:r>
                        <a:rPr lang="en-US"/>
                        <a:t>FUND-CODE</a:t>
                      </a:r>
                    </a:p>
                  </a:txBody>
                  <a:tcPr/>
                </a:tc>
                <a:tc>
                  <a:txBody>
                    <a:bodyPr/>
                    <a:lstStyle/>
                    <a:p>
                      <a:r>
                        <a:rPr lang="en-US" err="1"/>
                        <a:t>BudgetFund</a:t>
                      </a:r>
                      <a:endParaRPr lang="en-US"/>
                    </a:p>
                  </a:txBody>
                  <a:tcPr/>
                </a:tc>
                <a:extLst>
                  <a:ext uri="{0D108BD9-81ED-4DB2-BD59-A6C34878D82A}">
                    <a16:rowId xmlns:a16="http://schemas.microsoft.com/office/drawing/2014/main" val="967701964"/>
                  </a:ext>
                </a:extLst>
              </a:tr>
              <a:tr h="392356">
                <a:tc>
                  <a:txBody>
                    <a:bodyPr/>
                    <a:lstStyle/>
                    <a:p>
                      <a:r>
                        <a:rPr lang="en-US"/>
                        <a:t>E0317B (was E0317)</a:t>
                      </a:r>
                    </a:p>
                  </a:txBody>
                  <a:tcPr/>
                </a:tc>
                <a:tc>
                  <a:txBody>
                    <a:bodyPr/>
                    <a:lstStyle/>
                    <a:p>
                      <a:r>
                        <a:rPr lang="en-US"/>
                        <a:t>FUNCTION-CODE</a:t>
                      </a:r>
                    </a:p>
                  </a:txBody>
                  <a:tcPr/>
                </a:tc>
                <a:tc>
                  <a:txBody>
                    <a:bodyPr/>
                    <a:lstStyle/>
                    <a:p>
                      <a:r>
                        <a:rPr lang="en-US" err="1"/>
                        <a:t>BudgetFunction</a:t>
                      </a:r>
                      <a:endParaRPr lang="en-US"/>
                    </a:p>
                  </a:txBody>
                  <a:tcPr/>
                </a:tc>
                <a:extLst>
                  <a:ext uri="{0D108BD9-81ED-4DB2-BD59-A6C34878D82A}">
                    <a16:rowId xmlns:a16="http://schemas.microsoft.com/office/drawing/2014/main" val="2526284025"/>
                  </a:ext>
                </a:extLst>
              </a:tr>
              <a:tr h="392356">
                <a:tc>
                  <a:txBody>
                    <a:bodyPr/>
                    <a:lstStyle/>
                    <a:p>
                      <a:r>
                        <a:rPr lang="en-US"/>
                        <a:t>E3018B (was E0318)</a:t>
                      </a:r>
                    </a:p>
                  </a:txBody>
                  <a:tcPr/>
                </a:tc>
                <a:tc>
                  <a:txBody>
                    <a:bodyPr/>
                    <a:lstStyle/>
                    <a:p>
                      <a:r>
                        <a:rPr lang="en-US"/>
                        <a:t>OBJECT-CODE</a:t>
                      </a:r>
                    </a:p>
                  </a:txBody>
                  <a:tcPr/>
                </a:tc>
                <a:tc>
                  <a:txBody>
                    <a:bodyPr/>
                    <a:lstStyle/>
                    <a:p>
                      <a:r>
                        <a:rPr lang="en-US" err="1"/>
                        <a:t>BudgetObject</a:t>
                      </a:r>
                      <a:endParaRPr lang="en-US"/>
                    </a:p>
                  </a:txBody>
                  <a:tcPr/>
                </a:tc>
                <a:extLst>
                  <a:ext uri="{0D108BD9-81ED-4DB2-BD59-A6C34878D82A}">
                    <a16:rowId xmlns:a16="http://schemas.microsoft.com/office/drawing/2014/main" val="4164105440"/>
                  </a:ext>
                </a:extLst>
              </a:tr>
              <a:tr h="392356">
                <a:tc>
                  <a:txBody>
                    <a:bodyPr/>
                    <a:lstStyle/>
                    <a:p>
                      <a:r>
                        <a:rPr lang="en-US"/>
                        <a:t>E0320B (was E0320)</a:t>
                      </a:r>
                    </a:p>
                  </a:txBody>
                  <a:tcPr/>
                </a:tc>
                <a:tc>
                  <a:txBody>
                    <a:bodyPr/>
                    <a:lstStyle/>
                    <a:p>
                      <a:r>
                        <a:rPr lang="en-US"/>
                        <a:t>PROGRAM-INTENT-CODE</a:t>
                      </a:r>
                    </a:p>
                  </a:txBody>
                  <a:tcPr/>
                </a:tc>
                <a:tc>
                  <a:txBody>
                    <a:bodyPr/>
                    <a:lstStyle/>
                    <a:p>
                      <a:r>
                        <a:rPr lang="en-US" err="1"/>
                        <a:t>BudgetProgramIntent</a:t>
                      </a:r>
                      <a:endParaRPr lang="en-US"/>
                    </a:p>
                  </a:txBody>
                  <a:tcPr/>
                </a:tc>
                <a:extLst>
                  <a:ext uri="{0D108BD9-81ED-4DB2-BD59-A6C34878D82A}">
                    <a16:rowId xmlns:a16="http://schemas.microsoft.com/office/drawing/2014/main" val="470226411"/>
                  </a:ext>
                </a:extLst>
              </a:tr>
              <a:tr h="392356">
                <a:tc>
                  <a:txBody>
                    <a:bodyPr/>
                    <a:lstStyle/>
                    <a:p>
                      <a:r>
                        <a:rPr lang="en-US"/>
                        <a:t>E3010</a:t>
                      </a:r>
                    </a:p>
                  </a:txBody>
                  <a:tcPr/>
                </a:tc>
                <a:tc>
                  <a:txBody>
                    <a:bodyPr/>
                    <a:lstStyle/>
                    <a:p>
                      <a:r>
                        <a:rPr lang="en-US"/>
                        <a:t>N/A</a:t>
                      </a:r>
                    </a:p>
                  </a:txBody>
                  <a:tcPr/>
                </a:tc>
                <a:tc>
                  <a:txBody>
                    <a:bodyPr/>
                    <a:lstStyle/>
                    <a:p>
                      <a:r>
                        <a:rPr lang="en-US" err="1"/>
                        <a:t>BeginDate</a:t>
                      </a:r>
                      <a:endParaRPr lang="en-US"/>
                    </a:p>
                  </a:txBody>
                  <a:tcPr/>
                </a:tc>
                <a:extLst>
                  <a:ext uri="{0D108BD9-81ED-4DB2-BD59-A6C34878D82A}">
                    <a16:rowId xmlns:a16="http://schemas.microsoft.com/office/drawing/2014/main" val="3342469702"/>
                  </a:ext>
                </a:extLst>
              </a:tr>
              <a:tr h="392356">
                <a:tc>
                  <a:txBody>
                    <a:bodyPr/>
                    <a:lstStyle/>
                    <a:p>
                      <a:r>
                        <a:rPr lang="en-US"/>
                        <a:t>E3020</a:t>
                      </a:r>
                    </a:p>
                  </a:txBody>
                  <a:tcPr/>
                </a:tc>
                <a:tc>
                  <a:txBody>
                    <a:bodyPr/>
                    <a:lstStyle/>
                    <a:p>
                      <a:r>
                        <a:rPr lang="en-US"/>
                        <a:t>N/A</a:t>
                      </a:r>
                    </a:p>
                  </a:txBody>
                  <a:tcPr/>
                </a:tc>
                <a:tc>
                  <a:txBody>
                    <a:bodyPr/>
                    <a:lstStyle/>
                    <a:p>
                      <a:r>
                        <a:rPr lang="en-US" err="1"/>
                        <a:t>EndDate</a:t>
                      </a:r>
                      <a:endParaRPr lang="en-US"/>
                    </a:p>
                  </a:txBody>
                  <a:tcPr/>
                </a:tc>
                <a:extLst>
                  <a:ext uri="{0D108BD9-81ED-4DB2-BD59-A6C34878D82A}">
                    <a16:rowId xmlns:a16="http://schemas.microsoft.com/office/drawing/2014/main" val="547134554"/>
                  </a:ext>
                </a:extLst>
              </a:tr>
            </a:tbl>
          </a:graphicData>
        </a:graphic>
      </p:graphicFrame>
    </p:spTree>
    <p:extLst>
      <p:ext uri="{BB962C8B-B14F-4D97-AF65-F5344CB8AC3E}">
        <p14:creationId xmlns:p14="http://schemas.microsoft.com/office/powerpoint/2010/main" val="3860888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1</a:t>
            </a:r>
          </a:p>
        </p:txBody>
      </p:sp>
      <p:sp>
        <p:nvSpPr>
          <p:cNvPr id="4" name="Content Placeholder 3">
            <a:extLst>
              <a:ext uri="{FF2B5EF4-FFF2-40B4-BE49-F238E27FC236}">
                <a16:creationId xmlns:a16="http://schemas.microsoft.com/office/drawing/2014/main" id="{254E4961-E863-7593-E2C2-FDB582B91694}"/>
              </a:ext>
            </a:extLst>
          </p:cNvPr>
          <p:cNvSpPr>
            <a:spLocks noGrp="1"/>
          </p:cNvSpPr>
          <p:nvPr>
            <p:ph idx="1"/>
          </p:nvPr>
        </p:nvSpPr>
        <p:spPr>
          <a:xfrm>
            <a:off x="712380" y="904580"/>
            <a:ext cx="10623762" cy="4942409"/>
          </a:xfrm>
        </p:spPr>
        <p:txBody>
          <a:bodyPr/>
          <a:lstStyle/>
          <a:p>
            <a:r>
              <a:rPr lang="en-US" b="1">
                <a:solidFill>
                  <a:schemeClr val="tx1">
                    <a:lumMod val="65000"/>
                    <a:lumOff val="35000"/>
                  </a:schemeClr>
                </a:solidFill>
              </a:rPr>
              <a:t>Data Element Name Changes:</a:t>
            </a:r>
          </a:p>
        </p:txBody>
      </p:sp>
      <p:sp>
        <p:nvSpPr>
          <p:cNvPr id="8" name="Content Placeholder 3" descr="Visual of data element name changes part 2">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aphicFrame>
        <p:nvGraphicFramePr>
          <p:cNvPr id="2" name="Table 3">
            <a:extLst>
              <a:ext uri="{FF2B5EF4-FFF2-40B4-BE49-F238E27FC236}">
                <a16:creationId xmlns:a16="http://schemas.microsoft.com/office/drawing/2014/main" id="{75D1D094-4968-9B49-2C55-F6861D9909B6}"/>
              </a:ext>
            </a:extLst>
          </p:cNvPr>
          <p:cNvGraphicFramePr>
            <a:graphicFrameLocks noGrp="1"/>
          </p:cNvGraphicFramePr>
          <p:nvPr>
            <p:extLst>
              <p:ext uri="{D42A27DB-BD31-4B8C-83A1-F6EECF244321}">
                <p14:modId xmlns:p14="http://schemas.microsoft.com/office/powerpoint/2010/main" val="3573568320"/>
              </p:ext>
            </p:extLst>
          </p:nvPr>
        </p:nvGraphicFramePr>
        <p:xfrm>
          <a:off x="1283587" y="1606653"/>
          <a:ext cx="9624824" cy="3423709"/>
        </p:xfrm>
        <a:graphic>
          <a:graphicData uri="http://schemas.openxmlformats.org/drawingml/2006/table">
            <a:tbl>
              <a:tblPr firstRow="1" bandRow="1">
                <a:tableStyleId>{5C22544A-7EE6-4342-B048-85BDC9FD1C3A}</a:tableStyleId>
              </a:tblPr>
              <a:tblGrid>
                <a:gridCol w="2307339">
                  <a:extLst>
                    <a:ext uri="{9D8B030D-6E8A-4147-A177-3AD203B41FA5}">
                      <a16:colId xmlns:a16="http://schemas.microsoft.com/office/drawing/2014/main" val="4096978940"/>
                    </a:ext>
                  </a:extLst>
                </a:gridCol>
                <a:gridCol w="3495673">
                  <a:extLst>
                    <a:ext uri="{9D8B030D-6E8A-4147-A177-3AD203B41FA5}">
                      <a16:colId xmlns:a16="http://schemas.microsoft.com/office/drawing/2014/main" val="1148185853"/>
                    </a:ext>
                  </a:extLst>
                </a:gridCol>
                <a:gridCol w="3821812">
                  <a:extLst>
                    <a:ext uri="{9D8B030D-6E8A-4147-A177-3AD203B41FA5}">
                      <a16:colId xmlns:a16="http://schemas.microsoft.com/office/drawing/2014/main" val="4130512639"/>
                    </a:ext>
                  </a:extLst>
                </a:gridCol>
              </a:tblGrid>
              <a:tr h="677217">
                <a:tc>
                  <a:txBody>
                    <a:bodyPr/>
                    <a:lstStyle/>
                    <a:p>
                      <a:r>
                        <a:rPr lang="en-US"/>
                        <a:t>Data Element ID</a:t>
                      </a:r>
                    </a:p>
                  </a:txBody>
                  <a:tcPr anchor="ctr"/>
                </a:tc>
                <a:tc>
                  <a:txBody>
                    <a:bodyPr/>
                    <a:lstStyle/>
                    <a:p>
                      <a:r>
                        <a:rPr lang="en-US"/>
                        <a:t>XML Data Element Name</a:t>
                      </a:r>
                    </a:p>
                  </a:txBody>
                  <a:tcPr anchor="ctr"/>
                </a:tc>
                <a:tc>
                  <a:txBody>
                    <a:bodyPr/>
                    <a:lstStyle/>
                    <a:p>
                      <a:r>
                        <a:rPr lang="en-US"/>
                        <a:t>Upgrade Data Element Name</a:t>
                      </a:r>
                    </a:p>
                  </a:txBody>
                  <a:tcPr anchor="ctr"/>
                </a:tc>
                <a:extLst>
                  <a:ext uri="{0D108BD9-81ED-4DB2-BD59-A6C34878D82A}">
                    <a16:rowId xmlns:a16="http://schemas.microsoft.com/office/drawing/2014/main" val="3739744193"/>
                  </a:ext>
                </a:extLst>
              </a:tr>
              <a:tr h="392356">
                <a:tc>
                  <a:txBody>
                    <a:bodyPr/>
                    <a:lstStyle/>
                    <a:p>
                      <a:r>
                        <a:rPr lang="en-US"/>
                        <a:t>E0791</a:t>
                      </a:r>
                    </a:p>
                  </a:txBody>
                  <a:tcPr/>
                </a:tc>
                <a:tc>
                  <a:txBody>
                    <a:bodyPr/>
                    <a:lstStyle/>
                    <a:p>
                      <a:r>
                        <a:rPr lang="en-US"/>
                        <a:t>DATE-OF-GRADUATION</a:t>
                      </a:r>
                    </a:p>
                  </a:txBody>
                  <a:tcPr/>
                </a:tc>
                <a:tc>
                  <a:txBody>
                    <a:bodyPr/>
                    <a:lstStyle/>
                    <a:p>
                      <a:r>
                        <a:rPr lang="en-US" err="1"/>
                        <a:t>DiplomaAwardDate</a:t>
                      </a:r>
                      <a:endParaRPr lang="en-US"/>
                    </a:p>
                  </a:txBody>
                  <a:tcPr/>
                </a:tc>
                <a:extLst>
                  <a:ext uri="{0D108BD9-81ED-4DB2-BD59-A6C34878D82A}">
                    <a16:rowId xmlns:a16="http://schemas.microsoft.com/office/drawing/2014/main" val="967701964"/>
                  </a:ext>
                </a:extLst>
              </a:tr>
              <a:tr h="392356">
                <a:tc>
                  <a:txBody>
                    <a:bodyPr/>
                    <a:lstStyle/>
                    <a:p>
                      <a:r>
                        <a:rPr lang="en-US"/>
                        <a:t>E3015 (was E0041)</a:t>
                      </a:r>
                    </a:p>
                  </a:txBody>
                  <a:tcPr/>
                </a:tc>
                <a:tc>
                  <a:txBody>
                    <a:bodyPr/>
                    <a:lstStyle/>
                    <a:p>
                      <a:r>
                        <a:rPr lang="en-US"/>
                        <a:t>PRIMARY-DISABILITY-CODE</a:t>
                      </a:r>
                    </a:p>
                  </a:txBody>
                  <a:tcPr/>
                </a:tc>
                <a:tc>
                  <a:txBody>
                    <a:bodyPr/>
                    <a:lstStyle/>
                    <a:p>
                      <a:r>
                        <a:rPr lang="en-US"/>
                        <a:t>Disability</a:t>
                      </a:r>
                    </a:p>
                  </a:txBody>
                  <a:tcPr/>
                </a:tc>
                <a:extLst>
                  <a:ext uri="{0D108BD9-81ED-4DB2-BD59-A6C34878D82A}">
                    <a16:rowId xmlns:a16="http://schemas.microsoft.com/office/drawing/2014/main" val="2526284025"/>
                  </a:ext>
                </a:extLst>
              </a:tr>
              <a:tr h="392356">
                <a:tc>
                  <a:txBody>
                    <a:bodyPr/>
                    <a:lstStyle/>
                    <a:p>
                      <a:r>
                        <a:rPr lang="en-US"/>
                        <a:t>E3015 (was E0834)</a:t>
                      </a:r>
                    </a:p>
                  </a:txBody>
                  <a:tcPr/>
                </a:tc>
                <a:tc>
                  <a:txBody>
                    <a:bodyPr/>
                    <a:lstStyle/>
                    <a:p>
                      <a:r>
                        <a:rPr lang="en-US"/>
                        <a:t>SECONDARY-DISABILITY-CODE</a:t>
                      </a:r>
                    </a:p>
                  </a:txBody>
                  <a:tcPr/>
                </a:tc>
                <a:tc>
                  <a:txBody>
                    <a:bodyPr/>
                    <a:lstStyle/>
                    <a:p>
                      <a:r>
                        <a:rPr lang="en-US"/>
                        <a:t>Disability</a:t>
                      </a:r>
                    </a:p>
                  </a:txBody>
                  <a:tcPr/>
                </a:tc>
                <a:extLst>
                  <a:ext uri="{0D108BD9-81ED-4DB2-BD59-A6C34878D82A}">
                    <a16:rowId xmlns:a16="http://schemas.microsoft.com/office/drawing/2014/main" val="4164105440"/>
                  </a:ext>
                </a:extLst>
              </a:tr>
              <a:tr h="392356">
                <a:tc>
                  <a:txBody>
                    <a:bodyPr/>
                    <a:lstStyle/>
                    <a:p>
                      <a:r>
                        <a:rPr lang="en-US"/>
                        <a:t>E3015 (was E0835)</a:t>
                      </a:r>
                    </a:p>
                  </a:txBody>
                  <a:tcPr/>
                </a:tc>
                <a:tc>
                  <a:txBody>
                    <a:bodyPr/>
                    <a:lstStyle/>
                    <a:p>
                      <a:r>
                        <a:rPr lang="en-US"/>
                        <a:t>TERTIARY-DISABILITY-CODE</a:t>
                      </a:r>
                    </a:p>
                  </a:txBody>
                  <a:tcPr/>
                </a:tc>
                <a:tc>
                  <a:txBody>
                    <a:bodyPr/>
                    <a:lstStyle/>
                    <a:p>
                      <a:r>
                        <a:rPr lang="en-US"/>
                        <a:t>Disability</a:t>
                      </a:r>
                    </a:p>
                  </a:txBody>
                  <a:tcPr/>
                </a:tc>
                <a:extLst>
                  <a:ext uri="{0D108BD9-81ED-4DB2-BD59-A6C34878D82A}">
                    <a16:rowId xmlns:a16="http://schemas.microsoft.com/office/drawing/2014/main" val="470226411"/>
                  </a:ext>
                </a:extLst>
              </a:tr>
              <a:tr h="392356">
                <a:tc>
                  <a:txBody>
                    <a:bodyPr/>
                    <a:lstStyle/>
                    <a:p>
                      <a:r>
                        <a:rPr lang="en-US"/>
                        <a:t>E1001</a:t>
                      </a:r>
                    </a:p>
                  </a:txBody>
                  <a:tcPr/>
                </a:tc>
                <a:tc>
                  <a:txBody>
                    <a:bodyPr/>
                    <a:lstStyle/>
                    <a:p>
                      <a:r>
                        <a:rPr lang="en-US"/>
                        <a:t>LEAVER-REASON-CODE</a:t>
                      </a:r>
                    </a:p>
                  </a:txBody>
                  <a:tcPr/>
                </a:tc>
                <a:tc>
                  <a:txBody>
                    <a:bodyPr/>
                    <a:lstStyle/>
                    <a:p>
                      <a:r>
                        <a:rPr lang="en-US" err="1"/>
                        <a:t>ExitWithdrawType</a:t>
                      </a:r>
                      <a:endParaRPr lang="en-US"/>
                    </a:p>
                  </a:txBody>
                  <a:tcPr/>
                </a:tc>
                <a:extLst>
                  <a:ext uri="{0D108BD9-81ED-4DB2-BD59-A6C34878D82A}">
                    <a16:rowId xmlns:a16="http://schemas.microsoft.com/office/drawing/2014/main" val="3342469702"/>
                  </a:ext>
                </a:extLst>
              </a:tr>
              <a:tr h="392356">
                <a:tc>
                  <a:txBody>
                    <a:bodyPr/>
                    <a:lstStyle/>
                    <a:p>
                      <a:r>
                        <a:rPr lang="en-US"/>
                        <a:t>E1056</a:t>
                      </a:r>
                    </a:p>
                  </a:txBody>
                  <a:tcPr/>
                </a:tc>
                <a:tc>
                  <a:txBody>
                    <a:bodyPr/>
                    <a:lstStyle/>
                    <a:p>
                      <a:r>
                        <a:rPr lang="en-US"/>
                        <a:t>CLASS-ID-NUMBER</a:t>
                      </a:r>
                    </a:p>
                  </a:txBody>
                  <a:tcPr/>
                </a:tc>
                <a:tc>
                  <a:txBody>
                    <a:bodyPr/>
                    <a:lstStyle/>
                    <a:p>
                      <a:r>
                        <a:rPr lang="en-US" err="1"/>
                        <a:t>SectionIdentifier</a:t>
                      </a:r>
                      <a:endParaRPr lang="en-US"/>
                    </a:p>
                  </a:txBody>
                  <a:tcPr/>
                </a:tc>
                <a:extLst>
                  <a:ext uri="{0D108BD9-81ED-4DB2-BD59-A6C34878D82A}">
                    <a16:rowId xmlns:a16="http://schemas.microsoft.com/office/drawing/2014/main" val="547134554"/>
                  </a:ext>
                </a:extLst>
              </a:tr>
              <a:tr h="392356">
                <a:tc>
                  <a:txBody>
                    <a:bodyPr/>
                    <a:lstStyle/>
                    <a:p>
                      <a:r>
                        <a:rPr lang="en-US"/>
                        <a:t>E1015</a:t>
                      </a:r>
                    </a:p>
                  </a:txBody>
                  <a:tcPr/>
                </a:tc>
                <a:tc>
                  <a:txBody>
                    <a:bodyPr/>
                    <a:lstStyle/>
                    <a:p>
                      <a:r>
                        <a:rPr lang="en-US"/>
                        <a:t>ESC-SSA-STAFF-INDICATOR-CODE</a:t>
                      </a:r>
                    </a:p>
                  </a:txBody>
                  <a:tcPr/>
                </a:tc>
                <a:tc>
                  <a:txBody>
                    <a:bodyPr/>
                    <a:lstStyle/>
                    <a:p>
                      <a:r>
                        <a:rPr lang="en-US" err="1"/>
                        <a:t>SharedServicesArrangementStaff</a:t>
                      </a:r>
                      <a:endParaRPr lang="en-US"/>
                    </a:p>
                  </a:txBody>
                  <a:tcPr/>
                </a:tc>
                <a:extLst>
                  <a:ext uri="{0D108BD9-81ED-4DB2-BD59-A6C34878D82A}">
                    <a16:rowId xmlns:a16="http://schemas.microsoft.com/office/drawing/2014/main" val="833281417"/>
                  </a:ext>
                </a:extLst>
              </a:tr>
            </a:tbl>
          </a:graphicData>
        </a:graphic>
      </p:graphicFrame>
    </p:spTree>
    <p:extLst>
      <p:ext uri="{BB962C8B-B14F-4D97-AF65-F5344CB8AC3E}">
        <p14:creationId xmlns:p14="http://schemas.microsoft.com/office/powerpoint/2010/main" val="2397495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5728-B671-FE2F-DAEE-8041D9C24B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7F2DC9-F78A-595B-781E-8A92CF2CC32D}"/>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2</a:t>
            </a:r>
            <a:endParaRPr lang="en-US" sz="4000">
              <a:solidFill>
                <a:schemeClr val="bg1"/>
              </a:solidFill>
            </a:endParaRPr>
          </a:p>
        </p:txBody>
      </p:sp>
      <p:sp>
        <p:nvSpPr>
          <p:cNvPr id="8" name="Content Placeholder 3" descr="Descriptor name changes visual">
            <a:extLst>
              <a:ext uri="{FF2B5EF4-FFF2-40B4-BE49-F238E27FC236}">
                <a16:creationId xmlns:a16="http://schemas.microsoft.com/office/drawing/2014/main" id="{61F31811-571B-DAC3-710A-2C7EA0068B2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aphicFrame>
        <p:nvGraphicFramePr>
          <p:cNvPr id="2" name="Table 3">
            <a:extLst>
              <a:ext uri="{FF2B5EF4-FFF2-40B4-BE49-F238E27FC236}">
                <a16:creationId xmlns:a16="http://schemas.microsoft.com/office/drawing/2014/main" id="{C9B1C4FD-6D3A-9B5E-0FC9-B1191E75A56C}"/>
              </a:ext>
            </a:extLst>
          </p:cNvPr>
          <p:cNvGraphicFramePr>
            <a:graphicFrameLocks noGrp="1"/>
          </p:cNvGraphicFramePr>
          <p:nvPr>
            <p:extLst>
              <p:ext uri="{D42A27DB-BD31-4B8C-83A1-F6EECF244321}">
                <p14:modId xmlns:p14="http://schemas.microsoft.com/office/powerpoint/2010/main" val="2832626442"/>
              </p:ext>
            </p:extLst>
          </p:nvPr>
        </p:nvGraphicFramePr>
        <p:xfrm>
          <a:off x="1283585" y="1999009"/>
          <a:ext cx="9624828" cy="2246641"/>
        </p:xfrm>
        <a:graphic>
          <a:graphicData uri="http://schemas.openxmlformats.org/drawingml/2006/table">
            <a:tbl>
              <a:tblPr firstRow="1" bandRow="1">
                <a:tableStyleId>{5C22544A-7EE6-4342-B048-85BDC9FD1C3A}</a:tableStyleId>
              </a:tblPr>
              <a:tblGrid>
                <a:gridCol w="2307340">
                  <a:extLst>
                    <a:ext uri="{9D8B030D-6E8A-4147-A177-3AD203B41FA5}">
                      <a16:colId xmlns:a16="http://schemas.microsoft.com/office/drawing/2014/main" val="4096978940"/>
                    </a:ext>
                  </a:extLst>
                </a:gridCol>
                <a:gridCol w="3495675">
                  <a:extLst>
                    <a:ext uri="{9D8B030D-6E8A-4147-A177-3AD203B41FA5}">
                      <a16:colId xmlns:a16="http://schemas.microsoft.com/office/drawing/2014/main" val="1148185853"/>
                    </a:ext>
                  </a:extLst>
                </a:gridCol>
                <a:gridCol w="3821813">
                  <a:extLst>
                    <a:ext uri="{9D8B030D-6E8A-4147-A177-3AD203B41FA5}">
                      <a16:colId xmlns:a16="http://schemas.microsoft.com/office/drawing/2014/main" val="4130512639"/>
                    </a:ext>
                  </a:extLst>
                </a:gridCol>
              </a:tblGrid>
              <a:tr h="677217">
                <a:tc>
                  <a:txBody>
                    <a:bodyPr/>
                    <a:lstStyle/>
                    <a:p>
                      <a:r>
                        <a:rPr lang="en-US"/>
                        <a:t>Descriptor ID</a:t>
                      </a:r>
                    </a:p>
                  </a:txBody>
                  <a:tcPr anchor="ctr"/>
                </a:tc>
                <a:tc>
                  <a:txBody>
                    <a:bodyPr/>
                    <a:lstStyle/>
                    <a:p>
                      <a:r>
                        <a:rPr lang="en-US"/>
                        <a:t>XML Code Table Name</a:t>
                      </a:r>
                    </a:p>
                  </a:txBody>
                  <a:tcPr anchor="ctr"/>
                </a:tc>
                <a:tc>
                  <a:txBody>
                    <a:bodyPr/>
                    <a:lstStyle/>
                    <a:p>
                      <a:r>
                        <a:rPr lang="en-US"/>
                        <a:t>Upgrade Descriptor Name</a:t>
                      </a:r>
                    </a:p>
                  </a:txBody>
                  <a:tcPr anchor="ctr"/>
                </a:tc>
                <a:extLst>
                  <a:ext uri="{0D108BD9-81ED-4DB2-BD59-A6C34878D82A}">
                    <a16:rowId xmlns:a16="http://schemas.microsoft.com/office/drawing/2014/main" val="3739744193"/>
                  </a:ext>
                </a:extLst>
              </a:tr>
              <a:tr h="392356">
                <a:tc>
                  <a:txBody>
                    <a:bodyPr/>
                    <a:lstStyle/>
                    <a:p>
                      <a:r>
                        <a:rPr lang="en-US"/>
                        <a:t>C145B (was C145)</a:t>
                      </a:r>
                    </a:p>
                  </a:txBody>
                  <a:tcPr/>
                </a:tc>
                <a:tc>
                  <a:txBody>
                    <a:bodyPr/>
                    <a:lstStyle/>
                    <a:p>
                      <a:r>
                        <a:rPr lang="en-US"/>
                        <a:t>FUND-CODE</a:t>
                      </a:r>
                    </a:p>
                  </a:txBody>
                  <a:tcPr/>
                </a:tc>
                <a:tc>
                  <a:txBody>
                    <a:bodyPr/>
                    <a:lstStyle/>
                    <a:p>
                      <a:r>
                        <a:rPr lang="en-US" err="1"/>
                        <a:t>BudgetFund</a:t>
                      </a:r>
                      <a:endParaRPr lang="en-US"/>
                    </a:p>
                  </a:txBody>
                  <a:tcPr/>
                </a:tc>
                <a:extLst>
                  <a:ext uri="{0D108BD9-81ED-4DB2-BD59-A6C34878D82A}">
                    <a16:rowId xmlns:a16="http://schemas.microsoft.com/office/drawing/2014/main" val="967701964"/>
                  </a:ext>
                </a:extLst>
              </a:tr>
              <a:tr h="392356">
                <a:tc>
                  <a:txBody>
                    <a:bodyPr/>
                    <a:lstStyle/>
                    <a:p>
                      <a:r>
                        <a:rPr lang="en-US"/>
                        <a:t>C146B(was C146)</a:t>
                      </a:r>
                    </a:p>
                  </a:txBody>
                  <a:tcPr/>
                </a:tc>
                <a:tc>
                  <a:txBody>
                    <a:bodyPr/>
                    <a:lstStyle/>
                    <a:p>
                      <a:r>
                        <a:rPr lang="en-US"/>
                        <a:t>FUNCTION-CODE</a:t>
                      </a:r>
                    </a:p>
                  </a:txBody>
                  <a:tcPr/>
                </a:tc>
                <a:tc>
                  <a:txBody>
                    <a:bodyPr/>
                    <a:lstStyle/>
                    <a:p>
                      <a:r>
                        <a:rPr lang="en-US" err="1"/>
                        <a:t>BudgetFunction</a:t>
                      </a:r>
                      <a:endParaRPr lang="en-US"/>
                    </a:p>
                  </a:txBody>
                  <a:tcPr/>
                </a:tc>
                <a:extLst>
                  <a:ext uri="{0D108BD9-81ED-4DB2-BD59-A6C34878D82A}">
                    <a16:rowId xmlns:a16="http://schemas.microsoft.com/office/drawing/2014/main" val="2526284025"/>
                  </a:ext>
                </a:extLst>
              </a:tr>
              <a:tr h="392356">
                <a:tc>
                  <a:txBody>
                    <a:bodyPr/>
                    <a:lstStyle/>
                    <a:p>
                      <a:r>
                        <a:rPr lang="en-US"/>
                        <a:t>C159B (was C159)</a:t>
                      </a:r>
                    </a:p>
                  </a:txBody>
                  <a:tcPr/>
                </a:tc>
                <a:tc>
                  <a:txBody>
                    <a:bodyPr/>
                    <a:lstStyle/>
                    <a:p>
                      <a:r>
                        <a:rPr lang="en-US"/>
                        <a:t>OBJECT-CODE</a:t>
                      </a:r>
                    </a:p>
                  </a:txBody>
                  <a:tcPr/>
                </a:tc>
                <a:tc>
                  <a:txBody>
                    <a:bodyPr/>
                    <a:lstStyle/>
                    <a:p>
                      <a:r>
                        <a:rPr lang="en-US" err="1"/>
                        <a:t>BudgetObject</a:t>
                      </a:r>
                      <a:endParaRPr lang="en-US"/>
                    </a:p>
                  </a:txBody>
                  <a:tcPr/>
                </a:tc>
                <a:extLst>
                  <a:ext uri="{0D108BD9-81ED-4DB2-BD59-A6C34878D82A}">
                    <a16:rowId xmlns:a16="http://schemas.microsoft.com/office/drawing/2014/main" val="4164105440"/>
                  </a:ext>
                </a:extLst>
              </a:tr>
              <a:tr h="392356">
                <a:tc>
                  <a:txBody>
                    <a:bodyPr/>
                    <a:lstStyle/>
                    <a:p>
                      <a:r>
                        <a:rPr lang="en-US"/>
                        <a:t>C147B (was C147)</a:t>
                      </a:r>
                    </a:p>
                  </a:txBody>
                  <a:tcPr/>
                </a:tc>
                <a:tc>
                  <a:txBody>
                    <a:bodyPr/>
                    <a:lstStyle/>
                    <a:p>
                      <a:r>
                        <a:rPr lang="en-US"/>
                        <a:t>PROGRAM-INTENT-CODE</a:t>
                      </a:r>
                    </a:p>
                  </a:txBody>
                  <a:tcPr/>
                </a:tc>
                <a:tc>
                  <a:txBody>
                    <a:bodyPr/>
                    <a:lstStyle/>
                    <a:p>
                      <a:r>
                        <a:rPr lang="en-US" err="1"/>
                        <a:t>BudgetProgramIntent</a:t>
                      </a:r>
                      <a:endParaRPr lang="en-US"/>
                    </a:p>
                  </a:txBody>
                  <a:tcPr/>
                </a:tc>
                <a:extLst>
                  <a:ext uri="{0D108BD9-81ED-4DB2-BD59-A6C34878D82A}">
                    <a16:rowId xmlns:a16="http://schemas.microsoft.com/office/drawing/2014/main" val="470226411"/>
                  </a:ext>
                </a:extLst>
              </a:tr>
            </a:tbl>
          </a:graphicData>
        </a:graphic>
      </p:graphicFrame>
      <p:sp>
        <p:nvSpPr>
          <p:cNvPr id="4" name="Content Placeholder 3">
            <a:extLst>
              <a:ext uri="{FF2B5EF4-FFF2-40B4-BE49-F238E27FC236}">
                <a16:creationId xmlns:a16="http://schemas.microsoft.com/office/drawing/2014/main" id="{92A5516B-ED3E-DCDA-9A98-A91D46A25F82}"/>
              </a:ext>
            </a:extLst>
          </p:cNvPr>
          <p:cNvSpPr txBox="1">
            <a:spLocks/>
          </p:cNvSpPr>
          <p:nvPr/>
        </p:nvSpPr>
        <p:spPr>
          <a:xfrm>
            <a:off x="712380" y="893292"/>
            <a:ext cx="10623762" cy="495369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pPr>
            <a:r>
              <a:rPr lang="en-US" b="1">
                <a:solidFill>
                  <a:schemeClr val="tx1">
                    <a:lumMod val="65000"/>
                    <a:lumOff val="35000"/>
                  </a:schemeClr>
                </a:solidFill>
              </a:rPr>
              <a:t>Descriptor Table Name Changes:</a:t>
            </a:r>
          </a:p>
        </p:txBody>
      </p:sp>
    </p:spTree>
    <p:extLst>
      <p:ext uri="{BB962C8B-B14F-4D97-AF65-F5344CB8AC3E}">
        <p14:creationId xmlns:p14="http://schemas.microsoft.com/office/powerpoint/2010/main" val="1429892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3</a:t>
            </a:r>
            <a:endParaRPr lang="en-US" sz="4000">
              <a:solidFill>
                <a:schemeClr val="bg1"/>
              </a:solidFill>
            </a:endParaRPr>
          </a:p>
        </p:txBody>
      </p:sp>
      <p:sp>
        <p:nvSpPr>
          <p:cNvPr id="4" name="Content Placeholder 3">
            <a:extLst>
              <a:ext uri="{FF2B5EF4-FFF2-40B4-BE49-F238E27FC236}">
                <a16:creationId xmlns:a16="http://schemas.microsoft.com/office/drawing/2014/main" id="{F5E864D9-523E-5124-E3F3-B00997F73C58}"/>
              </a:ext>
            </a:extLst>
          </p:cNvPr>
          <p:cNvSpPr txBox="1">
            <a:spLocks/>
          </p:cNvSpPr>
          <p:nvPr/>
        </p:nvSpPr>
        <p:spPr>
          <a:xfrm>
            <a:off x="535170" y="893291"/>
            <a:ext cx="10167807" cy="460088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Report Updates:</a:t>
            </a:r>
          </a:p>
          <a:p>
            <a:pPr lvl="1">
              <a:buClr>
                <a:srgbClr val="F16038"/>
              </a:buClr>
            </a:pPr>
            <a:r>
              <a:rPr lang="en-US">
                <a:solidFill>
                  <a:srgbClr val="595959"/>
                </a:solidFill>
              </a:rPr>
              <a:t>Financial Organization Units on Financial Reports</a:t>
            </a:r>
          </a:p>
          <a:p>
            <a:pPr lvl="2">
              <a:buClr>
                <a:srgbClr val="F16038"/>
              </a:buClr>
            </a:pPr>
            <a:r>
              <a:rPr lang="en-US">
                <a:solidFill>
                  <a:srgbClr val="595959"/>
                </a:solidFill>
              </a:rPr>
              <a:t>There have been multiple TIMS tickets regarding Organization Units 699 not showing in the aggregated data on LEA’s financial reports.</a:t>
            </a:r>
          </a:p>
          <a:p>
            <a:pPr lvl="2">
              <a:buClr>
                <a:srgbClr val="F16038"/>
              </a:buClr>
            </a:pPr>
            <a:r>
              <a:rPr lang="en-US">
                <a:solidFill>
                  <a:srgbClr val="595959"/>
                </a:solidFill>
              </a:rPr>
              <a:t>An issue has been identified where the reports are not displaying all administration organization units in the Campus ID selection parameter for these reports.</a:t>
            </a:r>
            <a:endParaRPr lang="en-US">
              <a:solidFill>
                <a:srgbClr val="595959"/>
              </a:solidFill>
              <a:cs typeface="Calibri"/>
            </a:endParaRPr>
          </a:p>
          <a:p>
            <a:pPr lvl="2">
              <a:buClr>
                <a:srgbClr val="F16038"/>
              </a:buClr>
            </a:pPr>
            <a:r>
              <a:rPr lang="en-US">
                <a:solidFill>
                  <a:srgbClr val="595959"/>
                </a:solidFill>
              </a:rPr>
              <a:t>TEA is actively working to determine a corrective action to resolve this issue by the start of the 2024-2025 school year.</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972643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5728-B671-FE2F-DAEE-8041D9C24B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7F2DC9-F78A-595B-781E-8A92CF2CC32D}"/>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4</a:t>
            </a:r>
            <a:endParaRPr lang="en-US" sz="4000">
              <a:solidFill>
                <a:schemeClr val="bg1"/>
              </a:solidFill>
            </a:endParaRPr>
          </a:p>
        </p:txBody>
      </p:sp>
      <p:sp>
        <p:nvSpPr>
          <p:cNvPr id="8" name="Content Placeholder 3" descr="Visual of rule 30090-0045 description">
            <a:extLst>
              <a:ext uri="{FF2B5EF4-FFF2-40B4-BE49-F238E27FC236}">
                <a16:creationId xmlns:a16="http://schemas.microsoft.com/office/drawing/2014/main" id="{61F31811-571B-DAC3-710A-2C7EA0068B2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Content Placeholder 3">
            <a:extLst>
              <a:ext uri="{FF2B5EF4-FFF2-40B4-BE49-F238E27FC236}">
                <a16:creationId xmlns:a16="http://schemas.microsoft.com/office/drawing/2014/main" id="{7D8E76EB-2BB9-3E79-2595-59BE7AF97C84}"/>
              </a:ext>
            </a:extLst>
          </p:cNvPr>
          <p:cNvSpPr txBox="1">
            <a:spLocks/>
          </p:cNvSpPr>
          <p:nvPr/>
        </p:nvSpPr>
        <p:spPr>
          <a:xfrm>
            <a:off x="687570" y="1142839"/>
            <a:ext cx="11275829" cy="45037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Rule text has been updated to reflect the change in the data element name.</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30090-0045 description">
            <a:extLst>
              <a:ext uri="{FF2B5EF4-FFF2-40B4-BE49-F238E27FC236}">
                <a16:creationId xmlns:a16="http://schemas.microsoft.com/office/drawing/2014/main" id="{91147EF3-D389-E54D-4AF9-96E74A552269}"/>
              </a:ext>
            </a:extLst>
          </p:cNvPr>
          <p:cNvPicPr>
            <a:picLocks noChangeAspect="1"/>
          </p:cNvPicPr>
          <p:nvPr/>
        </p:nvPicPr>
        <p:blipFill>
          <a:blip r:embed="rId2"/>
          <a:stretch>
            <a:fillRect/>
          </a:stretch>
        </p:blipFill>
        <p:spPr>
          <a:xfrm>
            <a:off x="1914525" y="2871787"/>
            <a:ext cx="8362950" cy="1114425"/>
          </a:xfrm>
          <a:prstGeom prst="rect">
            <a:avLst/>
          </a:prstGeom>
        </p:spPr>
      </p:pic>
    </p:spTree>
    <p:extLst>
      <p:ext uri="{BB962C8B-B14F-4D97-AF65-F5344CB8AC3E}">
        <p14:creationId xmlns:p14="http://schemas.microsoft.com/office/powerpoint/2010/main" val="3660923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5728-B671-FE2F-DAEE-8041D9C24B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7F2DC9-F78A-595B-781E-8A92CF2CC32D}"/>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5</a:t>
            </a:r>
            <a:endParaRPr lang="en-US" sz="4000">
              <a:solidFill>
                <a:schemeClr val="bg1"/>
              </a:solidFill>
            </a:endParaRPr>
          </a:p>
        </p:txBody>
      </p:sp>
      <p:sp>
        <p:nvSpPr>
          <p:cNvPr id="8" name="Content Placeholder 3" descr="Visual of rule 30090-0060 description">
            <a:extLst>
              <a:ext uri="{FF2B5EF4-FFF2-40B4-BE49-F238E27FC236}">
                <a16:creationId xmlns:a16="http://schemas.microsoft.com/office/drawing/2014/main" id="{61F31811-571B-DAC3-710A-2C7EA0068B2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Content Placeholder 3">
            <a:extLst>
              <a:ext uri="{FF2B5EF4-FFF2-40B4-BE49-F238E27FC236}">
                <a16:creationId xmlns:a16="http://schemas.microsoft.com/office/drawing/2014/main" id="{7D8E76EB-2BB9-3E79-2595-59BE7AF97C84}"/>
              </a:ext>
            </a:extLst>
          </p:cNvPr>
          <p:cNvSpPr txBox="1">
            <a:spLocks/>
          </p:cNvSpPr>
          <p:nvPr/>
        </p:nvSpPr>
        <p:spPr>
          <a:xfrm>
            <a:off x="687570" y="1142839"/>
            <a:ext cx="11275829" cy="45037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Rule text has been updated to reflect the change in the data element name.</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Visual of rule 30090-0060 description">
            <a:extLst>
              <a:ext uri="{FF2B5EF4-FFF2-40B4-BE49-F238E27FC236}">
                <a16:creationId xmlns:a16="http://schemas.microsoft.com/office/drawing/2014/main" id="{8352F923-806A-9F65-50D7-9D795450A99A}"/>
              </a:ext>
            </a:extLst>
          </p:cNvPr>
          <p:cNvPicPr>
            <a:picLocks noChangeAspect="1"/>
          </p:cNvPicPr>
          <p:nvPr/>
        </p:nvPicPr>
        <p:blipFill>
          <a:blip r:embed="rId2"/>
          <a:stretch>
            <a:fillRect/>
          </a:stretch>
        </p:blipFill>
        <p:spPr>
          <a:xfrm>
            <a:off x="1919287" y="2643187"/>
            <a:ext cx="8353425" cy="1571625"/>
          </a:xfrm>
          <a:prstGeom prst="rect">
            <a:avLst/>
          </a:prstGeom>
        </p:spPr>
      </p:pic>
    </p:spTree>
    <p:extLst>
      <p:ext uri="{BB962C8B-B14F-4D97-AF65-F5344CB8AC3E}">
        <p14:creationId xmlns:p14="http://schemas.microsoft.com/office/powerpoint/2010/main" val="1031747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5728-B671-FE2F-DAEE-8041D9C24B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7F2DC9-F78A-595B-781E-8A92CF2CC32D}"/>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6</a:t>
            </a:r>
            <a:endParaRPr lang="en-US" sz="4000">
              <a:solidFill>
                <a:schemeClr val="bg1"/>
              </a:solidFill>
            </a:endParaRPr>
          </a:p>
        </p:txBody>
      </p:sp>
      <p:sp>
        <p:nvSpPr>
          <p:cNvPr id="8" name="Content Placeholder 3" descr="Visual of rule 40110-0067 description">
            <a:extLst>
              <a:ext uri="{FF2B5EF4-FFF2-40B4-BE49-F238E27FC236}">
                <a16:creationId xmlns:a16="http://schemas.microsoft.com/office/drawing/2014/main" id="{61F31811-571B-DAC3-710A-2C7EA0068B2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Content Placeholder 3">
            <a:extLst>
              <a:ext uri="{FF2B5EF4-FFF2-40B4-BE49-F238E27FC236}">
                <a16:creationId xmlns:a16="http://schemas.microsoft.com/office/drawing/2014/main" id="{7D8E76EB-2BB9-3E79-2595-59BE7AF97C84}"/>
              </a:ext>
            </a:extLst>
          </p:cNvPr>
          <p:cNvSpPr txBox="1">
            <a:spLocks/>
          </p:cNvSpPr>
          <p:nvPr/>
        </p:nvSpPr>
        <p:spPr>
          <a:xfrm>
            <a:off x="687570" y="1142839"/>
            <a:ext cx="11275829" cy="45037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Rule text has been updated to reflect the change in the data element name.</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Visual of rule 40110-0067 description">
            <a:extLst>
              <a:ext uri="{FF2B5EF4-FFF2-40B4-BE49-F238E27FC236}">
                <a16:creationId xmlns:a16="http://schemas.microsoft.com/office/drawing/2014/main" id="{05C0294A-16ED-A1A3-ED92-7049259573D1}"/>
              </a:ext>
            </a:extLst>
          </p:cNvPr>
          <p:cNvPicPr>
            <a:picLocks noChangeAspect="1"/>
          </p:cNvPicPr>
          <p:nvPr/>
        </p:nvPicPr>
        <p:blipFill>
          <a:blip r:embed="rId2"/>
          <a:stretch>
            <a:fillRect/>
          </a:stretch>
        </p:blipFill>
        <p:spPr>
          <a:xfrm>
            <a:off x="1909763" y="2643187"/>
            <a:ext cx="8372475" cy="1571625"/>
          </a:xfrm>
          <a:prstGeom prst="rect">
            <a:avLst/>
          </a:prstGeom>
        </p:spPr>
      </p:pic>
    </p:spTree>
    <p:extLst>
      <p:ext uri="{BB962C8B-B14F-4D97-AF65-F5344CB8AC3E}">
        <p14:creationId xmlns:p14="http://schemas.microsoft.com/office/powerpoint/2010/main" val="3790501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DCCFF-82C6-9C5E-F811-EDD9C22C9D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6E681A-8208-38F0-F609-E39E801F26B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7</a:t>
            </a:r>
            <a:endParaRPr lang="en-US" sz="4000">
              <a:solidFill>
                <a:schemeClr val="bg1"/>
              </a:solidFill>
            </a:endParaRPr>
          </a:p>
        </p:txBody>
      </p:sp>
      <p:sp>
        <p:nvSpPr>
          <p:cNvPr id="8" name="Content Placeholder 3" descr="Link for fall promotion logic">
            <a:extLst>
              <a:ext uri="{FF2B5EF4-FFF2-40B4-BE49-F238E27FC236}">
                <a16:creationId xmlns:a16="http://schemas.microsoft.com/office/drawing/2014/main" id="{9CB4A630-FA81-1C79-44C4-4647F2F5EC16}"/>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5" name="Content Placeholder 3">
            <a:extLst>
              <a:ext uri="{FF2B5EF4-FFF2-40B4-BE49-F238E27FC236}">
                <a16:creationId xmlns:a16="http://schemas.microsoft.com/office/drawing/2014/main" id="{B76F16D3-514B-0BA6-D18E-9F8D75E12EA5}"/>
              </a:ext>
            </a:extLst>
          </p:cNvPr>
          <p:cNvSpPr txBox="1">
            <a:spLocks/>
          </p:cNvSpPr>
          <p:nvPr/>
        </p:nvSpPr>
        <p:spPr>
          <a:xfrm>
            <a:off x="458084" y="1031131"/>
            <a:ext cx="11275829" cy="479573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71525">
              <a:buClr>
                <a:srgbClr val="F16038"/>
              </a:buClr>
            </a:pPr>
            <a:r>
              <a:rPr lang="en-US" b="1">
                <a:solidFill>
                  <a:srgbClr val="595959"/>
                </a:solidFill>
              </a:rPr>
              <a:t>Promotion Logic:</a:t>
            </a:r>
            <a:endParaRPr lang="en-US" b="1">
              <a:solidFill>
                <a:srgbClr val="595959"/>
              </a:solidFill>
              <a:hlinkClick r:id="rId2"/>
            </a:endParaRPr>
          </a:p>
          <a:p>
            <a:pPr lvl="1" defTabSz="771525">
              <a:buClr>
                <a:srgbClr val="F16038"/>
              </a:buClr>
            </a:pPr>
            <a:r>
              <a:rPr lang="en-US">
                <a:solidFill>
                  <a:srgbClr val="595959"/>
                </a:solidFill>
                <a:hlinkClick r:id="rId2"/>
              </a:rPr>
              <a:t>PEIMS Fall Promotion Logic</a:t>
            </a:r>
            <a:endParaRPr lang="en-US">
              <a:solidFill>
                <a:srgbClr val="595959"/>
              </a:solidFill>
            </a:endParaRPr>
          </a:p>
          <a:p>
            <a:pPr lvl="1" defTabSz="771525">
              <a:buClr>
                <a:srgbClr val="F16038"/>
              </a:buClr>
            </a:pPr>
            <a:endParaRPr lang="en-US">
              <a:solidFill>
                <a:srgbClr val="595959"/>
              </a:solidFill>
            </a:endParaRPr>
          </a:p>
          <a:p>
            <a:pPr lvl="1" defTabSz="771525">
              <a:buClr>
                <a:srgbClr val="F16038"/>
              </a:buClr>
            </a:pPr>
            <a:r>
              <a:rPr lang="en-US">
                <a:solidFill>
                  <a:srgbClr val="595959"/>
                </a:solidFill>
              </a:rPr>
              <a:t>Finance &gt; Budget</a:t>
            </a:r>
          </a:p>
          <a:p>
            <a:pPr lvl="2" defTabSz="771525">
              <a:buClr>
                <a:srgbClr val="F16038"/>
              </a:buClr>
            </a:pPr>
            <a:r>
              <a:rPr lang="en-US">
                <a:solidFill>
                  <a:srgbClr val="595959"/>
                </a:solidFill>
              </a:rPr>
              <a:t>The latest </a:t>
            </a:r>
            <a:r>
              <a:rPr lang="en-US" err="1">
                <a:solidFill>
                  <a:srgbClr val="595959"/>
                </a:solidFill>
              </a:rPr>
              <a:t>BudgetExt.BeginDate</a:t>
            </a:r>
            <a:endParaRPr lang="en-US">
              <a:solidFill>
                <a:srgbClr val="595959"/>
              </a:solidFill>
            </a:endParaRPr>
          </a:p>
          <a:p>
            <a:pPr lvl="2" defTabSz="771525">
              <a:buClr>
                <a:srgbClr val="F16038"/>
              </a:buClr>
            </a:pPr>
            <a:endParaRPr lang="en-US">
              <a:solidFill>
                <a:srgbClr val="595959"/>
              </a:solidFill>
            </a:endParaRPr>
          </a:p>
          <a:p>
            <a:pPr lvl="1" defTabSz="771525">
              <a:buClr>
                <a:srgbClr val="F16038"/>
              </a:buClr>
            </a:pPr>
            <a:r>
              <a:rPr lang="en-US">
                <a:solidFill>
                  <a:srgbClr val="595959"/>
                </a:solidFill>
              </a:rPr>
              <a:t>Staff &gt; Staff Responsibility (Non-Instructional Staff)</a:t>
            </a:r>
          </a:p>
          <a:p>
            <a:pPr lvl="2" defTabSz="771525">
              <a:buClr>
                <a:srgbClr val="F16038"/>
              </a:buClr>
            </a:pPr>
            <a:r>
              <a:rPr lang="en-US">
                <a:solidFill>
                  <a:srgbClr val="595959"/>
                </a:solidFill>
              </a:rPr>
              <a:t>Base promotion logic for non-instructional staff.</a:t>
            </a:r>
          </a:p>
          <a:p>
            <a:pPr lvl="2" defTabSz="771525">
              <a:buClr>
                <a:srgbClr val="F16038"/>
              </a:buClr>
            </a:pPr>
            <a:r>
              <a:rPr lang="en-US">
                <a:solidFill>
                  <a:srgbClr val="595959"/>
                </a:solidFill>
              </a:rPr>
              <a:t>E0721 StaffClassification</a:t>
            </a:r>
          </a:p>
          <a:p>
            <a:pPr lvl="2" defTabSz="771525">
              <a:buClr>
                <a:srgbClr val="F16038"/>
              </a:buClr>
            </a:pPr>
            <a:r>
              <a:rPr lang="en-US">
                <a:solidFill>
                  <a:srgbClr val="595959"/>
                </a:solidFill>
              </a:rPr>
              <a:t>E1056 </a:t>
            </a:r>
            <a:r>
              <a:rPr lang="en-US" err="1">
                <a:solidFill>
                  <a:srgbClr val="595959"/>
                </a:solidFill>
              </a:rPr>
              <a:t>SectionIdentifier</a:t>
            </a:r>
            <a:r>
              <a:rPr lang="en-US">
                <a:solidFill>
                  <a:srgbClr val="595959"/>
                </a:solidFill>
              </a:rPr>
              <a:t> (not collected but promoted)</a:t>
            </a:r>
          </a:p>
          <a:p>
            <a:pPr lvl="1" defTabSz="771525">
              <a:buClr>
                <a:srgbClr val="F16038"/>
              </a:buClr>
            </a:pPr>
            <a:endParaRPr lang="en-US">
              <a:solidFill>
                <a:srgbClr val="595959"/>
              </a:solidFill>
            </a:endParaRPr>
          </a:p>
          <a:p>
            <a:pPr lvl="1" defTabSz="771525">
              <a:buClr>
                <a:srgbClr val="F16038"/>
              </a:buClr>
            </a:pPr>
            <a:r>
              <a:rPr lang="en-US">
                <a:solidFill>
                  <a:srgbClr val="595959"/>
                </a:solidFill>
              </a:rPr>
              <a:t>Staff &gt; Employment Payroll Summary</a:t>
            </a:r>
          </a:p>
          <a:p>
            <a:pPr lvl="2" defTabSz="771525">
              <a:buClr>
                <a:srgbClr val="F16038"/>
              </a:buClr>
            </a:pPr>
            <a:r>
              <a:rPr lang="en-US">
                <a:solidFill>
                  <a:srgbClr val="595959"/>
                </a:solidFill>
              </a:rPr>
              <a:t>E1594 </a:t>
            </a:r>
            <a:r>
              <a:rPr lang="en-US" err="1">
                <a:solidFill>
                  <a:srgbClr val="595959"/>
                </a:solidFill>
              </a:rPr>
              <a:t>AuxiliaryRoleId</a:t>
            </a:r>
            <a:endParaRPr lang="en-US">
              <a:solidFill>
                <a:srgbClr val="595959"/>
              </a:solidFill>
            </a:endParaRPr>
          </a:p>
        </p:txBody>
      </p:sp>
    </p:spTree>
    <p:extLst>
      <p:ext uri="{BB962C8B-B14F-4D97-AF65-F5344CB8AC3E}">
        <p14:creationId xmlns:p14="http://schemas.microsoft.com/office/powerpoint/2010/main" val="524108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DCCFF-82C6-9C5E-F811-EDD9C22C9D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6E681A-8208-38F0-F609-E39E801F26B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8</a:t>
            </a:r>
            <a:endParaRPr lang="en-US" sz="4000">
              <a:solidFill>
                <a:schemeClr val="bg1"/>
              </a:solidFill>
            </a:endParaRPr>
          </a:p>
        </p:txBody>
      </p:sp>
      <p:sp>
        <p:nvSpPr>
          <p:cNvPr id="8" name="Content Placeholder 3" descr="link for fall promotion logic part 2">
            <a:extLst>
              <a:ext uri="{FF2B5EF4-FFF2-40B4-BE49-F238E27FC236}">
                <a16:creationId xmlns:a16="http://schemas.microsoft.com/office/drawing/2014/main" id="{9CB4A630-FA81-1C79-44C4-4647F2F5EC16}"/>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5" name="Content Placeholder 3">
            <a:extLst>
              <a:ext uri="{FF2B5EF4-FFF2-40B4-BE49-F238E27FC236}">
                <a16:creationId xmlns:a16="http://schemas.microsoft.com/office/drawing/2014/main" id="{B76F16D3-514B-0BA6-D18E-9F8D75E12EA5}"/>
              </a:ext>
            </a:extLst>
          </p:cNvPr>
          <p:cNvSpPr txBox="1">
            <a:spLocks/>
          </p:cNvSpPr>
          <p:nvPr/>
        </p:nvSpPr>
        <p:spPr>
          <a:xfrm>
            <a:off x="458084" y="963219"/>
            <a:ext cx="11275829" cy="45048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71525">
              <a:buClr>
                <a:srgbClr val="F16038"/>
              </a:buClr>
            </a:pPr>
            <a:r>
              <a:rPr lang="en-US" b="1">
                <a:solidFill>
                  <a:srgbClr val="595959"/>
                </a:solidFill>
              </a:rPr>
              <a:t>Promotion Logic:</a:t>
            </a:r>
            <a:endParaRPr lang="en-US" b="1">
              <a:solidFill>
                <a:srgbClr val="595959"/>
              </a:solidFill>
              <a:hlinkClick r:id="rId2"/>
            </a:endParaRPr>
          </a:p>
          <a:p>
            <a:pPr lvl="1" defTabSz="771525">
              <a:buClr>
                <a:srgbClr val="F16038"/>
              </a:buClr>
            </a:pPr>
            <a:r>
              <a:rPr lang="en-US">
                <a:solidFill>
                  <a:srgbClr val="595959"/>
                </a:solidFill>
                <a:hlinkClick r:id="rId2"/>
              </a:rPr>
              <a:t>PEIMS Fall Promotion Logic</a:t>
            </a:r>
            <a:endParaRPr lang="en-US">
              <a:solidFill>
                <a:srgbClr val="595959"/>
              </a:solidFill>
            </a:endParaRPr>
          </a:p>
          <a:p>
            <a:pPr lvl="1" defTabSz="771525">
              <a:buClr>
                <a:srgbClr val="F16038"/>
              </a:buClr>
            </a:pPr>
            <a:endParaRPr lang="en-US">
              <a:solidFill>
                <a:srgbClr val="595959"/>
              </a:solidFill>
            </a:endParaRPr>
          </a:p>
          <a:p>
            <a:pPr lvl="1" defTabSz="771525">
              <a:buClr>
                <a:srgbClr val="F16038"/>
              </a:buClr>
            </a:pPr>
            <a:r>
              <a:rPr lang="en-US">
                <a:solidFill>
                  <a:srgbClr val="595959"/>
                </a:solidFill>
              </a:rPr>
              <a:t>Staff &gt; Staff Responsibility (Instructional Staff)</a:t>
            </a:r>
          </a:p>
          <a:p>
            <a:pPr lvl="2" defTabSz="771525">
              <a:buClr>
                <a:srgbClr val="F16038"/>
              </a:buClr>
            </a:pPr>
            <a:r>
              <a:rPr lang="en-US">
                <a:solidFill>
                  <a:srgbClr val="595959"/>
                </a:solidFill>
              </a:rPr>
              <a:t>Base promotion logic for instructional staff.</a:t>
            </a:r>
          </a:p>
          <a:p>
            <a:pPr lvl="2" defTabSz="771525">
              <a:buClr>
                <a:srgbClr val="F16038"/>
              </a:buClr>
            </a:pPr>
            <a:r>
              <a:rPr lang="en-US">
                <a:solidFill>
                  <a:srgbClr val="595959"/>
                </a:solidFill>
              </a:rPr>
              <a:t>E1454 </a:t>
            </a:r>
            <a:r>
              <a:rPr lang="en-US" err="1">
                <a:solidFill>
                  <a:srgbClr val="595959"/>
                </a:solidFill>
              </a:rPr>
              <a:t>ClassroomPosition</a:t>
            </a:r>
            <a:endParaRPr lang="en-US">
              <a:solidFill>
                <a:srgbClr val="595959"/>
              </a:solidFill>
            </a:endParaRPr>
          </a:p>
          <a:p>
            <a:pPr lvl="2" defTabSz="771525">
              <a:buClr>
                <a:srgbClr val="F16038"/>
              </a:buClr>
            </a:pPr>
            <a:r>
              <a:rPr lang="en-US">
                <a:solidFill>
                  <a:srgbClr val="595959"/>
                </a:solidFill>
              </a:rPr>
              <a:t>Course – Logic was updated due to duplicates identified during promotion.</a:t>
            </a:r>
          </a:p>
          <a:p>
            <a:pPr lvl="1" defTabSz="771525">
              <a:buClr>
                <a:srgbClr val="F16038"/>
              </a:buClr>
            </a:pPr>
            <a:endParaRPr lang="en-US">
              <a:solidFill>
                <a:srgbClr val="595959"/>
              </a:solidFill>
            </a:endParaRPr>
          </a:p>
          <a:p>
            <a:pPr lvl="1" defTabSz="771525">
              <a:buClr>
                <a:srgbClr val="F16038"/>
              </a:buClr>
            </a:pPr>
            <a:r>
              <a:rPr lang="en-US">
                <a:solidFill>
                  <a:srgbClr val="595959"/>
                </a:solidFill>
              </a:rPr>
              <a:t>Student &gt; Student Basic Information</a:t>
            </a:r>
          </a:p>
          <a:p>
            <a:pPr lvl="2" defTabSz="771525">
              <a:buClr>
                <a:srgbClr val="F16038"/>
              </a:buClr>
            </a:pPr>
            <a:r>
              <a:rPr lang="en-US">
                <a:solidFill>
                  <a:srgbClr val="595959"/>
                </a:solidFill>
              </a:rPr>
              <a:t>E1648 </a:t>
            </a:r>
            <a:r>
              <a:rPr lang="en-US" err="1">
                <a:solidFill>
                  <a:srgbClr val="595959"/>
                </a:solidFill>
              </a:rPr>
              <a:t>StudentCensusBlockGroup</a:t>
            </a:r>
            <a:endParaRPr lang="en-US">
              <a:solidFill>
                <a:srgbClr val="595959"/>
              </a:solidFill>
            </a:endParaRPr>
          </a:p>
          <a:p>
            <a:pPr lvl="2" defTabSz="771525">
              <a:buClr>
                <a:srgbClr val="F16038"/>
              </a:buClr>
            </a:pPr>
            <a:r>
              <a:rPr lang="en-US" err="1">
                <a:solidFill>
                  <a:srgbClr val="595959"/>
                </a:solidFill>
              </a:rPr>
              <a:t>StudentCharacteristics</a:t>
            </a:r>
            <a:endParaRPr lang="en-US">
              <a:solidFill>
                <a:srgbClr val="595959"/>
              </a:solidFill>
            </a:endParaRPr>
          </a:p>
          <a:p>
            <a:pPr lvl="3" defTabSz="771525">
              <a:buClr>
                <a:srgbClr val="F16038"/>
              </a:buClr>
            </a:pPr>
            <a:r>
              <a:rPr lang="en-US">
                <a:solidFill>
                  <a:srgbClr val="595959"/>
                </a:solidFill>
              </a:rPr>
              <a:t>Presession</a:t>
            </a:r>
          </a:p>
          <a:p>
            <a:pPr lvl="3" defTabSz="771525">
              <a:buClr>
                <a:srgbClr val="F16038"/>
              </a:buClr>
            </a:pPr>
            <a:r>
              <a:rPr lang="en-US">
                <a:solidFill>
                  <a:srgbClr val="595959"/>
                </a:solidFill>
              </a:rPr>
              <a:t>At-Risk</a:t>
            </a:r>
          </a:p>
          <a:p>
            <a:pPr lvl="3" defTabSz="771525">
              <a:buClr>
                <a:srgbClr val="F16038"/>
              </a:buClr>
            </a:pPr>
            <a:r>
              <a:rPr lang="en-US">
                <a:solidFill>
                  <a:srgbClr val="595959"/>
                </a:solidFill>
              </a:rPr>
              <a:t>Star of Texas</a:t>
            </a:r>
          </a:p>
          <a:p>
            <a:pPr lvl="1" defTabSz="771525">
              <a:buClr>
                <a:srgbClr val="F16038"/>
              </a:buClr>
            </a:pPr>
            <a:endParaRPr lang="en-US">
              <a:solidFill>
                <a:srgbClr val="595959"/>
              </a:solidFill>
            </a:endParaRPr>
          </a:p>
          <a:p>
            <a:pPr defTabSz="771525">
              <a:buClr>
                <a:srgbClr val="F16038"/>
              </a:buClr>
            </a:pPr>
            <a:endParaRPr lang="en-US">
              <a:solidFill>
                <a:srgbClr val="595959"/>
              </a:solidFill>
            </a:endParaRPr>
          </a:p>
          <a:p>
            <a:pPr lvl="1" defTabSz="771525">
              <a:buClr>
                <a:srgbClr val="F16038"/>
              </a:buClr>
            </a:pPr>
            <a:endParaRPr lang="en-US">
              <a:solidFill>
                <a:srgbClr val="595959"/>
              </a:solidFill>
            </a:endParaRPr>
          </a:p>
        </p:txBody>
      </p:sp>
    </p:spTree>
    <p:extLst>
      <p:ext uri="{BB962C8B-B14F-4D97-AF65-F5344CB8AC3E}">
        <p14:creationId xmlns:p14="http://schemas.microsoft.com/office/powerpoint/2010/main" val="2283152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DCCFF-82C6-9C5E-F811-EDD9C22C9D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6E681A-8208-38F0-F609-E39E801F26B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9</a:t>
            </a:r>
            <a:endParaRPr lang="en-US" sz="4000">
              <a:solidFill>
                <a:schemeClr val="bg1"/>
              </a:solidFill>
            </a:endParaRPr>
          </a:p>
        </p:txBody>
      </p:sp>
      <p:sp>
        <p:nvSpPr>
          <p:cNvPr id="8" name="Content Placeholder 3" descr="link for fall promotion logic part 3">
            <a:extLst>
              <a:ext uri="{FF2B5EF4-FFF2-40B4-BE49-F238E27FC236}">
                <a16:creationId xmlns:a16="http://schemas.microsoft.com/office/drawing/2014/main" id="{9CB4A630-FA81-1C79-44C4-4647F2F5EC16}"/>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5" name="Content Placeholder 3">
            <a:extLst>
              <a:ext uri="{FF2B5EF4-FFF2-40B4-BE49-F238E27FC236}">
                <a16:creationId xmlns:a16="http://schemas.microsoft.com/office/drawing/2014/main" id="{B76F16D3-514B-0BA6-D18E-9F8D75E12EA5}"/>
              </a:ext>
            </a:extLst>
          </p:cNvPr>
          <p:cNvSpPr txBox="1">
            <a:spLocks/>
          </p:cNvSpPr>
          <p:nvPr/>
        </p:nvSpPr>
        <p:spPr>
          <a:xfrm>
            <a:off x="458084" y="1024004"/>
            <a:ext cx="11275829" cy="458900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71525">
              <a:buClr>
                <a:srgbClr val="F16038"/>
              </a:buClr>
            </a:pPr>
            <a:r>
              <a:rPr lang="en-US" b="1">
                <a:solidFill>
                  <a:srgbClr val="595959"/>
                </a:solidFill>
              </a:rPr>
              <a:t>Promotion Logic:</a:t>
            </a:r>
            <a:endParaRPr lang="en-US" b="1">
              <a:solidFill>
                <a:srgbClr val="595959"/>
              </a:solidFill>
              <a:hlinkClick r:id="rId2"/>
            </a:endParaRPr>
          </a:p>
          <a:p>
            <a:pPr lvl="1" defTabSz="771525">
              <a:buClr>
                <a:srgbClr val="F16038"/>
              </a:buClr>
            </a:pPr>
            <a:r>
              <a:rPr lang="en-US">
                <a:solidFill>
                  <a:srgbClr val="595959"/>
                </a:solidFill>
                <a:hlinkClick r:id="rId2"/>
              </a:rPr>
              <a:t>PEIMS Fall Promotion Logic</a:t>
            </a:r>
            <a:endParaRPr lang="en-US">
              <a:solidFill>
                <a:srgbClr val="595959"/>
              </a:solidFill>
            </a:endParaRPr>
          </a:p>
          <a:p>
            <a:pPr lvl="2" defTabSz="771525">
              <a:buClr>
                <a:srgbClr val="F16038"/>
              </a:buClr>
            </a:pPr>
            <a:endParaRPr lang="en-US">
              <a:solidFill>
                <a:srgbClr val="595959"/>
              </a:solidFill>
            </a:endParaRPr>
          </a:p>
          <a:p>
            <a:pPr lvl="1" defTabSz="771525">
              <a:buClr>
                <a:srgbClr val="F16038"/>
              </a:buClr>
            </a:pPr>
            <a:r>
              <a:rPr lang="en-US">
                <a:solidFill>
                  <a:srgbClr val="595959"/>
                </a:solidFill>
              </a:rPr>
              <a:t>Student &gt; Student Basic Information (cont.)</a:t>
            </a:r>
          </a:p>
          <a:p>
            <a:pPr lvl="2" defTabSz="771525">
              <a:buClr>
                <a:srgbClr val="F16038"/>
              </a:buClr>
            </a:pPr>
            <a:r>
              <a:rPr lang="en-US">
                <a:solidFill>
                  <a:srgbClr val="595959"/>
                </a:solidFill>
              </a:rPr>
              <a:t>E3033 Language</a:t>
            </a:r>
          </a:p>
          <a:p>
            <a:pPr lvl="3" defTabSz="771525">
              <a:buClr>
                <a:srgbClr val="F16038"/>
              </a:buClr>
            </a:pPr>
            <a:r>
              <a:rPr lang="en-US" err="1">
                <a:solidFill>
                  <a:srgbClr val="595959"/>
                </a:solidFill>
              </a:rPr>
              <a:t>LanguageUse</a:t>
            </a:r>
            <a:r>
              <a:rPr lang="en-US">
                <a:solidFill>
                  <a:srgbClr val="595959"/>
                </a:solidFill>
              </a:rPr>
              <a:t> = ‘01’</a:t>
            </a:r>
          </a:p>
          <a:p>
            <a:pPr lvl="3" defTabSz="771525">
              <a:buClr>
                <a:srgbClr val="F16038"/>
              </a:buClr>
            </a:pPr>
            <a:r>
              <a:rPr lang="en-US" err="1">
                <a:solidFill>
                  <a:srgbClr val="595959"/>
                </a:solidFill>
              </a:rPr>
              <a:t>LanguageUse</a:t>
            </a:r>
            <a:r>
              <a:rPr lang="en-US">
                <a:solidFill>
                  <a:srgbClr val="595959"/>
                </a:solidFill>
              </a:rPr>
              <a:t> = ’02’</a:t>
            </a:r>
          </a:p>
          <a:p>
            <a:pPr lvl="2" defTabSz="771525">
              <a:buClr>
                <a:srgbClr val="F16038"/>
              </a:buClr>
            </a:pPr>
            <a:r>
              <a:rPr lang="en-US">
                <a:solidFill>
                  <a:srgbClr val="595959"/>
                </a:solidFill>
              </a:rPr>
              <a:t>E1640 </a:t>
            </a:r>
            <a:r>
              <a:rPr lang="en-US" err="1">
                <a:solidFill>
                  <a:srgbClr val="595959"/>
                </a:solidFill>
              </a:rPr>
              <a:t>PostSecondaryCertificationLicensure</a:t>
            </a:r>
            <a:endParaRPr lang="en-US">
              <a:solidFill>
                <a:srgbClr val="595959"/>
              </a:solidFill>
            </a:endParaRPr>
          </a:p>
          <a:p>
            <a:pPr lvl="3" defTabSz="771525">
              <a:buClr>
                <a:srgbClr val="F16038"/>
              </a:buClr>
            </a:pPr>
            <a:r>
              <a:rPr lang="en-US">
                <a:solidFill>
                  <a:srgbClr val="595959"/>
                </a:solidFill>
              </a:rPr>
              <a:t>Based on </a:t>
            </a:r>
            <a:r>
              <a:rPr lang="en-US" err="1">
                <a:solidFill>
                  <a:srgbClr val="595959"/>
                </a:solidFill>
              </a:rPr>
              <a:t>DateCertTaken</a:t>
            </a:r>
            <a:endParaRPr lang="en-US">
              <a:solidFill>
                <a:srgbClr val="595959"/>
              </a:solidFill>
            </a:endParaRPr>
          </a:p>
          <a:p>
            <a:pPr lvl="1" defTabSz="771525">
              <a:buClr>
                <a:srgbClr val="F16038"/>
              </a:buClr>
            </a:pPr>
            <a:r>
              <a:rPr lang="en-US">
                <a:solidFill>
                  <a:srgbClr val="595959"/>
                </a:solidFill>
              </a:rPr>
              <a:t>Student &gt; Enrollment (Programs)</a:t>
            </a:r>
          </a:p>
          <a:p>
            <a:pPr lvl="2" defTabSz="771525">
              <a:buClr>
                <a:srgbClr val="F16038"/>
              </a:buClr>
            </a:pPr>
            <a:r>
              <a:rPr lang="en-US">
                <a:solidFill>
                  <a:srgbClr val="595959"/>
                </a:solidFill>
              </a:rPr>
              <a:t>Student (reference) </a:t>
            </a:r>
          </a:p>
          <a:p>
            <a:pPr lvl="3" defTabSz="771525">
              <a:buClr>
                <a:srgbClr val="F16038"/>
              </a:buClr>
            </a:pPr>
            <a:r>
              <a:rPr lang="en-US">
                <a:solidFill>
                  <a:srgbClr val="595959"/>
                </a:solidFill>
              </a:rPr>
              <a:t>Student is coming from different places depending on what is being promoted.</a:t>
            </a:r>
          </a:p>
          <a:p>
            <a:pPr lvl="2" defTabSz="771525">
              <a:buClr>
                <a:srgbClr val="F16038"/>
              </a:buClr>
            </a:pPr>
            <a:r>
              <a:rPr lang="en-US">
                <a:solidFill>
                  <a:srgbClr val="595959"/>
                </a:solidFill>
              </a:rPr>
              <a:t>E3034 </a:t>
            </a:r>
            <a:r>
              <a:rPr lang="en-US" err="1">
                <a:solidFill>
                  <a:srgbClr val="595959"/>
                </a:solidFill>
              </a:rPr>
              <a:t>LanguageInstructionProgramService</a:t>
            </a:r>
            <a:endParaRPr lang="en-US">
              <a:solidFill>
                <a:srgbClr val="595959"/>
              </a:solidFill>
            </a:endParaRPr>
          </a:p>
          <a:p>
            <a:pPr lvl="2" defTabSz="771525">
              <a:buClr>
                <a:srgbClr val="F16038"/>
              </a:buClr>
            </a:pPr>
            <a:endParaRPr lang="en-US">
              <a:solidFill>
                <a:srgbClr val="595959"/>
              </a:solidFill>
            </a:endParaRPr>
          </a:p>
          <a:p>
            <a:pPr lvl="2" defTabSz="771525">
              <a:buClr>
                <a:srgbClr val="F16038"/>
              </a:buClr>
            </a:pPr>
            <a:endParaRPr lang="en-US">
              <a:solidFill>
                <a:srgbClr val="595959"/>
              </a:solidFill>
            </a:endParaRPr>
          </a:p>
          <a:p>
            <a:pPr defTabSz="771525">
              <a:buClr>
                <a:srgbClr val="F16038"/>
              </a:buClr>
            </a:pPr>
            <a:endParaRPr lang="en-US">
              <a:solidFill>
                <a:srgbClr val="595959"/>
              </a:solidFill>
            </a:endParaRPr>
          </a:p>
        </p:txBody>
      </p:sp>
    </p:spTree>
    <p:extLst>
      <p:ext uri="{BB962C8B-B14F-4D97-AF65-F5344CB8AC3E}">
        <p14:creationId xmlns:p14="http://schemas.microsoft.com/office/powerpoint/2010/main" val="3163166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PROGRAM AREA UPDATES &amp; GUIDANCE</a:t>
            </a:r>
            <a:endParaRPr lang="en-US" sz="400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Curriculum Standards and Student Support Division</a:t>
            </a:r>
          </a:p>
          <a:p>
            <a:pPr lvl="1">
              <a:buClr>
                <a:srgbClr val="F16038"/>
              </a:buClr>
            </a:pPr>
            <a:r>
              <a:rPr lang="en-US">
                <a:solidFill>
                  <a:schemeClr val="bg2">
                    <a:lumMod val="50000"/>
                  </a:schemeClr>
                </a:solidFill>
              </a:rPr>
              <a:t>Jessica Snyder, Director of Special Projects</a:t>
            </a:r>
          </a:p>
          <a:p>
            <a:pPr lvl="2">
              <a:buClr>
                <a:srgbClr val="F16038"/>
              </a:buClr>
            </a:pPr>
            <a:r>
              <a:rPr lang="en-US">
                <a:solidFill>
                  <a:schemeClr val="bg2">
                    <a:lumMod val="50000"/>
                  </a:schemeClr>
                </a:solidFill>
                <a:hlinkClick r:id="rId2"/>
              </a:rPr>
              <a:t>jessica.snyder@tea.texas.gov</a:t>
            </a:r>
            <a:endParaRPr lang="en-US">
              <a:solidFill>
                <a:schemeClr val="bg2">
                  <a:lumMod val="50000"/>
                </a:schemeClr>
              </a:solidFill>
            </a:endParaRPr>
          </a:p>
          <a:p>
            <a:pPr marL="0" indent="0">
              <a:buClr>
                <a:srgbClr val="F16038"/>
              </a:buClr>
              <a:buNone/>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01772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DCCFF-82C6-9C5E-F811-EDD9C22C9D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6E681A-8208-38F0-F609-E39E801F26B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10</a:t>
            </a:r>
            <a:endParaRPr lang="en-US" sz="4000">
              <a:solidFill>
                <a:schemeClr val="bg1"/>
              </a:solidFill>
            </a:endParaRPr>
          </a:p>
        </p:txBody>
      </p:sp>
      <p:sp>
        <p:nvSpPr>
          <p:cNvPr id="8" name="Content Placeholder 3" descr="link for promotion logic part 4">
            <a:extLst>
              <a:ext uri="{FF2B5EF4-FFF2-40B4-BE49-F238E27FC236}">
                <a16:creationId xmlns:a16="http://schemas.microsoft.com/office/drawing/2014/main" id="{9CB4A630-FA81-1C79-44C4-4647F2F5EC16}"/>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5" name="Content Placeholder 3">
            <a:extLst>
              <a:ext uri="{FF2B5EF4-FFF2-40B4-BE49-F238E27FC236}">
                <a16:creationId xmlns:a16="http://schemas.microsoft.com/office/drawing/2014/main" id="{B76F16D3-514B-0BA6-D18E-9F8D75E12EA5}"/>
              </a:ext>
            </a:extLst>
          </p:cNvPr>
          <p:cNvSpPr txBox="1">
            <a:spLocks/>
          </p:cNvSpPr>
          <p:nvPr/>
        </p:nvSpPr>
        <p:spPr>
          <a:xfrm>
            <a:off x="458084" y="985421"/>
            <a:ext cx="11275829" cy="457685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71525">
              <a:buClr>
                <a:srgbClr val="F16038"/>
              </a:buClr>
            </a:pPr>
            <a:r>
              <a:rPr lang="en-US" b="1">
                <a:solidFill>
                  <a:srgbClr val="595959"/>
                </a:solidFill>
              </a:rPr>
              <a:t>Promotion Logic:</a:t>
            </a:r>
            <a:endParaRPr lang="en-US" b="1">
              <a:solidFill>
                <a:srgbClr val="595959"/>
              </a:solidFill>
              <a:hlinkClick r:id="rId2"/>
            </a:endParaRPr>
          </a:p>
          <a:p>
            <a:pPr lvl="1" defTabSz="771525">
              <a:buClr>
                <a:srgbClr val="F16038"/>
              </a:buClr>
            </a:pPr>
            <a:r>
              <a:rPr lang="en-US">
                <a:solidFill>
                  <a:srgbClr val="595959"/>
                </a:solidFill>
                <a:hlinkClick r:id="rId2"/>
              </a:rPr>
              <a:t>PEIMS Fall Promotion Logic</a:t>
            </a:r>
            <a:endParaRPr lang="en-US">
              <a:solidFill>
                <a:srgbClr val="595959"/>
              </a:solidFill>
            </a:endParaRPr>
          </a:p>
          <a:p>
            <a:pPr lvl="1" defTabSz="771525">
              <a:buClr>
                <a:srgbClr val="F16038"/>
              </a:buClr>
            </a:pPr>
            <a:endParaRPr lang="en-US">
              <a:solidFill>
                <a:srgbClr val="595959"/>
              </a:solidFill>
            </a:endParaRPr>
          </a:p>
          <a:p>
            <a:pPr lvl="1" defTabSz="771525">
              <a:buClr>
                <a:srgbClr val="F16038"/>
              </a:buClr>
            </a:pPr>
            <a:r>
              <a:rPr lang="en-US">
                <a:solidFill>
                  <a:srgbClr val="595959"/>
                </a:solidFill>
              </a:rPr>
              <a:t>Student &gt; Special Education Program</a:t>
            </a:r>
          </a:p>
          <a:p>
            <a:pPr lvl="2" defTabSz="771525">
              <a:buClr>
                <a:srgbClr val="F16038"/>
              </a:buClr>
            </a:pPr>
            <a:r>
              <a:rPr lang="en-US">
                <a:solidFill>
                  <a:srgbClr val="595959"/>
                </a:solidFill>
              </a:rPr>
              <a:t>E3015 Disability</a:t>
            </a:r>
          </a:p>
          <a:p>
            <a:pPr lvl="2" defTabSz="771525">
              <a:buClr>
                <a:srgbClr val="F16038"/>
              </a:buClr>
            </a:pPr>
            <a:r>
              <a:rPr lang="en-US">
                <a:solidFill>
                  <a:srgbClr val="595959"/>
                </a:solidFill>
              </a:rPr>
              <a:t>E3058 </a:t>
            </a:r>
            <a:r>
              <a:rPr lang="en-US" err="1">
                <a:solidFill>
                  <a:srgbClr val="595959"/>
                </a:solidFill>
              </a:rPr>
              <a:t>SpecialEducationProgramService</a:t>
            </a:r>
            <a:endParaRPr lang="en-US">
              <a:solidFill>
                <a:srgbClr val="595959"/>
              </a:solidFill>
            </a:endParaRPr>
          </a:p>
          <a:p>
            <a:pPr lvl="1" defTabSz="771525">
              <a:buClr>
                <a:srgbClr val="F16038"/>
              </a:buClr>
            </a:pPr>
            <a:endParaRPr lang="en-US">
              <a:solidFill>
                <a:srgbClr val="595959"/>
              </a:solidFill>
            </a:endParaRPr>
          </a:p>
          <a:p>
            <a:pPr lvl="1" defTabSz="771525">
              <a:buClr>
                <a:srgbClr val="F16038"/>
              </a:buClr>
            </a:pPr>
            <a:r>
              <a:rPr lang="en-US">
                <a:solidFill>
                  <a:srgbClr val="595959"/>
                </a:solidFill>
              </a:rPr>
              <a:t>Student &gt; Leaver</a:t>
            </a:r>
          </a:p>
          <a:p>
            <a:pPr lvl="2" defTabSz="771525">
              <a:buClr>
                <a:srgbClr val="F16038"/>
              </a:buClr>
            </a:pPr>
            <a:r>
              <a:rPr lang="en-US">
                <a:solidFill>
                  <a:srgbClr val="595959"/>
                </a:solidFill>
              </a:rPr>
              <a:t>E1562 </a:t>
            </a:r>
            <a:r>
              <a:rPr lang="en-US" err="1">
                <a:solidFill>
                  <a:srgbClr val="595959"/>
                </a:solidFill>
              </a:rPr>
              <a:t>IndividualGraduationCommiteeGraduateIndicator</a:t>
            </a:r>
            <a:endParaRPr lang="en-US">
              <a:solidFill>
                <a:srgbClr val="595959"/>
              </a:solidFill>
            </a:endParaRPr>
          </a:p>
          <a:p>
            <a:pPr lvl="2" defTabSz="771525">
              <a:buClr>
                <a:srgbClr val="F16038"/>
              </a:buClr>
            </a:pPr>
            <a:r>
              <a:rPr lang="en-US">
                <a:solidFill>
                  <a:srgbClr val="595959"/>
                </a:solidFill>
              </a:rPr>
              <a:t>E1589 </a:t>
            </a:r>
            <a:r>
              <a:rPr lang="en-US" err="1">
                <a:solidFill>
                  <a:srgbClr val="595959"/>
                </a:solidFill>
              </a:rPr>
              <a:t>MilitaryEnlistmentIndicator</a:t>
            </a:r>
            <a:endParaRPr lang="en-US">
              <a:solidFill>
                <a:srgbClr val="595959"/>
              </a:solidFill>
            </a:endParaRPr>
          </a:p>
          <a:p>
            <a:pPr lvl="1" defTabSz="771525">
              <a:buClr>
                <a:srgbClr val="F16038"/>
              </a:buClr>
            </a:pPr>
            <a:endParaRPr lang="en-US">
              <a:solidFill>
                <a:srgbClr val="595959"/>
              </a:solidFill>
            </a:endParaRPr>
          </a:p>
          <a:p>
            <a:pPr lvl="1" defTabSz="771525">
              <a:buClr>
                <a:srgbClr val="F16038"/>
              </a:buClr>
            </a:pPr>
            <a:r>
              <a:rPr lang="en-US">
                <a:solidFill>
                  <a:srgbClr val="595959"/>
                </a:solidFill>
              </a:rPr>
              <a:t>Student &gt; Student Graduation Program</a:t>
            </a:r>
          </a:p>
          <a:p>
            <a:pPr lvl="2" defTabSz="771525">
              <a:buClr>
                <a:srgbClr val="F16038"/>
              </a:buClr>
            </a:pPr>
            <a:r>
              <a:rPr lang="en-US">
                <a:solidFill>
                  <a:srgbClr val="595959"/>
                </a:solidFill>
              </a:rPr>
              <a:t>E3021 </a:t>
            </a:r>
            <a:r>
              <a:rPr lang="en-US" err="1">
                <a:solidFill>
                  <a:srgbClr val="595959"/>
                </a:solidFill>
              </a:rPr>
              <a:t>EndorsementCompleted</a:t>
            </a:r>
            <a:endParaRPr lang="en-US">
              <a:solidFill>
                <a:srgbClr val="595959"/>
              </a:solidFill>
            </a:endParaRPr>
          </a:p>
        </p:txBody>
      </p:sp>
    </p:spTree>
    <p:extLst>
      <p:ext uri="{BB962C8B-B14F-4D97-AF65-F5344CB8AC3E}">
        <p14:creationId xmlns:p14="http://schemas.microsoft.com/office/powerpoint/2010/main" val="36673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484E9-D096-7D5B-1202-984011D831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7ACB9F-21C6-DE8E-0133-D7883D7E130C}"/>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11</a:t>
            </a:r>
            <a:endParaRPr lang="en-US" sz="4000">
              <a:solidFill>
                <a:schemeClr val="bg1"/>
              </a:solidFill>
            </a:endParaRPr>
          </a:p>
        </p:txBody>
      </p:sp>
      <p:sp>
        <p:nvSpPr>
          <p:cNvPr id="8" name="Content Placeholder 3" descr="link for fall test cases">
            <a:extLst>
              <a:ext uri="{FF2B5EF4-FFF2-40B4-BE49-F238E27FC236}">
                <a16:creationId xmlns:a16="http://schemas.microsoft.com/office/drawing/2014/main" id="{1642B4D6-3E9A-DAD3-32C0-B0BC211EA353}"/>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5" name="Content Placeholder 3">
            <a:extLst>
              <a:ext uri="{FF2B5EF4-FFF2-40B4-BE49-F238E27FC236}">
                <a16:creationId xmlns:a16="http://schemas.microsoft.com/office/drawing/2014/main" id="{E02B66A9-1259-08D2-2575-4570FC59B631}"/>
              </a:ext>
            </a:extLst>
          </p:cNvPr>
          <p:cNvSpPr txBox="1">
            <a:spLocks/>
          </p:cNvSpPr>
          <p:nvPr/>
        </p:nvSpPr>
        <p:spPr>
          <a:xfrm>
            <a:off x="458084" y="760395"/>
            <a:ext cx="11275829" cy="515914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71525">
              <a:buClr>
                <a:srgbClr val="F16038"/>
              </a:buClr>
            </a:pPr>
            <a:r>
              <a:rPr lang="en-US" b="1">
                <a:solidFill>
                  <a:srgbClr val="595959"/>
                </a:solidFill>
              </a:rPr>
              <a:t>Test Cases:</a:t>
            </a:r>
            <a:endParaRPr lang="en-US" b="1">
              <a:solidFill>
                <a:srgbClr val="595959"/>
              </a:solidFill>
              <a:hlinkClick r:id="rId2"/>
            </a:endParaRPr>
          </a:p>
          <a:p>
            <a:pPr lvl="1" defTabSz="771525">
              <a:buClr>
                <a:srgbClr val="F16038"/>
              </a:buClr>
            </a:pPr>
            <a:r>
              <a:rPr lang="en-US">
                <a:solidFill>
                  <a:srgbClr val="595959"/>
                </a:solidFill>
                <a:hlinkClick r:id="rId2"/>
              </a:rPr>
              <a:t>PEIMS Fall Test Cases</a:t>
            </a:r>
            <a:endParaRPr lang="en-US">
              <a:solidFill>
                <a:srgbClr val="595959"/>
              </a:solidFill>
            </a:endParaRPr>
          </a:p>
          <a:p>
            <a:pPr lvl="1" defTabSz="771525">
              <a:buClr>
                <a:srgbClr val="F16038"/>
              </a:buClr>
            </a:pPr>
            <a:endParaRPr lang="en-US">
              <a:solidFill>
                <a:srgbClr val="595959"/>
              </a:solidFill>
            </a:endParaRPr>
          </a:p>
          <a:p>
            <a:pPr lvl="1" defTabSz="771525">
              <a:buClr>
                <a:srgbClr val="F16038"/>
              </a:buClr>
            </a:pPr>
            <a:r>
              <a:rPr lang="en-US">
                <a:solidFill>
                  <a:srgbClr val="595959"/>
                </a:solidFill>
              </a:rPr>
              <a:t>Test Case 7 – Staff (Staff Demographics)</a:t>
            </a:r>
          </a:p>
          <a:p>
            <a:pPr lvl="2" defTabSz="771525">
              <a:buClr>
                <a:srgbClr val="F16038"/>
              </a:buClr>
            </a:pPr>
            <a:r>
              <a:rPr lang="en-US">
                <a:solidFill>
                  <a:srgbClr val="595959"/>
                </a:solidFill>
              </a:rPr>
              <a:t>PDM1-111-001 Individual Staff Profiles</a:t>
            </a:r>
          </a:p>
          <a:p>
            <a:pPr lvl="1" defTabSz="771525">
              <a:buClr>
                <a:srgbClr val="F16038"/>
              </a:buClr>
            </a:pPr>
            <a:r>
              <a:rPr lang="en-US">
                <a:solidFill>
                  <a:srgbClr val="595959"/>
                </a:solidFill>
              </a:rPr>
              <a:t>Test Case 11 – Student Basic Information</a:t>
            </a:r>
          </a:p>
          <a:p>
            <a:pPr lvl="2" defTabSz="771525">
              <a:buClr>
                <a:srgbClr val="F16038"/>
              </a:buClr>
            </a:pPr>
            <a:r>
              <a:rPr lang="en-US">
                <a:solidFill>
                  <a:srgbClr val="595959"/>
                </a:solidFill>
              </a:rPr>
              <a:t>PDM1-120-012 Student Indicator Report by Grade</a:t>
            </a:r>
          </a:p>
          <a:p>
            <a:pPr lvl="1" defTabSz="771525">
              <a:buClr>
                <a:srgbClr val="F16038"/>
              </a:buClr>
            </a:pPr>
            <a:r>
              <a:rPr lang="en-US">
                <a:solidFill>
                  <a:srgbClr val="595959"/>
                </a:solidFill>
              </a:rPr>
              <a:t>Test Case 12 – Student Program</a:t>
            </a:r>
          </a:p>
          <a:p>
            <a:pPr lvl="2" defTabSz="771525">
              <a:buClr>
                <a:srgbClr val="F16038"/>
              </a:buClr>
            </a:pPr>
            <a:r>
              <a:rPr lang="en-US">
                <a:solidFill>
                  <a:srgbClr val="595959"/>
                </a:solidFill>
              </a:rPr>
              <a:t>PDM1-120-003 Student Program Roster</a:t>
            </a:r>
          </a:p>
          <a:p>
            <a:pPr lvl="1" defTabSz="771525">
              <a:buClr>
                <a:srgbClr val="F16038"/>
              </a:buClr>
            </a:pPr>
            <a:r>
              <a:rPr lang="en-US">
                <a:solidFill>
                  <a:srgbClr val="595959"/>
                </a:solidFill>
              </a:rPr>
              <a:t>Test Case 16 – Student Industry-Based Certification</a:t>
            </a:r>
          </a:p>
          <a:p>
            <a:pPr lvl="2" defTabSz="771525">
              <a:buClr>
                <a:srgbClr val="F16038"/>
              </a:buClr>
            </a:pPr>
            <a:r>
              <a:rPr lang="en-US">
                <a:solidFill>
                  <a:srgbClr val="595959"/>
                </a:solidFill>
              </a:rPr>
              <a:t>PDM1-120-021 Industry-Based Certification Roster</a:t>
            </a:r>
          </a:p>
          <a:p>
            <a:pPr lvl="1" defTabSz="771525">
              <a:buClr>
                <a:srgbClr val="F16038"/>
              </a:buClr>
            </a:pPr>
            <a:r>
              <a:rPr lang="en-US">
                <a:solidFill>
                  <a:srgbClr val="595959"/>
                </a:solidFill>
              </a:rPr>
              <a:t>Test Case 17 – Student Leaver (Leaver Roster)</a:t>
            </a:r>
          </a:p>
          <a:p>
            <a:pPr lvl="2" defTabSz="771525">
              <a:buClr>
                <a:srgbClr val="F16038"/>
              </a:buClr>
            </a:pPr>
            <a:r>
              <a:rPr lang="en-US">
                <a:solidFill>
                  <a:srgbClr val="595959"/>
                </a:solidFill>
              </a:rPr>
              <a:t>PDM1-124-004 School Leaver Data</a:t>
            </a:r>
          </a:p>
        </p:txBody>
      </p:sp>
    </p:spTree>
    <p:extLst>
      <p:ext uri="{BB962C8B-B14F-4D97-AF65-F5344CB8AC3E}">
        <p14:creationId xmlns:p14="http://schemas.microsoft.com/office/powerpoint/2010/main" val="3949786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Closeout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570601"/>
            <a:ext cx="4665366" cy="1015663"/>
          </a:xfrm>
          <a:prstGeom prst="rect">
            <a:avLst/>
          </a:prstGeom>
          <a:noFill/>
        </p:spPr>
        <p:txBody>
          <a:bodyPr wrap="square">
            <a:spAutoFit/>
          </a:bodyPr>
          <a:lstStyle/>
          <a:p>
            <a:pPr marL="0" indent="0" algn="ctr">
              <a:buNone/>
            </a:pPr>
            <a:r>
              <a:rPr lang="en-US" sz="6000">
                <a:solidFill>
                  <a:srgbClr val="FFFFFF"/>
                </a:solidFill>
              </a:rPr>
              <a:t>CLOSEOUT</a:t>
            </a:r>
          </a:p>
        </p:txBody>
      </p:sp>
    </p:spTree>
    <p:extLst>
      <p:ext uri="{BB962C8B-B14F-4D97-AF65-F5344CB8AC3E}">
        <p14:creationId xmlns:p14="http://schemas.microsoft.com/office/powerpoint/2010/main" val="502125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a:t>
            </a:r>
            <a:endParaRPr lang="en-US" sz="400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471071392"/>
              </p:ext>
            </p:extLst>
          </p:nvPr>
        </p:nvGraphicFramePr>
        <p:xfrm>
          <a:off x="231006" y="893291"/>
          <a:ext cx="11819823" cy="4937760"/>
        </p:xfrm>
        <a:graphic>
          <a:graphicData uri="http://schemas.openxmlformats.org/drawingml/2006/table">
            <a:tbl>
              <a:tblPr firstRow="1" bandRow="1">
                <a:tableStyleId>{5C22544A-7EE6-4342-B048-85BDC9FD1C3A}</a:tableStyleId>
              </a:tblPr>
              <a:tblGrid>
                <a:gridCol w="9057373">
                  <a:extLst>
                    <a:ext uri="{9D8B030D-6E8A-4147-A177-3AD203B41FA5}">
                      <a16:colId xmlns:a16="http://schemas.microsoft.com/office/drawing/2014/main" val="1183892384"/>
                    </a:ext>
                  </a:extLst>
                </a:gridCol>
                <a:gridCol w="2762450">
                  <a:extLst>
                    <a:ext uri="{9D8B030D-6E8A-4147-A177-3AD203B41FA5}">
                      <a16:colId xmlns:a16="http://schemas.microsoft.com/office/drawing/2014/main" val="2711912488"/>
                    </a:ext>
                  </a:extLst>
                </a:gridCol>
              </a:tblGrid>
              <a:tr h="370840">
                <a:tc>
                  <a:txBody>
                    <a:bodyPr/>
                    <a:lstStyle/>
                    <a:p>
                      <a:pPr algn="ctr"/>
                      <a:r>
                        <a:rPr lang="en-US" sz="2400"/>
                        <a:t>PEIMS Fall Submission (Submission 1)</a:t>
                      </a:r>
                    </a:p>
                  </a:txBody>
                  <a:tcPr/>
                </a:tc>
                <a:tc>
                  <a:txBody>
                    <a:bodyPr/>
                    <a:lstStyle/>
                    <a:p>
                      <a:pPr algn="ctr"/>
                      <a:r>
                        <a:rPr lang="en-US" sz="2400"/>
                        <a:t>Date</a:t>
                      </a:r>
                    </a:p>
                  </a:txBody>
                  <a:tcPr/>
                </a:tc>
                <a:extLst>
                  <a:ext uri="{0D108BD9-81ED-4DB2-BD59-A6C34878D82A}">
                    <a16:rowId xmlns:a16="http://schemas.microsoft.com/office/drawing/2014/main" val="2543380154"/>
                  </a:ext>
                </a:extLst>
              </a:tr>
              <a:tr h="370840">
                <a:tc>
                  <a:txBody>
                    <a:bodyPr/>
                    <a:lstStyle/>
                    <a:p>
                      <a:r>
                        <a:rPr lang="en-US" sz="2400"/>
                        <a:t>TSDS PEIMS ready to load data to IODS</a:t>
                      </a:r>
                    </a:p>
                  </a:txBody>
                  <a:tcPr/>
                </a:tc>
                <a:tc>
                  <a:txBody>
                    <a:bodyPr/>
                    <a:lstStyle/>
                    <a:p>
                      <a:r>
                        <a:rPr lang="en-US" sz="2400"/>
                        <a:t>August 5, 2024</a:t>
                      </a:r>
                    </a:p>
                  </a:txBody>
                  <a:tcPr/>
                </a:tc>
                <a:extLst>
                  <a:ext uri="{0D108BD9-81ED-4DB2-BD59-A6C34878D82A}">
                    <a16:rowId xmlns:a16="http://schemas.microsoft.com/office/drawing/2014/main" val="4075560472"/>
                  </a:ext>
                </a:extLst>
              </a:tr>
              <a:tr h="370840">
                <a:tc>
                  <a:txBody>
                    <a:bodyPr/>
                    <a:lstStyle/>
                    <a:p>
                      <a:r>
                        <a:rPr lang="en-US" sz="2400"/>
                        <a:t>Close of school-start window - Last Friday in September </a:t>
                      </a:r>
                    </a:p>
                  </a:txBody>
                  <a:tcPr/>
                </a:tc>
                <a:tc>
                  <a:txBody>
                    <a:bodyPr/>
                    <a:lstStyle/>
                    <a:p>
                      <a:r>
                        <a:rPr lang="en-US" sz="2400"/>
                        <a:t>September 27, 2024</a:t>
                      </a:r>
                    </a:p>
                  </a:txBody>
                  <a:tcPr/>
                </a:tc>
                <a:extLst>
                  <a:ext uri="{0D108BD9-81ED-4DB2-BD59-A6C34878D82A}">
                    <a16:rowId xmlns:a16="http://schemas.microsoft.com/office/drawing/2014/main" val="1307355544"/>
                  </a:ext>
                </a:extLst>
              </a:tr>
              <a:tr h="370840">
                <a:tc>
                  <a:txBody>
                    <a:bodyPr/>
                    <a:lstStyle/>
                    <a:p>
                      <a:r>
                        <a:rPr lang="en-US" sz="2400"/>
                        <a:t>PEIMS Fall snapshot date</a:t>
                      </a:r>
                    </a:p>
                  </a:txBody>
                  <a:tcPr/>
                </a:tc>
                <a:tc>
                  <a:txBody>
                    <a:bodyPr/>
                    <a:lstStyle/>
                    <a:p>
                      <a:r>
                        <a:rPr lang="en-US" sz="2400"/>
                        <a:t>October 25, 2024</a:t>
                      </a:r>
                    </a:p>
                  </a:txBody>
                  <a:tcPr/>
                </a:tc>
                <a:extLst>
                  <a:ext uri="{0D108BD9-81ED-4DB2-BD59-A6C34878D82A}">
                    <a16:rowId xmlns:a16="http://schemas.microsoft.com/office/drawing/2014/main" val="4201605557"/>
                  </a:ext>
                </a:extLst>
              </a:tr>
              <a:tr h="370840">
                <a:tc>
                  <a:txBody>
                    <a:bodyPr/>
                    <a:lstStyle/>
                    <a:p>
                      <a:r>
                        <a:rPr lang="en-US" sz="2400"/>
                        <a:t>TSDS PEIMS ready for users to complete, approve, and accept submissions</a:t>
                      </a:r>
                    </a:p>
                  </a:txBody>
                  <a:tcPr/>
                </a:tc>
                <a:tc>
                  <a:txBody>
                    <a:bodyPr/>
                    <a:lstStyle/>
                    <a:p>
                      <a:r>
                        <a:rPr lang="en-US" sz="2400"/>
                        <a:t>October 28, 2024</a:t>
                      </a:r>
                    </a:p>
                  </a:txBody>
                  <a:tcPr/>
                </a:tc>
                <a:extLst>
                  <a:ext uri="{0D108BD9-81ED-4DB2-BD59-A6C34878D82A}">
                    <a16:rowId xmlns:a16="http://schemas.microsoft.com/office/drawing/2014/main" val="1882897518"/>
                  </a:ext>
                </a:extLst>
              </a:tr>
              <a:tr h="370840">
                <a:tc>
                  <a:txBody>
                    <a:bodyPr/>
                    <a:lstStyle/>
                    <a:p>
                      <a:r>
                        <a:rPr lang="en-US" sz="2400"/>
                        <a:t>Requests to retire Unique IDs due at TEA for PEIMS Fall First Submission</a:t>
                      </a:r>
                    </a:p>
                  </a:txBody>
                  <a:tcPr/>
                </a:tc>
                <a:tc>
                  <a:txBody>
                    <a:bodyPr/>
                    <a:lstStyle/>
                    <a:p>
                      <a:r>
                        <a:rPr lang="en-US" sz="2400"/>
                        <a:t>December 6, 2024</a:t>
                      </a:r>
                    </a:p>
                  </a:txBody>
                  <a:tcPr/>
                </a:tc>
                <a:extLst>
                  <a:ext uri="{0D108BD9-81ED-4DB2-BD59-A6C34878D82A}">
                    <a16:rowId xmlns:a16="http://schemas.microsoft.com/office/drawing/2014/main" val="1251886356"/>
                  </a:ext>
                </a:extLst>
              </a:tr>
              <a:tr h="370840">
                <a:tc>
                  <a:txBody>
                    <a:bodyPr/>
                    <a:lstStyle/>
                    <a:p>
                      <a:r>
                        <a:rPr lang="en-US" sz="2400"/>
                        <a:t>PEIMS Fall First Submission due date for LEAs and ESCs </a:t>
                      </a:r>
                    </a:p>
                  </a:txBody>
                  <a:tcPr/>
                </a:tc>
                <a:tc>
                  <a:txBody>
                    <a:bodyPr/>
                    <a:lstStyle/>
                    <a:p>
                      <a:r>
                        <a:rPr lang="en-US" sz="2400"/>
                        <a:t>December 12, 2024</a:t>
                      </a:r>
                    </a:p>
                  </a:txBody>
                  <a:tcPr/>
                </a:tc>
                <a:extLst>
                  <a:ext uri="{0D108BD9-81ED-4DB2-BD59-A6C34878D82A}">
                    <a16:rowId xmlns:a16="http://schemas.microsoft.com/office/drawing/2014/main" val="3749850416"/>
                  </a:ext>
                </a:extLst>
              </a:tr>
              <a:tr h="370840">
                <a:tc>
                  <a:txBody>
                    <a:bodyPr/>
                    <a:lstStyle/>
                    <a:p>
                      <a:r>
                        <a:rPr lang="en-US" sz="2400"/>
                        <a:t>Requests to retire Unique IDs due at TEA for PEIMS Fall Resubmission</a:t>
                      </a:r>
                    </a:p>
                  </a:txBody>
                  <a:tcPr/>
                </a:tc>
                <a:tc>
                  <a:txBody>
                    <a:bodyPr/>
                    <a:lstStyle/>
                    <a:p>
                      <a:r>
                        <a:rPr lang="en-US" sz="2400"/>
                        <a:t>January 10, 2025</a:t>
                      </a:r>
                    </a:p>
                  </a:txBody>
                  <a:tcPr/>
                </a:tc>
                <a:extLst>
                  <a:ext uri="{0D108BD9-81ED-4DB2-BD59-A6C34878D82A}">
                    <a16:rowId xmlns:a16="http://schemas.microsoft.com/office/drawing/2014/main" val="1814015326"/>
                  </a:ext>
                </a:extLst>
              </a:tr>
              <a:tr h="370840">
                <a:tc>
                  <a:txBody>
                    <a:bodyPr/>
                    <a:lstStyle/>
                    <a:p>
                      <a:r>
                        <a:rPr lang="en-US" sz="2400"/>
                        <a:t>PEIMS Fall Resubmission due date for LEAs and ESCs</a:t>
                      </a:r>
                    </a:p>
                  </a:txBody>
                  <a:tcPr/>
                </a:tc>
                <a:tc>
                  <a:txBody>
                    <a:bodyPr/>
                    <a:lstStyle/>
                    <a:p>
                      <a:r>
                        <a:rPr lang="en-US" sz="2400"/>
                        <a:t>January 16, 2025</a:t>
                      </a:r>
                    </a:p>
                  </a:txBody>
                  <a:tcPr/>
                </a:tc>
                <a:extLst>
                  <a:ext uri="{0D108BD9-81ED-4DB2-BD59-A6C34878D82A}">
                    <a16:rowId xmlns:a16="http://schemas.microsoft.com/office/drawing/2014/main" val="248141873"/>
                  </a:ext>
                </a:extLst>
              </a:tr>
              <a:tr h="370840">
                <a:tc>
                  <a:txBody>
                    <a:bodyPr/>
                    <a:lstStyle/>
                    <a:p>
                      <a:r>
                        <a:rPr lang="en-US" sz="2400"/>
                        <a:t>PEIMS Fall data available to customers </a:t>
                      </a:r>
                    </a:p>
                  </a:txBody>
                  <a:tcPr/>
                </a:tc>
                <a:tc>
                  <a:txBody>
                    <a:bodyPr/>
                    <a:lstStyle/>
                    <a:p>
                      <a:r>
                        <a:rPr lang="en-US" sz="2400"/>
                        <a:t>February 13, 2025</a:t>
                      </a:r>
                    </a:p>
                  </a:txBody>
                  <a:tcPr/>
                </a:tc>
                <a:extLst>
                  <a:ext uri="{0D108BD9-81ED-4DB2-BD59-A6C34878D82A}">
                    <a16:rowId xmlns:a16="http://schemas.microsoft.com/office/drawing/2014/main" val="2622752174"/>
                  </a:ext>
                </a:extLst>
              </a:tr>
            </a:tbl>
          </a:graphicData>
        </a:graphic>
      </p:graphicFrame>
    </p:spTree>
    <p:extLst>
      <p:ext uri="{BB962C8B-B14F-4D97-AF65-F5344CB8AC3E}">
        <p14:creationId xmlns:p14="http://schemas.microsoft.com/office/powerpoint/2010/main" val="3703867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F16038"/>
              </a:buClr>
              <a:buNone/>
            </a:pPr>
            <a:r>
              <a:rPr lang="en-US" b="1">
                <a:solidFill>
                  <a:srgbClr val="595959"/>
                </a:solidFill>
              </a:rPr>
              <a:t>Where can I look to find out if any staff members are reported with an FTE salary more than $350,000?</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0"/>
              </a:spcBef>
              <a:buClr>
                <a:srgbClr val="F16038"/>
              </a:buClr>
              <a:buNone/>
            </a:pPr>
            <a:r>
              <a:rPr lang="en-US" sz="2400">
                <a:solidFill>
                  <a:schemeClr val="bg2">
                    <a:lumMod val="50000"/>
                  </a:schemeClr>
                </a:solidFill>
              </a:rPr>
              <a:t>There are two ways to verify FTE salaries have not surpassed $350,000.</a:t>
            </a:r>
          </a:p>
          <a:p>
            <a:pPr marL="457200" indent="-457200">
              <a:lnSpc>
                <a:spcPct val="100000"/>
              </a:lnSpc>
              <a:spcBef>
                <a:spcPts val="0"/>
              </a:spcBef>
              <a:buClr>
                <a:srgbClr val="F16038"/>
              </a:buClr>
              <a:buFont typeface="+mj-lt"/>
              <a:buAutoNum type="arabicPeriod"/>
            </a:pPr>
            <a:r>
              <a:rPr lang="en-US" sz="2400">
                <a:solidFill>
                  <a:schemeClr val="bg2">
                    <a:lumMod val="50000"/>
                  </a:schemeClr>
                </a:solidFill>
              </a:rPr>
              <a:t>FTE Salary Special Warning 30060-0061 FTE Salary should not be greater than 350,000.</a:t>
            </a:r>
          </a:p>
          <a:p>
            <a:pPr marL="457200" indent="-457200">
              <a:lnSpc>
                <a:spcPct val="100000"/>
              </a:lnSpc>
              <a:spcBef>
                <a:spcPts val="0"/>
              </a:spcBef>
              <a:buClr>
                <a:srgbClr val="F16038"/>
              </a:buClr>
              <a:buFont typeface="+mj-lt"/>
              <a:buAutoNum type="arabicPeriod"/>
            </a:pPr>
            <a:r>
              <a:rPr lang="en-US" sz="2400">
                <a:solidFill>
                  <a:schemeClr val="bg2">
                    <a:lumMod val="50000"/>
                  </a:schemeClr>
                </a:solidFill>
              </a:rPr>
              <a:t>PDM1-110-004 Staff FTE Summary</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729419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F16038"/>
              </a:buClr>
              <a:buNone/>
            </a:pPr>
            <a:r>
              <a:rPr lang="en-US" b="1">
                <a:solidFill>
                  <a:srgbClr val="595959"/>
                </a:solidFill>
              </a:rPr>
              <a:t>Why did LEAs receive email after Fall 1</a:t>
            </a:r>
            <a:r>
              <a:rPr lang="en-US" b="1" baseline="30000">
                <a:solidFill>
                  <a:srgbClr val="595959"/>
                </a:solidFill>
              </a:rPr>
              <a:t>st</a:t>
            </a:r>
            <a:r>
              <a:rPr lang="en-US" b="1">
                <a:solidFill>
                  <a:srgbClr val="595959"/>
                </a:solidFill>
              </a:rPr>
              <a:t> Submission stating staff were reported in multiple LEAs which caused their sum of PERCENT-DAY-EMPLOYED to be greater than 100%?</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0"/>
              </a:spcBef>
              <a:buClr>
                <a:srgbClr val="F16038"/>
              </a:buClr>
              <a:buNone/>
            </a:pPr>
            <a:r>
              <a:rPr lang="en-US" sz="2400">
                <a:solidFill>
                  <a:schemeClr val="bg2">
                    <a:lumMod val="50000"/>
                  </a:schemeClr>
                </a:solidFill>
              </a:rPr>
              <a:t>TEA identified this anomaly during data quality assurance.  To help identify these type of anomalies earlier in the submission process a new report will be developed that will show when a staff member is reported across LEAs with more than one FTE.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025935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32316"/>
            <a:ext cx="11121657" cy="751350"/>
          </a:xfrm>
        </p:spPr>
        <p:txBody>
          <a:bodyPr>
            <a:normAutofit/>
          </a:bodyPr>
          <a:lstStyle/>
          <a:p>
            <a:r>
              <a:rPr lang="en-US" sz="4000">
                <a:cs typeface="Calibri"/>
              </a:rPr>
              <a:t>TECHNICAL RESOURCES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83665"/>
            <a:ext cx="11275829" cy="456726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Clr>
                <a:srgbClr val="F16038"/>
              </a:buClr>
            </a:pPr>
            <a:r>
              <a:rPr lang="en-US">
                <a:solidFill>
                  <a:srgbClr val="595959"/>
                </a:solidFill>
                <a:ea typeface="Calibri" panose="020F0502020204030204"/>
                <a:cs typeface="Calibri" panose="020F0502020204030204"/>
              </a:rPr>
              <a:t>Technical Support</a:t>
            </a:r>
          </a:p>
          <a:p>
            <a:pPr lvl="1">
              <a:spcBef>
                <a:spcPts val="300"/>
              </a:spcBef>
              <a:buClr>
                <a:srgbClr val="F16038"/>
              </a:buClr>
            </a:pPr>
            <a:r>
              <a:rPr lang="en-US" sz="2200">
                <a:solidFill>
                  <a:srgbClr val="595959"/>
                </a:solidFill>
                <a:ea typeface="Calibri"/>
                <a:cs typeface="Calibri"/>
                <a:hlinkClick r:id="rId2"/>
              </a:rPr>
              <a:t>TSDSCustomerSupport@tea.texas.gov</a:t>
            </a:r>
            <a:r>
              <a:rPr lang="en-US" sz="2200">
                <a:solidFill>
                  <a:srgbClr val="595959"/>
                </a:solidFill>
                <a:ea typeface="Calibri"/>
                <a:cs typeface="Calibri"/>
              </a:rPr>
              <a:t> </a:t>
            </a:r>
            <a:endParaRPr lang="en-US" sz="2200">
              <a:ea typeface="Calibri"/>
              <a:cs typeface="Calibri"/>
            </a:endParaRPr>
          </a:p>
          <a:p>
            <a:pPr>
              <a:spcBef>
                <a:spcPts val="600"/>
              </a:spcBef>
              <a:buClr>
                <a:srgbClr val="F16038"/>
              </a:buClr>
            </a:pPr>
            <a:r>
              <a:rPr lang="en-US">
                <a:solidFill>
                  <a:srgbClr val="595959"/>
                </a:solidFill>
                <a:ea typeface="Calibri"/>
                <a:cs typeface="Calibri"/>
              </a:rPr>
              <a:t>Technical Specification</a:t>
            </a:r>
          </a:p>
          <a:p>
            <a:pPr lvl="1">
              <a:spcBef>
                <a:spcPts val="300"/>
              </a:spcBef>
              <a:buClr>
                <a:srgbClr val="F16038"/>
              </a:buClr>
            </a:pPr>
            <a:r>
              <a:rPr lang="en-US" sz="2200">
                <a:solidFill>
                  <a:srgbClr val="595959"/>
                </a:solidFill>
                <a:hlinkClick r:id="rId3"/>
              </a:rPr>
              <a:t>2024-2025 Domains</a:t>
            </a:r>
            <a:endParaRPr lang="en-US" sz="2200">
              <a:solidFill>
                <a:srgbClr val="595959"/>
              </a:solidFill>
              <a:ea typeface="Calibri"/>
              <a:cs typeface="Calibri"/>
            </a:endParaRPr>
          </a:p>
          <a:p>
            <a:pPr lvl="1">
              <a:spcBef>
                <a:spcPts val="300"/>
              </a:spcBef>
              <a:buClr>
                <a:srgbClr val="F16038"/>
              </a:buClr>
            </a:pPr>
            <a:r>
              <a:rPr lang="en-US" sz="2200">
                <a:solidFill>
                  <a:srgbClr val="595959"/>
                </a:solidFill>
                <a:hlinkClick r:id="rId4"/>
              </a:rPr>
              <a:t>2024-2025 Data Element Definitions</a:t>
            </a:r>
            <a:endParaRPr lang="en-US" sz="2200">
              <a:solidFill>
                <a:srgbClr val="595959"/>
              </a:solidFill>
              <a:ea typeface="Calibri"/>
              <a:cs typeface="Calibri"/>
              <a:hlinkClick r:id="" action="ppaction://noaction"/>
            </a:endParaRPr>
          </a:p>
          <a:p>
            <a:pPr lvl="1">
              <a:spcBef>
                <a:spcPts val="300"/>
              </a:spcBef>
              <a:buClr>
                <a:srgbClr val="F16038"/>
              </a:buClr>
            </a:pPr>
            <a:r>
              <a:rPr lang="en-US" sz="2200">
                <a:solidFill>
                  <a:srgbClr val="595959"/>
                </a:solidFill>
                <a:hlinkClick r:id="rId5"/>
              </a:rPr>
              <a:t>2024-2025 Descriptor Tables</a:t>
            </a:r>
            <a:endParaRPr lang="en-US" sz="2200">
              <a:solidFill>
                <a:srgbClr val="595959"/>
              </a:solidFill>
              <a:ea typeface="Calibri"/>
              <a:cs typeface="Calibri"/>
              <a:hlinkClick r:id="" action="ppaction://noaction"/>
            </a:endParaRPr>
          </a:p>
          <a:p>
            <a:pPr lvl="1">
              <a:spcBef>
                <a:spcPts val="300"/>
              </a:spcBef>
              <a:buClr>
                <a:srgbClr val="F16038"/>
              </a:buClr>
            </a:pPr>
            <a:r>
              <a:rPr lang="en-US" sz="2200">
                <a:solidFill>
                  <a:srgbClr val="595959"/>
                </a:solidFill>
                <a:hlinkClick r:id="rId6"/>
              </a:rPr>
              <a:t>2024-2025 Data Validation Rules</a:t>
            </a:r>
            <a:endParaRPr lang="en-US" sz="2200">
              <a:solidFill>
                <a:srgbClr val="595959"/>
              </a:solidFill>
              <a:ea typeface="Calibri"/>
              <a:cs typeface="Calibri"/>
              <a:hlinkClick r:id="" action="ppaction://noaction"/>
            </a:endParaRPr>
          </a:p>
          <a:p>
            <a:pPr lvl="1">
              <a:spcBef>
                <a:spcPts val="300"/>
              </a:spcBef>
              <a:buClr>
                <a:srgbClr val="F16038"/>
              </a:buClr>
            </a:pPr>
            <a:r>
              <a:rPr lang="en-US" sz="2200">
                <a:solidFill>
                  <a:srgbClr val="595959"/>
                </a:solidFill>
                <a:cs typeface="Calibri"/>
                <a:hlinkClick r:id="rId7"/>
              </a:rPr>
              <a:t>2024-2025 Data Submission Timelines</a:t>
            </a:r>
            <a:endParaRPr lang="en-US" sz="2200">
              <a:solidFill>
                <a:srgbClr val="595959"/>
              </a:solidFill>
              <a:cs typeface="Calibri"/>
            </a:endParaRPr>
          </a:p>
          <a:p>
            <a:pPr lvl="1">
              <a:spcBef>
                <a:spcPts val="300"/>
              </a:spcBef>
              <a:buClr>
                <a:srgbClr val="F16038"/>
              </a:buClr>
            </a:pPr>
            <a:r>
              <a:rPr lang="en-US" sz="2200">
                <a:solidFill>
                  <a:srgbClr val="595959"/>
                </a:solidFill>
                <a:ea typeface="Calibri"/>
                <a:cs typeface="Calibri"/>
                <a:hlinkClick r:id="rId8"/>
              </a:rPr>
              <a:t>Known Issues</a:t>
            </a:r>
            <a:endParaRPr lang="en-US" sz="2200">
              <a:solidFill>
                <a:srgbClr val="595959"/>
              </a:solidFill>
              <a:ea typeface="Calibri"/>
              <a:cs typeface="Calibri"/>
              <a:hlinkClick r:id="" action="ppaction://noaction"/>
            </a:endParaRPr>
          </a:p>
          <a:p>
            <a:pPr>
              <a:spcBef>
                <a:spcPts val="600"/>
              </a:spcBef>
              <a:buClr>
                <a:srgbClr val="F16038"/>
              </a:buClr>
            </a:pPr>
            <a:r>
              <a:rPr lang="en-US">
                <a:solidFill>
                  <a:srgbClr val="595959"/>
                </a:solidFill>
                <a:ea typeface="Calibri"/>
                <a:cs typeface="Calibri"/>
              </a:rPr>
              <a:t>TSDS Incident Management System (TIMS)</a:t>
            </a:r>
          </a:p>
          <a:p>
            <a:pPr lvl="1">
              <a:spcBef>
                <a:spcPts val="300"/>
              </a:spcBef>
              <a:buClr>
                <a:srgbClr val="F16038"/>
              </a:buClr>
            </a:pPr>
            <a:r>
              <a:rPr lang="en-US" sz="2200">
                <a:solidFill>
                  <a:srgbClr val="172B4D"/>
                </a:solidFill>
                <a:ea typeface="+mn-lt"/>
                <a:cs typeface="+mn-lt"/>
                <a:hlinkClick r:id="rId9"/>
              </a:rPr>
              <a:t>TSDS Incident Management System (TIMS) Support Application</a:t>
            </a:r>
            <a:endParaRPr lang="en-US" sz="2200">
              <a:solidFill>
                <a:srgbClr val="595959"/>
              </a:solidFill>
              <a:ea typeface="Calibri" panose="020F0502020204030204"/>
              <a:cs typeface="Calibri" panose="020F0502020204030204"/>
            </a:endParaRPr>
          </a:p>
          <a:p>
            <a:pPr lvl="1">
              <a:spcBef>
                <a:spcPts val="300"/>
              </a:spcBef>
              <a:buClr>
                <a:srgbClr val="F16038"/>
              </a:buClr>
            </a:pPr>
            <a:r>
              <a:rPr lang="en-US" sz="2200">
                <a:solidFill>
                  <a:srgbClr val="172B4D"/>
                </a:solidFill>
                <a:ea typeface="+mn-lt"/>
                <a:cs typeface="+mn-lt"/>
                <a:hlinkClick r:id="rId10"/>
              </a:rPr>
              <a:t>TIMS Knowledge Base Article Repository</a:t>
            </a:r>
            <a:endParaRPr lang="en-US" sz="2200"/>
          </a:p>
          <a:p>
            <a:pPr lvl="1">
              <a:buClr>
                <a:srgbClr val="F16038"/>
              </a:buClr>
            </a:pPr>
            <a:endParaRPr lang="en-US">
              <a:solidFill>
                <a:srgbClr val="595959"/>
              </a:solidFill>
              <a:ea typeface="Calibri" panose="020F0502020204030204"/>
              <a:cs typeface="Calibri" panose="020F0502020204030204"/>
            </a:endParaRPr>
          </a:p>
          <a:p>
            <a:pPr marL="0" indent="0">
              <a:buNone/>
            </a:pPr>
            <a:endParaRPr lang="en-US">
              <a:solidFill>
                <a:srgbClr val="0D6CB9"/>
              </a:solidFill>
              <a:ea typeface="Calibri" panose="020F0502020204030204"/>
              <a:cs typeface="Calibri" panose="020F0502020204030204"/>
            </a:endParaRPr>
          </a:p>
          <a:p>
            <a:pPr marL="0" indent="0">
              <a:buNone/>
            </a:pPr>
            <a:endParaRPr lang="en-US">
              <a:solidFill>
                <a:srgbClr val="0D6CB9"/>
              </a:solidFill>
              <a:ea typeface="Calibri" panose="020F0502020204030204"/>
              <a:cs typeface="Calibri" panose="020F0502020204030204"/>
            </a:endParaRPr>
          </a:p>
        </p:txBody>
      </p:sp>
    </p:spTree>
    <p:extLst>
      <p:ext uri="{BB962C8B-B14F-4D97-AF65-F5344CB8AC3E}">
        <p14:creationId xmlns:p14="http://schemas.microsoft.com/office/powerpoint/2010/main" val="2476851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Wooden blocks with question marks">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5658" b="15658"/>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CA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QUESTIONS?</a:t>
            </a:r>
          </a:p>
        </p:txBody>
      </p:sp>
    </p:spTree>
    <p:extLst>
      <p:ext uri="{BB962C8B-B14F-4D97-AF65-F5344CB8AC3E}">
        <p14:creationId xmlns:p14="http://schemas.microsoft.com/office/powerpoint/2010/main" val="2484354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2024-2025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a:solidFill>
                  <a:srgbClr val="FFFFFF"/>
                </a:solidFill>
              </a:rPr>
              <a:t>2024-2025</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3816888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APPLICATION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06474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Texas First Early High School (SB 1888):</a:t>
            </a:r>
          </a:p>
          <a:p>
            <a:pPr lvl="1">
              <a:buClr>
                <a:srgbClr val="F16038"/>
              </a:buClr>
            </a:pPr>
            <a:r>
              <a:rPr lang="en-US" sz="2200">
                <a:solidFill>
                  <a:schemeClr val="bg2">
                    <a:lumMod val="50000"/>
                  </a:schemeClr>
                </a:solidFill>
              </a:rPr>
              <a:t>During the 87th legislative session, SB 1888 was passed, which amends TEC§ 28.0253. As a result, the Texas Education Agency (TEA), in coordination with the Texas Higher Education Coordinating Board (THECB), established the Texas First Early High School Completion Program. A student who graduates early through the program is considered to have earned a diploma with a distinguished level of achievement under TEC §28.025. The school district must provide each student who earns a program diploma with a designation of distinguished level of achievement on the student’s diploma.</a:t>
            </a:r>
          </a:p>
          <a:p>
            <a:pPr lvl="1">
              <a:buClr>
                <a:srgbClr val="F16038"/>
              </a:buClr>
            </a:pPr>
            <a:endParaRPr lang="en-US" sz="2200">
              <a:solidFill>
                <a:schemeClr val="bg2">
                  <a:lumMod val="50000"/>
                </a:schemeClr>
              </a:solidFill>
            </a:endParaRPr>
          </a:p>
          <a:p>
            <a:pPr lvl="1">
              <a:buClr>
                <a:srgbClr val="F16038"/>
              </a:buClr>
            </a:pPr>
            <a:r>
              <a:rPr lang="en-US" sz="2200">
                <a:solidFill>
                  <a:schemeClr val="bg2">
                    <a:lumMod val="50000"/>
                  </a:schemeClr>
                </a:solidFill>
              </a:rPr>
              <a:t>After passing SB 1888 during the 87th legislative session, students now have two paths to earn a diploma with the distinguished level of achievement designation. Before SB 1888, a student only earned a distinguished level of achievement under the foundation high school program by successfully completing the requirements as outlined in TEC 28.025 (b-15). After SB 1888, when a student earns a diploma under the Texas First Early High School Completion Program (TEC 28.0253), they automatically receive the distinguished level of achievement designation.</a:t>
            </a:r>
          </a:p>
          <a:p>
            <a:pPr lvl="2">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4196960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APPLICATION UPDATES </a:t>
            </a:r>
            <a:r>
              <a:rPr lang="en-US" sz="4000" b="1" kern="1200">
                <a:solidFill>
                  <a:schemeClr val="bg1"/>
                </a:solidFill>
                <a:latin typeface="+mn-lt"/>
                <a:ea typeface="+mj-ea"/>
                <a:cs typeface="+mj-cs"/>
              </a:rPr>
              <a:t>1</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Texas First Early High School (SB 1888):</a:t>
            </a:r>
          </a:p>
          <a:p>
            <a:pPr lvl="1">
              <a:buClr>
                <a:srgbClr val="F16038"/>
              </a:buClr>
            </a:pPr>
            <a:r>
              <a:rPr lang="en-US">
                <a:solidFill>
                  <a:schemeClr val="bg2">
                    <a:lumMod val="50000"/>
                  </a:schemeClr>
                </a:solidFill>
              </a:rPr>
              <a:t>During the TSDS Upgrade Project, TEA separated the data element FHSP-DISTING-LEVEL-ACHIEVE-INDICATOR-CODE (E1542) into two data elements. In the TSDS Upgrade Project, TEA uses the data element </a:t>
            </a:r>
            <a:r>
              <a:rPr lang="en-US" err="1">
                <a:solidFill>
                  <a:schemeClr val="bg2">
                    <a:lumMod val="50000"/>
                  </a:schemeClr>
                </a:solidFill>
              </a:rPr>
              <a:t>FHSPDistingLevelGraduate</a:t>
            </a:r>
            <a:r>
              <a:rPr lang="en-US">
                <a:solidFill>
                  <a:schemeClr val="bg2">
                    <a:lumMod val="50000"/>
                  </a:schemeClr>
                </a:solidFill>
              </a:rPr>
              <a:t> (E1542) to indicate a student has earned a designation of distinguished level of achievement and </a:t>
            </a:r>
            <a:r>
              <a:rPr lang="en-US" err="1">
                <a:solidFill>
                  <a:schemeClr val="bg2">
                    <a:lumMod val="50000"/>
                  </a:schemeClr>
                </a:solidFill>
              </a:rPr>
              <a:t>FHSPDistingLevelParticipant</a:t>
            </a:r>
            <a:r>
              <a:rPr lang="en-US">
                <a:solidFill>
                  <a:schemeClr val="bg2">
                    <a:lumMod val="50000"/>
                  </a:schemeClr>
                </a:solidFill>
              </a:rPr>
              <a:t> (E3029) to indicate the student is pursuing the distinguished level of achievement under FHSP. The program area has requested replacing the data element </a:t>
            </a:r>
            <a:r>
              <a:rPr lang="en-US" err="1">
                <a:solidFill>
                  <a:schemeClr val="bg2">
                    <a:lumMod val="50000"/>
                  </a:schemeClr>
                </a:solidFill>
              </a:rPr>
              <a:t>FHSPDistingLevelGraduate</a:t>
            </a:r>
            <a:r>
              <a:rPr lang="en-US">
                <a:solidFill>
                  <a:schemeClr val="bg2">
                    <a:lumMod val="50000"/>
                  </a:schemeClr>
                </a:solidFill>
              </a:rPr>
              <a:t> (E1542) with a more generic data element to indicate the distinguished level of achievement has been earned since it can be awarded through the Foundation High School Program or the Texas First Early High School Completion Program.</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901152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46728" y="153230"/>
            <a:ext cx="11287309" cy="751350"/>
          </a:xfrm>
        </p:spPr>
        <p:txBody>
          <a:bodyPr vert="horz" lIns="91440" tIns="45720" rIns="91440" bIns="45720" rtlCol="0" anchor="ctr">
            <a:normAutofit/>
          </a:bodyPr>
          <a:lstStyle/>
          <a:p>
            <a:r>
              <a:rPr lang="en-US" sz="4000" b="1" kern="1200">
                <a:latin typeface="+mn-lt"/>
                <a:ea typeface="+mj-ea"/>
                <a:cs typeface="+mj-cs"/>
              </a:rPr>
              <a:t>DATA ELEMENT UPDATES</a:t>
            </a:r>
          </a:p>
        </p:txBody>
      </p:sp>
      <p:sp>
        <p:nvSpPr>
          <p:cNvPr id="14" name="Content Placeholder 3">
            <a:extLst>
              <a:ext uri="{FF2B5EF4-FFF2-40B4-BE49-F238E27FC236}">
                <a16:creationId xmlns:a16="http://schemas.microsoft.com/office/drawing/2014/main" id="{70614D71-4FE1-7F71-16EA-89D661615A79}"/>
              </a:ext>
            </a:extLst>
          </p:cNvPr>
          <p:cNvSpPr txBox="1">
            <a:spLocks/>
          </p:cNvSpPr>
          <p:nvPr/>
        </p:nvSpPr>
        <p:spPr>
          <a:xfrm>
            <a:off x="456639" y="904580"/>
            <a:ext cx="11275829" cy="519449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a:t>
            </a:r>
            <a:r>
              <a:rPr lang="en-US" err="1">
                <a:solidFill>
                  <a:srgbClr val="595959"/>
                </a:solidFill>
              </a:rPr>
              <a:t>DistingLevelAchievementGraduate</a:t>
            </a:r>
            <a:r>
              <a:rPr lang="en-US">
                <a:solidFill>
                  <a:srgbClr val="595959"/>
                </a:solidFill>
              </a:rPr>
              <a:t> (E3089) as optional in the PEIMS Fall Submission to the following common types:</a:t>
            </a:r>
          </a:p>
          <a:p>
            <a:pPr lvl="1">
              <a:buClr>
                <a:srgbClr val="F16038"/>
              </a:buClr>
            </a:pPr>
            <a:r>
              <a:rPr lang="en-US" sz="2200" err="1">
                <a:solidFill>
                  <a:srgbClr val="595959"/>
                </a:solidFill>
              </a:rPr>
              <a:t>StudentAcademicRecord.Diploma</a:t>
            </a:r>
            <a:r>
              <a:rPr lang="en-US" sz="2200">
                <a:solidFill>
                  <a:srgbClr val="595959"/>
                </a:solidFill>
              </a:rPr>
              <a:t> in the Student Academic Record domain.</a:t>
            </a:r>
          </a:p>
          <a:p>
            <a:pPr lvl="1">
              <a:buClr>
                <a:srgbClr val="F16038"/>
              </a:buClr>
            </a:pPr>
            <a:r>
              <a:rPr lang="en-US" sz="2200" err="1">
                <a:solidFill>
                  <a:srgbClr val="595959"/>
                </a:solidFill>
              </a:rPr>
              <a:t>PriorYearLeaver.GraduationSet</a:t>
            </a:r>
            <a:r>
              <a:rPr lang="en-US" sz="2200">
                <a:solidFill>
                  <a:srgbClr val="595959"/>
                </a:solidFill>
              </a:rPr>
              <a:t> in the Prior Year Leaver domain. </a:t>
            </a:r>
          </a:p>
          <a:p>
            <a:pPr lvl="1">
              <a:buClr>
                <a:srgbClr val="F16038"/>
              </a:buClr>
            </a:pPr>
            <a:endParaRPr lang="en-US">
              <a:solidFill>
                <a:srgbClr val="595959"/>
              </a:solidFill>
            </a:endParaRPr>
          </a:p>
          <a:p>
            <a:pPr lvl="1">
              <a:buClr>
                <a:srgbClr val="F16038"/>
              </a:buClr>
            </a:pPr>
            <a:endParaRPr lang="en-US">
              <a:solidFill>
                <a:srgbClr val="595959"/>
              </a:solidFill>
            </a:endParaRPr>
          </a:p>
        </p:txBody>
      </p:sp>
      <p:pic>
        <p:nvPicPr>
          <p:cNvPr id="4" name="Picture 3" descr="Data Element E3089 visual">
            <a:extLst>
              <a:ext uri="{FF2B5EF4-FFF2-40B4-BE49-F238E27FC236}">
                <a16:creationId xmlns:a16="http://schemas.microsoft.com/office/drawing/2014/main" id="{A6D523D3-01D2-05C7-5FF6-28102775F9D6}"/>
              </a:ext>
            </a:extLst>
          </p:cNvPr>
          <p:cNvPicPr>
            <a:picLocks noChangeAspect="1"/>
          </p:cNvPicPr>
          <p:nvPr/>
        </p:nvPicPr>
        <p:blipFill>
          <a:blip r:embed="rId2"/>
          <a:stretch>
            <a:fillRect/>
          </a:stretch>
        </p:blipFill>
        <p:spPr>
          <a:xfrm>
            <a:off x="3354925" y="2537460"/>
            <a:ext cx="5479255" cy="3415960"/>
          </a:xfrm>
          <a:prstGeom prst="rect">
            <a:avLst/>
          </a:prstGeom>
        </p:spPr>
      </p:pic>
    </p:spTree>
    <p:extLst>
      <p:ext uri="{BB962C8B-B14F-4D97-AF65-F5344CB8AC3E}">
        <p14:creationId xmlns:p14="http://schemas.microsoft.com/office/powerpoint/2010/main" val="1397953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DATA ELEMENT UPDATES </a:t>
            </a:r>
            <a:r>
              <a:rPr lang="en-US" sz="4000" b="1" kern="1200">
                <a:solidFill>
                  <a:schemeClr val="bg1"/>
                </a:solidFill>
                <a:latin typeface="+mn-lt"/>
                <a:ea typeface="+mj-ea"/>
                <a:cs typeface="+mj-cs"/>
              </a:rPr>
              <a:t>1</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595959"/>
                </a:solidFill>
              </a:rPr>
              <a:t>Removed the data element </a:t>
            </a:r>
            <a:r>
              <a:rPr lang="en-US" dirty="0" err="1">
                <a:solidFill>
                  <a:srgbClr val="595959"/>
                </a:solidFill>
              </a:rPr>
              <a:t>FHSPDistingLevelGraduate</a:t>
            </a:r>
            <a:r>
              <a:rPr lang="en-US" dirty="0">
                <a:solidFill>
                  <a:srgbClr val="595959"/>
                </a:solidFill>
              </a:rPr>
              <a:t> (E1542) reported in the PEIMS Fall Submission from the following common types:</a:t>
            </a:r>
          </a:p>
          <a:p>
            <a:pPr lvl="1">
              <a:buClr>
                <a:srgbClr val="F16038"/>
              </a:buClr>
            </a:pPr>
            <a:r>
              <a:rPr lang="en-US" sz="2200" dirty="0" err="1">
                <a:solidFill>
                  <a:srgbClr val="595959"/>
                </a:solidFill>
              </a:rPr>
              <a:t>StudentAcademicRecord.Diploma</a:t>
            </a:r>
            <a:r>
              <a:rPr lang="en-US" sz="2200" dirty="0">
                <a:solidFill>
                  <a:srgbClr val="595959"/>
                </a:solidFill>
              </a:rPr>
              <a:t> in the Student Academic Record domain.</a:t>
            </a:r>
            <a:endParaRPr lang="en-US" sz="2200" dirty="0">
              <a:solidFill>
                <a:srgbClr val="595959"/>
              </a:solidFill>
              <a:ea typeface="Calibri"/>
              <a:cs typeface="Calibri"/>
            </a:endParaRPr>
          </a:p>
          <a:p>
            <a:pPr lvl="1">
              <a:buClr>
                <a:srgbClr val="F16038"/>
              </a:buClr>
            </a:pPr>
            <a:r>
              <a:rPr lang="en-US" sz="2200" dirty="0" err="1">
                <a:solidFill>
                  <a:srgbClr val="595959"/>
                </a:solidFill>
              </a:rPr>
              <a:t>PriorYearLeaver.GraduationSet</a:t>
            </a:r>
            <a:r>
              <a:rPr lang="en-US" sz="2200" dirty="0">
                <a:solidFill>
                  <a:srgbClr val="595959"/>
                </a:solidFill>
              </a:rPr>
              <a:t> in the Prior Year Leaver domain.</a:t>
            </a:r>
            <a:endParaRPr lang="en-US" sz="2800" dirty="0">
              <a:solidFill>
                <a:srgbClr val="595959"/>
              </a:solidFill>
            </a:endParaRPr>
          </a:p>
          <a:p>
            <a:pPr lvl="1">
              <a:buClr>
                <a:srgbClr val="F16038"/>
              </a:buClr>
            </a:pPr>
            <a:endParaRPr lang="en-US">
              <a:solidFill>
                <a:srgbClr val="595959"/>
              </a:solidFill>
            </a:endParaRPr>
          </a:p>
          <a:p>
            <a:pPr>
              <a:buClr>
                <a:srgbClr val="F16038"/>
              </a:buClr>
            </a:pPr>
            <a:endParaRPr lang="en-US">
              <a:solidFill>
                <a:srgbClr val="0D6CB9"/>
              </a:solidFill>
            </a:endParaRPr>
          </a:p>
        </p:txBody>
      </p:sp>
      <p:pic>
        <p:nvPicPr>
          <p:cNvPr id="9" name="Picture 8" descr="E1542 removal visual">
            <a:extLst>
              <a:ext uri="{FF2B5EF4-FFF2-40B4-BE49-F238E27FC236}">
                <a16:creationId xmlns:a16="http://schemas.microsoft.com/office/drawing/2014/main" id="{3AEBE124-688B-0BE4-DEBE-706AC9FB100F}"/>
              </a:ext>
            </a:extLst>
          </p:cNvPr>
          <p:cNvPicPr>
            <a:picLocks noChangeAspect="1"/>
          </p:cNvPicPr>
          <p:nvPr/>
        </p:nvPicPr>
        <p:blipFill>
          <a:blip r:embed="rId2"/>
          <a:stretch>
            <a:fillRect/>
          </a:stretch>
        </p:blipFill>
        <p:spPr>
          <a:xfrm>
            <a:off x="3205947" y="2623781"/>
            <a:ext cx="5780103" cy="3340928"/>
          </a:xfrm>
          <a:prstGeom prst="rect">
            <a:avLst/>
          </a:prstGeom>
        </p:spPr>
      </p:pic>
    </p:spTree>
    <p:extLst>
      <p:ext uri="{BB962C8B-B14F-4D97-AF65-F5344CB8AC3E}">
        <p14:creationId xmlns:p14="http://schemas.microsoft.com/office/powerpoint/2010/main" val="3180282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REPORT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TEA will add new data element </a:t>
            </a:r>
            <a:r>
              <a:rPr lang="en-US" err="1">
                <a:solidFill>
                  <a:srgbClr val="595959"/>
                </a:solidFill>
              </a:rPr>
              <a:t>DistingLevelAchievementGraduate</a:t>
            </a:r>
            <a:r>
              <a:rPr lang="en-US">
                <a:solidFill>
                  <a:srgbClr val="595959"/>
                </a:solidFill>
              </a:rPr>
              <a:t> (E3089) to the following PEIMS Fall Graduate report:</a:t>
            </a:r>
          </a:p>
          <a:p>
            <a:pPr lvl="1">
              <a:buClr>
                <a:srgbClr val="F16038"/>
              </a:buClr>
            </a:pPr>
            <a:r>
              <a:rPr lang="en-US">
                <a:solidFill>
                  <a:srgbClr val="595959"/>
                </a:solidFill>
              </a:rPr>
              <a:t>PDM1-124-007 Graduate Roster by Graduate Type</a:t>
            </a:r>
          </a:p>
          <a:p>
            <a:pPr>
              <a:buClr>
                <a:srgbClr val="F16038"/>
              </a:buClr>
            </a:pPr>
            <a:endParaRPr lang="en-US">
              <a:solidFill>
                <a:srgbClr val="595959"/>
              </a:solidFill>
            </a:endParaRPr>
          </a:p>
        </p:txBody>
      </p:sp>
    </p:spTree>
    <p:extLst>
      <p:ext uri="{BB962C8B-B14F-4D97-AF65-F5344CB8AC3E}">
        <p14:creationId xmlns:p14="http://schemas.microsoft.com/office/powerpoint/2010/main" val="1251650585"/>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NT Service\spsearch</DisplayName>
        <AccountId>3</AccountId>
        <AccountType/>
      </UserInfo>
      <UserInfo>
        <DisplayName>Calder, Dianne</DisplayName>
        <AccountId>132</AccountId>
        <AccountType/>
      </UserInfo>
    </SharedWithUsers>
    <Notes xmlns="963efe96-9f3c-464d-8c8b-c76864a22ed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2" ma:contentTypeDescription="Create a new document." ma:contentTypeScope="" ma:versionID="61be41fbab527aafca117aa937dbe69e">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6af5aa91e209f2f586bdf63844e3e9c3"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9692CD-7339-4E15-8B85-65EB8EAE7D52}">
  <ds:schemaRef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963efe96-9f3c-464d-8c8b-c76864a22ed0"/>
    <ds:schemaRef ds:uri="http://purl.org/dc/elements/1.1/"/>
    <ds:schemaRef ds:uri="533e3360-6378-4210-ada2-16ccdb17d2cd"/>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A8C46A27-B108-4234-BADB-3F72CF0F42DF}">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438415F-CA52-4AC6-B74C-FE95CEB90D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1</TotalTime>
  <Words>1612</Words>
  <Application>Microsoft Office PowerPoint</Application>
  <PresentationFormat>Widescreen</PresentationFormat>
  <Paragraphs>292</Paragraphs>
  <Slides>37</Slides>
  <Notes>11</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2_Office Theme</vt:lpstr>
      <vt:lpstr>TITLE SLIDE: ESC Vendor Training for One Component</vt:lpstr>
      <vt:lpstr>AGENDA – PEIMS FALL</vt:lpstr>
      <vt:lpstr>PROGRAM AREA UPDATES &amp; GUIDANCE</vt:lpstr>
      <vt:lpstr>TITLE SLIDE: 2024-2025 School Year</vt:lpstr>
      <vt:lpstr>APPLICATION UPDATES</vt:lpstr>
      <vt:lpstr>APPLICATION UPDATES 1</vt:lpstr>
      <vt:lpstr>DATA ELEMENT UPDATES</vt:lpstr>
      <vt:lpstr>DATA ELEMENT UPDATES 1</vt:lpstr>
      <vt:lpstr>REPORT UPDATES</vt:lpstr>
      <vt:lpstr>BUSINESS RULE UPDATES</vt:lpstr>
      <vt:lpstr>BUSINESS RULE UPDATES 1</vt:lpstr>
      <vt:lpstr>BUSINESS RULE UPDATES 2</vt:lpstr>
      <vt:lpstr>BUSINESS RULE UPDATES 3</vt:lpstr>
      <vt:lpstr>BUSINESS RULE UPDATES 4</vt:lpstr>
      <vt:lpstr>BUSINESS RULE UPDATES 5</vt:lpstr>
      <vt:lpstr>BUSINESS RULE UPDATES 6</vt:lpstr>
      <vt:lpstr>BUSINESS RULE UPDATES 7</vt:lpstr>
      <vt:lpstr>BUSINESS RULE UPDATES 8</vt:lpstr>
      <vt:lpstr>BUSINESS RULE UPDATES 9</vt:lpstr>
      <vt:lpstr>TSDS UPGRADE PROJECT UPDATES</vt:lpstr>
      <vt:lpstr>TSDS UPGRADE PROJECT UPDATES 1</vt:lpstr>
      <vt:lpstr>TSDS UPGRADE PROJECT UPDATES 2</vt:lpstr>
      <vt:lpstr>TSDS UPGRADE PROJECT UPDATES 3</vt:lpstr>
      <vt:lpstr>TSDS UPGRADE PROJECT UPDATES 4</vt:lpstr>
      <vt:lpstr>TSDS UPGRADE PROJECT UPDATES 5</vt:lpstr>
      <vt:lpstr>TSDS UPGRADE PROJECT UPDATES 6</vt:lpstr>
      <vt:lpstr>TSDS UPGRADE PROJECT UPDATES 7</vt:lpstr>
      <vt:lpstr>TSDS UPGRADE PROJECT UPDATES 8</vt:lpstr>
      <vt:lpstr>TSDS UPGRADE PROJECT UPDATES 9</vt:lpstr>
      <vt:lpstr>TSDS UPGRADE PROJECT UPDATES 10</vt:lpstr>
      <vt:lpstr>TSDS UPGRADE PROJECT UPDATES 11</vt:lpstr>
      <vt:lpstr>TITLE SLIDE: Closeout</vt:lpstr>
      <vt:lpstr>TIMELINE</vt:lpstr>
      <vt:lpstr>FREQUENTLY ASKED QUESTIONS</vt:lpstr>
      <vt:lpstr>FREQUENTLY ASKED QUESTIONS 1</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ESC Vendor Training Fall</dc:title>
  <dc:creator>Candice.DeSantis@tea.texas.gov</dc:creator>
  <cp:lastModifiedBy>DeSantis, Candice</cp:lastModifiedBy>
  <cp:revision>3</cp:revision>
  <dcterms:created xsi:type="dcterms:W3CDTF">2020-11-05T16:39:19Z</dcterms:created>
  <dcterms:modified xsi:type="dcterms:W3CDTF">2024-03-26T14:39:54Z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