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06"/>
  </p:notesMasterIdLst>
  <p:sldIdLst>
    <p:sldId id="2145706919" r:id="rId5"/>
    <p:sldId id="2145706922" r:id="rId6"/>
    <p:sldId id="430" r:id="rId7"/>
    <p:sldId id="2145706972" r:id="rId8"/>
    <p:sldId id="1341" r:id="rId9"/>
    <p:sldId id="2145707034" r:id="rId10"/>
    <p:sldId id="2145707002" r:id="rId11"/>
    <p:sldId id="2145707004" r:id="rId12"/>
    <p:sldId id="2145707005" r:id="rId13"/>
    <p:sldId id="2145707006" r:id="rId14"/>
    <p:sldId id="2145707007" r:id="rId15"/>
    <p:sldId id="2145707008" r:id="rId16"/>
    <p:sldId id="2145707011" r:id="rId17"/>
    <p:sldId id="2145707012" r:id="rId18"/>
    <p:sldId id="2145707033" r:id="rId19"/>
    <p:sldId id="1345" r:id="rId20"/>
    <p:sldId id="2145707015" r:id="rId21"/>
    <p:sldId id="2145707016" r:id="rId22"/>
    <p:sldId id="2145707019" r:id="rId23"/>
    <p:sldId id="2145707035" r:id="rId24"/>
    <p:sldId id="2145707046" r:id="rId25"/>
    <p:sldId id="2145707022" r:id="rId26"/>
    <p:sldId id="2145706997" r:id="rId27"/>
    <p:sldId id="2145707023" r:id="rId28"/>
    <p:sldId id="2145707024" r:id="rId29"/>
    <p:sldId id="2145707025" r:id="rId30"/>
    <p:sldId id="2145707088" r:id="rId31"/>
    <p:sldId id="2145707089" r:id="rId32"/>
    <p:sldId id="2145707090" r:id="rId33"/>
    <p:sldId id="2145707092" r:id="rId34"/>
    <p:sldId id="2145707096" r:id="rId35"/>
    <p:sldId id="2145707108" r:id="rId36"/>
    <p:sldId id="2145707097" r:id="rId37"/>
    <p:sldId id="2145707109" r:id="rId38"/>
    <p:sldId id="2145707110" r:id="rId39"/>
    <p:sldId id="2145707111" r:id="rId40"/>
    <p:sldId id="2145707112" r:id="rId41"/>
    <p:sldId id="2145707113" r:id="rId42"/>
    <p:sldId id="2145707114" r:id="rId43"/>
    <p:sldId id="2145707115" r:id="rId44"/>
    <p:sldId id="2145707116" r:id="rId45"/>
    <p:sldId id="2145707117" r:id="rId46"/>
    <p:sldId id="2145707118" r:id="rId47"/>
    <p:sldId id="2145707119" r:id="rId48"/>
    <p:sldId id="2145707120" r:id="rId49"/>
    <p:sldId id="2145707121" r:id="rId50"/>
    <p:sldId id="2145707122" r:id="rId51"/>
    <p:sldId id="2145707123" r:id="rId52"/>
    <p:sldId id="2145707124" r:id="rId53"/>
    <p:sldId id="2145707125" r:id="rId54"/>
    <p:sldId id="2145707126" r:id="rId55"/>
    <p:sldId id="2145707127" r:id="rId56"/>
    <p:sldId id="2145707128" r:id="rId57"/>
    <p:sldId id="2145707093" r:id="rId58"/>
    <p:sldId id="2145707055" r:id="rId59"/>
    <p:sldId id="2145707085" r:id="rId60"/>
    <p:sldId id="2145707056" r:id="rId61"/>
    <p:sldId id="2145707084" r:id="rId62"/>
    <p:sldId id="2145707048" r:id="rId63"/>
    <p:sldId id="2145707086" r:id="rId64"/>
    <p:sldId id="2145707087" r:id="rId65"/>
    <p:sldId id="2145707052" r:id="rId66"/>
    <p:sldId id="2145707054" r:id="rId67"/>
    <p:sldId id="2145707072" r:id="rId68"/>
    <p:sldId id="2145707073" r:id="rId69"/>
    <p:sldId id="2145707074" r:id="rId70"/>
    <p:sldId id="2145707075" r:id="rId71"/>
    <p:sldId id="2145707076" r:id="rId72"/>
    <p:sldId id="2145707077" r:id="rId73"/>
    <p:sldId id="2145707078" r:id="rId74"/>
    <p:sldId id="2145707079" r:id="rId75"/>
    <p:sldId id="2145707080" r:id="rId76"/>
    <p:sldId id="2145707081" r:id="rId77"/>
    <p:sldId id="2145707082" r:id="rId78"/>
    <p:sldId id="2145707083" r:id="rId79"/>
    <p:sldId id="2145707071" r:id="rId80"/>
    <p:sldId id="2145707047" r:id="rId81"/>
    <p:sldId id="2145706996" r:id="rId82"/>
    <p:sldId id="2145707051" r:id="rId83"/>
    <p:sldId id="2145707067" r:id="rId84"/>
    <p:sldId id="2145707068" r:id="rId85"/>
    <p:sldId id="2145707070" r:id="rId86"/>
    <p:sldId id="2145707107" r:id="rId87"/>
    <p:sldId id="2145707064" r:id="rId88"/>
    <p:sldId id="2145707065" r:id="rId89"/>
    <p:sldId id="2145707069" r:id="rId90"/>
    <p:sldId id="1344" r:id="rId91"/>
    <p:sldId id="2145706999" r:id="rId92"/>
    <p:sldId id="2145707129" r:id="rId93"/>
    <p:sldId id="2145707036" r:id="rId94"/>
    <p:sldId id="2145707057" r:id="rId95"/>
    <p:sldId id="2145707058" r:id="rId96"/>
    <p:sldId id="2145707059" r:id="rId97"/>
    <p:sldId id="2145707060" r:id="rId98"/>
    <p:sldId id="2145707061" r:id="rId99"/>
    <p:sldId id="2145707062" r:id="rId100"/>
    <p:sldId id="2145707063" r:id="rId101"/>
    <p:sldId id="2145706975" r:id="rId102"/>
    <p:sldId id="1346" r:id="rId103"/>
    <p:sldId id="2145707030" r:id="rId104"/>
    <p:sldId id="2145706967"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FF4C063B-4FC0-3A2E-9CD3-E5B57F255495}" name="DeSantis, Candice" initials="DC" userId="S::candice.desantis@tea.texas.gov::ebf7425b-4c1c-4725-9788-d1206430aedf" providerId="AD"/>
  <p188:author id="{A582DA48-7D9E-31AD-F8C7-11F055059304}" name="DeSantis, Candice" initials="CD" userId="S::Candice.DeSantis@tea.texas.gov::ebf7425b-4c1c-4725-9788-d1206430aedf"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5068D9A-05FF-6536-3478-3816026B7F79}" name="Smith, Lynne" initials="LS" userId="S::Lynne.Smith@tea.texas.gov::d11b1ec5-3ae3-436f-b974-deaa92253d03"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2BB5A-7937-4880-B938-E4475A8FB5C7}" v="2" dt="2024-07-18T23:08:16.821"/>
    <p1510:client id="{94ADA694-33BF-C831-A584-FEC517A2433F}" v="2" dt="2024-07-18T18:09:13.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28" autoAdjust="0"/>
  </p:normalViewPr>
  <p:slideViewPr>
    <p:cSldViewPr snapToGrid="0">
      <p:cViewPr varScale="1">
        <p:scale>
          <a:sx n="48" d="100"/>
          <a:sy n="48" d="100"/>
        </p:scale>
        <p:origin x="53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commentAuthors" Target="commentAuthor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12ccd2a1-d554-4cac-b492-4e314c2b5f8f" providerId="ADAL" clId="{B04F0EBC-C34A-4237-AC37-2CE528659B01}"/>
    <pc:docChg chg="custSel addSld modSld">
      <pc:chgData name="Ollervidez, Leticia" userId="12ccd2a1-d554-4cac-b492-4e314c2b5f8f" providerId="ADAL" clId="{B04F0EBC-C34A-4237-AC37-2CE528659B01}" dt="2024-07-10T21:03:17.184" v="34"/>
      <pc:docMkLst>
        <pc:docMk/>
      </pc:docMkLst>
      <pc:sldChg chg="addSp delSp modSp mod">
        <pc:chgData name="Ollervidez, Leticia" userId="12ccd2a1-d554-4cac-b492-4e314c2b5f8f" providerId="ADAL" clId="{B04F0EBC-C34A-4237-AC37-2CE528659B01}" dt="2024-07-10T20:51:09.128" v="18" actId="1076"/>
        <pc:sldMkLst>
          <pc:docMk/>
          <pc:sldMk cId="451036978" sldId="2145707096"/>
        </pc:sldMkLst>
        <pc:picChg chg="del mod">
          <ac:chgData name="Ollervidez, Leticia" userId="12ccd2a1-d554-4cac-b492-4e314c2b5f8f" providerId="ADAL" clId="{B04F0EBC-C34A-4237-AC37-2CE528659B01}" dt="2024-07-10T20:51:03.592" v="15" actId="478"/>
          <ac:picMkLst>
            <pc:docMk/>
            <pc:sldMk cId="451036978" sldId="2145707096"/>
            <ac:picMk id="2" creationId="{20646823-7815-E0B5-F95D-3FA2DF206060}"/>
          </ac:picMkLst>
        </pc:picChg>
        <pc:picChg chg="add mod">
          <ac:chgData name="Ollervidez, Leticia" userId="12ccd2a1-d554-4cac-b492-4e314c2b5f8f" providerId="ADAL" clId="{B04F0EBC-C34A-4237-AC37-2CE528659B01}" dt="2024-07-10T20:51:09.128" v="18" actId="1076"/>
          <ac:picMkLst>
            <pc:docMk/>
            <pc:sldMk cId="451036978" sldId="2145707096"/>
            <ac:picMk id="6" creationId="{817F4FCC-3C8E-6DF8-2608-FD2C101D0A38}"/>
          </ac:picMkLst>
        </pc:picChg>
      </pc:sldChg>
      <pc:sldChg chg="add">
        <pc:chgData name="Ollervidez, Leticia" userId="12ccd2a1-d554-4cac-b492-4e314c2b5f8f" providerId="ADAL" clId="{B04F0EBC-C34A-4237-AC37-2CE528659B01}" dt="2024-07-08T21:41:27.918" v="0"/>
        <pc:sldMkLst>
          <pc:docMk/>
          <pc:sldMk cId="2220217122" sldId="2145707108"/>
        </pc:sldMkLst>
      </pc:sldChg>
      <pc:sldChg chg="add">
        <pc:chgData name="Ollervidez, Leticia" userId="12ccd2a1-d554-4cac-b492-4e314c2b5f8f" providerId="ADAL" clId="{B04F0EBC-C34A-4237-AC37-2CE528659B01}" dt="2024-07-08T21:41:44.130" v="1"/>
        <pc:sldMkLst>
          <pc:docMk/>
          <pc:sldMk cId="2119675681" sldId="2145707109"/>
        </pc:sldMkLst>
      </pc:sldChg>
      <pc:sldChg chg="add">
        <pc:chgData name="Ollervidez, Leticia" userId="12ccd2a1-d554-4cac-b492-4e314c2b5f8f" providerId="ADAL" clId="{B04F0EBC-C34A-4237-AC37-2CE528659B01}" dt="2024-07-08T21:42:54.713" v="2"/>
        <pc:sldMkLst>
          <pc:docMk/>
          <pc:sldMk cId="2443193233" sldId="2145707109"/>
        </pc:sldMkLst>
      </pc:sldChg>
      <pc:sldChg chg="add">
        <pc:chgData name="Ollervidez, Leticia" userId="12ccd2a1-d554-4cac-b492-4e314c2b5f8f" providerId="ADAL" clId="{B04F0EBC-C34A-4237-AC37-2CE528659B01}" dt="2024-07-08T21:43:27.743" v="3"/>
        <pc:sldMkLst>
          <pc:docMk/>
          <pc:sldMk cId="2895523577" sldId="2145707110"/>
        </pc:sldMkLst>
      </pc:sldChg>
      <pc:sldChg chg="add">
        <pc:chgData name="Ollervidez, Leticia" userId="12ccd2a1-d554-4cac-b492-4e314c2b5f8f" providerId="ADAL" clId="{B04F0EBC-C34A-4237-AC37-2CE528659B01}" dt="2024-07-08T21:43:34.882" v="4"/>
        <pc:sldMkLst>
          <pc:docMk/>
          <pc:sldMk cId="1463470151" sldId="2145707111"/>
        </pc:sldMkLst>
      </pc:sldChg>
      <pc:sldChg chg="add">
        <pc:chgData name="Ollervidez, Leticia" userId="12ccd2a1-d554-4cac-b492-4e314c2b5f8f" providerId="ADAL" clId="{B04F0EBC-C34A-4237-AC37-2CE528659B01}" dt="2024-07-08T21:43:43.891" v="5"/>
        <pc:sldMkLst>
          <pc:docMk/>
          <pc:sldMk cId="3576388136" sldId="2145707112"/>
        </pc:sldMkLst>
      </pc:sldChg>
      <pc:sldChg chg="add">
        <pc:chgData name="Ollervidez, Leticia" userId="12ccd2a1-d554-4cac-b492-4e314c2b5f8f" providerId="ADAL" clId="{B04F0EBC-C34A-4237-AC37-2CE528659B01}" dt="2024-07-08T21:44:02.573" v="6"/>
        <pc:sldMkLst>
          <pc:docMk/>
          <pc:sldMk cId="3045601234" sldId="2145707113"/>
        </pc:sldMkLst>
      </pc:sldChg>
      <pc:sldChg chg="add">
        <pc:chgData name="Ollervidez, Leticia" userId="12ccd2a1-d554-4cac-b492-4e314c2b5f8f" providerId="ADAL" clId="{B04F0EBC-C34A-4237-AC37-2CE528659B01}" dt="2024-07-08T21:44:49.528" v="7"/>
        <pc:sldMkLst>
          <pc:docMk/>
          <pc:sldMk cId="3748016732" sldId="2145707114"/>
        </pc:sldMkLst>
      </pc:sldChg>
      <pc:sldChg chg="add">
        <pc:chgData name="Ollervidez, Leticia" userId="12ccd2a1-d554-4cac-b492-4e314c2b5f8f" providerId="ADAL" clId="{B04F0EBC-C34A-4237-AC37-2CE528659B01}" dt="2024-07-08T21:45:04.883" v="8"/>
        <pc:sldMkLst>
          <pc:docMk/>
          <pc:sldMk cId="3153054554" sldId="2145707115"/>
        </pc:sldMkLst>
      </pc:sldChg>
      <pc:sldChg chg="add">
        <pc:chgData name="Ollervidez, Leticia" userId="12ccd2a1-d554-4cac-b492-4e314c2b5f8f" providerId="ADAL" clId="{B04F0EBC-C34A-4237-AC37-2CE528659B01}" dt="2024-07-08T21:45:32.669" v="9"/>
        <pc:sldMkLst>
          <pc:docMk/>
          <pc:sldMk cId="1523630696" sldId="2145707116"/>
        </pc:sldMkLst>
      </pc:sldChg>
      <pc:sldChg chg="add">
        <pc:chgData name="Ollervidez, Leticia" userId="12ccd2a1-d554-4cac-b492-4e314c2b5f8f" providerId="ADAL" clId="{B04F0EBC-C34A-4237-AC37-2CE528659B01}" dt="2024-07-08T21:45:43.638" v="10"/>
        <pc:sldMkLst>
          <pc:docMk/>
          <pc:sldMk cId="3118519802" sldId="2145707117"/>
        </pc:sldMkLst>
      </pc:sldChg>
      <pc:sldChg chg="add">
        <pc:chgData name="Ollervidez, Leticia" userId="12ccd2a1-d554-4cac-b492-4e314c2b5f8f" providerId="ADAL" clId="{B04F0EBC-C34A-4237-AC37-2CE528659B01}" dt="2024-07-08T21:46:05.942" v="11"/>
        <pc:sldMkLst>
          <pc:docMk/>
          <pc:sldMk cId="4146255686" sldId="2145707118"/>
        </pc:sldMkLst>
      </pc:sldChg>
      <pc:sldChg chg="add">
        <pc:chgData name="Ollervidez, Leticia" userId="12ccd2a1-d554-4cac-b492-4e314c2b5f8f" providerId="ADAL" clId="{B04F0EBC-C34A-4237-AC37-2CE528659B01}" dt="2024-07-08T21:46:12.700" v="12"/>
        <pc:sldMkLst>
          <pc:docMk/>
          <pc:sldMk cId="401759349" sldId="2145707119"/>
        </pc:sldMkLst>
      </pc:sldChg>
      <pc:sldChg chg="add">
        <pc:chgData name="Ollervidez, Leticia" userId="12ccd2a1-d554-4cac-b492-4e314c2b5f8f" providerId="ADAL" clId="{B04F0EBC-C34A-4237-AC37-2CE528659B01}" dt="2024-07-08T21:46:21.404" v="13"/>
        <pc:sldMkLst>
          <pc:docMk/>
          <pc:sldMk cId="2828228979" sldId="2145707120"/>
        </pc:sldMkLst>
      </pc:sldChg>
      <pc:sldChg chg="addSp delSp modSp mod modCm">
        <pc:chgData name="Ollervidez, Leticia" userId="12ccd2a1-d554-4cac-b492-4e314c2b5f8f" providerId="ADAL" clId="{B04F0EBC-C34A-4237-AC37-2CE528659B01}" dt="2024-07-10T21:03:17.184" v="34"/>
        <pc:sldMkLst>
          <pc:docMk/>
          <pc:sldMk cId="1561747912" sldId="2145707127"/>
        </pc:sldMkLst>
        <pc:picChg chg="del">
          <ac:chgData name="Ollervidez, Leticia" userId="12ccd2a1-d554-4cac-b492-4e314c2b5f8f" providerId="ADAL" clId="{B04F0EBC-C34A-4237-AC37-2CE528659B01}" dt="2024-07-10T21:02:50.048" v="27" actId="478"/>
          <ac:picMkLst>
            <pc:docMk/>
            <pc:sldMk cId="1561747912" sldId="2145707127"/>
            <ac:picMk id="5" creationId="{CE5117AC-1FCF-0392-151C-5C652E7E4479}"/>
          </ac:picMkLst>
        </pc:picChg>
        <pc:picChg chg="add mod">
          <ac:chgData name="Ollervidez, Leticia" userId="12ccd2a1-d554-4cac-b492-4e314c2b5f8f" providerId="ADAL" clId="{B04F0EBC-C34A-4237-AC37-2CE528659B01}" dt="2024-07-10T21:02:57.856" v="32" actId="1076"/>
          <ac:picMkLst>
            <pc:docMk/>
            <pc:sldMk cId="1561747912" sldId="2145707127"/>
            <ac:picMk id="6" creationId="{937E42FC-1236-80E4-09DD-BF486F124859}"/>
          </ac:picMkLst>
        </pc:picChg>
        <pc:extLst>
          <p:ext xmlns:p="http://schemas.openxmlformats.org/presentationml/2006/main" uri="{D6D511B9-2390-475A-947B-AFAB55BFBCF1}">
            <pc226:cmChg xmlns:pc226="http://schemas.microsoft.com/office/powerpoint/2022/06/main/command" chg="">
              <pc226:chgData name="Ollervidez, Leticia" userId="12ccd2a1-d554-4cac-b492-4e314c2b5f8f" providerId="ADAL" clId="{B04F0EBC-C34A-4237-AC37-2CE528659B01}" dt="2024-07-10T21:03:17.184" v="34"/>
              <pc2:cmMkLst xmlns:pc2="http://schemas.microsoft.com/office/powerpoint/2019/9/main/command">
                <pc:docMk/>
                <pc:sldMk cId="1561747912" sldId="2145707127"/>
                <pc2:cmMk id="{505F3630-DEBC-4FC9-98C0-CA44DEE8832C}"/>
              </pc2:cmMkLst>
              <pc226:cmRplyChg chg="add">
                <pc226:chgData name="Ollervidez, Leticia" userId="12ccd2a1-d554-4cac-b492-4e314c2b5f8f" providerId="ADAL" clId="{B04F0EBC-C34A-4237-AC37-2CE528659B01}" dt="2024-07-10T21:03:17.184" v="34"/>
                <pc2:cmRplyMkLst xmlns:pc2="http://schemas.microsoft.com/office/powerpoint/2019/9/main/command">
                  <pc:docMk/>
                  <pc:sldMk cId="1561747912" sldId="2145707127"/>
                  <pc2:cmMk id="{505F3630-DEBC-4FC9-98C0-CA44DEE8832C}"/>
                  <pc2:cmRplyMk id="{FD5F3CBA-12FB-41DE-B0E8-08767674E6B9}"/>
                </pc2:cmRplyMkLst>
              </pc226:cmRplyChg>
            </pc226:cmChg>
          </p:ext>
        </pc:extLst>
      </pc:sldChg>
      <pc:sldChg chg="addSp delSp modSp mod modCm">
        <pc:chgData name="Ollervidez, Leticia" userId="12ccd2a1-d554-4cac-b492-4e314c2b5f8f" providerId="ADAL" clId="{B04F0EBC-C34A-4237-AC37-2CE528659B01}" dt="2024-07-10T21:03:10.360" v="33"/>
        <pc:sldMkLst>
          <pc:docMk/>
          <pc:sldMk cId="2890398049" sldId="2145707128"/>
        </pc:sldMkLst>
        <pc:picChg chg="add mod">
          <ac:chgData name="Ollervidez, Leticia" userId="12ccd2a1-d554-4cac-b492-4e314c2b5f8f" providerId="ADAL" clId="{B04F0EBC-C34A-4237-AC37-2CE528659B01}" dt="2024-07-10T20:59:46.518" v="26" actId="14100"/>
          <ac:picMkLst>
            <pc:docMk/>
            <pc:sldMk cId="2890398049" sldId="2145707128"/>
            <ac:picMk id="5" creationId="{51AD177C-9B3C-3EB6-B978-A835C1CFAFA1}"/>
          </ac:picMkLst>
        </pc:picChg>
        <pc:picChg chg="del mod">
          <ac:chgData name="Ollervidez, Leticia" userId="12ccd2a1-d554-4cac-b492-4e314c2b5f8f" providerId="ADAL" clId="{B04F0EBC-C34A-4237-AC37-2CE528659B01}" dt="2024-07-10T20:59:36.573" v="20" actId="478"/>
          <ac:picMkLst>
            <pc:docMk/>
            <pc:sldMk cId="2890398049" sldId="2145707128"/>
            <ac:picMk id="6" creationId="{D5F3694E-C9F8-FF26-BF60-A331DE5D3BFB}"/>
          </ac:picMkLst>
        </pc:picChg>
        <pc:extLst>
          <p:ext xmlns:p="http://schemas.openxmlformats.org/presentationml/2006/main" uri="{D6D511B9-2390-475A-947B-AFAB55BFBCF1}">
            <pc226:cmChg xmlns:pc226="http://schemas.microsoft.com/office/powerpoint/2022/06/main/command" chg="">
              <pc226:chgData name="Ollervidez, Leticia" userId="12ccd2a1-d554-4cac-b492-4e314c2b5f8f" providerId="ADAL" clId="{B04F0EBC-C34A-4237-AC37-2CE528659B01}" dt="2024-07-10T21:03:10.360" v="33"/>
              <pc2:cmMkLst xmlns:pc2="http://schemas.microsoft.com/office/powerpoint/2019/9/main/command">
                <pc:docMk/>
                <pc:sldMk cId="2890398049" sldId="2145707128"/>
                <pc2:cmMk id="{8BFD4589-3BCF-4247-B67E-59CCAC3AA1DA}"/>
              </pc2:cmMkLst>
              <pc226:cmRplyChg chg="add">
                <pc226:chgData name="Ollervidez, Leticia" userId="12ccd2a1-d554-4cac-b492-4e314c2b5f8f" providerId="ADAL" clId="{B04F0EBC-C34A-4237-AC37-2CE528659B01}" dt="2024-07-10T21:03:10.360" v="33"/>
                <pc2:cmRplyMkLst xmlns:pc2="http://schemas.microsoft.com/office/powerpoint/2019/9/main/command">
                  <pc:docMk/>
                  <pc:sldMk cId="2890398049" sldId="2145707128"/>
                  <pc2:cmMk id="{8BFD4589-3BCF-4247-B67E-59CCAC3AA1DA}"/>
                  <pc2:cmRplyMk id="{0183DE9A-8290-4927-87AE-3758EBAEDD87}"/>
                </pc2:cmRplyMkLst>
              </pc226:cmRplyChg>
            </pc226:cmChg>
          </p:ext>
        </pc:extLst>
      </pc:sldChg>
    </pc:docChg>
  </pc:docChgLst>
  <pc:docChgLst>
    <pc:chgData name="DeSantis, Candice" userId="ebf7425b-4c1c-4725-9788-d1206430aedf" providerId="ADAL" clId="{716B044D-E108-49E8-AE9F-B8D0B6FE6DA0}"/>
    <pc:docChg chg="undo custSel addSld delSld modSld sldOrd">
      <pc:chgData name="DeSantis, Candice" userId="ebf7425b-4c1c-4725-9788-d1206430aedf" providerId="ADAL" clId="{716B044D-E108-49E8-AE9F-B8D0B6FE6DA0}" dt="2024-07-09T15:37:09.692" v="3079"/>
      <pc:docMkLst>
        <pc:docMk/>
      </pc:docMkLst>
      <pc:sldChg chg="modSp mod ord">
        <pc:chgData name="DeSantis, Candice" userId="ebf7425b-4c1c-4725-9788-d1206430aedf" providerId="ADAL" clId="{716B044D-E108-49E8-AE9F-B8D0B6FE6DA0}" dt="2024-07-08T01:03:15.636" v="1572"/>
        <pc:sldMkLst>
          <pc:docMk/>
          <pc:sldMk cId="1471114222" sldId="1341"/>
        </pc:sldMkLst>
        <pc:spChg chg="mod">
          <ac:chgData name="DeSantis, Candice" userId="ebf7425b-4c1c-4725-9788-d1206430aedf" providerId="ADAL" clId="{716B044D-E108-49E8-AE9F-B8D0B6FE6DA0}" dt="2024-07-08T00:58:39.097" v="1307" actId="20577"/>
          <ac:spMkLst>
            <pc:docMk/>
            <pc:sldMk cId="1471114222" sldId="1341"/>
            <ac:spMk id="2" creationId="{A9340FBA-B2B8-749B-6AD9-F86C2D3EA7D5}"/>
          </ac:spMkLst>
        </pc:spChg>
      </pc:sldChg>
      <pc:sldChg chg="modSp mod">
        <pc:chgData name="DeSantis, Candice" userId="ebf7425b-4c1c-4725-9788-d1206430aedf" providerId="ADAL" clId="{716B044D-E108-49E8-AE9F-B8D0B6FE6DA0}" dt="2024-07-09T15:17:24.362" v="3078" actId="20577"/>
        <pc:sldMkLst>
          <pc:docMk/>
          <pc:sldMk cId="2574992220" sldId="2145706922"/>
        </pc:sldMkLst>
        <pc:spChg chg="mod">
          <ac:chgData name="DeSantis, Candice" userId="ebf7425b-4c1c-4725-9788-d1206430aedf" providerId="ADAL" clId="{716B044D-E108-49E8-AE9F-B8D0B6FE6DA0}" dt="2024-07-09T15:17:24.362" v="3078" actId="20577"/>
          <ac:spMkLst>
            <pc:docMk/>
            <pc:sldMk cId="2574992220" sldId="2145706922"/>
            <ac:spMk id="11" creationId="{B0773B04-EA28-7C3E-6372-D181D8E283EE}"/>
          </ac:spMkLst>
        </pc:spChg>
      </pc:sldChg>
      <pc:sldChg chg="del">
        <pc:chgData name="DeSantis, Candice" userId="ebf7425b-4c1c-4725-9788-d1206430aedf" providerId="ADAL" clId="{716B044D-E108-49E8-AE9F-B8D0B6FE6DA0}" dt="2024-07-08T15:35:06.237" v="3073" actId="47"/>
        <pc:sldMkLst>
          <pc:docMk/>
          <pc:sldMk cId="729419198" sldId="2145706977"/>
        </pc:sldMkLst>
      </pc:sldChg>
      <pc:sldChg chg="delSp modSp add del mod addCm delCm modCm">
        <pc:chgData name="DeSantis, Candice" userId="ebf7425b-4c1c-4725-9788-d1206430aedf" providerId="ADAL" clId="{716B044D-E108-49E8-AE9F-B8D0B6FE6DA0}" dt="2024-07-08T14:57:27.199" v="2935" actId="113"/>
        <pc:sldMkLst>
          <pc:docMk/>
          <pc:sldMk cId="3860888699" sldId="2145706996"/>
        </pc:sldMkLst>
        <pc:spChg chg="mod">
          <ac:chgData name="DeSantis, Candice" userId="ebf7425b-4c1c-4725-9788-d1206430aedf" providerId="ADAL" clId="{716B044D-E108-49E8-AE9F-B8D0B6FE6DA0}" dt="2024-07-08T14:57:27.199" v="2935" actId="113"/>
          <ac:spMkLst>
            <pc:docMk/>
            <pc:sldMk cId="3860888699" sldId="2145706996"/>
            <ac:spMk id="4" creationId="{99DE6283-5174-3171-763D-118BFC467778}"/>
          </ac:spMkLst>
        </pc:spChg>
        <pc:graphicFrameChg chg="del modGraphic">
          <ac:chgData name="DeSantis, Candice" userId="ebf7425b-4c1c-4725-9788-d1206430aedf" providerId="ADAL" clId="{716B044D-E108-49E8-AE9F-B8D0B6FE6DA0}" dt="2024-07-01T00:33:37.790" v="60" actId="478"/>
          <ac:graphicFrameMkLst>
            <pc:docMk/>
            <pc:sldMk cId="3860888699" sldId="2145706996"/>
            <ac:graphicFrameMk id="2" creationId="{75D1D094-4968-9B49-2C55-F6861D9909B6}"/>
          </ac:graphicFrameMkLst>
        </pc:graphicFrame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7:32.873" v="2301"/>
              <pc2:cmMkLst xmlns:pc2="http://schemas.microsoft.com/office/powerpoint/2019/9/main/command">
                <pc:docMk/>
                <pc:sldMk cId="3860888699" sldId="2145706996"/>
                <pc2:cmMk id="{78229B12-99EE-49CA-AB81-7A8796CE81C8}"/>
              </pc2:cmMkLst>
            </pc226:cmChg>
            <pc226:cmChg xmlns:pc226="http://schemas.microsoft.com/office/powerpoint/2022/06/main/command" chg="add del mod">
              <pc226:chgData name="DeSantis, Candice" userId="ebf7425b-4c1c-4725-9788-d1206430aedf" providerId="ADAL" clId="{716B044D-E108-49E8-AE9F-B8D0B6FE6DA0}" dt="2024-07-08T01:19:23.407" v="1779"/>
              <pc2:cmMkLst xmlns:pc2="http://schemas.microsoft.com/office/powerpoint/2019/9/main/command">
                <pc:docMk/>
                <pc:sldMk cId="3860888699" sldId="2145706996"/>
                <pc2:cmMk id="{76241B77-5834-47C8-97B4-5B7C68DBC90F}"/>
              </pc2:cmMkLst>
            </pc226:cmChg>
            <pc226:cmChg xmlns:pc226="http://schemas.microsoft.com/office/powerpoint/2022/06/main/command" chg="add mod">
              <pc226:chgData name="DeSantis, Candice" userId="ebf7425b-4c1c-4725-9788-d1206430aedf" providerId="ADAL" clId="{716B044D-E108-49E8-AE9F-B8D0B6FE6DA0}" dt="2024-07-08T01:09:08.289" v="1722"/>
              <pc2:cmMkLst xmlns:pc2="http://schemas.microsoft.com/office/powerpoint/2019/9/main/command">
                <pc:docMk/>
                <pc:sldMk cId="3860888699" sldId="2145706996"/>
                <pc2:cmMk id="{182B36F7-3877-4F5C-AEC3-FF222911FA27}"/>
              </pc2:cmMkLst>
            </pc226:cmChg>
          </p:ext>
        </pc:extLst>
      </pc:sldChg>
      <pc:sldChg chg="ord">
        <pc:chgData name="DeSantis, Candice" userId="ebf7425b-4c1c-4725-9788-d1206430aedf" providerId="ADAL" clId="{716B044D-E108-49E8-AE9F-B8D0B6FE6DA0}" dt="2024-07-08T01:07:11.707" v="1711"/>
        <pc:sldMkLst>
          <pc:docMk/>
          <pc:sldMk cId="1429892831" sldId="2145706997"/>
        </pc:sldMkLst>
      </pc:sldChg>
      <pc:sldChg chg="modSp mod">
        <pc:chgData name="DeSantis, Candice" userId="ebf7425b-4c1c-4725-9788-d1206430aedf" providerId="ADAL" clId="{716B044D-E108-49E8-AE9F-B8D0B6FE6DA0}" dt="2024-07-01T00:30:41.614" v="20" actId="5793"/>
        <pc:sldMkLst>
          <pc:docMk/>
          <pc:sldMk cId="524108509" sldId="2145706999"/>
        </pc:sldMkLst>
        <pc:spChg chg="mod">
          <ac:chgData name="DeSantis, Candice" userId="ebf7425b-4c1c-4725-9788-d1206430aedf" providerId="ADAL" clId="{716B044D-E108-49E8-AE9F-B8D0B6FE6DA0}" dt="2024-07-01T00:30:41.614" v="20" actId="5793"/>
          <ac:spMkLst>
            <pc:docMk/>
            <pc:sldMk cId="524108509" sldId="2145706999"/>
            <ac:spMk id="5" creationId="{B76F16D3-514B-0BA6-D18E-9F8D75E12EA5}"/>
          </ac:spMkLst>
        </pc:spChg>
      </pc:sldChg>
      <pc:sldChg chg="modSp add del mod">
        <pc:chgData name="DeSantis, Candice" userId="ebf7425b-4c1c-4725-9788-d1206430aedf" providerId="ADAL" clId="{716B044D-E108-49E8-AE9F-B8D0B6FE6DA0}" dt="2024-07-01T00:30:44.327" v="21" actId="47"/>
        <pc:sldMkLst>
          <pc:docMk/>
          <pc:sldMk cId="3949786858" sldId="2145707000"/>
        </pc:sldMkLst>
        <pc:spChg chg="mod">
          <ac:chgData name="DeSantis, Candice" userId="ebf7425b-4c1c-4725-9788-d1206430aedf" providerId="ADAL" clId="{716B044D-E108-49E8-AE9F-B8D0B6FE6DA0}" dt="2024-07-01T00:30:29.158" v="11" actId="21"/>
          <ac:spMkLst>
            <pc:docMk/>
            <pc:sldMk cId="3949786858" sldId="2145707000"/>
            <ac:spMk id="5" creationId="{E02B66A9-1259-08D2-2575-4570FC59B631}"/>
          </ac:spMkLst>
        </pc:spChg>
      </pc:sldChg>
      <pc:sldChg chg="ord">
        <pc:chgData name="DeSantis, Candice" userId="ebf7425b-4c1c-4725-9788-d1206430aedf" providerId="ADAL" clId="{716B044D-E108-49E8-AE9F-B8D0B6FE6DA0}" dt="2024-07-08T01:07:11.707" v="1711"/>
        <pc:sldMkLst>
          <pc:docMk/>
          <pc:sldMk cId="2397495357" sldId="2145707022"/>
        </pc:sldMkLst>
      </pc:sldChg>
      <pc:sldChg chg="ord">
        <pc:chgData name="DeSantis, Candice" userId="ebf7425b-4c1c-4725-9788-d1206430aedf" providerId="ADAL" clId="{716B044D-E108-49E8-AE9F-B8D0B6FE6DA0}" dt="2024-07-08T01:07:52.231" v="1714"/>
        <pc:sldMkLst>
          <pc:docMk/>
          <pc:sldMk cId="3660923976" sldId="2145707023"/>
        </pc:sldMkLst>
      </pc:sldChg>
      <pc:sldChg chg="ord">
        <pc:chgData name="DeSantis, Candice" userId="ebf7425b-4c1c-4725-9788-d1206430aedf" providerId="ADAL" clId="{716B044D-E108-49E8-AE9F-B8D0B6FE6DA0}" dt="2024-07-08T01:07:52.231" v="1714"/>
        <pc:sldMkLst>
          <pc:docMk/>
          <pc:sldMk cId="1031747311" sldId="2145707024"/>
        </pc:sldMkLst>
      </pc:sldChg>
      <pc:sldChg chg="ord">
        <pc:chgData name="DeSantis, Candice" userId="ebf7425b-4c1c-4725-9788-d1206430aedf" providerId="ADAL" clId="{716B044D-E108-49E8-AE9F-B8D0B6FE6DA0}" dt="2024-07-08T01:07:52.231" v="1714"/>
        <pc:sldMkLst>
          <pc:docMk/>
          <pc:sldMk cId="3790501735" sldId="2145707025"/>
        </pc:sldMkLst>
      </pc:sldChg>
      <pc:sldChg chg="del">
        <pc:chgData name="DeSantis, Candice" userId="ebf7425b-4c1c-4725-9788-d1206430aedf" providerId="ADAL" clId="{716B044D-E108-49E8-AE9F-B8D0B6FE6DA0}" dt="2024-07-01T00:30:02.696" v="5" actId="47"/>
        <pc:sldMkLst>
          <pc:docMk/>
          <pc:sldMk cId="2283152010" sldId="2145707027"/>
        </pc:sldMkLst>
      </pc:sldChg>
      <pc:sldChg chg="del">
        <pc:chgData name="DeSantis, Candice" userId="ebf7425b-4c1c-4725-9788-d1206430aedf" providerId="ADAL" clId="{716B044D-E108-49E8-AE9F-B8D0B6FE6DA0}" dt="2024-07-01T00:30:05.663" v="6" actId="47"/>
        <pc:sldMkLst>
          <pc:docMk/>
          <pc:sldMk cId="3163166494" sldId="2145707028"/>
        </pc:sldMkLst>
      </pc:sldChg>
      <pc:sldChg chg="del">
        <pc:chgData name="DeSantis, Candice" userId="ebf7425b-4c1c-4725-9788-d1206430aedf" providerId="ADAL" clId="{716B044D-E108-49E8-AE9F-B8D0B6FE6DA0}" dt="2024-07-01T00:30:08.440" v="7" actId="47"/>
        <pc:sldMkLst>
          <pc:docMk/>
          <pc:sldMk cId="36673807" sldId="2145707029"/>
        </pc:sldMkLst>
      </pc:sldChg>
      <pc:sldChg chg="modSp mod">
        <pc:chgData name="DeSantis, Candice" userId="ebf7425b-4c1c-4725-9788-d1206430aedf" providerId="ADAL" clId="{716B044D-E108-49E8-AE9F-B8D0B6FE6DA0}" dt="2024-07-03T15:20:35.861" v="1284" actId="108"/>
        <pc:sldMkLst>
          <pc:docMk/>
          <pc:sldMk cId="2476851191" sldId="2145707030"/>
        </pc:sldMkLst>
        <pc:spChg chg="mod">
          <ac:chgData name="DeSantis, Candice" userId="ebf7425b-4c1c-4725-9788-d1206430aedf" providerId="ADAL" clId="{716B044D-E108-49E8-AE9F-B8D0B6FE6DA0}" dt="2024-07-03T15:20:35.861" v="1284" actId="108"/>
          <ac:spMkLst>
            <pc:docMk/>
            <pc:sldMk cId="2476851191" sldId="2145707030"/>
            <ac:spMk id="2" creationId="{BCACBEB1-B82A-D8C4-DF37-15B20D10245B}"/>
          </ac:spMkLst>
        </pc:spChg>
      </pc:sldChg>
      <pc:sldChg chg="del">
        <pc:chgData name="DeSantis, Candice" userId="ebf7425b-4c1c-4725-9788-d1206430aedf" providerId="ADAL" clId="{716B044D-E108-49E8-AE9F-B8D0B6FE6DA0}" dt="2024-07-08T15:35:09.646" v="3074" actId="47"/>
        <pc:sldMkLst>
          <pc:docMk/>
          <pc:sldMk cId="3025935834" sldId="2145707031"/>
        </pc:sldMkLst>
      </pc:sldChg>
      <pc:sldChg chg="modSp mod addCm">
        <pc:chgData name="DeSantis, Candice" userId="ebf7425b-4c1c-4725-9788-d1206430aedf" providerId="ADAL" clId="{716B044D-E108-49E8-AE9F-B8D0B6FE6DA0}" dt="2024-07-01T01:19:21.843" v="1273"/>
        <pc:sldMkLst>
          <pc:docMk/>
          <pc:sldMk cId="3938024488" sldId="2145707036"/>
        </pc:sldMkLst>
        <pc:spChg chg="mod">
          <ac:chgData name="DeSantis, Candice" userId="ebf7425b-4c1c-4725-9788-d1206430aedf" providerId="ADAL" clId="{716B044D-E108-49E8-AE9F-B8D0B6FE6DA0}" dt="2024-07-01T01:10:58.815" v="1093" actId="5793"/>
          <ac:spMkLst>
            <pc:docMk/>
            <pc:sldMk cId="3938024488" sldId="2145707036"/>
            <ac:spMk id="2" creationId="{7FC441C0-8ED1-D338-9875-8338BAC89FD2}"/>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1T01:19:21.843" v="1273"/>
              <pc2:cmMkLst xmlns:pc2="http://schemas.microsoft.com/office/powerpoint/2019/9/main/command">
                <pc:docMk/>
                <pc:sldMk cId="3938024488" sldId="2145707036"/>
                <pc2:cmMk id="{5712C81A-BEC2-4D5E-8344-08AC1A93DCD5}"/>
              </pc2:cmMkLst>
            </pc226:cmChg>
          </p:ext>
        </pc:extLst>
      </pc:sldChg>
      <pc:sldChg chg="del">
        <pc:chgData name="DeSantis, Candice" userId="ebf7425b-4c1c-4725-9788-d1206430aedf" providerId="ADAL" clId="{716B044D-E108-49E8-AE9F-B8D0B6FE6DA0}" dt="2024-07-09T15:17:17.602" v="3077" actId="47"/>
        <pc:sldMkLst>
          <pc:docMk/>
          <pc:sldMk cId="3720574340" sldId="2145707045"/>
        </pc:sldMkLst>
      </pc:sldChg>
      <pc:sldChg chg="add ord">
        <pc:chgData name="DeSantis, Candice" userId="ebf7425b-4c1c-4725-9788-d1206430aedf" providerId="ADAL" clId="{716B044D-E108-49E8-AE9F-B8D0B6FE6DA0}" dt="2024-07-08T01:07:11.707" v="1711"/>
        <pc:sldMkLst>
          <pc:docMk/>
          <pc:sldMk cId="3977803695" sldId="2145707046"/>
        </pc:sldMkLst>
      </pc:sldChg>
      <pc:sldChg chg="modSp add mod ord addCm modCm">
        <pc:chgData name="DeSantis, Candice" userId="ebf7425b-4c1c-4725-9788-d1206430aedf" providerId="ADAL" clId="{716B044D-E108-49E8-AE9F-B8D0B6FE6DA0}" dt="2024-07-08T14:57:23.486" v="2934" actId="113"/>
        <pc:sldMkLst>
          <pc:docMk/>
          <pc:sldMk cId="3679818529" sldId="2145707047"/>
        </pc:sldMkLst>
        <pc:spChg chg="mod">
          <ac:chgData name="DeSantis, Candice" userId="ebf7425b-4c1c-4725-9788-d1206430aedf" providerId="ADAL" clId="{716B044D-E108-49E8-AE9F-B8D0B6FE6DA0}" dt="2024-07-08T14:57:23.486" v="2934" actId="113"/>
          <ac:spMkLst>
            <pc:docMk/>
            <pc:sldMk cId="3679818529" sldId="2145707047"/>
            <ac:spMk id="4" creationId="{99DE6283-5174-3171-763D-118BFC467778}"/>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49.076" v="1721"/>
              <pc2:cmMkLst xmlns:pc2="http://schemas.microsoft.com/office/powerpoint/2019/9/main/command">
                <pc:docMk/>
                <pc:sldMk cId="3679818529" sldId="2145707047"/>
                <pc2:cmMk id="{3AA76809-C222-46E1-B001-D62214A444DF}"/>
              </pc2:cmMkLst>
            </pc226:cmChg>
            <pc226:cmChg xmlns:pc226="http://schemas.microsoft.com/office/powerpoint/2022/06/main/command" chg="add">
              <pc226:chgData name="DeSantis, Candice" userId="ebf7425b-4c1c-4725-9788-d1206430aedf" providerId="ADAL" clId="{716B044D-E108-49E8-AE9F-B8D0B6FE6DA0}" dt="2024-07-08T14:37:15.893" v="2300"/>
              <pc2:cmMkLst xmlns:pc2="http://schemas.microsoft.com/office/powerpoint/2019/9/main/command">
                <pc:docMk/>
                <pc:sldMk cId="3679818529" sldId="2145707047"/>
                <pc2:cmMk id="{838874CF-B035-4715-B1BE-7EAEA503E648}"/>
              </pc2:cmMkLst>
            </pc226:cmChg>
          </p:ext>
        </pc:extLst>
      </pc:sldChg>
      <pc:sldChg chg="addSp delSp modSp add mod ord addCm modCm">
        <pc:chgData name="DeSantis, Candice" userId="ebf7425b-4c1c-4725-9788-d1206430aedf" providerId="ADAL" clId="{716B044D-E108-49E8-AE9F-B8D0B6FE6DA0}" dt="2024-07-08T14:55:11.985" v="2913" actId="113"/>
        <pc:sldMkLst>
          <pc:docMk/>
          <pc:sldMk cId="3360895106" sldId="2145707048"/>
        </pc:sldMkLst>
        <pc:spChg chg="mod">
          <ac:chgData name="DeSantis, Candice" userId="ebf7425b-4c1c-4725-9788-d1206430aedf" providerId="ADAL" clId="{716B044D-E108-49E8-AE9F-B8D0B6FE6DA0}" dt="2024-07-08T14:55:11.985" v="2913" actId="113"/>
          <ac:spMkLst>
            <pc:docMk/>
            <pc:sldMk cId="3360895106" sldId="2145707048"/>
            <ac:spMk id="4" creationId="{99DE6283-5174-3171-763D-118BFC467778}"/>
          </ac:spMkLst>
        </pc:spChg>
        <pc:graphicFrameChg chg="add del mod">
          <ac:chgData name="DeSantis, Candice" userId="ebf7425b-4c1c-4725-9788-d1206430aedf" providerId="ADAL" clId="{716B044D-E108-49E8-AE9F-B8D0B6FE6DA0}" dt="2024-07-01T00:40:23.959" v="120" actId="478"/>
          <ac:graphicFrameMkLst>
            <pc:docMk/>
            <pc:sldMk cId="3360895106" sldId="2145707048"/>
            <ac:graphicFrameMk id="2" creationId="{16F9E81F-2467-33CA-32FD-3B7DFDF5BBF3}"/>
          </ac:graphicFrameMkLst>
        </pc:graphicFrame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3:44.667" v="2283"/>
              <pc2:cmMkLst xmlns:pc2="http://schemas.microsoft.com/office/powerpoint/2019/9/main/command">
                <pc:docMk/>
                <pc:sldMk cId="3360895106" sldId="2145707048"/>
                <pc2:cmMk id="{6AAFD57C-9DC7-4971-B244-944274698619}"/>
              </pc2:cmMkLst>
            </pc226:cmChg>
            <pc226:cmChg xmlns:pc226="http://schemas.microsoft.com/office/powerpoint/2022/06/main/command" chg="add mod">
              <pc226:chgData name="DeSantis, Candice" userId="ebf7425b-4c1c-4725-9788-d1206430aedf" providerId="ADAL" clId="{716B044D-E108-49E8-AE9F-B8D0B6FE6DA0}" dt="2024-07-08T01:08:26.567" v="1718"/>
              <pc2:cmMkLst xmlns:pc2="http://schemas.microsoft.com/office/powerpoint/2019/9/main/command">
                <pc:docMk/>
                <pc:sldMk cId="3360895106" sldId="2145707048"/>
                <pc2:cmMk id="{278FB696-6F24-41EE-A12E-B8E1CB82D4CB}"/>
              </pc2:cmMkLst>
            </pc226:cmChg>
          </p:ext>
        </pc:extLst>
      </pc:sldChg>
      <pc:sldChg chg="modSp add del mod">
        <pc:chgData name="DeSantis, Candice" userId="ebf7425b-4c1c-4725-9788-d1206430aedf" providerId="ADAL" clId="{716B044D-E108-49E8-AE9F-B8D0B6FE6DA0}" dt="2024-07-01T00:47:14.496" v="410" actId="47"/>
        <pc:sldMkLst>
          <pc:docMk/>
          <pc:sldMk cId="3934481997" sldId="2145707049"/>
        </pc:sldMkLst>
        <pc:spChg chg="mod">
          <ac:chgData name="DeSantis, Candice" userId="ebf7425b-4c1c-4725-9788-d1206430aedf" providerId="ADAL" clId="{716B044D-E108-49E8-AE9F-B8D0B6FE6DA0}" dt="2024-07-01T00:41:20.382" v="145" actId="20577"/>
          <ac:spMkLst>
            <pc:docMk/>
            <pc:sldMk cId="3934481997" sldId="2145707049"/>
            <ac:spMk id="4" creationId="{99DE6283-5174-3171-763D-118BFC467778}"/>
          </ac:spMkLst>
        </pc:spChg>
      </pc:sldChg>
      <pc:sldChg chg="addSp delSp modSp add del mod ord replId addCm delCm modCm">
        <pc:chgData name="DeSantis, Candice" userId="ebf7425b-4c1c-4725-9788-d1206430aedf" providerId="ADAL" clId="{716B044D-E108-49E8-AE9F-B8D0B6FE6DA0}" dt="2024-07-08T15:11:08.285" v="3024" actId="47"/>
        <pc:sldMkLst>
          <pc:docMk/>
          <pc:sldMk cId="646414111" sldId="2145707050"/>
        </pc:sldMkLst>
        <pc:spChg chg="mod">
          <ac:chgData name="DeSantis, Candice" userId="ebf7425b-4c1c-4725-9788-d1206430aedf" providerId="ADAL" clId="{716B044D-E108-49E8-AE9F-B8D0B6FE6DA0}" dt="2024-07-08T15:05:55.076" v="3004" actId="20577"/>
          <ac:spMkLst>
            <pc:docMk/>
            <pc:sldMk cId="646414111" sldId="2145707050"/>
            <ac:spMk id="4" creationId="{99DE6283-5174-3171-763D-118BFC467778}"/>
          </ac:spMkLst>
        </pc:spChg>
        <pc:graphicFrameChg chg="add del mod">
          <ac:chgData name="DeSantis, Candice" userId="ebf7425b-4c1c-4725-9788-d1206430aedf" providerId="ADAL" clId="{716B044D-E108-49E8-AE9F-B8D0B6FE6DA0}" dt="2024-07-01T00:52:27.437" v="620" actId="478"/>
          <ac:graphicFrameMkLst>
            <pc:docMk/>
            <pc:sldMk cId="646414111" sldId="2145707050"/>
            <ac:graphicFrameMk id="2" creationId="{B328FE16-63BC-10BF-7377-5370F328A3F4}"/>
          </ac:graphicFrameMkLst>
        </pc:graphicFrame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05.872" v="1715"/>
              <pc2:cmMkLst xmlns:pc2="http://schemas.microsoft.com/office/powerpoint/2019/9/main/command">
                <pc:docMk/>
                <pc:sldMk cId="646414111" sldId="2145707050"/>
                <pc2:cmMk id="{CAF1EC63-7DD1-4342-B710-6D85B262A63D}"/>
              </pc2:cmMkLst>
            </pc226:cmChg>
            <pc226:cmChg xmlns:pc226="http://schemas.microsoft.com/office/powerpoint/2022/06/main/command" chg="add">
              <pc226:chgData name="DeSantis, Candice" userId="ebf7425b-4c1c-4725-9788-d1206430aedf" providerId="ADAL" clId="{716B044D-E108-49E8-AE9F-B8D0B6FE6DA0}" dt="2024-07-08T15:04:45.577" v="2983"/>
              <pc2:cmMkLst xmlns:pc2="http://schemas.microsoft.com/office/powerpoint/2019/9/main/command">
                <pc:docMk/>
                <pc:sldMk cId="646414111" sldId="2145707050"/>
                <pc2:cmMk id="{849C5189-C009-4255-A46A-867EAB4E7865}"/>
              </pc2:cmMkLst>
            </pc226:cmChg>
            <pc226:cmChg xmlns:pc226="http://schemas.microsoft.com/office/powerpoint/2022/06/main/command" chg="add del mod">
              <pc226:chgData name="DeSantis, Candice" userId="ebf7425b-4c1c-4725-9788-d1206430aedf" providerId="ADAL" clId="{716B044D-E108-49E8-AE9F-B8D0B6FE6DA0}" dt="2024-07-08T01:39:30.107" v="2151"/>
              <pc2:cmMkLst xmlns:pc2="http://schemas.microsoft.com/office/powerpoint/2019/9/main/command">
                <pc:docMk/>
                <pc:sldMk cId="646414111" sldId="2145707050"/>
                <pc2:cmMk id="{FCF1A3F7-8B63-4E97-B164-27E5B88FEDAB}"/>
              </pc2:cmMkLst>
            </pc226:cmChg>
          </p:ext>
        </pc:extLst>
      </pc:sldChg>
      <pc:sldChg chg="modSp add mod addCm delCm modCm">
        <pc:chgData name="DeSantis, Candice" userId="ebf7425b-4c1c-4725-9788-d1206430aedf" providerId="ADAL" clId="{716B044D-E108-49E8-AE9F-B8D0B6FE6DA0}" dt="2024-07-08T14:57:30.606" v="2936" actId="113"/>
        <pc:sldMkLst>
          <pc:docMk/>
          <pc:sldMk cId="2894020332" sldId="2145707051"/>
        </pc:sldMkLst>
        <pc:spChg chg="mod">
          <ac:chgData name="DeSantis, Candice" userId="ebf7425b-4c1c-4725-9788-d1206430aedf" providerId="ADAL" clId="{716B044D-E108-49E8-AE9F-B8D0B6FE6DA0}" dt="2024-07-08T14:57:30.606" v="2936" actId="113"/>
          <ac:spMkLst>
            <pc:docMk/>
            <pc:sldMk cId="2894020332" sldId="2145707051"/>
            <ac:spMk id="4" creationId="{99DE6283-5174-3171-763D-118BFC467778}"/>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716B044D-E108-49E8-AE9F-B8D0B6FE6DA0}" dt="2024-07-08T01:16:51.771" v="1767"/>
              <pc2:cmMkLst xmlns:pc2="http://schemas.microsoft.com/office/powerpoint/2019/9/main/command">
                <pc:docMk/>
                <pc:sldMk cId="2894020332" sldId="2145707051"/>
                <pc2:cmMk id="{F0F5389C-AF02-4011-8332-B765A9C7E535}"/>
              </pc2:cmMkLst>
            </pc226:cmChg>
            <pc226:cmChg xmlns:pc226="http://schemas.microsoft.com/office/powerpoint/2022/06/main/command" chg="add mod">
              <pc226:chgData name="DeSantis, Candice" userId="ebf7425b-4c1c-4725-9788-d1206430aedf" providerId="ADAL" clId="{716B044D-E108-49E8-AE9F-B8D0B6FE6DA0}" dt="2024-07-08T01:09:14.637" v="1723"/>
              <pc2:cmMkLst xmlns:pc2="http://schemas.microsoft.com/office/powerpoint/2019/9/main/command">
                <pc:docMk/>
                <pc:sldMk cId="2894020332" sldId="2145707051"/>
                <pc2:cmMk id="{EA44CAEF-2490-44D2-83C1-169369CA83A9}"/>
              </pc2:cmMkLst>
            </pc226:cmChg>
          </p:ext>
        </pc:extLst>
      </pc:sldChg>
      <pc:sldChg chg="modSp add mod ord addCm modCm">
        <pc:chgData name="DeSantis, Candice" userId="ebf7425b-4c1c-4725-9788-d1206430aedf" providerId="ADAL" clId="{716B044D-E108-49E8-AE9F-B8D0B6FE6DA0}" dt="2024-07-08T14:55:51.920" v="2919" actId="113"/>
        <pc:sldMkLst>
          <pc:docMk/>
          <pc:sldMk cId="3949458063" sldId="2145707052"/>
        </pc:sldMkLst>
        <pc:spChg chg="mod">
          <ac:chgData name="DeSantis, Candice" userId="ebf7425b-4c1c-4725-9788-d1206430aedf" providerId="ADAL" clId="{716B044D-E108-49E8-AE9F-B8D0B6FE6DA0}" dt="2024-07-08T14:55:51.920" v="2919" actId="113"/>
          <ac:spMkLst>
            <pc:docMk/>
            <pc:sldMk cId="3949458063" sldId="2145707052"/>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4:46.675" v="2286"/>
              <pc2:cmMkLst xmlns:pc2="http://schemas.microsoft.com/office/powerpoint/2019/9/main/command">
                <pc:docMk/>
                <pc:sldMk cId="3949458063" sldId="2145707052"/>
                <pc2:cmMk id="{279A2247-94A4-42D8-BA92-DF933DF49E94}"/>
              </pc2:cmMkLst>
            </pc226:cmChg>
            <pc226:cmChg xmlns:pc226="http://schemas.microsoft.com/office/powerpoint/2022/06/main/command" chg="add mod">
              <pc226:chgData name="DeSantis, Candice" userId="ebf7425b-4c1c-4725-9788-d1206430aedf" providerId="ADAL" clId="{716B044D-E108-49E8-AE9F-B8D0B6FE6DA0}" dt="2024-07-08T01:08:36.462" v="1719"/>
              <pc2:cmMkLst xmlns:pc2="http://schemas.microsoft.com/office/powerpoint/2019/9/main/command">
                <pc:docMk/>
                <pc:sldMk cId="3949458063" sldId="2145707052"/>
                <pc2:cmMk id="{A77A535C-462E-4F2B-881B-055E0992352D}"/>
              </pc2:cmMkLst>
            </pc226:cmChg>
          </p:ext>
        </pc:extLst>
      </pc:sldChg>
      <pc:sldChg chg="modSp add del mod ord addCm modCm">
        <pc:chgData name="DeSantis, Candice" userId="ebf7425b-4c1c-4725-9788-d1206430aedf" providerId="ADAL" clId="{716B044D-E108-49E8-AE9F-B8D0B6FE6DA0}" dt="2024-07-08T01:25:57.683" v="1817" actId="47"/>
        <pc:sldMkLst>
          <pc:docMk/>
          <pc:sldMk cId="2169232355" sldId="2145707053"/>
        </pc:sldMkLst>
        <pc:spChg chg="mod">
          <ac:chgData name="DeSantis, Candice" userId="ebf7425b-4c1c-4725-9788-d1206430aedf" providerId="ADAL" clId="{716B044D-E108-49E8-AE9F-B8D0B6FE6DA0}" dt="2024-07-08T01:07:28.657" v="1712" actId="20577"/>
          <ac:spMkLst>
            <pc:docMk/>
            <pc:sldMk cId="2169232355" sldId="2145707053"/>
            <ac:spMk id="4" creationId="{99DE6283-5174-3171-763D-118BFC467778}"/>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23:17.766" v="1801"/>
              <pc2:cmMkLst xmlns:pc2="http://schemas.microsoft.com/office/powerpoint/2019/9/main/command">
                <pc:docMk/>
                <pc:sldMk cId="2169232355" sldId="2145707053"/>
                <pc2:cmMk id="{88ADA27C-C8ED-48AF-ACDA-89FE25462A9C}"/>
              </pc2:cmMkLst>
            </pc226:cmChg>
            <pc226:cmChg xmlns:pc226="http://schemas.microsoft.com/office/powerpoint/2022/06/main/command" chg="add mod">
              <pc226:chgData name="DeSantis, Candice" userId="ebf7425b-4c1c-4725-9788-d1206430aedf" providerId="ADAL" clId="{716B044D-E108-49E8-AE9F-B8D0B6FE6DA0}" dt="2024-07-08T01:09:21.944" v="1724"/>
              <pc2:cmMkLst xmlns:pc2="http://schemas.microsoft.com/office/powerpoint/2019/9/main/command">
                <pc:docMk/>
                <pc:sldMk cId="2169232355" sldId="2145707053"/>
                <pc2:cmMk id="{95638EA2-8239-4D49-8F85-2FD5056400D0}"/>
              </pc2:cmMkLst>
            </pc226:cmChg>
          </p:ext>
        </pc:extLst>
      </pc:sldChg>
      <pc:sldChg chg="addSp delSp modSp add mod ord addCm modCm">
        <pc:chgData name="DeSantis, Candice" userId="ebf7425b-4c1c-4725-9788-d1206430aedf" providerId="ADAL" clId="{716B044D-E108-49E8-AE9F-B8D0B6FE6DA0}" dt="2024-07-08T14:56:22.784" v="2920" actId="113"/>
        <pc:sldMkLst>
          <pc:docMk/>
          <pc:sldMk cId="3885746185" sldId="2145707054"/>
        </pc:sldMkLst>
        <pc:spChg chg="mod">
          <ac:chgData name="DeSantis, Candice" userId="ebf7425b-4c1c-4725-9788-d1206430aedf" providerId="ADAL" clId="{716B044D-E108-49E8-AE9F-B8D0B6FE6DA0}" dt="2024-07-08T14:56:22.784" v="2920" actId="113"/>
          <ac:spMkLst>
            <pc:docMk/>
            <pc:sldMk cId="3885746185" sldId="2145707054"/>
            <ac:spMk id="4" creationId="{99DE6283-5174-3171-763D-118BFC467778}"/>
          </ac:spMkLst>
        </pc:spChg>
        <pc:spChg chg="add del">
          <ac:chgData name="DeSantis, Candice" userId="ebf7425b-4c1c-4725-9788-d1206430aedf" providerId="ADAL" clId="{716B044D-E108-49E8-AE9F-B8D0B6FE6DA0}" dt="2024-07-01T01:01:56.825" v="1080" actId="22"/>
          <ac:spMkLst>
            <pc:docMk/>
            <pc:sldMk cId="3885746185" sldId="2145707054"/>
            <ac:spMk id="5" creationId="{EC6BB542-5F07-FAD4-2382-8F2C7A9E0AA4}"/>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43.355" v="1720"/>
              <pc2:cmMkLst xmlns:pc2="http://schemas.microsoft.com/office/powerpoint/2019/9/main/command">
                <pc:docMk/>
                <pc:sldMk cId="3885746185" sldId="2145707054"/>
                <pc2:cmMk id="{3C7F2E40-1A2F-4D8B-8E44-015F6FD8D75A}"/>
              </pc2:cmMkLst>
            </pc226:cmChg>
          </p:ext>
        </pc:extLst>
      </pc:sldChg>
      <pc:sldChg chg="modSp add mod ord addCm modCm">
        <pc:chgData name="DeSantis, Candice" userId="ebf7425b-4c1c-4725-9788-d1206430aedf" providerId="ADAL" clId="{716B044D-E108-49E8-AE9F-B8D0B6FE6DA0}" dt="2024-07-08T14:55:33.136" v="2916" actId="113"/>
        <pc:sldMkLst>
          <pc:docMk/>
          <pc:sldMk cId="1710821865" sldId="2145707055"/>
        </pc:sldMkLst>
        <pc:spChg chg="mod">
          <ac:chgData name="DeSantis, Candice" userId="ebf7425b-4c1c-4725-9788-d1206430aedf" providerId="ADAL" clId="{716B044D-E108-49E8-AE9F-B8D0B6FE6DA0}" dt="2024-07-08T14:55:33.136" v="2916" actId="113"/>
          <ac:spMkLst>
            <pc:docMk/>
            <pc:sldMk cId="1710821865" sldId="2145707055"/>
            <ac:spMk id="4" creationId="{99DE6283-5174-3171-763D-118BFC467778}"/>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12.295" v="1716"/>
              <pc2:cmMkLst xmlns:pc2="http://schemas.microsoft.com/office/powerpoint/2019/9/main/command">
                <pc:docMk/>
                <pc:sldMk cId="1710821865" sldId="2145707055"/>
                <pc2:cmMk id="{BAD03F61-782E-4C40-B983-E5BA05F847AE}"/>
              </pc2:cmMkLst>
            </pc226:cmChg>
          </p:ext>
        </pc:extLst>
      </pc:sldChg>
      <pc:sldChg chg="modSp add mod ord addCm modCm">
        <pc:chgData name="DeSantis, Candice" userId="ebf7425b-4c1c-4725-9788-d1206430aedf" providerId="ADAL" clId="{716B044D-E108-49E8-AE9F-B8D0B6FE6DA0}" dt="2024-07-08T14:55:39.767" v="2918" actId="113"/>
        <pc:sldMkLst>
          <pc:docMk/>
          <pc:sldMk cId="2750548691" sldId="2145707056"/>
        </pc:sldMkLst>
        <pc:spChg chg="mod">
          <ac:chgData name="DeSantis, Candice" userId="ebf7425b-4c1c-4725-9788-d1206430aedf" providerId="ADAL" clId="{716B044D-E108-49E8-AE9F-B8D0B6FE6DA0}" dt="2024-07-08T14:55:39.767" v="2918" actId="113"/>
          <ac:spMkLst>
            <pc:docMk/>
            <pc:sldMk cId="2750548691" sldId="214570705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3:07.473" v="2281"/>
              <pc2:cmMkLst xmlns:pc2="http://schemas.microsoft.com/office/powerpoint/2019/9/main/command">
                <pc:docMk/>
                <pc:sldMk cId="2750548691" sldId="2145707056"/>
                <pc2:cmMk id="{79B9051E-C758-4A32-A2DE-17442206DA3D}"/>
              </pc2:cmMkLst>
            </pc226:cmChg>
            <pc226:cmChg xmlns:pc226="http://schemas.microsoft.com/office/powerpoint/2022/06/main/command" chg="add mod">
              <pc226:chgData name="DeSantis, Candice" userId="ebf7425b-4c1c-4725-9788-d1206430aedf" providerId="ADAL" clId="{716B044D-E108-49E8-AE9F-B8D0B6FE6DA0}" dt="2024-07-08T01:08:19.755" v="1717"/>
              <pc2:cmMkLst xmlns:pc2="http://schemas.microsoft.com/office/powerpoint/2019/9/main/command">
                <pc:docMk/>
                <pc:sldMk cId="2750548691" sldId="2145707056"/>
                <pc2:cmMk id="{AECE0BF9-398C-4FA6-A589-4F3485A3283C}"/>
              </pc2:cmMkLst>
            </pc226:cmChg>
          </p:ext>
        </pc:extLst>
      </pc:sldChg>
      <pc:sldChg chg="modSp add mod addCm modCm">
        <pc:chgData name="DeSantis, Candice" userId="ebf7425b-4c1c-4725-9788-d1206430aedf" providerId="ADAL" clId="{716B044D-E108-49E8-AE9F-B8D0B6FE6DA0}" dt="2024-07-08T01:09:41.992" v="1725"/>
        <pc:sldMkLst>
          <pc:docMk/>
          <pc:sldMk cId="579375577" sldId="2145707057"/>
        </pc:sldMkLst>
        <pc:spChg chg="mod">
          <ac:chgData name="DeSantis, Candice" userId="ebf7425b-4c1c-4725-9788-d1206430aedf" providerId="ADAL" clId="{716B044D-E108-49E8-AE9F-B8D0B6FE6DA0}" dt="2024-07-01T01:12:35.861" v="1098"/>
          <ac:spMkLst>
            <pc:docMk/>
            <pc:sldMk cId="579375577" sldId="2145707057"/>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9:41.992" v="1725"/>
              <pc2:cmMkLst xmlns:pc2="http://schemas.microsoft.com/office/powerpoint/2019/9/main/command">
                <pc:docMk/>
                <pc:sldMk cId="579375577" sldId="2145707057"/>
                <pc2:cmMk id="{D6C91CBE-C8BD-4DBE-8181-B323E6E3BAF6}"/>
              </pc2:cmMkLst>
            </pc226:cmChg>
          </p:ext>
        </pc:extLst>
      </pc:sldChg>
      <pc:sldChg chg="modSp add mod addCm modCm">
        <pc:chgData name="DeSantis, Candice" userId="ebf7425b-4c1c-4725-9788-d1206430aedf" providerId="ADAL" clId="{716B044D-E108-49E8-AE9F-B8D0B6FE6DA0}" dt="2024-07-08T01:09:48.344" v="1726"/>
        <pc:sldMkLst>
          <pc:docMk/>
          <pc:sldMk cId="3980009264" sldId="2145707058"/>
        </pc:sldMkLst>
        <pc:spChg chg="mod">
          <ac:chgData name="DeSantis, Candice" userId="ebf7425b-4c1c-4725-9788-d1206430aedf" providerId="ADAL" clId="{716B044D-E108-49E8-AE9F-B8D0B6FE6DA0}" dt="2024-07-01T01:13:09.569" v="1106" actId="6549"/>
          <ac:spMkLst>
            <pc:docMk/>
            <pc:sldMk cId="3980009264" sldId="2145707058"/>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9:48.344" v="1726"/>
              <pc2:cmMkLst xmlns:pc2="http://schemas.microsoft.com/office/powerpoint/2019/9/main/command">
                <pc:docMk/>
                <pc:sldMk cId="3980009264" sldId="2145707058"/>
                <pc2:cmMk id="{17F48853-7E05-4584-ACC2-D701B2F8EA26}"/>
              </pc2:cmMkLst>
            </pc226:cmChg>
          </p:ext>
        </pc:extLst>
      </pc:sldChg>
      <pc:sldChg chg="modSp add mod addCm modCm">
        <pc:chgData name="DeSantis, Candice" userId="ebf7425b-4c1c-4725-9788-d1206430aedf" providerId="ADAL" clId="{716B044D-E108-49E8-AE9F-B8D0B6FE6DA0}" dt="2024-07-08T01:09:53.886" v="1727"/>
        <pc:sldMkLst>
          <pc:docMk/>
          <pc:sldMk cId="1214288944" sldId="2145707059"/>
        </pc:sldMkLst>
        <pc:spChg chg="mod">
          <ac:chgData name="DeSantis, Candice" userId="ebf7425b-4c1c-4725-9788-d1206430aedf" providerId="ADAL" clId="{716B044D-E108-49E8-AE9F-B8D0B6FE6DA0}" dt="2024-07-01T01:14:19.882" v="1110" actId="6549"/>
          <ac:spMkLst>
            <pc:docMk/>
            <pc:sldMk cId="1214288944" sldId="2145707059"/>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9:53.886" v="1727"/>
              <pc2:cmMkLst xmlns:pc2="http://schemas.microsoft.com/office/powerpoint/2019/9/main/command">
                <pc:docMk/>
                <pc:sldMk cId="1214288944" sldId="2145707059"/>
                <pc2:cmMk id="{93F51A15-272C-4AFB-8852-3EF1D4F90A9C}"/>
              </pc2:cmMkLst>
            </pc226:cmChg>
          </p:ext>
        </pc:extLst>
      </pc:sldChg>
      <pc:sldChg chg="modSp add mod addCm modCm">
        <pc:chgData name="DeSantis, Candice" userId="ebf7425b-4c1c-4725-9788-d1206430aedf" providerId="ADAL" clId="{716B044D-E108-49E8-AE9F-B8D0B6FE6DA0}" dt="2024-07-08T01:10:00.589" v="1728"/>
        <pc:sldMkLst>
          <pc:docMk/>
          <pc:sldMk cId="3636926507" sldId="2145707060"/>
        </pc:sldMkLst>
        <pc:spChg chg="mod">
          <ac:chgData name="DeSantis, Candice" userId="ebf7425b-4c1c-4725-9788-d1206430aedf" providerId="ADAL" clId="{716B044D-E108-49E8-AE9F-B8D0B6FE6DA0}" dt="2024-07-01T01:15:38.965" v="1151" actId="6549"/>
          <ac:spMkLst>
            <pc:docMk/>
            <pc:sldMk cId="3636926507" sldId="2145707060"/>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00.589" v="1728"/>
              <pc2:cmMkLst xmlns:pc2="http://schemas.microsoft.com/office/powerpoint/2019/9/main/command">
                <pc:docMk/>
                <pc:sldMk cId="3636926507" sldId="2145707060"/>
                <pc2:cmMk id="{C1CCBE69-1F8E-411D-97D2-CACBAF4748C9}"/>
              </pc2:cmMkLst>
            </pc226:cmChg>
          </p:ext>
        </pc:extLst>
      </pc:sldChg>
      <pc:sldChg chg="modSp add mod addCm modCm">
        <pc:chgData name="DeSantis, Candice" userId="ebf7425b-4c1c-4725-9788-d1206430aedf" providerId="ADAL" clId="{716B044D-E108-49E8-AE9F-B8D0B6FE6DA0}" dt="2024-07-08T01:10:12.824" v="1729"/>
        <pc:sldMkLst>
          <pc:docMk/>
          <pc:sldMk cId="776444450" sldId="2145707061"/>
        </pc:sldMkLst>
        <pc:spChg chg="mod">
          <ac:chgData name="DeSantis, Candice" userId="ebf7425b-4c1c-4725-9788-d1206430aedf" providerId="ADAL" clId="{716B044D-E108-49E8-AE9F-B8D0B6FE6DA0}" dt="2024-07-01T01:18:05.813" v="1251" actId="20577"/>
          <ac:spMkLst>
            <pc:docMk/>
            <pc:sldMk cId="776444450" sldId="2145707061"/>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12.824" v="1729"/>
              <pc2:cmMkLst xmlns:pc2="http://schemas.microsoft.com/office/powerpoint/2019/9/main/command">
                <pc:docMk/>
                <pc:sldMk cId="776444450" sldId="2145707061"/>
                <pc2:cmMk id="{EBBB7CD9-E533-4137-9EDE-21B5F616FFC5}"/>
              </pc2:cmMkLst>
            </pc226:cmChg>
          </p:ext>
        </pc:extLst>
      </pc:sldChg>
      <pc:sldChg chg="modSp add mod addCm modCm">
        <pc:chgData name="DeSantis, Candice" userId="ebf7425b-4c1c-4725-9788-d1206430aedf" providerId="ADAL" clId="{716B044D-E108-49E8-AE9F-B8D0B6FE6DA0}" dt="2024-07-08T01:10:20.424" v="1730"/>
        <pc:sldMkLst>
          <pc:docMk/>
          <pc:sldMk cId="2534484637" sldId="2145707062"/>
        </pc:sldMkLst>
        <pc:spChg chg="mod">
          <ac:chgData name="DeSantis, Candice" userId="ebf7425b-4c1c-4725-9788-d1206430aedf" providerId="ADAL" clId="{716B044D-E108-49E8-AE9F-B8D0B6FE6DA0}" dt="2024-07-01T01:17:45.816" v="1205" actId="20577"/>
          <ac:spMkLst>
            <pc:docMk/>
            <pc:sldMk cId="2534484637" sldId="2145707062"/>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20.424" v="1730"/>
              <pc2:cmMkLst xmlns:pc2="http://schemas.microsoft.com/office/powerpoint/2019/9/main/command">
                <pc:docMk/>
                <pc:sldMk cId="2534484637" sldId="2145707062"/>
                <pc2:cmMk id="{E0518179-68BD-4E71-BB2A-42B8F698FF24}"/>
              </pc2:cmMkLst>
            </pc226:cmChg>
          </p:ext>
        </pc:extLst>
      </pc:sldChg>
      <pc:sldChg chg="modSp add mod addCm modCm">
        <pc:chgData name="DeSantis, Candice" userId="ebf7425b-4c1c-4725-9788-d1206430aedf" providerId="ADAL" clId="{716B044D-E108-49E8-AE9F-B8D0B6FE6DA0}" dt="2024-07-08T01:10:29.961" v="1731"/>
        <pc:sldMkLst>
          <pc:docMk/>
          <pc:sldMk cId="1615557177" sldId="2145707063"/>
        </pc:sldMkLst>
        <pc:spChg chg="mod">
          <ac:chgData name="DeSantis, Candice" userId="ebf7425b-4c1c-4725-9788-d1206430aedf" providerId="ADAL" clId="{716B044D-E108-49E8-AE9F-B8D0B6FE6DA0}" dt="2024-07-01T03:28:12.456" v="1282" actId="313"/>
          <ac:spMkLst>
            <pc:docMk/>
            <pc:sldMk cId="1615557177" sldId="2145707063"/>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29.961" v="1731"/>
              <pc2:cmMkLst xmlns:pc2="http://schemas.microsoft.com/office/powerpoint/2019/9/main/command">
                <pc:docMk/>
                <pc:sldMk cId="1615557177" sldId="2145707063"/>
                <pc2:cmMk id="{A0FE4507-53E8-4E74-8BEB-317113E79F10}"/>
              </pc2:cmMkLst>
            </pc226:cmChg>
          </p:ext>
        </pc:extLst>
      </pc:sldChg>
      <pc:sldChg chg="add addCm delCm modCm">
        <pc:chgData name="DeSantis, Candice" userId="ebf7425b-4c1c-4725-9788-d1206430aedf" providerId="ADAL" clId="{716B044D-E108-49E8-AE9F-B8D0B6FE6DA0}" dt="2024-07-08T14:32:01.228" v="2277"/>
        <pc:sldMkLst>
          <pc:docMk/>
          <pc:sldMk cId="2580323206" sldId="214570706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13:40.408" v="1733"/>
              <pc2:cmMkLst xmlns:pc2="http://schemas.microsoft.com/office/powerpoint/2019/9/main/command">
                <pc:docMk/>
                <pc:sldMk cId="2580323206" sldId="2145707064"/>
                <pc2:cmMk id="{6799AC98-3F2E-4D8D-9837-DEDF52D8CA0B}"/>
              </pc2:cmMkLst>
            </pc226:cmChg>
            <pc226:cmChg xmlns:pc226="http://schemas.microsoft.com/office/powerpoint/2022/06/main/command" chg="add">
              <pc226:chgData name="DeSantis, Candice" userId="ebf7425b-4c1c-4725-9788-d1206430aedf" providerId="ADAL" clId="{716B044D-E108-49E8-AE9F-B8D0B6FE6DA0}" dt="2024-07-08T14:32:01.228" v="2277"/>
              <pc2:cmMkLst xmlns:pc2="http://schemas.microsoft.com/office/powerpoint/2019/9/main/command">
                <pc:docMk/>
                <pc:sldMk cId="2580323206" sldId="2145707064"/>
                <pc2:cmMk id="{355292A1-3896-4AE2-9403-21FDCCEC305E}"/>
              </pc2:cmMkLst>
              <pc226:cmRplyChg chg="add">
                <pc226:chgData name="DeSantis, Candice" userId="ebf7425b-4c1c-4725-9788-d1206430aedf" providerId="ADAL" clId="{716B044D-E108-49E8-AE9F-B8D0B6FE6DA0}" dt="2024-07-08T14:32:01.228" v="2277"/>
                <pc2:cmRplyMkLst xmlns:pc2="http://schemas.microsoft.com/office/powerpoint/2019/9/main/command">
                  <pc:docMk/>
                  <pc:sldMk cId="2580323206" sldId="2145707064"/>
                  <pc2:cmMk id="{355292A1-3896-4AE2-9403-21FDCCEC305E}"/>
                  <pc2:cmRplyMk id="{485E34AF-2C49-455A-8C08-5FC69871CB30}"/>
                </pc2:cmRplyMkLst>
              </pc226:cmRplyChg>
            </pc226:cmChg>
            <pc226:cmChg xmlns:pc226="http://schemas.microsoft.com/office/powerpoint/2022/06/main/command" chg="add del">
              <pc226:chgData name="DeSantis, Candice" userId="ebf7425b-4c1c-4725-9788-d1206430aedf" providerId="ADAL" clId="{716B044D-E108-49E8-AE9F-B8D0B6FE6DA0}" dt="2024-07-08T01:22:32.558" v="1799"/>
              <pc2:cmMkLst xmlns:pc2="http://schemas.microsoft.com/office/powerpoint/2019/9/main/command">
                <pc:docMk/>
                <pc:sldMk cId="2580323206" sldId="2145707064"/>
                <pc2:cmMk id="{713D36E2-306A-4BB0-8761-EAF1D8F3268D}"/>
              </pc2:cmMkLst>
            </pc226:cmChg>
          </p:ext>
        </pc:extLst>
      </pc:sldChg>
      <pc:sldChg chg="modSp add mod addCm modCm">
        <pc:chgData name="DeSantis, Candice" userId="ebf7425b-4c1c-4725-9788-d1206430aedf" providerId="ADAL" clId="{716B044D-E108-49E8-AE9F-B8D0B6FE6DA0}" dt="2024-07-08T18:48:55.239" v="3076"/>
        <pc:sldMkLst>
          <pc:docMk/>
          <pc:sldMk cId="4082293692" sldId="2145707065"/>
        </pc:sldMkLst>
        <pc:spChg chg="mod">
          <ac:chgData name="DeSantis, Candice" userId="ebf7425b-4c1c-4725-9788-d1206430aedf" providerId="ADAL" clId="{716B044D-E108-49E8-AE9F-B8D0B6FE6DA0}" dt="2024-07-08T14:52:04.959" v="2848" actId="20577"/>
          <ac:spMkLst>
            <pc:docMk/>
            <pc:sldMk cId="4082293692" sldId="2145707065"/>
            <ac:spMk id="4" creationId="{99DE6283-5174-3171-763D-118BFC467778}"/>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16B044D-E108-49E8-AE9F-B8D0B6FE6DA0}" dt="2024-07-08T18:48:35.345" v="3075"/>
              <pc2:cmMkLst xmlns:pc2="http://schemas.microsoft.com/office/powerpoint/2019/9/main/command">
                <pc:docMk/>
                <pc:sldMk cId="4082293692" sldId="2145707065"/>
                <pc2:cmMk id="{40443C0E-8A65-4537-8B88-96AA8ADA88E2}"/>
              </pc2:cmMkLst>
              <pc226:cmRplyChg chg="add">
                <pc226:chgData name="DeSantis, Candice" userId="ebf7425b-4c1c-4725-9788-d1206430aedf" providerId="ADAL" clId="{716B044D-E108-49E8-AE9F-B8D0B6FE6DA0}" dt="2024-07-08T18:48:35.345" v="3075"/>
                <pc2:cmRplyMkLst xmlns:pc2="http://schemas.microsoft.com/office/powerpoint/2019/9/main/command">
                  <pc:docMk/>
                  <pc:sldMk cId="4082293692" sldId="2145707065"/>
                  <pc2:cmMk id="{40443C0E-8A65-4537-8B88-96AA8ADA88E2}"/>
                  <pc2:cmRplyMk id="{1371F969-0FAA-4B0C-843D-98A37BB780FC}"/>
                </pc2:cmRplyMkLst>
              </pc226:cmRplyChg>
            </pc226:cmChg>
            <pc226:cmChg xmlns:pc226="http://schemas.microsoft.com/office/powerpoint/2022/06/main/command" chg="add">
              <pc226:chgData name="DeSantis, Candice" userId="ebf7425b-4c1c-4725-9788-d1206430aedf" providerId="ADAL" clId="{716B044D-E108-49E8-AE9F-B8D0B6FE6DA0}" dt="2024-07-08T01:17:13.792" v="1768"/>
              <pc2:cmMkLst xmlns:pc2="http://schemas.microsoft.com/office/powerpoint/2019/9/main/command">
                <pc:docMk/>
                <pc:sldMk cId="4082293692" sldId="2145707065"/>
                <pc2:cmMk id="{595E177A-29D5-41B2-BD28-DA5A90908EFE}"/>
              </pc2:cmMkLst>
            </pc226:cmChg>
            <pc226:cmChg xmlns:pc226="http://schemas.microsoft.com/office/powerpoint/2022/06/main/command" chg="add">
              <pc226:chgData name="DeSantis, Candice" userId="ebf7425b-4c1c-4725-9788-d1206430aedf" providerId="ADAL" clId="{716B044D-E108-49E8-AE9F-B8D0B6FE6DA0}" dt="2024-07-08T18:48:55.239" v="3076"/>
              <pc2:cmMkLst xmlns:pc2="http://schemas.microsoft.com/office/powerpoint/2019/9/main/command">
                <pc:docMk/>
                <pc:sldMk cId="4082293692" sldId="2145707065"/>
                <pc2:cmMk id="{68B0A694-7135-44B7-8692-52F527C80305}"/>
              </pc2:cmMkLst>
            </pc226:cmChg>
            <pc226:cmChg xmlns:pc226="http://schemas.microsoft.com/office/powerpoint/2022/06/main/command" chg="add">
              <pc226:chgData name="DeSantis, Candice" userId="ebf7425b-4c1c-4725-9788-d1206430aedf" providerId="ADAL" clId="{716B044D-E108-49E8-AE9F-B8D0B6FE6DA0}" dt="2024-07-08T14:31:49.226" v="2276"/>
              <pc2:cmMkLst xmlns:pc2="http://schemas.microsoft.com/office/powerpoint/2019/9/main/command">
                <pc:docMk/>
                <pc:sldMk cId="4082293692" sldId="2145707065"/>
                <pc2:cmMk id="{E3E684B6-13ED-4408-852D-5C3E8DB9DF33}"/>
              </pc2:cmMkLst>
              <pc226:cmRplyChg chg="add">
                <pc226:chgData name="DeSantis, Candice" userId="ebf7425b-4c1c-4725-9788-d1206430aedf" providerId="ADAL" clId="{716B044D-E108-49E8-AE9F-B8D0B6FE6DA0}" dt="2024-07-08T14:31:49.226" v="2276"/>
                <pc2:cmRplyMkLst xmlns:pc2="http://schemas.microsoft.com/office/powerpoint/2019/9/main/command">
                  <pc:docMk/>
                  <pc:sldMk cId="4082293692" sldId="2145707065"/>
                  <pc2:cmMk id="{E3E684B6-13ED-4408-852D-5C3E8DB9DF33}"/>
                  <pc2:cmRplyMk id="{F70140BF-6E81-4D4A-AB9B-F81778EC0BBB}"/>
                </pc2:cmRplyMkLst>
              </pc226:cmRplyChg>
            </pc226:cmChg>
          </p:ext>
        </pc:extLst>
      </pc:sldChg>
      <pc:sldChg chg="add del ord addCm">
        <pc:chgData name="DeSantis, Candice" userId="ebf7425b-4c1c-4725-9788-d1206430aedf" providerId="ADAL" clId="{716B044D-E108-49E8-AE9F-B8D0B6FE6DA0}" dt="2024-07-08T01:25:14.924" v="1815" actId="47"/>
        <pc:sldMkLst>
          <pc:docMk/>
          <pc:sldMk cId="324445750" sldId="2145707066"/>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3:59.796" v="1803"/>
              <pc2:cmMkLst xmlns:pc2="http://schemas.microsoft.com/office/powerpoint/2019/9/main/command">
                <pc:docMk/>
                <pc:sldMk cId="324445750" sldId="2145707066"/>
                <pc2:cmMk id="{866E9D0E-FDA7-4A67-BF2A-3A8DB75DB2A8}"/>
              </pc2:cmMkLst>
            </pc226:cmChg>
            <pc226:cmChg xmlns:pc226="http://schemas.microsoft.com/office/powerpoint/2022/06/main/command" chg="add">
              <pc226:chgData name="DeSantis, Candice" userId="ebf7425b-4c1c-4725-9788-d1206430aedf" providerId="ADAL" clId="{716B044D-E108-49E8-AE9F-B8D0B6FE6DA0}" dt="2024-07-08T01:23:30.317" v="1802"/>
              <pc2:cmMkLst xmlns:pc2="http://schemas.microsoft.com/office/powerpoint/2019/9/main/command">
                <pc:docMk/>
                <pc:sldMk cId="324445750" sldId="2145707066"/>
                <pc2:cmMk id="{75D817B8-0719-4ADF-9D37-184E76B8F3A0}"/>
              </pc2:cmMkLst>
            </pc226:cmChg>
          </p:ext>
        </pc:extLst>
      </pc:sldChg>
      <pc:sldChg chg="modSp add mod addCm">
        <pc:chgData name="DeSantis, Candice" userId="ebf7425b-4c1c-4725-9788-d1206430aedf" providerId="ADAL" clId="{716B044D-E108-49E8-AE9F-B8D0B6FE6DA0}" dt="2024-07-08T14:57:35.390" v="2937" actId="113"/>
        <pc:sldMkLst>
          <pc:docMk/>
          <pc:sldMk cId="295562779" sldId="2145707067"/>
        </pc:sldMkLst>
        <pc:spChg chg="mod">
          <ac:chgData name="DeSantis, Candice" userId="ebf7425b-4c1c-4725-9788-d1206430aedf" providerId="ADAL" clId="{716B044D-E108-49E8-AE9F-B8D0B6FE6DA0}" dt="2024-07-08T14:57:35.390" v="2937" actId="113"/>
          <ac:spMkLst>
            <pc:docMk/>
            <pc:sldMk cId="295562779" sldId="214570706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0:36.846" v="1788"/>
              <pc2:cmMkLst xmlns:pc2="http://schemas.microsoft.com/office/powerpoint/2019/9/main/command">
                <pc:docMk/>
                <pc:sldMk cId="295562779" sldId="2145707067"/>
                <pc2:cmMk id="{1C24B34D-18CC-47F8-B334-9E01377C1811}"/>
              </pc2:cmMkLst>
            </pc226:cmChg>
          </p:ext>
        </pc:extLst>
      </pc:sldChg>
      <pc:sldChg chg="modSp add mod addCm">
        <pc:chgData name="DeSantis, Candice" userId="ebf7425b-4c1c-4725-9788-d1206430aedf" providerId="ADAL" clId="{716B044D-E108-49E8-AE9F-B8D0B6FE6DA0}" dt="2024-07-08T14:57:40.191" v="2938" actId="113"/>
        <pc:sldMkLst>
          <pc:docMk/>
          <pc:sldMk cId="1921171373" sldId="2145707068"/>
        </pc:sldMkLst>
        <pc:spChg chg="mod">
          <ac:chgData name="DeSantis, Candice" userId="ebf7425b-4c1c-4725-9788-d1206430aedf" providerId="ADAL" clId="{716B044D-E108-49E8-AE9F-B8D0B6FE6DA0}" dt="2024-07-08T14:57:40.191" v="2938" actId="113"/>
          <ac:spMkLst>
            <pc:docMk/>
            <pc:sldMk cId="1921171373" sldId="2145707068"/>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2:16.373" v="1798"/>
              <pc2:cmMkLst xmlns:pc2="http://schemas.microsoft.com/office/powerpoint/2019/9/main/command">
                <pc:docMk/>
                <pc:sldMk cId="1921171373" sldId="2145707068"/>
                <pc2:cmMk id="{D12AB8C4-6F9B-4D59-99CB-DA8158E75451}"/>
              </pc2:cmMkLst>
            </pc226:cmChg>
          </p:ext>
        </pc:extLst>
      </pc:sldChg>
      <pc:sldChg chg="add addCm modCm">
        <pc:chgData name="DeSantis, Candice" userId="ebf7425b-4c1c-4725-9788-d1206430aedf" providerId="ADAL" clId="{716B044D-E108-49E8-AE9F-B8D0B6FE6DA0}" dt="2024-07-08T14:32:12.014" v="2278"/>
        <pc:sldMkLst>
          <pc:docMk/>
          <pc:sldMk cId="3959432198" sldId="2145707069"/>
        </pc:sldMkLst>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14:32:12.014" v="2278"/>
              <pc2:cmMkLst xmlns:pc2="http://schemas.microsoft.com/office/powerpoint/2019/9/main/command">
                <pc:docMk/>
                <pc:sldMk cId="3959432198" sldId="2145707069"/>
                <pc2:cmMk id="{327E1699-E9C8-4A83-89A3-4B7063A151F9}"/>
              </pc2:cmMkLst>
              <pc226:cmRplyChg chg="add">
                <pc226:chgData name="DeSantis, Candice" userId="ebf7425b-4c1c-4725-9788-d1206430aedf" providerId="ADAL" clId="{716B044D-E108-49E8-AE9F-B8D0B6FE6DA0}" dt="2024-07-08T14:32:12.014" v="2278"/>
                <pc2:cmRplyMkLst xmlns:pc2="http://schemas.microsoft.com/office/powerpoint/2019/9/main/command">
                  <pc:docMk/>
                  <pc:sldMk cId="3959432198" sldId="2145707069"/>
                  <pc2:cmMk id="{327E1699-E9C8-4A83-89A3-4B7063A151F9}"/>
                  <pc2:cmRplyMk id="{8A38D2E8-17A4-4512-AAB2-6953E82049E5}"/>
                </pc2:cmRplyMkLst>
              </pc226:cmRplyChg>
            </pc226:cmChg>
            <pc226:cmChg xmlns:pc226="http://schemas.microsoft.com/office/powerpoint/2022/06/main/command" chg="add">
              <pc226:chgData name="DeSantis, Candice" userId="ebf7425b-4c1c-4725-9788-d1206430aedf" providerId="ADAL" clId="{716B044D-E108-49E8-AE9F-B8D0B6FE6DA0}" dt="2024-07-08T01:24:15.430" v="1805"/>
              <pc2:cmMkLst xmlns:pc2="http://schemas.microsoft.com/office/powerpoint/2019/9/main/command">
                <pc:docMk/>
                <pc:sldMk cId="3959432198" sldId="2145707069"/>
                <pc2:cmMk id="{D37AF599-3C9B-4264-B492-78061C46A5BE}"/>
              </pc2:cmMkLst>
            </pc226:cmChg>
          </p:ext>
        </pc:extLst>
      </pc:sldChg>
      <pc:sldChg chg="modSp add mod ord addCm">
        <pc:chgData name="DeSantis, Candice" userId="ebf7425b-4c1c-4725-9788-d1206430aedf" providerId="ADAL" clId="{716B044D-E108-49E8-AE9F-B8D0B6FE6DA0}" dt="2024-07-08T14:57:44.151" v="2939" actId="113"/>
        <pc:sldMkLst>
          <pc:docMk/>
          <pc:sldMk cId="2124678847" sldId="2145707070"/>
        </pc:sldMkLst>
        <pc:spChg chg="mod">
          <ac:chgData name="DeSantis, Candice" userId="ebf7425b-4c1c-4725-9788-d1206430aedf" providerId="ADAL" clId="{716B044D-E108-49E8-AE9F-B8D0B6FE6DA0}" dt="2024-07-08T14:57:44.151" v="2939" actId="113"/>
          <ac:spMkLst>
            <pc:docMk/>
            <pc:sldMk cId="2124678847" sldId="2145707070"/>
            <ac:spMk id="4" creationId="{99DE6283-5174-3171-763D-118BFC467778}"/>
          </ac:spMkLst>
        </pc:spChg>
        <pc:spChg chg="mod">
          <ac:chgData name="DeSantis, Candice" userId="ebf7425b-4c1c-4725-9788-d1206430aedf" providerId="ADAL" clId="{716B044D-E108-49E8-AE9F-B8D0B6FE6DA0}" dt="2024-07-08T01:24:37.078" v="1808" actId="1076"/>
          <ac:spMkLst>
            <pc:docMk/>
            <pc:sldMk cId="2124678847" sldId="2145707070"/>
            <ac:spMk id="8" creationId="{89904CD1-DD12-18B7-2455-6E09C1F69ACA}"/>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8:21.227" v="1876"/>
              <pc2:cmMkLst xmlns:pc2="http://schemas.microsoft.com/office/powerpoint/2019/9/main/command">
                <pc:docMk/>
                <pc:sldMk cId="2124678847" sldId="2145707070"/>
                <pc2:cmMk id="{F85A474A-8523-4DC9-B08B-1905038B4929}"/>
              </pc2:cmMkLst>
            </pc226:cmChg>
          </p:ext>
        </pc:extLst>
      </pc:sldChg>
      <pc:sldChg chg="modSp add mod addCm">
        <pc:chgData name="DeSantis, Candice" userId="ebf7425b-4c1c-4725-9788-d1206430aedf" providerId="ADAL" clId="{716B044D-E108-49E8-AE9F-B8D0B6FE6DA0}" dt="2024-07-08T14:57:18.328" v="2933" actId="113"/>
        <pc:sldMkLst>
          <pc:docMk/>
          <pc:sldMk cId="2911122049" sldId="2145707071"/>
        </pc:sldMkLst>
        <pc:spChg chg="mod">
          <ac:chgData name="DeSantis, Candice" userId="ebf7425b-4c1c-4725-9788-d1206430aedf" providerId="ADAL" clId="{716B044D-E108-49E8-AE9F-B8D0B6FE6DA0}" dt="2024-07-08T14:57:18.328" v="2933" actId="113"/>
          <ac:spMkLst>
            <pc:docMk/>
            <pc:sldMk cId="2911122049" sldId="2145707071"/>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0:32.430" v="1953"/>
              <pc2:cmMkLst xmlns:pc2="http://schemas.microsoft.com/office/powerpoint/2019/9/main/command">
                <pc:docMk/>
                <pc:sldMk cId="2911122049" sldId="2145707071"/>
                <pc2:cmMk id="{A60FE0BC-D095-4700-ACD6-F44242F11506}"/>
              </pc2:cmMkLst>
            </pc226:cmChg>
            <pc226:cmChg xmlns:pc226="http://schemas.microsoft.com/office/powerpoint/2022/06/main/command" chg="add">
              <pc226:chgData name="DeSantis, Candice" userId="ebf7425b-4c1c-4725-9788-d1206430aedf" providerId="ADAL" clId="{716B044D-E108-49E8-AE9F-B8D0B6FE6DA0}" dt="2024-07-08T14:37:06.305" v="2299"/>
              <pc2:cmMkLst xmlns:pc2="http://schemas.microsoft.com/office/powerpoint/2019/9/main/command">
                <pc:docMk/>
                <pc:sldMk cId="2911122049" sldId="2145707071"/>
                <pc2:cmMk id="{C940E9F0-5B2E-497D-8D7B-E48ADF8992CF}"/>
              </pc2:cmMkLst>
            </pc226:cmChg>
          </p:ext>
        </pc:extLst>
      </pc:sldChg>
      <pc:sldChg chg="modSp add mod ord addCm modCm">
        <pc:chgData name="DeSantis, Candice" userId="ebf7425b-4c1c-4725-9788-d1206430aedf" providerId="ADAL" clId="{716B044D-E108-49E8-AE9F-B8D0B6FE6DA0}" dt="2024-07-08T14:56:26.001" v="2921" actId="113"/>
        <pc:sldMkLst>
          <pc:docMk/>
          <pc:sldMk cId="3694073868" sldId="2145707072"/>
        </pc:sldMkLst>
        <pc:spChg chg="mod">
          <ac:chgData name="DeSantis, Candice" userId="ebf7425b-4c1c-4725-9788-d1206430aedf" providerId="ADAL" clId="{716B044D-E108-49E8-AE9F-B8D0B6FE6DA0}" dt="2024-07-08T14:56:26.001" v="2921" actId="113"/>
          <ac:spMkLst>
            <pc:docMk/>
            <pc:sldMk cId="3694073868" sldId="2145707072"/>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4:56.533" v="2287"/>
              <pc2:cmMkLst xmlns:pc2="http://schemas.microsoft.com/office/powerpoint/2019/9/main/command">
                <pc:docMk/>
                <pc:sldMk cId="3694073868" sldId="2145707072"/>
                <pc2:cmMk id="{BCD2EC1C-DCBA-4932-A9C5-0751D403BA9A}"/>
              </pc2:cmMkLst>
              <pc226:cmRplyChg chg="add">
                <pc226:chgData name="DeSantis, Candice" userId="ebf7425b-4c1c-4725-9788-d1206430aedf" providerId="ADAL" clId="{716B044D-E108-49E8-AE9F-B8D0B6FE6DA0}" dt="2024-07-08T14:34:56.533" v="2287"/>
                <pc2:cmRplyMkLst xmlns:pc2="http://schemas.microsoft.com/office/powerpoint/2019/9/main/command">
                  <pc:docMk/>
                  <pc:sldMk cId="3694073868" sldId="2145707072"/>
                  <pc2:cmMk id="{BCD2EC1C-DCBA-4932-A9C5-0751D403BA9A}"/>
                  <pc2:cmRplyMk id="{42A4C02F-F6A2-4A3B-9F30-967D33F61D03}"/>
                </pc2:cmRplyMkLst>
              </pc226:cmRplyChg>
            </pc226:cmChg>
          </p:ext>
        </pc:extLst>
      </pc:sldChg>
      <pc:sldChg chg="modSp add mod addCm">
        <pc:chgData name="DeSantis, Candice" userId="ebf7425b-4c1c-4725-9788-d1206430aedf" providerId="ADAL" clId="{716B044D-E108-49E8-AE9F-B8D0B6FE6DA0}" dt="2024-07-08T14:56:29.166" v="2922" actId="113"/>
        <pc:sldMkLst>
          <pc:docMk/>
          <pc:sldMk cId="3219920682" sldId="2145707073"/>
        </pc:sldMkLst>
        <pc:spChg chg="mod">
          <ac:chgData name="DeSantis, Candice" userId="ebf7425b-4c1c-4725-9788-d1206430aedf" providerId="ADAL" clId="{716B044D-E108-49E8-AE9F-B8D0B6FE6DA0}" dt="2024-07-08T14:56:29.166" v="2922" actId="113"/>
          <ac:spMkLst>
            <pc:docMk/>
            <pc:sldMk cId="3219920682" sldId="2145707073"/>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3:39.808" v="2021"/>
              <pc2:cmMkLst xmlns:pc2="http://schemas.microsoft.com/office/powerpoint/2019/9/main/command">
                <pc:docMk/>
                <pc:sldMk cId="3219920682" sldId="2145707073"/>
                <pc2:cmMk id="{7A5EE668-A8F9-4953-BD10-D3F62C8EDD38}"/>
              </pc2:cmMkLst>
            </pc226:cmChg>
            <pc226:cmChg xmlns:pc226="http://schemas.microsoft.com/office/powerpoint/2022/06/main/command" chg="add">
              <pc226:chgData name="DeSantis, Candice" userId="ebf7425b-4c1c-4725-9788-d1206430aedf" providerId="ADAL" clId="{716B044D-E108-49E8-AE9F-B8D0B6FE6DA0}" dt="2024-07-08T14:35:03.967" v="2288"/>
              <pc2:cmMkLst xmlns:pc2="http://schemas.microsoft.com/office/powerpoint/2019/9/main/command">
                <pc:docMk/>
                <pc:sldMk cId="3219920682" sldId="2145707073"/>
                <pc2:cmMk id="{281B5AB7-4BC7-480E-97F8-1056D43443FC}"/>
              </pc2:cmMkLst>
            </pc226:cmChg>
          </p:ext>
        </pc:extLst>
      </pc:sldChg>
      <pc:sldChg chg="modSp add mod addCm">
        <pc:chgData name="DeSantis, Candice" userId="ebf7425b-4c1c-4725-9788-d1206430aedf" providerId="ADAL" clId="{716B044D-E108-49E8-AE9F-B8D0B6FE6DA0}" dt="2024-07-08T14:56:34.609" v="2923" actId="113"/>
        <pc:sldMkLst>
          <pc:docMk/>
          <pc:sldMk cId="4067723806" sldId="2145707074"/>
        </pc:sldMkLst>
        <pc:spChg chg="mod">
          <ac:chgData name="DeSantis, Candice" userId="ebf7425b-4c1c-4725-9788-d1206430aedf" providerId="ADAL" clId="{716B044D-E108-49E8-AE9F-B8D0B6FE6DA0}" dt="2024-07-08T14:56:34.609" v="2923" actId="113"/>
          <ac:spMkLst>
            <pc:docMk/>
            <pc:sldMk cId="4067723806" sldId="2145707074"/>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4:56.733" v="2072"/>
              <pc2:cmMkLst xmlns:pc2="http://schemas.microsoft.com/office/powerpoint/2019/9/main/command">
                <pc:docMk/>
                <pc:sldMk cId="4067723806" sldId="2145707074"/>
                <pc2:cmMk id="{57109D18-4284-4CC5-A47D-FF176E5F6CCA}"/>
              </pc2:cmMkLst>
            </pc226:cmChg>
            <pc226:cmChg xmlns:pc226="http://schemas.microsoft.com/office/powerpoint/2022/06/main/command" chg="add">
              <pc226:chgData name="DeSantis, Candice" userId="ebf7425b-4c1c-4725-9788-d1206430aedf" providerId="ADAL" clId="{716B044D-E108-49E8-AE9F-B8D0B6FE6DA0}" dt="2024-07-08T14:35:16.413" v="2289"/>
              <pc2:cmMkLst xmlns:pc2="http://schemas.microsoft.com/office/powerpoint/2019/9/main/command">
                <pc:docMk/>
                <pc:sldMk cId="4067723806" sldId="2145707074"/>
                <pc2:cmMk id="{B67092CC-CBFD-4256-8B4A-38513CEBB700}"/>
              </pc2:cmMkLst>
            </pc226:cmChg>
          </p:ext>
        </pc:extLst>
      </pc:sldChg>
      <pc:sldChg chg="modSp add mod addCm">
        <pc:chgData name="DeSantis, Candice" userId="ebf7425b-4c1c-4725-9788-d1206430aedf" providerId="ADAL" clId="{716B044D-E108-49E8-AE9F-B8D0B6FE6DA0}" dt="2024-07-08T14:56:39.425" v="2924" actId="113"/>
        <pc:sldMkLst>
          <pc:docMk/>
          <pc:sldMk cId="1192672315" sldId="2145707075"/>
        </pc:sldMkLst>
        <pc:spChg chg="mod">
          <ac:chgData name="DeSantis, Candice" userId="ebf7425b-4c1c-4725-9788-d1206430aedf" providerId="ADAL" clId="{716B044D-E108-49E8-AE9F-B8D0B6FE6DA0}" dt="2024-07-08T14:56:39.425" v="2924" actId="113"/>
          <ac:spMkLst>
            <pc:docMk/>
            <pc:sldMk cId="1192672315" sldId="2145707075"/>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5:22.294" v="2090"/>
              <pc2:cmMkLst xmlns:pc2="http://schemas.microsoft.com/office/powerpoint/2019/9/main/command">
                <pc:docMk/>
                <pc:sldMk cId="1192672315" sldId="2145707075"/>
                <pc2:cmMk id="{CB5B07C4-9B32-4A21-8F35-015B5E4ADBC9}"/>
              </pc2:cmMkLst>
            </pc226:cmChg>
            <pc226:cmChg xmlns:pc226="http://schemas.microsoft.com/office/powerpoint/2022/06/main/command" chg="add">
              <pc226:chgData name="DeSantis, Candice" userId="ebf7425b-4c1c-4725-9788-d1206430aedf" providerId="ADAL" clId="{716B044D-E108-49E8-AE9F-B8D0B6FE6DA0}" dt="2024-07-08T14:35:23.779" v="2290"/>
              <pc2:cmMkLst xmlns:pc2="http://schemas.microsoft.com/office/powerpoint/2019/9/main/command">
                <pc:docMk/>
                <pc:sldMk cId="1192672315" sldId="2145707075"/>
                <pc2:cmMk id="{5622ECF4-B526-425A-8C4C-139B3CC073E8}"/>
              </pc2:cmMkLst>
            </pc226:cmChg>
          </p:ext>
        </pc:extLst>
      </pc:sldChg>
      <pc:sldChg chg="modSp add mod addCm">
        <pc:chgData name="DeSantis, Candice" userId="ebf7425b-4c1c-4725-9788-d1206430aedf" providerId="ADAL" clId="{716B044D-E108-49E8-AE9F-B8D0B6FE6DA0}" dt="2024-07-08T14:56:43.366" v="2925" actId="113"/>
        <pc:sldMkLst>
          <pc:docMk/>
          <pc:sldMk cId="2386970986" sldId="2145707076"/>
        </pc:sldMkLst>
        <pc:spChg chg="mod">
          <ac:chgData name="DeSantis, Candice" userId="ebf7425b-4c1c-4725-9788-d1206430aedf" providerId="ADAL" clId="{716B044D-E108-49E8-AE9F-B8D0B6FE6DA0}" dt="2024-07-08T14:56:43.366" v="2925" actId="113"/>
          <ac:spMkLst>
            <pc:docMk/>
            <pc:sldMk cId="2386970986" sldId="214570707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5:40.332" v="2291"/>
              <pc2:cmMkLst xmlns:pc2="http://schemas.microsoft.com/office/powerpoint/2019/9/main/command">
                <pc:docMk/>
                <pc:sldMk cId="2386970986" sldId="2145707076"/>
                <pc2:cmMk id="{5ACC2305-25BC-4F23-A77A-AD9A555BA1C0}"/>
              </pc2:cmMkLst>
            </pc226:cmChg>
            <pc226:cmChg xmlns:pc226="http://schemas.microsoft.com/office/powerpoint/2022/06/main/command" chg="add">
              <pc226:chgData name="DeSantis, Candice" userId="ebf7425b-4c1c-4725-9788-d1206430aedf" providerId="ADAL" clId="{716B044D-E108-49E8-AE9F-B8D0B6FE6DA0}" dt="2024-07-08T01:35:46.113" v="2098"/>
              <pc2:cmMkLst xmlns:pc2="http://schemas.microsoft.com/office/powerpoint/2019/9/main/command">
                <pc:docMk/>
                <pc:sldMk cId="2386970986" sldId="2145707076"/>
                <pc2:cmMk id="{70A7A9C8-2321-48B8-AF23-CA60140B8FCE}"/>
              </pc2:cmMkLst>
            </pc226:cmChg>
          </p:ext>
        </pc:extLst>
      </pc:sldChg>
      <pc:sldChg chg="modSp add mod addCm">
        <pc:chgData name="DeSantis, Candice" userId="ebf7425b-4c1c-4725-9788-d1206430aedf" providerId="ADAL" clId="{716B044D-E108-49E8-AE9F-B8D0B6FE6DA0}" dt="2024-07-08T14:56:47.791" v="2926" actId="113"/>
        <pc:sldMkLst>
          <pc:docMk/>
          <pc:sldMk cId="3165157170" sldId="2145707077"/>
        </pc:sldMkLst>
        <pc:spChg chg="mod">
          <ac:chgData name="DeSantis, Candice" userId="ebf7425b-4c1c-4725-9788-d1206430aedf" providerId="ADAL" clId="{716B044D-E108-49E8-AE9F-B8D0B6FE6DA0}" dt="2024-07-08T14:56:47.791" v="2926" actId="113"/>
          <ac:spMkLst>
            <pc:docMk/>
            <pc:sldMk cId="3165157170" sldId="214570707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6:15.243" v="2106"/>
              <pc2:cmMkLst xmlns:pc2="http://schemas.microsoft.com/office/powerpoint/2019/9/main/command">
                <pc:docMk/>
                <pc:sldMk cId="3165157170" sldId="2145707077"/>
                <pc2:cmMk id="{63D4E58A-E73F-4901-A7C3-02439A55D3A0}"/>
              </pc2:cmMkLst>
            </pc226:cmChg>
            <pc226:cmChg xmlns:pc226="http://schemas.microsoft.com/office/powerpoint/2022/06/main/command" chg="add">
              <pc226:chgData name="DeSantis, Candice" userId="ebf7425b-4c1c-4725-9788-d1206430aedf" providerId="ADAL" clId="{716B044D-E108-49E8-AE9F-B8D0B6FE6DA0}" dt="2024-07-08T14:36:09.580" v="2292"/>
              <pc2:cmMkLst xmlns:pc2="http://schemas.microsoft.com/office/powerpoint/2019/9/main/command">
                <pc:docMk/>
                <pc:sldMk cId="3165157170" sldId="2145707077"/>
                <pc2:cmMk id="{6CBDC2F8-1D78-422D-81C6-BD2F82F7B793}"/>
              </pc2:cmMkLst>
            </pc226:cmChg>
          </p:ext>
        </pc:extLst>
      </pc:sldChg>
      <pc:sldChg chg="modSp add mod addCm">
        <pc:chgData name="DeSantis, Candice" userId="ebf7425b-4c1c-4725-9788-d1206430aedf" providerId="ADAL" clId="{716B044D-E108-49E8-AE9F-B8D0B6FE6DA0}" dt="2024-07-08T14:56:52.927" v="2927" actId="113"/>
        <pc:sldMkLst>
          <pc:docMk/>
          <pc:sldMk cId="123652737" sldId="2145707078"/>
        </pc:sldMkLst>
        <pc:spChg chg="mod">
          <ac:chgData name="DeSantis, Candice" userId="ebf7425b-4c1c-4725-9788-d1206430aedf" providerId="ADAL" clId="{716B044D-E108-49E8-AE9F-B8D0B6FE6DA0}" dt="2024-07-08T14:56:52.927" v="2927" actId="113"/>
          <ac:spMkLst>
            <pc:docMk/>
            <pc:sldMk cId="123652737" sldId="2145707078"/>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9:34.910" v="2273"/>
              <pc2:cmMkLst xmlns:pc2="http://schemas.microsoft.com/office/powerpoint/2019/9/main/command">
                <pc:docMk/>
                <pc:sldMk cId="123652737" sldId="2145707078"/>
                <pc2:cmMk id="{0D40AF3D-DC34-4805-9C52-E406631719AD}"/>
              </pc2:cmMkLst>
            </pc226:cmChg>
            <pc226:cmChg xmlns:pc226="http://schemas.microsoft.com/office/powerpoint/2022/06/main/command" chg="add">
              <pc226:chgData name="DeSantis, Candice" userId="ebf7425b-4c1c-4725-9788-d1206430aedf" providerId="ADAL" clId="{716B044D-E108-49E8-AE9F-B8D0B6FE6DA0}" dt="2024-07-08T14:36:17.476" v="2293"/>
              <pc2:cmMkLst xmlns:pc2="http://schemas.microsoft.com/office/powerpoint/2019/9/main/command">
                <pc:docMk/>
                <pc:sldMk cId="123652737" sldId="2145707078"/>
                <pc2:cmMk id="{BC30196B-B8FC-4331-8D8A-AD0F718D9FC4}"/>
              </pc2:cmMkLst>
            </pc226:cmChg>
          </p:ext>
        </pc:extLst>
      </pc:sldChg>
      <pc:sldChg chg="modSp add mod addCm">
        <pc:chgData name="DeSantis, Candice" userId="ebf7425b-4c1c-4725-9788-d1206430aedf" providerId="ADAL" clId="{716B044D-E108-49E8-AE9F-B8D0B6FE6DA0}" dt="2024-07-08T14:56:56.062" v="2928" actId="113"/>
        <pc:sldMkLst>
          <pc:docMk/>
          <pc:sldMk cId="632554746" sldId="2145707079"/>
        </pc:sldMkLst>
        <pc:spChg chg="mod">
          <ac:chgData name="DeSantis, Candice" userId="ebf7425b-4c1c-4725-9788-d1206430aedf" providerId="ADAL" clId="{716B044D-E108-49E8-AE9F-B8D0B6FE6DA0}" dt="2024-07-08T14:56:56.062" v="2928" actId="113"/>
          <ac:spMkLst>
            <pc:docMk/>
            <pc:sldMk cId="632554746" sldId="2145707079"/>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24.787" v="2294"/>
              <pc2:cmMkLst xmlns:pc2="http://schemas.microsoft.com/office/powerpoint/2019/9/main/command">
                <pc:docMk/>
                <pc:sldMk cId="632554746" sldId="2145707079"/>
                <pc2:cmMk id="{68F64912-FEA9-4FA6-993C-479EA6892818}"/>
              </pc2:cmMkLst>
            </pc226:cmChg>
            <pc226:cmChg xmlns:pc226="http://schemas.microsoft.com/office/powerpoint/2022/06/main/command" chg="add">
              <pc226:chgData name="DeSantis, Candice" userId="ebf7425b-4c1c-4725-9788-d1206430aedf" providerId="ADAL" clId="{716B044D-E108-49E8-AE9F-B8D0B6FE6DA0}" dt="2024-07-08T01:49:38.810" v="2274"/>
              <pc2:cmMkLst xmlns:pc2="http://schemas.microsoft.com/office/powerpoint/2019/9/main/command">
                <pc:docMk/>
                <pc:sldMk cId="632554746" sldId="2145707079"/>
                <pc2:cmMk id="{18DAE5F4-AEF0-47FB-BF05-4DBC78071F25}"/>
              </pc2:cmMkLst>
            </pc226:cmChg>
          </p:ext>
        </pc:extLst>
      </pc:sldChg>
      <pc:sldChg chg="modSp add mod addCm">
        <pc:chgData name="DeSantis, Candice" userId="ebf7425b-4c1c-4725-9788-d1206430aedf" providerId="ADAL" clId="{716B044D-E108-49E8-AE9F-B8D0B6FE6DA0}" dt="2024-07-08T14:57:00.958" v="2929" actId="113"/>
        <pc:sldMkLst>
          <pc:docMk/>
          <pc:sldMk cId="3434244511" sldId="2145707080"/>
        </pc:sldMkLst>
        <pc:spChg chg="mod">
          <ac:chgData name="DeSantis, Candice" userId="ebf7425b-4c1c-4725-9788-d1206430aedf" providerId="ADAL" clId="{716B044D-E108-49E8-AE9F-B8D0B6FE6DA0}" dt="2024-07-08T14:57:00.958" v="2929" actId="113"/>
          <ac:spMkLst>
            <pc:docMk/>
            <pc:sldMk cId="3434244511" sldId="2145707080"/>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9:43.544" v="2275"/>
              <pc2:cmMkLst xmlns:pc2="http://schemas.microsoft.com/office/powerpoint/2019/9/main/command">
                <pc:docMk/>
                <pc:sldMk cId="3434244511" sldId="2145707080"/>
                <pc2:cmMk id="{56BEF101-BE93-4887-9CA2-D781996D4A9B}"/>
              </pc2:cmMkLst>
            </pc226:cmChg>
            <pc226:cmChg xmlns:pc226="http://schemas.microsoft.com/office/powerpoint/2022/06/main/command" chg="add">
              <pc226:chgData name="DeSantis, Candice" userId="ebf7425b-4c1c-4725-9788-d1206430aedf" providerId="ADAL" clId="{716B044D-E108-49E8-AE9F-B8D0B6FE6DA0}" dt="2024-07-08T14:36:35.174" v="2295"/>
              <pc2:cmMkLst xmlns:pc2="http://schemas.microsoft.com/office/powerpoint/2019/9/main/command">
                <pc:docMk/>
                <pc:sldMk cId="3434244511" sldId="2145707080"/>
                <pc2:cmMk id="{E6632CAD-8F16-4244-ABD9-9B1BAEA575FA}"/>
              </pc2:cmMkLst>
            </pc226:cmChg>
          </p:ext>
        </pc:extLst>
      </pc:sldChg>
      <pc:sldChg chg="modSp add mod addCm">
        <pc:chgData name="DeSantis, Candice" userId="ebf7425b-4c1c-4725-9788-d1206430aedf" providerId="ADAL" clId="{716B044D-E108-49E8-AE9F-B8D0B6FE6DA0}" dt="2024-07-08T14:57:07.128" v="2930" actId="113"/>
        <pc:sldMkLst>
          <pc:docMk/>
          <pc:sldMk cId="3930319512" sldId="2145707081"/>
        </pc:sldMkLst>
        <pc:spChg chg="mod">
          <ac:chgData name="DeSantis, Candice" userId="ebf7425b-4c1c-4725-9788-d1206430aedf" providerId="ADAL" clId="{716B044D-E108-49E8-AE9F-B8D0B6FE6DA0}" dt="2024-07-08T14:57:07.128" v="2930" actId="113"/>
          <ac:spMkLst>
            <pc:docMk/>
            <pc:sldMk cId="3930319512" sldId="2145707081"/>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41.852" v="2296"/>
              <pc2:cmMkLst xmlns:pc2="http://schemas.microsoft.com/office/powerpoint/2019/9/main/command">
                <pc:docMk/>
                <pc:sldMk cId="3930319512" sldId="2145707081"/>
                <pc2:cmMk id="{3E78FE28-7921-48C2-8E0C-845415A4153A}"/>
              </pc2:cmMkLst>
            </pc226:cmChg>
            <pc226:cmChg xmlns:pc226="http://schemas.microsoft.com/office/powerpoint/2022/06/main/command" chg="add">
              <pc226:chgData name="DeSantis, Candice" userId="ebf7425b-4c1c-4725-9788-d1206430aedf" providerId="ADAL" clId="{716B044D-E108-49E8-AE9F-B8D0B6FE6DA0}" dt="2024-07-08T01:38:01.284" v="2142"/>
              <pc2:cmMkLst xmlns:pc2="http://schemas.microsoft.com/office/powerpoint/2019/9/main/command">
                <pc:docMk/>
                <pc:sldMk cId="3930319512" sldId="2145707081"/>
                <pc2:cmMk id="{020B0877-6F50-4633-B369-619E91BD74B0}"/>
              </pc2:cmMkLst>
            </pc226:cmChg>
          </p:ext>
        </pc:extLst>
      </pc:sldChg>
      <pc:sldChg chg="modSp add mod addCm">
        <pc:chgData name="DeSantis, Candice" userId="ebf7425b-4c1c-4725-9788-d1206430aedf" providerId="ADAL" clId="{716B044D-E108-49E8-AE9F-B8D0B6FE6DA0}" dt="2024-07-08T14:57:10.177" v="2931" actId="113"/>
        <pc:sldMkLst>
          <pc:docMk/>
          <pc:sldMk cId="1159742665" sldId="2145707082"/>
        </pc:sldMkLst>
        <pc:spChg chg="mod">
          <ac:chgData name="DeSantis, Candice" userId="ebf7425b-4c1c-4725-9788-d1206430aedf" providerId="ADAL" clId="{716B044D-E108-49E8-AE9F-B8D0B6FE6DA0}" dt="2024-07-08T14:57:10.177" v="2931" actId="113"/>
          <ac:spMkLst>
            <pc:docMk/>
            <pc:sldMk cId="1159742665" sldId="2145707082"/>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49.207" v="2297"/>
              <pc2:cmMkLst xmlns:pc2="http://schemas.microsoft.com/office/powerpoint/2019/9/main/command">
                <pc:docMk/>
                <pc:sldMk cId="1159742665" sldId="2145707082"/>
                <pc2:cmMk id="{EE0B2620-21B7-471D-B168-049DF7282E85}"/>
              </pc2:cmMkLst>
            </pc226:cmChg>
            <pc226:cmChg xmlns:pc226="http://schemas.microsoft.com/office/powerpoint/2022/06/main/command" chg="add">
              <pc226:chgData name="DeSantis, Candice" userId="ebf7425b-4c1c-4725-9788-d1206430aedf" providerId="ADAL" clId="{716B044D-E108-49E8-AE9F-B8D0B6FE6DA0}" dt="2024-07-08T01:38:54.293" v="2150"/>
              <pc2:cmMkLst xmlns:pc2="http://schemas.microsoft.com/office/powerpoint/2019/9/main/command">
                <pc:docMk/>
                <pc:sldMk cId="1159742665" sldId="2145707082"/>
                <pc2:cmMk id="{3E803240-565C-4B18-AF78-B942F5500A95}"/>
              </pc2:cmMkLst>
            </pc226:cmChg>
          </p:ext>
        </pc:extLst>
      </pc:sldChg>
      <pc:sldChg chg="modSp add mod addCm">
        <pc:chgData name="DeSantis, Candice" userId="ebf7425b-4c1c-4725-9788-d1206430aedf" providerId="ADAL" clId="{716B044D-E108-49E8-AE9F-B8D0B6FE6DA0}" dt="2024-07-08T14:57:13.450" v="2932" actId="113"/>
        <pc:sldMkLst>
          <pc:docMk/>
          <pc:sldMk cId="595493189" sldId="2145707083"/>
        </pc:sldMkLst>
        <pc:spChg chg="mod">
          <ac:chgData name="DeSantis, Candice" userId="ebf7425b-4c1c-4725-9788-d1206430aedf" providerId="ADAL" clId="{716B044D-E108-49E8-AE9F-B8D0B6FE6DA0}" dt="2024-07-08T14:57:13.450" v="2932" actId="113"/>
          <ac:spMkLst>
            <pc:docMk/>
            <pc:sldMk cId="595493189" sldId="2145707083"/>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57.727" v="2298"/>
              <pc2:cmMkLst xmlns:pc2="http://schemas.microsoft.com/office/powerpoint/2019/9/main/command">
                <pc:docMk/>
                <pc:sldMk cId="595493189" sldId="2145707083"/>
                <pc2:cmMk id="{8CBC2648-28B8-464E-ACB5-C2085F66C43D}"/>
              </pc2:cmMkLst>
            </pc226:cmChg>
            <pc226:cmChg xmlns:pc226="http://schemas.microsoft.com/office/powerpoint/2022/06/main/command" chg="add">
              <pc226:chgData name="DeSantis, Candice" userId="ebf7425b-4c1c-4725-9788-d1206430aedf" providerId="ADAL" clId="{716B044D-E108-49E8-AE9F-B8D0B6FE6DA0}" dt="2024-07-08T01:40:25.798" v="2160"/>
              <pc2:cmMkLst xmlns:pc2="http://schemas.microsoft.com/office/powerpoint/2019/9/main/command">
                <pc:docMk/>
                <pc:sldMk cId="595493189" sldId="2145707083"/>
                <pc2:cmMk id="{37020FE4-9E6D-4C0B-84E8-63B1A7E7D2CD}"/>
              </pc2:cmMkLst>
            </pc226:cmChg>
          </p:ext>
        </pc:extLst>
      </pc:sldChg>
      <pc:sldChg chg="modSp add mod addCm">
        <pc:chgData name="DeSantis, Candice" userId="ebf7425b-4c1c-4725-9788-d1206430aedf" providerId="ADAL" clId="{716B044D-E108-49E8-AE9F-B8D0B6FE6DA0}" dt="2024-07-08T14:55:08.336" v="2912" actId="113"/>
        <pc:sldMkLst>
          <pc:docMk/>
          <pc:sldMk cId="2996205669" sldId="2145707084"/>
        </pc:sldMkLst>
        <pc:spChg chg="mod">
          <ac:chgData name="DeSantis, Candice" userId="ebf7425b-4c1c-4725-9788-d1206430aedf" providerId="ADAL" clId="{716B044D-E108-49E8-AE9F-B8D0B6FE6DA0}" dt="2024-07-08T14:55:08.336" v="2912" actId="113"/>
          <ac:spMkLst>
            <pc:docMk/>
            <pc:sldMk cId="2996205669" sldId="2145707084"/>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2:19.938" v="2183"/>
              <pc2:cmMkLst xmlns:pc2="http://schemas.microsoft.com/office/powerpoint/2019/9/main/command">
                <pc:docMk/>
                <pc:sldMk cId="2996205669" sldId="2145707084"/>
                <pc2:cmMk id="{FC74002E-AD89-4165-9392-630246CCFEBC}"/>
              </pc2:cmMkLst>
            </pc226:cmChg>
            <pc226:cmChg xmlns:pc226="http://schemas.microsoft.com/office/powerpoint/2022/06/main/command" chg="add">
              <pc226:chgData name="DeSantis, Candice" userId="ebf7425b-4c1c-4725-9788-d1206430aedf" providerId="ADAL" clId="{716B044D-E108-49E8-AE9F-B8D0B6FE6DA0}" dt="2024-07-08T14:33:34.484" v="2282"/>
              <pc2:cmMkLst xmlns:pc2="http://schemas.microsoft.com/office/powerpoint/2019/9/main/command">
                <pc:docMk/>
                <pc:sldMk cId="2996205669" sldId="2145707084"/>
                <pc2:cmMk id="{64223243-7B68-4A6C-BA2F-59966E1D6842}"/>
              </pc2:cmMkLst>
            </pc226:cmChg>
          </p:ext>
        </pc:extLst>
      </pc:sldChg>
      <pc:sldChg chg="modSp add mod ord addCm">
        <pc:chgData name="DeSantis, Candice" userId="ebf7425b-4c1c-4725-9788-d1206430aedf" providerId="ADAL" clId="{716B044D-E108-49E8-AE9F-B8D0B6FE6DA0}" dt="2024-07-08T14:55:36.531" v="2917" actId="113"/>
        <pc:sldMkLst>
          <pc:docMk/>
          <pc:sldMk cId="1259641992" sldId="2145707085"/>
        </pc:sldMkLst>
        <pc:spChg chg="mod">
          <ac:chgData name="DeSantis, Candice" userId="ebf7425b-4c1c-4725-9788-d1206430aedf" providerId="ADAL" clId="{716B044D-E108-49E8-AE9F-B8D0B6FE6DA0}" dt="2024-07-08T14:55:36.531" v="2917" actId="113"/>
          <ac:spMkLst>
            <pc:docMk/>
            <pc:sldMk cId="1259641992" sldId="2145707085"/>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9:20.850" v="2272"/>
              <pc2:cmMkLst xmlns:pc2="http://schemas.microsoft.com/office/powerpoint/2019/9/main/command">
                <pc:docMk/>
                <pc:sldMk cId="1259641992" sldId="2145707085"/>
                <pc2:cmMk id="{A08482BD-ED62-4A00-B1C3-8BECBBF59256}"/>
              </pc2:cmMkLst>
            </pc226:cmChg>
          </p:ext>
        </pc:extLst>
      </pc:sldChg>
      <pc:sldChg chg="modSp add mod addCm">
        <pc:chgData name="DeSantis, Candice" userId="ebf7425b-4c1c-4725-9788-d1206430aedf" providerId="ADAL" clId="{716B044D-E108-49E8-AE9F-B8D0B6FE6DA0}" dt="2024-07-08T14:55:03.959" v="2911" actId="113"/>
        <pc:sldMkLst>
          <pc:docMk/>
          <pc:sldMk cId="3264525627" sldId="2145707086"/>
        </pc:sldMkLst>
        <pc:spChg chg="mod">
          <ac:chgData name="DeSantis, Candice" userId="ebf7425b-4c1c-4725-9788-d1206430aedf" providerId="ADAL" clId="{716B044D-E108-49E8-AE9F-B8D0B6FE6DA0}" dt="2024-07-08T14:55:03.959" v="2911" actId="113"/>
          <ac:spMkLst>
            <pc:docMk/>
            <pc:sldMk cId="3264525627" sldId="214570708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8:12.930" v="2264"/>
              <pc2:cmMkLst xmlns:pc2="http://schemas.microsoft.com/office/powerpoint/2019/9/main/command">
                <pc:docMk/>
                <pc:sldMk cId="3264525627" sldId="2145707086"/>
                <pc2:cmMk id="{F5C4CA09-0222-41E5-ABD3-60563D5933CF}"/>
              </pc2:cmMkLst>
            </pc226:cmChg>
            <pc226:cmChg xmlns:pc226="http://schemas.microsoft.com/office/powerpoint/2022/06/main/command" chg="add">
              <pc226:chgData name="DeSantis, Candice" userId="ebf7425b-4c1c-4725-9788-d1206430aedf" providerId="ADAL" clId="{716B044D-E108-49E8-AE9F-B8D0B6FE6DA0}" dt="2024-07-08T14:34:03.639" v="2284"/>
              <pc2:cmMkLst xmlns:pc2="http://schemas.microsoft.com/office/powerpoint/2019/9/main/command">
                <pc:docMk/>
                <pc:sldMk cId="3264525627" sldId="2145707086"/>
                <pc2:cmMk id="{A0254A55-0492-448B-A5ED-634031929658}"/>
              </pc2:cmMkLst>
            </pc226:cmChg>
          </p:ext>
        </pc:extLst>
      </pc:sldChg>
      <pc:sldChg chg="modSp add mod addCm">
        <pc:chgData name="DeSantis, Candice" userId="ebf7425b-4c1c-4725-9788-d1206430aedf" providerId="ADAL" clId="{716B044D-E108-49E8-AE9F-B8D0B6FE6DA0}" dt="2024-07-08T14:55:16.023" v="2914" actId="113"/>
        <pc:sldMkLst>
          <pc:docMk/>
          <pc:sldMk cId="1550026236" sldId="2145707087"/>
        </pc:sldMkLst>
        <pc:spChg chg="mod">
          <ac:chgData name="DeSantis, Candice" userId="ebf7425b-4c1c-4725-9788-d1206430aedf" providerId="ADAL" clId="{716B044D-E108-49E8-AE9F-B8D0B6FE6DA0}" dt="2024-07-08T14:55:16.023" v="2914" actId="113"/>
          <ac:spMkLst>
            <pc:docMk/>
            <pc:sldMk cId="1550026236" sldId="214570708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8:30.410" v="2271"/>
              <pc2:cmMkLst xmlns:pc2="http://schemas.microsoft.com/office/powerpoint/2019/9/main/command">
                <pc:docMk/>
                <pc:sldMk cId="1550026236" sldId="2145707087"/>
                <pc2:cmMk id="{99070C08-55E8-434D-86AF-8765D309C84B}"/>
              </pc2:cmMkLst>
            </pc226:cmChg>
            <pc226:cmChg xmlns:pc226="http://schemas.microsoft.com/office/powerpoint/2022/06/main/command" chg="add">
              <pc226:chgData name="DeSantis, Candice" userId="ebf7425b-4c1c-4725-9788-d1206430aedf" providerId="ADAL" clId="{716B044D-E108-49E8-AE9F-B8D0B6FE6DA0}" dt="2024-07-08T14:34:25.560" v="2285"/>
              <pc2:cmMkLst xmlns:pc2="http://schemas.microsoft.com/office/powerpoint/2019/9/main/command">
                <pc:docMk/>
                <pc:sldMk cId="1550026236" sldId="2145707087"/>
                <pc2:cmMk id="{F65AD495-9DF5-48E6-8E41-426CB5E28D41}"/>
              </pc2:cmMkLst>
            </pc226:cmChg>
          </p:ext>
        </pc:extLst>
      </pc:sldChg>
      <pc:sldChg chg="delSp modSp add mod addCm modCm">
        <pc:chgData name="DeSantis, Candice" userId="ebf7425b-4c1c-4725-9788-d1206430aedf" providerId="ADAL" clId="{716B044D-E108-49E8-AE9F-B8D0B6FE6DA0}" dt="2024-07-08T14:48:40.768" v="2754"/>
        <pc:sldMkLst>
          <pc:docMk/>
          <pc:sldMk cId="3412800424" sldId="2145707088"/>
        </pc:sldMkLst>
        <pc:spChg chg="mod">
          <ac:chgData name="DeSantis, Candice" userId="ebf7425b-4c1c-4725-9788-d1206430aedf" providerId="ADAL" clId="{716B044D-E108-49E8-AE9F-B8D0B6FE6DA0}" dt="2024-07-08T14:46:01.845" v="2660" actId="20577"/>
          <ac:spMkLst>
            <pc:docMk/>
            <pc:sldMk cId="3412800424" sldId="2145707088"/>
            <ac:spMk id="4" creationId="{7D8E76EB-2BB9-3E79-2595-59BE7AF97C84}"/>
          </ac:spMkLst>
        </pc:spChg>
        <pc:picChg chg="del">
          <ac:chgData name="DeSantis, Candice" userId="ebf7425b-4c1c-4725-9788-d1206430aedf" providerId="ADAL" clId="{716B044D-E108-49E8-AE9F-B8D0B6FE6DA0}" dt="2024-07-08T14:38:54.150" v="2303" actId="478"/>
          <ac:picMkLst>
            <pc:docMk/>
            <pc:sldMk cId="3412800424" sldId="2145707088"/>
            <ac:picMk id="2" creationId="{05C0294A-16ED-A1A3-ED92-7049259573D1}"/>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40.768" v="2754"/>
              <pc2:cmMkLst xmlns:pc2="http://schemas.microsoft.com/office/powerpoint/2019/9/main/command">
                <pc:docMk/>
                <pc:sldMk cId="3412800424" sldId="2145707088"/>
                <pc2:cmMk id="{71003C4B-73F7-4F6D-9C88-1EFE63CF5006}"/>
              </pc2:cmMkLst>
              <pc226:cmRplyChg chg="add del">
                <pc226:chgData name="DeSantis, Candice" userId="ebf7425b-4c1c-4725-9788-d1206430aedf" providerId="ADAL" clId="{716B044D-E108-49E8-AE9F-B8D0B6FE6DA0}" dt="2024-07-08T14:48:40.768" v="2754"/>
                <pc2:cmRplyMkLst xmlns:pc2="http://schemas.microsoft.com/office/powerpoint/2019/9/main/command">
                  <pc:docMk/>
                  <pc:sldMk cId="3412800424" sldId="2145707088"/>
                  <pc2:cmMk id="{71003C4B-73F7-4F6D-9C88-1EFE63CF5006}"/>
                  <pc2:cmRplyMk id="{DC30F1B1-97C0-4773-B0FA-5A0A8E0E2A94}"/>
                </pc2:cmRplyMkLst>
              </pc226:cmRplyChg>
            </pc226:cmChg>
          </p:ext>
        </pc:extLst>
      </pc:sldChg>
      <pc:sldChg chg="modSp add mod addCm modCm">
        <pc:chgData name="DeSantis, Candice" userId="ebf7425b-4c1c-4725-9788-d1206430aedf" providerId="ADAL" clId="{716B044D-E108-49E8-AE9F-B8D0B6FE6DA0}" dt="2024-07-08T14:48:45.588" v="2755"/>
        <pc:sldMkLst>
          <pc:docMk/>
          <pc:sldMk cId="2896736095" sldId="2145707089"/>
        </pc:sldMkLst>
        <pc:spChg chg="mod">
          <ac:chgData name="DeSantis, Candice" userId="ebf7425b-4c1c-4725-9788-d1206430aedf" providerId="ADAL" clId="{716B044D-E108-49E8-AE9F-B8D0B6FE6DA0}" dt="2024-07-08T14:46:21.029" v="2702" actId="20577"/>
          <ac:spMkLst>
            <pc:docMk/>
            <pc:sldMk cId="2896736095" sldId="2145707089"/>
            <ac:spMk id="4" creationId="{7D8E76EB-2BB9-3E79-2595-59BE7AF97C84}"/>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45.588" v="2755"/>
              <pc2:cmMkLst xmlns:pc2="http://schemas.microsoft.com/office/powerpoint/2019/9/main/command">
                <pc:docMk/>
                <pc:sldMk cId="2896736095" sldId="2145707089"/>
                <pc2:cmMk id="{9F161A8A-28D4-4A6B-A2B5-33D3C9B21E29}"/>
              </pc2:cmMkLst>
              <pc226:cmRplyChg chg="add del">
                <pc226:chgData name="DeSantis, Candice" userId="ebf7425b-4c1c-4725-9788-d1206430aedf" providerId="ADAL" clId="{716B044D-E108-49E8-AE9F-B8D0B6FE6DA0}" dt="2024-07-08T14:48:45.588" v="2755"/>
                <pc2:cmRplyMkLst xmlns:pc2="http://schemas.microsoft.com/office/powerpoint/2019/9/main/command">
                  <pc:docMk/>
                  <pc:sldMk cId="2896736095" sldId="2145707089"/>
                  <pc2:cmMk id="{9F161A8A-28D4-4A6B-A2B5-33D3C9B21E29}"/>
                  <pc2:cmRplyMk id="{E69CC584-56AD-42B9-9DF8-58FF93518167}"/>
                </pc2:cmRplyMkLst>
              </pc226:cmRplyChg>
            </pc226:cmChg>
          </p:ext>
        </pc:extLst>
      </pc:sldChg>
      <pc:sldChg chg="modSp add mod addCm">
        <pc:chgData name="DeSantis, Candice" userId="ebf7425b-4c1c-4725-9788-d1206430aedf" providerId="ADAL" clId="{716B044D-E108-49E8-AE9F-B8D0B6FE6DA0}" dt="2024-07-08T14:49:18.583" v="2776" actId="20577"/>
        <pc:sldMkLst>
          <pc:docMk/>
          <pc:sldMk cId="3244391774" sldId="2145707090"/>
        </pc:sldMkLst>
        <pc:spChg chg="mod">
          <ac:chgData name="DeSantis, Candice" userId="ebf7425b-4c1c-4725-9788-d1206430aedf" providerId="ADAL" clId="{716B044D-E108-49E8-AE9F-B8D0B6FE6DA0}" dt="2024-07-08T14:49:18.583" v="2776" actId="20577"/>
          <ac:spMkLst>
            <pc:docMk/>
            <pc:sldMk cId="3244391774" sldId="2145707090"/>
            <ac:spMk id="4" creationId="{7D8E76EB-2BB9-3E79-2595-59BE7AF97C84}"/>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32.615" v="2753"/>
              <pc2:cmMkLst xmlns:pc2="http://schemas.microsoft.com/office/powerpoint/2019/9/main/command">
                <pc:docMk/>
                <pc:sldMk cId="3244391774" sldId="2145707090"/>
                <pc2:cmMk id="{B3AD2365-EC21-4D15-952F-093B2F3F1318}"/>
              </pc2:cmMkLst>
            </pc226:cmChg>
          </p:ext>
        </pc:extLst>
      </pc:sldChg>
      <pc:sldChg chg="modSp add del mod">
        <pc:chgData name="DeSantis, Candice" userId="ebf7425b-4c1c-4725-9788-d1206430aedf" providerId="ADAL" clId="{716B044D-E108-49E8-AE9F-B8D0B6FE6DA0}" dt="2024-07-08T14:47:24.301" v="2748" actId="47"/>
        <pc:sldMkLst>
          <pc:docMk/>
          <pc:sldMk cId="3244513888" sldId="2145707091"/>
        </pc:sldMkLst>
        <pc:spChg chg="mod">
          <ac:chgData name="DeSantis, Candice" userId="ebf7425b-4c1c-4725-9788-d1206430aedf" providerId="ADAL" clId="{716B044D-E108-49E8-AE9F-B8D0B6FE6DA0}" dt="2024-07-08T14:44:10.445" v="2619" actId="20577"/>
          <ac:spMkLst>
            <pc:docMk/>
            <pc:sldMk cId="3244513888" sldId="2145707091"/>
            <ac:spMk id="4" creationId="{7D8E76EB-2BB9-3E79-2595-59BE7AF97C84}"/>
          </ac:spMkLst>
        </pc:spChg>
      </pc:sldChg>
      <pc:sldChg chg="modSp add mod addCm">
        <pc:chgData name="DeSantis, Candice" userId="ebf7425b-4c1c-4725-9788-d1206430aedf" providerId="ADAL" clId="{716B044D-E108-49E8-AE9F-B8D0B6FE6DA0}" dt="2024-07-08T14:49:58.141" v="2844" actId="20577"/>
        <pc:sldMkLst>
          <pc:docMk/>
          <pc:sldMk cId="3639999898" sldId="2145707092"/>
        </pc:sldMkLst>
        <pc:spChg chg="mod">
          <ac:chgData name="DeSantis, Candice" userId="ebf7425b-4c1c-4725-9788-d1206430aedf" providerId="ADAL" clId="{716B044D-E108-49E8-AE9F-B8D0B6FE6DA0}" dt="2024-07-08T14:49:58.141" v="2844" actId="20577"/>
          <ac:spMkLst>
            <pc:docMk/>
            <pc:sldMk cId="3639999898" sldId="2145707092"/>
            <ac:spMk id="4" creationId="{7D8E76EB-2BB9-3E79-2595-59BE7AF97C84}"/>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56.112" v="2756"/>
              <pc2:cmMkLst xmlns:pc2="http://schemas.microsoft.com/office/powerpoint/2019/9/main/command">
                <pc:docMk/>
                <pc:sldMk cId="3639999898" sldId="2145707092"/>
                <pc2:cmMk id="{F78143DB-A288-4148-8AE7-F34B6B21C4C9}"/>
              </pc2:cmMkLst>
            </pc226:cmChg>
          </p:ext>
        </pc:extLst>
      </pc:sldChg>
      <pc:sldChg chg="add">
        <pc:chgData name="DeSantis, Candice" userId="ebf7425b-4c1c-4725-9788-d1206430aedf" providerId="ADAL" clId="{716B044D-E108-49E8-AE9F-B8D0B6FE6DA0}" dt="2024-07-08T14:58:13.069" v="2940" actId="2890"/>
        <pc:sldMkLst>
          <pc:docMk/>
          <pc:sldMk cId="2838241820" sldId="2145707093"/>
        </pc:sldMkLst>
      </pc:sldChg>
      <pc:sldChg chg="modSp add del mod addCm modCm">
        <pc:chgData name="DeSantis, Candice" userId="ebf7425b-4c1c-4725-9788-d1206430aedf" providerId="ADAL" clId="{716B044D-E108-49E8-AE9F-B8D0B6FE6DA0}" dt="2024-07-08T15:11:00.274" v="3023" actId="47"/>
        <pc:sldMkLst>
          <pc:docMk/>
          <pc:sldMk cId="2102242225" sldId="2145707094"/>
        </pc:sldMkLst>
        <pc:spChg chg="mod">
          <ac:chgData name="DeSantis, Candice" userId="ebf7425b-4c1c-4725-9788-d1206430aedf" providerId="ADAL" clId="{716B044D-E108-49E8-AE9F-B8D0B6FE6DA0}" dt="2024-07-08T15:06:20.608" v="3006"/>
          <ac:spMkLst>
            <pc:docMk/>
            <pc:sldMk cId="2102242225" sldId="2145707094"/>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06:39.382" v="3008"/>
              <pc2:cmMkLst xmlns:pc2="http://schemas.microsoft.com/office/powerpoint/2019/9/main/command">
                <pc:docMk/>
                <pc:sldMk cId="2102242225" sldId="2145707094"/>
                <pc2:cmMk id="{2D4D39F0-96BC-4FFC-A461-F53006610C48}"/>
              </pc2:cmMkLst>
              <pc226:cmRplyChg chg="add">
                <pc226:chgData name="DeSantis, Candice" userId="ebf7425b-4c1c-4725-9788-d1206430aedf" providerId="ADAL" clId="{716B044D-E108-49E8-AE9F-B8D0B6FE6DA0}" dt="2024-07-08T15:06:39.382" v="3008"/>
                <pc2:cmRplyMkLst xmlns:pc2="http://schemas.microsoft.com/office/powerpoint/2019/9/main/command">
                  <pc:docMk/>
                  <pc:sldMk cId="2102242225" sldId="2145707094"/>
                  <pc2:cmMk id="{2D4D39F0-96BC-4FFC-A461-F53006610C48}"/>
                  <pc2:cmRplyMk id="{89750111-EB3E-4BA6-8233-8684F24EEC71}"/>
                </pc2:cmRplyMkLst>
              </pc226:cmRplyChg>
            </pc226:cmChg>
          </p:ext>
        </pc:extLst>
      </pc:sldChg>
      <pc:sldChg chg="modSp add del mod addCm modCm">
        <pc:chgData name="DeSantis, Candice" userId="ebf7425b-4c1c-4725-9788-d1206430aedf" providerId="ADAL" clId="{716B044D-E108-49E8-AE9F-B8D0B6FE6DA0}" dt="2024-07-08T15:10:36.305" v="3022" actId="47"/>
        <pc:sldMkLst>
          <pc:docMk/>
          <pc:sldMk cId="615383434" sldId="2145707095"/>
        </pc:sldMkLst>
        <pc:spChg chg="mod">
          <ac:chgData name="DeSantis, Candice" userId="ebf7425b-4c1c-4725-9788-d1206430aedf" providerId="ADAL" clId="{716B044D-E108-49E8-AE9F-B8D0B6FE6DA0}" dt="2024-07-08T15:07:22.530" v="3013" actId="20577"/>
          <ac:spMkLst>
            <pc:docMk/>
            <pc:sldMk cId="615383434" sldId="2145707095"/>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09:41.746" v="3020"/>
              <pc2:cmMkLst xmlns:pc2="http://schemas.microsoft.com/office/powerpoint/2019/9/main/command">
                <pc:docMk/>
                <pc:sldMk cId="615383434" sldId="2145707095"/>
                <pc2:cmMk id="{BC76E96A-D40E-4F13-A148-AA39FE04C93E}"/>
              </pc2:cmMkLst>
              <pc226:cmRplyChg chg="add">
                <pc226:chgData name="DeSantis, Candice" userId="ebf7425b-4c1c-4725-9788-d1206430aedf" providerId="ADAL" clId="{716B044D-E108-49E8-AE9F-B8D0B6FE6DA0}" dt="2024-07-08T15:09:41.746" v="3020"/>
                <pc2:cmRplyMkLst xmlns:pc2="http://schemas.microsoft.com/office/powerpoint/2019/9/main/command">
                  <pc:docMk/>
                  <pc:sldMk cId="615383434" sldId="2145707095"/>
                  <pc2:cmMk id="{BC76E96A-D40E-4F13-A148-AA39FE04C93E}"/>
                  <pc2:cmRplyMk id="{81DF0180-4C59-4DAB-BA56-6B3DCD14ED6A}"/>
                </pc2:cmRplyMkLst>
              </pc226:cmRplyChg>
            </pc226:cmChg>
            <pc226:cmChg xmlns:pc226="http://schemas.microsoft.com/office/powerpoint/2022/06/main/command" chg="add">
              <pc226:chgData name="DeSantis, Candice" userId="ebf7425b-4c1c-4725-9788-d1206430aedf" providerId="ADAL" clId="{716B044D-E108-49E8-AE9F-B8D0B6FE6DA0}" dt="2024-07-08T15:09:37.146" v="3019"/>
              <pc2:cmMkLst xmlns:pc2="http://schemas.microsoft.com/office/powerpoint/2019/9/main/command">
                <pc:docMk/>
                <pc:sldMk cId="615383434" sldId="2145707095"/>
                <pc2:cmMk id="{5856E5A1-1DB2-4FEA-A124-D8A493055851}"/>
              </pc2:cmMkLst>
            </pc226:cmChg>
          </p:ext>
        </pc:extLst>
      </pc:sldChg>
      <pc:sldChg chg="modSp add mod addCm">
        <pc:chgData name="DeSantis, Candice" userId="ebf7425b-4c1c-4725-9788-d1206430aedf" providerId="ADAL" clId="{716B044D-E108-49E8-AE9F-B8D0B6FE6DA0}" dt="2024-07-08T15:09:26.384" v="3018"/>
        <pc:sldMkLst>
          <pc:docMk/>
          <pc:sldMk cId="451036978" sldId="2145707096"/>
        </pc:sldMkLst>
        <pc:spChg chg="mod">
          <ac:chgData name="DeSantis, Candice" userId="ebf7425b-4c1c-4725-9788-d1206430aedf" providerId="ADAL" clId="{716B044D-E108-49E8-AE9F-B8D0B6FE6DA0}" dt="2024-07-08T15:09:26.384" v="3018"/>
          <ac:spMkLst>
            <pc:docMk/>
            <pc:sldMk cId="451036978" sldId="214570709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08:33.582" v="3016"/>
              <pc2:cmMkLst xmlns:pc2="http://schemas.microsoft.com/office/powerpoint/2019/9/main/command">
                <pc:docMk/>
                <pc:sldMk cId="451036978" sldId="2145707096"/>
                <pc2:cmMk id="{83EA7105-F9ED-440D-8233-95EB8E765A1C}"/>
              </pc2:cmMkLst>
            </pc226:cmChg>
            <pc226:cmChg xmlns:pc226="http://schemas.microsoft.com/office/powerpoint/2022/06/main/command" chg="add">
              <pc226:chgData name="DeSantis, Candice" userId="ebf7425b-4c1c-4725-9788-d1206430aedf" providerId="ADAL" clId="{716B044D-E108-49E8-AE9F-B8D0B6FE6DA0}" dt="2024-07-08T15:08:42.043" v="3017"/>
              <pc2:cmMkLst xmlns:pc2="http://schemas.microsoft.com/office/powerpoint/2019/9/main/command">
                <pc:docMk/>
                <pc:sldMk cId="451036978" sldId="2145707096"/>
                <pc2:cmMk id="{62893F1A-2B5A-435A-AF16-0E92ED37D9B1}"/>
              </pc2:cmMkLst>
            </pc226:cmChg>
          </p:ext>
        </pc:extLst>
      </pc:sldChg>
      <pc:sldChg chg="modSp add mod addCm modCm">
        <pc:chgData name="DeSantis, Candice" userId="ebf7425b-4c1c-4725-9788-d1206430aedf" providerId="ADAL" clId="{716B044D-E108-49E8-AE9F-B8D0B6FE6DA0}" dt="2024-07-08T15:27:06.212" v="3063"/>
        <pc:sldMkLst>
          <pc:docMk/>
          <pc:sldMk cId="4010187270" sldId="2145707097"/>
        </pc:sldMkLst>
        <pc:spChg chg="mod">
          <ac:chgData name="DeSantis, Candice" userId="ebf7425b-4c1c-4725-9788-d1206430aedf" providerId="ADAL" clId="{716B044D-E108-49E8-AE9F-B8D0B6FE6DA0}" dt="2024-07-08T15:11:59.857" v="3027" actId="5793"/>
          <ac:spMkLst>
            <pc:docMk/>
            <pc:sldMk cId="4010187270" sldId="214570709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06.212" v="3063"/>
              <pc2:cmMkLst xmlns:pc2="http://schemas.microsoft.com/office/powerpoint/2019/9/main/command">
                <pc:docMk/>
                <pc:sldMk cId="4010187270" sldId="2145707097"/>
                <pc2:cmMk id="{C9337865-965F-4C58-BF51-B77D18D4A4E3}"/>
              </pc2:cmMkLst>
              <pc226:cmRplyChg chg="add">
                <pc226:chgData name="DeSantis, Candice" userId="ebf7425b-4c1c-4725-9788-d1206430aedf" providerId="ADAL" clId="{716B044D-E108-49E8-AE9F-B8D0B6FE6DA0}" dt="2024-07-08T15:27:06.212" v="3063"/>
                <pc2:cmRplyMkLst xmlns:pc2="http://schemas.microsoft.com/office/powerpoint/2019/9/main/command">
                  <pc:docMk/>
                  <pc:sldMk cId="4010187270" sldId="2145707097"/>
                  <pc2:cmMk id="{C9337865-965F-4C58-BF51-B77D18D4A4E3}"/>
                  <pc2:cmRplyMk id="{6DE1CC9D-EF31-4CA1-9997-BA49FE436147}"/>
                </pc2:cmRplyMkLst>
              </pc226:cmRplyChg>
            </pc226:cmChg>
            <pc226:cmChg xmlns:pc226="http://schemas.microsoft.com/office/powerpoint/2022/06/main/command" chg="add">
              <pc226:chgData name="DeSantis, Candice" userId="ebf7425b-4c1c-4725-9788-d1206430aedf" providerId="ADAL" clId="{716B044D-E108-49E8-AE9F-B8D0B6FE6DA0}" dt="2024-07-08T15:12:15.827" v="3028"/>
              <pc2:cmMkLst xmlns:pc2="http://schemas.microsoft.com/office/powerpoint/2019/9/main/command">
                <pc:docMk/>
                <pc:sldMk cId="4010187270" sldId="2145707097"/>
                <pc2:cmMk id="{4AE4EFA3-17B6-4932-A946-BDF45F2A9400}"/>
              </pc2:cmMkLst>
            </pc226:cmChg>
          </p:ext>
        </pc:extLst>
      </pc:sldChg>
      <pc:sldChg chg="add addCm modCm">
        <pc:chgData name="DeSantis, Candice" userId="ebf7425b-4c1c-4725-9788-d1206430aedf" providerId="ADAL" clId="{716B044D-E108-49E8-AE9F-B8D0B6FE6DA0}" dt="2024-07-08T15:27:25.305" v="3064"/>
        <pc:sldMkLst>
          <pc:docMk/>
          <pc:sldMk cId="2420993815" sldId="2145707098"/>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25.305" v="3064"/>
              <pc2:cmMkLst xmlns:pc2="http://schemas.microsoft.com/office/powerpoint/2019/9/main/command">
                <pc:docMk/>
                <pc:sldMk cId="2420993815" sldId="2145707098"/>
                <pc2:cmMk id="{70817AB9-668F-460D-8BC1-AEB048485A57}"/>
              </pc2:cmMkLst>
              <pc226:cmRplyChg chg="add">
                <pc226:chgData name="DeSantis, Candice" userId="ebf7425b-4c1c-4725-9788-d1206430aedf" providerId="ADAL" clId="{716B044D-E108-49E8-AE9F-B8D0B6FE6DA0}" dt="2024-07-08T15:27:25.305" v="3064"/>
                <pc2:cmRplyMkLst xmlns:pc2="http://schemas.microsoft.com/office/powerpoint/2019/9/main/command">
                  <pc:docMk/>
                  <pc:sldMk cId="2420993815" sldId="2145707098"/>
                  <pc2:cmMk id="{70817AB9-668F-460D-8BC1-AEB048485A57}"/>
                  <pc2:cmRplyMk id="{13470E99-6541-400E-9CCB-1F63A0D52419}"/>
                </pc2:cmRplyMkLst>
              </pc226:cmRplyChg>
              <pc226:cmRplyChg chg="add">
                <pc226:chgData name="DeSantis, Candice" userId="ebf7425b-4c1c-4725-9788-d1206430aedf" providerId="ADAL" clId="{716B044D-E108-49E8-AE9F-B8D0B6FE6DA0}" dt="2024-07-08T15:14:39.775" v="3032"/>
                <pc2:cmRplyMkLst xmlns:pc2="http://schemas.microsoft.com/office/powerpoint/2019/9/main/command">
                  <pc:docMk/>
                  <pc:sldMk cId="2420993815" sldId="2145707098"/>
                  <pc2:cmMk id="{70817AB9-668F-460D-8BC1-AEB048485A57}"/>
                  <pc2:cmRplyMk id="{B8AEA1ED-851B-4481-ABEA-6FFF736380A5}"/>
                </pc2:cmRplyMkLst>
              </pc226:cmRplyChg>
            </pc226:cmChg>
          </p:ext>
        </pc:extLst>
      </pc:sldChg>
      <pc:sldChg chg="add addCm modCm">
        <pc:chgData name="DeSantis, Candice" userId="ebf7425b-4c1c-4725-9788-d1206430aedf" providerId="ADAL" clId="{716B044D-E108-49E8-AE9F-B8D0B6FE6DA0}" dt="2024-07-08T15:27:31.322" v="3065"/>
        <pc:sldMkLst>
          <pc:docMk/>
          <pc:sldMk cId="2881280283" sldId="214570709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31.322" v="3065"/>
              <pc2:cmMkLst xmlns:pc2="http://schemas.microsoft.com/office/powerpoint/2019/9/main/command">
                <pc:docMk/>
                <pc:sldMk cId="2881280283" sldId="2145707099"/>
                <pc2:cmMk id="{380A1C21-2368-4DC9-8A6F-9DCD7EAF4218}"/>
              </pc2:cmMkLst>
              <pc226:cmRplyChg chg="add">
                <pc226:chgData name="DeSantis, Candice" userId="ebf7425b-4c1c-4725-9788-d1206430aedf" providerId="ADAL" clId="{716B044D-E108-49E8-AE9F-B8D0B6FE6DA0}" dt="2024-07-08T15:27:31.322" v="3065"/>
                <pc2:cmRplyMkLst xmlns:pc2="http://schemas.microsoft.com/office/powerpoint/2019/9/main/command">
                  <pc:docMk/>
                  <pc:sldMk cId="2881280283" sldId="2145707099"/>
                  <pc2:cmMk id="{380A1C21-2368-4DC9-8A6F-9DCD7EAF4218}"/>
                  <pc2:cmRplyMk id="{C573F3A5-06D1-4E76-9461-2FE7363D01AA}"/>
                </pc2:cmRplyMkLst>
              </pc226:cmRplyChg>
              <pc226:cmRplyChg chg="add">
                <pc226:chgData name="DeSantis, Candice" userId="ebf7425b-4c1c-4725-9788-d1206430aedf" providerId="ADAL" clId="{716B044D-E108-49E8-AE9F-B8D0B6FE6DA0}" dt="2024-07-08T15:17:10.241" v="3035"/>
                <pc2:cmRplyMkLst xmlns:pc2="http://schemas.microsoft.com/office/powerpoint/2019/9/main/command">
                  <pc:docMk/>
                  <pc:sldMk cId="2881280283" sldId="2145707099"/>
                  <pc2:cmMk id="{380A1C21-2368-4DC9-8A6F-9DCD7EAF4218}"/>
                  <pc2:cmRplyMk id="{4DA9FDA5-BE14-4D76-9037-3FC7BDC98F7A}"/>
                </pc2:cmRplyMkLst>
              </pc226:cmRplyChg>
            </pc226:cmChg>
          </p:ext>
        </pc:extLst>
      </pc:sldChg>
      <pc:sldChg chg="add addCm modCm">
        <pc:chgData name="DeSantis, Candice" userId="ebf7425b-4c1c-4725-9788-d1206430aedf" providerId="ADAL" clId="{716B044D-E108-49E8-AE9F-B8D0B6FE6DA0}" dt="2024-07-08T15:27:41.420" v="3066"/>
        <pc:sldMkLst>
          <pc:docMk/>
          <pc:sldMk cId="498429307" sldId="2145707100"/>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41.420" v="3066"/>
              <pc2:cmMkLst xmlns:pc2="http://schemas.microsoft.com/office/powerpoint/2019/9/main/command">
                <pc:docMk/>
                <pc:sldMk cId="498429307" sldId="2145707100"/>
                <pc2:cmMk id="{B1E3F0FC-D7F0-4D68-BCEC-BD4F26F123BF}"/>
              </pc2:cmMkLst>
              <pc226:cmRplyChg chg="add">
                <pc226:chgData name="DeSantis, Candice" userId="ebf7425b-4c1c-4725-9788-d1206430aedf" providerId="ADAL" clId="{716B044D-E108-49E8-AE9F-B8D0B6FE6DA0}" dt="2024-07-08T15:17:46.438" v="3038"/>
                <pc2:cmRplyMkLst xmlns:pc2="http://schemas.microsoft.com/office/powerpoint/2019/9/main/command">
                  <pc:docMk/>
                  <pc:sldMk cId="498429307" sldId="2145707100"/>
                  <pc2:cmMk id="{B1E3F0FC-D7F0-4D68-BCEC-BD4F26F123BF}"/>
                  <pc2:cmRplyMk id="{63A97B49-1B64-4C42-8CB2-0744A3A1790C}"/>
                </pc2:cmRplyMkLst>
              </pc226:cmRplyChg>
              <pc226:cmRplyChg chg="add">
                <pc226:chgData name="DeSantis, Candice" userId="ebf7425b-4c1c-4725-9788-d1206430aedf" providerId="ADAL" clId="{716B044D-E108-49E8-AE9F-B8D0B6FE6DA0}" dt="2024-07-08T15:27:41.420" v="3066"/>
                <pc2:cmRplyMkLst xmlns:pc2="http://schemas.microsoft.com/office/powerpoint/2019/9/main/command">
                  <pc:docMk/>
                  <pc:sldMk cId="498429307" sldId="2145707100"/>
                  <pc2:cmMk id="{B1E3F0FC-D7F0-4D68-BCEC-BD4F26F123BF}"/>
                  <pc2:cmRplyMk id="{E3BCD482-6C15-416A-B526-72D4A425A946}"/>
                </pc2:cmRplyMkLst>
              </pc226:cmRplyChg>
            </pc226:cmChg>
          </p:ext>
        </pc:extLst>
      </pc:sldChg>
      <pc:sldChg chg="add addCm modCm">
        <pc:chgData name="DeSantis, Candice" userId="ebf7425b-4c1c-4725-9788-d1206430aedf" providerId="ADAL" clId="{716B044D-E108-49E8-AE9F-B8D0B6FE6DA0}" dt="2024-07-08T15:27:55.519" v="3067"/>
        <pc:sldMkLst>
          <pc:docMk/>
          <pc:sldMk cId="2931275250" sldId="2145707101"/>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55.519" v="3067"/>
              <pc2:cmMkLst xmlns:pc2="http://schemas.microsoft.com/office/powerpoint/2019/9/main/command">
                <pc:docMk/>
                <pc:sldMk cId="2931275250" sldId="2145707101"/>
                <pc2:cmMk id="{3235E77D-B9A9-4D6D-A056-9DBB89C46C8F}"/>
              </pc2:cmMkLst>
              <pc226:cmRplyChg chg="add">
                <pc226:chgData name="DeSantis, Candice" userId="ebf7425b-4c1c-4725-9788-d1206430aedf" providerId="ADAL" clId="{716B044D-E108-49E8-AE9F-B8D0B6FE6DA0}" dt="2024-07-08T15:18:51.472" v="3041"/>
                <pc2:cmRplyMkLst xmlns:pc2="http://schemas.microsoft.com/office/powerpoint/2019/9/main/command">
                  <pc:docMk/>
                  <pc:sldMk cId="2931275250" sldId="2145707101"/>
                  <pc2:cmMk id="{3235E77D-B9A9-4D6D-A056-9DBB89C46C8F}"/>
                  <pc2:cmRplyMk id="{E42D0ACF-0681-4055-9EE3-FBDB2A39A2F9}"/>
                </pc2:cmRplyMkLst>
              </pc226:cmRplyChg>
              <pc226:cmRplyChg chg="add">
                <pc226:chgData name="DeSantis, Candice" userId="ebf7425b-4c1c-4725-9788-d1206430aedf" providerId="ADAL" clId="{716B044D-E108-49E8-AE9F-B8D0B6FE6DA0}" dt="2024-07-08T15:27:55.519" v="3067"/>
                <pc2:cmRplyMkLst xmlns:pc2="http://schemas.microsoft.com/office/powerpoint/2019/9/main/command">
                  <pc:docMk/>
                  <pc:sldMk cId="2931275250" sldId="2145707101"/>
                  <pc2:cmMk id="{3235E77D-B9A9-4D6D-A056-9DBB89C46C8F}"/>
                  <pc2:cmRplyMk id="{97D490E8-7A33-487C-93BB-8E360D12F321}"/>
                </pc2:cmRplyMkLst>
              </pc226:cmRplyChg>
            </pc226:cmChg>
          </p:ext>
        </pc:extLst>
      </pc:sldChg>
      <pc:sldChg chg="add addCm modCm">
        <pc:chgData name="DeSantis, Candice" userId="ebf7425b-4c1c-4725-9788-d1206430aedf" providerId="ADAL" clId="{716B044D-E108-49E8-AE9F-B8D0B6FE6DA0}" dt="2024-07-08T15:28:02.494" v="3068"/>
        <pc:sldMkLst>
          <pc:docMk/>
          <pc:sldMk cId="4049376685" sldId="2145707102"/>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02.494" v="3068"/>
              <pc2:cmMkLst xmlns:pc2="http://schemas.microsoft.com/office/powerpoint/2019/9/main/command">
                <pc:docMk/>
                <pc:sldMk cId="4049376685" sldId="2145707102"/>
                <pc2:cmMk id="{AF76F86E-279C-4BEF-9F43-96575AE590A3}"/>
              </pc2:cmMkLst>
              <pc226:cmRplyChg chg="add mod">
                <pc226:chgData name="DeSantis, Candice" userId="ebf7425b-4c1c-4725-9788-d1206430aedf" providerId="ADAL" clId="{716B044D-E108-49E8-AE9F-B8D0B6FE6DA0}" dt="2024-07-08T15:20:10.439" v="3045"/>
                <pc2:cmRplyMkLst xmlns:pc2="http://schemas.microsoft.com/office/powerpoint/2019/9/main/command">
                  <pc:docMk/>
                  <pc:sldMk cId="4049376685" sldId="2145707102"/>
                  <pc2:cmMk id="{AF76F86E-279C-4BEF-9F43-96575AE590A3}"/>
                  <pc2:cmRplyMk id="{3B37487D-F020-443F-A6F9-8B7D086478A9}"/>
                </pc2:cmRplyMkLst>
              </pc226:cmRplyChg>
              <pc226:cmRplyChg chg="add">
                <pc226:chgData name="DeSantis, Candice" userId="ebf7425b-4c1c-4725-9788-d1206430aedf" providerId="ADAL" clId="{716B044D-E108-49E8-AE9F-B8D0B6FE6DA0}" dt="2024-07-08T15:28:02.494" v="3068"/>
                <pc2:cmRplyMkLst xmlns:pc2="http://schemas.microsoft.com/office/powerpoint/2019/9/main/command">
                  <pc:docMk/>
                  <pc:sldMk cId="4049376685" sldId="2145707102"/>
                  <pc2:cmMk id="{AF76F86E-279C-4BEF-9F43-96575AE590A3}"/>
                  <pc2:cmRplyMk id="{24EA5BFC-6627-4430-92C0-21D49F544D7C}"/>
                </pc2:cmRplyMkLst>
              </pc226:cmRplyChg>
            </pc226:cmChg>
          </p:ext>
        </pc:extLst>
      </pc:sldChg>
      <pc:sldChg chg="add addCm modCm">
        <pc:chgData name="DeSantis, Candice" userId="ebf7425b-4c1c-4725-9788-d1206430aedf" providerId="ADAL" clId="{716B044D-E108-49E8-AE9F-B8D0B6FE6DA0}" dt="2024-07-08T15:28:09.658" v="3069"/>
        <pc:sldMkLst>
          <pc:docMk/>
          <pc:sldMk cId="3248359316" sldId="2145707103"/>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0:19.115" v="3047"/>
              <pc2:cmMkLst xmlns:pc2="http://schemas.microsoft.com/office/powerpoint/2019/9/main/command">
                <pc:docMk/>
                <pc:sldMk cId="3248359316" sldId="2145707103"/>
                <pc2:cmMk id="{15324212-7D43-4C7F-B846-DB95192CDE9A}"/>
              </pc2:cmMkLst>
            </pc226:cmChg>
            <pc226:cmChg xmlns:pc226="http://schemas.microsoft.com/office/powerpoint/2022/06/main/command" chg="add mod">
              <pc226:chgData name="DeSantis, Candice" userId="ebf7425b-4c1c-4725-9788-d1206430aedf" providerId="ADAL" clId="{716B044D-E108-49E8-AE9F-B8D0B6FE6DA0}" dt="2024-07-08T15:28:09.658" v="3069"/>
              <pc2:cmMkLst xmlns:pc2="http://schemas.microsoft.com/office/powerpoint/2019/9/main/command">
                <pc:docMk/>
                <pc:sldMk cId="3248359316" sldId="2145707103"/>
                <pc2:cmMk id="{2EA48485-85D5-4240-8E77-B3FC641EF275}"/>
              </pc2:cmMkLst>
              <pc226:cmRplyChg chg="add">
                <pc226:chgData name="DeSantis, Candice" userId="ebf7425b-4c1c-4725-9788-d1206430aedf" providerId="ADAL" clId="{716B044D-E108-49E8-AE9F-B8D0B6FE6DA0}" dt="2024-07-08T15:28:09.658" v="3069"/>
                <pc2:cmRplyMkLst xmlns:pc2="http://schemas.microsoft.com/office/powerpoint/2019/9/main/command">
                  <pc:docMk/>
                  <pc:sldMk cId="3248359316" sldId="2145707103"/>
                  <pc2:cmMk id="{2EA48485-85D5-4240-8E77-B3FC641EF275}"/>
                  <pc2:cmRplyMk id="{4D695A88-2565-43D8-8AFE-5357378DA4D2}"/>
                </pc2:cmRplyMkLst>
              </pc226:cmRplyChg>
            </pc226:cmChg>
          </p:ext>
        </pc:extLst>
      </pc:sldChg>
      <pc:sldChg chg="add addCm modCm">
        <pc:chgData name="DeSantis, Candice" userId="ebf7425b-4c1c-4725-9788-d1206430aedf" providerId="ADAL" clId="{716B044D-E108-49E8-AE9F-B8D0B6FE6DA0}" dt="2024-07-08T15:28:15.499" v="3070"/>
        <pc:sldMkLst>
          <pc:docMk/>
          <pc:sldMk cId="685240008" sldId="214570710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15.499" v="3070"/>
              <pc2:cmMkLst xmlns:pc2="http://schemas.microsoft.com/office/powerpoint/2019/9/main/command">
                <pc:docMk/>
                <pc:sldMk cId="685240008" sldId="2145707104"/>
                <pc2:cmMk id="{12D240C5-A3FE-4384-AD70-871FB4556832}"/>
              </pc2:cmMkLst>
              <pc226:cmRplyChg chg="add">
                <pc226:chgData name="DeSantis, Candice" userId="ebf7425b-4c1c-4725-9788-d1206430aedf" providerId="ADAL" clId="{716B044D-E108-49E8-AE9F-B8D0B6FE6DA0}" dt="2024-07-08T15:22:12.966" v="3052"/>
                <pc2:cmRplyMkLst xmlns:pc2="http://schemas.microsoft.com/office/powerpoint/2019/9/main/command">
                  <pc:docMk/>
                  <pc:sldMk cId="685240008" sldId="2145707104"/>
                  <pc2:cmMk id="{12D240C5-A3FE-4384-AD70-871FB4556832}"/>
                  <pc2:cmRplyMk id="{A29E1289-503D-4626-B334-EBFF66AFADCA}"/>
                </pc2:cmRplyMkLst>
              </pc226:cmRplyChg>
              <pc226:cmRplyChg chg="add">
                <pc226:chgData name="DeSantis, Candice" userId="ebf7425b-4c1c-4725-9788-d1206430aedf" providerId="ADAL" clId="{716B044D-E108-49E8-AE9F-B8D0B6FE6DA0}" dt="2024-07-08T15:28:15.499" v="3070"/>
                <pc2:cmRplyMkLst xmlns:pc2="http://schemas.microsoft.com/office/powerpoint/2019/9/main/command">
                  <pc:docMk/>
                  <pc:sldMk cId="685240008" sldId="2145707104"/>
                  <pc2:cmMk id="{12D240C5-A3FE-4384-AD70-871FB4556832}"/>
                  <pc2:cmRplyMk id="{5895C8D9-92B6-4D2C-9674-D2F191B16AB5}"/>
                </pc2:cmRplyMkLst>
              </pc226:cmRplyChg>
            </pc226:cmChg>
          </p:ext>
        </pc:extLst>
      </pc:sldChg>
      <pc:sldChg chg="add addCm modCm">
        <pc:chgData name="DeSantis, Candice" userId="ebf7425b-4c1c-4725-9788-d1206430aedf" providerId="ADAL" clId="{716B044D-E108-49E8-AE9F-B8D0B6FE6DA0}" dt="2024-07-08T15:28:23.884" v="3071"/>
        <pc:sldMkLst>
          <pc:docMk/>
          <pc:sldMk cId="3448028178" sldId="2145707105"/>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23.884" v="3071"/>
              <pc2:cmMkLst xmlns:pc2="http://schemas.microsoft.com/office/powerpoint/2019/9/main/command">
                <pc:docMk/>
                <pc:sldMk cId="3448028178" sldId="2145707105"/>
                <pc2:cmMk id="{ECB92898-D9EA-4F6A-9363-78D6317E2297}"/>
              </pc2:cmMkLst>
              <pc226:cmRplyChg chg="add">
                <pc226:chgData name="DeSantis, Candice" userId="ebf7425b-4c1c-4725-9788-d1206430aedf" providerId="ADAL" clId="{716B044D-E108-49E8-AE9F-B8D0B6FE6DA0}" dt="2024-07-08T15:24:07.506" v="3055"/>
                <pc2:cmRplyMkLst xmlns:pc2="http://schemas.microsoft.com/office/powerpoint/2019/9/main/command">
                  <pc:docMk/>
                  <pc:sldMk cId="3448028178" sldId="2145707105"/>
                  <pc2:cmMk id="{ECB92898-D9EA-4F6A-9363-78D6317E2297}"/>
                  <pc2:cmRplyMk id="{5E46950A-7BFA-49BE-9BE0-EE779A7634B3}"/>
                </pc2:cmRplyMkLst>
              </pc226:cmRplyChg>
              <pc226:cmRplyChg chg="add">
                <pc226:chgData name="DeSantis, Candice" userId="ebf7425b-4c1c-4725-9788-d1206430aedf" providerId="ADAL" clId="{716B044D-E108-49E8-AE9F-B8D0B6FE6DA0}" dt="2024-07-08T15:28:23.884" v="3071"/>
                <pc2:cmRplyMkLst xmlns:pc2="http://schemas.microsoft.com/office/powerpoint/2019/9/main/command">
                  <pc:docMk/>
                  <pc:sldMk cId="3448028178" sldId="2145707105"/>
                  <pc2:cmMk id="{ECB92898-D9EA-4F6A-9363-78D6317E2297}"/>
                  <pc2:cmRplyMk id="{D5E405D9-4B96-44C9-8D7E-A08B5FBFDFF5}"/>
                </pc2:cmRplyMkLst>
              </pc226:cmRplyChg>
            </pc226:cmChg>
          </p:ext>
        </pc:extLst>
      </pc:sldChg>
      <pc:sldChg chg="add addCm modCm">
        <pc:chgData name="DeSantis, Candice" userId="ebf7425b-4c1c-4725-9788-d1206430aedf" providerId="ADAL" clId="{716B044D-E108-49E8-AE9F-B8D0B6FE6DA0}" dt="2024-07-08T15:28:31.877" v="3072"/>
        <pc:sldMkLst>
          <pc:docMk/>
          <pc:sldMk cId="2297121578" sldId="2145707106"/>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31.877" v="3072"/>
              <pc2:cmMkLst xmlns:pc2="http://schemas.microsoft.com/office/powerpoint/2019/9/main/command">
                <pc:docMk/>
                <pc:sldMk cId="2297121578" sldId="2145707106"/>
                <pc2:cmMk id="{96902901-61FF-4889-AC80-4C3CD9212975}"/>
              </pc2:cmMkLst>
              <pc226:cmRplyChg chg="add">
                <pc226:chgData name="DeSantis, Candice" userId="ebf7425b-4c1c-4725-9788-d1206430aedf" providerId="ADAL" clId="{716B044D-E108-49E8-AE9F-B8D0B6FE6DA0}" dt="2024-07-08T15:24:57.130" v="3058"/>
                <pc2:cmRplyMkLst xmlns:pc2="http://schemas.microsoft.com/office/powerpoint/2019/9/main/command">
                  <pc:docMk/>
                  <pc:sldMk cId="2297121578" sldId="2145707106"/>
                  <pc2:cmMk id="{96902901-61FF-4889-AC80-4C3CD9212975}"/>
                  <pc2:cmRplyMk id="{85D4E380-E9B6-406A-B559-CDBC0F870B46}"/>
                </pc2:cmRplyMkLst>
              </pc226:cmRplyChg>
              <pc226:cmRplyChg chg="add">
                <pc226:chgData name="DeSantis, Candice" userId="ebf7425b-4c1c-4725-9788-d1206430aedf" providerId="ADAL" clId="{716B044D-E108-49E8-AE9F-B8D0B6FE6DA0}" dt="2024-07-08T15:28:31.877" v="3072"/>
                <pc2:cmRplyMkLst xmlns:pc2="http://schemas.microsoft.com/office/powerpoint/2019/9/main/command">
                  <pc:docMk/>
                  <pc:sldMk cId="2297121578" sldId="2145707106"/>
                  <pc2:cmMk id="{96902901-61FF-4889-AC80-4C3CD9212975}"/>
                  <pc2:cmRplyMk id="{D9154FE6-2271-4268-AB1D-5B65D86EDCEE}"/>
                </pc2:cmRplyMkLst>
              </pc226:cmRplyChg>
            </pc226:cmChg>
          </p:ext>
        </pc:extLst>
      </pc:sldChg>
      <pc:sldChg chg="add del addCm modCm">
        <pc:chgData name="DeSantis, Candice" userId="ebf7425b-4c1c-4725-9788-d1206430aedf" providerId="ADAL" clId="{716B044D-E108-49E8-AE9F-B8D0B6FE6DA0}" dt="2024-07-08T15:26:26.504" v="3062" actId="47"/>
        <pc:sldMkLst>
          <pc:docMk/>
          <pc:sldMk cId="3048232585" sldId="2145707107"/>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5:38.924" v="3061"/>
              <pc2:cmMkLst xmlns:pc2="http://schemas.microsoft.com/office/powerpoint/2019/9/main/command">
                <pc:docMk/>
                <pc:sldMk cId="3048232585" sldId="2145707107"/>
                <pc2:cmMk id="{8123409D-7015-4766-8993-65C1EDC652FB}"/>
              </pc2:cmMkLst>
              <pc226:cmRplyChg chg="add">
                <pc226:chgData name="DeSantis, Candice" userId="ebf7425b-4c1c-4725-9788-d1206430aedf" providerId="ADAL" clId="{716B044D-E108-49E8-AE9F-B8D0B6FE6DA0}" dt="2024-07-08T15:25:38.924" v="3061"/>
                <pc2:cmRplyMkLst xmlns:pc2="http://schemas.microsoft.com/office/powerpoint/2019/9/main/command">
                  <pc:docMk/>
                  <pc:sldMk cId="3048232585" sldId="2145707107"/>
                  <pc2:cmMk id="{8123409D-7015-4766-8993-65C1EDC652FB}"/>
                  <pc2:cmRplyMk id="{52D334B9-1E29-4CC0-A659-F9703AE8CD7A}"/>
                </pc2:cmRplyMkLst>
              </pc226:cmRplyChg>
            </pc226:cmChg>
          </p:ext>
        </pc:extLst>
      </pc:sldChg>
      <pc:sldChg chg="addCm">
        <pc:chgData name="DeSantis, Candice" userId="ebf7425b-4c1c-4725-9788-d1206430aedf" providerId="ADAL" clId="{716B044D-E108-49E8-AE9F-B8D0B6FE6DA0}" dt="2024-07-09T15:37:09.692" v="3079"/>
        <pc:sldMkLst>
          <pc:docMk/>
          <pc:sldMk cId="2828228979" sldId="2145707120"/>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9T15:37:09.692" v="3079"/>
              <pc2:cmMkLst xmlns:pc2="http://schemas.microsoft.com/office/powerpoint/2019/9/main/command">
                <pc:docMk/>
                <pc:sldMk cId="2828228979" sldId="2145707120"/>
                <pc2:cmMk id="{D3A92E96-42A5-49B0-B32F-6B18D02B9A24}"/>
              </pc2:cmMkLst>
            </pc226:cmChg>
          </p:ext>
        </pc:extLst>
      </pc:sldChg>
    </pc:docChg>
  </pc:docChgLst>
  <pc:docChgLst>
    <pc:chgData name="Muffoletto, Jamie" userId="S::jamie.muffoletto@tea.texas.gov::daf1e3c6-8137-448a-b141-d23049d419b5" providerId="AD" clId="Web-{EAF3E3DF-F712-D1C0-8938-C700B97F1208}"/>
    <pc:docChg chg="">
      <pc:chgData name="Muffoletto, Jamie" userId="S::jamie.muffoletto@tea.texas.gov::daf1e3c6-8137-448a-b141-d23049d419b5" providerId="AD" clId="Web-{EAF3E3DF-F712-D1C0-8938-C700B97F1208}" dt="2024-03-11T21:30:07.855" v="0"/>
      <pc:docMkLst>
        <pc:docMk/>
      </pc:docMkLst>
      <pc:sldChg chg="modCm">
        <pc:chgData name="Muffoletto, Jamie" userId="S::jamie.muffoletto@tea.texas.gov::daf1e3c6-8137-448a-b141-d23049d419b5" providerId="AD" clId="Web-{EAF3E3DF-F712-D1C0-8938-C700B97F1208}" dt="2024-03-11T21:30:07.855" v="0"/>
        <pc:sldMkLst>
          <pc:docMk/>
          <pc:sldMk cId="2720537754" sldId="2145707019"/>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AF3E3DF-F712-D1C0-8938-C700B97F1208}" dt="2024-03-11T21:30:07.855" v="0"/>
              <pc2:cmMkLst xmlns:pc2="http://schemas.microsoft.com/office/powerpoint/2019/9/main/command">
                <pc:docMk/>
                <pc:sldMk cId="2720537754" sldId="2145707019"/>
                <pc2:cmMk id="{3233BA2D-3D70-4247-8971-36E45075A451}"/>
              </pc2:cmMkLst>
              <pc226:cmRplyChg chg="add">
                <pc226:chgData name="Muffoletto, Jamie" userId="S::jamie.muffoletto@tea.texas.gov::daf1e3c6-8137-448a-b141-d23049d419b5" providerId="AD" clId="Web-{EAF3E3DF-F712-D1C0-8938-C700B97F1208}" dt="2024-03-11T21:30:07.855" v="0"/>
                <pc2:cmRplyMkLst xmlns:pc2="http://schemas.microsoft.com/office/powerpoint/2019/9/main/command">
                  <pc:docMk/>
                  <pc:sldMk cId="2720537754" sldId="2145707019"/>
                  <pc2:cmMk id="{3233BA2D-3D70-4247-8971-36E45075A451}"/>
                  <pc2:cmRplyMk id="{742838FC-5D50-411C-9205-F5EC165DD02B}"/>
                </pc2:cmRplyMkLst>
              </pc226:cmRplyChg>
            </pc226:cmChg>
          </p:ext>
        </pc:extLst>
      </pc:sldChg>
    </pc:docChg>
  </pc:docChgLst>
  <pc:docChgLst>
    <pc:chgData name="DeSantis, Candice" userId="ebf7425b-4c1c-4725-9788-d1206430aedf" providerId="ADAL" clId="{ECC87F0A-303B-4A6F-B7C5-F91C18A4E448}"/>
    <pc:docChg chg="undo custSel modSld">
      <pc:chgData name="DeSantis, Candice" userId="ebf7425b-4c1c-4725-9788-d1206430aedf" providerId="ADAL" clId="{ECC87F0A-303B-4A6F-B7C5-F91C18A4E448}" dt="2024-03-12T15:32:16.808" v="81" actId="2056"/>
      <pc:docMkLst>
        <pc:docMk/>
      </pc:docMkLst>
      <pc:sldChg chg="modSp mod modCm">
        <pc:chgData name="DeSantis, Candice" userId="ebf7425b-4c1c-4725-9788-d1206430aedf" providerId="ADAL" clId="{ECC87F0A-303B-4A6F-B7C5-F91C18A4E448}" dt="2024-03-11T21:25:33.852" v="76"/>
        <pc:sldMkLst>
          <pc:docMk/>
          <pc:sldMk cId="1251650585" sldId="2145707006"/>
        </pc:sldMkLst>
        <pc:spChg chg="mod">
          <ac:chgData name="DeSantis, Candice" userId="ebf7425b-4c1c-4725-9788-d1206430aedf" providerId="ADAL" clId="{ECC87F0A-303B-4A6F-B7C5-F91C18A4E448}" dt="2024-03-11T21:23:40.791" v="72" actId="20577"/>
          <ac:spMkLst>
            <pc:docMk/>
            <pc:sldMk cId="1251650585" sldId="2145707006"/>
            <ac:spMk id="2" creationId="{A9340FBA-B2B8-749B-6AD9-F86C2D3EA7D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CC87F0A-303B-4A6F-B7C5-F91C18A4E448}" dt="2024-03-11T21:25:05.625" v="75"/>
              <pc2:cmMkLst xmlns:pc2="http://schemas.microsoft.com/office/powerpoint/2019/9/main/command">
                <pc:docMk/>
                <pc:sldMk cId="1251650585" sldId="2145707006"/>
                <pc2:cmMk id="{B27D9D39-99E8-4733-A181-FD14C1175823}"/>
              </pc2:cmMkLst>
              <pc226:cmRplyChg chg="add mod">
                <pc226:chgData name="DeSantis, Candice" userId="ebf7425b-4c1c-4725-9788-d1206430aedf" providerId="ADAL" clId="{ECC87F0A-303B-4A6F-B7C5-F91C18A4E448}" dt="2024-03-11T21:25:05.625" v="75"/>
                <pc2:cmRplyMkLst xmlns:pc2="http://schemas.microsoft.com/office/powerpoint/2019/9/main/command">
                  <pc:docMk/>
                  <pc:sldMk cId="1251650585" sldId="2145707006"/>
                  <pc2:cmMk id="{B27D9D39-99E8-4733-A181-FD14C1175823}"/>
                  <pc2:cmRplyMk id="{E8174BF1-C275-4A98-BB69-5E629D8B9FE5}"/>
                </pc2:cmRplyMkLst>
              </pc226:cmRplyChg>
            </pc226:cmChg>
            <pc226:cmChg xmlns:pc226="http://schemas.microsoft.com/office/powerpoint/2022/06/main/command" chg="mod">
              <pc226:chgData name="DeSantis, Candice" userId="ebf7425b-4c1c-4725-9788-d1206430aedf" providerId="ADAL" clId="{ECC87F0A-303B-4A6F-B7C5-F91C18A4E448}" dt="2024-03-11T21:25:33.852" v="76"/>
              <pc2:cmMkLst xmlns:pc2="http://schemas.microsoft.com/office/powerpoint/2019/9/main/command">
                <pc:docMk/>
                <pc:sldMk cId="1251650585" sldId="2145707006"/>
                <pc2:cmMk id="{8467AC76-E431-4B8B-A676-CF4A55CA10A2}"/>
              </pc2:cmMkLst>
              <pc226:cmRplyChg chg="add">
                <pc226:chgData name="DeSantis, Candice" userId="ebf7425b-4c1c-4725-9788-d1206430aedf" providerId="ADAL" clId="{ECC87F0A-303B-4A6F-B7C5-F91C18A4E448}" dt="2024-03-11T21:25:33.852" v="76"/>
                <pc2:cmRplyMkLst xmlns:pc2="http://schemas.microsoft.com/office/powerpoint/2019/9/main/command">
                  <pc:docMk/>
                  <pc:sldMk cId="1251650585" sldId="2145707006"/>
                  <pc2:cmMk id="{8467AC76-E431-4B8B-A676-CF4A55CA10A2}"/>
                  <pc2:cmRplyMk id="{EEF40D97-8A9C-4803-9048-E01B05EA5566}"/>
                </pc2:cmRplyMkLst>
              </pc226:cmRplyChg>
            </pc226:cmChg>
          </p:ext>
        </pc:extLst>
      </pc:sldChg>
      <pc:sldChg chg="modCm">
        <pc:chgData name="DeSantis, Candice" userId="ebf7425b-4c1c-4725-9788-d1206430aedf" providerId="ADAL" clId="{ECC87F0A-303B-4A6F-B7C5-F91C18A4E448}" dt="2024-03-12T15:32:16.808" v="81" actId="2056"/>
        <pc:sldMkLst>
          <pc:docMk/>
          <pc:sldMk cId="4066764845" sldId="214570701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CC87F0A-303B-4A6F-B7C5-F91C18A4E448}" dt="2024-03-12T15:32:16.808" v="81" actId="2056"/>
              <pc2:cmMkLst xmlns:pc2="http://schemas.microsoft.com/office/powerpoint/2019/9/main/command">
                <pc:docMk/>
                <pc:sldMk cId="4066764845" sldId="2145707011"/>
                <pc2:cmMk id="{18DF5A61-7397-49A4-9DD7-F151082B3F76}"/>
              </pc2:cmMkLst>
            </pc226:cmChg>
          </p:ext>
        </pc:extLst>
      </pc:sldChg>
      <pc:sldChg chg="modSp mod modCm">
        <pc:chgData name="DeSantis, Candice" userId="ebf7425b-4c1c-4725-9788-d1206430aedf" providerId="ADAL" clId="{ECC87F0A-303B-4A6F-B7C5-F91C18A4E448}" dt="2024-03-11T21:28:22.154" v="80"/>
        <pc:sldMkLst>
          <pc:docMk/>
          <pc:sldMk cId="1333743469" sldId="2145707035"/>
        </pc:sldMkLst>
        <pc:spChg chg="mod">
          <ac:chgData name="DeSantis, Candice" userId="ebf7425b-4c1c-4725-9788-d1206430aedf" providerId="ADAL" clId="{ECC87F0A-303B-4A6F-B7C5-F91C18A4E448}" dt="2024-03-11T21:28:04.757" v="79"/>
          <ac:spMkLst>
            <pc:docMk/>
            <pc:sldMk cId="1333743469" sldId="2145707035"/>
            <ac:spMk id="2" creationId="{BCACBEB1-B82A-D8C4-DF37-15B20D10245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CC87F0A-303B-4A6F-B7C5-F91C18A4E448}" dt="2024-03-11T21:28:22.154" v="80"/>
              <pc2:cmMkLst xmlns:pc2="http://schemas.microsoft.com/office/powerpoint/2019/9/main/command">
                <pc:docMk/>
                <pc:sldMk cId="1333743469" sldId="2145707035"/>
                <pc2:cmMk id="{62BFD54F-0A0D-40E4-83D9-1669C3D6DC1C}"/>
              </pc2:cmMkLst>
              <pc226:cmRplyChg chg="add">
                <pc226:chgData name="DeSantis, Candice" userId="ebf7425b-4c1c-4725-9788-d1206430aedf" providerId="ADAL" clId="{ECC87F0A-303B-4A6F-B7C5-F91C18A4E448}" dt="2024-03-11T21:28:22.154" v="80"/>
                <pc2:cmRplyMkLst xmlns:pc2="http://schemas.microsoft.com/office/powerpoint/2019/9/main/command">
                  <pc:docMk/>
                  <pc:sldMk cId="1333743469" sldId="2145707035"/>
                  <pc2:cmMk id="{62BFD54F-0A0D-40E4-83D9-1669C3D6DC1C}"/>
                  <pc2:cmRplyMk id="{D84527F4-DBE2-453D-AACB-6002A5B78FE2}"/>
                </pc2:cmRplyMkLst>
              </pc226:cmRplyChg>
            </pc226:cmChg>
          </p:ext>
        </pc:extLst>
      </pc:sldChg>
    </pc:docChg>
  </pc:docChgLst>
  <pc:docChgLst>
    <pc:chgData name="Muffoletto, Jamie" userId="S::jamie.muffoletto@tea.texas.gov::daf1e3c6-8137-448a-b141-d23049d419b5" providerId="AD" clId="Web-{2BE58975-08D9-4E1C-BF37-5E5412FEE711}"/>
    <pc:docChg chg="modSld">
      <pc:chgData name="Muffoletto, Jamie" userId="S::jamie.muffoletto@tea.texas.gov::daf1e3c6-8137-448a-b141-d23049d419b5" providerId="AD" clId="Web-{2BE58975-08D9-4E1C-BF37-5E5412FEE711}" dt="2024-07-03T15:12:20.319" v="16" actId="20577"/>
      <pc:docMkLst>
        <pc:docMk/>
      </pc:docMkLst>
      <pc:sldChg chg="modSp">
        <pc:chgData name="Muffoletto, Jamie" userId="S::jamie.muffoletto@tea.texas.gov::daf1e3c6-8137-448a-b141-d23049d419b5" providerId="AD" clId="Web-{2BE58975-08D9-4E1C-BF37-5E5412FEE711}" dt="2024-07-03T15:12:20.319" v="16" actId="20577"/>
        <pc:sldMkLst>
          <pc:docMk/>
          <pc:sldMk cId="2476851191" sldId="2145707030"/>
        </pc:sldMkLst>
        <pc:spChg chg="mod">
          <ac:chgData name="Muffoletto, Jamie" userId="S::jamie.muffoletto@tea.texas.gov::daf1e3c6-8137-448a-b141-d23049d419b5" providerId="AD" clId="Web-{2BE58975-08D9-4E1C-BF37-5E5412FEE711}" dt="2024-07-03T15:12:20.319" v="16" actId="20577"/>
          <ac:spMkLst>
            <pc:docMk/>
            <pc:sldMk cId="2476851191" sldId="2145707030"/>
            <ac:spMk id="2" creationId="{BCACBEB1-B82A-D8C4-DF37-15B20D10245B}"/>
          </ac:spMkLst>
        </pc:spChg>
      </pc:sldChg>
    </pc:docChg>
  </pc:docChgLst>
  <pc:docChgLst>
    <pc:chgData name="Reese, John" userId="S::john.reese@tea.texas.gov::8427cab8-ecc8-4a74-a2ec-269c5160d082" providerId="AD" clId="Web-{1E52F2E0-6682-4260-B25E-4517EFB22F70}"/>
    <pc:docChg chg="modSld">
      <pc:chgData name="Reese, John" userId="S::john.reese@tea.texas.gov::8427cab8-ecc8-4a74-a2ec-269c5160d082" providerId="AD" clId="Web-{1E52F2E0-6682-4260-B25E-4517EFB22F70}" dt="2024-03-04T14:35:08.607" v="0"/>
      <pc:docMkLst>
        <pc:docMk/>
      </pc:docMkLst>
      <pc:sldChg chg="addSp modSp">
        <pc:chgData name="Reese, John" userId="S::john.reese@tea.texas.gov::8427cab8-ecc8-4a74-a2ec-269c5160d082" providerId="AD" clId="Web-{1E52F2E0-6682-4260-B25E-4517EFB22F70}" dt="2024-03-04T14:35:08.607" v="0"/>
        <pc:sldMkLst>
          <pc:docMk/>
          <pc:sldMk cId="2476851191" sldId="2145707030"/>
        </pc:sldMkLst>
        <pc:picChg chg="add mod">
          <ac:chgData name="Reese, John" userId="S::john.reese@tea.texas.gov::8427cab8-ecc8-4a74-a2ec-269c5160d082" providerId="AD" clId="Web-{1E52F2E0-6682-4260-B25E-4517EFB22F70}" dt="2024-03-04T14:35:08.607" v="0"/>
          <ac:picMkLst>
            <pc:docMk/>
            <pc:sldMk cId="2476851191" sldId="2145707030"/>
            <ac:picMk id="4" creationId="{5FAD198E-C83A-4CBF-06AE-A01D84A5995A}"/>
          </ac:picMkLst>
        </pc:picChg>
      </pc:sldChg>
    </pc:docChg>
  </pc:docChgLst>
  <pc:docChgLst>
    <pc:chgData name="Muffoletto, Jamie" userId="S::jamie.muffoletto@tea.texas.gov::daf1e3c6-8137-448a-b141-d23049d419b5" providerId="AD" clId="Web-{94ADA694-33BF-C831-A584-FEC517A2433F}"/>
    <pc:docChg chg="">
      <pc:chgData name="Muffoletto, Jamie" userId="S::jamie.muffoletto@tea.texas.gov::daf1e3c6-8137-448a-b141-d23049d419b5" providerId="AD" clId="Web-{94ADA694-33BF-C831-A584-FEC517A2433F}" dt="2024-07-18T18:09:13.358" v="1"/>
      <pc:docMkLst>
        <pc:docMk/>
      </pc:docMkLst>
      <pc:sldChg chg="modCm">
        <pc:chgData name="Muffoletto, Jamie" userId="S::jamie.muffoletto@tea.texas.gov::daf1e3c6-8137-448a-b141-d23049d419b5" providerId="AD" clId="Web-{94ADA694-33BF-C831-A584-FEC517A2433F}" dt="2024-07-18T18:09:13.358" v="1"/>
        <pc:sldMkLst>
          <pc:docMk/>
          <pc:sldMk cId="101772985" sldId="430"/>
        </pc:sldMkLst>
        <pc:extLst>
          <p:ext xmlns:p="http://schemas.openxmlformats.org/presentationml/2006/main" uri="{D6D511B9-2390-475A-947B-AFAB55BFBCF1}">
            <pc226:cmChg xmlns:pc226="http://schemas.microsoft.com/office/powerpoint/2022/06/main/command" chg="mod">
              <pc226:chgData name="Muffoletto, Jamie" userId="S::jamie.muffoletto@tea.texas.gov::daf1e3c6-8137-448a-b141-d23049d419b5" providerId="AD" clId="Web-{94ADA694-33BF-C831-A584-FEC517A2433F}" dt="2024-07-18T18:09:13.358" v="1"/>
              <pc2:cmMkLst xmlns:pc2="http://schemas.microsoft.com/office/powerpoint/2019/9/main/command">
                <pc:docMk/>
                <pc:sldMk cId="101772985" sldId="430"/>
                <pc2:cmMk id="{66E45C86-E313-4B61-89BC-001E025DE534}"/>
              </pc2:cmMkLst>
              <pc226:cmRplyChg chg="mod modRxn">
                <pc226:chgData name="Muffoletto, Jamie" userId="S::jamie.muffoletto@tea.texas.gov::daf1e3c6-8137-448a-b141-d23049d419b5" providerId="AD" clId="Web-{94ADA694-33BF-C831-A584-FEC517A2433F}" dt="2024-07-18T18:08:45.061" v="0"/>
                <pc2:cmRplyMkLst xmlns:pc2="http://schemas.microsoft.com/office/powerpoint/2019/9/main/command">
                  <pc:docMk/>
                  <pc:sldMk cId="101772985" sldId="430"/>
                  <pc2:cmMk id="{66E45C86-E313-4B61-89BC-001E025DE534}"/>
                  <pc2:cmRplyMk id="{7D1A6166-3B23-481D-B946-32EE965D955B}"/>
                </pc2:cmRplyMkLst>
              </pc226:cmRplyChg>
            </pc226:cmChg>
          </p:ext>
        </pc:extLst>
      </pc:sldChg>
    </pc:docChg>
  </pc:docChgLst>
  <pc:docChgLst>
    <pc:chgData name="Muffoletto, Jamie" userId="S::jamie.muffoletto@tea.texas.gov::daf1e3c6-8137-448a-b141-d23049d419b5" providerId="AD" clId="Web-{EEA35965-057C-485C-C0D9-24D492FF94BE}"/>
    <pc:docChg chg="">
      <pc:chgData name="Muffoletto, Jamie" userId="S::jamie.muffoletto@tea.texas.gov::daf1e3c6-8137-448a-b141-d23049d419b5" providerId="AD" clId="Web-{EEA35965-057C-485C-C0D9-24D492FF94BE}" dt="2024-03-11T20:30:29.928" v="1"/>
      <pc:docMkLst>
        <pc:docMk/>
      </pc:docMkLst>
      <pc:sldChg chg="modCm">
        <pc:chgData name="Muffoletto, Jamie" userId="S::jamie.muffoletto@tea.texas.gov::daf1e3c6-8137-448a-b141-d23049d419b5" providerId="AD" clId="Web-{EEA35965-057C-485C-C0D9-24D492FF94BE}" dt="2024-03-11T20:30:16.022" v="0"/>
        <pc:sldMkLst>
          <pc:docMk/>
          <pc:sldMk cId="3501367632" sldId="214570701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EA35965-057C-485C-C0D9-24D492FF94BE}" dt="2024-03-11T20:30:16.022" v="0"/>
              <pc2:cmMkLst xmlns:pc2="http://schemas.microsoft.com/office/powerpoint/2019/9/main/command">
                <pc:docMk/>
                <pc:sldMk cId="3501367632" sldId="2145707016"/>
                <pc2:cmMk id="{D68BE33E-2ECB-41AB-A608-6C63FBEC4835}"/>
              </pc2:cmMkLst>
              <pc226:cmRplyChg chg="add">
                <pc226:chgData name="Muffoletto, Jamie" userId="S::jamie.muffoletto@tea.texas.gov::daf1e3c6-8137-448a-b141-d23049d419b5" providerId="AD" clId="Web-{EEA35965-057C-485C-C0D9-24D492FF94BE}" dt="2024-03-11T20:30:16.022" v="0"/>
                <pc2:cmRplyMkLst xmlns:pc2="http://schemas.microsoft.com/office/powerpoint/2019/9/main/command">
                  <pc:docMk/>
                  <pc:sldMk cId="3501367632" sldId="2145707016"/>
                  <pc2:cmMk id="{D68BE33E-2ECB-41AB-A608-6C63FBEC4835}"/>
                  <pc2:cmRplyMk id="{3E26A53A-3511-4544-A926-DD648D5BF506}"/>
                </pc2:cmRplyMkLst>
              </pc226:cmRplyChg>
            </pc226:cmChg>
          </p:ext>
        </pc:extLst>
      </pc:sldChg>
      <pc:sldChg chg="modCm">
        <pc:chgData name="Muffoletto, Jamie" userId="S::jamie.muffoletto@tea.texas.gov::daf1e3c6-8137-448a-b141-d23049d419b5" providerId="AD" clId="Web-{EEA35965-057C-485C-C0D9-24D492FF94BE}" dt="2024-03-11T20:30:29.928" v="1"/>
        <pc:sldMkLst>
          <pc:docMk/>
          <pc:sldMk cId="2720537754" sldId="2145707019"/>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EA35965-057C-485C-C0D9-24D492FF94BE}" dt="2024-03-11T20:30:29.928" v="1"/>
              <pc2:cmMkLst xmlns:pc2="http://schemas.microsoft.com/office/powerpoint/2019/9/main/command">
                <pc:docMk/>
                <pc:sldMk cId="2720537754" sldId="2145707019"/>
                <pc2:cmMk id="{3233BA2D-3D70-4247-8971-36E45075A451}"/>
              </pc2:cmMkLst>
              <pc226:cmRplyChg chg="add">
                <pc226:chgData name="Muffoletto, Jamie" userId="S::jamie.muffoletto@tea.texas.gov::daf1e3c6-8137-448a-b141-d23049d419b5" providerId="AD" clId="Web-{EEA35965-057C-485C-C0D9-24D492FF94BE}" dt="2024-03-11T20:30:29.928" v="1"/>
                <pc2:cmRplyMkLst xmlns:pc2="http://schemas.microsoft.com/office/powerpoint/2019/9/main/command">
                  <pc:docMk/>
                  <pc:sldMk cId="2720537754" sldId="2145707019"/>
                  <pc2:cmMk id="{3233BA2D-3D70-4247-8971-36E45075A451}"/>
                  <pc2:cmRplyMk id="{30AABD0F-10C4-4619-A508-351D56E4B9F1}"/>
                </pc2:cmRplyMkLst>
              </pc226:cmRplyChg>
            </pc226:cmChg>
          </p:ext>
        </pc:extLst>
      </pc:sldChg>
    </pc:docChg>
  </pc:docChgLst>
  <pc:docChgLst>
    <pc:chgData name="Smith, Lynne" userId="S::lynne.smith@tea.texas.gov::d11b1ec5-3ae3-436f-b974-deaa92253d03" providerId="AD" clId="Web-{E3F89CC6-3114-42CB-A700-4094B4D37782}"/>
    <pc:docChg chg="modSld">
      <pc:chgData name="Smith, Lynne" userId="S::lynne.smith@tea.texas.gov::d11b1ec5-3ae3-436f-b974-deaa92253d03" providerId="AD" clId="Web-{E3F89CC6-3114-42CB-A700-4094B4D37782}" dt="2024-07-08T20:17:33.006" v="6" actId="1076"/>
      <pc:docMkLst>
        <pc:docMk/>
      </pc:docMkLst>
      <pc:sldChg chg="addSp delSp modSp">
        <pc:chgData name="Smith, Lynne" userId="S::lynne.smith@tea.texas.gov::d11b1ec5-3ae3-436f-b974-deaa92253d03" providerId="AD" clId="Web-{E3F89CC6-3114-42CB-A700-4094B4D37782}" dt="2024-07-08T20:17:33.006" v="6" actId="1076"/>
        <pc:sldMkLst>
          <pc:docMk/>
          <pc:sldMk cId="2386970986" sldId="2145707076"/>
        </pc:sldMkLst>
        <pc:spChg chg="mod">
          <ac:chgData name="Smith, Lynne" userId="S::lynne.smith@tea.texas.gov::d11b1ec5-3ae3-436f-b974-deaa92253d03" providerId="AD" clId="Web-{E3F89CC6-3114-42CB-A700-4094B4D37782}" dt="2024-07-08T20:17:27.225" v="3" actId="20577"/>
          <ac:spMkLst>
            <pc:docMk/>
            <pc:sldMk cId="2386970986" sldId="2145707076"/>
            <ac:spMk id="4" creationId="{99DE6283-5174-3171-763D-118BFC467778}"/>
          </ac:spMkLst>
        </pc:spChg>
        <pc:picChg chg="add mod">
          <ac:chgData name="Smith, Lynne" userId="S::lynne.smith@tea.texas.gov::d11b1ec5-3ae3-436f-b974-deaa92253d03" providerId="AD" clId="Web-{E3F89CC6-3114-42CB-A700-4094B4D37782}" dt="2024-07-08T20:17:33.006" v="6" actId="1076"/>
          <ac:picMkLst>
            <pc:docMk/>
            <pc:sldMk cId="2386970986" sldId="2145707076"/>
            <ac:picMk id="2" creationId="{47C266E8-A25C-5719-0812-203614EB7D76}"/>
          </ac:picMkLst>
        </pc:picChg>
        <pc:picChg chg="del mod">
          <ac:chgData name="Smith, Lynne" userId="S::lynne.smith@tea.texas.gov::d11b1ec5-3ae3-436f-b974-deaa92253d03" providerId="AD" clId="Web-{E3F89CC6-3114-42CB-A700-4094B4D37782}" dt="2024-07-08T20:17:21.584" v="1"/>
          <ac:picMkLst>
            <pc:docMk/>
            <pc:sldMk cId="2386970986" sldId="2145707076"/>
            <ac:picMk id="5" creationId="{C62103AA-3ECA-33B6-E198-E3AB5D8ACC04}"/>
          </ac:picMkLst>
        </pc:picChg>
      </pc:sldChg>
    </pc:docChg>
  </pc:docChgLst>
  <pc:docChgLst>
    <pc:chgData name="Muffoletto, Jamie" userId="S::jamie.muffoletto@tea.texas.gov::daf1e3c6-8137-448a-b141-d23049d419b5" providerId="AD" clId="Web-{0487D276-3FEE-FC53-EA5C-0064D7F5F256}"/>
    <pc:docChg chg="">
      <pc:chgData name="Muffoletto, Jamie" userId="S::jamie.muffoletto@tea.texas.gov::daf1e3c6-8137-448a-b141-d23049d419b5" providerId="AD" clId="Web-{0487D276-3FEE-FC53-EA5C-0064D7F5F256}" dt="2024-03-11T21:29:37.784" v="0"/>
      <pc:docMkLst>
        <pc:docMk/>
      </pc:docMkLst>
      <pc:sldChg chg="modCm">
        <pc:chgData name="Muffoletto, Jamie" userId="S::jamie.muffoletto@tea.texas.gov::daf1e3c6-8137-448a-b141-d23049d419b5" providerId="AD" clId="Web-{0487D276-3FEE-FC53-EA5C-0064D7F5F256}" dt="2024-03-11T21:29:37.784" v="0"/>
        <pc:sldMkLst>
          <pc:docMk/>
          <pc:sldMk cId="3501367632" sldId="214570701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0487D276-3FEE-FC53-EA5C-0064D7F5F256}" dt="2024-03-11T21:29:37.784" v="0"/>
              <pc2:cmMkLst xmlns:pc2="http://schemas.microsoft.com/office/powerpoint/2019/9/main/command">
                <pc:docMk/>
                <pc:sldMk cId="3501367632" sldId="2145707016"/>
                <pc2:cmMk id="{D68BE33E-2ECB-41AB-A608-6C63FBEC4835}"/>
              </pc2:cmMkLst>
              <pc226:cmRplyChg chg="add">
                <pc226:chgData name="Muffoletto, Jamie" userId="S::jamie.muffoletto@tea.texas.gov::daf1e3c6-8137-448a-b141-d23049d419b5" providerId="AD" clId="Web-{0487D276-3FEE-FC53-EA5C-0064D7F5F256}" dt="2024-03-11T21:29:37.784" v="0"/>
                <pc2:cmRplyMkLst xmlns:pc2="http://schemas.microsoft.com/office/powerpoint/2019/9/main/command">
                  <pc:docMk/>
                  <pc:sldMk cId="3501367632" sldId="2145707016"/>
                  <pc2:cmMk id="{D68BE33E-2ECB-41AB-A608-6C63FBEC4835}"/>
                  <pc2:cmRplyMk id="{27EB0A5B-F711-4C91-84FD-289768B9BE3E}"/>
                </pc2:cmRplyMkLst>
              </pc226:cmRplyChg>
            </pc226:cmChg>
          </p:ext>
        </pc:extLst>
      </pc:sldChg>
    </pc:docChg>
  </pc:docChgLst>
  <pc:docChgLst>
    <pc:chgData name="Muffoletto, Jamie" userId="S::jamie.muffoletto@tea.texas.gov::daf1e3c6-8137-448a-b141-d23049d419b5" providerId="AD" clId="Web-{F847B1EA-587A-713A-F378-F9552F8CAD32}"/>
    <pc:docChg chg="">
      <pc:chgData name="Muffoletto, Jamie" userId="S::jamie.muffoletto@tea.texas.gov::daf1e3c6-8137-448a-b141-d23049d419b5" providerId="AD" clId="Web-{F847B1EA-587A-713A-F378-F9552F8CAD32}" dt="2024-03-04T12:58:06.200" v="0"/>
      <pc:docMkLst>
        <pc:docMk/>
      </pc:docMkLst>
      <pc:sldChg chg="modCm">
        <pc:chgData name="Muffoletto, Jamie" userId="S::jamie.muffoletto@tea.texas.gov::daf1e3c6-8137-448a-b141-d23049d419b5" providerId="AD" clId="Web-{F847B1EA-587A-713A-F378-F9552F8CAD32}" dt="2024-03-04T12:58:06.200" v="0"/>
        <pc:sldMkLst>
          <pc:docMk/>
          <pc:sldMk cId="2758598640" sldId="1341"/>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F847B1EA-587A-713A-F378-F9552F8CAD32}" dt="2024-03-04T12:58:06.200" v="0"/>
              <pc2:cmMkLst xmlns:pc2="http://schemas.microsoft.com/office/powerpoint/2019/9/main/command">
                <pc:docMk/>
                <pc:sldMk cId="2758598640" sldId="1341"/>
                <pc2:cmMk id="{BAA0E707-0DF7-4DFD-9ED8-9A88BFC59EFC}"/>
              </pc2:cmMkLst>
              <pc226:cmRplyChg chg="add">
                <pc226:chgData name="Muffoletto, Jamie" userId="S::jamie.muffoletto@tea.texas.gov::daf1e3c6-8137-448a-b141-d23049d419b5" providerId="AD" clId="Web-{F847B1EA-587A-713A-F378-F9552F8CAD32}" dt="2024-03-04T12:58:06.200" v="0"/>
                <pc2:cmRplyMkLst xmlns:pc2="http://schemas.microsoft.com/office/powerpoint/2019/9/main/command">
                  <pc:docMk/>
                  <pc:sldMk cId="2758598640" sldId="1341"/>
                  <pc2:cmMk id="{BAA0E707-0DF7-4DFD-9ED8-9A88BFC59EFC}"/>
                  <pc2:cmRplyMk id="{E2151F15-F163-4A35-B9EC-784AB706ECA8}"/>
                </pc2:cmRplyMkLst>
              </pc226:cmRplyChg>
            </pc226:cmChg>
          </p:ext>
        </pc:extLst>
      </pc:sldChg>
    </pc:docChg>
  </pc:docChgLst>
  <pc:docChgLst>
    <pc:chgData name="Ollervidez, Leticia" userId="S::leticia.ollervidez@tea.texas.gov::12ccd2a1-d554-4cac-b492-4e314c2b5f8f" providerId="AD" clId="Web-{99C84585-C4BC-1BF6-4029-B04C17C6EADF}"/>
    <pc:docChg chg="modSld">
      <pc:chgData name="Ollervidez, Leticia" userId="S::leticia.ollervidez@tea.texas.gov::12ccd2a1-d554-4cac-b492-4e314c2b5f8f" providerId="AD" clId="Web-{99C84585-C4BC-1BF6-4029-B04C17C6EADF}" dt="2024-03-04T14:54:27.393" v="5" actId="14100"/>
      <pc:docMkLst>
        <pc:docMk/>
      </pc:docMkLst>
      <pc:sldChg chg="addSp delSp modSp">
        <pc:chgData name="Ollervidez, Leticia" userId="S::leticia.ollervidez@tea.texas.gov::12ccd2a1-d554-4cac-b492-4e314c2b5f8f" providerId="AD" clId="Web-{99C84585-C4BC-1BF6-4029-B04C17C6EADF}" dt="2024-03-04T14:54:27.393" v="5" actId="14100"/>
        <pc:sldMkLst>
          <pc:docMk/>
          <pc:sldMk cId="3372854681" sldId="1345"/>
        </pc:sldMkLst>
        <pc:spChg chg="mod">
          <ac:chgData name="Ollervidez, Leticia" userId="S::leticia.ollervidez@tea.texas.gov::12ccd2a1-d554-4cac-b492-4e314c2b5f8f" providerId="AD" clId="Web-{99C84585-C4BC-1BF6-4029-B04C17C6EADF}" dt="2024-03-04T14:54:27.393" v="5" actId="14100"/>
          <ac:spMkLst>
            <pc:docMk/>
            <pc:sldMk cId="3372854681" sldId="1345"/>
            <ac:spMk id="2" creationId="{BCACBEB1-B82A-D8C4-DF37-15B20D10245B}"/>
          </ac:spMkLst>
        </pc:spChg>
        <pc:picChg chg="add mod">
          <ac:chgData name="Ollervidez, Leticia" userId="S::leticia.ollervidez@tea.texas.gov::12ccd2a1-d554-4cac-b492-4e314c2b5f8f" providerId="AD" clId="Web-{99C84585-C4BC-1BF6-4029-B04C17C6EADF}" dt="2024-03-04T14:54:22.096" v="4" actId="1076"/>
          <ac:picMkLst>
            <pc:docMk/>
            <pc:sldMk cId="3372854681" sldId="1345"/>
            <ac:picMk id="4" creationId="{2DA577B5-3108-49C1-BEBA-7A1A6BFD80EF}"/>
          </ac:picMkLst>
        </pc:picChg>
        <pc:picChg chg="del">
          <ac:chgData name="Ollervidez, Leticia" userId="S::leticia.ollervidez@tea.texas.gov::12ccd2a1-d554-4cac-b492-4e314c2b5f8f" providerId="AD" clId="Web-{99C84585-C4BC-1BF6-4029-B04C17C6EADF}" dt="2024-03-04T14:53:57.783" v="0"/>
          <ac:picMkLst>
            <pc:docMk/>
            <pc:sldMk cId="3372854681" sldId="1345"/>
            <ac:picMk id="6" creationId="{C4D984C8-5BF6-595B-2124-A04EF3A804B8}"/>
          </ac:picMkLst>
        </pc:picChg>
      </pc:sldChg>
    </pc:docChg>
  </pc:docChgLst>
  <pc:docChgLst>
    <pc:chgData name="Hanson, Terri" userId="a02fd813-d4f3-43fd-83dd-7393041517de" providerId="ADAL" clId="{53E2BB5A-7937-4880-B938-E4475A8FB5C7}"/>
    <pc:docChg chg="">
      <pc:chgData name="Hanson, Terri" userId="a02fd813-d4f3-43fd-83dd-7393041517de" providerId="ADAL" clId="{53E2BB5A-7937-4880-B938-E4475A8FB5C7}" dt="2024-07-18T23:13:02.797" v="15"/>
      <pc:docMkLst>
        <pc:docMk/>
      </pc:docMkLst>
      <pc:sldChg chg="addCm">
        <pc:chgData name="Hanson, Terri" userId="a02fd813-d4f3-43fd-83dd-7393041517de" providerId="ADAL" clId="{53E2BB5A-7937-4880-B938-E4475A8FB5C7}" dt="2024-07-17T11:55:55.467" v="0"/>
        <pc:sldMkLst>
          <pc:docMk/>
          <pc:sldMk cId="101772985" sldId="43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1:55:55.467" v="0"/>
              <pc2:cmMkLst xmlns:pc2="http://schemas.microsoft.com/office/powerpoint/2019/9/main/command">
                <pc:docMk/>
                <pc:sldMk cId="101772985" sldId="430"/>
                <pc2:cmMk id="{66E45C86-E313-4B61-89BC-001E025DE534}"/>
              </pc2:cmMkLst>
            </pc226:cmChg>
          </p:ext>
        </pc:extLst>
      </pc:sldChg>
      <pc:sldChg chg="modCm">
        <pc:chgData name="Hanson, Terri" userId="a02fd813-d4f3-43fd-83dd-7393041517de" providerId="ADAL" clId="{53E2BB5A-7937-4880-B938-E4475A8FB5C7}" dt="2024-07-17T12:28:34.608" v="9"/>
        <pc:sldMkLst>
          <pc:docMk/>
          <pc:sldMk cId="524108509" sldId="2145706999"/>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53E2BB5A-7937-4880-B938-E4475A8FB5C7}" dt="2024-07-17T12:28:34.608" v="9"/>
              <pc2:cmMkLst xmlns:pc2="http://schemas.microsoft.com/office/powerpoint/2019/9/main/command">
                <pc:docMk/>
                <pc:sldMk cId="524108509" sldId="2145706999"/>
                <pc2:cmMk id="{65FBD158-BE0E-47C2-BB6F-D8599CEBDB9C}"/>
              </pc2:cmMkLst>
              <pc226:cmRplyChg chg="add">
                <pc226:chgData name="Hanson, Terri" userId="a02fd813-d4f3-43fd-83dd-7393041517de" providerId="ADAL" clId="{53E2BB5A-7937-4880-B938-E4475A8FB5C7}" dt="2024-07-17T12:28:34.608" v="9"/>
                <pc2:cmRplyMkLst xmlns:pc2="http://schemas.microsoft.com/office/powerpoint/2019/9/main/command">
                  <pc:docMk/>
                  <pc:sldMk cId="524108509" sldId="2145706999"/>
                  <pc2:cmMk id="{65FBD158-BE0E-47C2-BB6F-D8599CEBDB9C}"/>
                  <pc2:cmRplyMk id="{339D42F1-E482-409D-9CA0-F9242962DFA9}"/>
                </pc2:cmRplyMkLst>
              </pc226:cmRplyChg>
            </pc226:cmChg>
          </p:ext>
        </pc:extLst>
      </pc:sldChg>
      <pc:sldChg chg="addCm">
        <pc:chgData name="Hanson, Terri" userId="a02fd813-d4f3-43fd-83dd-7393041517de" providerId="ADAL" clId="{53E2BB5A-7937-4880-B938-E4475A8FB5C7}" dt="2024-07-17T12:32:31.172" v="10"/>
        <pc:sldMkLst>
          <pc:docMk/>
          <pc:sldMk cId="3980009264" sldId="214570705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32:31.172" v="10"/>
              <pc2:cmMkLst xmlns:pc2="http://schemas.microsoft.com/office/powerpoint/2019/9/main/command">
                <pc:docMk/>
                <pc:sldMk cId="3980009264" sldId="2145707058"/>
                <pc2:cmMk id="{05EAD077-7EE9-4043-A908-657DE76DBA83}"/>
              </pc2:cmMkLst>
            </pc226:cmChg>
          </p:ext>
        </pc:extLst>
      </pc:sldChg>
      <pc:sldChg chg="modCm">
        <pc:chgData name="Hanson, Terri" userId="a02fd813-d4f3-43fd-83dd-7393041517de" providerId="ADAL" clId="{53E2BB5A-7937-4880-B938-E4475A8FB5C7}" dt="2024-07-17T12:34:47.110" v="11"/>
        <pc:sldMkLst>
          <pc:docMk/>
          <pc:sldMk cId="2534484637" sldId="2145707062"/>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53E2BB5A-7937-4880-B938-E4475A8FB5C7}" dt="2024-07-17T12:34:47.110" v="11"/>
              <pc2:cmMkLst xmlns:pc2="http://schemas.microsoft.com/office/powerpoint/2019/9/main/command">
                <pc:docMk/>
                <pc:sldMk cId="2534484637" sldId="2145707062"/>
                <pc2:cmMk id="{76B4FC47-961C-4972-8515-1D8949328331}"/>
              </pc2:cmMkLst>
              <pc226:cmRplyChg chg="add">
                <pc226:chgData name="Hanson, Terri" userId="a02fd813-d4f3-43fd-83dd-7393041517de" providerId="ADAL" clId="{53E2BB5A-7937-4880-B938-E4475A8FB5C7}" dt="2024-07-17T12:34:47.110" v="11"/>
                <pc2:cmRplyMkLst xmlns:pc2="http://schemas.microsoft.com/office/powerpoint/2019/9/main/command">
                  <pc:docMk/>
                  <pc:sldMk cId="2534484637" sldId="2145707062"/>
                  <pc2:cmMk id="{76B4FC47-961C-4972-8515-1D8949328331}"/>
                  <pc2:cmRplyMk id="{1868BE91-559B-42EB-9142-D1512402C0A7}"/>
                </pc2:cmRplyMkLst>
              </pc226:cmRplyChg>
            </pc226:cmChg>
          </p:ext>
        </pc:extLst>
      </pc:sldChg>
      <pc:sldChg chg="addCm">
        <pc:chgData name="Hanson, Terri" userId="a02fd813-d4f3-43fd-83dd-7393041517de" providerId="ADAL" clId="{53E2BB5A-7937-4880-B938-E4475A8FB5C7}" dt="2024-07-17T12:23:51.908" v="6"/>
        <pc:sldMkLst>
          <pc:docMk/>
          <pc:sldMk cId="2580323206" sldId="214570706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23:51.908" v="6"/>
              <pc2:cmMkLst xmlns:pc2="http://schemas.microsoft.com/office/powerpoint/2019/9/main/command">
                <pc:docMk/>
                <pc:sldMk cId="2580323206" sldId="2145707064"/>
                <pc2:cmMk id="{5AC5D919-D44D-4169-B054-FFE0A8DB6928}"/>
              </pc2:cmMkLst>
            </pc226:cmChg>
          </p:ext>
        </pc:extLst>
      </pc:sldChg>
      <pc:sldChg chg="addCm">
        <pc:chgData name="Hanson, Terri" userId="a02fd813-d4f3-43fd-83dd-7393041517de" providerId="ADAL" clId="{53E2BB5A-7937-4880-B938-E4475A8FB5C7}" dt="2024-07-17T12:24:00.416" v="7"/>
        <pc:sldMkLst>
          <pc:docMk/>
          <pc:sldMk cId="4082293692" sldId="214570706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24:00.416" v="7"/>
              <pc2:cmMkLst xmlns:pc2="http://schemas.microsoft.com/office/powerpoint/2019/9/main/command">
                <pc:docMk/>
                <pc:sldMk cId="4082293692" sldId="2145707065"/>
                <pc2:cmMk id="{0A2B763D-8CE3-4623-9E24-DC1A872623AA}"/>
              </pc2:cmMkLst>
            </pc226:cmChg>
          </p:ext>
        </pc:extLst>
      </pc:sldChg>
      <pc:sldChg chg="addCm">
        <pc:chgData name="Hanson, Terri" userId="a02fd813-d4f3-43fd-83dd-7393041517de" providerId="ADAL" clId="{53E2BB5A-7937-4880-B938-E4475A8FB5C7}" dt="2024-07-17T12:26:09.492" v="8"/>
        <pc:sldMkLst>
          <pc:docMk/>
          <pc:sldMk cId="3959432198" sldId="214570706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26:09.492" v="8"/>
              <pc2:cmMkLst xmlns:pc2="http://schemas.microsoft.com/office/powerpoint/2019/9/main/command">
                <pc:docMk/>
                <pc:sldMk cId="3959432198" sldId="2145707069"/>
                <pc2:cmMk id="{1B2D4224-2DF6-4853-A43C-3A5E8B4CDB16}"/>
              </pc2:cmMkLst>
            </pc226:cmChg>
          </p:ext>
        </pc:extLst>
      </pc:sldChg>
      <pc:sldChg chg="addCm modCm">
        <pc:chgData name="Hanson, Terri" userId="a02fd813-d4f3-43fd-83dd-7393041517de" providerId="ADAL" clId="{53E2BB5A-7937-4880-B938-E4475A8FB5C7}" dt="2024-07-18T23:13:02.797" v="15"/>
        <pc:sldMkLst>
          <pc:docMk/>
          <pc:sldMk cId="3434244511" sldId="2145707080"/>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53E2BB5A-7937-4880-B938-E4475A8FB5C7}" dt="2024-07-18T23:13:02.797" v="15"/>
              <pc2:cmMkLst xmlns:pc2="http://schemas.microsoft.com/office/powerpoint/2019/9/main/command">
                <pc:docMk/>
                <pc:sldMk cId="3434244511" sldId="2145707080"/>
                <pc2:cmMk id="{57566DA2-1D2F-4D5B-BDCF-CF6E03422092}"/>
              </pc2:cmMkLst>
              <pc226:cmRplyChg chg="add mod">
                <pc226:chgData name="Hanson, Terri" userId="a02fd813-d4f3-43fd-83dd-7393041517de" providerId="ADAL" clId="{53E2BB5A-7937-4880-B938-E4475A8FB5C7}" dt="2024-07-18T23:13:02.797" v="15"/>
                <pc2:cmRplyMkLst xmlns:pc2="http://schemas.microsoft.com/office/powerpoint/2019/9/main/command">
                  <pc:docMk/>
                  <pc:sldMk cId="3434244511" sldId="2145707080"/>
                  <pc2:cmMk id="{57566DA2-1D2F-4D5B-BDCF-CF6E03422092}"/>
                  <pc2:cmRplyMk id="{00A063E1-59F8-460A-BE2F-0EA4F1C731AE}"/>
                </pc2:cmRplyMkLst>
              </pc226:cmRplyChg>
            </pc226:cmChg>
          </p:ext>
        </pc:extLst>
      </pc:sldChg>
      <pc:sldChg chg="addCm">
        <pc:chgData name="Hanson, Terri" userId="a02fd813-d4f3-43fd-83dd-7393041517de" providerId="ADAL" clId="{53E2BB5A-7937-4880-B938-E4475A8FB5C7}" dt="2024-07-17T12:15:38.959" v="2"/>
        <pc:sldMkLst>
          <pc:docMk/>
          <pc:sldMk cId="2838241820" sldId="214570709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15:38.959" v="2"/>
              <pc2:cmMkLst xmlns:pc2="http://schemas.microsoft.com/office/powerpoint/2019/9/main/command">
                <pc:docMk/>
                <pc:sldMk cId="2838241820" sldId="2145707093"/>
                <pc2:cmMk id="{2E1E188E-5CA8-4F53-9A12-C03235447AC3}"/>
              </pc2:cmMkLst>
            </pc226:cmChg>
          </p:ext>
        </pc:extLst>
      </pc:sldChg>
      <pc:sldChg chg="addCm modCm">
        <pc:chgData name="Hanson, Terri" userId="a02fd813-d4f3-43fd-83dd-7393041517de" providerId="ADAL" clId="{53E2BB5A-7937-4880-B938-E4475A8FB5C7}" dt="2024-07-17T12:23:14.453" v="5"/>
        <pc:sldMkLst>
          <pc:docMk/>
          <pc:sldMk cId="4045583481" sldId="2145707107"/>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53E2BB5A-7937-4880-B938-E4475A8FB5C7}" dt="2024-07-17T12:23:14.453" v="5"/>
              <pc2:cmMkLst xmlns:pc2="http://schemas.microsoft.com/office/powerpoint/2019/9/main/command">
                <pc:docMk/>
                <pc:sldMk cId="4045583481" sldId="2145707107"/>
                <pc2:cmMk id="{98FC7E8E-E3AC-48A8-A9E9-7E479D457D93}"/>
              </pc2:cmMkLst>
            </pc226:cmChg>
          </p:ext>
        </pc:extLst>
      </pc:sldChg>
      <pc:sldChg chg="modCm">
        <pc:chgData name="Hanson, Terri" userId="a02fd813-d4f3-43fd-83dd-7393041517de" providerId="ADAL" clId="{53E2BB5A-7937-4880-B938-E4475A8FB5C7}" dt="2024-07-18T23:10:28.611" v="12"/>
        <pc:sldMkLst>
          <pc:docMk/>
          <pc:sldMk cId="2895523577" sldId="2145707110"/>
        </pc:sldMkLst>
        <pc:extLst>
          <p:ext xmlns:p="http://schemas.openxmlformats.org/presentationml/2006/main" uri="{D6D511B9-2390-475A-947B-AFAB55BFBCF1}">
            <pc226:cmChg xmlns:pc226="http://schemas.microsoft.com/office/powerpoint/2022/06/main/command" chg="mod">
              <pc226:chgData name="Hanson, Terri" userId="a02fd813-d4f3-43fd-83dd-7393041517de" providerId="ADAL" clId="{53E2BB5A-7937-4880-B938-E4475A8FB5C7}" dt="2024-07-18T23:10:28.611" v="12"/>
              <pc2:cmMkLst xmlns:pc2="http://schemas.microsoft.com/office/powerpoint/2019/9/main/command">
                <pc:docMk/>
                <pc:sldMk cId="2895523577" sldId="2145707110"/>
                <pc2:cmMk id="{076EA257-CB08-42DC-9886-D6626E2F1562}"/>
              </pc2:cmMkLst>
              <pc226:cmRplyChg chg="add">
                <pc226:chgData name="Hanson, Terri" userId="a02fd813-d4f3-43fd-83dd-7393041517de" providerId="ADAL" clId="{53E2BB5A-7937-4880-B938-E4475A8FB5C7}" dt="2024-07-17T12:12:00.889" v="1"/>
                <pc2:cmRplyMkLst xmlns:pc2="http://schemas.microsoft.com/office/powerpoint/2019/9/main/command">
                  <pc:docMk/>
                  <pc:sldMk cId="2895523577" sldId="2145707110"/>
                  <pc2:cmMk id="{076EA257-CB08-42DC-9886-D6626E2F1562}"/>
                  <pc2:cmRplyMk id="{F1EC91EB-5AB5-4933-B14C-9FD566A00B8F}"/>
                </pc2:cmRplyMkLst>
              </pc226:cmRplyChg>
            </pc226:cmChg>
          </p:ext>
        </pc:extLst>
      </pc:sldChg>
    </pc:docChg>
  </pc:docChgLst>
  <pc:docChgLst>
    <pc:chgData name="Muffoletto, Jamie" userId="S::jamie.muffoletto@tea.texas.gov::daf1e3c6-8137-448a-b141-d23049d419b5" providerId="AD" clId="Web-{52F2F55C-611D-4898-B534-27412F3A5B2A}"/>
    <pc:docChg chg="modSld">
      <pc:chgData name="Muffoletto, Jamie" userId="S::jamie.muffoletto@tea.texas.gov::daf1e3c6-8137-448a-b141-d23049d419b5" providerId="AD" clId="Web-{52F2F55C-611D-4898-B534-27412F3A5B2A}" dt="2024-06-07T17:57:11.389" v="0"/>
      <pc:docMkLst>
        <pc:docMk/>
      </pc:docMkLst>
      <pc:sldChg chg="modSp">
        <pc:chgData name="Muffoletto, Jamie" userId="S::jamie.muffoletto@tea.texas.gov::daf1e3c6-8137-448a-b141-d23049d419b5" providerId="AD" clId="Web-{52F2F55C-611D-4898-B534-27412F3A5B2A}" dt="2024-06-07T17:57:11.389" v="0"/>
        <pc:sldMkLst>
          <pc:docMk/>
          <pc:sldMk cId="2574992220" sldId="2145706922"/>
        </pc:sldMkLst>
        <pc:spChg chg="mod">
          <ac:chgData name="Muffoletto, Jamie" userId="S::jamie.muffoletto@tea.texas.gov::daf1e3c6-8137-448a-b141-d23049d419b5" providerId="AD" clId="Web-{52F2F55C-611D-4898-B534-27412F3A5B2A}" dt="2024-06-07T17:57:11.389" v="0"/>
          <ac:spMkLst>
            <pc:docMk/>
            <pc:sldMk cId="2574992220" sldId="2145706922"/>
            <ac:spMk id="11" creationId="{B0773B04-EA28-7C3E-6372-D181D8E283EE}"/>
          </ac:spMkLst>
        </pc:spChg>
      </pc:sldChg>
    </pc:docChg>
  </pc:docChgLst>
  <pc:docChgLst>
    <pc:chgData name="Hanson, Terri" userId="a02fd813-d4f3-43fd-83dd-7393041517de" providerId="ADAL" clId="{D745F9A7-97EF-422E-9FFA-4CBC10F739C3}"/>
    <pc:docChg chg="">
      <pc:chgData name="Hanson, Terri" userId="a02fd813-d4f3-43fd-83dd-7393041517de" providerId="ADAL" clId="{D745F9A7-97EF-422E-9FFA-4CBC10F739C3}" dt="2024-03-12T16:18:10.863" v="11"/>
      <pc:docMkLst>
        <pc:docMk/>
      </pc:docMkLst>
      <pc:sldChg chg="addCm modCm">
        <pc:chgData name="Hanson, Terri" userId="a02fd813-d4f3-43fd-83dd-7393041517de" providerId="ADAL" clId="{D745F9A7-97EF-422E-9FFA-4CBC10F739C3}" dt="2024-03-12T16:18:10.863" v="11"/>
        <pc:sldMkLst>
          <pc:docMk/>
          <pc:sldMk cId="2972643837" sldId="134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2T16:18:10.863" v="11"/>
              <pc2:cmMkLst xmlns:pc2="http://schemas.microsoft.com/office/powerpoint/2019/9/main/command">
                <pc:docMk/>
                <pc:sldMk cId="2972643837" sldId="1344"/>
                <pc2:cmMk id="{D2D5A1DA-3168-4566-B573-6503B299E2F9}"/>
              </pc2:cmMkLst>
              <pc226:cmRplyChg chg="add mod">
                <pc226:chgData name="Hanson, Terri" userId="a02fd813-d4f3-43fd-83dd-7393041517de" providerId="ADAL" clId="{D745F9A7-97EF-422E-9FFA-4CBC10F739C3}" dt="2024-03-12T16:18:10.863" v="11"/>
                <pc2:cmRplyMkLst xmlns:pc2="http://schemas.microsoft.com/office/powerpoint/2019/9/main/command">
                  <pc:docMk/>
                  <pc:sldMk cId="2972643837" sldId="1344"/>
                  <pc2:cmMk id="{D2D5A1DA-3168-4566-B573-6503B299E2F9}"/>
                  <pc2:cmRplyMk id="{99933E97-399B-4E6B-B5F0-21B65BDE85F5}"/>
                </pc2:cmRplyMkLst>
              </pc226:cmRplyChg>
            </pc226:cmChg>
          </p:ext>
        </pc:extLst>
      </pc:sldChg>
      <pc:sldChg chg="addCm modCm">
        <pc:chgData name="Hanson, Terri" userId="a02fd813-d4f3-43fd-83dd-7393041517de" providerId="ADAL" clId="{D745F9A7-97EF-422E-9FFA-4CBC10F739C3}" dt="2024-03-11T17:04:43.887" v="1"/>
        <pc:sldMkLst>
          <pc:docMk/>
          <pc:sldMk cId="1251650585" sldId="2145707006"/>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04:43.887" v="1"/>
              <pc2:cmMkLst xmlns:pc2="http://schemas.microsoft.com/office/powerpoint/2019/9/main/command">
                <pc:docMk/>
                <pc:sldMk cId="1251650585" sldId="2145707006"/>
                <pc2:cmMk id="{B27D9D39-99E8-4733-A181-FD14C1175823}"/>
              </pc2:cmMkLst>
            </pc226:cmChg>
            <pc226:cmChg xmlns:pc226="http://schemas.microsoft.com/office/powerpoint/2022/06/main/command" chg="">
              <pc226:chgData name="Hanson, Terri" userId="a02fd813-d4f3-43fd-83dd-7393041517de" providerId="ADAL" clId="{D745F9A7-97EF-422E-9FFA-4CBC10F739C3}" dt="2024-03-11T17:04:16.022" v="0"/>
              <pc2:cmMkLst xmlns:pc2="http://schemas.microsoft.com/office/powerpoint/2019/9/main/command">
                <pc:docMk/>
                <pc:sldMk cId="1251650585" sldId="2145707006"/>
                <pc2:cmMk id="{8467AC76-E431-4B8B-A676-CF4A55CA10A2}"/>
              </pc2:cmMkLst>
              <pc226:cmRplyChg chg="add">
                <pc226:chgData name="Hanson, Terri" userId="a02fd813-d4f3-43fd-83dd-7393041517de" providerId="ADAL" clId="{D745F9A7-97EF-422E-9FFA-4CBC10F739C3}" dt="2024-03-11T17:04:16.022" v="0"/>
                <pc2:cmRplyMkLst xmlns:pc2="http://schemas.microsoft.com/office/powerpoint/2019/9/main/command">
                  <pc:docMk/>
                  <pc:sldMk cId="1251650585" sldId="2145707006"/>
                  <pc2:cmMk id="{8467AC76-E431-4B8B-A676-CF4A55CA10A2}"/>
                  <pc2:cmRplyMk id="{ADEC2035-D796-4343-921A-62A33805D2AC}"/>
                </pc2:cmRplyMkLst>
              </pc226:cmRplyChg>
            </pc226:cmChg>
          </p:ext>
        </pc:extLst>
      </pc:sldChg>
      <pc:sldChg chg="addCm modCm">
        <pc:chgData name="Hanson, Terri" userId="a02fd813-d4f3-43fd-83dd-7393041517de" providerId="ADAL" clId="{D745F9A7-97EF-422E-9FFA-4CBC10F739C3}" dt="2024-03-12T16:11:47.111" v="9" actId="2056"/>
        <pc:sldMkLst>
          <pc:docMk/>
          <pc:sldMk cId="4066764845" sldId="2145707011"/>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745F9A7-97EF-422E-9FFA-4CBC10F739C3}" dt="2024-03-12T16:11:47.111" v="9" actId="2056"/>
              <pc2:cmMkLst xmlns:pc2="http://schemas.microsoft.com/office/powerpoint/2019/9/main/command">
                <pc:docMk/>
                <pc:sldMk cId="4066764845" sldId="2145707011"/>
                <pc2:cmMk id="{18DF5A61-7397-49A4-9DD7-F151082B3F76}"/>
              </pc2:cmMkLst>
            </pc226:cmChg>
          </p:ext>
        </pc:extLst>
      </pc:sldChg>
      <pc:sldChg chg="addCm modCm">
        <pc:chgData name="Hanson, Terri" userId="a02fd813-d4f3-43fd-83dd-7393041517de" providerId="ADAL" clId="{D745F9A7-97EF-422E-9FFA-4CBC10F739C3}" dt="2024-03-12T16:11:47.111" v="9" actId="2056"/>
        <pc:sldMkLst>
          <pc:docMk/>
          <pc:sldMk cId="3501367632" sldId="2145707016"/>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745F9A7-97EF-422E-9FFA-4CBC10F739C3}" dt="2024-03-12T16:11:47.111" v="9" actId="2056"/>
              <pc2:cmMkLst xmlns:pc2="http://schemas.microsoft.com/office/powerpoint/2019/9/main/command">
                <pc:docMk/>
                <pc:sldMk cId="3501367632" sldId="2145707016"/>
                <pc2:cmMk id="{D68BE33E-2ECB-41AB-A608-6C63FBEC4835}"/>
              </pc2:cmMkLst>
              <pc226:cmRplyChg chg="add">
                <pc226:chgData name="Hanson, Terri" userId="a02fd813-d4f3-43fd-83dd-7393041517de" providerId="ADAL" clId="{D745F9A7-97EF-422E-9FFA-4CBC10F739C3}" dt="2024-03-11T17:14:59.775" v="6"/>
                <pc2:cmRplyMkLst xmlns:pc2="http://schemas.microsoft.com/office/powerpoint/2019/9/main/command">
                  <pc:docMk/>
                  <pc:sldMk cId="3501367632" sldId="2145707016"/>
                  <pc2:cmMk id="{D68BE33E-2ECB-41AB-A608-6C63FBEC4835}"/>
                  <pc2:cmRplyMk id="{3BB72AF0-7E15-423B-9FBF-A3D379B0F458}"/>
                </pc2:cmRplyMkLst>
              </pc226:cmRplyChg>
            </pc226:cmChg>
          </p:ext>
        </pc:extLst>
      </pc:sldChg>
      <pc:sldChg chg="addCm">
        <pc:chgData name="Hanson, Terri" userId="a02fd813-d4f3-43fd-83dd-7393041517de" providerId="ADAL" clId="{D745F9A7-97EF-422E-9FFA-4CBC10F739C3}" dt="2024-03-11T17:15:52.819" v="7"/>
        <pc:sldMkLst>
          <pc:docMk/>
          <pc:sldMk cId="2720537754" sldId="214570701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15:52.819" v="7"/>
              <pc2:cmMkLst xmlns:pc2="http://schemas.microsoft.com/office/powerpoint/2019/9/main/command">
                <pc:docMk/>
                <pc:sldMk cId="2720537754" sldId="2145707019"/>
                <pc2:cmMk id="{3233BA2D-3D70-4247-8971-36E45075A451}"/>
              </pc2:cmMkLst>
            </pc226:cmChg>
          </p:ext>
        </pc:extLst>
      </pc:sldChg>
      <pc:sldChg chg="addCm">
        <pc:chgData name="Hanson, Terri" userId="a02fd813-d4f3-43fd-83dd-7393041517de" providerId="ADAL" clId="{D745F9A7-97EF-422E-9FFA-4CBC10F739C3}" dt="2024-03-11T17:07:03.521" v="2"/>
        <pc:sldMkLst>
          <pc:docMk/>
          <pc:sldMk cId="1333743469" sldId="214570703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07:03.521" v="2"/>
              <pc2:cmMkLst xmlns:pc2="http://schemas.microsoft.com/office/powerpoint/2019/9/main/command">
                <pc:docMk/>
                <pc:sldMk cId="1333743469" sldId="2145707035"/>
                <pc2:cmMk id="{62BFD54F-0A0D-40E4-83D9-1669C3D6DC1C}"/>
              </pc2:cmMkLst>
            </pc226:cmChg>
          </p:ext>
        </pc:extLst>
      </pc:sldChg>
    </pc:docChg>
  </pc:docChgLst>
  <pc:docChgLst>
    <pc:chgData name="DeSantis, Candice" userId="ebf7425b-4c1c-4725-9788-d1206430aedf" providerId="ADAL" clId="{AB6C0278-0F51-4F7E-B889-1094A1989774}"/>
    <pc:docChg chg="modSld">
      <pc:chgData name="DeSantis, Candice" userId="ebf7425b-4c1c-4725-9788-d1206430aedf" providerId="ADAL" clId="{AB6C0278-0F51-4F7E-B889-1094A1989774}" dt="2024-02-22T16:48:48.393" v="114" actId="20577"/>
      <pc:docMkLst>
        <pc:docMk/>
      </pc:docMkLst>
      <pc:sldChg chg="modSp mod">
        <pc:chgData name="DeSantis, Candice" userId="ebf7425b-4c1c-4725-9788-d1206430aedf" providerId="ADAL" clId="{AB6C0278-0F51-4F7E-B889-1094A1989774}" dt="2024-02-22T16:36:45.212" v="39" actId="20577"/>
        <pc:sldMkLst>
          <pc:docMk/>
          <pc:sldMk cId="3036487181" sldId="2145706919"/>
        </pc:sldMkLst>
        <pc:spChg chg="mod">
          <ac:chgData name="DeSantis, Candice" userId="ebf7425b-4c1c-4725-9788-d1206430aedf" providerId="ADAL" clId="{AB6C0278-0F51-4F7E-B889-1094A1989774}" dt="2024-02-22T16:36:45.212" v="39" actId="20577"/>
          <ac:spMkLst>
            <pc:docMk/>
            <pc:sldMk cId="3036487181" sldId="2145706919"/>
            <ac:spMk id="12" creationId="{ECA94F1D-B058-B160-7052-5BCED1320363}"/>
          </ac:spMkLst>
        </pc:spChg>
      </pc:sldChg>
      <pc:sldChg chg="modSp mod">
        <pc:chgData name="DeSantis, Candice" userId="ebf7425b-4c1c-4725-9788-d1206430aedf" providerId="ADAL" clId="{AB6C0278-0F51-4F7E-B889-1094A1989774}" dt="2024-02-22T16:48:48.393" v="114" actId="20577"/>
        <pc:sldMkLst>
          <pc:docMk/>
          <pc:sldMk cId="2574992220" sldId="2145706922"/>
        </pc:sldMkLst>
        <pc:spChg chg="mod">
          <ac:chgData name="DeSantis, Candice" userId="ebf7425b-4c1c-4725-9788-d1206430aedf" providerId="ADAL" clId="{AB6C0278-0F51-4F7E-B889-1094A1989774}" dt="2024-02-22T16:36:54.375" v="68" actId="20577"/>
          <ac:spMkLst>
            <pc:docMk/>
            <pc:sldMk cId="2574992220" sldId="2145706922"/>
            <ac:spMk id="4" creationId="{9030C576-04C3-107C-650F-650C6A72A6D7}"/>
          </ac:spMkLst>
        </pc:spChg>
        <pc:spChg chg="mod">
          <ac:chgData name="DeSantis, Candice" userId="ebf7425b-4c1c-4725-9788-d1206430aedf" providerId="ADAL" clId="{AB6C0278-0F51-4F7E-B889-1094A1989774}" dt="2024-02-22T16:48:48.393" v="114" actId="20577"/>
          <ac:spMkLst>
            <pc:docMk/>
            <pc:sldMk cId="2574992220" sldId="2145706922"/>
            <ac:spMk id="11" creationId="{B0773B04-EA28-7C3E-6372-D181D8E283EE}"/>
          </ac:spMkLst>
        </pc:spChg>
      </pc:sldChg>
    </pc:docChg>
  </pc:docChgLst>
  <pc:docChgLst>
    <pc:chgData name="Salinas, Alfredo" userId="S::alfredo.salinas@tea.texas.gov::8eb031a1-f34f-4bd0-8b04-be67c643340a" providerId="AD" clId="Web-{30955C07-872D-A1F5-C0E4-6F06175D4771}"/>
    <pc:docChg chg="">
      <pc:chgData name="Salinas, Alfredo" userId="S::alfredo.salinas@tea.texas.gov::8eb031a1-f34f-4bd0-8b04-be67c643340a" providerId="AD" clId="Web-{30955C07-872D-A1F5-C0E4-6F06175D4771}" dt="2024-03-11T20:18:15.908" v="6"/>
      <pc:docMkLst>
        <pc:docMk/>
      </pc:docMkLst>
      <pc:sldChg chg="modCm">
        <pc:chgData name="Salinas, Alfredo" userId="S::alfredo.salinas@tea.texas.gov::8eb031a1-f34f-4bd0-8b04-be67c643340a" providerId="AD" clId="Web-{30955C07-872D-A1F5-C0E4-6F06175D4771}" dt="2024-03-11T20:18:15.908" v="6"/>
        <pc:sldMkLst>
          <pc:docMk/>
          <pc:sldMk cId="2972643837" sldId="1344"/>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8:15.908" v="6"/>
              <pc2:cmMkLst xmlns:pc2="http://schemas.microsoft.com/office/powerpoint/2019/9/main/command">
                <pc:docMk/>
                <pc:sldMk cId="2972643837" sldId="1344"/>
                <pc2:cmMk id="{D2D5A1DA-3168-4566-B573-6503B299E2F9}"/>
              </pc2:cmMkLst>
              <pc226:cmRplyChg chg="add">
                <pc226:chgData name="Salinas, Alfredo" userId="S::alfredo.salinas@tea.texas.gov::8eb031a1-f34f-4bd0-8b04-be67c643340a" providerId="AD" clId="Web-{30955C07-872D-A1F5-C0E4-6F06175D4771}" dt="2024-03-11T20:18:15.908" v="6"/>
                <pc2:cmRplyMkLst xmlns:pc2="http://schemas.microsoft.com/office/powerpoint/2019/9/main/command">
                  <pc:docMk/>
                  <pc:sldMk cId="2972643837" sldId="1344"/>
                  <pc2:cmMk id="{D2D5A1DA-3168-4566-B573-6503B299E2F9}"/>
                  <pc2:cmRplyMk id="{F0735A53-66D9-4152-AE73-1123E488120A}"/>
                </pc2:cmRplyMkLst>
              </pc226:cmRplyChg>
            </pc226:cmChg>
          </p:ext>
        </pc:extLst>
      </pc:sldChg>
      <pc:sldChg chg="modCm">
        <pc:chgData name="Salinas, Alfredo" userId="S::alfredo.salinas@tea.texas.gov::8eb031a1-f34f-4bd0-8b04-be67c643340a" providerId="AD" clId="Web-{30955C07-872D-A1F5-C0E4-6F06175D4771}" dt="2024-03-11T20:14:53.839" v="1"/>
        <pc:sldMkLst>
          <pc:docMk/>
          <pc:sldMk cId="1251650585" sldId="2145707006"/>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4:53.839" v="1"/>
              <pc2:cmMkLst xmlns:pc2="http://schemas.microsoft.com/office/powerpoint/2019/9/main/command">
                <pc:docMk/>
                <pc:sldMk cId="1251650585" sldId="2145707006"/>
                <pc2:cmMk id="{B27D9D39-99E8-4733-A181-FD14C1175823}"/>
              </pc2:cmMkLst>
              <pc226:cmRplyChg chg="add">
                <pc226:chgData name="Salinas, Alfredo" userId="S::alfredo.salinas@tea.texas.gov::8eb031a1-f34f-4bd0-8b04-be67c643340a" providerId="AD" clId="Web-{30955C07-872D-A1F5-C0E4-6F06175D4771}" dt="2024-03-11T20:14:53.839" v="1"/>
                <pc2:cmRplyMkLst xmlns:pc2="http://schemas.microsoft.com/office/powerpoint/2019/9/main/command">
                  <pc:docMk/>
                  <pc:sldMk cId="1251650585" sldId="2145707006"/>
                  <pc2:cmMk id="{B27D9D39-99E8-4733-A181-FD14C1175823}"/>
                  <pc2:cmRplyMk id="{99EE2493-56AB-4A1A-A9AC-E7E474550EBA}"/>
                </pc2:cmRplyMkLst>
              </pc226:cmRplyChg>
            </pc226:cmChg>
            <pc226:cmChg xmlns:pc226="http://schemas.microsoft.com/office/powerpoint/2022/06/main/command" chg="mod modTsk">
              <pc226:chgData name="Salinas, Alfredo" userId="S::alfredo.salinas@tea.texas.gov::8eb031a1-f34f-4bd0-8b04-be67c643340a" providerId="AD" clId="Web-{30955C07-872D-A1F5-C0E4-6F06175D4771}" dt="2024-03-11T20:14:43.135" v="0"/>
              <pc2:cmMkLst xmlns:pc2="http://schemas.microsoft.com/office/powerpoint/2019/9/main/command">
                <pc:docMk/>
                <pc:sldMk cId="1251650585" sldId="2145707006"/>
                <pc2:cmMk id="{8467AC76-E431-4B8B-A676-CF4A55CA10A2}"/>
              </pc2:cmMkLst>
              <pc226:cmRplyChg chg="add">
                <pc226:chgData name="Salinas, Alfredo" userId="S::alfredo.salinas@tea.texas.gov::8eb031a1-f34f-4bd0-8b04-be67c643340a" providerId="AD" clId="Web-{30955C07-872D-A1F5-C0E4-6F06175D4771}" dt="2024-03-11T20:14:43.135" v="0"/>
                <pc2:cmRplyMkLst xmlns:pc2="http://schemas.microsoft.com/office/powerpoint/2019/9/main/command">
                  <pc:docMk/>
                  <pc:sldMk cId="1251650585" sldId="2145707006"/>
                  <pc2:cmMk id="{8467AC76-E431-4B8B-A676-CF4A55CA10A2}"/>
                  <pc2:cmRplyMk id="{BB1DA91D-E1DD-4E66-90AB-8D328845E42B}"/>
                </pc2:cmRplyMkLst>
              </pc226:cmRplyChg>
            </pc226:cmChg>
          </p:ext>
        </pc:extLst>
      </pc:sldChg>
      <pc:sldChg chg="modCm">
        <pc:chgData name="Salinas, Alfredo" userId="S::alfredo.salinas@tea.texas.gov::8eb031a1-f34f-4bd0-8b04-be67c643340a" providerId="AD" clId="Web-{30955C07-872D-A1F5-C0E4-6F06175D4771}" dt="2024-03-11T20:16:02.888" v="2"/>
        <pc:sldMkLst>
          <pc:docMk/>
          <pc:sldMk cId="4066764845" sldId="2145707011"/>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6:02.888" v="2"/>
              <pc2:cmMkLst xmlns:pc2="http://schemas.microsoft.com/office/powerpoint/2019/9/main/command">
                <pc:docMk/>
                <pc:sldMk cId="4066764845" sldId="2145707011"/>
                <pc2:cmMk id="{18DF5A61-7397-49A4-9DD7-F151082B3F76}"/>
              </pc2:cmMkLst>
              <pc226:cmRplyChg chg="add">
                <pc226:chgData name="Salinas, Alfredo" userId="S::alfredo.salinas@tea.texas.gov::8eb031a1-f34f-4bd0-8b04-be67c643340a" providerId="AD" clId="Web-{30955C07-872D-A1F5-C0E4-6F06175D4771}" dt="2024-03-11T20:16:02.888" v="2"/>
                <pc2:cmRplyMkLst xmlns:pc2="http://schemas.microsoft.com/office/powerpoint/2019/9/main/command">
                  <pc:docMk/>
                  <pc:sldMk cId="4066764845" sldId="2145707011"/>
                  <pc2:cmMk id="{18DF5A61-7397-49A4-9DD7-F151082B3F76}"/>
                  <pc2:cmRplyMk id="{6C21F677-B2B2-4B08-B736-2F5B637FB10B}"/>
                </pc2:cmRplyMkLst>
              </pc226:cmRplyChg>
            </pc226:cmChg>
          </p:ext>
        </pc:extLst>
      </pc:sldChg>
      <pc:sldChg chg="modCm">
        <pc:chgData name="Salinas, Alfredo" userId="S::alfredo.salinas@tea.texas.gov::8eb031a1-f34f-4bd0-8b04-be67c643340a" providerId="AD" clId="Web-{30955C07-872D-A1F5-C0E4-6F06175D4771}" dt="2024-03-11T20:16:41.686" v="3"/>
        <pc:sldMkLst>
          <pc:docMk/>
          <pc:sldMk cId="3501367632" sldId="2145707016"/>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6:41.686" v="3"/>
              <pc2:cmMkLst xmlns:pc2="http://schemas.microsoft.com/office/powerpoint/2019/9/main/command">
                <pc:docMk/>
                <pc:sldMk cId="3501367632" sldId="2145707016"/>
                <pc2:cmMk id="{D68BE33E-2ECB-41AB-A608-6C63FBEC4835}"/>
              </pc2:cmMkLst>
              <pc226:cmRplyChg chg="add">
                <pc226:chgData name="Salinas, Alfredo" userId="S::alfredo.salinas@tea.texas.gov::8eb031a1-f34f-4bd0-8b04-be67c643340a" providerId="AD" clId="Web-{30955C07-872D-A1F5-C0E4-6F06175D4771}" dt="2024-03-11T20:16:41.686" v="3"/>
                <pc2:cmRplyMkLst xmlns:pc2="http://schemas.microsoft.com/office/powerpoint/2019/9/main/command">
                  <pc:docMk/>
                  <pc:sldMk cId="3501367632" sldId="2145707016"/>
                  <pc2:cmMk id="{D68BE33E-2ECB-41AB-A608-6C63FBEC4835}"/>
                  <pc2:cmRplyMk id="{9CBF12C5-FAF7-4F83-ACAC-EAA108DF3BD6}"/>
                </pc2:cmRplyMkLst>
              </pc226:cmRplyChg>
            </pc226:cmChg>
          </p:ext>
        </pc:extLst>
      </pc:sldChg>
      <pc:sldChg chg="modCm">
        <pc:chgData name="Salinas, Alfredo" userId="S::alfredo.salinas@tea.texas.gov::8eb031a1-f34f-4bd0-8b04-be67c643340a" providerId="AD" clId="Web-{30955C07-872D-A1F5-C0E4-6F06175D4771}" dt="2024-03-11T20:17:13.187" v="4"/>
        <pc:sldMkLst>
          <pc:docMk/>
          <pc:sldMk cId="2720537754" sldId="2145707019"/>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7:13.187" v="4"/>
              <pc2:cmMkLst xmlns:pc2="http://schemas.microsoft.com/office/powerpoint/2019/9/main/command">
                <pc:docMk/>
                <pc:sldMk cId="2720537754" sldId="2145707019"/>
                <pc2:cmMk id="{3233BA2D-3D70-4247-8971-36E45075A451}"/>
              </pc2:cmMkLst>
              <pc226:cmRplyChg chg="add">
                <pc226:chgData name="Salinas, Alfredo" userId="S::alfredo.salinas@tea.texas.gov::8eb031a1-f34f-4bd0-8b04-be67c643340a" providerId="AD" clId="Web-{30955C07-872D-A1F5-C0E4-6F06175D4771}" dt="2024-03-11T20:17:13.187" v="4"/>
                <pc2:cmRplyMkLst xmlns:pc2="http://schemas.microsoft.com/office/powerpoint/2019/9/main/command">
                  <pc:docMk/>
                  <pc:sldMk cId="2720537754" sldId="2145707019"/>
                  <pc2:cmMk id="{3233BA2D-3D70-4247-8971-36E45075A451}"/>
                  <pc2:cmRplyMk id="{F8833DB8-0F39-4B45-A0CD-0381DC8A8D95}"/>
                </pc2:cmRplyMkLst>
              </pc226:cmRplyChg>
            </pc226:cmChg>
          </p:ext>
        </pc:extLst>
      </pc:sldChg>
      <pc:sldChg chg="modCm">
        <pc:chgData name="Salinas, Alfredo" userId="S::alfredo.salinas@tea.texas.gov::8eb031a1-f34f-4bd0-8b04-be67c643340a" providerId="AD" clId="Web-{30955C07-872D-A1F5-C0E4-6F06175D4771}" dt="2024-03-11T20:17:56.126" v="5"/>
        <pc:sldMkLst>
          <pc:docMk/>
          <pc:sldMk cId="1333743469" sldId="214570703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7:56.126" v="5"/>
              <pc2:cmMkLst xmlns:pc2="http://schemas.microsoft.com/office/powerpoint/2019/9/main/command">
                <pc:docMk/>
                <pc:sldMk cId="1333743469" sldId="2145707035"/>
                <pc2:cmMk id="{62BFD54F-0A0D-40E4-83D9-1669C3D6DC1C}"/>
              </pc2:cmMkLst>
              <pc226:cmRplyChg chg="add">
                <pc226:chgData name="Salinas, Alfredo" userId="S::alfredo.salinas@tea.texas.gov::8eb031a1-f34f-4bd0-8b04-be67c643340a" providerId="AD" clId="Web-{30955C07-872D-A1F5-C0E4-6F06175D4771}" dt="2024-03-11T20:17:56.126" v="5"/>
                <pc2:cmRplyMkLst xmlns:pc2="http://schemas.microsoft.com/office/powerpoint/2019/9/main/command">
                  <pc:docMk/>
                  <pc:sldMk cId="1333743469" sldId="2145707035"/>
                  <pc2:cmMk id="{62BFD54F-0A0D-40E4-83D9-1669C3D6DC1C}"/>
                  <pc2:cmRplyMk id="{76FF06DB-1BDC-49E3-B111-9106ADE22EED}"/>
                </pc2:cmRplyMkLst>
              </pc226:cmRplyChg>
            </pc226:cmChg>
          </p:ext>
        </pc:extLst>
      </pc:sldChg>
    </pc:docChg>
  </pc:docChgLst>
  <pc:docChgLst>
    <pc:chgData name="DeSantis, Candice" userId="ebf7425b-4c1c-4725-9788-d1206430aedf" providerId="ADAL" clId="{F7FC601F-1879-4EFF-B757-072EA7C6BCA4}"/>
    <pc:docChg chg="modSld">
      <pc:chgData name="DeSantis, Candice" userId="ebf7425b-4c1c-4725-9788-d1206430aedf" providerId="ADAL" clId="{F7FC601F-1879-4EFF-B757-072EA7C6BCA4}" dt="2024-03-12T18:53:49.579" v="231" actId="962"/>
      <pc:docMkLst>
        <pc:docMk/>
      </pc:docMkLst>
      <pc:sldChg chg="modSp mod">
        <pc:chgData name="DeSantis, Candice" userId="ebf7425b-4c1c-4725-9788-d1206430aedf" providerId="ADAL" clId="{F7FC601F-1879-4EFF-B757-072EA7C6BCA4}" dt="2024-03-12T18:53:00.326" v="109" actId="962"/>
        <pc:sldMkLst>
          <pc:docMk/>
          <pc:sldMk cId="4066764845" sldId="2145707011"/>
        </pc:sldMkLst>
        <pc:picChg chg="mod">
          <ac:chgData name="DeSantis, Candice" userId="ebf7425b-4c1c-4725-9788-d1206430aedf" providerId="ADAL" clId="{F7FC601F-1879-4EFF-B757-072EA7C6BCA4}" dt="2024-03-12T18:53:00.326" v="109" actId="962"/>
          <ac:picMkLst>
            <pc:docMk/>
            <pc:sldMk cId="4066764845" sldId="2145707011"/>
            <ac:picMk id="5" creationId="{01A78C7E-0619-F040-2405-CB19756D7E5D}"/>
          </ac:picMkLst>
        </pc:picChg>
      </pc:sldChg>
      <pc:sldChg chg="modSp mod">
        <pc:chgData name="DeSantis, Candice" userId="ebf7425b-4c1c-4725-9788-d1206430aedf" providerId="ADAL" clId="{F7FC601F-1879-4EFF-B757-072EA7C6BCA4}" dt="2024-03-12T18:53:25.251" v="173" actId="962"/>
        <pc:sldMkLst>
          <pc:docMk/>
          <pc:sldMk cId="3501367632" sldId="2145707016"/>
        </pc:sldMkLst>
        <pc:picChg chg="mod">
          <ac:chgData name="DeSantis, Candice" userId="ebf7425b-4c1c-4725-9788-d1206430aedf" providerId="ADAL" clId="{F7FC601F-1879-4EFF-B757-072EA7C6BCA4}" dt="2024-03-12T18:53:25.251" v="173" actId="962"/>
          <ac:picMkLst>
            <pc:docMk/>
            <pc:sldMk cId="3501367632" sldId="2145707016"/>
            <ac:picMk id="5" creationId="{14A51C6F-7F8E-1235-B9B2-F71D90C839E8}"/>
          </ac:picMkLst>
        </pc:picChg>
      </pc:sldChg>
      <pc:sldChg chg="modSp mod">
        <pc:chgData name="DeSantis, Candice" userId="ebf7425b-4c1c-4725-9788-d1206430aedf" providerId="ADAL" clId="{F7FC601F-1879-4EFF-B757-072EA7C6BCA4}" dt="2024-03-12T18:53:49.579" v="231" actId="962"/>
        <pc:sldMkLst>
          <pc:docMk/>
          <pc:sldMk cId="2720537754" sldId="2145707019"/>
        </pc:sldMkLst>
        <pc:picChg chg="mod">
          <ac:chgData name="DeSantis, Candice" userId="ebf7425b-4c1c-4725-9788-d1206430aedf" providerId="ADAL" clId="{F7FC601F-1879-4EFF-B757-072EA7C6BCA4}" dt="2024-03-12T18:53:49.579" v="231" actId="962"/>
          <ac:picMkLst>
            <pc:docMk/>
            <pc:sldMk cId="2720537754" sldId="2145707019"/>
            <ac:picMk id="5" creationId="{EBA5A795-A38C-64A5-9881-7F0B2D4E556D}"/>
          </ac:picMkLst>
        </pc:picChg>
      </pc:sldChg>
    </pc:docChg>
  </pc:docChgLst>
  <pc:docChgLst>
    <pc:chgData name="Smith, Lynne" userId="d11b1ec5-3ae3-436f-b974-deaa92253d03" providerId="ADAL" clId="{01BA9F96-1493-4CDB-ADF6-935838599431}"/>
    <pc:docChg chg="custSel addSld modSld sldOrd">
      <pc:chgData name="Smith, Lynne" userId="d11b1ec5-3ae3-436f-b974-deaa92253d03" providerId="ADAL" clId="{01BA9F96-1493-4CDB-ADF6-935838599431}" dt="2024-07-11T15:57:03.413" v="21"/>
      <pc:docMkLst>
        <pc:docMk/>
      </pc:docMkLst>
      <pc:sldChg chg="ord">
        <pc:chgData name="Smith, Lynne" userId="d11b1ec5-3ae3-436f-b974-deaa92253d03" providerId="ADAL" clId="{01BA9F96-1493-4CDB-ADF6-935838599431}" dt="2024-07-11T15:57:03.413" v="21"/>
        <pc:sldMkLst>
          <pc:docMk/>
          <pc:sldMk cId="2750548691" sldId="2145707056"/>
        </pc:sldMkLst>
      </pc:sldChg>
      <pc:sldChg chg="addSp delSp modSp mod modCm">
        <pc:chgData name="Smith, Lynne" userId="d11b1ec5-3ae3-436f-b974-deaa92253d03" providerId="ADAL" clId="{01BA9F96-1493-4CDB-ADF6-935838599431}" dt="2024-07-11T15:56:59.211" v="19"/>
        <pc:sldMkLst>
          <pc:docMk/>
          <pc:sldMk cId="1259641992" sldId="2145707085"/>
        </pc:sldMkLst>
        <pc:picChg chg="del">
          <ac:chgData name="Smith, Lynne" userId="d11b1ec5-3ae3-436f-b974-deaa92253d03" providerId="ADAL" clId="{01BA9F96-1493-4CDB-ADF6-935838599431}" dt="2024-07-11T15:52:59.591" v="8" actId="478"/>
          <ac:picMkLst>
            <pc:docMk/>
            <pc:sldMk cId="1259641992" sldId="2145707085"/>
            <ac:picMk id="2" creationId="{E6B59E69-C5AC-CCBE-3756-A99BBB69A8AF}"/>
          </ac:picMkLst>
        </pc:picChg>
        <pc:picChg chg="add del">
          <ac:chgData name="Smith, Lynne" userId="d11b1ec5-3ae3-436f-b974-deaa92253d03" providerId="ADAL" clId="{01BA9F96-1493-4CDB-ADF6-935838599431}" dt="2024-07-11T15:54:20.743" v="11" actId="478"/>
          <ac:picMkLst>
            <pc:docMk/>
            <pc:sldMk cId="1259641992" sldId="2145707085"/>
            <ac:picMk id="6" creationId="{333D0D2A-C2AD-693F-65FA-420161A96DD6}"/>
          </ac:picMkLst>
        </pc:picChg>
        <pc:picChg chg="add mod">
          <ac:chgData name="Smith, Lynne" userId="d11b1ec5-3ae3-436f-b974-deaa92253d03" providerId="ADAL" clId="{01BA9F96-1493-4CDB-ADF6-935838599431}" dt="2024-07-11T15:54:23.627" v="12" actId="1076"/>
          <ac:picMkLst>
            <pc:docMk/>
            <pc:sldMk cId="1259641992" sldId="2145707085"/>
            <ac:picMk id="9" creationId="{00CC2CE8-499C-8299-3F09-1EA78D36A502}"/>
          </ac:picMkLst>
        </pc:picChg>
        <pc:extLst>
          <p:ext xmlns:p="http://schemas.openxmlformats.org/presentationml/2006/main" uri="{D6D511B9-2390-475A-947B-AFAB55BFBCF1}">
            <pc226:cmChg xmlns:pc226="http://schemas.microsoft.com/office/powerpoint/2022/06/main/command" chg="">
              <pc226:chgData name="Smith, Lynne" userId="d11b1ec5-3ae3-436f-b974-deaa92253d03" providerId="ADAL" clId="{01BA9F96-1493-4CDB-ADF6-935838599431}" dt="2024-07-11T15:56:59.211" v="19"/>
              <pc2:cmMkLst xmlns:pc2="http://schemas.microsoft.com/office/powerpoint/2019/9/main/command">
                <pc:docMk/>
                <pc:sldMk cId="1259641992" sldId="2145707085"/>
                <pc2:cmMk id="{F36A5F44-A0D4-4474-8CB9-9CDF34E4B77D}"/>
              </pc2:cmMkLst>
              <pc226:cmRplyChg chg="add">
                <pc226:chgData name="Smith, Lynne" userId="d11b1ec5-3ae3-436f-b974-deaa92253d03" providerId="ADAL" clId="{01BA9F96-1493-4CDB-ADF6-935838599431}" dt="2024-07-11T15:56:59.211" v="19"/>
                <pc2:cmRplyMkLst xmlns:pc2="http://schemas.microsoft.com/office/powerpoint/2019/9/main/command">
                  <pc:docMk/>
                  <pc:sldMk cId="1259641992" sldId="2145707085"/>
                  <pc2:cmMk id="{F36A5F44-A0D4-4474-8CB9-9CDF34E4B77D}"/>
                  <pc2:cmRplyMk id="{17F8729C-14E9-49A9-A070-54B41B1FD0EA}"/>
                </pc2:cmRplyMkLst>
              </pc226:cmRplyChg>
            </pc226:cmChg>
          </p:ext>
        </pc:extLst>
      </pc:sldChg>
      <pc:sldChg chg="addSp delSp modSp mod modCm">
        <pc:chgData name="Smith, Lynne" userId="d11b1ec5-3ae3-436f-b974-deaa92253d03" providerId="ADAL" clId="{01BA9F96-1493-4CDB-ADF6-935838599431}" dt="2024-07-11T15:56:45.378" v="18"/>
        <pc:sldMkLst>
          <pc:docMk/>
          <pc:sldMk cId="2838241820" sldId="2145707093"/>
        </pc:sldMkLst>
        <pc:picChg chg="del">
          <ac:chgData name="Smith, Lynne" userId="d11b1ec5-3ae3-436f-b974-deaa92253d03" providerId="ADAL" clId="{01BA9F96-1493-4CDB-ADF6-935838599431}" dt="2024-07-11T15:56:11.985" v="13" actId="478"/>
          <ac:picMkLst>
            <pc:docMk/>
            <pc:sldMk cId="2838241820" sldId="2145707093"/>
            <ac:picMk id="5" creationId="{DD657397-ADF8-1AD4-CDD9-906EAC520105}"/>
          </ac:picMkLst>
        </pc:picChg>
        <pc:picChg chg="add mod">
          <ac:chgData name="Smith, Lynne" userId="d11b1ec5-3ae3-436f-b974-deaa92253d03" providerId="ADAL" clId="{01BA9F96-1493-4CDB-ADF6-935838599431}" dt="2024-07-11T15:56:22.575" v="17" actId="1076"/>
          <ac:picMkLst>
            <pc:docMk/>
            <pc:sldMk cId="2838241820" sldId="2145707093"/>
            <ac:picMk id="6" creationId="{DF6255BF-D22F-BDC2-DAA4-048273F6E605}"/>
          </ac:picMkLst>
        </pc:picChg>
        <pc:extLst>
          <p:ext xmlns:p="http://schemas.openxmlformats.org/presentationml/2006/main" uri="{D6D511B9-2390-475A-947B-AFAB55BFBCF1}">
            <pc226:cmChg xmlns:pc226="http://schemas.microsoft.com/office/powerpoint/2022/06/main/command" chg="">
              <pc226:chgData name="Smith, Lynne" userId="d11b1ec5-3ae3-436f-b974-deaa92253d03" providerId="ADAL" clId="{01BA9F96-1493-4CDB-ADF6-935838599431}" dt="2024-07-11T15:56:45.378" v="18"/>
              <pc2:cmMkLst xmlns:pc2="http://schemas.microsoft.com/office/powerpoint/2019/9/main/command">
                <pc:docMk/>
                <pc:sldMk cId="2838241820" sldId="2145707093"/>
                <pc2:cmMk id="{4366B945-80C8-405E-A6A3-A9AAC49822DB}"/>
              </pc2:cmMkLst>
              <pc226:cmRplyChg chg="add">
                <pc226:chgData name="Smith, Lynne" userId="d11b1ec5-3ae3-436f-b974-deaa92253d03" providerId="ADAL" clId="{01BA9F96-1493-4CDB-ADF6-935838599431}" dt="2024-07-11T15:56:45.378" v="18"/>
                <pc2:cmRplyMkLst xmlns:pc2="http://schemas.microsoft.com/office/powerpoint/2019/9/main/command">
                  <pc:docMk/>
                  <pc:sldMk cId="2838241820" sldId="2145707093"/>
                  <pc2:cmMk id="{4366B945-80C8-405E-A6A3-A9AAC49822DB}"/>
                  <pc2:cmRplyMk id="{32516097-9A4E-4BB4-BBEF-D016C602C21D}"/>
                </pc2:cmRplyMkLst>
              </pc226:cmRplyChg>
            </pc226:cmChg>
          </p:ext>
        </pc:extLst>
      </pc:sldChg>
      <pc:sldChg chg="add ord modCm">
        <pc:chgData name="Smith, Lynne" userId="d11b1ec5-3ae3-436f-b974-deaa92253d03" providerId="ADAL" clId="{01BA9F96-1493-4CDB-ADF6-935838599431}" dt="2024-07-08T21:50:08.006" v="6"/>
        <pc:sldMkLst>
          <pc:docMk/>
          <pc:sldMk cId="1561747912" sldId="2145707127"/>
        </pc:sldMkLst>
        <pc:extLst>
          <p:ext xmlns:p="http://schemas.openxmlformats.org/presentationml/2006/main" uri="{D6D511B9-2390-475A-947B-AFAB55BFBCF1}">
            <pc226:cmChg xmlns:pc226="http://schemas.microsoft.com/office/powerpoint/2022/06/main/command" chg="">
              <pc226:chgData name="Smith, Lynne" userId="d11b1ec5-3ae3-436f-b974-deaa92253d03" providerId="ADAL" clId="{01BA9F96-1493-4CDB-ADF6-935838599431}" dt="2024-07-08T21:50:08.006" v="6"/>
              <pc2:cmMkLst xmlns:pc2="http://schemas.microsoft.com/office/powerpoint/2019/9/main/command">
                <pc:docMk/>
                <pc:sldMk cId="1561747912" sldId="2145707127"/>
                <pc2:cmMk id="{96902901-61FF-4889-AC80-4C3CD9212975}"/>
              </pc2:cmMkLst>
              <pc226:cmRplyChg chg="add">
                <pc226:chgData name="Smith, Lynne" userId="d11b1ec5-3ae3-436f-b974-deaa92253d03" providerId="ADAL" clId="{01BA9F96-1493-4CDB-ADF6-935838599431}" dt="2024-07-08T21:50:08.006" v="6"/>
                <pc2:cmRplyMkLst xmlns:pc2="http://schemas.microsoft.com/office/powerpoint/2019/9/main/command">
                  <pc:docMk/>
                  <pc:sldMk cId="1561747912" sldId="2145707127"/>
                  <pc2:cmMk id="{96902901-61FF-4889-AC80-4C3CD9212975}"/>
                  <pc2:cmRplyMk id="{80F8E60A-D657-44F2-A0D9-374509364100}"/>
                </pc2:cmRplyMkLst>
              </pc226:cmRplyChg>
            </pc226:cmChg>
          </p:ext>
        </pc:extLst>
      </pc:sldChg>
      <pc:sldChg chg="add ord">
        <pc:chgData name="Smith, Lynne" userId="d11b1ec5-3ae3-436f-b974-deaa92253d03" providerId="ADAL" clId="{01BA9F96-1493-4CDB-ADF6-935838599431}" dt="2024-07-08T21:49:37.084" v="5"/>
        <pc:sldMkLst>
          <pc:docMk/>
          <pc:sldMk cId="2890398049" sldId="2145707128"/>
        </pc:sldMkLst>
      </pc:sldChg>
    </pc:docChg>
  </pc:docChgLst>
  <pc:docChgLst>
    <pc:chgData name="Muffoletto, Jamie" userId="S::jamie.muffoletto@tea.texas.gov::daf1e3c6-8137-448a-b141-d23049d419b5" providerId="AD" clId="Web-{7B3B238A-E23B-4AFC-8754-045E0F9368EB}"/>
    <pc:docChg chg="modSld">
      <pc:chgData name="Muffoletto, Jamie" userId="S::jamie.muffoletto@tea.texas.gov::daf1e3c6-8137-448a-b141-d23049d419b5" providerId="AD" clId="Web-{7B3B238A-E23B-4AFC-8754-045E0F9368EB}" dt="2024-03-26T14:39:45.154" v="1" actId="20577"/>
      <pc:docMkLst>
        <pc:docMk/>
      </pc:docMkLst>
      <pc:sldChg chg="modSp">
        <pc:chgData name="Muffoletto, Jamie" userId="S::jamie.muffoletto@tea.texas.gov::daf1e3c6-8137-448a-b141-d23049d419b5" providerId="AD" clId="Web-{7B3B238A-E23B-4AFC-8754-045E0F9368EB}" dt="2024-03-26T14:39:45.154" v="1" actId="20577"/>
        <pc:sldMkLst>
          <pc:docMk/>
          <pc:sldMk cId="3180282602" sldId="2145707005"/>
        </pc:sldMkLst>
        <pc:spChg chg="mod">
          <ac:chgData name="Muffoletto, Jamie" userId="S::jamie.muffoletto@tea.texas.gov::daf1e3c6-8137-448a-b141-d23049d419b5" providerId="AD" clId="Web-{7B3B238A-E23B-4AFC-8754-045E0F9368EB}" dt="2024-03-26T14:39:45.154" v="1" actId="20577"/>
          <ac:spMkLst>
            <pc:docMk/>
            <pc:sldMk cId="3180282602" sldId="2145707005"/>
            <ac:spMk id="2" creationId="{A9340FBA-B2B8-749B-6AD9-F86C2D3EA7D5}"/>
          </ac:spMkLst>
        </pc:spChg>
      </pc:sldChg>
    </pc:docChg>
  </pc:docChgLst>
  <pc:docChgLst>
    <pc:chgData name="Adaky, Kathy" userId="8c2da59b-9e4a-4960-a749-115f3818b707" providerId="ADAL" clId="{5457264B-B39A-43F4-8EAB-6C9B5170354C}"/>
    <pc:docChg chg="modSld">
      <pc:chgData name="Adaky, Kathy" userId="8c2da59b-9e4a-4960-a749-115f3818b707" providerId="ADAL" clId="{5457264B-B39A-43F4-8EAB-6C9B5170354C}" dt="2024-07-08T15:06:49.086" v="85"/>
      <pc:docMkLst>
        <pc:docMk/>
      </pc:docMkLst>
      <pc:sldChg chg="modSp mod addCm">
        <pc:chgData name="Adaky, Kathy" userId="8c2da59b-9e4a-4960-a749-115f3818b707" providerId="ADAL" clId="{5457264B-B39A-43F4-8EAB-6C9B5170354C}" dt="2024-07-08T15:06:49.086" v="85"/>
        <pc:sldMkLst>
          <pc:docMk/>
          <pc:sldMk cId="2972643837" sldId="1344"/>
        </pc:sldMkLst>
        <pc:spChg chg="mod">
          <ac:chgData name="Adaky, Kathy" userId="8c2da59b-9e4a-4960-a749-115f3818b707" providerId="ADAL" clId="{5457264B-B39A-43F4-8EAB-6C9B5170354C}" dt="2024-07-08T15:06:34.340" v="84" actId="113"/>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5457264B-B39A-43F4-8EAB-6C9B5170354C}" dt="2024-07-08T15:06:49.086" v="85"/>
              <pc2:cmMkLst xmlns:pc2="http://schemas.microsoft.com/office/powerpoint/2019/9/main/command">
                <pc:docMk/>
                <pc:sldMk cId="2972643837" sldId="1344"/>
                <pc2:cmMk id="{6E52B249-FE10-4FF4-B558-3085AD366F83}"/>
              </pc2:cmMkLst>
            </pc226:cmChg>
          </p:ext>
        </pc:extLst>
      </pc:sldChg>
    </pc:docChg>
  </pc:docChgLst>
  <pc:docChgLst>
    <pc:chgData name="Smith, Lynne" userId="S::lynne.smith@tea.texas.gov::d11b1ec5-3ae3-436f-b974-deaa92253d03" providerId="AD" clId="Web-{2499A93B-0B73-4CB0-9843-B48D7542909D}"/>
    <pc:docChg chg="modSld">
      <pc:chgData name="Smith, Lynne" userId="S::lynne.smith@tea.texas.gov::d11b1ec5-3ae3-436f-b974-deaa92253d03" providerId="AD" clId="Web-{2499A93B-0B73-4CB0-9843-B48D7542909D}" dt="2024-07-08T18:52:46.163" v="16" actId="1076"/>
      <pc:docMkLst>
        <pc:docMk/>
      </pc:docMkLst>
      <pc:sldChg chg="addSp delSp modSp">
        <pc:chgData name="Smith, Lynne" userId="S::lynne.smith@tea.texas.gov::d11b1ec5-3ae3-436f-b974-deaa92253d03" providerId="AD" clId="Web-{2499A93B-0B73-4CB0-9843-B48D7542909D}" dt="2024-07-08T18:52:46.163" v="16" actId="1076"/>
        <pc:sldMkLst>
          <pc:docMk/>
          <pc:sldMk cId="2838241820" sldId="2145707093"/>
        </pc:sldMkLst>
        <pc:spChg chg="mod">
          <ac:chgData name="Smith, Lynne" userId="S::lynne.smith@tea.texas.gov::d11b1ec5-3ae3-436f-b974-deaa92253d03" providerId="AD" clId="Web-{2499A93B-0B73-4CB0-9843-B48D7542909D}" dt="2024-07-08T18:52:01.490" v="13" actId="20577"/>
          <ac:spMkLst>
            <pc:docMk/>
            <pc:sldMk cId="2838241820" sldId="2145707093"/>
            <ac:spMk id="4" creationId="{99DE6283-5174-3171-763D-118BFC467778}"/>
          </ac:spMkLst>
        </pc:spChg>
        <pc:spChg chg="del">
          <ac:chgData name="Smith, Lynne" userId="S::lynne.smith@tea.texas.gov::d11b1ec5-3ae3-436f-b974-deaa92253d03" providerId="AD" clId="Web-{2499A93B-0B73-4CB0-9843-B48D7542909D}" dt="2024-07-08T18:51:40.786" v="8"/>
          <ac:spMkLst>
            <pc:docMk/>
            <pc:sldMk cId="2838241820" sldId="2145707093"/>
            <ac:spMk id="8" creationId="{89904CD1-DD12-18B7-2455-6E09C1F69ACA}"/>
          </ac:spMkLst>
        </pc:spChg>
        <pc:picChg chg="add mod">
          <ac:chgData name="Smith, Lynne" userId="S::lynne.smith@tea.texas.gov::d11b1ec5-3ae3-436f-b974-deaa92253d03" providerId="AD" clId="Web-{2499A93B-0B73-4CB0-9843-B48D7542909D}" dt="2024-07-08T18:52:46.163" v="16" actId="1076"/>
          <ac:picMkLst>
            <pc:docMk/>
            <pc:sldMk cId="2838241820" sldId="2145707093"/>
            <ac:picMk id="2" creationId="{D3513D67-1BBD-1D3B-0612-18CDCA21704D}"/>
          </ac:picMkLst>
        </pc:picChg>
      </pc:sldChg>
    </pc:docChg>
  </pc:docChgLst>
  <pc:docChgLst>
    <pc:chgData name="Smith, Lynne" userId="S::lynne.smith@tea.texas.gov::d11b1ec5-3ae3-436f-b974-deaa92253d03" providerId="AD" clId="Web-{2297C6F0-3044-44D7-83F5-08D0DFCEBB13}"/>
    <pc:docChg chg="modSld">
      <pc:chgData name="Smith, Lynne" userId="S::lynne.smith@tea.texas.gov::d11b1ec5-3ae3-436f-b974-deaa92253d03" providerId="AD" clId="Web-{2297C6F0-3044-44D7-83F5-08D0DFCEBB13}" dt="2024-07-08T20:07:39.579" v="46" actId="1076"/>
      <pc:docMkLst>
        <pc:docMk/>
      </pc:docMkLst>
      <pc:sldChg chg="addSp modSp">
        <pc:chgData name="Smith, Lynne" userId="S::lynne.smith@tea.texas.gov::d11b1ec5-3ae3-436f-b974-deaa92253d03" providerId="AD" clId="Web-{2297C6F0-3044-44D7-83F5-08D0DFCEBB13}" dt="2024-07-08T20:07:39.579" v="46" actId="1076"/>
        <pc:sldMkLst>
          <pc:docMk/>
          <pc:sldMk cId="3949458063" sldId="2145707052"/>
        </pc:sldMkLst>
        <pc:spChg chg="mod">
          <ac:chgData name="Smith, Lynne" userId="S::lynne.smith@tea.texas.gov::d11b1ec5-3ae3-436f-b974-deaa92253d03" providerId="AD" clId="Web-{2297C6F0-3044-44D7-83F5-08D0DFCEBB13}" dt="2024-07-08T20:07:28.501" v="41" actId="20577"/>
          <ac:spMkLst>
            <pc:docMk/>
            <pc:sldMk cId="3949458063" sldId="2145707052"/>
            <ac:spMk id="4" creationId="{99DE6283-5174-3171-763D-118BFC467778}"/>
          </ac:spMkLst>
        </pc:spChg>
        <pc:picChg chg="add mod">
          <ac:chgData name="Smith, Lynne" userId="S::lynne.smith@tea.texas.gov::d11b1ec5-3ae3-436f-b974-deaa92253d03" providerId="AD" clId="Web-{2297C6F0-3044-44D7-83F5-08D0DFCEBB13}" dt="2024-07-08T20:07:39.579" v="46" actId="1076"/>
          <ac:picMkLst>
            <pc:docMk/>
            <pc:sldMk cId="3949458063" sldId="2145707052"/>
            <ac:picMk id="2" creationId="{F98CA340-033D-E966-3CE4-6FE8BFEB4529}"/>
          </ac:picMkLst>
        </pc:picChg>
      </pc:sldChg>
      <pc:sldChg chg="addSp modSp">
        <pc:chgData name="Smith, Lynne" userId="S::lynne.smith@tea.texas.gov::d11b1ec5-3ae3-436f-b974-deaa92253d03" providerId="AD" clId="Web-{2297C6F0-3044-44D7-83F5-08D0DFCEBB13}" dt="2024-07-08T20:01:15.704" v="33" actId="1076"/>
        <pc:sldMkLst>
          <pc:docMk/>
          <pc:sldMk cId="3264525627" sldId="2145707086"/>
        </pc:sldMkLst>
        <pc:spChg chg="mod">
          <ac:chgData name="Smith, Lynne" userId="S::lynne.smith@tea.texas.gov::d11b1ec5-3ae3-436f-b974-deaa92253d03" providerId="AD" clId="Web-{2297C6F0-3044-44D7-83F5-08D0DFCEBB13}" dt="2024-07-08T20:01:10.626" v="31" actId="20577"/>
          <ac:spMkLst>
            <pc:docMk/>
            <pc:sldMk cId="3264525627" sldId="2145707086"/>
            <ac:spMk id="4" creationId="{99DE6283-5174-3171-763D-118BFC467778}"/>
          </ac:spMkLst>
        </pc:spChg>
        <pc:picChg chg="add mod">
          <ac:chgData name="Smith, Lynne" userId="S::lynne.smith@tea.texas.gov::d11b1ec5-3ae3-436f-b974-deaa92253d03" providerId="AD" clId="Web-{2297C6F0-3044-44D7-83F5-08D0DFCEBB13}" dt="2024-07-08T20:01:15.704" v="33" actId="1076"/>
          <ac:picMkLst>
            <pc:docMk/>
            <pc:sldMk cId="3264525627" sldId="2145707086"/>
            <ac:picMk id="2" creationId="{F06F5ED3-6A76-C605-0D6B-20FA046D7B3A}"/>
          </ac:picMkLst>
        </pc:picChg>
      </pc:sldChg>
      <pc:sldChg chg="addSp delSp modSp">
        <pc:chgData name="Smith, Lynne" userId="S::lynne.smith@tea.texas.gov::d11b1ec5-3ae3-436f-b974-deaa92253d03" providerId="AD" clId="Web-{2297C6F0-3044-44D7-83F5-08D0DFCEBB13}" dt="2024-07-08T20:03:47.992" v="39" actId="1076"/>
        <pc:sldMkLst>
          <pc:docMk/>
          <pc:sldMk cId="1550026236" sldId="2145707087"/>
        </pc:sldMkLst>
        <pc:picChg chg="del">
          <ac:chgData name="Smith, Lynne" userId="S::lynne.smith@tea.texas.gov::d11b1ec5-3ae3-436f-b974-deaa92253d03" providerId="AD" clId="Web-{2297C6F0-3044-44D7-83F5-08D0DFCEBB13}" dt="2024-07-08T20:03:27.022" v="34"/>
          <ac:picMkLst>
            <pc:docMk/>
            <pc:sldMk cId="1550026236" sldId="2145707087"/>
            <ac:picMk id="2" creationId="{76DF4D7A-FE4A-4C92-4F99-270A4E57E8DB}"/>
          </ac:picMkLst>
        </pc:picChg>
        <pc:picChg chg="add mod">
          <ac:chgData name="Smith, Lynne" userId="S::lynne.smith@tea.texas.gov::d11b1ec5-3ae3-436f-b974-deaa92253d03" providerId="AD" clId="Web-{2297C6F0-3044-44D7-83F5-08D0DFCEBB13}" dt="2024-07-08T20:03:47.992" v="39" actId="1076"/>
          <ac:picMkLst>
            <pc:docMk/>
            <pc:sldMk cId="1550026236" sldId="2145707087"/>
            <ac:picMk id="5" creationId="{B9D90324-C131-7FF1-C22E-8B20E9B11D04}"/>
          </ac:picMkLst>
        </pc:picChg>
      </pc:sldChg>
    </pc:docChg>
  </pc:docChgLst>
  <pc:docChgLst>
    <pc:chgData name="Ollervidez, Leticia" userId="S::leticia.ollervidez@tea.texas.gov::12ccd2a1-d554-4cac-b492-4e314c2b5f8f" providerId="AD" clId="Web-{F0CCFCAA-15E0-F3DC-398D-8E3F555251B4}"/>
    <pc:docChg chg="modSld">
      <pc:chgData name="Ollervidez, Leticia" userId="S::leticia.ollervidez@tea.texas.gov::12ccd2a1-d554-4cac-b492-4e314c2b5f8f" providerId="AD" clId="Web-{F0CCFCAA-15E0-F3DC-398D-8E3F555251B4}" dt="2024-07-11T15:34:06.414" v="2" actId="1076"/>
      <pc:docMkLst>
        <pc:docMk/>
      </pc:docMkLst>
      <pc:sldChg chg="addSp delSp modSp">
        <pc:chgData name="Ollervidez, Leticia" userId="S::leticia.ollervidez@tea.texas.gov::12ccd2a1-d554-4cac-b492-4e314c2b5f8f" providerId="AD" clId="Web-{F0CCFCAA-15E0-F3DC-398D-8E3F555251B4}" dt="2024-07-11T15:34:06.414" v="2" actId="1076"/>
        <pc:sldMkLst>
          <pc:docMk/>
          <pc:sldMk cId="1921171373" sldId="2145707068"/>
        </pc:sldMkLst>
        <pc:picChg chg="add mod">
          <ac:chgData name="Ollervidez, Leticia" userId="S::leticia.ollervidez@tea.texas.gov::12ccd2a1-d554-4cac-b492-4e314c2b5f8f" providerId="AD" clId="Web-{F0CCFCAA-15E0-F3DC-398D-8E3F555251B4}" dt="2024-07-11T15:34:06.414" v="2" actId="1076"/>
          <ac:picMkLst>
            <pc:docMk/>
            <pc:sldMk cId="1921171373" sldId="2145707068"/>
            <ac:picMk id="2" creationId="{A8B8344F-38B2-B940-9EE4-C6E42CF591C8}"/>
          </ac:picMkLst>
        </pc:picChg>
        <pc:picChg chg="del">
          <ac:chgData name="Ollervidez, Leticia" userId="S::leticia.ollervidez@tea.texas.gov::12ccd2a1-d554-4cac-b492-4e314c2b5f8f" providerId="AD" clId="Web-{F0CCFCAA-15E0-F3DC-398D-8E3F555251B4}" dt="2024-07-11T15:34:01.351" v="0"/>
          <ac:picMkLst>
            <pc:docMk/>
            <pc:sldMk cId="1921171373" sldId="2145707068"/>
            <ac:picMk id="5" creationId="{5C1D4A5C-0C52-8F34-58EA-E2E80289E245}"/>
          </ac:picMkLst>
        </pc:picChg>
      </pc:sldChg>
    </pc:docChg>
  </pc:docChgLst>
  <pc:docChgLst>
    <pc:chgData name="Muffoletto, Jamie" userId="daf1e3c6-8137-448a-b141-d23049d419b5" providerId="ADAL" clId="{469C9A08-AB96-4275-9FDB-E0B0E2DDE91E}"/>
    <pc:docChg chg="modSld">
      <pc:chgData name="Muffoletto, Jamie" userId="daf1e3c6-8137-448a-b141-d23049d419b5" providerId="ADAL" clId="{469C9A08-AB96-4275-9FDB-E0B0E2DDE91E}" dt="2024-07-19T00:34:15.951" v="402" actId="20577"/>
      <pc:docMkLst>
        <pc:docMk/>
      </pc:docMkLst>
      <pc:sldChg chg="delCm">
        <pc:chgData name="Muffoletto, Jamie" userId="daf1e3c6-8137-448a-b141-d23049d419b5" providerId="ADAL" clId="{469C9A08-AB96-4275-9FDB-E0B0E2DDE91E}" dt="2024-07-18T23:58:35.132" v="3"/>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35.132" v="3"/>
              <pc2:cmMkLst xmlns:pc2="http://schemas.microsoft.com/office/powerpoint/2019/9/main/command">
                <pc:docMk/>
                <pc:sldMk cId="101772985" sldId="430"/>
                <pc2:cmMk id="{66E45C86-E313-4B61-89BC-001E025DE534}"/>
              </pc2:cmMkLst>
            </pc226:cmChg>
          </p:ext>
        </pc:extLst>
      </pc:sldChg>
      <pc:sldChg chg="delCm">
        <pc:chgData name="Muffoletto, Jamie" userId="daf1e3c6-8137-448a-b141-d23049d419b5" providerId="ADAL" clId="{469C9A08-AB96-4275-9FDB-E0B0E2DDE91E}" dt="2024-07-18T23:58:46.341" v="5"/>
        <pc:sldMkLst>
          <pc:docMk/>
          <pc:sldMk cId="1471114222" sldId="134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46.341" v="5"/>
              <pc2:cmMkLst xmlns:pc2="http://schemas.microsoft.com/office/powerpoint/2019/9/main/command">
                <pc:docMk/>
                <pc:sldMk cId="1471114222" sldId="1341"/>
                <pc2:cmMk id="{12495854-4831-4862-BBF6-A2E77C32DECC}"/>
              </pc2:cmMkLst>
            </pc226:cmChg>
            <pc226:cmChg xmlns:pc226="http://schemas.microsoft.com/office/powerpoint/2022/06/main/command" chg="del">
              <pc226:chgData name="Muffoletto, Jamie" userId="daf1e3c6-8137-448a-b141-d23049d419b5" providerId="ADAL" clId="{469C9A08-AB96-4275-9FDB-E0B0E2DDE91E}" dt="2024-07-18T23:58:45.065" v="4"/>
              <pc2:cmMkLst xmlns:pc2="http://schemas.microsoft.com/office/powerpoint/2019/9/main/command">
                <pc:docMk/>
                <pc:sldMk cId="1471114222" sldId="1341"/>
                <pc2:cmMk id="{71162C7F-1ACA-441B-A9DD-D19BDE2DC075}"/>
              </pc2:cmMkLst>
            </pc226:cmChg>
          </p:ext>
        </pc:extLst>
      </pc:sldChg>
      <pc:sldChg chg="delCm">
        <pc:chgData name="Muffoletto, Jamie" userId="daf1e3c6-8137-448a-b141-d23049d419b5" providerId="ADAL" clId="{469C9A08-AB96-4275-9FDB-E0B0E2DDE91E}" dt="2024-07-19T00:09:49.603" v="116"/>
        <pc:sldMkLst>
          <pc:docMk/>
          <pc:sldMk cId="2972643837" sldId="134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49.603" v="116"/>
              <pc2:cmMkLst xmlns:pc2="http://schemas.microsoft.com/office/powerpoint/2019/9/main/command">
                <pc:docMk/>
                <pc:sldMk cId="2972643837" sldId="1344"/>
                <pc2:cmMk id="{6E52B249-FE10-4FF4-B558-3085AD366F83}"/>
              </pc2:cmMkLst>
            </pc226:cmChg>
          </p:ext>
        </pc:extLst>
      </pc:sldChg>
      <pc:sldChg chg="modNotesTx">
        <pc:chgData name="Muffoletto, Jamie" userId="daf1e3c6-8137-448a-b141-d23049d419b5" providerId="ADAL" clId="{469C9A08-AB96-4275-9FDB-E0B0E2DDE91E}" dt="2024-07-18T23:59:13.982" v="7" actId="20577"/>
        <pc:sldMkLst>
          <pc:docMk/>
          <pc:sldMk cId="3372854681" sldId="1345"/>
        </pc:sldMkLst>
      </pc:sldChg>
      <pc:sldChg chg="delCm">
        <pc:chgData name="Muffoletto, Jamie" userId="daf1e3c6-8137-448a-b141-d23049d419b5" providerId="ADAL" clId="{469C9A08-AB96-4275-9FDB-E0B0E2DDE91E}" dt="2024-07-18T23:58:25.244" v="0"/>
        <pc:sldMkLst>
          <pc:docMk/>
          <pc:sldMk cId="3036487181" sldId="214570691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25.244" v="0"/>
              <pc2:cmMkLst xmlns:pc2="http://schemas.microsoft.com/office/powerpoint/2019/9/main/command">
                <pc:docMk/>
                <pc:sldMk cId="3036487181" sldId="2145706919"/>
                <pc2:cmMk id="{3F2F488E-D8DE-4421-8D73-4AA96CF186D5}"/>
              </pc2:cmMkLst>
            </pc226:cmChg>
          </p:ext>
        </pc:extLst>
      </pc:sldChg>
      <pc:sldChg chg="delCm">
        <pc:chgData name="Muffoletto, Jamie" userId="daf1e3c6-8137-448a-b141-d23049d419b5" providerId="ADAL" clId="{469C9A08-AB96-4275-9FDB-E0B0E2DDE91E}" dt="2024-07-18T23:58:30.449" v="2"/>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29.666" v="1"/>
              <pc2:cmMkLst xmlns:pc2="http://schemas.microsoft.com/office/powerpoint/2019/9/main/command">
                <pc:docMk/>
                <pc:sldMk cId="2574992220" sldId="2145706922"/>
                <pc2:cmMk id="{F39E8737-AA24-43DC-9667-0E3815C9C1D4}"/>
              </pc2:cmMkLst>
            </pc226:cmChg>
            <pc226:cmChg xmlns:pc226="http://schemas.microsoft.com/office/powerpoint/2022/06/main/command" chg="del">
              <pc226:chgData name="Muffoletto, Jamie" userId="daf1e3c6-8137-448a-b141-d23049d419b5" providerId="ADAL" clId="{469C9A08-AB96-4275-9FDB-E0B0E2DDE91E}" dt="2024-07-18T23:58:30.449" v="2"/>
              <pc2:cmMkLst xmlns:pc2="http://schemas.microsoft.com/office/powerpoint/2019/9/main/command">
                <pc:docMk/>
                <pc:sldMk cId="2574992220" sldId="2145706922"/>
                <pc2:cmMk id="{AA9D1CA3-B009-4507-86BE-84FCFE839B15}"/>
              </pc2:cmMkLst>
            </pc226:cmChg>
          </p:ext>
        </pc:extLst>
      </pc:sldChg>
      <pc:sldChg chg="modSp mod delCm">
        <pc:chgData name="Muffoletto, Jamie" userId="daf1e3c6-8137-448a-b141-d23049d419b5" providerId="ADAL" clId="{469C9A08-AB96-4275-9FDB-E0B0E2DDE91E}" dt="2024-07-19T00:31:55.476" v="363" actId="20577"/>
        <pc:sldMkLst>
          <pc:docMk/>
          <pc:sldMk cId="3860888699" sldId="2145706996"/>
        </pc:sldMkLst>
        <pc:spChg chg="mod">
          <ac:chgData name="Muffoletto, Jamie" userId="daf1e3c6-8137-448a-b141-d23049d419b5" providerId="ADAL" clId="{469C9A08-AB96-4275-9FDB-E0B0E2DDE91E}" dt="2024-07-19T00:31:55.476" v="363" actId="20577"/>
          <ac:spMkLst>
            <pc:docMk/>
            <pc:sldMk cId="3860888699" sldId="2145706996"/>
            <ac:spMk id="3" creationId="{CDA2691E-A851-F209-BC60-BE33C7AF32A2}"/>
          </ac:spMkLst>
        </pc:spChg>
        <pc:picChg chg="mod">
          <ac:chgData name="Muffoletto, Jamie" userId="daf1e3c6-8137-448a-b141-d23049d419b5" providerId="ADAL" clId="{469C9A08-AB96-4275-9FDB-E0B0E2DDE91E}" dt="2024-07-19T00:21:12.563" v="198" actId="962"/>
          <ac:picMkLst>
            <pc:docMk/>
            <pc:sldMk cId="3860888699" sldId="2145706996"/>
            <ac:picMk id="2" creationId="{15189E35-1C59-4978-7AD7-490033AC2B6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42.636" v="98"/>
              <pc2:cmMkLst xmlns:pc2="http://schemas.microsoft.com/office/powerpoint/2019/9/main/command">
                <pc:docMk/>
                <pc:sldMk cId="3860888699" sldId="2145706996"/>
                <pc2:cmMk id="{78229B12-99EE-49CA-AB81-7A8796CE81C8}"/>
              </pc2:cmMkLst>
            </pc226:cmChg>
            <pc226:cmChg xmlns:pc226="http://schemas.microsoft.com/office/powerpoint/2022/06/main/command" chg="del">
              <pc226:chgData name="Muffoletto, Jamie" userId="daf1e3c6-8137-448a-b141-d23049d419b5" providerId="ADAL" clId="{469C9A08-AB96-4275-9FDB-E0B0E2DDE91E}" dt="2024-07-19T00:08:43.375" v="99"/>
              <pc2:cmMkLst xmlns:pc2="http://schemas.microsoft.com/office/powerpoint/2019/9/main/command">
                <pc:docMk/>
                <pc:sldMk cId="3860888699" sldId="2145706996"/>
                <pc2:cmMk id="{19EFA623-AABD-498E-8594-CDDC2B022ABC}"/>
              </pc2:cmMkLst>
            </pc226:cmChg>
            <pc226:cmChg xmlns:pc226="http://schemas.microsoft.com/office/powerpoint/2022/06/main/command" chg="del">
              <pc226:chgData name="Muffoletto, Jamie" userId="daf1e3c6-8137-448a-b141-d23049d419b5" providerId="ADAL" clId="{469C9A08-AB96-4275-9FDB-E0B0E2DDE91E}" dt="2024-07-19T00:08:41.403" v="97"/>
              <pc2:cmMkLst xmlns:pc2="http://schemas.microsoft.com/office/powerpoint/2019/9/main/command">
                <pc:docMk/>
                <pc:sldMk cId="3860888699" sldId="2145706996"/>
                <pc2:cmMk id="{182B36F7-3877-4F5C-AEC3-FF222911FA27}"/>
              </pc2:cmMkLst>
            </pc226:cmChg>
          </p:ext>
        </pc:extLst>
      </pc:sldChg>
      <pc:sldChg chg="delCm">
        <pc:chgData name="Muffoletto, Jamie" userId="daf1e3c6-8137-448a-b141-d23049d419b5" providerId="ADAL" clId="{469C9A08-AB96-4275-9FDB-E0B0E2DDE91E}" dt="2024-07-19T00:09:57.044" v="118"/>
        <pc:sldMkLst>
          <pc:docMk/>
          <pc:sldMk cId="524108509" sldId="214570699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57.044" v="118"/>
              <pc2:cmMkLst xmlns:pc2="http://schemas.microsoft.com/office/powerpoint/2019/9/main/command">
                <pc:docMk/>
                <pc:sldMk cId="524108509" sldId="2145706999"/>
                <pc2:cmMk id="{411FF307-AAA2-44C1-A3A4-31EC4D57772A}"/>
              </pc2:cmMkLst>
            </pc226:cmChg>
            <pc226:cmChg xmlns:pc226="http://schemas.microsoft.com/office/powerpoint/2022/06/main/command" chg="del">
              <pc226:chgData name="Muffoletto, Jamie" userId="daf1e3c6-8137-448a-b141-d23049d419b5" providerId="ADAL" clId="{469C9A08-AB96-4275-9FDB-E0B0E2DDE91E}" dt="2024-07-19T00:09:54.039" v="117"/>
              <pc2:cmMkLst xmlns:pc2="http://schemas.microsoft.com/office/powerpoint/2019/9/main/command">
                <pc:docMk/>
                <pc:sldMk cId="524108509" sldId="2145706999"/>
                <pc2:cmMk id="{65FBD158-BE0E-47C2-BB6F-D8599CEBDB9C}"/>
              </pc2:cmMkLst>
            </pc226:cmChg>
          </p:ext>
        </pc:extLst>
      </pc:sldChg>
      <pc:sldChg chg="modNotesTx">
        <pc:chgData name="Muffoletto, Jamie" userId="daf1e3c6-8137-448a-b141-d23049d419b5" providerId="ADAL" clId="{469C9A08-AB96-4275-9FDB-E0B0E2DDE91E}" dt="2024-07-18T23:59:22.310" v="8" actId="20577"/>
        <pc:sldMkLst>
          <pc:docMk/>
          <pc:sldMk cId="4152844575" sldId="2145707015"/>
        </pc:sldMkLst>
      </pc:sldChg>
      <pc:sldChg chg="modNotesTx">
        <pc:chgData name="Muffoletto, Jamie" userId="daf1e3c6-8137-448a-b141-d23049d419b5" providerId="ADAL" clId="{469C9A08-AB96-4275-9FDB-E0B0E2DDE91E}" dt="2024-07-18T23:59:27.745" v="9" actId="20577"/>
        <pc:sldMkLst>
          <pc:docMk/>
          <pc:sldMk cId="3501367632" sldId="2145707016"/>
        </pc:sldMkLst>
      </pc:sldChg>
      <pc:sldChg chg="modNotesTx">
        <pc:chgData name="Muffoletto, Jamie" userId="daf1e3c6-8137-448a-b141-d23049d419b5" providerId="ADAL" clId="{469C9A08-AB96-4275-9FDB-E0B0E2DDE91E}" dt="2024-07-18T23:59:34.845" v="10" actId="20577"/>
        <pc:sldMkLst>
          <pc:docMk/>
          <pc:sldMk cId="2720537754" sldId="2145707019"/>
        </pc:sldMkLst>
      </pc:sldChg>
      <pc:sldChg chg="delCm">
        <pc:chgData name="Muffoletto, Jamie" userId="daf1e3c6-8137-448a-b141-d23049d419b5" providerId="ADAL" clId="{469C9A08-AB96-4275-9FDB-E0B0E2DDE91E}" dt="2024-07-19T00:10:54.636" v="134"/>
        <pc:sldMkLst>
          <pc:docMk/>
          <pc:sldMk cId="2476851191" sldId="21457070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54.636" v="134"/>
              <pc2:cmMkLst xmlns:pc2="http://schemas.microsoft.com/office/powerpoint/2019/9/main/command">
                <pc:docMk/>
                <pc:sldMk cId="2476851191" sldId="2145707030"/>
                <pc2:cmMk id="{7FD1AC69-0D32-4B7E-8996-5C884561990C}"/>
              </pc2:cmMkLst>
            </pc226:cmChg>
          </p:ext>
        </pc:extLst>
      </pc:sldChg>
      <pc:sldChg chg="modSp mod delCm">
        <pc:chgData name="Muffoletto, Jamie" userId="daf1e3c6-8137-448a-b141-d23049d419b5" providerId="ADAL" clId="{469C9A08-AB96-4275-9FDB-E0B0E2DDE91E}" dt="2024-07-19T00:21:54.392" v="201" actId="20577"/>
        <pc:sldMkLst>
          <pc:docMk/>
          <pc:sldMk cId="4196960040" sldId="2145707034"/>
        </pc:sldMkLst>
        <pc:spChg chg="mod">
          <ac:chgData name="Muffoletto, Jamie" userId="daf1e3c6-8137-448a-b141-d23049d419b5" providerId="ADAL" clId="{469C9A08-AB96-4275-9FDB-E0B0E2DDE91E}" dt="2024-07-19T00:21:54.392" v="201" actId="20577"/>
          <ac:spMkLst>
            <pc:docMk/>
            <pc:sldMk cId="4196960040" sldId="2145707034"/>
            <ac:spMk id="3" creationId="{06942845-BD5A-42C5-A5C4-13339DD507AB}"/>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51.257" v="6"/>
              <pc2:cmMkLst xmlns:pc2="http://schemas.microsoft.com/office/powerpoint/2019/9/main/command">
                <pc:docMk/>
                <pc:sldMk cId="4196960040" sldId="2145707034"/>
                <pc2:cmMk id="{E68F3CA5-47D3-41A3-B3E3-3CA6733D7B41}"/>
              </pc2:cmMkLst>
            </pc226:cmChg>
          </p:ext>
        </pc:extLst>
      </pc:sldChg>
      <pc:sldChg chg="delCm modNotesTx">
        <pc:chgData name="Muffoletto, Jamie" userId="daf1e3c6-8137-448a-b141-d23049d419b5" providerId="ADAL" clId="{469C9A08-AB96-4275-9FDB-E0B0E2DDE91E}" dt="2024-07-18T23:59:45.388" v="12" actId="20577"/>
        <pc:sldMkLst>
          <pc:docMk/>
          <pc:sldMk cId="1333743469" sldId="214570703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9:41.565" v="11"/>
              <pc2:cmMkLst xmlns:pc2="http://schemas.microsoft.com/office/powerpoint/2019/9/main/command">
                <pc:docMk/>
                <pc:sldMk cId="1333743469" sldId="2145707035"/>
                <pc2:cmMk id="{23DC61DE-5600-4CE1-83F4-830659F47203}"/>
              </pc2:cmMkLst>
            </pc226:cmChg>
          </p:ext>
        </pc:extLst>
      </pc:sldChg>
      <pc:sldChg chg="delCm modNotesTx">
        <pc:chgData name="Muffoletto, Jamie" userId="daf1e3c6-8137-448a-b141-d23049d419b5" providerId="ADAL" clId="{469C9A08-AB96-4275-9FDB-E0B0E2DDE91E}" dt="2024-07-19T00:12:14.353" v="142" actId="6549"/>
        <pc:sldMkLst>
          <pc:docMk/>
          <pc:sldMk cId="3938024488" sldId="214570703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05.734" v="119"/>
              <pc2:cmMkLst xmlns:pc2="http://schemas.microsoft.com/office/powerpoint/2019/9/main/command">
                <pc:docMk/>
                <pc:sldMk cId="3938024488" sldId="2145707036"/>
                <pc2:cmMk id="{2DB33AD1-56B4-4350-9258-3219899538FF}"/>
              </pc2:cmMkLst>
            </pc226:cmChg>
          </p:ext>
        </pc:extLst>
      </pc:sldChg>
      <pc:sldChg chg="modSp mod delCm">
        <pc:chgData name="Muffoletto, Jamie" userId="daf1e3c6-8137-448a-b141-d23049d419b5" providerId="ADAL" clId="{469C9A08-AB96-4275-9FDB-E0B0E2DDE91E}" dt="2024-07-19T00:31:39.032" v="358" actId="20577"/>
        <pc:sldMkLst>
          <pc:docMk/>
          <pc:sldMk cId="3679818529" sldId="2145707047"/>
        </pc:sldMkLst>
        <pc:spChg chg="mod">
          <ac:chgData name="Muffoletto, Jamie" userId="daf1e3c6-8137-448a-b141-d23049d419b5" providerId="ADAL" clId="{469C9A08-AB96-4275-9FDB-E0B0E2DDE91E}" dt="2024-07-19T00:31:39.032" v="358" actId="20577"/>
          <ac:spMkLst>
            <pc:docMk/>
            <pc:sldMk cId="3679818529" sldId="2145707047"/>
            <ac:spMk id="3" creationId="{CDA2691E-A851-F209-BC60-BE33C7AF32A2}"/>
          </ac:spMkLst>
        </pc:spChg>
        <pc:picChg chg="mod">
          <ac:chgData name="Muffoletto, Jamie" userId="daf1e3c6-8137-448a-b141-d23049d419b5" providerId="ADAL" clId="{469C9A08-AB96-4275-9FDB-E0B0E2DDE91E}" dt="2024-07-19T00:19:23.833" v="183" actId="962"/>
          <ac:picMkLst>
            <pc:docMk/>
            <pc:sldMk cId="3679818529" sldId="2145707047"/>
            <ac:picMk id="5" creationId="{E0E76057-8630-8A09-EBAE-7EF6506579CB}"/>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35.137" v="95"/>
              <pc2:cmMkLst xmlns:pc2="http://schemas.microsoft.com/office/powerpoint/2019/9/main/command">
                <pc:docMk/>
                <pc:sldMk cId="3679818529" sldId="2145707047"/>
                <pc2:cmMk id="{3AA76809-C222-46E1-B001-D62214A444DF}"/>
              </pc2:cmMkLst>
            </pc226:cmChg>
            <pc226:cmChg xmlns:pc226="http://schemas.microsoft.com/office/powerpoint/2022/06/main/command" chg="del">
              <pc226:chgData name="Muffoletto, Jamie" userId="daf1e3c6-8137-448a-b141-d23049d419b5" providerId="ADAL" clId="{469C9A08-AB96-4275-9FDB-E0B0E2DDE91E}" dt="2024-07-19T00:08:36.331" v="96"/>
              <pc2:cmMkLst xmlns:pc2="http://schemas.microsoft.com/office/powerpoint/2019/9/main/command">
                <pc:docMk/>
                <pc:sldMk cId="3679818529" sldId="2145707047"/>
                <pc2:cmMk id="{838874CF-B035-4715-B1BE-7EAEA503E648}"/>
              </pc2:cmMkLst>
            </pc226:cmChg>
          </p:ext>
        </pc:extLst>
      </pc:sldChg>
      <pc:sldChg chg="modSp mod delCm">
        <pc:chgData name="Muffoletto, Jamie" userId="daf1e3c6-8137-448a-b141-d23049d419b5" providerId="ADAL" clId="{469C9A08-AB96-4275-9FDB-E0B0E2DDE91E}" dt="2024-07-19T00:27:45.507" v="295" actId="20577"/>
        <pc:sldMkLst>
          <pc:docMk/>
          <pc:sldMk cId="3360895106" sldId="2145707048"/>
        </pc:sldMkLst>
        <pc:spChg chg="mod">
          <ac:chgData name="Muffoletto, Jamie" userId="daf1e3c6-8137-448a-b141-d23049d419b5" providerId="ADAL" clId="{469C9A08-AB96-4275-9FDB-E0B0E2DDE91E}" dt="2024-07-19T00:27:45.507" v="295" actId="20577"/>
          <ac:spMkLst>
            <pc:docMk/>
            <pc:sldMk cId="3360895106" sldId="2145707048"/>
            <ac:spMk id="3" creationId="{CDA2691E-A851-F209-BC60-BE33C7AF32A2}"/>
          </ac:spMkLst>
        </pc:spChg>
        <pc:picChg chg="mod">
          <ac:chgData name="Muffoletto, Jamie" userId="daf1e3c6-8137-448a-b141-d23049d419b5" providerId="ADAL" clId="{469C9A08-AB96-4275-9FDB-E0B0E2DDE91E}" dt="2024-07-19T00:20:27.908" v="193" actId="962"/>
          <ac:picMkLst>
            <pc:docMk/>
            <pc:sldMk cId="3360895106" sldId="2145707048"/>
            <ac:picMk id="2" creationId="{26B6864D-1CCF-CE48-F02C-38D84497018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44.551" v="61"/>
              <pc2:cmMkLst xmlns:pc2="http://schemas.microsoft.com/office/powerpoint/2019/9/main/command">
                <pc:docMk/>
                <pc:sldMk cId="3360895106" sldId="2145707048"/>
                <pc2:cmMk id="{6AAFD57C-9DC7-4971-B244-944274698619}"/>
              </pc2:cmMkLst>
            </pc226:cmChg>
            <pc226:cmChg xmlns:pc226="http://schemas.microsoft.com/office/powerpoint/2022/06/main/command" chg="del">
              <pc226:chgData name="Muffoletto, Jamie" userId="daf1e3c6-8137-448a-b141-d23049d419b5" providerId="ADAL" clId="{469C9A08-AB96-4275-9FDB-E0B0E2DDE91E}" dt="2024-07-19T00:03:42.177" v="60"/>
              <pc2:cmMkLst xmlns:pc2="http://schemas.microsoft.com/office/powerpoint/2019/9/main/command">
                <pc:docMk/>
                <pc:sldMk cId="3360895106" sldId="2145707048"/>
                <pc2:cmMk id="{278FB696-6F24-41EE-A12E-B8E1CB82D4CB}"/>
              </pc2:cmMkLst>
            </pc226:cmChg>
          </p:ext>
        </pc:extLst>
      </pc:sldChg>
      <pc:sldChg chg="modSp mod delCm">
        <pc:chgData name="Muffoletto, Jamie" userId="daf1e3c6-8137-448a-b141-d23049d419b5" providerId="ADAL" clId="{469C9A08-AB96-4275-9FDB-E0B0E2DDE91E}" dt="2024-07-19T00:32:12.061" v="368" actId="20577"/>
        <pc:sldMkLst>
          <pc:docMk/>
          <pc:sldMk cId="2894020332" sldId="2145707051"/>
        </pc:sldMkLst>
        <pc:spChg chg="mod">
          <ac:chgData name="Muffoletto, Jamie" userId="daf1e3c6-8137-448a-b141-d23049d419b5" providerId="ADAL" clId="{469C9A08-AB96-4275-9FDB-E0B0E2DDE91E}" dt="2024-07-19T00:32:12.061" v="368" actId="20577"/>
          <ac:spMkLst>
            <pc:docMk/>
            <pc:sldMk cId="2894020332" sldId="2145707051"/>
            <ac:spMk id="3" creationId="{CDA2691E-A851-F209-BC60-BE33C7AF32A2}"/>
          </ac:spMkLst>
        </pc:spChg>
        <pc:picChg chg="mod">
          <ac:chgData name="Muffoletto, Jamie" userId="daf1e3c6-8137-448a-b141-d23049d419b5" providerId="ADAL" clId="{469C9A08-AB96-4275-9FDB-E0B0E2DDE91E}" dt="2024-07-19T00:19:26.485" v="184" actId="962"/>
          <ac:picMkLst>
            <pc:docMk/>
            <pc:sldMk cId="2894020332" sldId="2145707051"/>
            <ac:picMk id="5" creationId="{6CF3E68B-09D2-8118-7C1F-D71977F5B1F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47.621" v="100"/>
              <pc2:cmMkLst xmlns:pc2="http://schemas.microsoft.com/office/powerpoint/2019/9/main/command">
                <pc:docMk/>
                <pc:sldMk cId="2894020332" sldId="2145707051"/>
                <pc2:cmMk id="{EA44CAEF-2490-44D2-83C1-169369CA83A9}"/>
              </pc2:cmMkLst>
            </pc226:cmChg>
          </p:ext>
        </pc:extLst>
      </pc:sldChg>
      <pc:sldChg chg="modSp mod delCm">
        <pc:chgData name="Muffoletto, Jamie" userId="daf1e3c6-8137-448a-b141-d23049d419b5" providerId="ADAL" clId="{469C9A08-AB96-4275-9FDB-E0B0E2DDE91E}" dt="2024-07-19T00:28:14.556" v="304" actId="20577"/>
        <pc:sldMkLst>
          <pc:docMk/>
          <pc:sldMk cId="3949458063" sldId="2145707052"/>
        </pc:sldMkLst>
        <pc:spChg chg="mod">
          <ac:chgData name="Muffoletto, Jamie" userId="daf1e3c6-8137-448a-b141-d23049d419b5" providerId="ADAL" clId="{469C9A08-AB96-4275-9FDB-E0B0E2DDE91E}" dt="2024-07-19T00:28:14.556" v="304" actId="20577"/>
          <ac:spMkLst>
            <pc:docMk/>
            <pc:sldMk cId="3949458063" sldId="2145707052"/>
            <ac:spMk id="3" creationId="{CDA2691E-A851-F209-BC60-BE33C7AF32A2}"/>
          </ac:spMkLst>
        </pc:spChg>
        <pc:picChg chg="mod">
          <ac:chgData name="Muffoletto, Jamie" userId="daf1e3c6-8137-448a-b141-d23049d419b5" providerId="ADAL" clId="{469C9A08-AB96-4275-9FDB-E0B0E2DDE91E}" dt="2024-07-19T00:20:53.266" v="196" actId="962"/>
          <ac:picMkLst>
            <pc:docMk/>
            <pc:sldMk cId="3949458063" sldId="2145707052"/>
            <ac:picMk id="2" creationId="{F98CA340-033D-E966-3CE4-6FE8BFEB4529}"/>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18.824" v="67"/>
              <pc2:cmMkLst xmlns:pc2="http://schemas.microsoft.com/office/powerpoint/2019/9/main/command">
                <pc:docMk/>
                <pc:sldMk cId="3949458063" sldId="2145707052"/>
                <pc2:cmMk id="{279A2247-94A4-42D8-BA92-DF933DF49E94}"/>
              </pc2:cmMkLst>
            </pc226:cmChg>
            <pc226:cmChg xmlns:pc226="http://schemas.microsoft.com/office/powerpoint/2022/06/main/command" chg="del">
              <pc226:chgData name="Muffoletto, Jamie" userId="daf1e3c6-8137-448a-b141-d23049d419b5" providerId="ADAL" clId="{469C9A08-AB96-4275-9FDB-E0B0E2DDE91E}" dt="2024-07-19T00:04:17.433" v="66"/>
              <pc2:cmMkLst xmlns:pc2="http://schemas.microsoft.com/office/powerpoint/2019/9/main/command">
                <pc:docMk/>
                <pc:sldMk cId="3949458063" sldId="2145707052"/>
                <pc2:cmMk id="{A77A535C-462E-4F2B-881B-055E0992352D}"/>
              </pc2:cmMkLst>
            </pc226:cmChg>
          </p:ext>
        </pc:extLst>
      </pc:sldChg>
      <pc:sldChg chg="modSp mod delCm">
        <pc:chgData name="Muffoletto, Jamie" userId="daf1e3c6-8137-448a-b141-d23049d419b5" providerId="ADAL" clId="{469C9A08-AB96-4275-9FDB-E0B0E2DDE91E}" dt="2024-07-19T00:28:26.506" v="307" actId="20577"/>
        <pc:sldMkLst>
          <pc:docMk/>
          <pc:sldMk cId="3885746185" sldId="2145707054"/>
        </pc:sldMkLst>
        <pc:spChg chg="mod">
          <ac:chgData name="Muffoletto, Jamie" userId="daf1e3c6-8137-448a-b141-d23049d419b5" providerId="ADAL" clId="{469C9A08-AB96-4275-9FDB-E0B0E2DDE91E}" dt="2024-07-19T00:28:26.506" v="307" actId="20577"/>
          <ac:spMkLst>
            <pc:docMk/>
            <pc:sldMk cId="3885746185" sldId="2145707054"/>
            <ac:spMk id="3" creationId="{CDA2691E-A851-F209-BC60-BE33C7AF32A2}"/>
          </ac:spMkLst>
        </pc:spChg>
        <pc:picChg chg="mod">
          <ac:chgData name="Muffoletto, Jamie" userId="daf1e3c6-8137-448a-b141-d23049d419b5" providerId="ADAL" clId="{469C9A08-AB96-4275-9FDB-E0B0E2DDE91E}" dt="2024-07-19T00:18:35.420" v="170" actId="962"/>
          <ac:picMkLst>
            <pc:docMk/>
            <pc:sldMk cId="3885746185" sldId="2145707054"/>
            <ac:picMk id="5" creationId="{14D90C21-09C6-6693-8E56-030E2CF2F3E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26.030" v="68"/>
              <pc2:cmMkLst xmlns:pc2="http://schemas.microsoft.com/office/powerpoint/2019/9/main/command">
                <pc:docMk/>
                <pc:sldMk cId="3885746185" sldId="2145707054"/>
                <pc2:cmMk id="{3C7F2E40-1A2F-4D8B-8E44-015F6FD8D75A}"/>
              </pc2:cmMkLst>
            </pc226:cmChg>
          </p:ext>
        </pc:extLst>
      </pc:sldChg>
      <pc:sldChg chg="modSp mod delCm">
        <pc:chgData name="Muffoletto, Jamie" userId="daf1e3c6-8137-448a-b141-d23049d419b5" providerId="ADAL" clId="{469C9A08-AB96-4275-9FDB-E0B0E2DDE91E}" dt="2024-07-19T00:27:01.512" v="283" actId="20577"/>
        <pc:sldMkLst>
          <pc:docMk/>
          <pc:sldMk cId="1710821865" sldId="2145707055"/>
        </pc:sldMkLst>
        <pc:spChg chg="mod">
          <ac:chgData name="Muffoletto, Jamie" userId="daf1e3c6-8137-448a-b141-d23049d419b5" providerId="ADAL" clId="{469C9A08-AB96-4275-9FDB-E0B0E2DDE91E}" dt="2024-07-19T00:27:01.512" v="283" actId="20577"/>
          <ac:spMkLst>
            <pc:docMk/>
            <pc:sldMk cId="1710821865" sldId="2145707055"/>
            <ac:spMk id="3" creationId="{CDA2691E-A851-F209-BC60-BE33C7AF32A2}"/>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12.219" v="53"/>
              <pc2:cmMkLst xmlns:pc2="http://schemas.microsoft.com/office/powerpoint/2019/9/main/command">
                <pc:docMk/>
                <pc:sldMk cId="1710821865" sldId="2145707055"/>
                <pc2:cmMk id="{BAD03F61-782E-4C40-B983-E5BA05F847AE}"/>
              </pc2:cmMkLst>
            </pc226:cmChg>
          </p:ext>
        </pc:extLst>
      </pc:sldChg>
      <pc:sldChg chg="modSp mod delCm">
        <pc:chgData name="Muffoletto, Jamie" userId="daf1e3c6-8137-448a-b141-d23049d419b5" providerId="ADAL" clId="{469C9A08-AB96-4275-9FDB-E0B0E2DDE91E}" dt="2024-07-19T00:27:23.835" v="289" actId="20577"/>
        <pc:sldMkLst>
          <pc:docMk/>
          <pc:sldMk cId="2750548691" sldId="2145707056"/>
        </pc:sldMkLst>
        <pc:spChg chg="mod">
          <ac:chgData name="Muffoletto, Jamie" userId="daf1e3c6-8137-448a-b141-d23049d419b5" providerId="ADAL" clId="{469C9A08-AB96-4275-9FDB-E0B0E2DDE91E}" dt="2024-07-19T00:27:23.835" v="289" actId="20577"/>
          <ac:spMkLst>
            <pc:docMk/>
            <pc:sldMk cId="2750548691" sldId="2145707056"/>
            <ac:spMk id="3" creationId="{CDA2691E-A851-F209-BC60-BE33C7AF32A2}"/>
          </ac:spMkLst>
        </pc:spChg>
        <pc:picChg chg="mod">
          <ac:chgData name="Muffoletto, Jamie" userId="daf1e3c6-8137-448a-b141-d23049d419b5" providerId="ADAL" clId="{469C9A08-AB96-4275-9FDB-E0B0E2DDE91E}" dt="2024-07-19T00:20:01.974" v="189" actId="962"/>
          <ac:picMkLst>
            <pc:docMk/>
            <pc:sldMk cId="2750548691" sldId="2145707056"/>
            <ac:picMk id="2" creationId="{D9B9E1F8-D1E3-9AAB-BBE6-44E63776839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28.700" v="57"/>
              <pc2:cmMkLst xmlns:pc2="http://schemas.microsoft.com/office/powerpoint/2019/9/main/command">
                <pc:docMk/>
                <pc:sldMk cId="2750548691" sldId="2145707056"/>
                <pc2:cmMk id="{79B9051E-C758-4A32-A2DE-17442206DA3D}"/>
              </pc2:cmMkLst>
            </pc226:cmChg>
            <pc226:cmChg xmlns:pc226="http://schemas.microsoft.com/office/powerpoint/2022/06/main/command" chg="del">
              <pc226:chgData name="Muffoletto, Jamie" userId="daf1e3c6-8137-448a-b141-d23049d419b5" providerId="ADAL" clId="{469C9A08-AB96-4275-9FDB-E0B0E2DDE91E}" dt="2024-07-19T00:03:27.116" v="56"/>
              <pc2:cmMkLst xmlns:pc2="http://schemas.microsoft.com/office/powerpoint/2019/9/main/command">
                <pc:docMk/>
                <pc:sldMk cId="2750548691" sldId="2145707056"/>
                <pc2:cmMk id="{AECE0BF9-398C-4FA6-A589-4F3485A3283C}"/>
              </pc2:cmMkLst>
            </pc226:cmChg>
          </p:ext>
        </pc:extLst>
      </pc:sldChg>
      <pc:sldChg chg="modSp mod delCm modNotesTx">
        <pc:chgData name="Muffoletto, Jamie" userId="daf1e3c6-8137-448a-b141-d23049d419b5" providerId="ADAL" clId="{469C9A08-AB96-4275-9FDB-E0B0E2DDE91E}" dt="2024-07-19T00:33:45.085" v="396" actId="20577"/>
        <pc:sldMkLst>
          <pc:docMk/>
          <pc:sldMk cId="579375577" sldId="2145707057"/>
        </pc:sldMkLst>
        <pc:spChg chg="mod">
          <ac:chgData name="Muffoletto, Jamie" userId="daf1e3c6-8137-448a-b141-d23049d419b5" providerId="ADAL" clId="{469C9A08-AB96-4275-9FDB-E0B0E2DDE91E}" dt="2024-07-19T00:33:45.085" v="396" actId="20577"/>
          <ac:spMkLst>
            <pc:docMk/>
            <pc:sldMk cId="579375577" sldId="2145707057"/>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10.589" v="120"/>
              <pc2:cmMkLst xmlns:pc2="http://schemas.microsoft.com/office/powerpoint/2019/9/main/command">
                <pc:docMk/>
                <pc:sldMk cId="579375577" sldId="2145707057"/>
                <pc2:cmMk id="{D6C91CBE-C8BD-4DBE-8181-B323E6E3BAF6}"/>
              </pc2:cmMkLst>
            </pc226:cmChg>
          </p:ext>
        </pc:extLst>
      </pc:sldChg>
      <pc:sldChg chg="modSp mod delCm modNotesTx">
        <pc:chgData name="Muffoletto, Jamie" userId="daf1e3c6-8137-448a-b141-d23049d419b5" providerId="ADAL" clId="{469C9A08-AB96-4275-9FDB-E0B0E2DDE91E}" dt="2024-07-19T00:33:49.990" v="397" actId="20577"/>
        <pc:sldMkLst>
          <pc:docMk/>
          <pc:sldMk cId="3980009264" sldId="2145707058"/>
        </pc:sldMkLst>
        <pc:spChg chg="mod">
          <ac:chgData name="Muffoletto, Jamie" userId="daf1e3c6-8137-448a-b141-d23049d419b5" providerId="ADAL" clId="{469C9A08-AB96-4275-9FDB-E0B0E2DDE91E}" dt="2024-07-19T00:33:49.990" v="397" actId="20577"/>
          <ac:spMkLst>
            <pc:docMk/>
            <pc:sldMk cId="3980009264" sldId="2145707058"/>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17.245" v="122"/>
              <pc2:cmMkLst xmlns:pc2="http://schemas.microsoft.com/office/powerpoint/2019/9/main/command">
                <pc:docMk/>
                <pc:sldMk cId="3980009264" sldId="2145707058"/>
                <pc2:cmMk id="{F3DC9340-5B82-477B-ACCD-B111CB2C5352}"/>
              </pc2:cmMkLst>
            </pc226:cmChg>
            <pc226:cmChg xmlns:pc226="http://schemas.microsoft.com/office/powerpoint/2022/06/main/command" chg="del">
              <pc226:chgData name="Muffoletto, Jamie" userId="daf1e3c6-8137-448a-b141-d23049d419b5" providerId="ADAL" clId="{469C9A08-AB96-4275-9FDB-E0B0E2DDE91E}" dt="2024-07-19T00:10:16.105" v="121"/>
              <pc2:cmMkLst xmlns:pc2="http://schemas.microsoft.com/office/powerpoint/2019/9/main/command">
                <pc:docMk/>
                <pc:sldMk cId="3980009264" sldId="2145707058"/>
                <pc2:cmMk id="{17F48853-7E05-4584-ACC2-D701B2F8EA26}"/>
              </pc2:cmMkLst>
            </pc226:cmChg>
            <pc226:cmChg xmlns:pc226="http://schemas.microsoft.com/office/powerpoint/2022/06/main/command" chg="del">
              <pc226:chgData name="Muffoletto, Jamie" userId="daf1e3c6-8137-448a-b141-d23049d419b5" providerId="ADAL" clId="{469C9A08-AB96-4275-9FDB-E0B0E2DDE91E}" dt="2024-07-19T00:10:19.457" v="124"/>
              <pc2:cmMkLst xmlns:pc2="http://schemas.microsoft.com/office/powerpoint/2019/9/main/command">
                <pc:docMk/>
                <pc:sldMk cId="3980009264" sldId="2145707058"/>
                <pc2:cmMk id="{05EAD077-7EE9-4043-A908-657DE76DBA83}"/>
              </pc2:cmMkLst>
            </pc226:cmChg>
            <pc226:cmChg xmlns:pc226="http://schemas.microsoft.com/office/powerpoint/2022/06/main/command" chg="del">
              <pc226:chgData name="Muffoletto, Jamie" userId="daf1e3c6-8137-448a-b141-d23049d419b5" providerId="ADAL" clId="{469C9A08-AB96-4275-9FDB-E0B0E2DDE91E}" dt="2024-07-19T00:10:18.610" v="123"/>
              <pc2:cmMkLst xmlns:pc2="http://schemas.microsoft.com/office/powerpoint/2019/9/main/command">
                <pc:docMk/>
                <pc:sldMk cId="3980009264" sldId="2145707058"/>
                <pc2:cmMk id="{A4E941CF-2E9E-4F0E-8F94-0B32C28A5FB4}"/>
              </pc2:cmMkLst>
            </pc226:cmChg>
          </p:ext>
        </pc:extLst>
      </pc:sldChg>
      <pc:sldChg chg="modSp mod delCm modNotesTx">
        <pc:chgData name="Muffoletto, Jamie" userId="daf1e3c6-8137-448a-b141-d23049d419b5" providerId="ADAL" clId="{469C9A08-AB96-4275-9FDB-E0B0E2DDE91E}" dt="2024-07-19T00:33:54.682" v="398" actId="20577"/>
        <pc:sldMkLst>
          <pc:docMk/>
          <pc:sldMk cId="1214288944" sldId="2145707059"/>
        </pc:sldMkLst>
        <pc:spChg chg="mod">
          <ac:chgData name="Muffoletto, Jamie" userId="daf1e3c6-8137-448a-b141-d23049d419b5" providerId="ADAL" clId="{469C9A08-AB96-4275-9FDB-E0B0E2DDE91E}" dt="2024-07-19T00:33:54.682" v="398" actId="20577"/>
          <ac:spMkLst>
            <pc:docMk/>
            <pc:sldMk cId="1214288944" sldId="2145707059"/>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25.824" v="127"/>
              <pc2:cmMkLst xmlns:pc2="http://schemas.microsoft.com/office/powerpoint/2019/9/main/command">
                <pc:docMk/>
                <pc:sldMk cId="1214288944" sldId="2145707059"/>
                <pc2:cmMk id="{F57CA60E-0FCC-496A-8C08-AD19591D37D9}"/>
              </pc2:cmMkLst>
            </pc226:cmChg>
            <pc226:cmChg xmlns:pc226="http://schemas.microsoft.com/office/powerpoint/2022/06/main/command" chg="del">
              <pc226:chgData name="Muffoletto, Jamie" userId="daf1e3c6-8137-448a-b141-d23049d419b5" providerId="ADAL" clId="{469C9A08-AB96-4275-9FDB-E0B0E2DDE91E}" dt="2024-07-19T00:10:23.885" v="125"/>
              <pc2:cmMkLst xmlns:pc2="http://schemas.microsoft.com/office/powerpoint/2019/9/main/command">
                <pc:docMk/>
                <pc:sldMk cId="1214288944" sldId="2145707059"/>
                <pc2:cmMk id="{93F51A15-272C-4AFB-8852-3EF1D4F90A9C}"/>
              </pc2:cmMkLst>
            </pc226:cmChg>
            <pc226:cmChg xmlns:pc226="http://schemas.microsoft.com/office/powerpoint/2022/06/main/command" chg="del">
              <pc226:chgData name="Muffoletto, Jamie" userId="daf1e3c6-8137-448a-b141-d23049d419b5" providerId="ADAL" clId="{469C9A08-AB96-4275-9FDB-E0B0E2DDE91E}" dt="2024-07-19T00:10:24.842" v="126"/>
              <pc2:cmMkLst xmlns:pc2="http://schemas.microsoft.com/office/powerpoint/2019/9/main/command">
                <pc:docMk/>
                <pc:sldMk cId="1214288944" sldId="2145707059"/>
                <pc2:cmMk id="{C5BBBB22-63D2-47CC-B00D-839A08BEFDB1}"/>
              </pc2:cmMkLst>
            </pc226:cmChg>
          </p:ext>
        </pc:extLst>
      </pc:sldChg>
      <pc:sldChg chg="modSp mod delCm modNotesTx">
        <pc:chgData name="Muffoletto, Jamie" userId="daf1e3c6-8137-448a-b141-d23049d419b5" providerId="ADAL" clId="{469C9A08-AB96-4275-9FDB-E0B0E2DDE91E}" dt="2024-07-19T00:34:00.077" v="399" actId="20577"/>
        <pc:sldMkLst>
          <pc:docMk/>
          <pc:sldMk cId="3636926507" sldId="2145707060"/>
        </pc:sldMkLst>
        <pc:spChg chg="mod">
          <ac:chgData name="Muffoletto, Jamie" userId="daf1e3c6-8137-448a-b141-d23049d419b5" providerId="ADAL" clId="{469C9A08-AB96-4275-9FDB-E0B0E2DDE91E}" dt="2024-07-19T00:34:00.077" v="399" actId="20577"/>
          <ac:spMkLst>
            <pc:docMk/>
            <pc:sldMk cId="3636926507" sldId="2145707060"/>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30.048" v="128"/>
              <pc2:cmMkLst xmlns:pc2="http://schemas.microsoft.com/office/powerpoint/2019/9/main/command">
                <pc:docMk/>
                <pc:sldMk cId="3636926507" sldId="2145707060"/>
                <pc2:cmMk id="{C1CCBE69-1F8E-411D-97D2-CACBAF4748C9}"/>
              </pc2:cmMkLst>
            </pc226:cmChg>
          </p:ext>
        </pc:extLst>
      </pc:sldChg>
      <pc:sldChg chg="modSp mod delCm modNotesTx">
        <pc:chgData name="Muffoletto, Jamie" userId="daf1e3c6-8137-448a-b141-d23049d419b5" providerId="ADAL" clId="{469C9A08-AB96-4275-9FDB-E0B0E2DDE91E}" dt="2024-07-19T00:34:05.602" v="400" actId="20577"/>
        <pc:sldMkLst>
          <pc:docMk/>
          <pc:sldMk cId="776444450" sldId="2145707061"/>
        </pc:sldMkLst>
        <pc:spChg chg="mod">
          <ac:chgData name="Muffoletto, Jamie" userId="daf1e3c6-8137-448a-b141-d23049d419b5" providerId="ADAL" clId="{469C9A08-AB96-4275-9FDB-E0B0E2DDE91E}" dt="2024-07-19T00:34:05.602" v="400" actId="20577"/>
          <ac:spMkLst>
            <pc:docMk/>
            <pc:sldMk cId="776444450" sldId="2145707061"/>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34.593" v="129"/>
              <pc2:cmMkLst xmlns:pc2="http://schemas.microsoft.com/office/powerpoint/2019/9/main/command">
                <pc:docMk/>
                <pc:sldMk cId="776444450" sldId="2145707061"/>
                <pc2:cmMk id="{EBBB7CD9-E533-4137-9EDE-21B5F616FFC5}"/>
              </pc2:cmMkLst>
            </pc226:cmChg>
          </p:ext>
        </pc:extLst>
      </pc:sldChg>
      <pc:sldChg chg="modSp mod delCm modNotesTx">
        <pc:chgData name="Muffoletto, Jamie" userId="daf1e3c6-8137-448a-b141-d23049d419b5" providerId="ADAL" clId="{469C9A08-AB96-4275-9FDB-E0B0E2DDE91E}" dt="2024-07-19T00:34:11.163" v="401" actId="20577"/>
        <pc:sldMkLst>
          <pc:docMk/>
          <pc:sldMk cId="2534484637" sldId="2145707062"/>
        </pc:sldMkLst>
        <pc:spChg chg="mod">
          <ac:chgData name="Muffoletto, Jamie" userId="daf1e3c6-8137-448a-b141-d23049d419b5" providerId="ADAL" clId="{469C9A08-AB96-4275-9FDB-E0B0E2DDE91E}" dt="2024-07-19T00:34:11.163" v="401" actId="20577"/>
          <ac:spMkLst>
            <pc:docMk/>
            <pc:sldMk cId="2534484637" sldId="2145707062"/>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40.892" v="131"/>
              <pc2:cmMkLst xmlns:pc2="http://schemas.microsoft.com/office/powerpoint/2019/9/main/command">
                <pc:docMk/>
                <pc:sldMk cId="2534484637" sldId="2145707062"/>
                <pc2:cmMk id="{76B4FC47-961C-4972-8515-1D8949328331}"/>
              </pc2:cmMkLst>
            </pc226:cmChg>
            <pc226:cmChg xmlns:pc226="http://schemas.microsoft.com/office/powerpoint/2022/06/main/command" chg="del">
              <pc226:chgData name="Muffoletto, Jamie" userId="daf1e3c6-8137-448a-b141-d23049d419b5" providerId="ADAL" clId="{469C9A08-AB96-4275-9FDB-E0B0E2DDE91E}" dt="2024-07-19T00:10:39.790" v="130"/>
              <pc2:cmMkLst xmlns:pc2="http://schemas.microsoft.com/office/powerpoint/2019/9/main/command">
                <pc:docMk/>
                <pc:sldMk cId="2534484637" sldId="2145707062"/>
                <pc2:cmMk id="{E0518179-68BD-4E71-BB2A-42B8F698FF24}"/>
              </pc2:cmMkLst>
            </pc226:cmChg>
          </p:ext>
        </pc:extLst>
      </pc:sldChg>
      <pc:sldChg chg="modSp mod delCm modNotesTx">
        <pc:chgData name="Muffoletto, Jamie" userId="daf1e3c6-8137-448a-b141-d23049d419b5" providerId="ADAL" clId="{469C9A08-AB96-4275-9FDB-E0B0E2DDE91E}" dt="2024-07-19T00:34:15.951" v="402" actId="20577"/>
        <pc:sldMkLst>
          <pc:docMk/>
          <pc:sldMk cId="1615557177" sldId="2145707063"/>
        </pc:sldMkLst>
        <pc:spChg chg="mod">
          <ac:chgData name="Muffoletto, Jamie" userId="daf1e3c6-8137-448a-b141-d23049d419b5" providerId="ADAL" clId="{469C9A08-AB96-4275-9FDB-E0B0E2DDE91E}" dt="2024-07-19T00:34:15.951" v="402" actId="20577"/>
          <ac:spMkLst>
            <pc:docMk/>
            <pc:sldMk cId="1615557177" sldId="2145707063"/>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44.633" v="132"/>
              <pc2:cmMkLst xmlns:pc2="http://schemas.microsoft.com/office/powerpoint/2019/9/main/command">
                <pc:docMk/>
                <pc:sldMk cId="1615557177" sldId="2145707063"/>
                <pc2:cmMk id="{A0FE4507-53E8-4E74-8BEB-317113E79F10}"/>
              </pc2:cmMkLst>
            </pc226:cmChg>
            <pc226:cmChg xmlns:pc226="http://schemas.microsoft.com/office/powerpoint/2022/06/main/command" chg="del">
              <pc226:chgData name="Muffoletto, Jamie" userId="daf1e3c6-8137-448a-b141-d23049d419b5" providerId="ADAL" clId="{469C9A08-AB96-4275-9FDB-E0B0E2DDE91E}" dt="2024-07-19T00:10:45.764" v="133"/>
              <pc2:cmMkLst xmlns:pc2="http://schemas.microsoft.com/office/powerpoint/2019/9/main/command">
                <pc:docMk/>
                <pc:sldMk cId="1615557177" sldId="2145707063"/>
                <pc2:cmMk id="{F0B108EE-94E1-4A54-9437-B5521ABC0F4C}"/>
              </pc2:cmMkLst>
            </pc226:cmChg>
          </p:ext>
        </pc:extLst>
      </pc:sldChg>
      <pc:sldChg chg="modSp mod delCm">
        <pc:chgData name="Muffoletto, Jamie" userId="daf1e3c6-8137-448a-b141-d23049d419b5" providerId="ADAL" clId="{469C9A08-AB96-4275-9FDB-E0B0E2DDE91E}" dt="2024-07-19T00:33:11.875" v="387" actId="20577"/>
        <pc:sldMkLst>
          <pc:docMk/>
          <pc:sldMk cId="2580323206" sldId="2145707064"/>
        </pc:sldMkLst>
        <pc:spChg chg="mod">
          <ac:chgData name="Muffoletto, Jamie" userId="daf1e3c6-8137-448a-b141-d23049d419b5" providerId="ADAL" clId="{469C9A08-AB96-4275-9FDB-E0B0E2DDE91E}" dt="2024-07-19T00:33:11.875" v="387" actId="20577"/>
          <ac:spMkLst>
            <pc:docMk/>
            <pc:sldMk cId="2580323206" sldId="2145707064"/>
            <ac:spMk id="3" creationId="{CDA2691E-A851-F209-BC60-BE33C7AF32A2}"/>
          </ac:spMkLst>
        </pc:spChg>
        <pc:picChg chg="mod">
          <ac:chgData name="Muffoletto, Jamie" userId="daf1e3c6-8137-448a-b141-d23049d419b5" providerId="ADAL" clId="{469C9A08-AB96-4275-9FDB-E0B0E2DDE91E}" dt="2024-07-19T00:19:34.007" v="186" actId="962"/>
          <ac:picMkLst>
            <pc:docMk/>
            <pc:sldMk cId="2580323206" sldId="2145707064"/>
            <ac:picMk id="5" creationId="{A205806B-C353-9FC5-A313-129AE6F4FEB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20.423" v="109"/>
              <pc2:cmMkLst xmlns:pc2="http://schemas.microsoft.com/office/powerpoint/2019/9/main/command">
                <pc:docMk/>
                <pc:sldMk cId="2580323206" sldId="2145707064"/>
                <pc2:cmMk id="{5AC5D919-D44D-4169-B054-FFE0A8DB6928}"/>
              </pc2:cmMkLst>
            </pc226:cmChg>
            <pc226:cmChg xmlns:pc226="http://schemas.microsoft.com/office/powerpoint/2022/06/main/command" chg="del">
              <pc226:chgData name="Muffoletto, Jamie" userId="daf1e3c6-8137-448a-b141-d23049d419b5" providerId="ADAL" clId="{469C9A08-AB96-4275-9FDB-E0B0E2DDE91E}" dt="2024-07-19T00:09:18.399" v="107"/>
              <pc2:cmMkLst xmlns:pc2="http://schemas.microsoft.com/office/powerpoint/2019/9/main/command">
                <pc:docMk/>
                <pc:sldMk cId="2580323206" sldId="2145707064"/>
                <pc2:cmMk id="{6799AC98-3F2E-4D8D-9837-DEDF52D8CA0B}"/>
              </pc2:cmMkLst>
            </pc226:cmChg>
            <pc226:cmChg xmlns:pc226="http://schemas.microsoft.com/office/powerpoint/2022/06/main/command" chg="del">
              <pc226:chgData name="Muffoletto, Jamie" userId="daf1e3c6-8137-448a-b141-d23049d419b5" providerId="ADAL" clId="{469C9A08-AB96-4275-9FDB-E0B0E2DDE91E}" dt="2024-07-19T00:09:19.600" v="108"/>
              <pc2:cmMkLst xmlns:pc2="http://schemas.microsoft.com/office/powerpoint/2019/9/main/command">
                <pc:docMk/>
                <pc:sldMk cId="2580323206" sldId="2145707064"/>
                <pc2:cmMk id="{355292A1-3896-4AE2-9403-21FDCCEC305E}"/>
              </pc2:cmMkLst>
            </pc226:cmChg>
          </p:ext>
        </pc:extLst>
      </pc:sldChg>
      <pc:sldChg chg="modSp mod delCm">
        <pc:chgData name="Muffoletto, Jamie" userId="daf1e3c6-8137-448a-b141-d23049d419b5" providerId="ADAL" clId="{469C9A08-AB96-4275-9FDB-E0B0E2DDE91E}" dt="2024-07-19T00:33:23.418" v="390" actId="20577"/>
        <pc:sldMkLst>
          <pc:docMk/>
          <pc:sldMk cId="4082293692" sldId="2145707065"/>
        </pc:sldMkLst>
        <pc:spChg chg="mod">
          <ac:chgData name="Muffoletto, Jamie" userId="daf1e3c6-8137-448a-b141-d23049d419b5" providerId="ADAL" clId="{469C9A08-AB96-4275-9FDB-E0B0E2DDE91E}" dt="2024-07-19T00:33:23.418" v="390" actId="20577"/>
          <ac:spMkLst>
            <pc:docMk/>
            <pc:sldMk cId="4082293692" sldId="2145707065"/>
            <ac:spMk id="3" creationId="{CDA2691E-A851-F209-BC60-BE33C7AF32A2}"/>
          </ac:spMkLst>
        </pc:spChg>
        <pc:picChg chg="mod">
          <ac:chgData name="Muffoletto, Jamie" userId="daf1e3c6-8137-448a-b141-d23049d419b5" providerId="ADAL" clId="{469C9A08-AB96-4275-9FDB-E0B0E2DDE91E}" dt="2024-07-19T00:19:41.101" v="187" actId="962"/>
          <ac:picMkLst>
            <pc:docMk/>
            <pc:sldMk cId="4082293692" sldId="2145707065"/>
            <ac:picMk id="7" creationId="{34ECE184-5EB3-6031-D061-2F52ED11E0C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28.568" v="110"/>
              <pc2:cmMkLst xmlns:pc2="http://schemas.microsoft.com/office/powerpoint/2019/9/main/command">
                <pc:docMk/>
                <pc:sldMk cId="4082293692" sldId="2145707065"/>
                <pc2:cmMk id="{40443C0E-8A65-4537-8B88-96AA8ADA88E2}"/>
              </pc2:cmMkLst>
            </pc226:cmChg>
            <pc226:cmChg xmlns:pc226="http://schemas.microsoft.com/office/powerpoint/2022/06/main/command" chg="del">
              <pc226:chgData name="Muffoletto, Jamie" userId="daf1e3c6-8137-448a-b141-d23049d419b5" providerId="ADAL" clId="{469C9A08-AB96-4275-9FDB-E0B0E2DDE91E}" dt="2024-07-19T00:09:32.058" v="112"/>
              <pc2:cmMkLst xmlns:pc2="http://schemas.microsoft.com/office/powerpoint/2019/9/main/command">
                <pc:docMk/>
                <pc:sldMk cId="4082293692" sldId="2145707065"/>
                <pc2:cmMk id="{0A2B763D-8CE3-4623-9E24-DC1A872623AA}"/>
              </pc2:cmMkLst>
            </pc226:cmChg>
            <pc226:cmChg xmlns:pc226="http://schemas.microsoft.com/office/powerpoint/2022/06/main/command" chg="del">
              <pc226:chgData name="Muffoletto, Jamie" userId="daf1e3c6-8137-448a-b141-d23049d419b5" providerId="ADAL" clId="{469C9A08-AB96-4275-9FDB-E0B0E2DDE91E}" dt="2024-07-19T00:09:30.902" v="111"/>
              <pc2:cmMkLst xmlns:pc2="http://schemas.microsoft.com/office/powerpoint/2019/9/main/command">
                <pc:docMk/>
                <pc:sldMk cId="4082293692" sldId="2145707065"/>
                <pc2:cmMk id="{68B0A694-7135-44B7-8692-52F527C80305}"/>
              </pc2:cmMkLst>
            </pc226:cmChg>
          </p:ext>
        </pc:extLst>
      </pc:sldChg>
      <pc:sldChg chg="modSp mod delCm">
        <pc:chgData name="Muffoletto, Jamie" userId="daf1e3c6-8137-448a-b141-d23049d419b5" providerId="ADAL" clId="{469C9A08-AB96-4275-9FDB-E0B0E2DDE91E}" dt="2024-07-19T00:32:27.729" v="373" actId="20577"/>
        <pc:sldMkLst>
          <pc:docMk/>
          <pc:sldMk cId="295562779" sldId="2145707067"/>
        </pc:sldMkLst>
        <pc:spChg chg="mod">
          <ac:chgData name="Muffoletto, Jamie" userId="daf1e3c6-8137-448a-b141-d23049d419b5" providerId="ADAL" clId="{469C9A08-AB96-4275-9FDB-E0B0E2DDE91E}" dt="2024-07-19T00:32:27.729" v="373" actId="20577"/>
          <ac:spMkLst>
            <pc:docMk/>
            <pc:sldMk cId="295562779" sldId="2145707067"/>
            <ac:spMk id="3" creationId="{CDA2691E-A851-F209-BC60-BE33C7AF32A2}"/>
          </ac:spMkLst>
        </pc:spChg>
        <pc:picChg chg="mod">
          <ac:chgData name="Muffoletto, Jamie" userId="daf1e3c6-8137-448a-b141-d23049d419b5" providerId="ADAL" clId="{469C9A08-AB96-4275-9FDB-E0B0E2DDE91E}" dt="2024-07-19T00:21:30.922" v="199" actId="962"/>
          <ac:picMkLst>
            <pc:docMk/>
            <pc:sldMk cId="295562779" sldId="2145707067"/>
            <ac:picMk id="2" creationId="{B92A1C69-34A5-0139-9EC1-B509FA767B22}"/>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51.673" v="101"/>
              <pc2:cmMkLst xmlns:pc2="http://schemas.microsoft.com/office/powerpoint/2019/9/main/command">
                <pc:docMk/>
                <pc:sldMk cId="295562779" sldId="2145707067"/>
                <pc2:cmMk id="{1C24B34D-18CC-47F8-B334-9E01377C1811}"/>
              </pc2:cmMkLst>
            </pc226:cmChg>
          </p:ext>
        </pc:extLst>
      </pc:sldChg>
      <pc:sldChg chg="modSp mod delCm">
        <pc:chgData name="Muffoletto, Jamie" userId="daf1e3c6-8137-448a-b141-d23049d419b5" providerId="ADAL" clId="{469C9A08-AB96-4275-9FDB-E0B0E2DDE91E}" dt="2024-07-19T00:32:35.965" v="376" actId="20577"/>
        <pc:sldMkLst>
          <pc:docMk/>
          <pc:sldMk cId="1921171373" sldId="2145707068"/>
        </pc:sldMkLst>
        <pc:spChg chg="mod">
          <ac:chgData name="Muffoletto, Jamie" userId="daf1e3c6-8137-448a-b141-d23049d419b5" providerId="ADAL" clId="{469C9A08-AB96-4275-9FDB-E0B0E2DDE91E}" dt="2024-07-19T00:32:35.965" v="376" actId="20577"/>
          <ac:spMkLst>
            <pc:docMk/>
            <pc:sldMk cId="1921171373" sldId="2145707068"/>
            <ac:spMk id="3" creationId="{CDA2691E-A851-F209-BC60-BE33C7AF32A2}"/>
          </ac:spMkLst>
        </pc:spChg>
        <pc:picChg chg="mod">
          <ac:chgData name="Muffoletto, Jamie" userId="daf1e3c6-8137-448a-b141-d23049d419b5" providerId="ADAL" clId="{469C9A08-AB96-4275-9FDB-E0B0E2DDE91E}" dt="2024-07-19T00:21:39.091" v="200" actId="962"/>
          <ac:picMkLst>
            <pc:docMk/>
            <pc:sldMk cId="1921171373" sldId="2145707068"/>
            <ac:picMk id="5" creationId="{23C6EBBA-15D1-49A7-C84E-BEB1A7FBDAF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57.401" v="102"/>
              <pc2:cmMkLst xmlns:pc2="http://schemas.microsoft.com/office/powerpoint/2019/9/main/command">
                <pc:docMk/>
                <pc:sldMk cId="1921171373" sldId="2145707068"/>
                <pc2:cmMk id="{D12AB8C4-6F9B-4D59-99CB-DA8158E75451}"/>
              </pc2:cmMkLst>
            </pc226:cmChg>
          </p:ext>
        </pc:extLst>
      </pc:sldChg>
      <pc:sldChg chg="modSp mod delCm">
        <pc:chgData name="Muffoletto, Jamie" userId="daf1e3c6-8137-448a-b141-d23049d419b5" providerId="ADAL" clId="{469C9A08-AB96-4275-9FDB-E0B0E2DDE91E}" dt="2024-07-19T00:33:32.874" v="393" actId="20577"/>
        <pc:sldMkLst>
          <pc:docMk/>
          <pc:sldMk cId="3959432198" sldId="2145707069"/>
        </pc:sldMkLst>
        <pc:spChg chg="mod">
          <ac:chgData name="Muffoletto, Jamie" userId="daf1e3c6-8137-448a-b141-d23049d419b5" providerId="ADAL" clId="{469C9A08-AB96-4275-9FDB-E0B0E2DDE91E}" dt="2024-07-19T00:33:32.874" v="393" actId="20577"/>
          <ac:spMkLst>
            <pc:docMk/>
            <pc:sldMk cId="3959432198" sldId="2145707069"/>
            <ac:spMk id="3" creationId="{CDA2691E-A851-F209-BC60-BE33C7AF32A2}"/>
          </ac:spMkLst>
        </pc:spChg>
        <pc:picChg chg="mod">
          <ac:chgData name="Muffoletto, Jamie" userId="daf1e3c6-8137-448a-b141-d23049d419b5" providerId="ADAL" clId="{469C9A08-AB96-4275-9FDB-E0B0E2DDE91E}" dt="2024-07-19T00:19:45.213" v="188" actId="962"/>
          <ac:picMkLst>
            <pc:docMk/>
            <pc:sldMk cId="3959432198" sldId="2145707069"/>
            <ac:picMk id="5" creationId="{DBF1E564-47F0-14AB-79B0-B5A6AA5D0589}"/>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42.433" v="115"/>
              <pc2:cmMkLst xmlns:pc2="http://schemas.microsoft.com/office/powerpoint/2019/9/main/command">
                <pc:docMk/>
                <pc:sldMk cId="3959432198" sldId="2145707069"/>
                <pc2:cmMk id="{1B2D4224-2DF6-4853-A43C-3A5E8B4CDB16}"/>
              </pc2:cmMkLst>
            </pc226:cmChg>
            <pc226:cmChg xmlns:pc226="http://schemas.microsoft.com/office/powerpoint/2022/06/main/command" chg="del">
              <pc226:chgData name="Muffoletto, Jamie" userId="daf1e3c6-8137-448a-b141-d23049d419b5" providerId="ADAL" clId="{469C9A08-AB96-4275-9FDB-E0B0E2DDE91E}" dt="2024-07-19T00:09:41.464" v="114"/>
              <pc2:cmMkLst xmlns:pc2="http://schemas.microsoft.com/office/powerpoint/2019/9/main/command">
                <pc:docMk/>
                <pc:sldMk cId="3959432198" sldId="2145707069"/>
                <pc2:cmMk id="{327E1699-E9C8-4A83-89A3-4B7063A151F9}"/>
              </pc2:cmMkLst>
            </pc226:cmChg>
            <pc226:cmChg xmlns:pc226="http://schemas.microsoft.com/office/powerpoint/2022/06/main/command" chg="del">
              <pc226:chgData name="Muffoletto, Jamie" userId="daf1e3c6-8137-448a-b141-d23049d419b5" providerId="ADAL" clId="{469C9A08-AB96-4275-9FDB-E0B0E2DDE91E}" dt="2024-07-19T00:09:40.197" v="113"/>
              <pc2:cmMkLst xmlns:pc2="http://schemas.microsoft.com/office/powerpoint/2019/9/main/command">
                <pc:docMk/>
                <pc:sldMk cId="3959432198" sldId="2145707069"/>
                <pc2:cmMk id="{D37AF599-3C9B-4264-B492-78061C46A5BE}"/>
              </pc2:cmMkLst>
            </pc226:cmChg>
          </p:ext>
        </pc:extLst>
      </pc:sldChg>
      <pc:sldChg chg="modSp mod delCm">
        <pc:chgData name="Muffoletto, Jamie" userId="daf1e3c6-8137-448a-b141-d23049d419b5" providerId="ADAL" clId="{469C9A08-AB96-4275-9FDB-E0B0E2DDE91E}" dt="2024-07-19T00:32:52.260" v="381" actId="20577"/>
        <pc:sldMkLst>
          <pc:docMk/>
          <pc:sldMk cId="2124678847" sldId="2145707070"/>
        </pc:sldMkLst>
        <pc:spChg chg="mod">
          <ac:chgData name="Muffoletto, Jamie" userId="daf1e3c6-8137-448a-b141-d23049d419b5" providerId="ADAL" clId="{469C9A08-AB96-4275-9FDB-E0B0E2DDE91E}" dt="2024-07-19T00:32:52.260" v="381" actId="20577"/>
          <ac:spMkLst>
            <pc:docMk/>
            <pc:sldMk cId="2124678847" sldId="2145707070"/>
            <ac:spMk id="3" creationId="{CDA2691E-A851-F209-BC60-BE33C7AF32A2}"/>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02.901" v="103"/>
              <pc2:cmMkLst xmlns:pc2="http://schemas.microsoft.com/office/powerpoint/2019/9/main/command">
                <pc:docMk/>
                <pc:sldMk cId="2124678847" sldId="2145707070"/>
                <pc2:cmMk id="{F85A474A-8523-4DC9-B08B-1905038B4929}"/>
              </pc2:cmMkLst>
            </pc226:cmChg>
          </p:ext>
        </pc:extLst>
      </pc:sldChg>
      <pc:sldChg chg="modSp mod delCm">
        <pc:chgData name="Muffoletto, Jamie" userId="daf1e3c6-8137-448a-b141-d23049d419b5" providerId="ADAL" clId="{469C9A08-AB96-4275-9FDB-E0B0E2DDE91E}" dt="2024-07-19T00:31:24.228" v="353" actId="20577"/>
        <pc:sldMkLst>
          <pc:docMk/>
          <pc:sldMk cId="2911122049" sldId="2145707071"/>
        </pc:sldMkLst>
        <pc:spChg chg="mod">
          <ac:chgData name="Muffoletto, Jamie" userId="daf1e3c6-8137-448a-b141-d23049d419b5" providerId="ADAL" clId="{469C9A08-AB96-4275-9FDB-E0B0E2DDE91E}" dt="2024-07-19T00:31:24.228" v="353" actId="20577"/>
          <ac:spMkLst>
            <pc:docMk/>
            <pc:sldMk cId="2911122049" sldId="2145707071"/>
            <ac:spMk id="3" creationId="{CDA2691E-A851-F209-BC60-BE33C7AF32A2}"/>
          </ac:spMkLst>
        </pc:spChg>
        <pc:picChg chg="mod">
          <ac:chgData name="Muffoletto, Jamie" userId="daf1e3c6-8137-448a-b141-d23049d419b5" providerId="ADAL" clId="{469C9A08-AB96-4275-9FDB-E0B0E2DDE91E}" dt="2024-07-19T00:19:21.657" v="182" actId="962"/>
          <ac:picMkLst>
            <pc:docMk/>
            <pc:sldMk cId="2911122049" sldId="2145707071"/>
            <ac:picMk id="9" creationId="{90198B08-276C-6696-BBD0-F5E3C6C409C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25.110" v="93"/>
              <pc2:cmMkLst xmlns:pc2="http://schemas.microsoft.com/office/powerpoint/2019/9/main/command">
                <pc:docMk/>
                <pc:sldMk cId="2911122049" sldId="2145707071"/>
                <pc2:cmMk id="{A60FE0BC-D095-4700-ACD6-F44242F11506}"/>
              </pc2:cmMkLst>
            </pc226:cmChg>
            <pc226:cmChg xmlns:pc226="http://schemas.microsoft.com/office/powerpoint/2022/06/main/command" chg="del">
              <pc226:chgData name="Muffoletto, Jamie" userId="daf1e3c6-8137-448a-b141-d23049d419b5" providerId="ADAL" clId="{469C9A08-AB96-4275-9FDB-E0B0E2DDE91E}" dt="2024-07-19T00:08:26.355" v="94"/>
              <pc2:cmMkLst xmlns:pc2="http://schemas.microsoft.com/office/powerpoint/2019/9/main/command">
                <pc:docMk/>
                <pc:sldMk cId="2911122049" sldId="2145707071"/>
                <pc2:cmMk id="{C940E9F0-5B2E-497D-8D7B-E48ADF8992CF}"/>
              </pc2:cmMkLst>
            </pc226:cmChg>
          </p:ext>
        </pc:extLst>
      </pc:sldChg>
      <pc:sldChg chg="modSp mod delCm">
        <pc:chgData name="Muffoletto, Jamie" userId="daf1e3c6-8137-448a-b141-d23049d419b5" providerId="ADAL" clId="{469C9A08-AB96-4275-9FDB-E0B0E2DDE91E}" dt="2024-07-19T00:28:40.154" v="311" actId="207"/>
        <pc:sldMkLst>
          <pc:docMk/>
          <pc:sldMk cId="3694073868" sldId="2145707072"/>
        </pc:sldMkLst>
        <pc:spChg chg="mod">
          <ac:chgData name="Muffoletto, Jamie" userId="daf1e3c6-8137-448a-b141-d23049d419b5" providerId="ADAL" clId="{469C9A08-AB96-4275-9FDB-E0B0E2DDE91E}" dt="2024-07-19T00:28:40.154" v="311" actId="207"/>
          <ac:spMkLst>
            <pc:docMk/>
            <pc:sldMk cId="3694073868" sldId="2145707072"/>
            <ac:spMk id="3" creationId="{CDA2691E-A851-F209-BC60-BE33C7AF32A2}"/>
          </ac:spMkLst>
        </pc:spChg>
        <pc:picChg chg="mod">
          <ac:chgData name="Muffoletto, Jamie" userId="daf1e3c6-8137-448a-b141-d23049d419b5" providerId="ADAL" clId="{469C9A08-AB96-4275-9FDB-E0B0E2DDE91E}" dt="2024-07-19T00:18:38.799" v="171" actId="962"/>
          <ac:picMkLst>
            <pc:docMk/>
            <pc:sldMk cId="3694073868" sldId="2145707072"/>
            <ac:picMk id="5" creationId="{A0208E3B-A1F5-73F5-731C-6A3EA4118DFE}"/>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30.835" v="69"/>
              <pc2:cmMkLst xmlns:pc2="http://schemas.microsoft.com/office/powerpoint/2019/9/main/command">
                <pc:docMk/>
                <pc:sldMk cId="3694073868" sldId="2145707072"/>
                <pc2:cmMk id="{BCD2EC1C-DCBA-4932-A9C5-0751D403BA9A}"/>
              </pc2:cmMkLst>
            </pc226:cmChg>
          </p:ext>
        </pc:extLst>
      </pc:sldChg>
      <pc:sldChg chg="modSp mod delCm">
        <pc:chgData name="Muffoletto, Jamie" userId="daf1e3c6-8137-448a-b141-d23049d419b5" providerId="ADAL" clId="{469C9A08-AB96-4275-9FDB-E0B0E2DDE91E}" dt="2024-07-19T00:29:03.575" v="314" actId="20577"/>
        <pc:sldMkLst>
          <pc:docMk/>
          <pc:sldMk cId="3219920682" sldId="2145707073"/>
        </pc:sldMkLst>
        <pc:spChg chg="mod">
          <ac:chgData name="Muffoletto, Jamie" userId="daf1e3c6-8137-448a-b141-d23049d419b5" providerId="ADAL" clId="{469C9A08-AB96-4275-9FDB-E0B0E2DDE91E}" dt="2024-07-19T00:29:03.575" v="314" actId="20577"/>
          <ac:spMkLst>
            <pc:docMk/>
            <pc:sldMk cId="3219920682" sldId="2145707073"/>
            <ac:spMk id="3" creationId="{CDA2691E-A851-F209-BC60-BE33C7AF32A2}"/>
          </ac:spMkLst>
        </pc:spChg>
        <pc:picChg chg="mod">
          <ac:chgData name="Muffoletto, Jamie" userId="daf1e3c6-8137-448a-b141-d23049d419b5" providerId="ADAL" clId="{469C9A08-AB96-4275-9FDB-E0B0E2DDE91E}" dt="2024-07-19T00:18:47.706" v="172" actId="962"/>
          <ac:picMkLst>
            <pc:docMk/>
            <pc:sldMk cId="3219920682" sldId="2145707073"/>
            <ac:picMk id="5" creationId="{AC9917FC-A35A-C04B-7EEA-71227CACF077}"/>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36.940" v="70"/>
              <pc2:cmMkLst xmlns:pc2="http://schemas.microsoft.com/office/powerpoint/2019/9/main/command">
                <pc:docMk/>
                <pc:sldMk cId="3219920682" sldId="2145707073"/>
                <pc2:cmMk id="{7A5EE668-A8F9-4953-BD10-D3F62C8EDD38}"/>
              </pc2:cmMkLst>
            </pc226:cmChg>
            <pc226:cmChg xmlns:pc226="http://schemas.microsoft.com/office/powerpoint/2022/06/main/command" chg="del">
              <pc226:chgData name="Muffoletto, Jamie" userId="daf1e3c6-8137-448a-b141-d23049d419b5" providerId="ADAL" clId="{469C9A08-AB96-4275-9FDB-E0B0E2DDE91E}" dt="2024-07-19T00:04:38.539" v="71"/>
              <pc2:cmMkLst xmlns:pc2="http://schemas.microsoft.com/office/powerpoint/2019/9/main/command">
                <pc:docMk/>
                <pc:sldMk cId="3219920682" sldId="2145707073"/>
                <pc2:cmMk id="{281B5AB7-4BC7-480E-97F8-1056D43443FC}"/>
              </pc2:cmMkLst>
            </pc226:cmChg>
          </p:ext>
        </pc:extLst>
      </pc:sldChg>
      <pc:sldChg chg="modSp mod delCm">
        <pc:chgData name="Muffoletto, Jamie" userId="daf1e3c6-8137-448a-b141-d23049d419b5" providerId="ADAL" clId="{469C9A08-AB96-4275-9FDB-E0B0E2DDE91E}" dt="2024-07-19T00:29:12.747" v="317" actId="20577"/>
        <pc:sldMkLst>
          <pc:docMk/>
          <pc:sldMk cId="4067723806" sldId="2145707074"/>
        </pc:sldMkLst>
        <pc:spChg chg="mod">
          <ac:chgData name="Muffoletto, Jamie" userId="daf1e3c6-8137-448a-b141-d23049d419b5" providerId="ADAL" clId="{469C9A08-AB96-4275-9FDB-E0B0E2DDE91E}" dt="2024-07-19T00:29:12.747" v="317" actId="20577"/>
          <ac:spMkLst>
            <pc:docMk/>
            <pc:sldMk cId="4067723806" sldId="2145707074"/>
            <ac:spMk id="3" creationId="{CDA2691E-A851-F209-BC60-BE33C7AF32A2}"/>
          </ac:spMkLst>
        </pc:spChg>
        <pc:picChg chg="mod">
          <ac:chgData name="Muffoletto, Jamie" userId="daf1e3c6-8137-448a-b141-d23049d419b5" providerId="ADAL" clId="{469C9A08-AB96-4275-9FDB-E0B0E2DDE91E}" dt="2024-07-19T00:18:49.888" v="173" actId="962"/>
          <ac:picMkLst>
            <pc:docMk/>
            <pc:sldMk cId="4067723806" sldId="2145707074"/>
            <ac:picMk id="5" creationId="{748655D5-AB94-AB68-8495-F8893649AC63}"/>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44.554" v="72"/>
              <pc2:cmMkLst xmlns:pc2="http://schemas.microsoft.com/office/powerpoint/2019/9/main/command">
                <pc:docMk/>
                <pc:sldMk cId="4067723806" sldId="2145707074"/>
                <pc2:cmMk id="{57109D18-4284-4CC5-A47D-FF176E5F6CCA}"/>
              </pc2:cmMkLst>
            </pc226:cmChg>
            <pc226:cmChg xmlns:pc226="http://schemas.microsoft.com/office/powerpoint/2022/06/main/command" chg="del">
              <pc226:chgData name="Muffoletto, Jamie" userId="daf1e3c6-8137-448a-b141-d23049d419b5" providerId="ADAL" clId="{469C9A08-AB96-4275-9FDB-E0B0E2DDE91E}" dt="2024-07-19T00:04:47.223" v="73"/>
              <pc2:cmMkLst xmlns:pc2="http://schemas.microsoft.com/office/powerpoint/2019/9/main/command">
                <pc:docMk/>
                <pc:sldMk cId="4067723806" sldId="2145707074"/>
                <pc2:cmMk id="{B67092CC-CBFD-4256-8B4A-38513CEBB700}"/>
              </pc2:cmMkLst>
            </pc226:cmChg>
          </p:ext>
        </pc:extLst>
      </pc:sldChg>
      <pc:sldChg chg="modSp mod delCm">
        <pc:chgData name="Muffoletto, Jamie" userId="daf1e3c6-8137-448a-b141-d23049d419b5" providerId="ADAL" clId="{469C9A08-AB96-4275-9FDB-E0B0E2DDE91E}" dt="2024-07-19T00:29:21.781" v="320" actId="20577"/>
        <pc:sldMkLst>
          <pc:docMk/>
          <pc:sldMk cId="1192672315" sldId="2145707075"/>
        </pc:sldMkLst>
        <pc:spChg chg="mod">
          <ac:chgData name="Muffoletto, Jamie" userId="daf1e3c6-8137-448a-b141-d23049d419b5" providerId="ADAL" clId="{469C9A08-AB96-4275-9FDB-E0B0E2DDE91E}" dt="2024-07-19T00:29:21.781" v="320" actId="20577"/>
          <ac:spMkLst>
            <pc:docMk/>
            <pc:sldMk cId="1192672315" sldId="2145707075"/>
            <ac:spMk id="3" creationId="{CDA2691E-A851-F209-BC60-BE33C7AF32A2}"/>
          </ac:spMkLst>
        </pc:spChg>
        <pc:picChg chg="mod">
          <ac:chgData name="Muffoletto, Jamie" userId="daf1e3c6-8137-448a-b141-d23049d419b5" providerId="ADAL" clId="{469C9A08-AB96-4275-9FDB-E0B0E2DDE91E}" dt="2024-07-19T00:18:52.069" v="174" actId="962"/>
          <ac:picMkLst>
            <pc:docMk/>
            <pc:sldMk cId="1192672315" sldId="2145707075"/>
            <ac:picMk id="5" creationId="{CAEE65F3-C893-7944-69E2-FA0566EDD388}"/>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5:25.827" v="74"/>
              <pc2:cmMkLst xmlns:pc2="http://schemas.microsoft.com/office/powerpoint/2019/9/main/command">
                <pc:docMk/>
                <pc:sldMk cId="1192672315" sldId="2145707075"/>
                <pc2:cmMk id="{CB5B07C4-9B32-4A21-8F35-015B5E4ADBC9}"/>
              </pc2:cmMkLst>
            </pc226:cmChg>
            <pc226:cmChg xmlns:pc226="http://schemas.microsoft.com/office/powerpoint/2022/06/main/command" chg="del">
              <pc226:chgData name="Muffoletto, Jamie" userId="daf1e3c6-8137-448a-b141-d23049d419b5" providerId="ADAL" clId="{469C9A08-AB96-4275-9FDB-E0B0E2DDE91E}" dt="2024-07-19T00:05:31.119" v="75"/>
              <pc2:cmMkLst xmlns:pc2="http://schemas.microsoft.com/office/powerpoint/2019/9/main/command">
                <pc:docMk/>
                <pc:sldMk cId="1192672315" sldId="2145707075"/>
                <pc2:cmMk id="{5622ECF4-B526-425A-8C4C-139B3CC073E8}"/>
              </pc2:cmMkLst>
            </pc226:cmChg>
          </p:ext>
        </pc:extLst>
      </pc:sldChg>
      <pc:sldChg chg="modSp mod delCm">
        <pc:chgData name="Muffoletto, Jamie" userId="daf1e3c6-8137-448a-b141-d23049d419b5" providerId="ADAL" clId="{469C9A08-AB96-4275-9FDB-E0B0E2DDE91E}" dt="2024-07-19T00:29:37.058" v="323" actId="20577"/>
        <pc:sldMkLst>
          <pc:docMk/>
          <pc:sldMk cId="2386970986" sldId="2145707076"/>
        </pc:sldMkLst>
        <pc:spChg chg="mod">
          <ac:chgData name="Muffoletto, Jamie" userId="daf1e3c6-8137-448a-b141-d23049d419b5" providerId="ADAL" clId="{469C9A08-AB96-4275-9FDB-E0B0E2DDE91E}" dt="2024-07-19T00:29:37.058" v="323" actId="20577"/>
          <ac:spMkLst>
            <pc:docMk/>
            <pc:sldMk cId="2386970986" sldId="2145707076"/>
            <ac:spMk id="3" creationId="{CDA2691E-A851-F209-BC60-BE33C7AF32A2}"/>
          </ac:spMkLst>
        </pc:spChg>
        <pc:picChg chg="mod">
          <ac:chgData name="Muffoletto, Jamie" userId="daf1e3c6-8137-448a-b141-d23049d419b5" providerId="ADAL" clId="{469C9A08-AB96-4275-9FDB-E0B0E2DDE91E}" dt="2024-07-19T00:21:00.668" v="197" actId="962"/>
          <ac:picMkLst>
            <pc:docMk/>
            <pc:sldMk cId="2386970986" sldId="2145707076"/>
            <ac:picMk id="2" creationId="{47C266E8-A25C-5719-0812-203614EB7D7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6:30.230" v="77"/>
              <pc2:cmMkLst xmlns:pc2="http://schemas.microsoft.com/office/powerpoint/2019/9/main/command">
                <pc:docMk/>
                <pc:sldMk cId="2386970986" sldId="2145707076"/>
                <pc2:cmMk id="{5ACC2305-25BC-4F23-A77A-AD9A555BA1C0}"/>
              </pc2:cmMkLst>
            </pc226:cmChg>
            <pc226:cmChg xmlns:pc226="http://schemas.microsoft.com/office/powerpoint/2022/06/main/command" chg="del">
              <pc226:chgData name="Muffoletto, Jamie" userId="daf1e3c6-8137-448a-b141-d23049d419b5" providerId="ADAL" clId="{469C9A08-AB96-4275-9FDB-E0B0E2DDE91E}" dt="2024-07-19T00:06:28.859" v="76"/>
              <pc2:cmMkLst xmlns:pc2="http://schemas.microsoft.com/office/powerpoint/2019/9/main/command">
                <pc:docMk/>
                <pc:sldMk cId="2386970986" sldId="2145707076"/>
                <pc2:cmMk id="{70A7A9C8-2321-48B8-AF23-CA60140B8FCE}"/>
              </pc2:cmMkLst>
            </pc226:cmChg>
          </p:ext>
        </pc:extLst>
      </pc:sldChg>
      <pc:sldChg chg="modSp mod delCm">
        <pc:chgData name="Muffoletto, Jamie" userId="daf1e3c6-8137-448a-b141-d23049d419b5" providerId="ADAL" clId="{469C9A08-AB96-4275-9FDB-E0B0E2DDE91E}" dt="2024-07-19T00:29:45.309" v="326" actId="20577"/>
        <pc:sldMkLst>
          <pc:docMk/>
          <pc:sldMk cId="3165157170" sldId="2145707077"/>
        </pc:sldMkLst>
        <pc:spChg chg="mod">
          <ac:chgData name="Muffoletto, Jamie" userId="daf1e3c6-8137-448a-b141-d23049d419b5" providerId="ADAL" clId="{469C9A08-AB96-4275-9FDB-E0B0E2DDE91E}" dt="2024-07-19T00:29:45.309" v="326" actId="20577"/>
          <ac:spMkLst>
            <pc:docMk/>
            <pc:sldMk cId="3165157170" sldId="2145707077"/>
            <ac:spMk id="3" creationId="{CDA2691E-A851-F209-BC60-BE33C7AF32A2}"/>
          </ac:spMkLst>
        </pc:spChg>
        <pc:picChg chg="mod">
          <ac:chgData name="Muffoletto, Jamie" userId="daf1e3c6-8137-448a-b141-d23049d419b5" providerId="ADAL" clId="{469C9A08-AB96-4275-9FDB-E0B0E2DDE91E}" dt="2024-07-19T00:18:54.446" v="175" actId="962"/>
          <ac:picMkLst>
            <pc:docMk/>
            <pc:sldMk cId="3165157170" sldId="2145707077"/>
            <ac:picMk id="10" creationId="{170EF8FE-E53B-3482-B1AC-1BED1FFC5EEE}"/>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6:50.537" v="78"/>
              <pc2:cmMkLst xmlns:pc2="http://schemas.microsoft.com/office/powerpoint/2019/9/main/command">
                <pc:docMk/>
                <pc:sldMk cId="3165157170" sldId="2145707077"/>
                <pc2:cmMk id="{63D4E58A-E73F-4901-A7C3-02439A55D3A0}"/>
              </pc2:cmMkLst>
            </pc226:cmChg>
            <pc226:cmChg xmlns:pc226="http://schemas.microsoft.com/office/powerpoint/2022/06/main/command" chg="del">
              <pc226:chgData name="Muffoletto, Jamie" userId="daf1e3c6-8137-448a-b141-d23049d419b5" providerId="ADAL" clId="{469C9A08-AB96-4275-9FDB-E0B0E2DDE91E}" dt="2024-07-19T00:06:52.121" v="79"/>
              <pc2:cmMkLst xmlns:pc2="http://schemas.microsoft.com/office/powerpoint/2019/9/main/command">
                <pc:docMk/>
                <pc:sldMk cId="3165157170" sldId="2145707077"/>
                <pc2:cmMk id="{6CBDC2F8-1D78-422D-81C6-BD2F82F7B793}"/>
              </pc2:cmMkLst>
            </pc226:cmChg>
          </p:ext>
        </pc:extLst>
      </pc:sldChg>
      <pc:sldChg chg="modSp mod delCm">
        <pc:chgData name="Muffoletto, Jamie" userId="daf1e3c6-8137-448a-b141-d23049d419b5" providerId="ADAL" clId="{469C9A08-AB96-4275-9FDB-E0B0E2DDE91E}" dt="2024-07-19T00:29:56.844" v="329" actId="20577"/>
        <pc:sldMkLst>
          <pc:docMk/>
          <pc:sldMk cId="123652737" sldId="2145707078"/>
        </pc:sldMkLst>
        <pc:spChg chg="mod">
          <ac:chgData name="Muffoletto, Jamie" userId="daf1e3c6-8137-448a-b141-d23049d419b5" providerId="ADAL" clId="{469C9A08-AB96-4275-9FDB-E0B0E2DDE91E}" dt="2024-07-19T00:29:56.844" v="329" actId="20577"/>
          <ac:spMkLst>
            <pc:docMk/>
            <pc:sldMk cId="123652737" sldId="2145707078"/>
            <ac:spMk id="3" creationId="{CDA2691E-A851-F209-BC60-BE33C7AF32A2}"/>
          </ac:spMkLst>
        </pc:spChg>
        <pc:picChg chg="mod">
          <ac:chgData name="Muffoletto, Jamie" userId="daf1e3c6-8137-448a-b141-d23049d419b5" providerId="ADAL" clId="{469C9A08-AB96-4275-9FDB-E0B0E2DDE91E}" dt="2024-07-19T00:18:56.991" v="176" actId="962"/>
          <ac:picMkLst>
            <pc:docMk/>
            <pc:sldMk cId="123652737" sldId="2145707078"/>
            <ac:picMk id="5" creationId="{6DE4028B-4B6E-0AFB-074D-F0B80237168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25.093" v="80"/>
              <pc2:cmMkLst xmlns:pc2="http://schemas.microsoft.com/office/powerpoint/2019/9/main/command">
                <pc:docMk/>
                <pc:sldMk cId="123652737" sldId="2145707078"/>
                <pc2:cmMk id="{0D40AF3D-DC34-4805-9C52-E406631719AD}"/>
              </pc2:cmMkLst>
            </pc226:cmChg>
            <pc226:cmChg xmlns:pc226="http://schemas.microsoft.com/office/powerpoint/2022/06/main/command" chg="del">
              <pc226:chgData name="Muffoletto, Jamie" userId="daf1e3c6-8137-448a-b141-d23049d419b5" providerId="ADAL" clId="{469C9A08-AB96-4275-9FDB-E0B0E2DDE91E}" dt="2024-07-19T00:07:26.536" v="81"/>
              <pc2:cmMkLst xmlns:pc2="http://schemas.microsoft.com/office/powerpoint/2019/9/main/command">
                <pc:docMk/>
                <pc:sldMk cId="123652737" sldId="2145707078"/>
                <pc2:cmMk id="{BC30196B-B8FC-4331-8D8A-AD0F718D9FC4}"/>
              </pc2:cmMkLst>
            </pc226:cmChg>
          </p:ext>
        </pc:extLst>
      </pc:sldChg>
      <pc:sldChg chg="modSp mod delCm">
        <pc:chgData name="Muffoletto, Jamie" userId="daf1e3c6-8137-448a-b141-d23049d419b5" providerId="ADAL" clId="{469C9A08-AB96-4275-9FDB-E0B0E2DDE91E}" dt="2024-07-19T00:30:09.156" v="332" actId="20577"/>
        <pc:sldMkLst>
          <pc:docMk/>
          <pc:sldMk cId="632554746" sldId="2145707079"/>
        </pc:sldMkLst>
        <pc:spChg chg="mod">
          <ac:chgData name="Muffoletto, Jamie" userId="daf1e3c6-8137-448a-b141-d23049d419b5" providerId="ADAL" clId="{469C9A08-AB96-4275-9FDB-E0B0E2DDE91E}" dt="2024-07-19T00:30:09.156" v="332" actId="20577"/>
          <ac:spMkLst>
            <pc:docMk/>
            <pc:sldMk cId="632554746" sldId="2145707079"/>
            <ac:spMk id="3" creationId="{CDA2691E-A851-F209-BC60-BE33C7AF32A2}"/>
          </ac:spMkLst>
        </pc:spChg>
        <pc:picChg chg="mod">
          <ac:chgData name="Muffoletto, Jamie" userId="daf1e3c6-8137-448a-b141-d23049d419b5" providerId="ADAL" clId="{469C9A08-AB96-4275-9FDB-E0B0E2DDE91E}" dt="2024-07-19T00:19:02.047" v="177" actId="962"/>
          <ac:picMkLst>
            <pc:docMk/>
            <pc:sldMk cId="632554746" sldId="2145707079"/>
            <ac:picMk id="7" creationId="{290CE759-8B38-E3C3-4404-A93A8DF8BC9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32.626" v="83"/>
              <pc2:cmMkLst xmlns:pc2="http://schemas.microsoft.com/office/powerpoint/2019/9/main/command">
                <pc:docMk/>
                <pc:sldMk cId="632554746" sldId="2145707079"/>
                <pc2:cmMk id="{68F64912-FEA9-4FA6-993C-479EA6892818}"/>
              </pc2:cmMkLst>
            </pc226:cmChg>
            <pc226:cmChg xmlns:pc226="http://schemas.microsoft.com/office/powerpoint/2022/06/main/command" chg="del">
              <pc226:chgData name="Muffoletto, Jamie" userId="daf1e3c6-8137-448a-b141-d23049d419b5" providerId="ADAL" clId="{469C9A08-AB96-4275-9FDB-E0B0E2DDE91E}" dt="2024-07-19T00:07:31.306" v="82"/>
              <pc2:cmMkLst xmlns:pc2="http://schemas.microsoft.com/office/powerpoint/2019/9/main/command">
                <pc:docMk/>
                <pc:sldMk cId="632554746" sldId="2145707079"/>
                <pc2:cmMk id="{18DAE5F4-AEF0-47FB-BF05-4DBC78071F25}"/>
              </pc2:cmMkLst>
            </pc226:cmChg>
          </p:ext>
        </pc:extLst>
      </pc:sldChg>
      <pc:sldChg chg="modSp mod delCm">
        <pc:chgData name="Muffoletto, Jamie" userId="daf1e3c6-8137-448a-b141-d23049d419b5" providerId="ADAL" clId="{469C9A08-AB96-4275-9FDB-E0B0E2DDE91E}" dt="2024-07-19T00:30:19.217" v="335" actId="20577"/>
        <pc:sldMkLst>
          <pc:docMk/>
          <pc:sldMk cId="3434244511" sldId="2145707080"/>
        </pc:sldMkLst>
        <pc:spChg chg="mod">
          <ac:chgData name="Muffoletto, Jamie" userId="daf1e3c6-8137-448a-b141-d23049d419b5" providerId="ADAL" clId="{469C9A08-AB96-4275-9FDB-E0B0E2DDE91E}" dt="2024-07-19T00:30:19.217" v="335" actId="20577"/>
          <ac:spMkLst>
            <pc:docMk/>
            <pc:sldMk cId="3434244511" sldId="2145707080"/>
            <ac:spMk id="3" creationId="{CDA2691E-A851-F209-BC60-BE33C7AF32A2}"/>
          </ac:spMkLst>
        </pc:spChg>
        <pc:picChg chg="mod">
          <ac:chgData name="Muffoletto, Jamie" userId="daf1e3c6-8137-448a-b141-d23049d419b5" providerId="ADAL" clId="{469C9A08-AB96-4275-9FDB-E0B0E2DDE91E}" dt="2024-07-19T00:19:08.185" v="178" actId="962"/>
          <ac:picMkLst>
            <pc:docMk/>
            <pc:sldMk cId="3434244511" sldId="2145707080"/>
            <ac:picMk id="5" creationId="{5AF66DAB-3215-5613-A025-90EDBB4EDB8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38.967" v="84"/>
              <pc2:cmMkLst xmlns:pc2="http://schemas.microsoft.com/office/powerpoint/2019/9/main/command">
                <pc:docMk/>
                <pc:sldMk cId="3434244511" sldId="2145707080"/>
                <pc2:cmMk id="{56BEF101-BE93-4887-9CA2-D781996D4A9B}"/>
              </pc2:cmMkLst>
            </pc226:cmChg>
            <pc226:cmChg xmlns:pc226="http://schemas.microsoft.com/office/powerpoint/2022/06/main/command" chg="del">
              <pc226:chgData name="Muffoletto, Jamie" userId="daf1e3c6-8137-448a-b141-d23049d419b5" providerId="ADAL" clId="{469C9A08-AB96-4275-9FDB-E0B0E2DDE91E}" dt="2024-07-19T00:07:42.875" v="86"/>
              <pc2:cmMkLst xmlns:pc2="http://schemas.microsoft.com/office/powerpoint/2019/9/main/command">
                <pc:docMk/>
                <pc:sldMk cId="3434244511" sldId="2145707080"/>
                <pc2:cmMk id="{57566DA2-1D2F-4D5B-BDCF-CF6E03422092}"/>
              </pc2:cmMkLst>
            </pc226:cmChg>
            <pc226:cmChg xmlns:pc226="http://schemas.microsoft.com/office/powerpoint/2022/06/main/command" chg="del">
              <pc226:chgData name="Muffoletto, Jamie" userId="daf1e3c6-8137-448a-b141-d23049d419b5" providerId="ADAL" clId="{469C9A08-AB96-4275-9FDB-E0B0E2DDE91E}" dt="2024-07-19T00:07:40.433" v="85"/>
              <pc2:cmMkLst xmlns:pc2="http://schemas.microsoft.com/office/powerpoint/2019/9/main/command">
                <pc:docMk/>
                <pc:sldMk cId="3434244511" sldId="2145707080"/>
                <pc2:cmMk id="{E6632CAD-8F16-4244-ABD9-9B1BAEA575FA}"/>
              </pc2:cmMkLst>
            </pc226:cmChg>
          </p:ext>
        </pc:extLst>
      </pc:sldChg>
      <pc:sldChg chg="modSp mod delCm">
        <pc:chgData name="Muffoletto, Jamie" userId="daf1e3c6-8137-448a-b141-d23049d419b5" providerId="ADAL" clId="{469C9A08-AB96-4275-9FDB-E0B0E2DDE91E}" dt="2024-07-19T00:30:27.203" v="338" actId="20577"/>
        <pc:sldMkLst>
          <pc:docMk/>
          <pc:sldMk cId="3930319512" sldId="2145707081"/>
        </pc:sldMkLst>
        <pc:spChg chg="mod">
          <ac:chgData name="Muffoletto, Jamie" userId="daf1e3c6-8137-448a-b141-d23049d419b5" providerId="ADAL" clId="{469C9A08-AB96-4275-9FDB-E0B0E2DDE91E}" dt="2024-07-19T00:30:27.203" v="338" actId="20577"/>
          <ac:spMkLst>
            <pc:docMk/>
            <pc:sldMk cId="3930319512" sldId="2145707081"/>
            <ac:spMk id="3" creationId="{CDA2691E-A851-F209-BC60-BE33C7AF32A2}"/>
          </ac:spMkLst>
        </pc:spChg>
        <pc:picChg chg="mod">
          <ac:chgData name="Muffoletto, Jamie" userId="daf1e3c6-8137-448a-b141-d23049d419b5" providerId="ADAL" clId="{469C9A08-AB96-4275-9FDB-E0B0E2DDE91E}" dt="2024-07-19T00:19:14.822" v="179" actId="962"/>
          <ac:picMkLst>
            <pc:docMk/>
            <pc:sldMk cId="3930319512" sldId="2145707081"/>
            <ac:picMk id="9" creationId="{58013019-37AC-21FE-7001-A406ECC52132}"/>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51.394" v="88"/>
              <pc2:cmMkLst xmlns:pc2="http://schemas.microsoft.com/office/powerpoint/2019/9/main/command">
                <pc:docMk/>
                <pc:sldMk cId="3930319512" sldId="2145707081"/>
                <pc2:cmMk id="{3E78FE28-7921-48C2-8E0C-845415A4153A}"/>
              </pc2:cmMkLst>
            </pc226:cmChg>
            <pc226:cmChg xmlns:pc226="http://schemas.microsoft.com/office/powerpoint/2022/06/main/command" chg="del">
              <pc226:chgData name="Muffoletto, Jamie" userId="daf1e3c6-8137-448a-b141-d23049d419b5" providerId="ADAL" clId="{469C9A08-AB96-4275-9FDB-E0B0E2DDE91E}" dt="2024-07-19T00:07:49.319" v="87"/>
              <pc2:cmMkLst xmlns:pc2="http://schemas.microsoft.com/office/powerpoint/2019/9/main/command">
                <pc:docMk/>
                <pc:sldMk cId="3930319512" sldId="2145707081"/>
                <pc2:cmMk id="{020B0877-6F50-4633-B369-619E91BD74B0}"/>
              </pc2:cmMkLst>
            </pc226:cmChg>
          </p:ext>
        </pc:extLst>
      </pc:sldChg>
      <pc:sldChg chg="modSp mod delCm">
        <pc:chgData name="Muffoletto, Jamie" userId="daf1e3c6-8137-448a-b141-d23049d419b5" providerId="ADAL" clId="{469C9A08-AB96-4275-9FDB-E0B0E2DDE91E}" dt="2024-07-19T00:30:42.085" v="341" actId="20577"/>
        <pc:sldMkLst>
          <pc:docMk/>
          <pc:sldMk cId="1159742665" sldId="2145707082"/>
        </pc:sldMkLst>
        <pc:spChg chg="mod">
          <ac:chgData name="Muffoletto, Jamie" userId="daf1e3c6-8137-448a-b141-d23049d419b5" providerId="ADAL" clId="{469C9A08-AB96-4275-9FDB-E0B0E2DDE91E}" dt="2024-07-19T00:30:42.085" v="341" actId="20577"/>
          <ac:spMkLst>
            <pc:docMk/>
            <pc:sldMk cId="1159742665" sldId="2145707082"/>
            <ac:spMk id="3" creationId="{CDA2691E-A851-F209-BC60-BE33C7AF32A2}"/>
          </ac:spMkLst>
        </pc:spChg>
        <pc:picChg chg="mod">
          <ac:chgData name="Muffoletto, Jamie" userId="daf1e3c6-8137-448a-b141-d23049d419b5" providerId="ADAL" clId="{469C9A08-AB96-4275-9FDB-E0B0E2DDE91E}" dt="2024-07-19T00:19:17.065" v="180" actId="962"/>
          <ac:picMkLst>
            <pc:docMk/>
            <pc:sldMk cId="1159742665" sldId="2145707082"/>
            <ac:picMk id="5" creationId="{8960CE9C-985A-22E5-EC11-ACB16B91BF6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58.731" v="90"/>
              <pc2:cmMkLst xmlns:pc2="http://schemas.microsoft.com/office/powerpoint/2019/9/main/command">
                <pc:docMk/>
                <pc:sldMk cId="1159742665" sldId="2145707082"/>
                <pc2:cmMk id="{EE0B2620-21B7-471D-B168-049DF7282E85}"/>
              </pc2:cmMkLst>
            </pc226:cmChg>
            <pc226:cmChg xmlns:pc226="http://schemas.microsoft.com/office/powerpoint/2022/06/main/command" chg="del">
              <pc226:chgData name="Muffoletto, Jamie" userId="daf1e3c6-8137-448a-b141-d23049d419b5" providerId="ADAL" clId="{469C9A08-AB96-4275-9FDB-E0B0E2DDE91E}" dt="2024-07-19T00:07:57.459" v="89"/>
              <pc2:cmMkLst xmlns:pc2="http://schemas.microsoft.com/office/powerpoint/2019/9/main/command">
                <pc:docMk/>
                <pc:sldMk cId="1159742665" sldId="2145707082"/>
                <pc2:cmMk id="{3E803240-565C-4B18-AF78-B942F5500A95}"/>
              </pc2:cmMkLst>
            </pc226:cmChg>
          </p:ext>
        </pc:extLst>
      </pc:sldChg>
      <pc:sldChg chg="modSp mod delCm">
        <pc:chgData name="Muffoletto, Jamie" userId="daf1e3c6-8137-448a-b141-d23049d419b5" providerId="ADAL" clId="{469C9A08-AB96-4275-9FDB-E0B0E2DDE91E}" dt="2024-07-19T00:31:08.281" v="348" actId="20577"/>
        <pc:sldMkLst>
          <pc:docMk/>
          <pc:sldMk cId="595493189" sldId="2145707083"/>
        </pc:sldMkLst>
        <pc:spChg chg="mod">
          <ac:chgData name="Muffoletto, Jamie" userId="daf1e3c6-8137-448a-b141-d23049d419b5" providerId="ADAL" clId="{469C9A08-AB96-4275-9FDB-E0B0E2DDE91E}" dt="2024-07-19T00:31:08.281" v="348" actId="20577"/>
          <ac:spMkLst>
            <pc:docMk/>
            <pc:sldMk cId="595493189" sldId="2145707083"/>
            <ac:spMk id="3" creationId="{CDA2691E-A851-F209-BC60-BE33C7AF32A2}"/>
          </ac:spMkLst>
        </pc:spChg>
        <pc:picChg chg="mod">
          <ac:chgData name="Muffoletto, Jamie" userId="daf1e3c6-8137-448a-b141-d23049d419b5" providerId="ADAL" clId="{469C9A08-AB96-4275-9FDB-E0B0E2DDE91E}" dt="2024-07-19T00:19:19.351" v="181" actId="962"/>
          <ac:picMkLst>
            <pc:docMk/>
            <pc:sldMk cId="595493189" sldId="2145707083"/>
            <ac:picMk id="5" creationId="{0522BFE0-7AC4-1E95-70E9-2A0FA673472B}"/>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12.592" v="92"/>
              <pc2:cmMkLst xmlns:pc2="http://schemas.microsoft.com/office/powerpoint/2019/9/main/command">
                <pc:docMk/>
                <pc:sldMk cId="595493189" sldId="2145707083"/>
                <pc2:cmMk id="{8CBC2648-28B8-464E-ACB5-C2085F66C43D}"/>
              </pc2:cmMkLst>
            </pc226:cmChg>
            <pc226:cmChg xmlns:pc226="http://schemas.microsoft.com/office/powerpoint/2022/06/main/command" chg="del">
              <pc226:chgData name="Muffoletto, Jamie" userId="daf1e3c6-8137-448a-b141-d23049d419b5" providerId="ADAL" clId="{469C9A08-AB96-4275-9FDB-E0B0E2DDE91E}" dt="2024-07-19T00:08:10.768" v="91"/>
              <pc2:cmMkLst xmlns:pc2="http://schemas.microsoft.com/office/powerpoint/2019/9/main/command">
                <pc:docMk/>
                <pc:sldMk cId="595493189" sldId="2145707083"/>
                <pc2:cmMk id="{37020FE4-9E6D-4C0B-84E8-63B1A7E7D2CD}"/>
              </pc2:cmMkLst>
            </pc226:cmChg>
          </p:ext>
        </pc:extLst>
      </pc:sldChg>
      <pc:sldChg chg="modSp mod delCm">
        <pc:chgData name="Muffoletto, Jamie" userId="daf1e3c6-8137-448a-b141-d23049d419b5" providerId="ADAL" clId="{469C9A08-AB96-4275-9FDB-E0B0E2DDE91E}" dt="2024-07-19T00:27:33.335" v="292" actId="20577"/>
        <pc:sldMkLst>
          <pc:docMk/>
          <pc:sldMk cId="2996205669" sldId="2145707084"/>
        </pc:sldMkLst>
        <pc:spChg chg="mod">
          <ac:chgData name="Muffoletto, Jamie" userId="daf1e3c6-8137-448a-b141-d23049d419b5" providerId="ADAL" clId="{469C9A08-AB96-4275-9FDB-E0B0E2DDE91E}" dt="2024-07-19T00:27:33.335" v="292" actId="20577"/>
          <ac:spMkLst>
            <pc:docMk/>
            <pc:sldMk cId="2996205669" sldId="2145707084"/>
            <ac:spMk id="3" creationId="{CDA2691E-A851-F209-BC60-BE33C7AF32A2}"/>
          </ac:spMkLst>
        </pc:spChg>
        <pc:picChg chg="mod">
          <ac:chgData name="Muffoletto, Jamie" userId="daf1e3c6-8137-448a-b141-d23049d419b5" providerId="ADAL" clId="{469C9A08-AB96-4275-9FDB-E0B0E2DDE91E}" dt="2024-07-19T00:20:16.214" v="190" actId="962"/>
          <ac:picMkLst>
            <pc:docMk/>
            <pc:sldMk cId="2996205669" sldId="2145707084"/>
            <ac:picMk id="2" creationId="{A2BF118C-02AE-4949-ED9B-49958CDB8ACD}"/>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34.823" v="58"/>
              <pc2:cmMkLst xmlns:pc2="http://schemas.microsoft.com/office/powerpoint/2019/9/main/command">
                <pc:docMk/>
                <pc:sldMk cId="2996205669" sldId="2145707084"/>
                <pc2:cmMk id="{FC74002E-AD89-4165-9392-630246CCFEBC}"/>
              </pc2:cmMkLst>
            </pc226:cmChg>
            <pc226:cmChg xmlns:pc226="http://schemas.microsoft.com/office/powerpoint/2022/06/main/command" chg="del">
              <pc226:chgData name="Muffoletto, Jamie" userId="daf1e3c6-8137-448a-b141-d23049d419b5" providerId="ADAL" clId="{469C9A08-AB96-4275-9FDB-E0B0E2DDE91E}" dt="2024-07-19T00:03:36.725" v="59"/>
              <pc2:cmMkLst xmlns:pc2="http://schemas.microsoft.com/office/powerpoint/2019/9/main/command">
                <pc:docMk/>
                <pc:sldMk cId="2996205669" sldId="2145707084"/>
                <pc2:cmMk id="{64223243-7B68-4A6C-BA2F-59966E1D6842}"/>
              </pc2:cmMkLst>
            </pc226:cmChg>
          </p:ext>
        </pc:extLst>
      </pc:sldChg>
      <pc:sldChg chg="modSp mod delCm">
        <pc:chgData name="Muffoletto, Jamie" userId="daf1e3c6-8137-448a-b141-d23049d419b5" providerId="ADAL" clId="{469C9A08-AB96-4275-9FDB-E0B0E2DDE91E}" dt="2024-07-19T00:27:15.718" v="286" actId="20577"/>
        <pc:sldMkLst>
          <pc:docMk/>
          <pc:sldMk cId="1259641992" sldId="2145707085"/>
        </pc:sldMkLst>
        <pc:spChg chg="mod">
          <ac:chgData name="Muffoletto, Jamie" userId="daf1e3c6-8137-448a-b141-d23049d419b5" providerId="ADAL" clId="{469C9A08-AB96-4275-9FDB-E0B0E2DDE91E}" dt="2024-07-19T00:27:15.718" v="286" actId="20577"/>
          <ac:spMkLst>
            <pc:docMk/>
            <pc:sldMk cId="1259641992" sldId="2145707085"/>
            <ac:spMk id="3" creationId="{CDA2691E-A851-F209-BC60-BE33C7AF32A2}"/>
          </ac:spMkLst>
        </pc:spChg>
        <pc:picChg chg="mod">
          <ac:chgData name="Muffoletto, Jamie" userId="daf1e3c6-8137-448a-b141-d23049d419b5" providerId="ADAL" clId="{469C9A08-AB96-4275-9FDB-E0B0E2DDE91E}" dt="2024-07-19T00:18:32.052" v="169" actId="962"/>
          <ac:picMkLst>
            <pc:docMk/>
            <pc:sldMk cId="1259641992" sldId="2145707085"/>
            <ac:picMk id="9" creationId="{00CC2CE8-499C-8299-3F09-1EA78D36A502}"/>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22.019" v="55"/>
              <pc2:cmMkLst xmlns:pc2="http://schemas.microsoft.com/office/powerpoint/2019/9/main/command">
                <pc:docMk/>
                <pc:sldMk cId="1259641992" sldId="2145707085"/>
                <pc2:cmMk id="{F36A5F44-A0D4-4474-8CB9-9CDF34E4B77D}"/>
              </pc2:cmMkLst>
            </pc226:cmChg>
            <pc226:cmChg xmlns:pc226="http://schemas.microsoft.com/office/powerpoint/2022/06/main/command" chg="del">
              <pc226:chgData name="Muffoletto, Jamie" userId="daf1e3c6-8137-448a-b141-d23049d419b5" providerId="ADAL" clId="{469C9A08-AB96-4275-9FDB-E0B0E2DDE91E}" dt="2024-07-19T00:03:19.874" v="54"/>
              <pc2:cmMkLst xmlns:pc2="http://schemas.microsoft.com/office/powerpoint/2019/9/main/command">
                <pc:docMk/>
                <pc:sldMk cId="1259641992" sldId="2145707085"/>
                <pc2:cmMk id="{A08482BD-ED62-4A00-B1C3-8BECBBF59256}"/>
              </pc2:cmMkLst>
            </pc226:cmChg>
          </p:ext>
        </pc:extLst>
      </pc:sldChg>
      <pc:sldChg chg="modSp mod delCm">
        <pc:chgData name="Muffoletto, Jamie" userId="daf1e3c6-8137-448a-b141-d23049d419b5" providerId="ADAL" clId="{469C9A08-AB96-4275-9FDB-E0B0E2DDE91E}" dt="2024-07-19T00:27:58.232" v="298" actId="20577"/>
        <pc:sldMkLst>
          <pc:docMk/>
          <pc:sldMk cId="3264525627" sldId="2145707086"/>
        </pc:sldMkLst>
        <pc:spChg chg="mod">
          <ac:chgData name="Muffoletto, Jamie" userId="daf1e3c6-8137-448a-b141-d23049d419b5" providerId="ADAL" clId="{469C9A08-AB96-4275-9FDB-E0B0E2DDE91E}" dt="2024-07-19T00:27:58.232" v="298" actId="20577"/>
          <ac:spMkLst>
            <pc:docMk/>
            <pc:sldMk cId="3264525627" sldId="2145707086"/>
            <ac:spMk id="3" creationId="{CDA2691E-A851-F209-BC60-BE33C7AF32A2}"/>
          </ac:spMkLst>
        </pc:spChg>
        <pc:picChg chg="mod">
          <ac:chgData name="Muffoletto, Jamie" userId="daf1e3c6-8137-448a-b141-d23049d419b5" providerId="ADAL" clId="{469C9A08-AB96-4275-9FDB-E0B0E2DDE91E}" dt="2024-07-19T00:20:35.027" v="194" actId="962"/>
          <ac:picMkLst>
            <pc:docMk/>
            <pc:sldMk cId="3264525627" sldId="2145707086"/>
            <ac:picMk id="2" creationId="{F06F5ED3-6A76-C605-0D6B-20FA046D7B3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00.820" v="62"/>
              <pc2:cmMkLst xmlns:pc2="http://schemas.microsoft.com/office/powerpoint/2019/9/main/command">
                <pc:docMk/>
                <pc:sldMk cId="3264525627" sldId="2145707086"/>
                <pc2:cmMk id="{F5C4CA09-0222-41E5-ABD3-60563D5933CF}"/>
              </pc2:cmMkLst>
            </pc226:cmChg>
            <pc226:cmChg xmlns:pc226="http://schemas.microsoft.com/office/powerpoint/2022/06/main/command" chg="del">
              <pc226:chgData name="Muffoletto, Jamie" userId="daf1e3c6-8137-448a-b141-d23049d419b5" providerId="ADAL" clId="{469C9A08-AB96-4275-9FDB-E0B0E2DDE91E}" dt="2024-07-19T00:04:02.028" v="63"/>
              <pc2:cmMkLst xmlns:pc2="http://schemas.microsoft.com/office/powerpoint/2019/9/main/command">
                <pc:docMk/>
                <pc:sldMk cId="3264525627" sldId="2145707086"/>
                <pc2:cmMk id="{A0254A55-0492-448B-A5ED-634031929658}"/>
              </pc2:cmMkLst>
            </pc226:cmChg>
          </p:ext>
        </pc:extLst>
      </pc:sldChg>
      <pc:sldChg chg="modSp mod delCm">
        <pc:chgData name="Muffoletto, Jamie" userId="daf1e3c6-8137-448a-b141-d23049d419b5" providerId="ADAL" clId="{469C9A08-AB96-4275-9FDB-E0B0E2DDE91E}" dt="2024-07-19T00:28:06.111" v="301" actId="20577"/>
        <pc:sldMkLst>
          <pc:docMk/>
          <pc:sldMk cId="1550026236" sldId="2145707087"/>
        </pc:sldMkLst>
        <pc:spChg chg="mod">
          <ac:chgData name="Muffoletto, Jamie" userId="daf1e3c6-8137-448a-b141-d23049d419b5" providerId="ADAL" clId="{469C9A08-AB96-4275-9FDB-E0B0E2DDE91E}" dt="2024-07-19T00:28:06.111" v="301" actId="20577"/>
          <ac:spMkLst>
            <pc:docMk/>
            <pc:sldMk cId="1550026236" sldId="2145707087"/>
            <ac:spMk id="3" creationId="{CDA2691E-A851-F209-BC60-BE33C7AF32A2}"/>
          </ac:spMkLst>
        </pc:spChg>
        <pc:picChg chg="mod">
          <ac:chgData name="Muffoletto, Jamie" userId="daf1e3c6-8137-448a-b141-d23049d419b5" providerId="ADAL" clId="{469C9A08-AB96-4275-9FDB-E0B0E2DDE91E}" dt="2024-07-19T00:20:42.986" v="195" actId="962"/>
          <ac:picMkLst>
            <pc:docMk/>
            <pc:sldMk cId="1550026236" sldId="2145707087"/>
            <ac:picMk id="5" creationId="{B9D90324-C131-7FF1-C22E-8B20E9B11D04}"/>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07.437" v="64"/>
              <pc2:cmMkLst xmlns:pc2="http://schemas.microsoft.com/office/powerpoint/2019/9/main/command">
                <pc:docMk/>
                <pc:sldMk cId="1550026236" sldId="2145707087"/>
                <pc2:cmMk id="{99070C08-55E8-434D-86AF-8765D309C84B}"/>
              </pc2:cmMkLst>
            </pc226:cmChg>
            <pc226:cmChg xmlns:pc226="http://schemas.microsoft.com/office/powerpoint/2022/06/main/command" chg="del">
              <pc226:chgData name="Muffoletto, Jamie" userId="daf1e3c6-8137-448a-b141-d23049d419b5" providerId="ADAL" clId="{469C9A08-AB96-4275-9FDB-E0B0E2DDE91E}" dt="2024-07-19T00:04:08.760" v="65"/>
              <pc2:cmMkLst xmlns:pc2="http://schemas.microsoft.com/office/powerpoint/2019/9/main/command">
                <pc:docMk/>
                <pc:sldMk cId="1550026236" sldId="2145707087"/>
                <pc2:cmMk id="{F65AD495-9DF5-48E6-8E41-426CB5E28D41}"/>
              </pc2:cmMkLst>
            </pc226:cmChg>
          </p:ext>
        </pc:extLst>
      </pc:sldChg>
      <pc:sldChg chg="modSp mod delCm">
        <pc:chgData name="Muffoletto, Jamie" userId="daf1e3c6-8137-448a-b141-d23049d419b5" providerId="ADAL" clId="{469C9A08-AB96-4275-9FDB-E0B0E2DDE91E}" dt="2024-07-19T00:22:09.282" v="202" actId="20577"/>
        <pc:sldMkLst>
          <pc:docMk/>
          <pc:sldMk cId="3412800424" sldId="2145707088"/>
        </pc:sldMkLst>
        <pc:spChg chg="mod">
          <ac:chgData name="Muffoletto, Jamie" userId="daf1e3c6-8137-448a-b141-d23049d419b5" providerId="ADAL" clId="{469C9A08-AB96-4275-9FDB-E0B0E2DDE91E}" dt="2024-07-19T00:22:09.282" v="202" actId="20577"/>
          <ac:spMkLst>
            <pc:docMk/>
            <pc:sldMk cId="3412800424" sldId="2145707088"/>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01.897" v="13"/>
              <pc2:cmMkLst xmlns:pc2="http://schemas.microsoft.com/office/powerpoint/2019/9/main/command">
                <pc:docMk/>
                <pc:sldMk cId="3412800424" sldId="2145707088"/>
                <pc2:cmMk id="{71003C4B-73F7-4F6D-9C88-1EFE63CF5006}"/>
              </pc2:cmMkLst>
            </pc226:cmChg>
          </p:ext>
        </pc:extLst>
      </pc:sldChg>
      <pc:sldChg chg="modSp mod delCm">
        <pc:chgData name="Muffoletto, Jamie" userId="daf1e3c6-8137-448a-b141-d23049d419b5" providerId="ADAL" clId="{469C9A08-AB96-4275-9FDB-E0B0E2DDE91E}" dt="2024-07-19T00:22:14.931" v="203" actId="20577"/>
        <pc:sldMkLst>
          <pc:docMk/>
          <pc:sldMk cId="2896736095" sldId="2145707089"/>
        </pc:sldMkLst>
        <pc:spChg chg="mod">
          <ac:chgData name="Muffoletto, Jamie" userId="daf1e3c6-8137-448a-b141-d23049d419b5" providerId="ADAL" clId="{469C9A08-AB96-4275-9FDB-E0B0E2DDE91E}" dt="2024-07-19T00:22:14.931" v="203" actId="20577"/>
          <ac:spMkLst>
            <pc:docMk/>
            <pc:sldMk cId="2896736095" sldId="2145707089"/>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07.736" v="14"/>
              <pc2:cmMkLst xmlns:pc2="http://schemas.microsoft.com/office/powerpoint/2019/9/main/command">
                <pc:docMk/>
                <pc:sldMk cId="2896736095" sldId="2145707089"/>
                <pc2:cmMk id="{9F161A8A-28D4-4A6B-A2B5-33D3C9B21E29}"/>
              </pc2:cmMkLst>
            </pc226:cmChg>
          </p:ext>
        </pc:extLst>
      </pc:sldChg>
      <pc:sldChg chg="modSp mod delCm">
        <pc:chgData name="Muffoletto, Jamie" userId="daf1e3c6-8137-448a-b141-d23049d419b5" providerId="ADAL" clId="{469C9A08-AB96-4275-9FDB-E0B0E2DDE91E}" dt="2024-07-19T00:22:19.304" v="204" actId="20577"/>
        <pc:sldMkLst>
          <pc:docMk/>
          <pc:sldMk cId="3244391774" sldId="2145707090"/>
        </pc:sldMkLst>
        <pc:spChg chg="mod">
          <ac:chgData name="Muffoletto, Jamie" userId="daf1e3c6-8137-448a-b141-d23049d419b5" providerId="ADAL" clId="{469C9A08-AB96-4275-9FDB-E0B0E2DDE91E}" dt="2024-07-19T00:22:19.304" v="204" actId="20577"/>
          <ac:spMkLst>
            <pc:docMk/>
            <pc:sldMk cId="3244391774" sldId="2145707090"/>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11.886" v="15"/>
              <pc2:cmMkLst xmlns:pc2="http://schemas.microsoft.com/office/powerpoint/2019/9/main/command">
                <pc:docMk/>
                <pc:sldMk cId="3244391774" sldId="2145707090"/>
                <pc2:cmMk id="{B3AD2365-EC21-4D15-952F-093B2F3F1318}"/>
              </pc2:cmMkLst>
            </pc226:cmChg>
          </p:ext>
        </pc:extLst>
      </pc:sldChg>
      <pc:sldChg chg="modSp mod delCm">
        <pc:chgData name="Muffoletto, Jamie" userId="daf1e3c6-8137-448a-b141-d23049d419b5" providerId="ADAL" clId="{469C9A08-AB96-4275-9FDB-E0B0E2DDE91E}" dt="2024-07-19T00:22:23.592" v="205" actId="20577"/>
        <pc:sldMkLst>
          <pc:docMk/>
          <pc:sldMk cId="3639999898" sldId="2145707092"/>
        </pc:sldMkLst>
        <pc:spChg chg="mod">
          <ac:chgData name="Muffoletto, Jamie" userId="daf1e3c6-8137-448a-b141-d23049d419b5" providerId="ADAL" clId="{469C9A08-AB96-4275-9FDB-E0B0E2DDE91E}" dt="2024-07-19T00:22:23.592" v="205" actId="20577"/>
          <ac:spMkLst>
            <pc:docMk/>
            <pc:sldMk cId="3639999898" sldId="2145707092"/>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16.220" v="16"/>
              <pc2:cmMkLst xmlns:pc2="http://schemas.microsoft.com/office/powerpoint/2019/9/main/command">
                <pc:docMk/>
                <pc:sldMk cId="3639999898" sldId="2145707092"/>
                <pc2:cmMk id="{F78143DB-A288-4148-8AE7-F34B6B21C4C9}"/>
              </pc2:cmMkLst>
            </pc226:cmChg>
          </p:ext>
        </pc:extLst>
      </pc:sldChg>
      <pc:sldChg chg="modSp mod delCm modNotesTx">
        <pc:chgData name="Muffoletto, Jamie" userId="daf1e3c6-8137-448a-b141-d23049d419b5" providerId="ADAL" clId="{469C9A08-AB96-4275-9FDB-E0B0E2DDE91E}" dt="2024-07-19T00:26:51.166" v="280" actId="20577"/>
        <pc:sldMkLst>
          <pc:docMk/>
          <pc:sldMk cId="2838241820" sldId="2145707093"/>
        </pc:sldMkLst>
        <pc:spChg chg="mod">
          <ac:chgData name="Muffoletto, Jamie" userId="daf1e3c6-8137-448a-b141-d23049d419b5" providerId="ADAL" clId="{469C9A08-AB96-4275-9FDB-E0B0E2DDE91E}" dt="2024-07-19T00:26:51.166" v="280" actId="20577"/>
          <ac:spMkLst>
            <pc:docMk/>
            <pc:sldMk cId="2838241820" sldId="2145707093"/>
            <ac:spMk id="3" creationId="{CDA2691E-A851-F209-BC60-BE33C7AF32A2}"/>
          </ac:spMkLst>
        </pc:spChg>
        <pc:picChg chg="mod">
          <ac:chgData name="Muffoletto, Jamie" userId="daf1e3c6-8137-448a-b141-d23049d419b5" providerId="ADAL" clId="{469C9A08-AB96-4275-9FDB-E0B0E2DDE91E}" dt="2024-07-19T00:18:28.495" v="168" actId="962"/>
          <ac:picMkLst>
            <pc:docMk/>
            <pc:sldMk cId="2838241820" sldId="2145707093"/>
            <ac:picMk id="6" creationId="{DF6255BF-D22F-BDC2-DAA4-048273F6E60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06.654" v="51"/>
              <pc2:cmMkLst xmlns:pc2="http://schemas.microsoft.com/office/powerpoint/2019/9/main/command">
                <pc:docMk/>
                <pc:sldMk cId="2838241820" sldId="2145707093"/>
                <pc2:cmMk id="{4366B945-80C8-405E-A6A3-A9AAC49822DB}"/>
              </pc2:cmMkLst>
            </pc226:cmChg>
            <pc226:cmChg xmlns:pc226="http://schemas.microsoft.com/office/powerpoint/2022/06/main/command" chg="del">
              <pc226:chgData name="Muffoletto, Jamie" userId="daf1e3c6-8137-448a-b141-d23049d419b5" providerId="ADAL" clId="{469C9A08-AB96-4275-9FDB-E0B0E2DDE91E}" dt="2024-07-19T00:03:08.164" v="52"/>
              <pc2:cmMkLst xmlns:pc2="http://schemas.microsoft.com/office/powerpoint/2019/9/main/command">
                <pc:docMk/>
                <pc:sldMk cId="2838241820" sldId="2145707093"/>
                <pc2:cmMk id="{2E1E188E-5CA8-4F53-9A12-C03235447AC3}"/>
              </pc2:cmMkLst>
            </pc226:cmChg>
          </p:ext>
        </pc:extLst>
      </pc:sldChg>
      <pc:sldChg chg="modSp mod delCm">
        <pc:chgData name="Muffoletto, Jamie" userId="daf1e3c6-8137-448a-b141-d23049d419b5" providerId="ADAL" clId="{469C9A08-AB96-4275-9FDB-E0B0E2DDE91E}" dt="2024-07-19T00:22:48.202" v="209" actId="20577"/>
        <pc:sldMkLst>
          <pc:docMk/>
          <pc:sldMk cId="451036978" sldId="2145707096"/>
        </pc:sldMkLst>
        <pc:spChg chg="mod">
          <ac:chgData name="Muffoletto, Jamie" userId="daf1e3c6-8137-448a-b141-d23049d419b5" providerId="ADAL" clId="{469C9A08-AB96-4275-9FDB-E0B0E2DDE91E}" dt="2024-07-19T00:22:48.202" v="209" actId="20577"/>
          <ac:spMkLst>
            <pc:docMk/>
            <pc:sldMk cId="451036978" sldId="2145707096"/>
            <ac:spMk id="3" creationId="{CDA2691E-A851-F209-BC60-BE33C7AF32A2}"/>
          </ac:spMkLst>
        </pc:spChg>
        <pc:picChg chg="mod">
          <ac:chgData name="Muffoletto, Jamie" userId="daf1e3c6-8137-448a-b141-d23049d419b5" providerId="ADAL" clId="{469C9A08-AB96-4275-9FDB-E0B0E2DDE91E}" dt="2024-07-19T00:17:24.301" v="145" actId="962"/>
          <ac:picMkLst>
            <pc:docMk/>
            <pc:sldMk cId="451036978" sldId="2145707096"/>
            <ac:picMk id="6" creationId="{817F4FCC-3C8E-6DF8-2608-FD2C101D0A38}"/>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23.114" v="17"/>
              <pc2:cmMkLst xmlns:pc2="http://schemas.microsoft.com/office/powerpoint/2019/9/main/command">
                <pc:docMk/>
                <pc:sldMk cId="451036978" sldId="2145707096"/>
                <pc2:cmMk id="{83EA7105-F9ED-440D-8233-95EB8E765A1C}"/>
              </pc2:cmMkLst>
            </pc226:cmChg>
            <pc226:cmChg xmlns:pc226="http://schemas.microsoft.com/office/powerpoint/2022/06/main/command" chg="del">
              <pc226:chgData name="Muffoletto, Jamie" userId="daf1e3c6-8137-448a-b141-d23049d419b5" providerId="ADAL" clId="{469C9A08-AB96-4275-9FDB-E0B0E2DDE91E}" dt="2024-07-19T00:00:25.353" v="18"/>
              <pc2:cmMkLst xmlns:pc2="http://schemas.microsoft.com/office/powerpoint/2019/9/main/command">
                <pc:docMk/>
                <pc:sldMk cId="451036978" sldId="2145707096"/>
                <pc2:cmMk id="{62893F1A-2B5A-435A-AF16-0E92ED37D9B1}"/>
              </pc2:cmMkLst>
            </pc226:cmChg>
            <pc226:cmChg xmlns:pc226="http://schemas.microsoft.com/office/powerpoint/2022/06/main/command" chg="del">
              <pc226:chgData name="Muffoletto, Jamie" userId="daf1e3c6-8137-448a-b141-d23049d419b5" providerId="ADAL" clId="{469C9A08-AB96-4275-9FDB-E0B0E2DDE91E}" dt="2024-07-19T00:00:26.597" v="19"/>
              <pc2:cmMkLst xmlns:pc2="http://schemas.microsoft.com/office/powerpoint/2019/9/main/command">
                <pc:docMk/>
                <pc:sldMk cId="451036978" sldId="2145707096"/>
                <pc2:cmMk id="{D95844E4-059D-4323-A66B-AF4669F1CABB}"/>
              </pc2:cmMkLst>
            </pc226:cmChg>
          </p:ext>
        </pc:extLst>
      </pc:sldChg>
      <pc:sldChg chg="modSp mod delCm">
        <pc:chgData name="Muffoletto, Jamie" userId="daf1e3c6-8137-448a-b141-d23049d419b5" providerId="ADAL" clId="{469C9A08-AB96-4275-9FDB-E0B0E2DDE91E}" dt="2024-07-19T00:23:11.836" v="214" actId="20577"/>
        <pc:sldMkLst>
          <pc:docMk/>
          <pc:sldMk cId="4010187270" sldId="2145707097"/>
        </pc:sldMkLst>
        <pc:spChg chg="mod">
          <ac:chgData name="Muffoletto, Jamie" userId="daf1e3c6-8137-448a-b141-d23049d419b5" providerId="ADAL" clId="{469C9A08-AB96-4275-9FDB-E0B0E2DDE91E}" dt="2024-07-19T00:23:11.836" v="214" actId="20577"/>
          <ac:spMkLst>
            <pc:docMk/>
            <pc:sldMk cId="4010187270" sldId="2145707097"/>
            <ac:spMk id="3" creationId="{CDA2691E-A851-F209-BC60-BE33C7AF32A2}"/>
          </ac:spMkLst>
        </pc:spChg>
        <pc:picChg chg="mod">
          <ac:chgData name="Muffoletto, Jamie" userId="daf1e3c6-8137-448a-b141-d23049d419b5" providerId="ADAL" clId="{469C9A08-AB96-4275-9FDB-E0B0E2DDE91E}" dt="2024-07-19T00:17:29.891" v="147" actId="962"/>
          <ac:picMkLst>
            <pc:docMk/>
            <pc:sldMk cId="4010187270" sldId="2145707097"/>
            <ac:picMk id="2" creationId="{9BA049F9-C463-A9D1-D931-0BEF76C1AA13}"/>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40.360" v="23"/>
              <pc2:cmMkLst xmlns:pc2="http://schemas.microsoft.com/office/powerpoint/2019/9/main/command">
                <pc:docMk/>
                <pc:sldMk cId="4010187270" sldId="2145707097"/>
                <pc2:cmMk id="{C9337865-965F-4C58-BF51-B77D18D4A4E3}"/>
              </pc2:cmMkLst>
            </pc226:cmChg>
            <pc226:cmChg xmlns:pc226="http://schemas.microsoft.com/office/powerpoint/2022/06/main/command" chg="del">
              <pc226:chgData name="Muffoletto, Jamie" userId="daf1e3c6-8137-448a-b141-d23049d419b5" providerId="ADAL" clId="{469C9A08-AB96-4275-9FDB-E0B0E2DDE91E}" dt="2024-07-19T00:00:39.062" v="22"/>
              <pc2:cmMkLst xmlns:pc2="http://schemas.microsoft.com/office/powerpoint/2019/9/main/command">
                <pc:docMk/>
                <pc:sldMk cId="4010187270" sldId="2145707097"/>
                <pc2:cmMk id="{4AE4EFA3-17B6-4932-A946-BDF45F2A9400}"/>
              </pc2:cmMkLst>
            </pc226:cmChg>
          </p:ext>
        </pc:extLst>
      </pc:sldChg>
      <pc:sldChg chg="modSp mod delCm">
        <pc:chgData name="Muffoletto, Jamie" userId="daf1e3c6-8137-448a-b141-d23049d419b5" providerId="ADAL" clId="{469C9A08-AB96-4275-9FDB-E0B0E2DDE91E}" dt="2024-07-19T00:33:00.887" v="384" actId="20577"/>
        <pc:sldMkLst>
          <pc:docMk/>
          <pc:sldMk cId="4045583481" sldId="2145707107"/>
        </pc:sldMkLst>
        <pc:spChg chg="mod">
          <ac:chgData name="Muffoletto, Jamie" userId="daf1e3c6-8137-448a-b141-d23049d419b5" providerId="ADAL" clId="{469C9A08-AB96-4275-9FDB-E0B0E2DDE91E}" dt="2024-07-19T00:33:00.887" v="384" actId="20577"/>
          <ac:spMkLst>
            <pc:docMk/>
            <pc:sldMk cId="4045583481" sldId="2145707107"/>
            <ac:spMk id="3" creationId="{CDA2691E-A851-F209-BC60-BE33C7AF32A2}"/>
          </ac:spMkLst>
        </pc:spChg>
        <pc:picChg chg="mod">
          <ac:chgData name="Muffoletto, Jamie" userId="daf1e3c6-8137-448a-b141-d23049d419b5" providerId="ADAL" clId="{469C9A08-AB96-4275-9FDB-E0B0E2DDE91E}" dt="2024-07-19T00:19:28.852" v="185" actId="962"/>
          <ac:picMkLst>
            <pc:docMk/>
            <pc:sldMk cId="4045583481" sldId="2145707107"/>
            <ac:picMk id="5" creationId="{54942184-5D71-4152-B94A-B391E965505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14.599" v="106"/>
              <pc2:cmMkLst xmlns:pc2="http://schemas.microsoft.com/office/powerpoint/2019/9/main/command">
                <pc:docMk/>
                <pc:sldMk cId="4045583481" sldId="2145707107"/>
                <pc2:cmMk id="{98FC7E8E-E3AC-48A8-A9E9-7E479D457D93}"/>
              </pc2:cmMkLst>
            </pc226:cmChg>
            <pc226:cmChg xmlns:pc226="http://schemas.microsoft.com/office/powerpoint/2022/06/main/command" chg="del">
              <pc226:chgData name="Muffoletto, Jamie" userId="daf1e3c6-8137-448a-b141-d23049d419b5" providerId="ADAL" clId="{469C9A08-AB96-4275-9FDB-E0B0E2DDE91E}" dt="2024-07-19T00:09:10.569" v="104"/>
              <pc2:cmMkLst xmlns:pc2="http://schemas.microsoft.com/office/powerpoint/2019/9/main/command">
                <pc:docMk/>
                <pc:sldMk cId="4045583481" sldId="2145707107"/>
                <pc2:cmMk id="{EB383992-8A27-4E7A-AB45-37241365CF8E}"/>
              </pc2:cmMkLst>
            </pc226:cmChg>
            <pc226:cmChg xmlns:pc226="http://schemas.microsoft.com/office/powerpoint/2022/06/main/command" chg="del">
              <pc226:chgData name="Muffoletto, Jamie" userId="daf1e3c6-8137-448a-b141-d23049d419b5" providerId="ADAL" clId="{469C9A08-AB96-4275-9FDB-E0B0E2DDE91E}" dt="2024-07-19T00:09:13.290" v="105"/>
              <pc2:cmMkLst xmlns:pc2="http://schemas.microsoft.com/office/powerpoint/2019/9/main/command">
                <pc:docMk/>
                <pc:sldMk cId="4045583481" sldId="2145707107"/>
                <pc2:cmMk id="{F7BB75BC-3C39-4B91-941A-F6D4C78E2C6D}"/>
              </pc2:cmMkLst>
            </pc226:cmChg>
          </p:ext>
        </pc:extLst>
      </pc:sldChg>
      <pc:sldChg chg="modSp mod delCm">
        <pc:chgData name="Muffoletto, Jamie" userId="daf1e3c6-8137-448a-b141-d23049d419b5" providerId="ADAL" clId="{469C9A08-AB96-4275-9FDB-E0B0E2DDE91E}" dt="2024-07-19T00:22:59.948" v="212" actId="20577"/>
        <pc:sldMkLst>
          <pc:docMk/>
          <pc:sldMk cId="2220217122" sldId="2145707108"/>
        </pc:sldMkLst>
        <pc:spChg chg="mod">
          <ac:chgData name="Muffoletto, Jamie" userId="daf1e3c6-8137-448a-b141-d23049d419b5" providerId="ADAL" clId="{469C9A08-AB96-4275-9FDB-E0B0E2DDE91E}" dt="2024-07-19T00:22:59.948" v="212" actId="20577"/>
          <ac:spMkLst>
            <pc:docMk/>
            <pc:sldMk cId="2220217122" sldId="2145707108"/>
            <ac:spMk id="3" creationId="{CDA2691E-A851-F209-BC60-BE33C7AF32A2}"/>
          </ac:spMkLst>
        </pc:spChg>
        <pc:picChg chg="mod">
          <ac:chgData name="Muffoletto, Jamie" userId="daf1e3c6-8137-448a-b141-d23049d419b5" providerId="ADAL" clId="{469C9A08-AB96-4275-9FDB-E0B0E2DDE91E}" dt="2024-07-19T00:17:27.233" v="146" actId="962"/>
          <ac:picMkLst>
            <pc:docMk/>
            <pc:sldMk cId="2220217122" sldId="2145707108"/>
            <ac:picMk id="7" creationId="{AAB7C831-1EB2-EDF7-DC66-A5D9D3B6D5F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34.441" v="21"/>
              <pc2:cmMkLst xmlns:pc2="http://schemas.microsoft.com/office/powerpoint/2019/9/main/command">
                <pc:docMk/>
                <pc:sldMk cId="2220217122" sldId="2145707108"/>
                <pc2:cmMk id="{C9337865-965F-4C58-BF51-B77D18D4A4E3}"/>
              </pc2:cmMkLst>
            </pc226:cmChg>
            <pc226:cmChg xmlns:pc226="http://schemas.microsoft.com/office/powerpoint/2022/06/main/command" chg="del">
              <pc226:chgData name="Muffoletto, Jamie" userId="daf1e3c6-8137-448a-b141-d23049d419b5" providerId="ADAL" clId="{469C9A08-AB96-4275-9FDB-E0B0E2DDE91E}" dt="2024-07-19T00:00:33.208" v="20"/>
              <pc2:cmMkLst xmlns:pc2="http://schemas.microsoft.com/office/powerpoint/2019/9/main/command">
                <pc:docMk/>
                <pc:sldMk cId="2220217122" sldId="2145707108"/>
                <pc2:cmMk id="{4AE4EFA3-17B6-4932-A946-BDF45F2A9400}"/>
              </pc2:cmMkLst>
            </pc226:cmChg>
          </p:ext>
        </pc:extLst>
      </pc:sldChg>
      <pc:sldChg chg="modSp mod delCm">
        <pc:chgData name="Muffoletto, Jamie" userId="daf1e3c6-8137-448a-b141-d23049d419b5" providerId="ADAL" clId="{469C9A08-AB96-4275-9FDB-E0B0E2DDE91E}" dt="2024-07-19T00:23:24.852" v="216" actId="20577"/>
        <pc:sldMkLst>
          <pc:docMk/>
          <pc:sldMk cId="2443193233" sldId="2145707109"/>
        </pc:sldMkLst>
        <pc:spChg chg="mod">
          <ac:chgData name="Muffoletto, Jamie" userId="daf1e3c6-8137-448a-b141-d23049d419b5" providerId="ADAL" clId="{469C9A08-AB96-4275-9FDB-E0B0E2DDE91E}" dt="2024-07-19T00:23:24.852" v="216" actId="20577"/>
          <ac:spMkLst>
            <pc:docMk/>
            <pc:sldMk cId="2443193233" sldId="2145707109"/>
            <ac:spMk id="3" creationId="{CDA2691E-A851-F209-BC60-BE33C7AF32A2}"/>
          </ac:spMkLst>
        </pc:spChg>
        <pc:picChg chg="mod">
          <ac:chgData name="Muffoletto, Jamie" userId="daf1e3c6-8137-448a-b141-d23049d419b5" providerId="ADAL" clId="{469C9A08-AB96-4275-9FDB-E0B0E2DDE91E}" dt="2024-07-19T00:17:32.235" v="148" actId="962"/>
          <ac:picMkLst>
            <pc:docMk/>
            <pc:sldMk cId="2443193233" sldId="2145707109"/>
            <ac:picMk id="5" creationId="{B64281C8-1D27-740A-3438-8F9CE4BB25D8}"/>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47.292" v="24"/>
              <pc2:cmMkLst xmlns:pc2="http://schemas.microsoft.com/office/powerpoint/2019/9/main/command">
                <pc:docMk/>
                <pc:sldMk cId="2443193233" sldId="2145707109"/>
                <pc2:cmMk id="{70817AB9-668F-460D-8BC1-AEB048485A57}"/>
              </pc2:cmMkLst>
            </pc226:cmChg>
          </p:ext>
        </pc:extLst>
      </pc:sldChg>
      <pc:sldChg chg="modSp mod delCm modNotesTx">
        <pc:chgData name="Muffoletto, Jamie" userId="daf1e3c6-8137-448a-b141-d23049d419b5" providerId="ADAL" clId="{469C9A08-AB96-4275-9FDB-E0B0E2DDE91E}" dt="2024-07-19T00:23:35.352" v="220" actId="20577"/>
        <pc:sldMkLst>
          <pc:docMk/>
          <pc:sldMk cId="2895523577" sldId="2145707110"/>
        </pc:sldMkLst>
        <pc:spChg chg="mod">
          <ac:chgData name="Muffoletto, Jamie" userId="daf1e3c6-8137-448a-b141-d23049d419b5" providerId="ADAL" clId="{469C9A08-AB96-4275-9FDB-E0B0E2DDE91E}" dt="2024-07-19T00:23:35.352" v="220" actId="20577"/>
          <ac:spMkLst>
            <pc:docMk/>
            <pc:sldMk cId="2895523577" sldId="2145707110"/>
            <ac:spMk id="3" creationId="{CDA2691E-A851-F209-BC60-BE33C7AF32A2}"/>
          </ac:spMkLst>
        </pc:spChg>
        <pc:picChg chg="mod">
          <ac:chgData name="Muffoletto, Jamie" userId="daf1e3c6-8137-448a-b141-d23049d419b5" providerId="ADAL" clId="{469C9A08-AB96-4275-9FDB-E0B0E2DDE91E}" dt="2024-07-19T00:17:34.824" v="149" actId="962"/>
          <ac:picMkLst>
            <pc:docMk/>
            <pc:sldMk cId="2895523577" sldId="2145707110"/>
            <ac:picMk id="5" creationId="{A82459A5-4B76-A05B-AF9C-70F3439537F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51.747" v="25"/>
              <pc2:cmMkLst xmlns:pc2="http://schemas.microsoft.com/office/powerpoint/2019/9/main/command">
                <pc:docMk/>
                <pc:sldMk cId="2895523577" sldId="2145707110"/>
                <pc2:cmMk id="{380A1C21-2368-4DC9-8A6F-9DCD7EAF4218}"/>
              </pc2:cmMkLst>
            </pc226:cmChg>
            <pc226:cmChg xmlns:pc226="http://schemas.microsoft.com/office/powerpoint/2022/06/main/command" chg="del">
              <pc226:chgData name="Muffoletto, Jamie" userId="daf1e3c6-8137-448a-b141-d23049d419b5" providerId="ADAL" clId="{469C9A08-AB96-4275-9FDB-E0B0E2DDE91E}" dt="2024-07-19T00:00:54.544" v="26"/>
              <pc2:cmMkLst xmlns:pc2="http://schemas.microsoft.com/office/powerpoint/2019/9/main/command">
                <pc:docMk/>
                <pc:sldMk cId="2895523577" sldId="2145707110"/>
                <pc2:cmMk id="{076EA257-CB08-42DC-9886-D6626E2F1562}"/>
              </pc2:cmMkLst>
            </pc226:cmChg>
          </p:ext>
        </pc:extLst>
      </pc:sldChg>
      <pc:sldChg chg="modSp mod delCm">
        <pc:chgData name="Muffoletto, Jamie" userId="daf1e3c6-8137-448a-b141-d23049d419b5" providerId="ADAL" clId="{469C9A08-AB96-4275-9FDB-E0B0E2DDE91E}" dt="2024-07-19T00:23:45.762" v="224" actId="20577"/>
        <pc:sldMkLst>
          <pc:docMk/>
          <pc:sldMk cId="1463470151" sldId="2145707111"/>
        </pc:sldMkLst>
        <pc:spChg chg="mod">
          <ac:chgData name="Muffoletto, Jamie" userId="daf1e3c6-8137-448a-b141-d23049d419b5" providerId="ADAL" clId="{469C9A08-AB96-4275-9FDB-E0B0E2DDE91E}" dt="2024-07-19T00:23:45.762" v="224" actId="20577"/>
          <ac:spMkLst>
            <pc:docMk/>
            <pc:sldMk cId="1463470151" sldId="2145707111"/>
            <ac:spMk id="3" creationId="{CDA2691E-A851-F209-BC60-BE33C7AF32A2}"/>
          </ac:spMkLst>
        </pc:spChg>
        <pc:picChg chg="mod">
          <ac:chgData name="Muffoletto, Jamie" userId="daf1e3c6-8137-448a-b141-d23049d419b5" providerId="ADAL" clId="{469C9A08-AB96-4275-9FDB-E0B0E2DDE91E}" dt="2024-07-19T00:17:37.426" v="150" actId="962"/>
          <ac:picMkLst>
            <pc:docMk/>
            <pc:sldMk cId="1463470151" sldId="2145707111"/>
            <ac:picMk id="2" creationId="{6C922B0A-AA31-9CC0-864C-7EC6546C4D8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59.314" v="27"/>
              <pc2:cmMkLst xmlns:pc2="http://schemas.microsoft.com/office/powerpoint/2019/9/main/command">
                <pc:docMk/>
                <pc:sldMk cId="1463470151" sldId="2145707111"/>
                <pc2:cmMk id="{6832B135-C9A4-485D-B4A4-850C399D165C}"/>
              </pc2:cmMkLst>
            </pc226:cmChg>
            <pc226:cmChg xmlns:pc226="http://schemas.microsoft.com/office/powerpoint/2022/06/main/command" chg="del">
              <pc226:chgData name="Muffoletto, Jamie" userId="daf1e3c6-8137-448a-b141-d23049d419b5" providerId="ADAL" clId="{469C9A08-AB96-4275-9FDB-E0B0E2DDE91E}" dt="2024-07-19T00:01:01.837" v="28"/>
              <pc2:cmMkLst xmlns:pc2="http://schemas.microsoft.com/office/powerpoint/2019/9/main/command">
                <pc:docMk/>
                <pc:sldMk cId="1463470151" sldId="2145707111"/>
                <pc2:cmMk id="{81B0ABE7-030D-4488-9483-CC653D91272D}"/>
              </pc2:cmMkLst>
            </pc226:cmChg>
          </p:ext>
        </pc:extLst>
      </pc:sldChg>
      <pc:sldChg chg="modSp mod delCm">
        <pc:chgData name="Muffoletto, Jamie" userId="daf1e3c6-8137-448a-b141-d23049d419b5" providerId="ADAL" clId="{469C9A08-AB96-4275-9FDB-E0B0E2DDE91E}" dt="2024-07-19T00:23:56.583" v="228" actId="207"/>
        <pc:sldMkLst>
          <pc:docMk/>
          <pc:sldMk cId="3576388136" sldId="2145707112"/>
        </pc:sldMkLst>
        <pc:spChg chg="mod">
          <ac:chgData name="Muffoletto, Jamie" userId="daf1e3c6-8137-448a-b141-d23049d419b5" providerId="ADAL" clId="{469C9A08-AB96-4275-9FDB-E0B0E2DDE91E}" dt="2024-07-19T00:23:56.583" v="228" actId="207"/>
          <ac:spMkLst>
            <pc:docMk/>
            <pc:sldMk cId="3576388136" sldId="2145707112"/>
            <ac:spMk id="3" creationId="{CDA2691E-A851-F209-BC60-BE33C7AF32A2}"/>
          </ac:spMkLst>
        </pc:spChg>
        <pc:picChg chg="mod">
          <ac:chgData name="Muffoletto, Jamie" userId="daf1e3c6-8137-448a-b141-d23049d419b5" providerId="ADAL" clId="{469C9A08-AB96-4275-9FDB-E0B0E2DDE91E}" dt="2024-07-19T00:17:40.252" v="151" actId="962"/>
          <ac:picMkLst>
            <pc:docMk/>
            <pc:sldMk cId="3576388136" sldId="2145707112"/>
            <ac:picMk id="6" creationId="{CD117E13-8CBC-FAF5-903D-E9806228D2D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12.110" v="29"/>
              <pc2:cmMkLst xmlns:pc2="http://schemas.microsoft.com/office/powerpoint/2019/9/main/command">
                <pc:docMk/>
                <pc:sldMk cId="3576388136" sldId="2145707112"/>
                <pc2:cmMk id="{F15BAA0F-3132-4636-8631-8AA2A2B8E028}"/>
              </pc2:cmMkLst>
            </pc226:cmChg>
            <pc226:cmChg xmlns:pc226="http://schemas.microsoft.com/office/powerpoint/2022/06/main/command" chg="del">
              <pc226:chgData name="Muffoletto, Jamie" userId="daf1e3c6-8137-448a-b141-d23049d419b5" providerId="ADAL" clId="{469C9A08-AB96-4275-9FDB-E0B0E2DDE91E}" dt="2024-07-19T00:01:14.820" v="30"/>
              <pc2:cmMkLst xmlns:pc2="http://schemas.microsoft.com/office/powerpoint/2019/9/main/command">
                <pc:docMk/>
                <pc:sldMk cId="3576388136" sldId="2145707112"/>
                <pc2:cmMk id="{05C3E053-CCC3-4EA4-A511-FAFE4D10E489}"/>
              </pc2:cmMkLst>
            </pc226:cmChg>
          </p:ext>
        </pc:extLst>
      </pc:sldChg>
      <pc:sldChg chg="modSp mod delCm">
        <pc:chgData name="Muffoletto, Jamie" userId="daf1e3c6-8137-448a-b141-d23049d419b5" providerId="ADAL" clId="{469C9A08-AB96-4275-9FDB-E0B0E2DDE91E}" dt="2024-07-19T00:24:08.136" v="231" actId="20577"/>
        <pc:sldMkLst>
          <pc:docMk/>
          <pc:sldMk cId="3045601234" sldId="2145707113"/>
        </pc:sldMkLst>
        <pc:spChg chg="mod">
          <ac:chgData name="Muffoletto, Jamie" userId="daf1e3c6-8137-448a-b141-d23049d419b5" providerId="ADAL" clId="{469C9A08-AB96-4275-9FDB-E0B0E2DDE91E}" dt="2024-07-19T00:24:08.136" v="231" actId="20577"/>
          <ac:spMkLst>
            <pc:docMk/>
            <pc:sldMk cId="3045601234" sldId="2145707113"/>
            <ac:spMk id="3" creationId="{CDA2691E-A851-F209-BC60-BE33C7AF32A2}"/>
          </ac:spMkLst>
        </pc:spChg>
        <pc:picChg chg="mod">
          <ac:chgData name="Muffoletto, Jamie" userId="daf1e3c6-8137-448a-b141-d23049d419b5" providerId="ADAL" clId="{469C9A08-AB96-4275-9FDB-E0B0E2DDE91E}" dt="2024-07-19T00:17:42.633" v="152" actId="962"/>
          <ac:picMkLst>
            <pc:docMk/>
            <pc:sldMk cId="3045601234" sldId="2145707113"/>
            <ac:picMk id="7" creationId="{33DA1D05-CFB9-D25A-FB54-9FAAFC7597F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20.096" v="31"/>
              <pc2:cmMkLst xmlns:pc2="http://schemas.microsoft.com/office/powerpoint/2019/9/main/command">
                <pc:docMk/>
                <pc:sldMk cId="3045601234" sldId="2145707113"/>
                <pc2:cmMk id="{B1E3F0FC-D7F0-4D68-BCEC-BD4F26F123BF}"/>
              </pc2:cmMkLst>
            </pc226:cmChg>
          </p:ext>
        </pc:extLst>
      </pc:sldChg>
      <pc:sldChg chg="modSp mod delCm">
        <pc:chgData name="Muffoletto, Jamie" userId="daf1e3c6-8137-448a-b141-d23049d419b5" providerId="ADAL" clId="{469C9A08-AB96-4275-9FDB-E0B0E2DDE91E}" dt="2024-07-19T00:24:17.066" v="234" actId="20577"/>
        <pc:sldMkLst>
          <pc:docMk/>
          <pc:sldMk cId="3748016732" sldId="2145707114"/>
        </pc:sldMkLst>
        <pc:spChg chg="mod">
          <ac:chgData name="Muffoletto, Jamie" userId="daf1e3c6-8137-448a-b141-d23049d419b5" providerId="ADAL" clId="{469C9A08-AB96-4275-9FDB-E0B0E2DDE91E}" dt="2024-07-19T00:24:17.066" v="234" actId="20577"/>
          <ac:spMkLst>
            <pc:docMk/>
            <pc:sldMk cId="3748016732" sldId="2145707114"/>
            <ac:spMk id="3" creationId="{CDA2691E-A851-F209-BC60-BE33C7AF32A2}"/>
          </ac:spMkLst>
        </pc:spChg>
        <pc:picChg chg="mod">
          <ac:chgData name="Muffoletto, Jamie" userId="daf1e3c6-8137-448a-b141-d23049d419b5" providerId="ADAL" clId="{469C9A08-AB96-4275-9FDB-E0B0E2DDE91E}" dt="2024-07-19T00:17:45.385" v="153" actId="962"/>
          <ac:picMkLst>
            <pc:docMk/>
            <pc:sldMk cId="3748016732" sldId="2145707114"/>
            <ac:picMk id="5" creationId="{F085EF96-F872-0984-7D07-5D1CE95512C0}"/>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28.387" v="32"/>
              <pc2:cmMkLst xmlns:pc2="http://schemas.microsoft.com/office/powerpoint/2019/9/main/command">
                <pc:docMk/>
                <pc:sldMk cId="3748016732" sldId="2145707114"/>
                <pc2:cmMk id="{3235E77D-B9A9-4D6D-A056-9DBB89C46C8F}"/>
              </pc2:cmMkLst>
            </pc226:cmChg>
          </p:ext>
        </pc:extLst>
      </pc:sldChg>
      <pc:sldChg chg="modSp mod delCm">
        <pc:chgData name="Muffoletto, Jamie" userId="daf1e3c6-8137-448a-b141-d23049d419b5" providerId="ADAL" clId="{469C9A08-AB96-4275-9FDB-E0B0E2DDE91E}" dt="2024-07-19T00:24:28.640" v="237" actId="20577"/>
        <pc:sldMkLst>
          <pc:docMk/>
          <pc:sldMk cId="3153054554" sldId="2145707115"/>
        </pc:sldMkLst>
        <pc:spChg chg="mod">
          <ac:chgData name="Muffoletto, Jamie" userId="daf1e3c6-8137-448a-b141-d23049d419b5" providerId="ADAL" clId="{469C9A08-AB96-4275-9FDB-E0B0E2DDE91E}" dt="2024-07-19T00:24:28.640" v="237" actId="20577"/>
          <ac:spMkLst>
            <pc:docMk/>
            <pc:sldMk cId="3153054554" sldId="2145707115"/>
            <ac:spMk id="3" creationId="{CDA2691E-A851-F209-BC60-BE33C7AF32A2}"/>
          </ac:spMkLst>
        </pc:spChg>
        <pc:picChg chg="mod">
          <ac:chgData name="Muffoletto, Jamie" userId="daf1e3c6-8137-448a-b141-d23049d419b5" providerId="ADAL" clId="{469C9A08-AB96-4275-9FDB-E0B0E2DDE91E}" dt="2024-07-19T00:17:47.806" v="154" actId="962"/>
          <ac:picMkLst>
            <pc:docMk/>
            <pc:sldMk cId="3153054554" sldId="2145707115"/>
            <ac:picMk id="7" creationId="{E4CFD10C-FDC8-6869-6717-B90DC46E325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34.648" v="34"/>
              <pc2:cmMkLst xmlns:pc2="http://schemas.microsoft.com/office/powerpoint/2019/9/main/command">
                <pc:docMk/>
                <pc:sldMk cId="3153054554" sldId="2145707115"/>
                <pc2:cmMk id="{31BDE7AD-E56A-4DF2-9986-F727E96BA291}"/>
              </pc2:cmMkLst>
            </pc226:cmChg>
            <pc226:cmChg xmlns:pc226="http://schemas.microsoft.com/office/powerpoint/2022/06/main/command" chg="del">
              <pc226:chgData name="Muffoletto, Jamie" userId="daf1e3c6-8137-448a-b141-d23049d419b5" providerId="ADAL" clId="{469C9A08-AB96-4275-9FDB-E0B0E2DDE91E}" dt="2024-07-19T00:01:32.466" v="33"/>
              <pc2:cmMkLst xmlns:pc2="http://schemas.microsoft.com/office/powerpoint/2019/9/main/command">
                <pc:docMk/>
                <pc:sldMk cId="3153054554" sldId="2145707115"/>
                <pc2:cmMk id="{14267CAF-788F-4089-ADA2-045F0FD0CFE3}"/>
              </pc2:cmMkLst>
            </pc226:cmChg>
          </p:ext>
        </pc:extLst>
      </pc:sldChg>
      <pc:sldChg chg="modSp mod delCm">
        <pc:chgData name="Muffoletto, Jamie" userId="daf1e3c6-8137-448a-b141-d23049d419b5" providerId="ADAL" clId="{469C9A08-AB96-4275-9FDB-E0B0E2DDE91E}" dt="2024-07-19T00:24:37.671" v="240" actId="20577"/>
        <pc:sldMkLst>
          <pc:docMk/>
          <pc:sldMk cId="1523630696" sldId="2145707116"/>
        </pc:sldMkLst>
        <pc:spChg chg="mod">
          <ac:chgData name="Muffoletto, Jamie" userId="daf1e3c6-8137-448a-b141-d23049d419b5" providerId="ADAL" clId="{469C9A08-AB96-4275-9FDB-E0B0E2DDE91E}" dt="2024-07-19T00:24:37.671" v="240" actId="20577"/>
          <ac:spMkLst>
            <pc:docMk/>
            <pc:sldMk cId="1523630696" sldId="2145707116"/>
            <ac:spMk id="3" creationId="{CDA2691E-A851-F209-BC60-BE33C7AF32A2}"/>
          </ac:spMkLst>
        </pc:spChg>
        <pc:picChg chg="mod">
          <ac:chgData name="Muffoletto, Jamie" userId="daf1e3c6-8137-448a-b141-d23049d419b5" providerId="ADAL" clId="{469C9A08-AB96-4275-9FDB-E0B0E2DDE91E}" dt="2024-07-19T00:17:51.950" v="155" actId="962"/>
          <ac:picMkLst>
            <pc:docMk/>
            <pc:sldMk cId="1523630696" sldId="2145707116"/>
            <ac:picMk id="5" creationId="{5D0E4100-97E1-DCAF-995C-7E68F4F6E45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38.422" v="35"/>
              <pc2:cmMkLst xmlns:pc2="http://schemas.microsoft.com/office/powerpoint/2019/9/main/command">
                <pc:docMk/>
                <pc:sldMk cId="1523630696" sldId="2145707116"/>
                <pc2:cmMk id="{AF76F86E-279C-4BEF-9F43-96575AE590A3}"/>
              </pc2:cmMkLst>
            </pc226:cmChg>
          </p:ext>
        </pc:extLst>
      </pc:sldChg>
      <pc:sldChg chg="modSp mod delCm">
        <pc:chgData name="Muffoletto, Jamie" userId="daf1e3c6-8137-448a-b141-d23049d419b5" providerId="ADAL" clId="{469C9A08-AB96-4275-9FDB-E0B0E2DDE91E}" dt="2024-07-19T00:24:46.826" v="243" actId="20577"/>
        <pc:sldMkLst>
          <pc:docMk/>
          <pc:sldMk cId="3118519802" sldId="2145707117"/>
        </pc:sldMkLst>
        <pc:spChg chg="mod">
          <ac:chgData name="Muffoletto, Jamie" userId="daf1e3c6-8137-448a-b141-d23049d419b5" providerId="ADAL" clId="{469C9A08-AB96-4275-9FDB-E0B0E2DDE91E}" dt="2024-07-19T00:24:46.826" v="243" actId="20577"/>
          <ac:spMkLst>
            <pc:docMk/>
            <pc:sldMk cId="3118519802" sldId="2145707117"/>
            <ac:spMk id="3" creationId="{CDA2691E-A851-F209-BC60-BE33C7AF32A2}"/>
          </ac:spMkLst>
        </pc:spChg>
        <pc:picChg chg="mod">
          <ac:chgData name="Muffoletto, Jamie" userId="daf1e3c6-8137-448a-b141-d23049d419b5" providerId="ADAL" clId="{469C9A08-AB96-4275-9FDB-E0B0E2DDE91E}" dt="2024-07-19T00:17:54.246" v="156" actId="962"/>
          <ac:picMkLst>
            <pc:docMk/>
            <pc:sldMk cId="3118519802" sldId="2145707117"/>
            <ac:picMk id="2" creationId="{ECA8B001-321D-9195-61A9-1E7571AABB33}"/>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41.370" v="36"/>
              <pc2:cmMkLst xmlns:pc2="http://schemas.microsoft.com/office/powerpoint/2019/9/main/command">
                <pc:docMk/>
                <pc:sldMk cId="3118519802" sldId="2145707117"/>
                <pc2:cmMk id="{3DE9225E-874E-42F8-9710-CBD01165899C}"/>
              </pc2:cmMkLst>
            </pc226:cmChg>
            <pc226:cmChg xmlns:pc226="http://schemas.microsoft.com/office/powerpoint/2022/06/main/command" chg="del">
              <pc226:chgData name="Muffoletto, Jamie" userId="daf1e3c6-8137-448a-b141-d23049d419b5" providerId="ADAL" clId="{469C9A08-AB96-4275-9FDB-E0B0E2DDE91E}" dt="2024-07-19T00:01:43.530" v="37"/>
              <pc2:cmMkLst xmlns:pc2="http://schemas.microsoft.com/office/powerpoint/2019/9/main/command">
                <pc:docMk/>
                <pc:sldMk cId="3118519802" sldId="2145707117"/>
                <pc2:cmMk id="{C77D7086-B916-4F25-8E32-6EAB3023E09F}"/>
              </pc2:cmMkLst>
            </pc226:cmChg>
          </p:ext>
        </pc:extLst>
      </pc:sldChg>
      <pc:sldChg chg="modSp mod delCm">
        <pc:chgData name="Muffoletto, Jamie" userId="daf1e3c6-8137-448a-b141-d23049d419b5" providerId="ADAL" clId="{469C9A08-AB96-4275-9FDB-E0B0E2DDE91E}" dt="2024-07-19T00:25:03.918" v="246" actId="20577"/>
        <pc:sldMkLst>
          <pc:docMk/>
          <pc:sldMk cId="4146255686" sldId="2145707118"/>
        </pc:sldMkLst>
        <pc:spChg chg="mod">
          <ac:chgData name="Muffoletto, Jamie" userId="daf1e3c6-8137-448a-b141-d23049d419b5" providerId="ADAL" clId="{469C9A08-AB96-4275-9FDB-E0B0E2DDE91E}" dt="2024-07-19T00:25:03.918" v="246" actId="20577"/>
          <ac:spMkLst>
            <pc:docMk/>
            <pc:sldMk cId="4146255686" sldId="2145707118"/>
            <ac:spMk id="3" creationId="{CDA2691E-A851-F209-BC60-BE33C7AF32A2}"/>
          </ac:spMkLst>
        </pc:spChg>
        <pc:picChg chg="mod">
          <ac:chgData name="Muffoletto, Jamie" userId="daf1e3c6-8137-448a-b141-d23049d419b5" providerId="ADAL" clId="{469C9A08-AB96-4275-9FDB-E0B0E2DDE91E}" dt="2024-07-19T00:17:57.093" v="157" actId="962"/>
          <ac:picMkLst>
            <pc:docMk/>
            <pc:sldMk cId="4146255686" sldId="2145707118"/>
            <ac:picMk id="7" creationId="{80C9FA64-B218-4488-6D11-0AA5CC964F24}"/>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47.730" v="38"/>
              <pc2:cmMkLst xmlns:pc2="http://schemas.microsoft.com/office/powerpoint/2019/9/main/command">
                <pc:docMk/>
                <pc:sldMk cId="4146255686" sldId="2145707118"/>
                <pc2:cmMk id="{15324212-7D43-4C7F-B846-DB95192CDE9A}"/>
              </pc2:cmMkLst>
            </pc226:cmChg>
            <pc226:cmChg xmlns:pc226="http://schemas.microsoft.com/office/powerpoint/2022/06/main/command" chg="del">
              <pc226:chgData name="Muffoletto, Jamie" userId="daf1e3c6-8137-448a-b141-d23049d419b5" providerId="ADAL" clId="{469C9A08-AB96-4275-9FDB-E0B0E2DDE91E}" dt="2024-07-19T00:01:48.983" v="39"/>
              <pc2:cmMkLst xmlns:pc2="http://schemas.microsoft.com/office/powerpoint/2019/9/main/command">
                <pc:docMk/>
                <pc:sldMk cId="4146255686" sldId="2145707118"/>
                <pc2:cmMk id="{2EA48485-85D5-4240-8E77-B3FC641EF275}"/>
              </pc2:cmMkLst>
            </pc226:cmChg>
          </p:ext>
        </pc:extLst>
      </pc:sldChg>
      <pc:sldChg chg="modSp mod delCm">
        <pc:chgData name="Muffoletto, Jamie" userId="daf1e3c6-8137-448a-b141-d23049d419b5" providerId="ADAL" clId="{469C9A08-AB96-4275-9FDB-E0B0E2DDE91E}" dt="2024-07-19T00:25:13.890" v="249" actId="20577"/>
        <pc:sldMkLst>
          <pc:docMk/>
          <pc:sldMk cId="401759349" sldId="2145707119"/>
        </pc:sldMkLst>
        <pc:spChg chg="mod">
          <ac:chgData name="Muffoletto, Jamie" userId="daf1e3c6-8137-448a-b141-d23049d419b5" providerId="ADAL" clId="{469C9A08-AB96-4275-9FDB-E0B0E2DDE91E}" dt="2024-07-19T00:25:13.890" v="249" actId="20577"/>
          <ac:spMkLst>
            <pc:docMk/>
            <pc:sldMk cId="401759349" sldId="2145707119"/>
            <ac:spMk id="3" creationId="{CDA2691E-A851-F209-BC60-BE33C7AF32A2}"/>
          </ac:spMkLst>
        </pc:spChg>
        <pc:picChg chg="mod">
          <ac:chgData name="Muffoletto, Jamie" userId="daf1e3c6-8137-448a-b141-d23049d419b5" providerId="ADAL" clId="{469C9A08-AB96-4275-9FDB-E0B0E2DDE91E}" dt="2024-07-19T00:18:01.128" v="158" actId="962"/>
          <ac:picMkLst>
            <pc:docMk/>
            <pc:sldMk cId="401759349" sldId="2145707119"/>
            <ac:picMk id="5" creationId="{6E888C69-C033-0739-B5F5-79421B14903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54.628" v="40"/>
              <pc2:cmMkLst xmlns:pc2="http://schemas.microsoft.com/office/powerpoint/2019/9/main/command">
                <pc:docMk/>
                <pc:sldMk cId="401759349" sldId="2145707119"/>
                <pc2:cmMk id="{2A28A5E9-4030-4884-B5F8-30A5671BF354}"/>
              </pc2:cmMkLst>
            </pc226:cmChg>
          </p:ext>
        </pc:extLst>
      </pc:sldChg>
      <pc:sldChg chg="modSp mod delCm">
        <pc:chgData name="Muffoletto, Jamie" userId="daf1e3c6-8137-448a-b141-d23049d419b5" providerId="ADAL" clId="{469C9A08-AB96-4275-9FDB-E0B0E2DDE91E}" dt="2024-07-19T00:25:23.760" v="252" actId="20577"/>
        <pc:sldMkLst>
          <pc:docMk/>
          <pc:sldMk cId="2828228979" sldId="2145707120"/>
        </pc:sldMkLst>
        <pc:spChg chg="mod">
          <ac:chgData name="Muffoletto, Jamie" userId="daf1e3c6-8137-448a-b141-d23049d419b5" providerId="ADAL" clId="{469C9A08-AB96-4275-9FDB-E0B0E2DDE91E}" dt="2024-07-19T00:25:23.760" v="252" actId="20577"/>
          <ac:spMkLst>
            <pc:docMk/>
            <pc:sldMk cId="2828228979" sldId="2145707120"/>
            <ac:spMk id="3" creationId="{CDA2691E-A851-F209-BC60-BE33C7AF32A2}"/>
          </ac:spMkLst>
        </pc:spChg>
        <pc:picChg chg="mod">
          <ac:chgData name="Muffoletto, Jamie" userId="daf1e3c6-8137-448a-b141-d23049d419b5" providerId="ADAL" clId="{469C9A08-AB96-4275-9FDB-E0B0E2DDE91E}" dt="2024-07-19T00:18:03.436" v="159" actId="962"/>
          <ac:picMkLst>
            <pc:docMk/>
            <pc:sldMk cId="2828228979" sldId="2145707120"/>
            <ac:picMk id="5" creationId="{42F409DD-E8FB-2703-A2AB-38A7D9E5A1B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59.506" v="41"/>
              <pc2:cmMkLst xmlns:pc2="http://schemas.microsoft.com/office/powerpoint/2019/9/main/command">
                <pc:docMk/>
                <pc:sldMk cId="2828228979" sldId="2145707120"/>
                <pc2:cmMk id="{D3A92E96-42A5-49B0-B32F-6B18D02B9A24}"/>
              </pc2:cmMkLst>
            </pc226:cmChg>
          </p:ext>
        </pc:extLst>
      </pc:sldChg>
      <pc:sldChg chg="modSp mod delCm">
        <pc:chgData name="Muffoletto, Jamie" userId="daf1e3c6-8137-448a-b141-d23049d419b5" providerId="ADAL" clId="{469C9A08-AB96-4275-9FDB-E0B0E2DDE91E}" dt="2024-07-19T00:25:32.276" v="255" actId="20577"/>
        <pc:sldMkLst>
          <pc:docMk/>
          <pc:sldMk cId="2693512145" sldId="2145707121"/>
        </pc:sldMkLst>
        <pc:spChg chg="mod">
          <ac:chgData name="Muffoletto, Jamie" userId="daf1e3c6-8137-448a-b141-d23049d419b5" providerId="ADAL" clId="{469C9A08-AB96-4275-9FDB-E0B0E2DDE91E}" dt="2024-07-19T00:25:32.276" v="255" actId="20577"/>
          <ac:spMkLst>
            <pc:docMk/>
            <pc:sldMk cId="2693512145" sldId="2145707121"/>
            <ac:spMk id="3" creationId="{CDA2691E-A851-F209-BC60-BE33C7AF32A2}"/>
          </ac:spMkLst>
        </pc:spChg>
        <pc:picChg chg="mod">
          <ac:chgData name="Muffoletto, Jamie" userId="daf1e3c6-8137-448a-b141-d23049d419b5" providerId="ADAL" clId="{469C9A08-AB96-4275-9FDB-E0B0E2DDE91E}" dt="2024-07-19T00:18:05.492" v="160" actId="962"/>
          <ac:picMkLst>
            <pc:docMk/>
            <pc:sldMk cId="2693512145" sldId="2145707121"/>
            <ac:picMk id="5" creationId="{D05624AD-8ECB-256A-45F9-4D626EC12FAB}"/>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03.702" v="42"/>
              <pc2:cmMkLst xmlns:pc2="http://schemas.microsoft.com/office/powerpoint/2019/9/main/command">
                <pc:docMk/>
                <pc:sldMk cId="2693512145" sldId="2145707121"/>
                <pc2:cmMk id="{12D240C5-A3FE-4384-AD70-871FB4556832}"/>
              </pc2:cmMkLst>
            </pc226:cmChg>
          </p:ext>
        </pc:extLst>
      </pc:sldChg>
      <pc:sldChg chg="modSp mod delCm">
        <pc:chgData name="Muffoletto, Jamie" userId="daf1e3c6-8137-448a-b141-d23049d419b5" providerId="ADAL" clId="{469C9A08-AB96-4275-9FDB-E0B0E2DDE91E}" dt="2024-07-19T00:25:44.125" v="259" actId="207"/>
        <pc:sldMkLst>
          <pc:docMk/>
          <pc:sldMk cId="2319468037" sldId="2145707122"/>
        </pc:sldMkLst>
        <pc:spChg chg="mod">
          <ac:chgData name="Muffoletto, Jamie" userId="daf1e3c6-8137-448a-b141-d23049d419b5" providerId="ADAL" clId="{469C9A08-AB96-4275-9FDB-E0B0E2DDE91E}" dt="2024-07-19T00:25:44.125" v="259" actId="207"/>
          <ac:spMkLst>
            <pc:docMk/>
            <pc:sldMk cId="2319468037" sldId="2145707122"/>
            <ac:spMk id="3" creationId="{CDA2691E-A851-F209-BC60-BE33C7AF32A2}"/>
          </ac:spMkLst>
        </pc:spChg>
        <pc:picChg chg="mod">
          <ac:chgData name="Muffoletto, Jamie" userId="daf1e3c6-8137-448a-b141-d23049d419b5" providerId="ADAL" clId="{469C9A08-AB96-4275-9FDB-E0B0E2DDE91E}" dt="2024-07-19T00:18:08.262" v="161" actId="962"/>
          <ac:picMkLst>
            <pc:docMk/>
            <pc:sldMk cId="2319468037" sldId="2145707122"/>
            <ac:picMk id="5" creationId="{1181B926-35FC-2673-D5C6-916644E1E76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08.744" v="43"/>
              <pc2:cmMkLst xmlns:pc2="http://schemas.microsoft.com/office/powerpoint/2019/9/main/command">
                <pc:docMk/>
                <pc:sldMk cId="2319468037" sldId="2145707122"/>
                <pc2:cmMk id="{12D240C5-A3FE-4384-AD70-871FB4556832}"/>
              </pc2:cmMkLst>
            </pc226:cmChg>
          </p:ext>
        </pc:extLst>
      </pc:sldChg>
      <pc:sldChg chg="modSp mod delCm">
        <pc:chgData name="Muffoletto, Jamie" userId="daf1e3c6-8137-448a-b141-d23049d419b5" providerId="ADAL" clId="{469C9A08-AB96-4275-9FDB-E0B0E2DDE91E}" dt="2024-07-19T00:25:52.542" v="262" actId="20577"/>
        <pc:sldMkLst>
          <pc:docMk/>
          <pc:sldMk cId="4249376429" sldId="2145707123"/>
        </pc:sldMkLst>
        <pc:spChg chg="mod">
          <ac:chgData name="Muffoletto, Jamie" userId="daf1e3c6-8137-448a-b141-d23049d419b5" providerId="ADAL" clId="{469C9A08-AB96-4275-9FDB-E0B0E2DDE91E}" dt="2024-07-19T00:25:52.542" v="262" actId="20577"/>
          <ac:spMkLst>
            <pc:docMk/>
            <pc:sldMk cId="4249376429" sldId="2145707123"/>
            <ac:spMk id="3" creationId="{CDA2691E-A851-F209-BC60-BE33C7AF32A2}"/>
          </ac:spMkLst>
        </pc:spChg>
        <pc:picChg chg="mod">
          <ac:chgData name="Muffoletto, Jamie" userId="daf1e3c6-8137-448a-b141-d23049d419b5" providerId="ADAL" clId="{469C9A08-AB96-4275-9FDB-E0B0E2DDE91E}" dt="2024-07-19T00:18:11.388" v="162" actId="962"/>
          <ac:picMkLst>
            <pc:docMk/>
            <pc:sldMk cId="4249376429" sldId="2145707123"/>
            <ac:picMk id="5" creationId="{8FCE154F-A554-186A-E593-9E1BD25345D0}"/>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12.555" v="44"/>
              <pc2:cmMkLst xmlns:pc2="http://schemas.microsoft.com/office/powerpoint/2019/9/main/command">
                <pc:docMk/>
                <pc:sldMk cId="4249376429" sldId="2145707123"/>
                <pc2:cmMk id="{12D240C5-A3FE-4384-AD70-871FB4556832}"/>
              </pc2:cmMkLst>
            </pc226:cmChg>
          </p:ext>
        </pc:extLst>
      </pc:sldChg>
      <pc:sldChg chg="modSp mod delCm">
        <pc:chgData name="Muffoletto, Jamie" userId="daf1e3c6-8137-448a-b141-d23049d419b5" providerId="ADAL" clId="{469C9A08-AB96-4275-9FDB-E0B0E2DDE91E}" dt="2024-07-19T00:26:00.750" v="265" actId="20577"/>
        <pc:sldMkLst>
          <pc:docMk/>
          <pc:sldMk cId="1200931038" sldId="2145707124"/>
        </pc:sldMkLst>
        <pc:spChg chg="mod">
          <ac:chgData name="Muffoletto, Jamie" userId="daf1e3c6-8137-448a-b141-d23049d419b5" providerId="ADAL" clId="{469C9A08-AB96-4275-9FDB-E0B0E2DDE91E}" dt="2024-07-19T00:26:00.750" v="265" actId="20577"/>
          <ac:spMkLst>
            <pc:docMk/>
            <pc:sldMk cId="1200931038" sldId="2145707124"/>
            <ac:spMk id="3" creationId="{CDA2691E-A851-F209-BC60-BE33C7AF32A2}"/>
          </ac:spMkLst>
        </pc:spChg>
        <pc:picChg chg="mod">
          <ac:chgData name="Muffoletto, Jamie" userId="daf1e3c6-8137-448a-b141-d23049d419b5" providerId="ADAL" clId="{469C9A08-AB96-4275-9FDB-E0B0E2DDE91E}" dt="2024-07-19T00:18:14.220" v="163" actId="962"/>
          <ac:picMkLst>
            <pc:docMk/>
            <pc:sldMk cId="1200931038" sldId="2145707124"/>
            <ac:picMk id="5" creationId="{90541718-D1E3-4911-2590-38BDA75FE10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17.290" v="45"/>
              <pc2:cmMkLst xmlns:pc2="http://schemas.microsoft.com/office/powerpoint/2019/9/main/command">
                <pc:docMk/>
                <pc:sldMk cId="1200931038" sldId="2145707124"/>
                <pc2:cmMk id="{ECB92898-D9EA-4F6A-9363-78D6317E2297}"/>
              </pc2:cmMkLst>
            </pc226:cmChg>
          </p:ext>
        </pc:extLst>
      </pc:sldChg>
      <pc:sldChg chg="modSp mod delCm">
        <pc:chgData name="Muffoletto, Jamie" userId="daf1e3c6-8137-448a-b141-d23049d419b5" providerId="ADAL" clId="{469C9A08-AB96-4275-9FDB-E0B0E2DDE91E}" dt="2024-07-19T00:26:10.023" v="268" actId="20577"/>
        <pc:sldMkLst>
          <pc:docMk/>
          <pc:sldMk cId="1886563399" sldId="2145707125"/>
        </pc:sldMkLst>
        <pc:spChg chg="mod">
          <ac:chgData name="Muffoletto, Jamie" userId="daf1e3c6-8137-448a-b141-d23049d419b5" providerId="ADAL" clId="{469C9A08-AB96-4275-9FDB-E0B0E2DDE91E}" dt="2024-07-19T00:26:10.023" v="268" actId="20577"/>
          <ac:spMkLst>
            <pc:docMk/>
            <pc:sldMk cId="1886563399" sldId="2145707125"/>
            <ac:spMk id="3" creationId="{CDA2691E-A851-F209-BC60-BE33C7AF32A2}"/>
          </ac:spMkLst>
        </pc:spChg>
        <pc:picChg chg="mod">
          <ac:chgData name="Muffoletto, Jamie" userId="daf1e3c6-8137-448a-b141-d23049d419b5" providerId="ADAL" clId="{469C9A08-AB96-4275-9FDB-E0B0E2DDE91E}" dt="2024-07-19T00:18:16.626" v="164" actId="962"/>
          <ac:picMkLst>
            <pc:docMk/>
            <pc:sldMk cId="1886563399" sldId="2145707125"/>
            <ac:picMk id="5" creationId="{FB8D0D84-D6EB-8C36-7E58-98D7D47DB2D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44.025" v="46"/>
              <pc2:cmMkLst xmlns:pc2="http://schemas.microsoft.com/office/powerpoint/2019/9/main/command">
                <pc:docMk/>
                <pc:sldMk cId="1886563399" sldId="2145707125"/>
                <pc2:cmMk id="{2FA06D91-A622-49E2-B735-99DA6DCED4BE}"/>
              </pc2:cmMkLst>
            </pc226:cmChg>
          </p:ext>
        </pc:extLst>
      </pc:sldChg>
      <pc:sldChg chg="modSp mod delCm">
        <pc:chgData name="Muffoletto, Jamie" userId="daf1e3c6-8137-448a-b141-d23049d419b5" providerId="ADAL" clId="{469C9A08-AB96-4275-9FDB-E0B0E2DDE91E}" dt="2024-07-19T00:26:18.292" v="271" actId="20577"/>
        <pc:sldMkLst>
          <pc:docMk/>
          <pc:sldMk cId="702548173" sldId="2145707126"/>
        </pc:sldMkLst>
        <pc:spChg chg="mod">
          <ac:chgData name="Muffoletto, Jamie" userId="daf1e3c6-8137-448a-b141-d23049d419b5" providerId="ADAL" clId="{469C9A08-AB96-4275-9FDB-E0B0E2DDE91E}" dt="2024-07-19T00:26:18.292" v="271" actId="20577"/>
          <ac:spMkLst>
            <pc:docMk/>
            <pc:sldMk cId="702548173" sldId="2145707126"/>
            <ac:spMk id="3" creationId="{CDA2691E-A851-F209-BC60-BE33C7AF32A2}"/>
          </ac:spMkLst>
        </pc:spChg>
        <pc:picChg chg="mod">
          <ac:chgData name="Muffoletto, Jamie" userId="daf1e3c6-8137-448a-b141-d23049d419b5" providerId="ADAL" clId="{469C9A08-AB96-4275-9FDB-E0B0E2DDE91E}" dt="2024-07-19T00:18:19.882" v="165" actId="962"/>
          <ac:picMkLst>
            <pc:docMk/>
            <pc:sldMk cId="702548173" sldId="2145707126"/>
            <ac:picMk id="5" creationId="{A5752F12-FB4A-8770-9CDB-83ADBC6D3FC0}"/>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47.933" v="47"/>
              <pc2:cmMkLst xmlns:pc2="http://schemas.microsoft.com/office/powerpoint/2019/9/main/command">
                <pc:docMk/>
                <pc:sldMk cId="702548173" sldId="2145707126"/>
                <pc2:cmMk id="{2CCEB229-D3D2-4288-B818-800BD0A59982}"/>
              </pc2:cmMkLst>
            </pc226:cmChg>
          </p:ext>
        </pc:extLst>
      </pc:sldChg>
      <pc:sldChg chg="modSp mod delCm">
        <pc:chgData name="Muffoletto, Jamie" userId="daf1e3c6-8137-448a-b141-d23049d419b5" providerId="ADAL" clId="{469C9A08-AB96-4275-9FDB-E0B0E2DDE91E}" dt="2024-07-19T00:26:29.074" v="274" actId="20577"/>
        <pc:sldMkLst>
          <pc:docMk/>
          <pc:sldMk cId="1561747912" sldId="2145707127"/>
        </pc:sldMkLst>
        <pc:spChg chg="mod">
          <ac:chgData name="Muffoletto, Jamie" userId="daf1e3c6-8137-448a-b141-d23049d419b5" providerId="ADAL" clId="{469C9A08-AB96-4275-9FDB-E0B0E2DDE91E}" dt="2024-07-19T00:26:29.074" v="274" actId="20577"/>
          <ac:spMkLst>
            <pc:docMk/>
            <pc:sldMk cId="1561747912" sldId="2145707127"/>
            <ac:spMk id="3" creationId="{CDA2691E-A851-F209-BC60-BE33C7AF32A2}"/>
          </ac:spMkLst>
        </pc:spChg>
        <pc:picChg chg="mod">
          <ac:chgData name="Muffoletto, Jamie" userId="daf1e3c6-8137-448a-b141-d23049d419b5" providerId="ADAL" clId="{469C9A08-AB96-4275-9FDB-E0B0E2DDE91E}" dt="2024-07-19T00:18:22.582" v="166" actId="962"/>
          <ac:picMkLst>
            <pc:docMk/>
            <pc:sldMk cId="1561747912" sldId="2145707127"/>
            <ac:picMk id="6" creationId="{937E42FC-1236-80E4-09DD-BF486F124859}"/>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54.630" v="48"/>
              <pc2:cmMkLst xmlns:pc2="http://schemas.microsoft.com/office/powerpoint/2019/9/main/command">
                <pc:docMk/>
                <pc:sldMk cId="1561747912" sldId="2145707127"/>
                <pc2:cmMk id="{96902901-61FF-4889-AC80-4C3CD9212975}"/>
              </pc2:cmMkLst>
            </pc226:cmChg>
            <pc226:cmChg xmlns:pc226="http://schemas.microsoft.com/office/powerpoint/2022/06/main/command" chg="del">
              <pc226:chgData name="Muffoletto, Jamie" userId="daf1e3c6-8137-448a-b141-d23049d419b5" providerId="ADAL" clId="{469C9A08-AB96-4275-9FDB-E0B0E2DDE91E}" dt="2024-07-19T00:02:55.446" v="49"/>
              <pc2:cmMkLst xmlns:pc2="http://schemas.microsoft.com/office/powerpoint/2019/9/main/command">
                <pc:docMk/>
                <pc:sldMk cId="1561747912" sldId="2145707127"/>
                <pc2:cmMk id="{505F3630-DEBC-4FC9-98C0-CA44DEE8832C}"/>
              </pc2:cmMkLst>
            </pc226:cmChg>
          </p:ext>
        </pc:extLst>
      </pc:sldChg>
      <pc:sldChg chg="modSp mod delCm">
        <pc:chgData name="Muffoletto, Jamie" userId="daf1e3c6-8137-448a-b141-d23049d419b5" providerId="ADAL" clId="{469C9A08-AB96-4275-9FDB-E0B0E2DDE91E}" dt="2024-07-19T00:26:38.187" v="277" actId="20577"/>
        <pc:sldMkLst>
          <pc:docMk/>
          <pc:sldMk cId="2890398049" sldId="2145707128"/>
        </pc:sldMkLst>
        <pc:spChg chg="mod">
          <ac:chgData name="Muffoletto, Jamie" userId="daf1e3c6-8137-448a-b141-d23049d419b5" providerId="ADAL" clId="{469C9A08-AB96-4275-9FDB-E0B0E2DDE91E}" dt="2024-07-19T00:26:38.187" v="277" actId="20577"/>
          <ac:spMkLst>
            <pc:docMk/>
            <pc:sldMk cId="2890398049" sldId="2145707128"/>
            <ac:spMk id="3" creationId="{CDA2691E-A851-F209-BC60-BE33C7AF32A2}"/>
          </ac:spMkLst>
        </pc:spChg>
        <pc:picChg chg="mod">
          <ac:chgData name="Muffoletto, Jamie" userId="daf1e3c6-8137-448a-b141-d23049d419b5" providerId="ADAL" clId="{469C9A08-AB96-4275-9FDB-E0B0E2DDE91E}" dt="2024-07-19T00:18:25.166" v="167" actId="962"/>
          <ac:picMkLst>
            <pc:docMk/>
            <pc:sldMk cId="2890398049" sldId="2145707128"/>
            <ac:picMk id="5" creationId="{51AD177C-9B3C-3EB6-B978-A835C1CFAFA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58.590" v="50"/>
              <pc2:cmMkLst xmlns:pc2="http://schemas.microsoft.com/office/powerpoint/2019/9/main/command">
                <pc:docMk/>
                <pc:sldMk cId="2890398049" sldId="2145707128"/>
                <pc2:cmMk id="{8BFD4589-3BCF-4247-B67E-59CCAC3AA1DA}"/>
              </pc2:cmMkLst>
            </pc226:cmChg>
          </p:ext>
        </pc:extLst>
      </pc:sldChg>
      <pc:sldChg chg="modSp mod">
        <pc:chgData name="Muffoletto, Jamie" userId="daf1e3c6-8137-448a-b141-d23049d419b5" providerId="ADAL" clId="{469C9A08-AB96-4275-9FDB-E0B0E2DDE91E}" dt="2024-07-19T00:33:40.372" v="395" actId="20577"/>
        <pc:sldMkLst>
          <pc:docMk/>
          <pc:sldMk cId="510799134" sldId="2145707129"/>
        </pc:sldMkLst>
        <pc:spChg chg="mod">
          <ac:chgData name="Muffoletto, Jamie" userId="daf1e3c6-8137-448a-b141-d23049d419b5" providerId="ADAL" clId="{469C9A08-AB96-4275-9FDB-E0B0E2DDE91E}" dt="2024-07-19T00:33:40.372" v="395" actId="20577"/>
          <ac:spMkLst>
            <pc:docMk/>
            <pc:sldMk cId="510799134" sldId="2145707129"/>
            <ac:spMk id="3" creationId="{406E681A-8208-38F0-F609-E39E801F26BB}"/>
          </ac:spMkLst>
        </pc:spChg>
      </pc:sldChg>
    </pc:docChg>
  </pc:docChgLst>
  <pc:docChgLst>
    <pc:chgData name="DeSantis, Candice" userId="ebf7425b-4c1c-4725-9788-d1206430aedf" providerId="ADAL" clId="{09597B84-8638-47CB-BE75-96624F002241}"/>
    <pc:docChg chg="undo custSel addSld delSld modSld sldOrd">
      <pc:chgData name="DeSantis, Candice" userId="ebf7425b-4c1c-4725-9788-d1206430aedf" providerId="ADAL" clId="{09597B84-8638-47CB-BE75-96624F002241}" dt="2024-02-27T22:13:05.345" v="3833"/>
      <pc:docMkLst>
        <pc:docMk/>
      </pc:docMkLst>
      <pc:sldChg chg="modSp mod">
        <pc:chgData name="DeSantis, Candice" userId="ebf7425b-4c1c-4725-9788-d1206430aedf" providerId="ADAL" clId="{09597B84-8638-47CB-BE75-96624F002241}" dt="2024-02-27T15:06:27.140" v="111" actId="20577"/>
        <pc:sldMkLst>
          <pc:docMk/>
          <pc:sldMk cId="101772985" sldId="430"/>
        </pc:sldMkLst>
        <pc:spChg chg="mod">
          <ac:chgData name="DeSantis, Candice" userId="ebf7425b-4c1c-4725-9788-d1206430aedf" providerId="ADAL" clId="{09597B84-8638-47CB-BE75-96624F002241}" dt="2024-02-27T15:06:27.140" v="111" actId="20577"/>
          <ac:spMkLst>
            <pc:docMk/>
            <pc:sldMk cId="101772985" sldId="430"/>
            <ac:spMk id="4" creationId="{C22108A9-0AF5-B834-1A36-5CDAAAE473F0}"/>
          </ac:spMkLst>
        </pc:spChg>
      </pc:sldChg>
      <pc:sldChg chg="del">
        <pc:chgData name="DeSantis, Candice" userId="ebf7425b-4c1c-4725-9788-d1206430aedf" providerId="ADAL" clId="{09597B84-8638-47CB-BE75-96624F002241}" dt="2024-02-27T15:08:05.376" v="136" actId="47"/>
        <pc:sldMkLst>
          <pc:docMk/>
          <pc:sldMk cId="3470628635" sldId="1338"/>
        </pc:sldMkLst>
      </pc:sldChg>
      <pc:sldChg chg="modSp mod">
        <pc:chgData name="DeSantis, Candice" userId="ebf7425b-4c1c-4725-9788-d1206430aedf" providerId="ADAL" clId="{09597B84-8638-47CB-BE75-96624F002241}" dt="2024-02-27T22:09:35.096" v="3829" actId="14100"/>
        <pc:sldMkLst>
          <pc:docMk/>
          <pc:sldMk cId="2758598640" sldId="1341"/>
        </pc:sldMkLst>
        <pc:spChg chg="mod">
          <ac:chgData name="DeSantis, Candice" userId="ebf7425b-4c1c-4725-9788-d1206430aedf" providerId="ADAL" clId="{09597B84-8638-47CB-BE75-96624F002241}" dt="2024-02-27T22:09:35.096" v="3829" actId="14100"/>
          <ac:spMkLst>
            <pc:docMk/>
            <pc:sldMk cId="2758598640" sldId="1341"/>
            <ac:spMk id="2" creationId="{A9340FBA-B2B8-749B-6AD9-F86C2D3EA7D5}"/>
          </ac:spMkLst>
        </pc:spChg>
        <pc:spChg chg="mod">
          <ac:chgData name="DeSantis, Candice" userId="ebf7425b-4c1c-4725-9788-d1206430aedf" providerId="ADAL" clId="{09597B84-8638-47CB-BE75-96624F002241}" dt="2024-02-27T15:25:58.719" v="442" actId="20577"/>
          <ac:spMkLst>
            <pc:docMk/>
            <pc:sldMk cId="2758598640" sldId="1341"/>
            <ac:spMk id="3" creationId="{06942845-BD5A-42C5-A5C4-13339DD507AB}"/>
          </ac:spMkLst>
        </pc:spChg>
      </pc:sldChg>
      <pc:sldChg chg="modSp mod">
        <pc:chgData name="DeSantis, Candice" userId="ebf7425b-4c1c-4725-9788-d1206430aedf" providerId="ADAL" clId="{09597B84-8638-47CB-BE75-96624F002241}" dt="2024-02-27T16:39:59.369" v="1354" actId="15"/>
        <pc:sldMkLst>
          <pc:docMk/>
          <pc:sldMk cId="4117805516" sldId="1342"/>
        </pc:sldMkLst>
        <pc:spChg chg="mod">
          <ac:chgData name="DeSantis, Candice" userId="ebf7425b-4c1c-4725-9788-d1206430aedf" providerId="ADAL" clId="{09597B84-8638-47CB-BE75-96624F002241}" dt="2024-02-27T16:37:47.606" v="1067" actId="20577"/>
          <ac:spMkLst>
            <pc:docMk/>
            <pc:sldMk cId="4117805516" sldId="1342"/>
            <ac:spMk id="3" creationId="{06942845-BD5A-42C5-A5C4-13339DD507AB}"/>
          </ac:spMkLst>
        </pc:spChg>
        <pc:spChg chg="mod">
          <ac:chgData name="DeSantis, Candice" userId="ebf7425b-4c1c-4725-9788-d1206430aedf" providerId="ADAL" clId="{09597B84-8638-47CB-BE75-96624F002241}" dt="2024-02-27T16:39:59.369" v="1354" actId="15"/>
          <ac:spMkLst>
            <pc:docMk/>
            <pc:sldMk cId="4117805516" sldId="1342"/>
            <ac:spMk id="4" creationId="{27D10A9C-2875-3F85-9314-A7638246758F}"/>
          </ac:spMkLst>
        </pc:spChg>
      </pc:sldChg>
      <pc:sldChg chg="del">
        <pc:chgData name="DeSantis, Candice" userId="ebf7425b-4c1c-4725-9788-d1206430aedf" providerId="ADAL" clId="{09597B84-8638-47CB-BE75-96624F002241}" dt="2024-02-27T16:40:02.091" v="1355" actId="47"/>
        <pc:sldMkLst>
          <pc:docMk/>
          <pc:sldMk cId="3728244890" sldId="1343"/>
        </pc:sldMkLst>
      </pc:sldChg>
      <pc:sldChg chg="modSp mod ord">
        <pc:chgData name="DeSantis, Candice" userId="ebf7425b-4c1c-4725-9788-d1206430aedf" providerId="ADAL" clId="{09597B84-8638-47CB-BE75-96624F002241}" dt="2024-02-27T16:40:48.406" v="1367"/>
        <pc:sldMkLst>
          <pc:docMk/>
          <pc:sldMk cId="2972643837" sldId="1344"/>
        </pc:sldMkLst>
        <pc:spChg chg="mod">
          <ac:chgData name="DeSantis, Candice" userId="ebf7425b-4c1c-4725-9788-d1206430aedf" providerId="ADAL" clId="{09597B84-8638-47CB-BE75-96624F002241}" dt="2024-02-27T16:40:35.292" v="1365"/>
          <ac:spMkLst>
            <pc:docMk/>
            <pc:sldMk cId="2972643837" sldId="1344"/>
            <ac:spMk id="4" creationId="{F5E864D9-523E-5124-E3F3-B00997F73C58}"/>
          </ac:spMkLst>
        </pc:spChg>
      </pc:sldChg>
      <pc:sldChg chg="modSp mod">
        <pc:chgData name="DeSantis, Candice" userId="ebf7425b-4c1c-4725-9788-d1206430aedf" providerId="ADAL" clId="{09597B84-8638-47CB-BE75-96624F002241}" dt="2024-02-27T16:41:55.687" v="1429" actId="6549"/>
        <pc:sldMkLst>
          <pc:docMk/>
          <pc:sldMk cId="3372854681" sldId="1345"/>
        </pc:sldMkLst>
        <pc:spChg chg="mod">
          <ac:chgData name="DeSantis, Candice" userId="ebf7425b-4c1c-4725-9788-d1206430aedf" providerId="ADAL" clId="{09597B84-8638-47CB-BE75-96624F002241}" dt="2024-02-27T16:41:55.687" v="1429" actId="6549"/>
          <ac:spMkLst>
            <pc:docMk/>
            <pc:sldMk cId="3372854681" sldId="1345"/>
            <ac:spMk id="2" creationId="{BCACBEB1-B82A-D8C4-DF37-15B20D10245B}"/>
          </ac:spMkLst>
        </pc:spChg>
        <pc:spChg chg="mod">
          <ac:chgData name="DeSantis, Candice" userId="ebf7425b-4c1c-4725-9788-d1206430aedf" providerId="ADAL" clId="{09597B84-8638-47CB-BE75-96624F002241}" dt="2024-02-27T16:41:23.814" v="1388" actId="20577"/>
          <ac:spMkLst>
            <pc:docMk/>
            <pc:sldMk cId="3372854681" sldId="1345"/>
            <ac:spMk id="3" creationId="{06942845-BD5A-42C5-A5C4-13339DD507AB}"/>
          </ac:spMkLst>
        </pc:spChg>
      </pc:sldChg>
      <pc:sldChg chg="modSp mod">
        <pc:chgData name="DeSantis, Candice" userId="ebf7425b-4c1c-4725-9788-d1206430aedf" providerId="ADAL" clId="{09597B84-8638-47CB-BE75-96624F002241}" dt="2024-02-27T19:11:14.216" v="3350" actId="14734"/>
        <pc:sldMkLst>
          <pc:docMk/>
          <pc:sldMk cId="3703867301" sldId="1346"/>
        </pc:sldMkLst>
        <pc:graphicFrameChg chg="mod modGraphic">
          <ac:chgData name="DeSantis, Candice" userId="ebf7425b-4c1c-4725-9788-d1206430aedf" providerId="ADAL" clId="{09597B84-8638-47CB-BE75-96624F002241}" dt="2024-02-27T19:11:14.216" v="3350" actId="14734"/>
          <ac:graphicFrameMkLst>
            <pc:docMk/>
            <pc:sldMk cId="3703867301" sldId="1346"/>
            <ac:graphicFrameMk id="5" creationId="{F8A4B757-DCAC-FE7D-58DD-57F767937DE8}"/>
          </ac:graphicFrameMkLst>
        </pc:graphicFrameChg>
      </pc:sldChg>
      <pc:sldChg chg="modSp mod">
        <pc:chgData name="DeSantis, Candice" userId="ebf7425b-4c1c-4725-9788-d1206430aedf" providerId="ADAL" clId="{09597B84-8638-47CB-BE75-96624F002241}" dt="2024-02-27T15:08:24.694" v="144" actId="20577"/>
        <pc:sldMkLst>
          <pc:docMk/>
          <pc:sldMk cId="2574992220" sldId="2145706922"/>
        </pc:sldMkLst>
        <pc:spChg chg="mod">
          <ac:chgData name="DeSantis, Candice" userId="ebf7425b-4c1c-4725-9788-d1206430aedf" providerId="ADAL" clId="{09597B84-8638-47CB-BE75-96624F002241}" dt="2024-02-27T15:08:24.694" v="144" actId="20577"/>
          <ac:spMkLst>
            <pc:docMk/>
            <pc:sldMk cId="2574992220" sldId="2145706922"/>
            <ac:spMk id="11" creationId="{B0773B04-EA28-7C3E-6372-D181D8E283EE}"/>
          </ac:spMkLst>
        </pc:spChg>
      </pc:sldChg>
      <pc:sldChg chg="del">
        <pc:chgData name="DeSantis, Candice" userId="ebf7425b-4c1c-4725-9788-d1206430aedf" providerId="ADAL" clId="{09597B84-8638-47CB-BE75-96624F002241}" dt="2024-02-27T15:08:05.376" v="136" actId="47"/>
        <pc:sldMkLst>
          <pc:docMk/>
          <pc:sldMk cId="979971660" sldId="2145706971"/>
        </pc:sldMkLst>
      </pc:sldChg>
      <pc:sldChg chg="del">
        <pc:chgData name="DeSantis, Candice" userId="ebf7425b-4c1c-4725-9788-d1206430aedf" providerId="ADAL" clId="{09597B84-8638-47CB-BE75-96624F002241}" dt="2024-02-27T15:08:05.376" v="136" actId="47"/>
        <pc:sldMkLst>
          <pc:docMk/>
          <pc:sldMk cId="3159068477" sldId="2145706973"/>
        </pc:sldMkLst>
      </pc:sldChg>
      <pc:sldChg chg="del">
        <pc:chgData name="DeSantis, Candice" userId="ebf7425b-4c1c-4725-9788-d1206430aedf" providerId="ADAL" clId="{09597B84-8638-47CB-BE75-96624F002241}" dt="2024-02-27T15:08:05.376" v="136" actId="47"/>
        <pc:sldMkLst>
          <pc:docMk/>
          <pc:sldMk cId="1258670168" sldId="2145706974"/>
        </pc:sldMkLst>
      </pc:sldChg>
      <pc:sldChg chg="del">
        <pc:chgData name="DeSantis, Candice" userId="ebf7425b-4c1c-4725-9788-d1206430aedf" providerId="ADAL" clId="{09597B84-8638-47CB-BE75-96624F002241}" dt="2024-02-27T19:06:26.025" v="3107" actId="47"/>
        <pc:sldMkLst>
          <pc:docMk/>
          <pc:sldMk cId="810493986" sldId="2145706976"/>
        </pc:sldMkLst>
      </pc:sldChg>
      <pc:sldChg chg="addCm">
        <pc:chgData name="DeSantis, Candice" userId="ebf7425b-4c1c-4725-9788-d1206430aedf" providerId="ADAL" clId="{09597B84-8638-47CB-BE75-96624F002241}" dt="2024-02-27T22:13:05.345" v="3833"/>
        <pc:sldMkLst>
          <pc:docMk/>
          <pc:sldMk cId="729419198" sldId="2145706977"/>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3:05.345" v="3833"/>
              <pc2:cmMkLst xmlns:pc2="http://schemas.microsoft.com/office/powerpoint/2019/9/main/command">
                <pc:docMk/>
                <pc:sldMk cId="729419198" sldId="2145706977"/>
                <pc2:cmMk id="{67375C5B-D675-44A6-9A10-DC5072A75114}"/>
              </pc2:cmMkLst>
            </pc226:cmChg>
          </p:ext>
        </pc:extLst>
      </pc:sldChg>
      <pc:sldChg chg="del">
        <pc:chgData name="DeSantis, Candice" userId="ebf7425b-4c1c-4725-9788-d1206430aedf" providerId="ADAL" clId="{09597B84-8638-47CB-BE75-96624F002241}" dt="2024-02-27T21:30:15.037" v="3351" actId="47"/>
        <pc:sldMkLst>
          <pc:docMk/>
          <pc:sldMk cId="2829832140" sldId="2145706978"/>
        </pc:sldMkLst>
      </pc:sldChg>
      <pc:sldChg chg="del">
        <pc:chgData name="DeSantis, Candice" userId="ebf7425b-4c1c-4725-9788-d1206430aedf" providerId="ADAL" clId="{09597B84-8638-47CB-BE75-96624F002241}" dt="2024-02-27T21:30:15.037" v="3351" actId="47"/>
        <pc:sldMkLst>
          <pc:docMk/>
          <pc:sldMk cId="2110103354" sldId="2145706979"/>
        </pc:sldMkLst>
      </pc:sldChg>
      <pc:sldChg chg="del">
        <pc:chgData name="DeSantis, Candice" userId="ebf7425b-4c1c-4725-9788-d1206430aedf" providerId="ADAL" clId="{09597B84-8638-47CB-BE75-96624F002241}" dt="2024-02-27T21:30:15.037" v="3351" actId="47"/>
        <pc:sldMkLst>
          <pc:docMk/>
          <pc:sldMk cId="1974350296" sldId="2145706980"/>
        </pc:sldMkLst>
      </pc:sldChg>
      <pc:sldChg chg="del">
        <pc:chgData name="DeSantis, Candice" userId="ebf7425b-4c1c-4725-9788-d1206430aedf" providerId="ADAL" clId="{09597B84-8638-47CB-BE75-96624F002241}" dt="2024-02-27T21:30:15.037" v="3351" actId="47"/>
        <pc:sldMkLst>
          <pc:docMk/>
          <pc:sldMk cId="3454914258" sldId="2145706981"/>
        </pc:sldMkLst>
      </pc:sldChg>
      <pc:sldChg chg="del">
        <pc:chgData name="DeSantis, Candice" userId="ebf7425b-4c1c-4725-9788-d1206430aedf" providerId="ADAL" clId="{09597B84-8638-47CB-BE75-96624F002241}" dt="2024-02-27T21:30:15.037" v="3351" actId="47"/>
        <pc:sldMkLst>
          <pc:docMk/>
          <pc:sldMk cId="1251501521" sldId="2145706982"/>
        </pc:sldMkLst>
      </pc:sldChg>
      <pc:sldChg chg="del">
        <pc:chgData name="DeSantis, Candice" userId="ebf7425b-4c1c-4725-9788-d1206430aedf" providerId="ADAL" clId="{09597B84-8638-47CB-BE75-96624F002241}" dt="2024-02-27T21:30:15.037" v="3351" actId="47"/>
        <pc:sldMkLst>
          <pc:docMk/>
          <pc:sldMk cId="2415044827" sldId="2145706983"/>
        </pc:sldMkLst>
      </pc:sldChg>
      <pc:sldChg chg="del">
        <pc:chgData name="DeSantis, Candice" userId="ebf7425b-4c1c-4725-9788-d1206430aedf" providerId="ADAL" clId="{09597B84-8638-47CB-BE75-96624F002241}" dt="2024-02-27T21:30:15.037" v="3351" actId="47"/>
        <pc:sldMkLst>
          <pc:docMk/>
          <pc:sldMk cId="1939501953" sldId="2145706984"/>
        </pc:sldMkLst>
      </pc:sldChg>
      <pc:sldChg chg="del">
        <pc:chgData name="DeSantis, Candice" userId="ebf7425b-4c1c-4725-9788-d1206430aedf" providerId="ADAL" clId="{09597B84-8638-47CB-BE75-96624F002241}" dt="2024-02-27T21:30:15.037" v="3351" actId="47"/>
        <pc:sldMkLst>
          <pc:docMk/>
          <pc:sldMk cId="1244911316" sldId="2145706985"/>
        </pc:sldMkLst>
      </pc:sldChg>
      <pc:sldChg chg="del">
        <pc:chgData name="DeSantis, Candice" userId="ebf7425b-4c1c-4725-9788-d1206430aedf" providerId="ADAL" clId="{09597B84-8638-47CB-BE75-96624F002241}" dt="2024-02-27T21:30:15.037" v="3351" actId="47"/>
        <pc:sldMkLst>
          <pc:docMk/>
          <pc:sldMk cId="3445086577" sldId="2145706986"/>
        </pc:sldMkLst>
      </pc:sldChg>
      <pc:sldChg chg="del">
        <pc:chgData name="DeSantis, Candice" userId="ebf7425b-4c1c-4725-9788-d1206430aedf" providerId="ADAL" clId="{09597B84-8638-47CB-BE75-96624F002241}" dt="2024-02-27T21:30:15.037" v="3351" actId="47"/>
        <pc:sldMkLst>
          <pc:docMk/>
          <pc:sldMk cId="1838307374" sldId="2145706987"/>
        </pc:sldMkLst>
      </pc:sldChg>
      <pc:sldChg chg="del">
        <pc:chgData name="DeSantis, Candice" userId="ebf7425b-4c1c-4725-9788-d1206430aedf" providerId="ADAL" clId="{09597B84-8638-47CB-BE75-96624F002241}" dt="2024-02-27T21:30:15.037" v="3351" actId="47"/>
        <pc:sldMkLst>
          <pc:docMk/>
          <pc:sldMk cId="2928363301" sldId="2145706988"/>
        </pc:sldMkLst>
      </pc:sldChg>
      <pc:sldChg chg="del">
        <pc:chgData name="DeSantis, Candice" userId="ebf7425b-4c1c-4725-9788-d1206430aedf" providerId="ADAL" clId="{09597B84-8638-47CB-BE75-96624F002241}" dt="2024-02-27T21:30:15.037" v="3351" actId="47"/>
        <pc:sldMkLst>
          <pc:docMk/>
          <pc:sldMk cId="652649090" sldId="2145706989"/>
        </pc:sldMkLst>
      </pc:sldChg>
      <pc:sldChg chg="del">
        <pc:chgData name="DeSantis, Candice" userId="ebf7425b-4c1c-4725-9788-d1206430aedf" providerId="ADAL" clId="{09597B84-8638-47CB-BE75-96624F002241}" dt="2024-02-27T21:30:15.037" v="3351" actId="47"/>
        <pc:sldMkLst>
          <pc:docMk/>
          <pc:sldMk cId="4167470952" sldId="2145706990"/>
        </pc:sldMkLst>
      </pc:sldChg>
      <pc:sldChg chg="del">
        <pc:chgData name="DeSantis, Candice" userId="ebf7425b-4c1c-4725-9788-d1206430aedf" providerId="ADAL" clId="{09597B84-8638-47CB-BE75-96624F002241}" dt="2024-02-27T21:30:15.037" v="3351" actId="47"/>
        <pc:sldMkLst>
          <pc:docMk/>
          <pc:sldMk cId="98572371" sldId="2145706991"/>
        </pc:sldMkLst>
      </pc:sldChg>
      <pc:sldChg chg="del">
        <pc:chgData name="DeSantis, Candice" userId="ebf7425b-4c1c-4725-9788-d1206430aedf" providerId="ADAL" clId="{09597B84-8638-47CB-BE75-96624F002241}" dt="2024-02-27T21:30:15.037" v="3351" actId="47"/>
        <pc:sldMkLst>
          <pc:docMk/>
          <pc:sldMk cId="1393581847" sldId="2145706992"/>
        </pc:sldMkLst>
      </pc:sldChg>
      <pc:sldChg chg="del">
        <pc:chgData name="DeSantis, Candice" userId="ebf7425b-4c1c-4725-9788-d1206430aedf" providerId="ADAL" clId="{09597B84-8638-47CB-BE75-96624F002241}" dt="2024-02-27T21:30:15.037" v="3351" actId="47"/>
        <pc:sldMkLst>
          <pc:docMk/>
          <pc:sldMk cId="1195397482" sldId="2145706993"/>
        </pc:sldMkLst>
      </pc:sldChg>
      <pc:sldChg chg="del">
        <pc:chgData name="DeSantis, Candice" userId="ebf7425b-4c1c-4725-9788-d1206430aedf" providerId="ADAL" clId="{09597B84-8638-47CB-BE75-96624F002241}" dt="2024-02-27T21:30:15.037" v="3351" actId="47"/>
        <pc:sldMkLst>
          <pc:docMk/>
          <pc:sldMk cId="4116765368" sldId="2145706994"/>
        </pc:sldMkLst>
      </pc:sldChg>
      <pc:sldChg chg="modSp add mod">
        <pc:chgData name="DeSantis, Candice" userId="ebf7425b-4c1c-4725-9788-d1206430aedf" providerId="ADAL" clId="{09597B84-8638-47CB-BE75-96624F002241}" dt="2024-02-27T22:04:22.946" v="3820" actId="1076"/>
        <pc:sldMkLst>
          <pc:docMk/>
          <pc:sldMk cId="3860888699" sldId="2145706996"/>
        </pc:sldMkLst>
        <pc:graphicFrameChg chg="mod modGraphic">
          <ac:chgData name="DeSantis, Candice" userId="ebf7425b-4c1c-4725-9788-d1206430aedf" providerId="ADAL" clId="{09597B84-8638-47CB-BE75-96624F002241}" dt="2024-02-27T22:04:22.946" v="3820" actId="1076"/>
          <ac:graphicFrameMkLst>
            <pc:docMk/>
            <pc:sldMk cId="3860888699" sldId="2145706996"/>
            <ac:graphicFrameMk id="2" creationId="{75D1D094-4968-9B49-2C55-F6861D9909B6}"/>
          </ac:graphicFrameMkLst>
        </pc:graphicFrameChg>
      </pc:sldChg>
      <pc:sldChg chg="modSp add mod">
        <pc:chgData name="DeSantis, Candice" userId="ebf7425b-4c1c-4725-9788-d1206430aedf" providerId="ADAL" clId="{09597B84-8638-47CB-BE75-96624F002241}" dt="2024-02-27T16:47:32.725" v="1693" actId="2165"/>
        <pc:sldMkLst>
          <pc:docMk/>
          <pc:sldMk cId="1429892831" sldId="2145706997"/>
        </pc:sldMkLst>
        <pc:graphicFrameChg chg="mod modGraphic">
          <ac:chgData name="DeSantis, Candice" userId="ebf7425b-4c1c-4725-9788-d1206430aedf" providerId="ADAL" clId="{09597B84-8638-47CB-BE75-96624F002241}" dt="2024-02-27T16:47:32.725" v="1693" actId="2165"/>
          <ac:graphicFrameMkLst>
            <pc:docMk/>
            <pc:sldMk cId="1429892831" sldId="2145706997"/>
            <ac:graphicFrameMk id="2" creationId="{C9B1C4FD-6D3A-9B5E-0FC9-B1191E75A56C}"/>
          </ac:graphicFrameMkLst>
        </pc:graphicFrameChg>
      </pc:sldChg>
      <pc:sldChg chg="modSp add mod delCm modCm">
        <pc:chgData name="DeSantis, Candice" userId="ebf7425b-4c1c-4725-9788-d1206430aedf" providerId="ADAL" clId="{09597B84-8638-47CB-BE75-96624F002241}" dt="2024-02-27T22:03:56.710" v="3817" actId="6549"/>
        <pc:sldMkLst>
          <pc:docMk/>
          <pc:sldMk cId="524108509" sldId="2145706999"/>
        </pc:sldMkLst>
        <pc:spChg chg="mod">
          <ac:chgData name="DeSantis, Candice" userId="ebf7425b-4c1c-4725-9788-d1206430aedf" providerId="ADAL" clId="{09597B84-8638-47CB-BE75-96624F002241}" dt="2024-02-27T22:03:56.710" v="3817" actId="6549"/>
          <ac:spMkLst>
            <pc:docMk/>
            <pc:sldMk cId="524108509" sldId="2145706999"/>
            <ac:spMk id="5" creationId="{B76F16D3-514B-0BA6-D18E-9F8D75E12EA5}"/>
          </ac:spMkLst>
        </pc:spChg>
        <pc:extLst>
          <p:ext xmlns:p="http://schemas.openxmlformats.org/presentationml/2006/main" uri="{D6D511B9-2390-475A-947B-AFAB55BFBCF1}">
            <pc226:cmChg xmlns:pc226="http://schemas.microsoft.com/office/powerpoint/2022/06/main/command" chg="del mod">
              <pc226:chgData name="DeSantis, Candice" userId="ebf7425b-4c1c-4725-9788-d1206430aedf" providerId="ADAL" clId="{09597B84-8638-47CB-BE75-96624F002241}" dt="2024-02-27T17:38:45.001" v="2108"/>
              <pc2:cmMkLst xmlns:pc2="http://schemas.microsoft.com/office/powerpoint/2019/9/main/command">
                <pc:docMk/>
                <pc:sldMk cId="524108509" sldId="2145706999"/>
                <pc2:cmMk id="{FB4B0F42-3D29-4C58-A64B-187DE5E4F379}"/>
              </pc2:cmMkLst>
            </pc226:cmChg>
            <pc226:cmChg xmlns:pc226="http://schemas.microsoft.com/office/powerpoint/2022/06/main/command" chg="del">
              <pc226:chgData name="DeSantis, Candice" userId="ebf7425b-4c1c-4725-9788-d1206430aedf" providerId="ADAL" clId="{09597B84-8638-47CB-BE75-96624F002241}" dt="2024-02-27T17:38:46.885" v="2109"/>
              <pc2:cmMkLst xmlns:pc2="http://schemas.microsoft.com/office/powerpoint/2019/9/main/command">
                <pc:docMk/>
                <pc:sldMk cId="524108509" sldId="2145706999"/>
                <pc2:cmMk id="{0309E96E-174C-43E1-A23A-1B811ADE2037}"/>
              </pc2:cmMkLst>
            </pc226:cmChg>
          </p:ext>
        </pc:extLst>
      </pc:sldChg>
      <pc:sldChg chg="modSp add mod delCm modCm">
        <pc:chgData name="DeSantis, Candice" userId="ebf7425b-4c1c-4725-9788-d1206430aedf" providerId="ADAL" clId="{09597B84-8638-47CB-BE75-96624F002241}" dt="2024-02-27T17:49:59.056" v="3105" actId="14100"/>
        <pc:sldMkLst>
          <pc:docMk/>
          <pc:sldMk cId="3949786858" sldId="2145707000"/>
        </pc:sldMkLst>
        <pc:spChg chg="mod">
          <ac:chgData name="DeSantis, Candice" userId="ebf7425b-4c1c-4725-9788-d1206430aedf" providerId="ADAL" clId="{09597B84-8638-47CB-BE75-96624F002241}" dt="2024-02-27T17:49:59.056" v="3105" actId="14100"/>
          <ac:spMkLst>
            <pc:docMk/>
            <pc:sldMk cId="3949786858" sldId="2145707000"/>
            <ac:spMk id="5" creationId="{E02B66A9-1259-08D2-2575-4570FC59B631}"/>
          </ac:spMkLst>
        </pc:spChg>
        <pc:extLst>
          <p:ext xmlns:p="http://schemas.openxmlformats.org/presentationml/2006/main" uri="{D6D511B9-2390-475A-947B-AFAB55BFBCF1}">
            <pc226:cmChg xmlns:pc226="http://schemas.microsoft.com/office/powerpoint/2022/06/main/command" chg="del mod">
              <pc226:chgData name="DeSantis, Candice" userId="ebf7425b-4c1c-4725-9788-d1206430aedf" providerId="ADAL" clId="{09597B84-8638-47CB-BE75-96624F002241}" dt="2024-02-27T17:45:56.308" v="2756"/>
              <pc2:cmMkLst xmlns:pc2="http://schemas.microsoft.com/office/powerpoint/2019/9/main/command">
                <pc:docMk/>
                <pc:sldMk cId="3949786858" sldId="2145707000"/>
                <pc2:cmMk id="{D9581125-05FA-4A70-BFCD-C6A4B838D545}"/>
              </pc2:cmMkLst>
            </pc226:cmChg>
          </p:ext>
        </pc:extLst>
      </pc:sldChg>
      <pc:sldChg chg="modSp add mod ord">
        <pc:chgData name="DeSantis, Candice" userId="ebf7425b-4c1c-4725-9788-d1206430aedf" providerId="ADAL" clId="{09597B84-8638-47CB-BE75-96624F002241}" dt="2024-02-27T15:08:01.688" v="135"/>
        <pc:sldMkLst>
          <pc:docMk/>
          <pc:sldMk cId="1585069440" sldId="2145707001"/>
        </pc:sldMkLst>
        <pc:spChg chg="mod">
          <ac:chgData name="DeSantis, Candice" userId="ebf7425b-4c1c-4725-9788-d1206430aedf" providerId="ADAL" clId="{09597B84-8638-47CB-BE75-96624F002241}" dt="2024-02-27T15:07:41.405" v="133" actId="20577"/>
          <ac:spMkLst>
            <pc:docMk/>
            <pc:sldMk cId="1585069440" sldId="2145707001"/>
            <ac:spMk id="2" creationId="{702C5F18-7BD8-DF6C-4E5F-A2E57C3FAE7C}"/>
          </ac:spMkLst>
        </pc:spChg>
      </pc:sldChg>
      <pc:sldChg chg="modSp add mod">
        <pc:chgData name="DeSantis, Candice" userId="ebf7425b-4c1c-4725-9788-d1206430aedf" providerId="ADAL" clId="{09597B84-8638-47CB-BE75-96624F002241}" dt="2024-02-27T15:26:06.783" v="443"/>
        <pc:sldMkLst>
          <pc:docMk/>
          <pc:sldMk cId="2901152464" sldId="2145707002"/>
        </pc:sldMkLst>
        <pc:spChg chg="mod">
          <ac:chgData name="DeSantis, Candice" userId="ebf7425b-4c1c-4725-9788-d1206430aedf" providerId="ADAL" clId="{09597B84-8638-47CB-BE75-96624F002241}" dt="2024-02-27T15:22:51.873" v="328" actId="20577"/>
          <ac:spMkLst>
            <pc:docMk/>
            <pc:sldMk cId="2901152464" sldId="2145707002"/>
            <ac:spMk id="2" creationId="{A9340FBA-B2B8-749B-6AD9-F86C2D3EA7D5}"/>
          </ac:spMkLst>
        </pc:spChg>
        <pc:spChg chg="mod">
          <ac:chgData name="DeSantis, Candice" userId="ebf7425b-4c1c-4725-9788-d1206430aedf" providerId="ADAL" clId="{09597B84-8638-47CB-BE75-96624F002241}" dt="2024-02-27T15:26:06.783" v="443"/>
          <ac:spMkLst>
            <pc:docMk/>
            <pc:sldMk cId="2901152464" sldId="2145707002"/>
            <ac:spMk id="3" creationId="{06942845-BD5A-42C5-A5C4-13339DD507AB}"/>
          </ac:spMkLst>
        </pc:spChg>
      </pc:sldChg>
      <pc:sldChg chg="modSp add del mod">
        <pc:chgData name="DeSantis, Candice" userId="ebf7425b-4c1c-4725-9788-d1206430aedf" providerId="ADAL" clId="{09597B84-8638-47CB-BE75-96624F002241}" dt="2024-02-27T15:28:18.980" v="491" actId="47"/>
        <pc:sldMkLst>
          <pc:docMk/>
          <pc:sldMk cId="428713266" sldId="2145707003"/>
        </pc:sldMkLst>
        <pc:spChg chg="mod">
          <ac:chgData name="DeSantis, Candice" userId="ebf7425b-4c1c-4725-9788-d1206430aedf" providerId="ADAL" clId="{09597B84-8638-47CB-BE75-96624F002241}" dt="2024-02-27T15:24:55.394" v="406" actId="14100"/>
          <ac:spMkLst>
            <pc:docMk/>
            <pc:sldMk cId="428713266" sldId="2145707003"/>
            <ac:spMk id="2" creationId="{A9340FBA-B2B8-749B-6AD9-F86C2D3EA7D5}"/>
          </ac:spMkLst>
        </pc:spChg>
        <pc:spChg chg="mod">
          <ac:chgData name="DeSantis, Candice" userId="ebf7425b-4c1c-4725-9788-d1206430aedf" providerId="ADAL" clId="{09597B84-8638-47CB-BE75-96624F002241}" dt="2024-02-27T15:26:11.930" v="444"/>
          <ac:spMkLst>
            <pc:docMk/>
            <pc:sldMk cId="428713266" sldId="2145707003"/>
            <ac:spMk id="3" creationId="{06942845-BD5A-42C5-A5C4-13339DD507AB}"/>
          </ac:spMkLst>
        </pc:spChg>
      </pc:sldChg>
      <pc:sldChg chg="addSp delSp modSp add mod modClrScheme addCm modCm chgLayout">
        <pc:chgData name="DeSantis, Candice" userId="ebf7425b-4c1c-4725-9788-d1206430aedf" providerId="ADAL" clId="{09597B84-8638-47CB-BE75-96624F002241}" dt="2024-02-27T22:09:49.231" v="3830"/>
        <pc:sldMkLst>
          <pc:docMk/>
          <pc:sldMk cId="1397953461" sldId="2145707004"/>
        </pc:sldMkLst>
        <pc:spChg chg="del mod">
          <ac:chgData name="DeSantis, Candice" userId="ebf7425b-4c1c-4725-9788-d1206430aedf" providerId="ADAL" clId="{09597B84-8638-47CB-BE75-96624F002241}" dt="2024-02-27T16:13:38.006" v="655" actId="478"/>
          <ac:spMkLst>
            <pc:docMk/>
            <pc:sldMk cId="1397953461" sldId="2145707004"/>
            <ac:spMk id="2" creationId="{A9340FBA-B2B8-749B-6AD9-F86C2D3EA7D5}"/>
          </ac:spMkLst>
        </pc:spChg>
        <pc:spChg chg="mod">
          <ac:chgData name="DeSantis, Candice" userId="ebf7425b-4c1c-4725-9788-d1206430aedf" providerId="ADAL" clId="{09597B84-8638-47CB-BE75-96624F002241}" dt="2024-02-27T15:30:31.837" v="550" actId="26606"/>
          <ac:spMkLst>
            <pc:docMk/>
            <pc:sldMk cId="1397953461" sldId="2145707004"/>
            <ac:spMk id="3" creationId="{06942845-BD5A-42C5-A5C4-13339DD507AB}"/>
          </ac:spMkLst>
        </pc:spChg>
        <pc:spChg chg="add del">
          <ac:chgData name="DeSantis, Candice" userId="ebf7425b-4c1c-4725-9788-d1206430aedf" providerId="ADAL" clId="{09597B84-8638-47CB-BE75-96624F002241}" dt="2024-02-27T15:28:38.003" v="493" actId="22"/>
          <ac:spMkLst>
            <pc:docMk/>
            <pc:sldMk cId="1397953461" sldId="2145707004"/>
            <ac:spMk id="5" creationId="{07367EDF-563E-A95C-E737-3EFD53E7B991}"/>
          </ac:spMkLst>
        </pc:spChg>
        <pc:spChg chg="add del">
          <ac:chgData name="DeSantis, Candice" userId="ebf7425b-4c1c-4725-9788-d1206430aedf" providerId="ADAL" clId="{09597B84-8638-47CB-BE75-96624F002241}" dt="2024-02-27T15:28:50.578" v="495" actId="22"/>
          <ac:spMkLst>
            <pc:docMk/>
            <pc:sldMk cId="1397953461" sldId="2145707004"/>
            <ac:spMk id="7" creationId="{B753B55E-BF5F-09DB-5DED-15F5271CC8F6}"/>
          </ac:spMkLst>
        </pc:spChg>
        <pc:spChg chg="add mod">
          <ac:chgData name="DeSantis, Candice" userId="ebf7425b-4c1c-4725-9788-d1206430aedf" providerId="ADAL" clId="{09597B84-8638-47CB-BE75-96624F002241}" dt="2024-02-27T16:29:57.163" v="812" actId="14100"/>
          <ac:spMkLst>
            <pc:docMk/>
            <pc:sldMk cId="1397953461" sldId="2145707004"/>
            <ac:spMk id="14" creationId="{70614D71-4FE1-7F71-16EA-89D661615A79}"/>
          </ac:spMkLst>
        </pc:spChg>
        <pc:picChg chg="add del mod">
          <ac:chgData name="DeSantis, Candice" userId="ebf7425b-4c1c-4725-9788-d1206430aedf" providerId="ADAL" clId="{09597B84-8638-47CB-BE75-96624F002241}" dt="2024-02-27T16:13:38.780" v="656" actId="478"/>
          <ac:picMkLst>
            <pc:docMk/>
            <pc:sldMk cId="1397953461" sldId="2145707004"/>
            <ac:picMk id="9" creationId="{E6BD5FE7-FC54-31B9-59D5-4B636071B25B}"/>
          </ac:picMkLst>
        </pc:picChg>
        <pc:picChg chg="add del mod">
          <ac:chgData name="DeSantis, Candice" userId="ebf7425b-4c1c-4725-9788-d1206430aedf" providerId="ADAL" clId="{09597B84-8638-47CB-BE75-96624F002241}" dt="2024-02-27T16:13:39.539" v="657" actId="478"/>
          <ac:picMkLst>
            <pc:docMk/>
            <pc:sldMk cId="1397953461" sldId="2145707004"/>
            <ac:picMk id="11" creationId="{5BDA3553-A4A5-5677-8A4F-77F80C08C91B}"/>
          </ac:picMkLst>
        </pc:picChg>
        <pc:picChg chg="add del">
          <ac:chgData name="DeSantis, Candice" userId="ebf7425b-4c1c-4725-9788-d1206430aedf" providerId="ADAL" clId="{09597B84-8638-47CB-BE75-96624F002241}" dt="2024-02-27T16:13:49.390" v="659" actId="478"/>
          <ac:picMkLst>
            <pc:docMk/>
            <pc:sldMk cId="1397953461" sldId="2145707004"/>
            <ac:picMk id="13" creationId="{249EA394-1AB0-CEF2-AB0A-4DA8476B1A71}"/>
          </ac:picMkLst>
        </pc:picChg>
        <pc:picChg chg="add del mod">
          <ac:chgData name="DeSantis, Candice" userId="ebf7425b-4c1c-4725-9788-d1206430aedf" providerId="ADAL" clId="{09597B84-8638-47CB-BE75-96624F002241}" dt="2024-02-27T16:19:55.277" v="713"/>
          <ac:picMkLst>
            <pc:docMk/>
            <pc:sldMk cId="1397953461" sldId="2145707004"/>
            <ac:picMk id="1026" creationId="{DBC4AF29-53ED-C7BA-18A3-81A80E48AF4C}"/>
          </ac:picMkLst>
        </pc:picChg>
        <pc:picChg chg="add mod">
          <ac:chgData name="DeSantis, Candice" userId="ebf7425b-4c1c-4725-9788-d1206430aedf" providerId="ADAL" clId="{09597B84-8638-47CB-BE75-96624F002241}" dt="2024-02-27T16:30:12.318" v="815" actId="14100"/>
          <ac:picMkLst>
            <pc:docMk/>
            <pc:sldMk cId="1397953461" sldId="2145707004"/>
            <ac:picMk id="1028" creationId="{FEDAC22F-28C0-D569-24E0-431FDFF0C2FE}"/>
          </ac:picMkLst>
        </pc:pic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09597B84-8638-47CB-BE75-96624F002241}" dt="2024-02-27T22:09:49.231" v="3830"/>
              <pc2:cmMkLst xmlns:pc2="http://schemas.microsoft.com/office/powerpoint/2019/9/main/command">
                <pc:docMk/>
                <pc:sldMk cId="1397953461" sldId="2145707004"/>
                <pc2:cmMk id="{5A9ABB57-75C2-42FE-8BDD-60F8E8343F52}"/>
              </pc2:cmMkLst>
              <pc226:cmRplyChg chg="add">
                <pc226:chgData name="DeSantis, Candice" userId="ebf7425b-4c1c-4725-9788-d1206430aedf" providerId="ADAL" clId="{09597B84-8638-47CB-BE75-96624F002241}" dt="2024-02-27T16:24:23.295" v="737"/>
                <pc2:cmRplyMkLst xmlns:pc2="http://schemas.microsoft.com/office/powerpoint/2019/9/main/command">
                  <pc:docMk/>
                  <pc:sldMk cId="1397953461" sldId="2145707004"/>
                  <pc2:cmMk id="{5A9ABB57-75C2-42FE-8BDD-60F8E8343F52}"/>
                  <pc2:cmRplyMk id="{5294C611-33BB-406D-A0C0-7A5572D64AB7}"/>
                </pc2:cmRplyMkLst>
              </pc226:cmRplyChg>
              <pc226:cmRplyChg chg="add">
                <pc226:chgData name="DeSantis, Candice" userId="ebf7425b-4c1c-4725-9788-d1206430aedf" providerId="ADAL" clId="{09597B84-8638-47CB-BE75-96624F002241}" dt="2024-02-27T16:07:59.667" v="653"/>
                <pc2:cmRplyMkLst xmlns:pc2="http://schemas.microsoft.com/office/powerpoint/2019/9/main/command">
                  <pc:docMk/>
                  <pc:sldMk cId="1397953461" sldId="2145707004"/>
                  <pc2:cmMk id="{5A9ABB57-75C2-42FE-8BDD-60F8E8343F52}"/>
                  <pc2:cmRplyMk id="{EF551781-0F78-443C-A0D2-1DF53C390899}"/>
                </pc2:cmRplyMkLst>
              </pc226:cmRplyChg>
              <pc226:cmRplyChg chg="add">
                <pc226:chgData name="DeSantis, Candice" userId="ebf7425b-4c1c-4725-9788-d1206430aedf" providerId="ADAL" clId="{09597B84-8638-47CB-BE75-96624F002241}" dt="2024-02-27T16:22:45.761" v="731"/>
                <pc2:cmRplyMkLst xmlns:pc2="http://schemas.microsoft.com/office/powerpoint/2019/9/main/command">
                  <pc:docMk/>
                  <pc:sldMk cId="1397953461" sldId="2145707004"/>
                  <pc2:cmMk id="{5A9ABB57-75C2-42FE-8BDD-60F8E8343F52}"/>
                  <pc2:cmRplyMk id="{20AB028D-F1E2-4CDB-A305-A25C5118ED72}"/>
                </pc2:cmRplyMkLst>
              </pc226:cmRplyChg>
            </pc226:cmChg>
          </p:ext>
        </pc:extLst>
      </pc:sldChg>
      <pc:sldChg chg="addSp delSp modSp add mod">
        <pc:chgData name="DeSantis, Candice" userId="ebf7425b-4c1c-4725-9788-d1206430aedf" providerId="ADAL" clId="{09597B84-8638-47CB-BE75-96624F002241}" dt="2024-02-27T16:29:37.571" v="811" actId="14100"/>
        <pc:sldMkLst>
          <pc:docMk/>
          <pc:sldMk cId="3180282602" sldId="2145707005"/>
        </pc:sldMkLst>
        <pc:spChg chg="mod">
          <ac:chgData name="DeSantis, Candice" userId="ebf7425b-4c1c-4725-9788-d1206430aedf" providerId="ADAL" clId="{09597B84-8638-47CB-BE75-96624F002241}" dt="2024-02-27T16:29:24.968" v="810" actId="20577"/>
          <ac:spMkLst>
            <pc:docMk/>
            <pc:sldMk cId="3180282602" sldId="2145707005"/>
            <ac:spMk id="2" creationId="{A9340FBA-B2B8-749B-6AD9-F86C2D3EA7D5}"/>
          </ac:spMkLst>
        </pc:spChg>
        <pc:spChg chg="add del">
          <ac:chgData name="DeSantis, Candice" userId="ebf7425b-4c1c-4725-9788-d1206430aedf" providerId="ADAL" clId="{09597B84-8638-47CB-BE75-96624F002241}" dt="2024-02-27T16:28:09.608" v="774" actId="22"/>
          <ac:spMkLst>
            <pc:docMk/>
            <pc:sldMk cId="3180282602" sldId="2145707005"/>
            <ac:spMk id="5" creationId="{4E5B3E11-8BAE-B2A1-8058-51438EDD1371}"/>
          </ac:spMkLst>
        </pc:spChg>
        <pc:spChg chg="add del">
          <ac:chgData name="DeSantis, Candice" userId="ebf7425b-4c1c-4725-9788-d1206430aedf" providerId="ADAL" clId="{09597B84-8638-47CB-BE75-96624F002241}" dt="2024-02-27T16:28:15.745" v="777" actId="22"/>
          <ac:spMkLst>
            <pc:docMk/>
            <pc:sldMk cId="3180282602" sldId="2145707005"/>
            <ac:spMk id="7" creationId="{1658A6E6-A874-A9A1-88D3-A30BC9A16ED7}"/>
          </ac:spMkLst>
        </pc:spChg>
        <pc:picChg chg="add mod">
          <ac:chgData name="DeSantis, Candice" userId="ebf7425b-4c1c-4725-9788-d1206430aedf" providerId="ADAL" clId="{09597B84-8638-47CB-BE75-96624F002241}" dt="2024-02-27T16:29:37.571" v="811" actId="14100"/>
          <ac:picMkLst>
            <pc:docMk/>
            <pc:sldMk cId="3180282602" sldId="2145707005"/>
            <ac:picMk id="9" creationId="{3AEBE124-688B-0BE4-DEBE-706AC9FB100F}"/>
          </ac:picMkLst>
        </pc:picChg>
      </pc:sldChg>
      <pc:sldChg chg="modSp add mod ord">
        <pc:chgData name="DeSantis, Candice" userId="ebf7425b-4c1c-4725-9788-d1206430aedf" providerId="ADAL" clId="{09597B84-8638-47CB-BE75-96624F002241}" dt="2024-02-27T21:41:32.499" v="3369" actId="20577"/>
        <pc:sldMkLst>
          <pc:docMk/>
          <pc:sldMk cId="1251650585" sldId="2145707006"/>
        </pc:sldMkLst>
        <pc:spChg chg="mod">
          <ac:chgData name="DeSantis, Candice" userId="ebf7425b-4c1c-4725-9788-d1206430aedf" providerId="ADAL" clId="{09597B84-8638-47CB-BE75-96624F002241}" dt="2024-02-27T21:41:32.499" v="3369" actId="20577"/>
          <ac:spMkLst>
            <pc:docMk/>
            <pc:sldMk cId="1251650585" sldId="2145707006"/>
            <ac:spMk id="2" creationId="{A9340FBA-B2B8-749B-6AD9-F86C2D3EA7D5}"/>
          </ac:spMkLst>
        </pc:spChg>
      </pc:sldChg>
      <pc:sldChg chg="modSp add mod addCm">
        <pc:chgData name="DeSantis, Candice" userId="ebf7425b-4c1c-4725-9788-d1206430aedf" providerId="ADAL" clId="{09597B84-8638-47CB-BE75-96624F002241}" dt="2024-02-27T16:36:12.977" v="1016"/>
        <pc:sldMkLst>
          <pc:docMk/>
          <pc:sldMk cId="1225866567" sldId="2145707007"/>
        </pc:sldMkLst>
        <pc:spChg chg="mod">
          <ac:chgData name="DeSantis, Candice" userId="ebf7425b-4c1c-4725-9788-d1206430aedf" providerId="ADAL" clId="{09597B84-8638-47CB-BE75-96624F002241}" dt="2024-02-27T16:34:05.423" v="1015" actId="20577"/>
          <ac:spMkLst>
            <pc:docMk/>
            <pc:sldMk cId="1225866567" sldId="2145707007"/>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36:12.977" v="1016"/>
              <pc2:cmMkLst xmlns:pc2="http://schemas.microsoft.com/office/powerpoint/2019/9/main/command">
                <pc:docMk/>
                <pc:sldMk cId="1225866567" sldId="2145707007"/>
                <pc2:cmMk id="{9F66CB3F-0221-4DEA-9143-2E1FF9364CD5}"/>
              </pc2:cmMkLst>
            </pc226:cmChg>
          </p:ext>
        </pc:extLst>
      </pc:sldChg>
      <pc:sldChg chg="modSp add mod">
        <pc:chgData name="DeSantis, Candice" userId="ebf7425b-4c1c-4725-9788-d1206430aedf" providerId="ADAL" clId="{09597B84-8638-47CB-BE75-96624F002241}" dt="2024-02-27T16:36:25.825" v="1019" actId="20577"/>
        <pc:sldMkLst>
          <pc:docMk/>
          <pc:sldMk cId="2359742548" sldId="2145707008"/>
        </pc:sldMkLst>
        <pc:spChg chg="mod">
          <ac:chgData name="DeSantis, Candice" userId="ebf7425b-4c1c-4725-9788-d1206430aedf" providerId="ADAL" clId="{09597B84-8638-47CB-BE75-96624F002241}" dt="2024-02-27T16:36:25.825" v="1019" actId="20577"/>
          <ac:spMkLst>
            <pc:docMk/>
            <pc:sldMk cId="2359742548" sldId="2145707008"/>
            <ac:spMk id="2" creationId="{A9340FBA-B2B8-749B-6AD9-F86C2D3EA7D5}"/>
          </ac:spMkLst>
        </pc:spChg>
      </pc:sldChg>
      <pc:sldChg chg="modSp add del mod">
        <pc:chgData name="DeSantis, Candice" userId="ebf7425b-4c1c-4725-9788-d1206430aedf" providerId="ADAL" clId="{09597B84-8638-47CB-BE75-96624F002241}" dt="2024-02-27T16:36:37.478" v="1022" actId="47"/>
        <pc:sldMkLst>
          <pc:docMk/>
          <pc:sldMk cId="4184127186" sldId="2145707009"/>
        </pc:sldMkLst>
        <pc:spChg chg="mod">
          <ac:chgData name="DeSantis, Candice" userId="ebf7425b-4c1c-4725-9788-d1206430aedf" providerId="ADAL" clId="{09597B84-8638-47CB-BE75-96624F002241}" dt="2024-02-27T16:24:54.998" v="759" actId="6549"/>
          <ac:spMkLst>
            <pc:docMk/>
            <pc:sldMk cId="4184127186" sldId="2145707009"/>
            <ac:spMk id="2" creationId="{A9340FBA-B2B8-749B-6AD9-F86C2D3EA7D5}"/>
          </ac:spMkLst>
        </pc:spChg>
      </pc:sldChg>
      <pc:sldChg chg="modSp add del mod">
        <pc:chgData name="DeSantis, Candice" userId="ebf7425b-4c1c-4725-9788-d1206430aedf" providerId="ADAL" clId="{09597B84-8638-47CB-BE75-96624F002241}" dt="2024-02-27T16:36:48.992" v="1023" actId="47"/>
        <pc:sldMkLst>
          <pc:docMk/>
          <pc:sldMk cId="3242087795" sldId="2145707010"/>
        </pc:sldMkLst>
        <pc:spChg chg="mod">
          <ac:chgData name="DeSantis, Candice" userId="ebf7425b-4c1c-4725-9788-d1206430aedf" providerId="ADAL" clId="{09597B84-8638-47CB-BE75-96624F002241}" dt="2024-02-27T16:25:05.662" v="760" actId="6549"/>
          <ac:spMkLst>
            <pc:docMk/>
            <pc:sldMk cId="3242087795" sldId="2145707010"/>
            <ac:spMk id="2" creationId="{A9340FBA-B2B8-749B-6AD9-F86C2D3EA7D5}"/>
          </ac:spMkLst>
        </pc:spChg>
      </pc:sldChg>
      <pc:sldChg chg="add del">
        <pc:chgData name="DeSantis, Candice" userId="ebf7425b-4c1c-4725-9788-d1206430aedf" providerId="ADAL" clId="{09597B84-8638-47CB-BE75-96624F002241}" dt="2024-02-27T16:25:08.160" v="761" actId="47"/>
        <pc:sldMkLst>
          <pc:docMk/>
          <pc:sldMk cId="3235477632" sldId="2145707011"/>
        </pc:sldMkLst>
      </pc:sldChg>
      <pc:sldChg chg="add">
        <pc:chgData name="DeSantis, Candice" userId="ebf7425b-4c1c-4725-9788-d1206430aedf" providerId="ADAL" clId="{09597B84-8638-47CB-BE75-96624F002241}" dt="2024-02-27T16:36:33.951" v="1020" actId="2890"/>
        <pc:sldMkLst>
          <pc:docMk/>
          <pc:sldMk cId="4066764845" sldId="2145707011"/>
        </pc:sldMkLst>
      </pc:sldChg>
      <pc:sldChg chg="add">
        <pc:chgData name="DeSantis, Candice" userId="ebf7425b-4c1c-4725-9788-d1206430aedf" providerId="ADAL" clId="{09597B84-8638-47CB-BE75-96624F002241}" dt="2024-02-27T16:36:34.480" v="1021" actId="2890"/>
        <pc:sldMkLst>
          <pc:docMk/>
          <pc:sldMk cId="3267390374" sldId="2145707012"/>
        </pc:sldMkLst>
      </pc:sldChg>
      <pc:sldChg chg="add del">
        <pc:chgData name="DeSantis, Candice" userId="ebf7425b-4c1c-4725-9788-d1206430aedf" providerId="ADAL" clId="{09597B84-8638-47CB-BE75-96624F002241}" dt="2024-02-27T16:25:09.853" v="762" actId="47"/>
        <pc:sldMkLst>
          <pc:docMk/>
          <pc:sldMk cId="3923165901" sldId="2145707012"/>
        </pc:sldMkLst>
      </pc:sldChg>
      <pc:sldChg chg="modSp add mod ord">
        <pc:chgData name="DeSantis, Candice" userId="ebf7425b-4c1c-4725-9788-d1206430aedf" providerId="ADAL" clId="{09597B84-8638-47CB-BE75-96624F002241}" dt="2024-02-27T16:37:20.847" v="1043" actId="20577"/>
        <pc:sldMkLst>
          <pc:docMk/>
          <pc:sldMk cId="1710908643" sldId="2145707013"/>
        </pc:sldMkLst>
        <pc:spChg chg="mod">
          <ac:chgData name="DeSantis, Candice" userId="ebf7425b-4c1c-4725-9788-d1206430aedf" providerId="ADAL" clId="{09597B84-8638-47CB-BE75-96624F002241}" dt="2024-02-27T16:37:20.847" v="1043" actId="20577"/>
          <ac:spMkLst>
            <pc:docMk/>
            <pc:sldMk cId="1710908643" sldId="2145707013"/>
            <ac:spMk id="2" creationId="{702C5F18-7BD8-DF6C-4E5F-A2E57C3FAE7C}"/>
          </ac:spMkLst>
        </pc:spChg>
      </pc:sldChg>
      <pc:sldChg chg="add del">
        <pc:chgData name="DeSantis, Candice" userId="ebf7425b-4c1c-4725-9788-d1206430aedf" providerId="ADAL" clId="{09597B84-8638-47CB-BE75-96624F002241}" dt="2024-02-27T16:25:10.525" v="763" actId="47"/>
        <pc:sldMkLst>
          <pc:docMk/>
          <pc:sldMk cId="3131033527" sldId="2145707013"/>
        </pc:sldMkLst>
      </pc:sldChg>
      <pc:sldChg chg="add del">
        <pc:chgData name="DeSantis, Candice" userId="ebf7425b-4c1c-4725-9788-d1206430aedf" providerId="ADAL" clId="{09597B84-8638-47CB-BE75-96624F002241}" dt="2024-02-27T16:25:11.723" v="764" actId="47"/>
        <pc:sldMkLst>
          <pc:docMk/>
          <pc:sldMk cId="1428777924" sldId="2145707014"/>
        </pc:sldMkLst>
      </pc:sldChg>
      <pc:sldChg chg="modSp add mod ord">
        <pc:chgData name="DeSantis, Candice" userId="ebf7425b-4c1c-4725-9788-d1206430aedf" providerId="ADAL" clId="{09597B84-8638-47CB-BE75-96624F002241}" dt="2024-02-27T16:39:49.555" v="1351" actId="20577"/>
        <pc:sldMkLst>
          <pc:docMk/>
          <pc:sldMk cId="1590339407" sldId="2145707014"/>
        </pc:sldMkLst>
        <pc:spChg chg="mod">
          <ac:chgData name="DeSantis, Candice" userId="ebf7425b-4c1c-4725-9788-d1206430aedf" providerId="ADAL" clId="{09597B84-8638-47CB-BE75-96624F002241}" dt="2024-02-27T16:38:42.063" v="1144" actId="20577"/>
          <ac:spMkLst>
            <pc:docMk/>
            <pc:sldMk cId="1590339407" sldId="2145707014"/>
            <ac:spMk id="3" creationId="{06942845-BD5A-42C5-A5C4-13339DD507AB}"/>
          </ac:spMkLst>
        </pc:spChg>
        <pc:spChg chg="mod">
          <ac:chgData name="DeSantis, Candice" userId="ebf7425b-4c1c-4725-9788-d1206430aedf" providerId="ADAL" clId="{09597B84-8638-47CB-BE75-96624F002241}" dt="2024-02-27T16:39:49.555" v="1351" actId="20577"/>
          <ac:spMkLst>
            <pc:docMk/>
            <pc:sldMk cId="1590339407" sldId="2145707014"/>
            <ac:spMk id="4" creationId="{27D10A9C-2875-3F85-9314-A7638246758F}"/>
          </ac:spMkLst>
        </pc:spChg>
      </pc:sldChg>
      <pc:sldChg chg="add del">
        <pc:chgData name="DeSantis, Candice" userId="ebf7425b-4c1c-4725-9788-d1206430aedf" providerId="ADAL" clId="{09597B84-8638-47CB-BE75-96624F002241}" dt="2024-02-27T16:25:14.005" v="765" actId="47"/>
        <pc:sldMkLst>
          <pc:docMk/>
          <pc:sldMk cId="3679244625" sldId="2145707015"/>
        </pc:sldMkLst>
      </pc:sldChg>
      <pc:sldChg chg="modSp add mod">
        <pc:chgData name="DeSantis, Candice" userId="ebf7425b-4c1c-4725-9788-d1206430aedf" providerId="ADAL" clId="{09597B84-8638-47CB-BE75-96624F002241}" dt="2024-02-27T16:42:12.440" v="1453" actId="20577"/>
        <pc:sldMkLst>
          <pc:docMk/>
          <pc:sldMk cId="4152844575" sldId="2145707015"/>
        </pc:sldMkLst>
        <pc:spChg chg="mod">
          <ac:chgData name="DeSantis, Candice" userId="ebf7425b-4c1c-4725-9788-d1206430aedf" providerId="ADAL" clId="{09597B84-8638-47CB-BE75-96624F002241}" dt="2024-02-27T16:42:12.440" v="1453" actId="20577"/>
          <ac:spMkLst>
            <pc:docMk/>
            <pc:sldMk cId="4152844575" sldId="2145707015"/>
            <ac:spMk id="2" creationId="{BCACBEB1-B82A-D8C4-DF37-15B20D10245B}"/>
          </ac:spMkLst>
        </pc:spChg>
      </pc:sldChg>
      <pc:sldChg chg="add del">
        <pc:chgData name="DeSantis, Candice" userId="ebf7425b-4c1c-4725-9788-d1206430aedf" providerId="ADAL" clId="{09597B84-8638-47CB-BE75-96624F002241}" dt="2024-02-27T16:25:14.820" v="766" actId="47"/>
        <pc:sldMkLst>
          <pc:docMk/>
          <pc:sldMk cId="541734483" sldId="2145707016"/>
        </pc:sldMkLst>
      </pc:sldChg>
      <pc:sldChg chg="modSp add mod">
        <pc:chgData name="DeSantis, Candice" userId="ebf7425b-4c1c-4725-9788-d1206430aedf" providerId="ADAL" clId="{09597B84-8638-47CB-BE75-96624F002241}" dt="2024-02-27T16:42:30.864" v="1490" actId="20577"/>
        <pc:sldMkLst>
          <pc:docMk/>
          <pc:sldMk cId="3501367632" sldId="2145707016"/>
        </pc:sldMkLst>
        <pc:spChg chg="mod">
          <ac:chgData name="DeSantis, Candice" userId="ebf7425b-4c1c-4725-9788-d1206430aedf" providerId="ADAL" clId="{09597B84-8638-47CB-BE75-96624F002241}" dt="2024-02-27T16:42:30.864" v="1490" actId="20577"/>
          <ac:spMkLst>
            <pc:docMk/>
            <pc:sldMk cId="3501367632" sldId="2145707016"/>
            <ac:spMk id="2" creationId="{BCACBEB1-B82A-D8C4-DF37-15B20D10245B}"/>
          </ac:spMkLst>
        </pc:spChg>
      </pc:sldChg>
      <pc:sldChg chg="add del">
        <pc:chgData name="DeSantis, Candice" userId="ebf7425b-4c1c-4725-9788-d1206430aedf" providerId="ADAL" clId="{09597B84-8638-47CB-BE75-96624F002241}" dt="2024-02-27T16:25:15.584" v="767" actId="47"/>
        <pc:sldMkLst>
          <pc:docMk/>
          <pc:sldMk cId="488719757" sldId="2145707017"/>
        </pc:sldMkLst>
      </pc:sldChg>
      <pc:sldChg chg="modSp add mod">
        <pc:chgData name="DeSantis, Candice" userId="ebf7425b-4c1c-4725-9788-d1206430aedf" providerId="ADAL" clId="{09597B84-8638-47CB-BE75-96624F002241}" dt="2024-02-27T16:44:00.672" v="1596" actId="20577"/>
        <pc:sldMkLst>
          <pc:docMk/>
          <pc:sldMk cId="3464828884" sldId="2145707017"/>
        </pc:sldMkLst>
        <pc:spChg chg="mod">
          <ac:chgData name="DeSantis, Candice" userId="ebf7425b-4c1c-4725-9788-d1206430aedf" providerId="ADAL" clId="{09597B84-8638-47CB-BE75-96624F002241}" dt="2024-02-27T16:44:00.672" v="1596" actId="20577"/>
          <ac:spMkLst>
            <pc:docMk/>
            <pc:sldMk cId="3464828884" sldId="2145707017"/>
            <ac:spMk id="2" creationId="{BCACBEB1-B82A-D8C4-DF37-15B20D10245B}"/>
          </ac:spMkLst>
        </pc:spChg>
      </pc:sldChg>
      <pc:sldChg chg="add del">
        <pc:chgData name="DeSantis, Candice" userId="ebf7425b-4c1c-4725-9788-d1206430aedf" providerId="ADAL" clId="{09597B84-8638-47CB-BE75-96624F002241}" dt="2024-02-27T16:44:14.539" v="1597" actId="47"/>
        <pc:sldMkLst>
          <pc:docMk/>
          <pc:sldMk cId="3451643027" sldId="2145707018"/>
        </pc:sldMkLst>
      </pc:sldChg>
      <pc:sldChg chg="add del">
        <pc:chgData name="DeSantis, Candice" userId="ebf7425b-4c1c-4725-9788-d1206430aedf" providerId="ADAL" clId="{09597B84-8638-47CB-BE75-96624F002241}" dt="2024-02-27T16:25:16.255" v="768" actId="47"/>
        <pc:sldMkLst>
          <pc:docMk/>
          <pc:sldMk cId="3718230345" sldId="2145707018"/>
        </pc:sldMkLst>
      </pc:sldChg>
      <pc:sldChg chg="modSp add mod">
        <pc:chgData name="DeSantis, Candice" userId="ebf7425b-4c1c-4725-9788-d1206430aedf" providerId="ADAL" clId="{09597B84-8638-47CB-BE75-96624F002241}" dt="2024-02-27T16:43:28.735" v="1541" actId="20577"/>
        <pc:sldMkLst>
          <pc:docMk/>
          <pc:sldMk cId="2720537754" sldId="2145707019"/>
        </pc:sldMkLst>
        <pc:spChg chg="mod">
          <ac:chgData name="DeSantis, Candice" userId="ebf7425b-4c1c-4725-9788-d1206430aedf" providerId="ADAL" clId="{09597B84-8638-47CB-BE75-96624F002241}" dt="2024-02-27T16:43:28.735" v="1541" actId="20577"/>
          <ac:spMkLst>
            <pc:docMk/>
            <pc:sldMk cId="2720537754" sldId="2145707019"/>
            <ac:spMk id="2" creationId="{BCACBEB1-B82A-D8C4-DF37-15B20D10245B}"/>
          </ac:spMkLst>
        </pc:spChg>
      </pc:sldChg>
      <pc:sldChg chg="modSp add mod">
        <pc:chgData name="DeSantis, Candice" userId="ebf7425b-4c1c-4725-9788-d1206430aedf" providerId="ADAL" clId="{09597B84-8638-47CB-BE75-96624F002241}" dt="2024-02-27T16:43:44.955" v="1575" actId="6549"/>
        <pc:sldMkLst>
          <pc:docMk/>
          <pc:sldMk cId="3389529178" sldId="2145707020"/>
        </pc:sldMkLst>
        <pc:spChg chg="mod">
          <ac:chgData name="DeSantis, Candice" userId="ebf7425b-4c1c-4725-9788-d1206430aedf" providerId="ADAL" clId="{09597B84-8638-47CB-BE75-96624F002241}" dt="2024-02-27T16:43:44.955" v="1575" actId="6549"/>
          <ac:spMkLst>
            <pc:docMk/>
            <pc:sldMk cId="3389529178" sldId="2145707020"/>
            <ac:spMk id="2" creationId="{BCACBEB1-B82A-D8C4-DF37-15B20D10245B}"/>
          </ac:spMkLst>
        </pc:spChg>
      </pc:sldChg>
      <pc:sldChg chg="modSp add mod ord">
        <pc:chgData name="DeSantis, Candice" userId="ebf7425b-4c1c-4725-9788-d1206430aedf" providerId="ADAL" clId="{09597B84-8638-47CB-BE75-96624F002241}" dt="2024-02-27T16:44:49.216" v="1622" actId="20577"/>
        <pc:sldMkLst>
          <pc:docMk/>
          <pc:sldMk cId="63459816" sldId="2145707021"/>
        </pc:sldMkLst>
        <pc:spChg chg="mod">
          <ac:chgData name="DeSantis, Candice" userId="ebf7425b-4c1c-4725-9788-d1206430aedf" providerId="ADAL" clId="{09597B84-8638-47CB-BE75-96624F002241}" dt="2024-02-27T16:44:49.216" v="1622" actId="20577"/>
          <ac:spMkLst>
            <pc:docMk/>
            <pc:sldMk cId="63459816" sldId="2145707021"/>
            <ac:spMk id="2" creationId="{702C5F18-7BD8-DF6C-4E5F-A2E57C3FAE7C}"/>
          </ac:spMkLst>
        </pc:spChg>
      </pc:sldChg>
      <pc:sldChg chg="modSp add mod">
        <pc:chgData name="DeSantis, Candice" userId="ebf7425b-4c1c-4725-9788-d1206430aedf" providerId="ADAL" clId="{09597B84-8638-47CB-BE75-96624F002241}" dt="2024-02-27T22:04:13.235" v="3818" actId="1076"/>
        <pc:sldMkLst>
          <pc:docMk/>
          <pc:sldMk cId="2397495357" sldId="2145707022"/>
        </pc:sldMkLst>
        <pc:graphicFrameChg chg="mod modGraphic">
          <ac:chgData name="DeSantis, Candice" userId="ebf7425b-4c1c-4725-9788-d1206430aedf" providerId="ADAL" clId="{09597B84-8638-47CB-BE75-96624F002241}" dt="2024-02-27T22:04:13.235" v="3818" actId="1076"/>
          <ac:graphicFrameMkLst>
            <pc:docMk/>
            <pc:sldMk cId="2397495357" sldId="2145707022"/>
            <ac:graphicFrameMk id="2" creationId="{75D1D094-4968-9B49-2C55-F6861D9909B6}"/>
          </ac:graphicFrameMkLst>
        </pc:graphicFrameChg>
      </pc:sldChg>
      <pc:sldChg chg="addSp delSp modSp add mod addCm">
        <pc:chgData name="DeSantis, Candice" userId="ebf7425b-4c1c-4725-9788-d1206430aedf" providerId="ADAL" clId="{09597B84-8638-47CB-BE75-96624F002241}" dt="2024-02-27T16:52:45.358" v="2094"/>
        <pc:sldMkLst>
          <pc:docMk/>
          <pc:sldMk cId="3660923976" sldId="2145707023"/>
        </pc:sldMkLst>
        <pc:spChg chg="mod">
          <ac:chgData name="DeSantis, Candice" userId="ebf7425b-4c1c-4725-9788-d1206430aedf" providerId="ADAL" clId="{09597B84-8638-47CB-BE75-96624F002241}" dt="2024-02-27T16:50:54.706" v="2085" actId="20577"/>
          <ac:spMkLst>
            <pc:docMk/>
            <pc:sldMk cId="3660923976" sldId="2145707023"/>
            <ac:spMk id="3" creationId="{597F2DC9-F78A-595B-781E-8A92CF2CC32D}"/>
          </ac:spMkLst>
        </pc:spChg>
        <pc:spChg chg="add mod">
          <ac:chgData name="DeSantis, Candice" userId="ebf7425b-4c1c-4725-9788-d1206430aedf" providerId="ADAL" clId="{09597B84-8638-47CB-BE75-96624F002241}" dt="2024-02-27T16:51:55.267" v="2091" actId="20577"/>
          <ac:spMkLst>
            <pc:docMk/>
            <pc:sldMk cId="3660923976" sldId="2145707023"/>
            <ac:spMk id="4" creationId="{7D8E76EB-2BB9-3E79-2595-59BE7AF97C84}"/>
          </ac:spMkLst>
        </pc:spChg>
        <pc:graphicFrameChg chg="del modGraphic">
          <ac:chgData name="DeSantis, Candice" userId="ebf7425b-4c1c-4725-9788-d1206430aedf" providerId="ADAL" clId="{09597B84-8638-47CB-BE75-96624F002241}" dt="2024-02-27T16:50:40.098" v="2063" actId="478"/>
          <ac:graphicFrameMkLst>
            <pc:docMk/>
            <pc:sldMk cId="3660923976" sldId="2145707023"/>
            <ac:graphicFrameMk id="2" creationId="{C9B1C4FD-6D3A-9B5E-0FC9-B1191E75A56C}"/>
          </ac:graphicFrameMkLst>
        </pc:graphicFrame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2:45.358" v="2094"/>
              <pc2:cmMkLst xmlns:pc2="http://schemas.microsoft.com/office/powerpoint/2019/9/main/command">
                <pc:docMk/>
                <pc:sldMk cId="3660923976" sldId="2145707023"/>
                <pc2:cmMk id="{5846D3BB-4185-47B3-91B9-FF040C644E0B}"/>
              </pc2:cmMkLst>
            </pc226:cmChg>
          </p:ext>
        </pc:extLst>
      </pc:sldChg>
      <pc:sldChg chg="add addCm">
        <pc:chgData name="DeSantis, Candice" userId="ebf7425b-4c1c-4725-9788-d1206430aedf" providerId="ADAL" clId="{09597B84-8638-47CB-BE75-96624F002241}" dt="2024-02-27T16:53:00.622" v="2095"/>
        <pc:sldMkLst>
          <pc:docMk/>
          <pc:sldMk cId="1031747311" sldId="214570702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3:00.622" v="2095"/>
              <pc2:cmMkLst xmlns:pc2="http://schemas.microsoft.com/office/powerpoint/2019/9/main/command">
                <pc:docMk/>
                <pc:sldMk cId="1031747311" sldId="2145707024"/>
                <pc2:cmMk id="{2556375B-897F-4B8B-8073-4DCB10765160}"/>
              </pc2:cmMkLst>
            </pc226:cmChg>
          </p:ext>
        </pc:extLst>
      </pc:sldChg>
      <pc:sldChg chg="delSp add del mod">
        <pc:chgData name="DeSantis, Candice" userId="ebf7425b-4c1c-4725-9788-d1206430aedf" providerId="ADAL" clId="{09597B84-8638-47CB-BE75-96624F002241}" dt="2024-02-27T16:52:22.597" v="2092" actId="47"/>
        <pc:sldMkLst>
          <pc:docMk/>
          <pc:sldMk cId="1548492558" sldId="2145707024"/>
        </pc:sldMkLst>
        <pc:graphicFrameChg chg="del">
          <ac:chgData name="DeSantis, Candice" userId="ebf7425b-4c1c-4725-9788-d1206430aedf" providerId="ADAL" clId="{09597B84-8638-47CB-BE75-96624F002241}" dt="2024-02-27T16:50:44.035" v="2064" actId="478"/>
          <ac:graphicFrameMkLst>
            <pc:docMk/>
            <pc:sldMk cId="1548492558" sldId="2145707024"/>
            <ac:graphicFrameMk id="2" creationId="{C9B1C4FD-6D3A-9B5E-0FC9-B1191E75A56C}"/>
          </ac:graphicFrameMkLst>
        </pc:graphicFrameChg>
      </pc:sldChg>
      <pc:sldChg chg="add addCm">
        <pc:chgData name="DeSantis, Candice" userId="ebf7425b-4c1c-4725-9788-d1206430aedf" providerId="ADAL" clId="{09597B84-8638-47CB-BE75-96624F002241}" dt="2024-02-27T16:53:32.546" v="2097"/>
        <pc:sldMkLst>
          <pc:docMk/>
          <pc:sldMk cId="3790501735" sldId="2145707025"/>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3:32.546" v="2097"/>
              <pc2:cmMkLst xmlns:pc2="http://schemas.microsoft.com/office/powerpoint/2019/9/main/command">
                <pc:docMk/>
                <pc:sldMk cId="3790501735" sldId="2145707025"/>
                <pc2:cmMk id="{19022FC4-812C-46DA-A252-4A3FD45FA7F8}"/>
              </pc2:cmMkLst>
            </pc226:cmChg>
          </p:ext>
        </pc:extLst>
      </pc:sldChg>
      <pc:sldChg chg="add del">
        <pc:chgData name="DeSantis, Candice" userId="ebf7425b-4c1c-4725-9788-d1206430aedf" providerId="ADAL" clId="{09597B84-8638-47CB-BE75-96624F002241}" dt="2024-02-27T22:02:25.334" v="3749" actId="47"/>
        <pc:sldMkLst>
          <pc:docMk/>
          <pc:sldMk cId="2986651058" sldId="2145707026"/>
        </pc:sldMkLst>
      </pc:sldChg>
      <pc:sldChg chg="modSp add mod">
        <pc:chgData name="DeSantis, Candice" userId="ebf7425b-4c1c-4725-9788-d1206430aedf" providerId="ADAL" clId="{09597B84-8638-47CB-BE75-96624F002241}" dt="2024-02-27T22:03:47.323" v="3815" actId="1076"/>
        <pc:sldMkLst>
          <pc:docMk/>
          <pc:sldMk cId="2283152010" sldId="2145707027"/>
        </pc:sldMkLst>
        <pc:spChg chg="mod">
          <ac:chgData name="DeSantis, Candice" userId="ebf7425b-4c1c-4725-9788-d1206430aedf" providerId="ADAL" clId="{09597B84-8638-47CB-BE75-96624F002241}" dt="2024-02-27T22:03:47.323" v="3815" actId="1076"/>
          <ac:spMkLst>
            <pc:docMk/>
            <pc:sldMk cId="2283152010" sldId="2145707027"/>
            <ac:spMk id="5" creationId="{B76F16D3-514B-0BA6-D18E-9F8D75E12EA5}"/>
          </ac:spMkLst>
        </pc:spChg>
      </pc:sldChg>
      <pc:sldChg chg="modSp add mod">
        <pc:chgData name="DeSantis, Candice" userId="ebf7425b-4c1c-4725-9788-d1206430aedf" providerId="ADAL" clId="{09597B84-8638-47CB-BE75-96624F002241}" dt="2024-02-27T22:03:27.768" v="3811" actId="1076"/>
        <pc:sldMkLst>
          <pc:docMk/>
          <pc:sldMk cId="3163166494" sldId="2145707028"/>
        </pc:sldMkLst>
        <pc:spChg chg="mod">
          <ac:chgData name="DeSantis, Candice" userId="ebf7425b-4c1c-4725-9788-d1206430aedf" providerId="ADAL" clId="{09597B84-8638-47CB-BE75-96624F002241}" dt="2024-02-27T22:03:27.768" v="3811" actId="1076"/>
          <ac:spMkLst>
            <pc:docMk/>
            <pc:sldMk cId="3163166494" sldId="2145707028"/>
            <ac:spMk id="5" creationId="{B76F16D3-514B-0BA6-D18E-9F8D75E12EA5}"/>
          </ac:spMkLst>
        </pc:spChg>
      </pc:sldChg>
      <pc:sldChg chg="modSp add mod">
        <pc:chgData name="DeSantis, Candice" userId="ebf7425b-4c1c-4725-9788-d1206430aedf" providerId="ADAL" clId="{09597B84-8638-47CB-BE75-96624F002241}" dt="2024-02-27T22:03:22.472" v="3810" actId="1076"/>
        <pc:sldMkLst>
          <pc:docMk/>
          <pc:sldMk cId="36673807" sldId="2145707029"/>
        </pc:sldMkLst>
        <pc:spChg chg="mod">
          <ac:chgData name="DeSantis, Candice" userId="ebf7425b-4c1c-4725-9788-d1206430aedf" providerId="ADAL" clId="{09597B84-8638-47CB-BE75-96624F002241}" dt="2024-02-27T22:03:22.472" v="3810" actId="1076"/>
          <ac:spMkLst>
            <pc:docMk/>
            <pc:sldMk cId="36673807" sldId="2145707029"/>
            <ac:spMk id="5" creationId="{B76F16D3-514B-0BA6-D18E-9F8D75E12EA5}"/>
          </ac:spMkLst>
        </pc:spChg>
      </pc:sldChg>
      <pc:sldChg chg="modSp add mod">
        <pc:chgData name="DeSantis, Candice" userId="ebf7425b-4c1c-4725-9788-d1206430aedf" providerId="ADAL" clId="{09597B84-8638-47CB-BE75-96624F002241}" dt="2024-02-27T21:45:17.268" v="3413" actId="1036"/>
        <pc:sldMkLst>
          <pc:docMk/>
          <pc:sldMk cId="2476851191" sldId="2145707030"/>
        </pc:sldMkLst>
        <pc:spChg chg="mod">
          <ac:chgData name="DeSantis, Candice" userId="ebf7425b-4c1c-4725-9788-d1206430aedf" providerId="ADAL" clId="{09597B84-8638-47CB-BE75-96624F002241}" dt="2024-02-27T21:45:13.050" v="3408" actId="1036"/>
          <ac:spMkLst>
            <pc:docMk/>
            <pc:sldMk cId="2476851191" sldId="2145707030"/>
            <ac:spMk id="2" creationId="{BCACBEB1-B82A-D8C4-DF37-15B20D10245B}"/>
          </ac:spMkLst>
        </pc:spChg>
        <pc:spChg chg="mod">
          <ac:chgData name="DeSantis, Candice" userId="ebf7425b-4c1c-4725-9788-d1206430aedf" providerId="ADAL" clId="{09597B84-8638-47CB-BE75-96624F002241}" dt="2024-02-27T21:45:17.268" v="3413" actId="1036"/>
          <ac:spMkLst>
            <pc:docMk/>
            <pc:sldMk cId="2476851191" sldId="2145707030"/>
            <ac:spMk id="3" creationId="{06942845-BD5A-42C5-A5C4-13339DD507AB}"/>
          </ac:spMkLst>
        </pc:spChg>
      </pc:sldChg>
      <pc:sldChg chg="add addCm">
        <pc:chgData name="DeSantis, Candice" userId="ebf7425b-4c1c-4725-9788-d1206430aedf" providerId="ADAL" clId="{09597B84-8638-47CB-BE75-96624F002241}" dt="2024-02-27T22:11:55.533" v="3831"/>
        <pc:sldMkLst>
          <pc:docMk/>
          <pc:sldMk cId="3025935834" sldId="2145707031"/>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1:55.533" v="3831"/>
              <pc2:cmMkLst xmlns:pc2="http://schemas.microsoft.com/office/powerpoint/2019/9/main/command">
                <pc:docMk/>
                <pc:sldMk cId="3025935834" sldId="2145707031"/>
                <pc2:cmMk id="{A2A089D2-8584-4606-8E10-A49ECC9C42FB}"/>
              </pc2:cmMkLst>
            </pc226:cmChg>
          </p:ext>
        </pc:extLst>
      </pc:sldChg>
      <pc:sldChg chg="add addCm">
        <pc:chgData name="DeSantis, Candice" userId="ebf7425b-4c1c-4725-9788-d1206430aedf" providerId="ADAL" clId="{09597B84-8638-47CB-BE75-96624F002241}" dt="2024-02-27T22:12:55.910" v="3832"/>
        <pc:sldMkLst>
          <pc:docMk/>
          <pc:sldMk cId="2741660709" sldId="2145707032"/>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2:55.910" v="3832"/>
              <pc2:cmMkLst xmlns:pc2="http://schemas.microsoft.com/office/powerpoint/2019/9/main/command">
                <pc:docMk/>
                <pc:sldMk cId="2741660709" sldId="2145707032"/>
                <pc2:cmMk id="{79284BC2-073D-45AB-A36F-120DBCAD27FE}"/>
              </pc2:cmMkLst>
            </pc226:cmChg>
          </p:ext>
        </pc:extLst>
      </pc:sldChg>
    </pc:docChg>
  </pc:docChgLst>
  <pc:docChgLst>
    <pc:chgData name="Smith, Lynne" userId="S::lynne.smith@tea.texas.gov::d11b1ec5-3ae3-436f-b974-deaa92253d03" providerId="AD" clId="Web-{559D9DA6-AEB8-43E3-890E-378757597951}"/>
    <pc:docChg chg="modSld">
      <pc:chgData name="Smith, Lynne" userId="S::lynne.smith@tea.texas.gov::d11b1ec5-3ae3-436f-b974-deaa92253d03" providerId="AD" clId="Web-{559D9DA6-AEB8-43E3-890E-378757597951}" dt="2024-07-08T19:30:11.782" v="24" actId="1076"/>
      <pc:docMkLst>
        <pc:docMk/>
      </pc:docMkLst>
      <pc:sldChg chg="addSp modSp">
        <pc:chgData name="Smith, Lynne" userId="S::lynne.smith@tea.texas.gov::d11b1ec5-3ae3-436f-b974-deaa92253d03" providerId="AD" clId="Web-{559D9DA6-AEB8-43E3-890E-378757597951}" dt="2024-07-08T19:16:08.314" v="14" actId="1076"/>
        <pc:sldMkLst>
          <pc:docMk/>
          <pc:sldMk cId="3360895106" sldId="2145707048"/>
        </pc:sldMkLst>
        <pc:picChg chg="add mod">
          <ac:chgData name="Smith, Lynne" userId="S::lynne.smith@tea.texas.gov::d11b1ec5-3ae3-436f-b974-deaa92253d03" providerId="AD" clId="Web-{559D9DA6-AEB8-43E3-890E-378757597951}" dt="2024-07-08T19:16:08.314" v="14" actId="1076"/>
          <ac:picMkLst>
            <pc:docMk/>
            <pc:sldMk cId="3360895106" sldId="2145707048"/>
            <ac:picMk id="2" creationId="{26B6864D-1CCF-CE48-F02C-38D84497018C}"/>
          </ac:picMkLst>
        </pc:picChg>
      </pc:sldChg>
      <pc:sldChg chg="addSp modSp">
        <pc:chgData name="Smith, Lynne" userId="S::lynne.smith@tea.texas.gov::d11b1ec5-3ae3-436f-b974-deaa92253d03" providerId="AD" clId="Web-{559D9DA6-AEB8-43E3-890E-378757597951}" dt="2024-07-08T19:12:21.384" v="6" actId="14100"/>
        <pc:sldMkLst>
          <pc:docMk/>
          <pc:sldMk cId="2750548691" sldId="2145707056"/>
        </pc:sldMkLst>
        <pc:spChg chg="mod">
          <ac:chgData name="Smith, Lynne" userId="S::lynne.smith@tea.texas.gov::d11b1ec5-3ae3-436f-b974-deaa92253d03" providerId="AD" clId="Web-{559D9DA6-AEB8-43E3-890E-378757597951}" dt="2024-07-08T19:12:03.368" v="1" actId="20577"/>
          <ac:spMkLst>
            <pc:docMk/>
            <pc:sldMk cId="2750548691" sldId="2145707056"/>
            <ac:spMk id="4" creationId="{99DE6283-5174-3171-763D-118BFC467778}"/>
          </ac:spMkLst>
        </pc:spChg>
        <pc:picChg chg="add mod">
          <ac:chgData name="Smith, Lynne" userId="S::lynne.smith@tea.texas.gov::d11b1ec5-3ae3-436f-b974-deaa92253d03" providerId="AD" clId="Web-{559D9DA6-AEB8-43E3-890E-378757597951}" dt="2024-07-08T19:12:21.384" v="6" actId="14100"/>
          <ac:picMkLst>
            <pc:docMk/>
            <pc:sldMk cId="2750548691" sldId="2145707056"/>
            <ac:picMk id="2" creationId="{D9B9E1F8-D1E3-9AAB-BBE6-44E63776839F}"/>
          </ac:picMkLst>
        </pc:picChg>
      </pc:sldChg>
      <pc:sldChg chg="addSp modSp">
        <pc:chgData name="Smith, Lynne" userId="S::lynne.smith@tea.texas.gov::d11b1ec5-3ae3-436f-b974-deaa92253d03" providerId="AD" clId="Web-{559D9DA6-AEB8-43E3-890E-378757597951}" dt="2024-07-08T19:13:26.246" v="12" actId="1076"/>
        <pc:sldMkLst>
          <pc:docMk/>
          <pc:sldMk cId="2996205669" sldId="2145707084"/>
        </pc:sldMkLst>
        <pc:picChg chg="add mod">
          <ac:chgData name="Smith, Lynne" userId="S::lynne.smith@tea.texas.gov::d11b1ec5-3ae3-436f-b974-deaa92253d03" providerId="AD" clId="Web-{559D9DA6-AEB8-43E3-890E-378757597951}" dt="2024-07-08T19:13:26.246" v="12" actId="1076"/>
          <ac:picMkLst>
            <pc:docMk/>
            <pc:sldMk cId="2996205669" sldId="2145707084"/>
            <ac:picMk id="2" creationId="{A2BF118C-02AE-4949-ED9B-49958CDB8ACD}"/>
          </ac:picMkLst>
        </pc:picChg>
      </pc:sldChg>
      <pc:sldChg chg="addSp delSp modSp">
        <pc:chgData name="Smith, Lynne" userId="S::lynne.smith@tea.texas.gov::d11b1ec5-3ae3-436f-b974-deaa92253d03" providerId="AD" clId="Web-{559D9DA6-AEB8-43E3-890E-378757597951}" dt="2024-07-08T19:30:05.516" v="20"/>
        <pc:sldMkLst>
          <pc:docMk/>
          <pc:sldMk cId="3264525627" sldId="2145707086"/>
        </pc:sldMkLst>
        <pc:spChg chg="mod">
          <ac:chgData name="Smith, Lynne" userId="S::lynne.smith@tea.texas.gov::d11b1ec5-3ae3-436f-b974-deaa92253d03" providerId="AD" clId="Web-{559D9DA6-AEB8-43E3-890E-378757597951}" dt="2024-07-08T19:23:51.706" v="16" actId="20577"/>
          <ac:spMkLst>
            <pc:docMk/>
            <pc:sldMk cId="3264525627" sldId="2145707086"/>
            <ac:spMk id="4" creationId="{99DE6283-5174-3171-763D-118BFC467778}"/>
          </ac:spMkLst>
        </pc:spChg>
        <pc:spChg chg="del">
          <ac:chgData name="Smith, Lynne" userId="S::lynne.smith@tea.texas.gov::d11b1ec5-3ae3-436f-b974-deaa92253d03" providerId="AD" clId="Web-{559D9DA6-AEB8-43E3-890E-378757597951}" dt="2024-07-08T19:30:05.516" v="20"/>
          <ac:spMkLst>
            <pc:docMk/>
            <pc:sldMk cId="3264525627" sldId="2145707086"/>
            <ac:spMk id="8" creationId="{89904CD1-DD12-18B7-2455-6E09C1F69ACA}"/>
          </ac:spMkLst>
        </pc:spChg>
        <pc:picChg chg="add mod">
          <ac:chgData name="Smith, Lynne" userId="S::lynne.smith@tea.texas.gov::d11b1ec5-3ae3-436f-b974-deaa92253d03" providerId="AD" clId="Web-{559D9DA6-AEB8-43E3-890E-378757597951}" dt="2024-07-08T19:23:58.800" v="19" actId="14100"/>
          <ac:picMkLst>
            <pc:docMk/>
            <pc:sldMk cId="3264525627" sldId="2145707086"/>
            <ac:picMk id="2" creationId="{E35A528D-ADBB-1A13-5378-E91CBF586B30}"/>
          </ac:picMkLst>
        </pc:picChg>
      </pc:sldChg>
      <pc:sldChg chg="addSp modSp">
        <pc:chgData name="Smith, Lynne" userId="S::lynne.smith@tea.texas.gov::d11b1ec5-3ae3-436f-b974-deaa92253d03" providerId="AD" clId="Web-{559D9DA6-AEB8-43E3-890E-378757597951}" dt="2024-07-08T19:30:11.782" v="24" actId="1076"/>
        <pc:sldMkLst>
          <pc:docMk/>
          <pc:sldMk cId="1550026236" sldId="2145707087"/>
        </pc:sldMkLst>
        <pc:spChg chg="mod">
          <ac:chgData name="Smith, Lynne" userId="S::lynne.smith@tea.texas.gov::d11b1ec5-3ae3-436f-b974-deaa92253d03" providerId="AD" clId="Web-{559D9DA6-AEB8-43E3-890E-378757597951}" dt="2024-07-08T19:30:08.313" v="22" actId="20577"/>
          <ac:spMkLst>
            <pc:docMk/>
            <pc:sldMk cId="1550026236" sldId="2145707087"/>
            <ac:spMk id="4" creationId="{99DE6283-5174-3171-763D-118BFC467778}"/>
          </ac:spMkLst>
        </pc:spChg>
        <pc:picChg chg="add mod">
          <ac:chgData name="Smith, Lynne" userId="S::lynne.smith@tea.texas.gov::d11b1ec5-3ae3-436f-b974-deaa92253d03" providerId="AD" clId="Web-{559D9DA6-AEB8-43E3-890E-378757597951}" dt="2024-07-08T19:30:11.782" v="24" actId="1076"/>
          <ac:picMkLst>
            <pc:docMk/>
            <pc:sldMk cId="1550026236" sldId="2145707087"/>
            <ac:picMk id="2" creationId="{76DF4D7A-FE4A-4C92-4F99-270A4E57E8DB}"/>
          </ac:picMkLst>
        </pc:picChg>
      </pc:sldChg>
    </pc:docChg>
  </pc:docChgLst>
  <pc:docChgLst>
    <pc:chgData name="DeSantis, Candice" userId="S::candice.desantis@tea.texas.gov::ebf7425b-4c1c-4725-9788-d1206430aedf" providerId="AD" clId="Web-{40F226BC-DBDC-E5E6-88A4-3B5149A5A527}"/>
    <pc:docChg chg="">
      <pc:chgData name="DeSantis, Candice" userId="S::candice.desantis@tea.texas.gov::ebf7425b-4c1c-4725-9788-d1206430aedf" providerId="AD" clId="Web-{40F226BC-DBDC-E5E6-88A4-3B5149A5A527}" dt="2024-07-12T19:34:38.955" v="1"/>
      <pc:docMkLst>
        <pc:docMk/>
      </pc:docMkLst>
      <pc:sldChg chg="modCm">
        <pc:chgData name="DeSantis, Candice" userId="S::candice.desantis@tea.texas.gov::ebf7425b-4c1c-4725-9788-d1206430aedf" providerId="AD" clId="Web-{40F226BC-DBDC-E5E6-88A4-3B5149A5A527}" dt="2024-07-12T19:34:38.955" v="1"/>
        <pc:sldMkLst>
          <pc:docMk/>
          <pc:sldMk cId="524108509" sldId="2145706999"/>
        </pc:sldMkLst>
        <pc:extLst>
          <p:ext xmlns:p="http://schemas.openxmlformats.org/presentationml/2006/main" uri="{D6D511B9-2390-475A-947B-AFAB55BFBCF1}">
            <pc226:cmChg xmlns:pc226="http://schemas.microsoft.com/office/powerpoint/2022/06/main/command" chg="">
              <pc226:chgData name="DeSantis, Candice" userId="S::candice.desantis@tea.texas.gov::ebf7425b-4c1c-4725-9788-d1206430aedf" providerId="AD" clId="Web-{40F226BC-DBDC-E5E6-88A4-3B5149A5A527}" dt="2024-07-12T19:34:38.955" v="1"/>
              <pc2:cmMkLst xmlns:pc2="http://schemas.microsoft.com/office/powerpoint/2019/9/main/command">
                <pc:docMk/>
                <pc:sldMk cId="524108509" sldId="2145706999"/>
                <pc2:cmMk id="{65FBD158-BE0E-47C2-BB6F-D8599CEBDB9C}"/>
              </pc2:cmMkLst>
              <pc226:cmRplyChg chg="add mod">
                <pc226:chgData name="DeSantis, Candice" userId="S::candice.desantis@tea.texas.gov::ebf7425b-4c1c-4725-9788-d1206430aedf" providerId="AD" clId="Web-{40F226BC-DBDC-E5E6-88A4-3B5149A5A527}" dt="2024-07-12T19:34:38.955" v="1"/>
                <pc2:cmRplyMkLst xmlns:pc2="http://schemas.microsoft.com/office/powerpoint/2019/9/main/command">
                  <pc:docMk/>
                  <pc:sldMk cId="524108509" sldId="2145706999"/>
                  <pc2:cmMk id="{65FBD158-BE0E-47C2-BB6F-D8599CEBDB9C}"/>
                  <pc2:cmRplyMk id="{250B04A6-4298-4EF3-B8FA-94F6BC3E55C1}"/>
                </pc2:cmRplyMkLst>
              </pc226:cmRplyChg>
            </pc226:cmChg>
          </p:ext>
        </pc:extLst>
      </pc:sldChg>
    </pc:docChg>
  </pc:docChgLst>
  <pc:docChgLst>
    <pc:chgData name="Simons, Leanne" userId="S::leanne.simons@tea.texas.gov::f0b41770-584b-4844-b5c5-b29dec998724" providerId="AD" clId="Web-{64DE203C-7420-7ADD-F0D1-604060F734EB}"/>
    <pc:docChg chg="">
      <pc:chgData name="Simons, Leanne" userId="S::leanne.simons@tea.texas.gov::f0b41770-584b-4844-b5c5-b29dec998724" providerId="AD" clId="Web-{64DE203C-7420-7ADD-F0D1-604060F734EB}" dt="2024-07-11T15:07:39.640" v="0"/>
      <pc:docMkLst>
        <pc:docMk/>
      </pc:docMkLst>
      <pc:sldChg chg="modCm">
        <pc:chgData name="Simons, Leanne" userId="S::leanne.simons@tea.texas.gov::f0b41770-584b-4844-b5c5-b29dec998724" providerId="AD" clId="Web-{64DE203C-7420-7ADD-F0D1-604060F734EB}" dt="2024-07-11T15:07:39.640" v="0"/>
        <pc:sldMkLst>
          <pc:docMk/>
          <pc:sldMk cId="4196960040" sldId="2145707034"/>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64DE203C-7420-7ADD-F0D1-604060F734EB}" dt="2024-07-11T15:07:39.640" v="0"/>
              <pc2:cmMkLst xmlns:pc2="http://schemas.microsoft.com/office/powerpoint/2019/9/main/command">
                <pc:docMk/>
                <pc:sldMk cId="4196960040" sldId="2145707034"/>
                <pc2:cmMk id="{E68F3CA5-47D3-41A3-B3E3-3CA6733D7B41}"/>
              </pc2:cmMkLst>
              <pc226:cmRplyChg chg="add">
                <pc226:chgData name="Simons, Leanne" userId="S::leanne.simons@tea.texas.gov::f0b41770-584b-4844-b5c5-b29dec998724" providerId="AD" clId="Web-{64DE203C-7420-7ADD-F0D1-604060F734EB}" dt="2024-07-11T15:07:39.640" v="0"/>
                <pc2:cmRplyMkLst xmlns:pc2="http://schemas.microsoft.com/office/powerpoint/2019/9/main/command">
                  <pc:docMk/>
                  <pc:sldMk cId="4196960040" sldId="2145707034"/>
                  <pc2:cmMk id="{E68F3CA5-47D3-41A3-B3E3-3CA6733D7B41}"/>
                  <pc2:cmRplyMk id="{E4B9E393-7DEF-4038-B379-A55293B026BC}"/>
                </pc2:cmRplyMkLst>
              </pc226:cmRplyChg>
            </pc226:cmChg>
          </p:ext>
        </pc:extLst>
      </pc:sldChg>
    </pc:docChg>
  </pc:docChgLst>
  <pc:docChgLst>
    <pc:chgData name="Salinas, Alfredo" userId="S::alfredo.salinas@tea.texas.gov::8eb031a1-f34f-4bd0-8b04-be67c643340a" providerId="AD" clId="Web-{113D6839-290C-CF23-776D-D3BBAF48F7B2}"/>
    <pc:docChg chg="modSld">
      <pc:chgData name="Salinas, Alfredo" userId="S::alfredo.salinas@tea.texas.gov::8eb031a1-f34f-4bd0-8b04-be67c643340a" providerId="AD" clId="Web-{113D6839-290C-CF23-776D-D3BBAF48F7B2}" dt="2024-02-27T17:26:48.488" v="6"/>
      <pc:docMkLst>
        <pc:docMk/>
      </pc:docMkLst>
      <pc:sldChg chg="modSp modCm">
        <pc:chgData name="Salinas, Alfredo" userId="S::alfredo.salinas@tea.texas.gov::8eb031a1-f34f-4bd0-8b04-be67c643340a" providerId="AD" clId="Web-{113D6839-290C-CF23-776D-D3BBAF48F7B2}" dt="2024-02-27T17:26:48.488" v="6"/>
        <pc:sldMkLst>
          <pc:docMk/>
          <pc:sldMk cId="1397953461" sldId="2145707004"/>
        </pc:sldMkLst>
        <pc:spChg chg="mod">
          <ac:chgData name="Salinas, Alfredo" userId="S::alfredo.salinas@tea.texas.gov::8eb031a1-f34f-4bd0-8b04-be67c643340a" providerId="AD" clId="Web-{113D6839-290C-CF23-776D-D3BBAF48F7B2}" dt="2024-02-27T17:25:52.424" v="5" actId="14100"/>
          <ac:spMkLst>
            <pc:docMk/>
            <pc:sldMk cId="1397953461" sldId="2145707004"/>
            <ac:spMk id="3" creationId="{06942845-BD5A-42C5-A5C4-13339DD507AB}"/>
          </ac:spMkLst>
        </pc:spChg>
        <pc:spChg chg="mod">
          <ac:chgData name="Salinas, Alfredo" userId="S::alfredo.salinas@tea.texas.gov::8eb031a1-f34f-4bd0-8b04-be67c643340a" providerId="AD" clId="Web-{113D6839-290C-CF23-776D-D3BBAF48F7B2}" dt="2024-02-27T17:24:09.562" v="1" actId="1076"/>
          <ac:spMkLst>
            <pc:docMk/>
            <pc:sldMk cId="1397953461" sldId="2145707004"/>
            <ac:spMk id="14" creationId="{70614D71-4FE1-7F71-16EA-89D661615A79}"/>
          </ac:spMkLst>
        </pc:spChg>
        <pc:picChg chg="mod">
          <ac:chgData name="Salinas, Alfredo" userId="S::alfredo.salinas@tea.texas.gov::8eb031a1-f34f-4bd0-8b04-be67c643340a" providerId="AD" clId="Web-{113D6839-290C-CF23-776D-D3BBAF48F7B2}" dt="2024-02-27T17:24:58.329" v="3" actId="14100"/>
          <ac:picMkLst>
            <pc:docMk/>
            <pc:sldMk cId="1397953461" sldId="2145707004"/>
            <ac:picMk id="1028" creationId="{FEDAC22F-28C0-D569-24E0-431FDFF0C2FE}"/>
          </ac:picMkLst>
        </pc:picChg>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113D6839-290C-CF23-776D-D3BBAF48F7B2}" dt="2024-02-27T17:26:48.488" v="6"/>
              <pc2:cmMkLst xmlns:pc2="http://schemas.microsoft.com/office/powerpoint/2019/9/main/command">
                <pc:docMk/>
                <pc:sldMk cId="1397953461" sldId="2145707004"/>
                <pc2:cmMk id="{5A9ABB57-75C2-42FE-8BDD-60F8E8343F52}"/>
              </pc2:cmMkLst>
              <pc226:cmRplyChg chg="add">
                <pc226:chgData name="Salinas, Alfredo" userId="S::alfredo.salinas@tea.texas.gov::8eb031a1-f34f-4bd0-8b04-be67c643340a" providerId="AD" clId="Web-{113D6839-290C-CF23-776D-D3BBAF48F7B2}" dt="2024-02-27T17:26:48.488" v="6"/>
                <pc2:cmRplyMkLst xmlns:pc2="http://schemas.microsoft.com/office/powerpoint/2019/9/main/command">
                  <pc:docMk/>
                  <pc:sldMk cId="1397953461" sldId="2145707004"/>
                  <pc2:cmMk id="{5A9ABB57-75C2-42FE-8BDD-60F8E8343F52}"/>
                  <pc2:cmRplyMk id="{056A4C59-6324-4A2B-8AC2-630348851C1F}"/>
                </pc2:cmRplyMkLst>
              </pc226:cmRplyChg>
            </pc226:cmChg>
          </p:ext>
        </pc:extLst>
      </pc:sldChg>
      <pc:sldChg chg="modSp">
        <pc:chgData name="Salinas, Alfredo" userId="S::alfredo.salinas@tea.texas.gov::8eb031a1-f34f-4bd0-8b04-be67c643340a" providerId="AD" clId="Web-{113D6839-290C-CF23-776D-D3BBAF48F7B2}" dt="2024-02-27T17:24:21.406" v="2" actId="14100"/>
        <pc:sldMkLst>
          <pc:docMk/>
          <pc:sldMk cId="3180282602" sldId="2145707005"/>
        </pc:sldMkLst>
        <pc:picChg chg="mod">
          <ac:chgData name="Salinas, Alfredo" userId="S::alfredo.salinas@tea.texas.gov::8eb031a1-f34f-4bd0-8b04-be67c643340a" providerId="AD" clId="Web-{113D6839-290C-CF23-776D-D3BBAF48F7B2}" dt="2024-02-27T17:24:21.406" v="2" actId="14100"/>
          <ac:picMkLst>
            <pc:docMk/>
            <pc:sldMk cId="3180282602" sldId="2145707005"/>
            <ac:picMk id="9" creationId="{3AEBE124-688B-0BE4-DEBE-706AC9FB100F}"/>
          </ac:picMkLst>
        </pc:picChg>
      </pc:sldChg>
    </pc:docChg>
  </pc:docChgLst>
  <pc:docChgLst>
    <pc:chgData name="Simons, Leanne" userId="S::leanne.simons@tea.texas.gov::f0b41770-584b-4844-b5c5-b29dec998724" providerId="AD" clId="Web-{91710862-8A8E-FF76-788D-983811E16B4A}"/>
    <pc:docChg chg="">
      <pc:chgData name="Simons, Leanne" userId="S::leanne.simons@tea.texas.gov::f0b41770-584b-4844-b5c5-b29dec998724" providerId="AD" clId="Web-{91710862-8A8E-FF76-788D-983811E16B4A}" dt="2024-07-09T18:56:40.187" v="0"/>
      <pc:docMkLst>
        <pc:docMk/>
      </pc:docMkLst>
      <pc:sldChg chg="modCm">
        <pc:chgData name="Simons, Leanne" userId="S::leanne.simons@tea.texas.gov::f0b41770-584b-4844-b5c5-b29dec998724" providerId="AD" clId="Web-{91710862-8A8E-FF76-788D-983811E16B4A}" dt="2024-07-09T18:56:40.187" v="0"/>
        <pc:sldMkLst>
          <pc:docMk/>
          <pc:sldMk cId="1561747912" sldId="2145707127"/>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1710862-8A8E-FF76-788D-983811E16B4A}" dt="2024-07-09T18:56:40.187" v="0"/>
              <pc2:cmMkLst xmlns:pc2="http://schemas.microsoft.com/office/powerpoint/2019/9/main/command">
                <pc:docMk/>
                <pc:sldMk cId="1561747912" sldId="2145707127"/>
                <pc2:cmMk id="{96902901-61FF-4889-AC80-4C3CD9212975}"/>
              </pc2:cmMkLst>
              <pc226:cmRplyChg chg="add">
                <pc226:chgData name="Simons, Leanne" userId="S::leanne.simons@tea.texas.gov::f0b41770-584b-4844-b5c5-b29dec998724" providerId="AD" clId="Web-{91710862-8A8E-FF76-788D-983811E16B4A}" dt="2024-07-09T18:56:40.187" v="0"/>
                <pc2:cmRplyMkLst xmlns:pc2="http://schemas.microsoft.com/office/powerpoint/2019/9/main/command">
                  <pc:docMk/>
                  <pc:sldMk cId="1561747912" sldId="2145707127"/>
                  <pc2:cmMk id="{96902901-61FF-4889-AC80-4C3CD9212975}"/>
                  <pc2:cmRplyMk id="{E00C18FD-5076-4C20-A84F-279BA4A56977}"/>
                </pc2:cmRplyMkLst>
              </pc226:cmRplyChg>
            </pc226:cmChg>
          </p:ext>
        </pc:extLst>
      </pc:sldChg>
    </pc:docChg>
  </pc:docChgLst>
  <pc:docChgLst>
    <pc:chgData name="Ollervidez, Leticia" userId="S::leticia.ollervidez@tea.texas.gov::12ccd2a1-d554-4cac-b492-4e314c2b5f8f" providerId="AD" clId="Web-{F700DC32-8AB4-971E-31F4-B170DF7E507C}"/>
    <pc:docChg chg="modSld">
      <pc:chgData name="Ollervidez, Leticia" userId="S::leticia.ollervidez@tea.texas.gov::12ccd2a1-d554-4cac-b492-4e314c2b5f8f" providerId="AD" clId="Web-{F700DC32-8AB4-971E-31F4-B170DF7E507C}" dt="2024-07-08T15:53:29.968" v="3"/>
      <pc:docMkLst>
        <pc:docMk/>
      </pc:docMkLst>
      <pc:sldChg chg="addSp modSp modCm">
        <pc:chgData name="Ollervidez, Leticia" userId="S::leticia.ollervidez@tea.texas.gov::12ccd2a1-d554-4cac-b492-4e314c2b5f8f" providerId="AD" clId="Web-{F700DC32-8AB4-971E-31F4-B170DF7E507C}" dt="2024-07-08T15:53:29.968" v="3"/>
        <pc:sldMkLst>
          <pc:docMk/>
          <pc:sldMk cId="451036978" sldId="2145707096"/>
        </pc:sldMkLst>
        <pc:picChg chg="add mod">
          <ac:chgData name="Ollervidez, Leticia" userId="S::leticia.ollervidez@tea.texas.gov::12ccd2a1-d554-4cac-b492-4e314c2b5f8f" providerId="AD" clId="Web-{F700DC32-8AB4-971E-31F4-B170DF7E507C}" dt="2024-07-08T15:53:08.530" v="2" actId="1076"/>
          <ac:picMkLst>
            <pc:docMk/>
            <pc:sldMk cId="451036978" sldId="2145707096"/>
            <ac:picMk id="2" creationId="{20646823-7815-E0B5-F95D-3FA2DF206060}"/>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F700DC32-8AB4-971E-31F4-B170DF7E507C}" dt="2024-07-08T15:53:29.968" v="3"/>
              <pc2:cmMkLst xmlns:pc2="http://schemas.microsoft.com/office/powerpoint/2019/9/main/command">
                <pc:docMk/>
                <pc:sldMk cId="451036978" sldId="2145707096"/>
                <pc2:cmMk id="{83EA7105-F9ED-440D-8233-95EB8E765A1C}"/>
              </pc2:cmMkLst>
              <pc226:cmRplyChg chg="add">
                <pc226:chgData name="Ollervidez, Leticia" userId="S::leticia.ollervidez@tea.texas.gov::12ccd2a1-d554-4cac-b492-4e314c2b5f8f" providerId="AD" clId="Web-{F700DC32-8AB4-971E-31F4-B170DF7E507C}" dt="2024-07-08T15:53:29.968" v="3"/>
                <pc2:cmRplyMkLst xmlns:pc2="http://schemas.microsoft.com/office/powerpoint/2019/9/main/command">
                  <pc:docMk/>
                  <pc:sldMk cId="451036978" sldId="2145707096"/>
                  <pc2:cmMk id="{83EA7105-F9ED-440D-8233-95EB8E765A1C}"/>
                  <pc2:cmRplyMk id="{3824736E-0FE0-4BAD-8283-8820DC387963}"/>
                </pc2:cmRplyMkLst>
              </pc226:cmRplyChg>
            </pc226:cmChg>
          </p:ext>
        </pc:extLst>
      </pc:sldChg>
    </pc:docChg>
  </pc:docChgLst>
  <pc:docChgLst>
    <pc:chgData name="DeSantis, Candice" userId="S::candice.desantis@tea.texas.gov::ebf7425b-4c1c-4725-9788-d1206430aedf" providerId="AD" clId="Web-{2F00A4A4-18F5-3F32-3AC9-3B5062F75C07}"/>
    <pc:docChg chg="mod modSld">
      <pc:chgData name="DeSantis, Candice" userId="S::candice.desantis@tea.texas.gov::ebf7425b-4c1c-4725-9788-d1206430aedf" providerId="AD" clId="Web-{2F00A4A4-18F5-3F32-3AC9-3B5062F75C07}" dt="2024-07-11T17:40:24.032" v="122"/>
      <pc:docMkLst>
        <pc:docMk/>
      </pc:docMkLst>
      <pc:sldChg chg="modSp">
        <pc:chgData name="DeSantis, Candice" userId="S::candice.desantis@tea.texas.gov::ebf7425b-4c1c-4725-9788-d1206430aedf" providerId="AD" clId="Web-{2F00A4A4-18F5-3F32-3AC9-3B5062F75C07}" dt="2024-07-11T17:37:00.180" v="75" actId="20577"/>
        <pc:sldMkLst>
          <pc:docMk/>
          <pc:sldMk cId="3372854681" sldId="1345"/>
        </pc:sldMkLst>
        <pc:spChg chg="mod">
          <ac:chgData name="DeSantis, Candice" userId="S::candice.desantis@tea.texas.gov::ebf7425b-4c1c-4725-9788-d1206430aedf" providerId="AD" clId="Web-{2F00A4A4-18F5-3F32-3AC9-3B5062F75C07}" dt="2024-07-11T17:37:00.180" v="75" actId="20577"/>
          <ac:spMkLst>
            <pc:docMk/>
            <pc:sldMk cId="3372854681" sldId="1345"/>
            <ac:spMk id="3" creationId="{06942845-BD5A-42C5-A5C4-13339DD507AB}"/>
          </ac:spMkLst>
        </pc:spChg>
      </pc:sldChg>
      <pc:sldChg chg="modSp">
        <pc:chgData name="DeSantis, Candice" userId="S::candice.desantis@tea.texas.gov::ebf7425b-4c1c-4725-9788-d1206430aedf" providerId="AD" clId="Web-{2F00A4A4-18F5-3F32-3AC9-3B5062F75C07}" dt="2024-07-11T17:38:03.214" v="105" actId="20577"/>
        <pc:sldMkLst>
          <pc:docMk/>
          <pc:sldMk cId="2901152464" sldId="2145707002"/>
        </pc:sldMkLst>
        <pc:spChg chg="mod">
          <ac:chgData name="DeSantis, Candice" userId="S::candice.desantis@tea.texas.gov::ebf7425b-4c1c-4725-9788-d1206430aedf" providerId="AD" clId="Web-{2F00A4A4-18F5-3F32-3AC9-3B5062F75C07}" dt="2024-07-11T17:38:03.214" v="105" actId="20577"/>
          <ac:spMkLst>
            <pc:docMk/>
            <pc:sldMk cId="2901152464" sldId="2145707002"/>
            <ac:spMk id="3" creationId="{06942845-BD5A-42C5-A5C4-13339DD507AB}"/>
          </ac:spMkLst>
        </pc:spChg>
      </pc:sldChg>
      <pc:sldChg chg="modSp">
        <pc:chgData name="DeSantis, Candice" userId="S::candice.desantis@tea.texas.gov::ebf7425b-4c1c-4725-9788-d1206430aedf" providerId="AD" clId="Web-{2F00A4A4-18F5-3F32-3AC9-3B5062F75C07}" dt="2024-07-11T17:38:28.683" v="111" actId="20577"/>
        <pc:sldMkLst>
          <pc:docMk/>
          <pc:sldMk cId="1397953461" sldId="2145707004"/>
        </pc:sldMkLst>
        <pc:spChg chg="mod">
          <ac:chgData name="DeSantis, Candice" userId="S::candice.desantis@tea.texas.gov::ebf7425b-4c1c-4725-9788-d1206430aedf" providerId="AD" clId="Web-{2F00A4A4-18F5-3F32-3AC9-3B5062F75C07}" dt="2024-07-11T17:38:28.683" v="111" actId="20577"/>
          <ac:spMkLst>
            <pc:docMk/>
            <pc:sldMk cId="1397953461" sldId="2145707004"/>
            <ac:spMk id="3" creationId="{06942845-BD5A-42C5-A5C4-13339DD507AB}"/>
          </ac:spMkLst>
        </pc:spChg>
      </pc:sldChg>
      <pc:sldChg chg="modSp">
        <pc:chgData name="DeSantis, Candice" userId="S::candice.desantis@tea.texas.gov::ebf7425b-4c1c-4725-9788-d1206430aedf" providerId="AD" clId="Web-{2F00A4A4-18F5-3F32-3AC9-3B5062F75C07}" dt="2024-07-11T17:38:42.871" v="115" actId="20577"/>
        <pc:sldMkLst>
          <pc:docMk/>
          <pc:sldMk cId="3180282602" sldId="2145707005"/>
        </pc:sldMkLst>
        <pc:spChg chg="mod">
          <ac:chgData name="DeSantis, Candice" userId="S::candice.desantis@tea.texas.gov::ebf7425b-4c1c-4725-9788-d1206430aedf" providerId="AD" clId="Web-{2F00A4A4-18F5-3F32-3AC9-3B5062F75C07}" dt="2024-07-11T17:38:42.871" v="115" actId="20577"/>
          <ac:spMkLst>
            <pc:docMk/>
            <pc:sldMk cId="3180282602" sldId="2145707005"/>
            <ac:spMk id="3" creationId="{06942845-BD5A-42C5-A5C4-13339DD507AB}"/>
          </ac:spMkLst>
        </pc:spChg>
      </pc:sldChg>
      <pc:sldChg chg="modSp">
        <pc:chgData name="DeSantis, Candice" userId="S::candice.desantis@tea.texas.gov::ebf7425b-4c1c-4725-9788-d1206430aedf" providerId="AD" clId="Web-{2F00A4A4-18F5-3F32-3AC9-3B5062F75C07}" dt="2024-07-11T17:38:54.466" v="118" actId="20577"/>
        <pc:sldMkLst>
          <pc:docMk/>
          <pc:sldMk cId="1251650585" sldId="2145707006"/>
        </pc:sldMkLst>
        <pc:spChg chg="mod">
          <ac:chgData name="DeSantis, Candice" userId="S::candice.desantis@tea.texas.gov::ebf7425b-4c1c-4725-9788-d1206430aedf" providerId="AD" clId="Web-{2F00A4A4-18F5-3F32-3AC9-3B5062F75C07}" dt="2024-07-11T17:38:54.466" v="118" actId="20577"/>
          <ac:spMkLst>
            <pc:docMk/>
            <pc:sldMk cId="1251650585" sldId="2145707006"/>
            <ac:spMk id="3" creationId="{06942845-BD5A-42C5-A5C4-13339DD507AB}"/>
          </ac:spMkLst>
        </pc:spChg>
      </pc:sldChg>
      <pc:sldChg chg="modSp">
        <pc:chgData name="DeSantis, Candice" userId="S::candice.desantis@tea.texas.gov::ebf7425b-4c1c-4725-9788-d1206430aedf" providerId="AD" clId="Web-{2F00A4A4-18F5-3F32-3AC9-3B5062F75C07}" dt="2024-07-11T17:37:21.915" v="92" actId="20577"/>
        <pc:sldMkLst>
          <pc:docMk/>
          <pc:sldMk cId="1225866567" sldId="2145707007"/>
        </pc:sldMkLst>
        <pc:spChg chg="mod">
          <ac:chgData name="DeSantis, Candice" userId="S::candice.desantis@tea.texas.gov::ebf7425b-4c1c-4725-9788-d1206430aedf" providerId="AD" clId="Web-{2F00A4A4-18F5-3F32-3AC9-3B5062F75C07}" dt="2024-07-11T17:37:21.915" v="92" actId="20577"/>
          <ac:spMkLst>
            <pc:docMk/>
            <pc:sldMk cId="1225866567" sldId="2145707007"/>
            <ac:spMk id="3" creationId="{06942845-BD5A-42C5-A5C4-13339DD507AB}"/>
          </ac:spMkLst>
        </pc:spChg>
      </pc:sldChg>
      <pc:sldChg chg="modSp">
        <pc:chgData name="DeSantis, Candice" userId="S::candice.desantis@tea.texas.gov::ebf7425b-4c1c-4725-9788-d1206430aedf" providerId="AD" clId="Web-{2F00A4A4-18F5-3F32-3AC9-3B5062F75C07}" dt="2024-07-11T17:37:16.102" v="89" actId="20577"/>
        <pc:sldMkLst>
          <pc:docMk/>
          <pc:sldMk cId="2359742548" sldId="2145707008"/>
        </pc:sldMkLst>
        <pc:spChg chg="mod">
          <ac:chgData name="DeSantis, Candice" userId="S::candice.desantis@tea.texas.gov::ebf7425b-4c1c-4725-9788-d1206430aedf" providerId="AD" clId="Web-{2F00A4A4-18F5-3F32-3AC9-3B5062F75C07}" dt="2024-07-11T17:37:16.102" v="89" actId="20577"/>
          <ac:spMkLst>
            <pc:docMk/>
            <pc:sldMk cId="2359742548" sldId="2145707008"/>
            <ac:spMk id="3" creationId="{06942845-BD5A-42C5-A5C4-13339DD507AB}"/>
          </ac:spMkLst>
        </pc:spChg>
      </pc:sldChg>
      <pc:sldChg chg="modSp">
        <pc:chgData name="DeSantis, Candice" userId="S::candice.desantis@tea.texas.gov::ebf7425b-4c1c-4725-9788-d1206430aedf" providerId="AD" clId="Web-{2F00A4A4-18F5-3F32-3AC9-3B5062F75C07}" dt="2024-07-11T17:37:12.383" v="87" actId="20577"/>
        <pc:sldMkLst>
          <pc:docMk/>
          <pc:sldMk cId="4066764845" sldId="2145707011"/>
        </pc:sldMkLst>
        <pc:spChg chg="mod">
          <ac:chgData name="DeSantis, Candice" userId="S::candice.desantis@tea.texas.gov::ebf7425b-4c1c-4725-9788-d1206430aedf" providerId="AD" clId="Web-{2F00A4A4-18F5-3F32-3AC9-3B5062F75C07}" dt="2024-07-11T17:37:12.383" v="87" actId="20577"/>
          <ac:spMkLst>
            <pc:docMk/>
            <pc:sldMk cId="4066764845" sldId="2145707011"/>
            <ac:spMk id="3" creationId="{06942845-BD5A-42C5-A5C4-13339DD507AB}"/>
          </ac:spMkLst>
        </pc:spChg>
      </pc:sldChg>
      <pc:sldChg chg="modSp">
        <pc:chgData name="DeSantis, Candice" userId="S::candice.desantis@tea.texas.gov::ebf7425b-4c1c-4725-9788-d1206430aedf" providerId="AD" clId="Web-{2F00A4A4-18F5-3F32-3AC9-3B5062F75C07}" dt="2024-07-11T17:37:09.133" v="84" actId="20577"/>
        <pc:sldMkLst>
          <pc:docMk/>
          <pc:sldMk cId="3267390374" sldId="2145707012"/>
        </pc:sldMkLst>
        <pc:spChg chg="mod">
          <ac:chgData name="DeSantis, Candice" userId="S::candice.desantis@tea.texas.gov::ebf7425b-4c1c-4725-9788-d1206430aedf" providerId="AD" clId="Web-{2F00A4A4-18F5-3F32-3AC9-3B5062F75C07}" dt="2024-07-11T17:37:09.133" v="84" actId="20577"/>
          <ac:spMkLst>
            <pc:docMk/>
            <pc:sldMk cId="3267390374" sldId="2145707012"/>
            <ac:spMk id="3" creationId="{06942845-BD5A-42C5-A5C4-13339DD507AB}"/>
          </ac:spMkLst>
        </pc:spChg>
      </pc:sldChg>
      <pc:sldChg chg="modSp">
        <pc:chgData name="DeSantis, Candice" userId="S::candice.desantis@tea.texas.gov::ebf7425b-4c1c-4725-9788-d1206430aedf" providerId="AD" clId="Web-{2F00A4A4-18F5-3F32-3AC9-3B5062F75C07}" dt="2024-07-11T17:36:57.180" v="71" actId="20577"/>
        <pc:sldMkLst>
          <pc:docMk/>
          <pc:sldMk cId="4152844575" sldId="2145707015"/>
        </pc:sldMkLst>
        <pc:spChg chg="mod">
          <ac:chgData name="DeSantis, Candice" userId="S::candice.desantis@tea.texas.gov::ebf7425b-4c1c-4725-9788-d1206430aedf" providerId="AD" clId="Web-{2F00A4A4-18F5-3F32-3AC9-3B5062F75C07}" dt="2024-07-11T17:36:57.180" v="71" actId="20577"/>
          <ac:spMkLst>
            <pc:docMk/>
            <pc:sldMk cId="4152844575" sldId="2145707015"/>
            <ac:spMk id="3" creationId="{06942845-BD5A-42C5-A5C4-13339DD507AB}"/>
          </ac:spMkLst>
        </pc:spChg>
      </pc:sldChg>
      <pc:sldChg chg="modSp">
        <pc:chgData name="DeSantis, Candice" userId="S::candice.desantis@tea.texas.gov::ebf7425b-4c1c-4725-9788-d1206430aedf" providerId="AD" clId="Web-{2F00A4A4-18F5-3F32-3AC9-3B5062F75C07}" dt="2024-07-11T17:36:52.523" v="67" actId="20577"/>
        <pc:sldMkLst>
          <pc:docMk/>
          <pc:sldMk cId="3501367632" sldId="2145707016"/>
        </pc:sldMkLst>
        <pc:spChg chg="mod">
          <ac:chgData name="DeSantis, Candice" userId="S::candice.desantis@tea.texas.gov::ebf7425b-4c1c-4725-9788-d1206430aedf" providerId="AD" clId="Web-{2F00A4A4-18F5-3F32-3AC9-3B5062F75C07}" dt="2024-07-11T17:36:52.523" v="67" actId="20577"/>
          <ac:spMkLst>
            <pc:docMk/>
            <pc:sldMk cId="3501367632" sldId="2145707016"/>
            <ac:spMk id="3" creationId="{06942845-BD5A-42C5-A5C4-13339DD507AB}"/>
          </ac:spMkLst>
        </pc:spChg>
      </pc:sldChg>
      <pc:sldChg chg="modSp">
        <pc:chgData name="DeSantis, Candice" userId="S::candice.desantis@tea.texas.gov::ebf7425b-4c1c-4725-9788-d1206430aedf" providerId="AD" clId="Web-{2F00A4A4-18F5-3F32-3AC9-3B5062F75C07}" dt="2024-07-11T17:36:47.117" v="64" actId="20577"/>
        <pc:sldMkLst>
          <pc:docMk/>
          <pc:sldMk cId="2720537754" sldId="2145707019"/>
        </pc:sldMkLst>
        <pc:spChg chg="mod">
          <ac:chgData name="DeSantis, Candice" userId="S::candice.desantis@tea.texas.gov::ebf7425b-4c1c-4725-9788-d1206430aedf" providerId="AD" clId="Web-{2F00A4A4-18F5-3F32-3AC9-3B5062F75C07}" dt="2024-07-11T17:36:47.117" v="64" actId="20577"/>
          <ac:spMkLst>
            <pc:docMk/>
            <pc:sldMk cId="2720537754" sldId="2145707019"/>
            <ac:spMk id="3" creationId="{06942845-BD5A-42C5-A5C4-13339DD507AB}"/>
          </ac:spMkLst>
        </pc:spChg>
      </pc:sldChg>
      <pc:sldChg chg="modSp">
        <pc:chgData name="DeSantis, Candice" userId="S::candice.desantis@tea.texas.gov::ebf7425b-4c1c-4725-9788-d1206430aedf" providerId="AD" clId="Web-{2F00A4A4-18F5-3F32-3AC9-3B5062F75C07}" dt="2024-07-11T17:37:03.961" v="81" actId="20577"/>
        <pc:sldMkLst>
          <pc:docMk/>
          <pc:sldMk cId="2950319923" sldId="2145707033"/>
        </pc:sldMkLst>
        <pc:spChg chg="mod">
          <ac:chgData name="DeSantis, Candice" userId="S::candice.desantis@tea.texas.gov::ebf7425b-4c1c-4725-9788-d1206430aedf" providerId="AD" clId="Web-{2F00A4A4-18F5-3F32-3AC9-3B5062F75C07}" dt="2024-07-11T17:37:03.961" v="81" actId="20577"/>
          <ac:spMkLst>
            <pc:docMk/>
            <pc:sldMk cId="2950319923" sldId="2145707033"/>
            <ac:spMk id="3" creationId="{06942845-BD5A-42C5-A5C4-13339DD507AB}"/>
          </ac:spMkLst>
        </pc:spChg>
      </pc:sldChg>
      <pc:sldChg chg="modSp modCm">
        <pc:chgData name="DeSantis, Candice" userId="S::candice.desantis@tea.texas.gov::ebf7425b-4c1c-4725-9788-d1206430aedf" providerId="AD" clId="Web-{2F00A4A4-18F5-3F32-3AC9-3B5062F75C07}" dt="2024-07-11T17:39:34.639" v="121"/>
        <pc:sldMkLst>
          <pc:docMk/>
          <pc:sldMk cId="4196960040" sldId="2145707034"/>
        </pc:sldMkLst>
        <pc:spChg chg="mod">
          <ac:chgData name="DeSantis, Candice" userId="S::candice.desantis@tea.texas.gov::ebf7425b-4c1c-4725-9788-d1206430aedf" providerId="AD" clId="Web-{2F00A4A4-18F5-3F32-3AC9-3B5062F75C07}" dt="2024-07-11T17:37:47.932" v="103" actId="20577"/>
          <ac:spMkLst>
            <pc:docMk/>
            <pc:sldMk cId="4196960040" sldId="2145707034"/>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S::candice.desantis@tea.texas.gov::ebf7425b-4c1c-4725-9788-d1206430aedf" providerId="AD" clId="Web-{2F00A4A4-18F5-3F32-3AC9-3B5062F75C07}" dt="2024-07-11T17:39:34.639" v="121"/>
              <pc2:cmMkLst xmlns:pc2="http://schemas.microsoft.com/office/powerpoint/2019/9/main/command">
                <pc:docMk/>
                <pc:sldMk cId="4196960040" sldId="2145707034"/>
                <pc2:cmMk id="{E68F3CA5-47D3-41A3-B3E3-3CA6733D7B41}"/>
              </pc2:cmMkLst>
              <pc226:cmRplyChg chg="add">
                <pc226:chgData name="DeSantis, Candice" userId="S::candice.desantis@tea.texas.gov::ebf7425b-4c1c-4725-9788-d1206430aedf" providerId="AD" clId="Web-{2F00A4A4-18F5-3F32-3AC9-3B5062F75C07}" dt="2024-07-11T17:39:31.717" v="120"/>
                <pc2:cmRplyMkLst xmlns:pc2="http://schemas.microsoft.com/office/powerpoint/2019/9/main/command">
                  <pc:docMk/>
                  <pc:sldMk cId="4196960040" sldId="2145707034"/>
                  <pc2:cmMk id="{E68F3CA5-47D3-41A3-B3E3-3CA6733D7B41}"/>
                  <pc2:cmRplyMk id="{0667A9F2-E359-45A8-95C7-73068C87FB91}"/>
                </pc2:cmRplyMkLst>
              </pc226:cmRplyChg>
            </pc226:cmChg>
          </p:ext>
        </pc:extLst>
      </pc:sldChg>
      <pc:sldChg chg="modSp">
        <pc:chgData name="DeSantis, Candice" userId="S::candice.desantis@tea.texas.gov::ebf7425b-4c1c-4725-9788-d1206430aedf" providerId="AD" clId="Web-{2F00A4A4-18F5-3F32-3AC9-3B5062F75C07}" dt="2024-07-11T17:36:43.351" v="60" actId="20577"/>
        <pc:sldMkLst>
          <pc:docMk/>
          <pc:sldMk cId="1333743469" sldId="2145707035"/>
        </pc:sldMkLst>
        <pc:spChg chg="mod">
          <ac:chgData name="DeSantis, Candice" userId="S::candice.desantis@tea.texas.gov::ebf7425b-4c1c-4725-9788-d1206430aedf" providerId="AD" clId="Web-{2F00A4A4-18F5-3F32-3AC9-3B5062F75C07}" dt="2024-07-11T17:36:43.351" v="60" actId="20577"/>
          <ac:spMkLst>
            <pc:docMk/>
            <pc:sldMk cId="1333743469" sldId="2145707035"/>
            <ac:spMk id="3" creationId="{06942845-BD5A-42C5-A5C4-13339DD507AB}"/>
          </ac:spMkLst>
        </pc:spChg>
      </pc:sldChg>
      <pc:sldChg chg="modCm">
        <pc:chgData name="DeSantis, Candice" userId="S::candice.desantis@tea.texas.gov::ebf7425b-4c1c-4725-9788-d1206430aedf" providerId="AD" clId="Web-{2F00A4A4-18F5-3F32-3AC9-3B5062F75C07}" dt="2024-07-11T17:40:24.032" v="122"/>
        <pc:sldMkLst>
          <pc:docMk/>
          <pc:sldMk cId="3412800424" sldId="2145707088"/>
        </pc:sldMkLst>
        <pc:extLst>
          <p:ext xmlns:p="http://schemas.openxmlformats.org/presentationml/2006/main" uri="{D6D511B9-2390-475A-947B-AFAB55BFBCF1}">
            <pc226:cmChg xmlns:pc226="http://schemas.microsoft.com/office/powerpoint/2022/06/main/command" chg="">
              <pc226:chgData name="DeSantis, Candice" userId="S::candice.desantis@tea.texas.gov::ebf7425b-4c1c-4725-9788-d1206430aedf" providerId="AD" clId="Web-{2F00A4A4-18F5-3F32-3AC9-3B5062F75C07}" dt="2024-07-11T17:40:24.032" v="122"/>
              <pc2:cmMkLst xmlns:pc2="http://schemas.microsoft.com/office/powerpoint/2019/9/main/command">
                <pc:docMk/>
                <pc:sldMk cId="3412800424" sldId="2145707088"/>
                <pc2:cmMk id="{71003C4B-73F7-4F6D-9C88-1EFE63CF5006}"/>
              </pc2:cmMkLst>
              <pc226:cmRplyChg chg="add">
                <pc226:chgData name="DeSantis, Candice" userId="S::candice.desantis@tea.texas.gov::ebf7425b-4c1c-4725-9788-d1206430aedf" providerId="AD" clId="Web-{2F00A4A4-18F5-3F32-3AC9-3B5062F75C07}" dt="2024-07-11T17:40:24.032" v="122"/>
                <pc2:cmRplyMkLst xmlns:pc2="http://schemas.microsoft.com/office/powerpoint/2019/9/main/command">
                  <pc:docMk/>
                  <pc:sldMk cId="3412800424" sldId="2145707088"/>
                  <pc2:cmMk id="{71003C4B-73F7-4F6D-9C88-1EFE63CF5006}"/>
                  <pc2:cmRplyMk id="{956ABF05-3AC3-4837-B904-ED9DB5510754}"/>
                </pc2:cmRplyMkLst>
              </pc226:cmRplyChg>
            </pc226:cmChg>
          </p:ext>
        </pc:extLst>
      </pc:sldChg>
    </pc:docChg>
  </pc:docChgLst>
  <pc:docChgLst>
    <pc:chgData name="Johnson, Scott" userId="bec97677-f0c6-4bfb-b610-83dc74061801" providerId="ADAL" clId="{58E8FC8C-656D-428F-96DB-7C923FD84784}"/>
    <pc:docChg chg="undo custSel modSld">
      <pc:chgData name="Johnson, Scott" userId="bec97677-f0c6-4bfb-b610-83dc74061801" providerId="ADAL" clId="{58E8FC8C-656D-428F-96DB-7C923FD84784}" dt="2024-03-06T20:47:24.756" v="81"/>
      <pc:docMkLst>
        <pc:docMk/>
      </pc:docMkLst>
      <pc:sldChg chg="modSp mod addCm">
        <pc:chgData name="Johnson, Scott" userId="bec97677-f0c6-4bfb-b610-83dc74061801" providerId="ADAL" clId="{58E8FC8C-656D-428F-96DB-7C923FD84784}" dt="2024-03-06T20:43:24.301" v="56" actId="14100"/>
        <pc:sldMkLst>
          <pc:docMk/>
          <pc:sldMk cId="2972643837" sldId="1344"/>
        </pc:sldMkLst>
        <pc:spChg chg="mod">
          <ac:chgData name="Johnson, Scott" userId="bec97677-f0c6-4bfb-b610-83dc74061801" providerId="ADAL" clId="{58E8FC8C-656D-428F-96DB-7C923FD84784}" dt="2024-03-06T20:43:24.301" v="56" actId="14100"/>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3:08.374" v="55"/>
              <pc2:cmMkLst xmlns:pc2="http://schemas.microsoft.com/office/powerpoint/2019/9/main/command">
                <pc:docMk/>
                <pc:sldMk cId="2972643837" sldId="1344"/>
                <pc2:cmMk id="{63779EB3-83C4-4ADC-AC74-9437EB19677D}"/>
              </pc2:cmMkLst>
            </pc226:cmChg>
          </p:ext>
        </pc:extLst>
      </pc:sldChg>
      <pc:sldChg chg="addCm modCm">
        <pc:chgData name="Johnson, Scott" userId="bec97677-f0c6-4bfb-b610-83dc74061801" providerId="ADAL" clId="{58E8FC8C-656D-428F-96DB-7C923FD84784}" dt="2024-03-06T20:40:09.344" v="52"/>
        <pc:sldMkLst>
          <pc:docMk/>
          <pc:sldMk cId="3372854681" sldId="1345"/>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58E8FC8C-656D-428F-96DB-7C923FD84784}" dt="2024-03-06T20:40:09.344" v="52"/>
              <pc2:cmMkLst xmlns:pc2="http://schemas.microsoft.com/office/powerpoint/2019/9/main/command">
                <pc:docMk/>
                <pc:sldMk cId="3372854681" sldId="1345"/>
                <pc2:cmMk id="{F90B312E-B827-45B5-A98B-ECE29A50D802}"/>
              </pc2:cmMkLst>
            </pc226:cmChg>
          </p:ext>
        </pc:extLst>
      </pc:sldChg>
      <pc:sldChg chg="addCm">
        <pc:chgData name="Johnson, Scott" userId="bec97677-f0c6-4bfb-b610-83dc74061801" providerId="ADAL" clId="{58E8FC8C-656D-428F-96DB-7C923FD84784}" dt="2024-03-06T20:47:24.756" v="81"/>
        <pc:sldMkLst>
          <pc:docMk/>
          <pc:sldMk cId="729419198" sldId="2145706977"/>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7:24.756" v="81"/>
              <pc2:cmMkLst xmlns:pc2="http://schemas.microsoft.com/office/powerpoint/2019/9/main/command">
                <pc:docMk/>
                <pc:sldMk cId="729419198" sldId="2145706977"/>
                <pc2:cmMk id="{3BCD10A0-5C86-4F41-B36E-07668B0F8F11}"/>
              </pc2:cmMkLst>
            </pc226:cmChg>
          </p:ext>
        </pc:extLst>
      </pc:sldChg>
      <pc:sldChg chg="modSp mod">
        <pc:chgData name="Johnson, Scott" userId="bec97677-f0c6-4bfb-b610-83dc74061801" providerId="ADAL" clId="{58E8FC8C-656D-428F-96DB-7C923FD84784}" dt="2024-03-06T20:44:11.097" v="58" actId="20577"/>
        <pc:sldMkLst>
          <pc:docMk/>
          <pc:sldMk cId="524108509" sldId="2145706999"/>
        </pc:sldMkLst>
        <pc:spChg chg="mod">
          <ac:chgData name="Johnson, Scott" userId="bec97677-f0c6-4bfb-b610-83dc74061801" providerId="ADAL" clId="{58E8FC8C-656D-428F-96DB-7C923FD84784}" dt="2024-03-06T20:44:11.097" v="58" actId="20577"/>
          <ac:spMkLst>
            <pc:docMk/>
            <pc:sldMk cId="524108509" sldId="2145706999"/>
            <ac:spMk id="5" creationId="{B76F16D3-514B-0BA6-D18E-9F8D75E12EA5}"/>
          </ac:spMkLst>
        </pc:spChg>
      </pc:sldChg>
      <pc:sldChg chg="modSp mod">
        <pc:chgData name="Johnson, Scott" userId="bec97677-f0c6-4bfb-b610-83dc74061801" providerId="ADAL" clId="{58E8FC8C-656D-428F-96DB-7C923FD84784}" dt="2024-03-06T20:46:48.813" v="80" actId="20577"/>
        <pc:sldMkLst>
          <pc:docMk/>
          <pc:sldMk cId="3949786858" sldId="2145707000"/>
        </pc:sldMkLst>
        <pc:spChg chg="mod">
          <ac:chgData name="Johnson, Scott" userId="bec97677-f0c6-4bfb-b610-83dc74061801" providerId="ADAL" clId="{58E8FC8C-656D-428F-96DB-7C923FD84784}" dt="2024-03-06T20:46:48.813" v="80" actId="20577"/>
          <ac:spMkLst>
            <pc:docMk/>
            <pc:sldMk cId="3949786858" sldId="2145707000"/>
            <ac:spMk id="5" creationId="{E02B66A9-1259-08D2-2575-4570FC59B631}"/>
          </ac:spMkLst>
        </pc:spChg>
      </pc:sldChg>
      <pc:sldChg chg="modSp mod">
        <pc:chgData name="Johnson, Scott" userId="bec97677-f0c6-4bfb-b610-83dc74061801" providerId="ADAL" clId="{58E8FC8C-656D-428F-96DB-7C923FD84784}" dt="2024-03-06T20:33:45.275" v="42" actId="20577"/>
        <pc:sldMkLst>
          <pc:docMk/>
          <pc:sldMk cId="2901152464" sldId="2145707002"/>
        </pc:sldMkLst>
        <pc:spChg chg="mod">
          <ac:chgData name="Johnson, Scott" userId="bec97677-f0c6-4bfb-b610-83dc74061801" providerId="ADAL" clId="{58E8FC8C-656D-428F-96DB-7C923FD84784}" dt="2024-03-06T20:33:45.275" v="42" actId="20577"/>
          <ac:spMkLst>
            <pc:docMk/>
            <pc:sldMk cId="2901152464" sldId="2145707002"/>
            <ac:spMk id="2" creationId="{A9340FBA-B2B8-749B-6AD9-F86C2D3EA7D5}"/>
          </ac:spMkLst>
        </pc:spChg>
      </pc:sldChg>
      <pc:sldChg chg="addCm delCm">
        <pc:chgData name="Johnson, Scott" userId="bec97677-f0c6-4bfb-b610-83dc74061801" providerId="ADAL" clId="{58E8FC8C-656D-428F-96DB-7C923FD84784}" dt="2024-03-06T20:42:34.601" v="54"/>
        <pc:sldMkLst>
          <pc:docMk/>
          <pc:sldMk cId="1251650585" sldId="2145707006"/>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42:34.601" v="54"/>
              <pc2:cmMkLst xmlns:pc2="http://schemas.microsoft.com/office/powerpoint/2019/9/main/command">
                <pc:docMk/>
                <pc:sldMk cId="1251650585" sldId="2145707006"/>
                <pc2:cmMk id="{378DBCAA-F1EC-4EE0-8781-D62A9D5392A6}"/>
              </pc2:cmMkLst>
            </pc226:cmChg>
          </p:ext>
        </pc:extLst>
      </pc:sldChg>
      <pc:sldChg chg="addCm modCm">
        <pc:chgData name="Johnson, Scott" userId="bec97677-f0c6-4bfb-b610-83dc74061801" providerId="ADAL" clId="{58E8FC8C-656D-428F-96DB-7C923FD84784}" dt="2024-03-06T20:37:56.598" v="48"/>
        <pc:sldMkLst>
          <pc:docMk/>
          <pc:sldMk cId="1225866567" sldId="2145707007"/>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58E8FC8C-656D-428F-96DB-7C923FD84784}" dt="2024-03-06T20:37:56.598" v="48"/>
              <pc2:cmMkLst xmlns:pc2="http://schemas.microsoft.com/office/powerpoint/2019/9/main/command">
                <pc:docMk/>
                <pc:sldMk cId="1225866567" sldId="2145707007"/>
                <pc2:cmMk id="{7EC777EE-4AA1-4917-A381-27CE5D8ED1F0}"/>
              </pc2:cmMkLst>
            </pc226:cmChg>
          </p:ext>
        </pc:extLst>
      </pc:sldChg>
      <pc:sldChg chg="addCm delCm">
        <pc:chgData name="Johnson, Scott" userId="bec97677-f0c6-4bfb-b610-83dc74061801" providerId="ADAL" clId="{58E8FC8C-656D-428F-96DB-7C923FD84784}" dt="2024-03-06T20:37:25.031" v="47"/>
        <pc:sldMkLst>
          <pc:docMk/>
          <pc:sldMk cId="2359742548" sldId="2145707008"/>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37:25.031" v="47"/>
              <pc2:cmMkLst xmlns:pc2="http://schemas.microsoft.com/office/powerpoint/2019/9/main/command">
                <pc:docMk/>
                <pc:sldMk cId="2359742548" sldId="2145707008"/>
                <pc2:cmMk id="{43D6BBAB-9860-40E0-8BFF-1BCBCCB9FB1F}"/>
              </pc2:cmMkLst>
            </pc226:cmChg>
          </p:ext>
        </pc:extLst>
      </pc:sldChg>
      <pc:sldChg chg="addCm delCm">
        <pc:chgData name="Johnson, Scott" userId="bec97677-f0c6-4bfb-b610-83dc74061801" providerId="ADAL" clId="{58E8FC8C-656D-428F-96DB-7C923FD84784}" dt="2024-03-06T20:38:02.624" v="49"/>
        <pc:sldMkLst>
          <pc:docMk/>
          <pc:sldMk cId="4066764845" sldId="2145707011"/>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38:02.624" v="49"/>
              <pc2:cmMkLst xmlns:pc2="http://schemas.microsoft.com/office/powerpoint/2019/9/main/command">
                <pc:docMk/>
                <pc:sldMk cId="4066764845" sldId="2145707011"/>
                <pc2:cmMk id="{48673E3C-65F6-4861-B86D-D6E5D808DC3B}"/>
              </pc2:cmMkLst>
            </pc226:cmChg>
          </p:ext>
        </pc:extLst>
      </pc:sldChg>
      <pc:sldChg chg="addCm">
        <pc:chgData name="Johnson, Scott" userId="bec97677-f0c6-4bfb-b610-83dc74061801" providerId="ADAL" clId="{58E8FC8C-656D-428F-96DB-7C923FD84784}" dt="2024-03-06T20:41:12.850" v="53"/>
        <pc:sldMkLst>
          <pc:docMk/>
          <pc:sldMk cId="2720537754" sldId="2145707019"/>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1:12.850" v="53"/>
              <pc2:cmMkLst xmlns:pc2="http://schemas.microsoft.com/office/powerpoint/2019/9/main/command">
                <pc:docMk/>
                <pc:sldMk cId="2720537754" sldId="2145707019"/>
                <pc2:cmMk id="{4CD94FF3-196F-4C46-A08D-3E499E77DD97}"/>
              </pc2:cmMkLst>
            </pc226:cmChg>
          </p:ext>
        </pc:extLst>
      </pc:sldChg>
      <pc:sldChg chg="modSp mod addCm">
        <pc:chgData name="Johnson, Scott" userId="bec97677-f0c6-4bfb-b610-83dc74061801" providerId="ADAL" clId="{58E8FC8C-656D-428F-96DB-7C923FD84784}" dt="2024-03-06T20:45:36.653" v="69"/>
        <pc:sldMkLst>
          <pc:docMk/>
          <pc:sldMk cId="2283152010" sldId="2145707027"/>
        </pc:sldMkLst>
        <pc:spChg chg="mod">
          <ac:chgData name="Johnson, Scott" userId="bec97677-f0c6-4bfb-b610-83dc74061801" providerId="ADAL" clId="{58E8FC8C-656D-428F-96DB-7C923FD84784}" dt="2024-03-06T20:44:30.732" v="68" actId="1035"/>
          <ac:spMkLst>
            <pc:docMk/>
            <pc:sldMk cId="2283152010" sldId="2145707027"/>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5:36.653" v="69"/>
              <pc2:cmMkLst xmlns:pc2="http://schemas.microsoft.com/office/powerpoint/2019/9/main/command">
                <pc:docMk/>
                <pc:sldMk cId="2283152010" sldId="2145707027"/>
                <pc2:cmMk id="{C178CA95-131E-4260-8B10-3B10C30A7403}"/>
              </pc2:cmMkLst>
            </pc226:cmChg>
          </p:ext>
        </pc:extLst>
      </pc:sldChg>
      <pc:sldChg chg="modSp mod addCm">
        <pc:chgData name="Johnson, Scott" userId="bec97677-f0c6-4bfb-b610-83dc74061801" providerId="ADAL" clId="{58E8FC8C-656D-428F-96DB-7C923FD84784}" dt="2024-03-06T20:46:23.841" v="72"/>
        <pc:sldMkLst>
          <pc:docMk/>
          <pc:sldMk cId="3163166494" sldId="2145707028"/>
        </pc:sldMkLst>
        <pc:spChg chg="mod">
          <ac:chgData name="Johnson, Scott" userId="bec97677-f0c6-4bfb-b610-83dc74061801" providerId="ADAL" clId="{58E8FC8C-656D-428F-96DB-7C923FD84784}" dt="2024-03-06T20:45:55.920" v="71" actId="14"/>
          <ac:spMkLst>
            <pc:docMk/>
            <pc:sldMk cId="3163166494" sldId="2145707028"/>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6:23.841" v="72"/>
              <pc2:cmMkLst xmlns:pc2="http://schemas.microsoft.com/office/powerpoint/2019/9/main/command">
                <pc:docMk/>
                <pc:sldMk cId="3163166494" sldId="2145707028"/>
                <pc2:cmMk id="{83BB0DCC-13FA-4A8F-B6B8-37A1B1A6BB5A}"/>
              </pc2:cmMkLst>
            </pc226:cmChg>
          </p:ext>
        </pc:extLst>
      </pc:sldChg>
      <pc:sldChg chg="modSp mod">
        <pc:chgData name="Johnson, Scott" userId="bec97677-f0c6-4bfb-b610-83dc74061801" providerId="ADAL" clId="{58E8FC8C-656D-428F-96DB-7C923FD84784}" dt="2024-03-06T20:46:33.084" v="75" actId="20577"/>
        <pc:sldMkLst>
          <pc:docMk/>
          <pc:sldMk cId="36673807" sldId="2145707029"/>
        </pc:sldMkLst>
        <pc:spChg chg="mod">
          <ac:chgData name="Johnson, Scott" userId="bec97677-f0c6-4bfb-b610-83dc74061801" providerId="ADAL" clId="{58E8FC8C-656D-428F-96DB-7C923FD84784}" dt="2024-03-06T20:46:33.084" v="75" actId="20577"/>
          <ac:spMkLst>
            <pc:docMk/>
            <pc:sldMk cId="36673807" sldId="2145707029"/>
            <ac:spMk id="5" creationId="{B76F16D3-514B-0BA6-D18E-9F8D75E12EA5}"/>
          </ac:spMkLst>
        </pc:spChg>
      </pc:sldChg>
    </pc:docChg>
  </pc:docChgLst>
  <pc:docChgLst>
    <pc:chgData name="Ollervidez, Leticia" userId="S::leticia.ollervidez@tea.texas.gov::12ccd2a1-d554-4cac-b492-4e314c2b5f8f" providerId="AD" clId="Web-{6D891554-48B4-0AD5-04C2-469B10457D2B}"/>
    <pc:docChg chg="modSld">
      <pc:chgData name="Ollervidez, Leticia" userId="S::leticia.ollervidez@tea.texas.gov::12ccd2a1-d554-4cac-b492-4e314c2b5f8f" providerId="AD" clId="Web-{6D891554-48B4-0AD5-04C2-469B10457D2B}" dt="2024-07-11T16:49:31.669" v="9"/>
      <pc:docMkLst>
        <pc:docMk/>
      </pc:docMkLst>
      <pc:sldChg chg="addSp delSp modSp modCm">
        <pc:chgData name="Ollervidez, Leticia" userId="S::leticia.ollervidez@tea.texas.gov::12ccd2a1-d554-4cac-b492-4e314c2b5f8f" providerId="AD" clId="Web-{6D891554-48B4-0AD5-04C2-469B10457D2B}" dt="2024-07-11T16:49:31.669" v="9"/>
        <pc:sldMkLst>
          <pc:docMk/>
          <pc:sldMk cId="3860888699" sldId="2145706996"/>
        </pc:sldMkLst>
        <pc:picChg chg="add mod">
          <ac:chgData name="Ollervidez, Leticia" userId="S::leticia.ollervidez@tea.texas.gov::12ccd2a1-d554-4cac-b492-4e314c2b5f8f" providerId="AD" clId="Web-{6D891554-48B4-0AD5-04C2-469B10457D2B}" dt="2024-07-11T16:49:27.544" v="8" actId="1076"/>
          <ac:picMkLst>
            <pc:docMk/>
            <pc:sldMk cId="3860888699" sldId="2145706996"/>
            <ac:picMk id="2" creationId="{15189E35-1C59-4978-7AD7-490033AC2B61}"/>
          </ac:picMkLst>
        </pc:picChg>
        <pc:picChg chg="del">
          <ac:chgData name="Ollervidez, Leticia" userId="S::leticia.ollervidez@tea.texas.gov::12ccd2a1-d554-4cac-b492-4e314c2b5f8f" providerId="AD" clId="Web-{6D891554-48B4-0AD5-04C2-469B10457D2B}" dt="2024-07-11T16:49:24.481" v="6"/>
          <ac:picMkLst>
            <pc:docMk/>
            <pc:sldMk cId="3860888699" sldId="2145706996"/>
            <ac:picMk id="5" creationId="{B2427F48-EFA3-F55D-8EE2-D3496904A49B}"/>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6D891554-48B4-0AD5-04C2-469B10457D2B}" dt="2024-07-11T16:49:31.669" v="9"/>
              <pc2:cmMkLst xmlns:pc2="http://schemas.microsoft.com/office/powerpoint/2019/9/main/command">
                <pc:docMk/>
                <pc:sldMk cId="3860888699" sldId="2145706996"/>
                <pc2:cmMk id="{19EFA623-AABD-498E-8594-CDDC2B022ABC}"/>
              </pc2:cmMkLst>
              <pc226:cmRplyChg chg="add">
                <pc226:chgData name="Ollervidez, Leticia" userId="S::leticia.ollervidez@tea.texas.gov::12ccd2a1-d554-4cac-b492-4e314c2b5f8f" providerId="AD" clId="Web-{6D891554-48B4-0AD5-04C2-469B10457D2B}" dt="2024-07-11T16:49:31.669" v="9"/>
                <pc2:cmRplyMkLst xmlns:pc2="http://schemas.microsoft.com/office/powerpoint/2019/9/main/command">
                  <pc:docMk/>
                  <pc:sldMk cId="3860888699" sldId="2145706996"/>
                  <pc2:cmMk id="{19EFA623-AABD-498E-8594-CDDC2B022ABC}"/>
                  <pc2:cmRplyMk id="{F21DFDBD-81AE-48EE-B40F-B1FA052F5192}"/>
                </pc2:cmRplyMkLst>
              </pc226:cmRplyChg>
            </pc226:cmChg>
          </p:ext>
        </pc:extLst>
      </pc:sldChg>
      <pc:sldChg chg="addSp delSp modSp">
        <pc:chgData name="Ollervidez, Leticia" userId="S::leticia.ollervidez@tea.texas.gov::12ccd2a1-d554-4cac-b492-4e314c2b5f8f" providerId="AD" clId="Web-{6D891554-48B4-0AD5-04C2-469B10457D2B}" dt="2024-07-11T16:45:20.769" v="5" actId="1076"/>
        <pc:sldMkLst>
          <pc:docMk/>
          <pc:sldMk cId="295562779" sldId="2145707067"/>
        </pc:sldMkLst>
        <pc:picChg chg="add mod">
          <ac:chgData name="Ollervidez, Leticia" userId="S::leticia.ollervidez@tea.texas.gov::12ccd2a1-d554-4cac-b492-4e314c2b5f8f" providerId="AD" clId="Web-{6D891554-48B4-0AD5-04C2-469B10457D2B}" dt="2024-07-11T16:45:20.769" v="5" actId="1076"/>
          <ac:picMkLst>
            <pc:docMk/>
            <pc:sldMk cId="295562779" sldId="2145707067"/>
            <ac:picMk id="2" creationId="{B92A1C69-34A5-0139-9EC1-B509FA767B22}"/>
          </ac:picMkLst>
        </pc:picChg>
        <pc:picChg chg="del">
          <ac:chgData name="Ollervidez, Leticia" userId="S::leticia.ollervidez@tea.texas.gov::12ccd2a1-d554-4cac-b492-4e314c2b5f8f" providerId="AD" clId="Web-{6D891554-48B4-0AD5-04C2-469B10457D2B}" dt="2024-07-11T16:45:17.456" v="3"/>
          <ac:picMkLst>
            <pc:docMk/>
            <pc:sldMk cId="295562779" sldId="2145707067"/>
            <ac:picMk id="5" creationId="{1058288D-C8E6-AB80-788B-77CAC035ECB6}"/>
          </ac:picMkLst>
        </pc:picChg>
      </pc:sldChg>
      <pc:sldChg chg="addSp delSp modSp">
        <pc:chgData name="Ollervidez, Leticia" userId="S::leticia.ollervidez@tea.texas.gov::12ccd2a1-d554-4cac-b492-4e314c2b5f8f" providerId="AD" clId="Web-{6D891554-48B4-0AD5-04C2-469B10457D2B}" dt="2024-07-11T16:33:38.978" v="2" actId="1076"/>
        <pc:sldMkLst>
          <pc:docMk/>
          <pc:sldMk cId="1921171373" sldId="2145707068"/>
        </pc:sldMkLst>
        <pc:picChg chg="del">
          <ac:chgData name="Ollervidez, Leticia" userId="S::leticia.ollervidez@tea.texas.gov::12ccd2a1-d554-4cac-b492-4e314c2b5f8f" providerId="AD" clId="Web-{6D891554-48B4-0AD5-04C2-469B10457D2B}" dt="2024-07-11T16:33:34.088" v="0"/>
          <ac:picMkLst>
            <pc:docMk/>
            <pc:sldMk cId="1921171373" sldId="2145707068"/>
            <ac:picMk id="2" creationId="{A8B8344F-38B2-B940-9EE4-C6E42CF591C8}"/>
          </ac:picMkLst>
        </pc:picChg>
        <pc:picChg chg="add mod">
          <ac:chgData name="Ollervidez, Leticia" userId="S::leticia.ollervidez@tea.texas.gov::12ccd2a1-d554-4cac-b492-4e314c2b5f8f" providerId="AD" clId="Web-{6D891554-48B4-0AD5-04C2-469B10457D2B}" dt="2024-07-11T16:33:38.978" v="2" actId="1076"/>
          <ac:picMkLst>
            <pc:docMk/>
            <pc:sldMk cId="1921171373" sldId="2145707068"/>
            <ac:picMk id="5" creationId="{23C6EBBA-15D1-49A7-C84E-BEB1A7FBDAF1}"/>
          </ac:picMkLst>
        </pc:picChg>
      </pc:sldChg>
    </pc:docChg>
  </pc:docChgLst>
  <pc:docChgLst>
    <pc:chgData name="Johnson, Scott" userId="bec97677-f0c6-4bfb-b610-83dc74061801" providerId="ADAL" clId="{CBEC1B58-BF59-4DC9-86CF-BBA5C111FBE6}"/>
    <pc:docChg chg="delSld modSld">
      <pc:chgData name="Johnson, Scott" userId="bec97677-f0c6-4bfb-b610-83dc74061801" providerId="ADAL" clId="{CBEC1B58-BF59-4DC9-86CF-BBA5C111FBE6}" dt="2024-07-11T20:45:50.665" v="2" actId="47"/>
      <pc:docMkLst>
        <pc:docMk/>
      </pc:docMkLst>
      <pc:sldChg chg="modSp mod addCm">
        <pc:chgData name="Johnson, Scott" userId="bec97677-f0c6-4bfb-b610-83dc74061801" providerId="ADAL" clId="{CBEC1B58-BF59-4DC9-86CF-BBA5C111FBE6}" dt="2024-07-11T20:45:42.343" v="1"/>
        <pc:sldMkLst>
          <pc:docMk/>
          <pc:sldMk cId="2574992220" sldId="2145706922"/>
        </pc:sldMkLst>
        <pc:spChg chg="mod">
          <ac:chgData name="Johnson, Scott" userId="bec97677-f0c6-4bfb-b610-83dc74061801" providerId="ADAL" clId="{CBEC1B58-BF59-4DC9-86CF-BBA5C111FBE6}" dt="2024-07-11T20:45:36.845" v="0"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CBEC1B58-BF59-4DC9-86CF-BBA5C111FBE6}" dt="2024-07-11T20:45:42.343" v="1"/>
              <pc2:cmMkLst xmlns:pc2="http://schemas.microsoft.com/office/powerpoint/2019/9/main/command">
                <pc:docMk/>
                <pc:sldMk cId="2574992220" sldId="2145706922"/>
                <pc2:cmMk id="{AA9D1CA3-B009-4507-86BE-84FCFE839B15}"/>
              </pc2:cmMkLst>
            </pc226:cmChg>
          </p:ext>
        </pc:extLst>
      </pc:sldChg>
      <pc:sldChg chg="del">
        <pc:chgData name="Johnson, Scott" userId="bec97677-f0c6-4bfb-b610-83dc74061801" providerId="ADAL" clId="{CBEC1B58-BF59-4DC9-86CF-BBA5C111FBE6}" dt="2024-07-11T20:45:50.665" v="2" actId="47"/>
        <pc:sldMkLst>
          <pc:docMk/>
          <pc:sldMk cId="144353369" sldId="2145707009"/>
        </pc:sldMkLst>
      </pc:sldChg>
      <pc:sldChg chg="del">
        <pc:chgData name="Johnson, Scott" userId="bec97677-f0c6-4bfb-b610-83dc74061801" providerId="ADAL" clId="{CBEC1B58-BF59-4DC9-86CF-BBA5C111FBE6}" dt="2024-07-11T20:45:50.665" v="2" actId="47"/>
        <pc:sldMkLst>
          <pc:docMk/>
          <pc:sldMk cId="2078580751" sldId="2145707037"/>
        </pc:sldMkLst>
      </pc:sldChg>
    </pc:docChg>
  </pc:docChgLst>
  <pc:docChgLst>
    <pc:chgData name="Muffoletto, Jamie" userId="daf1e3c6-8137-448a-b141-d23049d419b5" providerId="ADAL" clId="{CAC954C2-468B-43FB-BE8B-E20ABAD5FDE1}"/>
    <pc:docChg chg="undo custSel addSld delSld modSld sldOrd">
      <pc:chgData name="Muffoletto, Jamie" userId="daf1e3c6-8137-448a-b141-d23049d419b5" providerId="ADAL" clId="{CAC954C2-468B-43FB-BE8B-E20ABAD5FDE1}" dt="2024-07-17T17:56:53.055" v="388"/>
      <pc:docMkLst>
        <pc:docMk/>
      </pc:docMkLst>
      <pc:sldChg chg="modCm">
        <pc:chgData name="Muffoletto, Jamie" userId="daf1e3c6-8137-448a-b141-d23049d419b5" providerId="ADAL" clId="{CAC954C2-468B-43FB-BE8B-E20ABAD5FDE1}" dt="2024-07-17T17:56:53.055" v="388"/>
        <pc:sldMkLst>
          <pc:docMk/>
          <pc:sldMk cId="101772985" sldId="430"/>
        </pc:sldMkLst>
        <pc:extLst>
          <p:ext xmlns:p="http://schemas.openxmlformats.org/presentationml/2006/main" uri="{D6D511B9-2390-475A-947B-AFAB55BFBCF1}">
            <pc226:cmChg xmlns:pc226="http://schemas.microsoft.com/office/powerpoint/2022/06/main/command" chg="mod modTsk">
              <pc226:chgData name="Muffoletto, Jamie" userId="daf1e3c6-8137-448a-b141-d23049d419b5" providerId="ADAL" clId="{CAC954C2-468B-43FB-BE8B-E20ABAD5FDE1}" dt="2024-07-17T17:56:53.055" v="388"/>
              <pc2:cmMkLst xmlns:pc2="http://schemas.microsoft.com/office/powerpoint/2019/9/main/command">
                <pc:docMk/>
                <pc:sldMk cId="101772985" sldId="430"/>
                <pc2:cmMk id="{66E45C86-E313-4B61-89BC-001E025DE534}"/>
              </pc2:cmMkLst>
              <pc226:cmRplyChg chg="add">
                <pc226:chgData name="Muffoletto, Jamie" userId="daf1e3c6-8137-448a-b141-d23049d419b5" providerId="ADAL" clId="{CAC954C2-468B-43FB-BE8B-E20ABAD5FDE1}" dt="2024-07-17T17:56:53.055" v="388"/>
                <pc2:cmRplyMkLst xmlns:pc2="http://schemas.microsoft.com/office/powerpoint/2019/9/main/command">
                  <pc:docMk/>
                  <pc:sldMk cId="101772985" sldId="430"/>
                  <pc2:cmMk id="{66E45C86-E313-4B61-89BC-001E025DE534}"/>
                  <pc2:cmRplyMk id="{84B78451-B8A3-4F02-8C57-D1D2F224F4BF}"/>
                </pc2:cmRplyMkLst>
              </pc226:cmRplyChg>
            </pc226:cmChg>
          </p:ext>
        </pc:extLst>
      </pc:sldChg>
      <pc:sldChg chg="addSp modSp mod modCm">
        <pc:chgData name="Muffoletto, Jamie" userId="daf1e3c6-8137-448a-b141-d23049d419b5" providerId="ADAL" clId="{CAC954C2-468B-43FB-BE8B-E20ABAD5FDE1}" dt="2024-07-08T17:01:35.114" v="175"/>
        <pc:sldMkLst>
          <pc:docMk/>
          <pc:sldMk cId="3860888699" sldId="2145706996"/>
        </pc:sldMkLst>
        <pc:picChg chg="add mod modCrop">
          <ac:chgData name="Muffoletto, Jamie" userId="daf1e3c6-8137-448a-b141-d23049d419b5" providerId="ADAL" clId="{CAC954C2-468B-43FB-BE8B-E20ABAD5FDE1}" dt="2024-07-08T17:00:51.645" v="173" actId="1076"/>
          <ac:picMkLst>
            <pc:docMk/>
            <pc:sldMk cId="3860888699" sldId="2145706996"/>
            <ac:picMk id="5" creationId="{B2427F48-EFA3-F55D-8EE2-D3496904A49B}"/>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01:35.114" v="175"/>
              <pc2:cmMkLst xmlns:pc2="http://schemas.microsoft.com/office/powerpoint/2019/9/main/command">
                <pc:docMk/>
                <pc:sldMk cId="3860888699" sldId="2145706996"/>
                <pc2:cmMk id="{78229B12-99EE-49CA-AB81-7A8796CE81C8}"/>
              </pc2:cmMkLst>
            </pc226:cmChg>
          </p:ext>
        </pc:extLst>
      </pc:sldChg>
      <pc:sldChg chg="modSp mod addCm">
        <pc:chgData name="Muffoletto, Jamie" userId="daf1e3c6-8137-448a-b141-d23049d419b5" providerId="ADAL" clId="{CAC954C2-468B-43FB-BE8B-E20ABAD5FDE1}" dt="2024-07-03T15:16:31.353" v="124"/>
        <pc:sldMkLst>
          <pc:docMk/>
          <pc:sldMk cId="2476851191" sldId="2145707030"/>
        </pc:sldMkLst>
        <pc:spChg chg="mod">
          <ac:chgData name="Muffoletto, Jamie" userId="daf1e3c6-8137-448a-b141-d23049d419b5" providerId="ADAL" clId="{CAC954C2-468B-43FB-BE8B-E20ABAD5FDE1}" dt="2024-07-03T15:14:48.330" v="123" actId="403"/>
          <ac:spMkLst>
            <pc:docMk/>
            <pc:sldMk cId="2476851191" sldId="2145707030"/>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CAC954C2-468B-43FB-BE8B-E20ABAD5FDE1}" dt="2024-07-03T15:16:31.353" v="124"/>
              <pc2:cmMkLst xmlns:pc2="http://schemas.microsoft.com/office/powerpoint/2019/9/main/command">
                <pc:docMk/>
                <pc:sldMk cId="2476851191" sldId="2145707030"/>
                <pc2:cmMk id="{7FD1AC69-0D32-4B7E-8996-5C884561990C}"/>
              </pc2:cmMkLst>
            </pc226:cmChg>
          </p:ext>
        </pc:extLst>
      </pc:sldChg>
      <pc:sldChg chg="addSp modSp mod modCm">
        <pc:chgData name="Muffoletto, Jamie" userId="daf1e3c6-8137-448a-b141-d23049d419b5" providerId="ADAL" clId="{CAC954C2-468B-43FB-BE8B-E20ABAD5FDE1}" dt="2024-07-08T17:05:02.099" v="179" actId="1076"/>
        <pc:sldMkLst>
          <pc:docMk/>
          <pc:sldMk cId="3679818529" sldId="2145707047"/>
        </pc:sldMkLst>
        <pc:picChg chg="add mod">
          <ac:chgData name="Muffoletto, Jamie" userId="daf1e3c6-8137-448a-b141-d23049d419b5" providerId="ADAL" clId="{CAC954C2-468B-43FB-BE8B-E20ABAD5FDE1}" dt="2024-07-08T17:05:02.099" v="179" actId="1076"/>
          <ac:picMkLst>
            <pc:docMk/>
            <pc:sldMk cId="3679818529" sldId="2145707047"/>
            <ac:picMk id="5" creationId="{E0E76057-8630-8A09-EBAE-7EF6506579CB}"/>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01:31.319" v="174"/>
              <pc2:cmMkLst xmlns:pc2="http://schemas.microsoft.com/office/powerpoint/2019/9/main/command">
                <pc:docMk/>
                <pc:sldMk cId="3679818529" sldId="2145707047"/>
                <pc2:cmMk id="{838874CF-B035-4715-B1BE-7EAEA503E648}"/>
              </pc2:cmMkLst>
            </pc226:cmChg>
          </p:ext>
        </pc:extLst>
      </pc:sldChg>
      <pc:sldChg chg="addSp modSp mod modCm">
        <pc:chgData name="Muffoletto, Jamie" userId="daf1e3c6-8137-448a-b141-d23049d419b5" providerId="ADAL" clId="{CAC954C2-468B-43FB-BE8B-E20ABAD5FDE1}" dt="2024-07-08T16:55:05.888" v="168"/>
        <pc:sldMkLst>
          <pc:docMk/>
          <pc:sldMk cId="2894020332" sldId="2145707051"/>
        </pc:sldMkLst>
        <pc:picChg chg="add mod">
          <ac:chgData name="Muffoletto, Jamie" userId="daf1e3c6-8137-448a-b141-d23049d419b5" providerId="ADAL" clId="{CAC954C2-468B-43FB-BE8B-E20ABAD5FDE1}" dt="2024-07-08T16:55:04.264" v="167" actId="1076"/>
          <ac:picMkLst>
            <pc:docMk/>
            <pc:sldMk cId="2894020332" sldId="2145707051"/>
            <ac:picMk id="5" creationId="{6CF3E68B-09D2-8118-7C1F-D71977F5B1FC}"/>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55:05.888" v="168"/>
              <pc2:cmMkLst xmlns:pc2="http://schemas.microsoft.com/office/powerpoint/2019/9/main/command">
                <pc:docMk/>
                <pc:sldMk cId="2894020332" sldId="2145707051"/>
                <pc2:cmMk id="{EA44CAEF-2490-44D2-83C1-169369CA83A9}"/>
              </pc2:cmMkLst>
            </pc226:cmChg>
          </p:ext>
        </pc:extLst>
      </pc:sldChg>
      <pc:sldChg chg="addSp modSp mod">
        <pc:chgData name="Muffoletto, Jamie" userId="daf1e3c6-8137-448a-b141-d23049d419b5" providerId="ADAL" clId="{CAC954C2-468B-43FB-BE8B-E20ABAD5FDE1}" dt="2024-07-08T20:10:46.807" v="367" actId="1076"/>
        <pc:sldMkLst>
          <pc:docMk/>
          <pc:sldMk cId="3885746185" sldId="2145707054"/>
        </pc:sldMkLst>
        <pc:picChg chg="add mod">
          <ac:chgData name="Muffoletto, Jamie" userId="daf1e3c6-8137-448a-b141-d23049d419b5" providerId="ADAL" clId="{CAC954C2-468B-43FB-BE8B-E20ABAD5FDE1}" dt="2024-07-08T20:10:46.807" v="367" actId="1076"/>
          <ac:picMkLst>
            <pc:docMk/>
            <pc:sldMk cId="3885746185" sldId="2145707054"/>
            <ac:picMk id="5" creationId="{14D90C21-09C6-6693-8E56-030E2CF2F3EA}"/>
          </ac:picMkLst>
        </pc:picChg>
      </pc:sldChg>
      <pc:sldChg chg="modCm">
        <pc:chgData name="Muffoletto, Jamie" userId="daf1e3c6-8137-448a-b141-d23049d419b5" providerId="ADAL" clId="{CAC954C2-468B-43FB-BE8B-E20ABAD5FDE1}" dt="2024-07-08T20:22:34.528" v="368"/>
        <pc:sldMkLst>
          <pc:docMk/>
          <pc:sldMk cId="1710821865" sldId="2145707055"/>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CAC954C2-468B-43FB-BE8B-E20ABAD5FDE1}" dt="2024-07-08T20:22:34.528" v="368"/>
              <pc2:cmMkLst xmlns:pc2="http://schemas.microsoft.com/office/powerpoint/2019/9/main/command">
                <pc:docMk/>
                <pc:sldMk cId="1710821865" sldId="2145707055"/>
                <pc2:cmMk id="{BAD03F61-782E-4C40-B983-E5BA05F847AE}"/>
              </pc2:cmMkLst>
              <pc226:cmRplyChg chg="add">
                <pc226:chgData name="Muffoletto, Jamie" userId="daf1e3c6-8137-448a-b141-d23049d419b5" providerId="ADAL" clId="{CAC954C2-468B-43FB-BE8B-E20ABAD5FDE1}" dt="2024-07-08T20:22:34.528" v="368"/>
                <pc2:cmRplyMkLst xmlns:pc2="http://schemas.microsoft.com/office/powerpoint/2019/9/main/command">
                  <pc:docMk/>
                  <pc:sldMk cId="1710821865" sldId="2145707055"/>
                  <pc2:cmMk id="{BAD03F61-782E-4C40-B983-E5BA05F847AE}"/>
                  <pc2:cmRplyMk id="{50856AF0-A4F2-4914-9AFD-6461C8B6C454}"/>
                </pc2:cmRplyMkLst>
              </pc226:cmRplyChg>
            </pc226:cmChg>
          </p:ext>
        </pc:extLst>
      </pc:sldChg>
      <pc:sldChg chg="modSp mod">
        <pc:chgData name="Muffoletto, Jamie" userId="daf1e3c6-8137-448a-b141-d23049d419b5" providerId="ADAL" clId="{CAC954C2-468B-43FB-BE8B-E20ABAD5FDE1}" dt="2024-07-08T19:38:06.442" v="341" actId="1076"/>
        <pc:sldMkLst>
          <pc:docMk/>
          <pc:sldMk cId="2750548691" sldId="2145707056"/>
        </pc:sldMkLst>
        <pc:picChg chg="mod">
          <ac:chgData name="Muffoletto, Jamie" userId="daf1e3c6-8137-448a-b141-d23049d419b5" providerId="ADAL" clId="{CAC954C2-468B-43FB-BE8B-E20ABAD5FDE1}" dt="2024-07-08T19:38:06.442" v="341" actId="1076"/>
          <ac:picMkLst>
            <pc:docMk/>
            <pc:sldMk cId="2750548691" sldId="2145707056"/>
            <ac:picMk id="2" creationId="{D9B9E1F8-D1E3-9AAB-BBE6-44E63776839F}"/>
          </ac:picMkLst>
        </pc:picChg>
      </pc:sldChg>
      <pc:sldChg chg="addSp modSp mod ord modCm">
        <pc:chgData name="Muffoletto, Jamie" userId="daf1e3c6-8137-448a-b141-d23049d419b5" providerId="ADAL" clId="{CAC954C2-468B-43FB-BE8B-E20ABAD5FDE1}" dt="2024-07-08T16:36:47.681" v="153"/>
        <pc:sldMkLst>
          <pc:docMk/>
          <pc:sldMk cId="2580323206" sldId="2145707064"/>
        </pc:sldMkLst>
        <pc:picChg chg="add mod">
          <ac:chgData name="Muffoletto, Jamie" userId="daf1e3c6-8137-448a-b141-d23049d419b5" providerId="ADAL" clId="{CAC954C2-468B-43FB-BE8B-E20ABAD5FDE1}" dt="2024-07-08T16:33:00.463" v="135" actId="1076"/>
          <ac:picMkLst>
            <pc:docMk/>
            <pc:sldMk cId="2580323206" sldId="2145707064"/>
            <ac:picMk id="5" creationId="{A205806B-C353-9FC5-A313-129AE6F4FEBC}"/>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33:50.234" v="140"/>
              <pc2:cmMkLst xmlns:pc2="http://schemas.microsoft.com/office/powerpoint/2019/9/main/command">
                <pc:docMk/>
                <pc:sldMk cId="2580323206" sldId="2145707064"/>
                <pc2:cmMk id="{355292A1-3896-4AE2-9403-21FDCCEC305E}"/>
              </pc2:cmMkLst>
            </pc226:cmChg>
          </p:ext>
        </pc:extLst>
      </pc:sldChg>
      <pc:sldChg chg="addSp delSp modSp mod addCm delCm modCm">
        <pc:chgData name="Muffoletto, Jamie" userId="daf1e3c6-8137-448a-b141-d23049d419b5" providerId="ADAL" clId="{CAC954C2-468B-43FB-BE8B-E20ABAD5FDE1}" dt="2024-07-08T16:37:31.161" v="154"/>
        <pc:sldMkLst>
          <pc:docMk/>
          <pc:sldMk cId="4082293692" sldId="2145707065"/>
        </pc:sldMkLst>
        <pc:picChg chg="add del mod">
          <ac:chgData name="Muffoletto, Jamie" userId="daf1e3c6-8137-448a-b141-d23049d419b5" providerId="ADAL" clId="{CAC954C2-468B-43FB-BE8B-E20ABAD5FDE1}" dt="2024-07-08T16:36:21.056" v="145" actId="478"/>
          <ac:picMkLst>
            <pc:docMk/>
            <pc:sldMk cId="4082293692" sldId="2145707065"/>
            <ac:picMk id="5" creationId="{54942184-5D71-4152-B94A-B391E9655055}"/>
          </ac:picMkLst>
        </pc:picChg>
        <pc:picChg chg="add mod">
          <ac:chgData name="Muffoletto, Jamie" userId="daf1e3c6-8137-448a-b141-d23049d419b5" providerId="ADAL" clId="{CAC954C2-468B-43FB-BE8B-E20ABAD5FDE1}" dt="2024-07-08T16:36:35.507" v="149" actId="1076"/>
          <ac:picMkLst>
            <pc:docMk/>
            <pc:sldMk cId="4082293692" sldId="2145707065"/>
            <ac:picMk id="7" creationId="{34ECE184-5EB3-6031-D061-2F52ED11E0CA}"/>
          </ac:picMkLst>
        </pc:pic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CAC954C2-468B-43FB-BE8B-E20ABAD5FDE1}" dt="2024-07-08T16:37:31.161" v="154"/>
              <pc2:cmMkLst xmlns:pc2="http://schemas.microsoft.com/office/powerpoint/2019/9/main/command">
                <pc:docMk/>
                <pc:sldMk cId="4082293692" sldId="2145707065"/>
                <pc2:cmMk id="{40443C0E-8A65-4537-8B88-96AA8ADA88E2}"/>
              </pc2:cmMkLst>
            </pc226:cmChg>
            <pc226:cmChg xmlns:pc226="http://schemas.microsoft.com/office/powerpoint/2022/06/main/command" chg="del">
              <pc226:chgData name="Muffoletto, Jamie" userId="daf1e3c6-8137-448a-b141-d23049d419b5" providerId="ADAL" clId="{CAC954C2-468B-43FB-BE8B-E20ABAD5FDE1}" dt="2024-07-08T16:36:17.397" v="143"/>
              <pc2:cmMkLst xmlns:pc2="http://schemas.microsoft.com/office/powerpoint/2019/9/main/command">
                <pc:docMk/>
                <pc:sldMk cId="4082293692" sldId="2145707065"/>
                <pc2:cmMk id="{595E177A-29D5-41B2-BD28-DA5A90908EFE}"/>
              </pc2:cmMkLst>
            </pc226:cmChg>
            <pc226:cmChg xmlns:pc226="http://schemas.microsoft.com/office/powerpoint/2022/06/main/command" chg="del mod modRxn">
              <pc226:chgData name="Muffoletto, Jamie" userId="daf1e3c6-8137-448a-b141-d23049d419b5" providerId="ADAL" clId="{CAC954C2-468B-43FB-BE8B-E20ABAD5FDE1}" dt="2024-07-08T16:36:19.323" v="144"/>
              <pc2:cmMkLst xmlns:pc2="http://schemas.microsoft.com/office/powerpoint/2019/9/main/command">
                <pc:docMk/>
                <pc:sldMk cId="4082293692" sldId="2145707065"/>
                <pc2:cmMk id="{E3E684B6-13ED-4408-852D-5C3E8DB9DF33}"/>
              </pc2:cmMkLst>
            </pc226:cmChg>
          </p:ext>
        </pc:extLst>
      </pc:sldChg>
      <pc:sldChg chg="addSp modSp mod modCm">
        <pc:chgData name="Muffoletto, Jamie" userId="daf1e3c6-8137-448a-b141-d23049d419b5" providerId="ADAL" clId="{CAC954C2-468B-43FB-BE8B-E20ABAD5FDE1}" dt="2024-07-08T16:51:44.451" v="164"/>
        <pc:sldMkLst>
          <pc:docMk/>
          <pc:sldMk cId="295562779" sldId="2145707067"/>
        </pc:sldMkLst>
        <pc:picChg chg="add mod">
          <ac:chgData name="Muffoletto, Jamie" userId="daf1e3c6-8137-448a-b141-d23049d419b5" providerId="ADAL" clId="{CAC954C2-468B-43FB-BE8B-E20ABAD5FDE1}" dt="2024-07-08T16:51:37.999" v="163" actId="1076"/>
          <ac:picMkLst>
            <pc:docMk/>
            <pc:sldMk cId="295562779" sldId="2145707067"/>
            <ac:picMk id="5" creationId="{1058288D-C8E6-AB80-788B-77CAC035ECB6}"/>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51:44.451" v="164"/>
              <pc2:cmMkLst xmlns:pc2="http://schemas.microsoft.com/office/powerpoint/2019/9/main/command">
                <pc:docMk/>
                <pc:sldMk cId="295562779" sldId="2145707067"/>
                <pc2:cmMk id="{1C24B34D-18CC-47F8-B334-9E01377C1811}"/>
              </pc2:cmMkLst>
            </pc226:cmChg>
          </p:ext>
        </pc:extLst>
      </pc:sldChg>
      <pc:sldChg chg="addSp modSp mod modCm">
        <pc:chgData name="Muffoletto, Jamie" userId="daf1e3c6-8137-448a-b141-d23049d419b5" providerId="ADAL" clId="{CAC954C2-468B-43FB-BE8B-E20ABAD5FDE1}" dt="2024-07-08T16:42:04.457" v="159"/>
        <pc:sldMkLst>
          <pc:docMk/>
          <pc:sldMk cId="1921171373" sldId="2145707068"/>
        </pc:sldMkLst>
        <pc:picChg chg="add mod">
          <ac:chgData name="Muffoletto, Jamie" userId="daf1e3c6-8137-448a-b141-d23049d419b5" providerId="ADAL" clId="{CAC954C2-468B-43FB-BE8B-E20ABAD5FDE1}" dt="2024-07-08T16:42:00.594" v="158" actId="1076"/>
          <ac:picMkLst>
            <pc:docMk/>
            <pc:sldMk cId="1921171373" sldId="2145707068"/>
            <ac:picMk id="5" creationId="{5C1D4A5C-0C52-8F34-58EA-E2E80289E245}"/>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42:04.457" v="159"/>
              <pc2:cmMkLst xmlns:pc2="http://schemas.microsoft.com/office/powerpoint/2019/9/main/command">
                <pc:docMk/>
                <pc:sldMk cId="1921171373" sldId="2145707068"/>
                <pc2:cmMk id="{D12AB8C4-6F9B-4D59-99CB-DA8158E75451}"/>
              </pc2:cmMkLst>
            </pc226:cmChg>
          </p:ext>
        </pc:extLst>
      </pc:sldChg>
      <pc:sldChg chg="addSp modSp mod modCm">
        <pc:chgData name="Muffoletto, Jamie" userId="daf1e3c6-8137-448a-b141-d23049d419b5" providerId="ADAL" clId="{CAC954C2-468B-43FB-BE8B-E20ABAD5FDE1}" dt="2024-07-08T16:29:40.007" v="131"/>
        <pc:sldMkLst>
          <pc:docMk/>
          <pc:sldMk cId="3959432198" sldId="2145707069"/>
        </pc:sldMkLst>
        <pc:picChg chg="add mod">
          <ac:chgData name="Muffoletto, Jamie" userId="daf1e3c6-8137-448a-b141-d23049d419b5" providerId="ADAL" clId="{CAC954C2-468B-43FB-BE8B-E20ABAD5FDE1}" dt="2024-07-08T16:29:35.723" v="130" actId="1076"/>
          <ac:picMkLst>
            <pc:docMk/>
            <pc:sldMk cId="3959432198" sldId="2145707069"/>
            <ac:picMk id="5" creationId="{DBF1E564-47F0-14AB-79B0-B5A6AA5D0589}"/>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29:40.007" v="131"/>
              <pc2:cmMkLst xmlns:pc2="http://schemas.microsoft.com/office/powerpoint/2019/9/main/command">
                <pc:docMk/>
                <pc:sldMk cId="3959432198" sldId="2145707069"/>
                <pc2:cmMk id="{327E1699-E9C8-4A83-89A3-4B7063A151F9}"/>
              </pc2:cmMkLst>
            </pc226:cmChg>
          </p:ext>
        </pc:extLst>
      </pc:sldChg>
      <pc:sldChg chg="modCm">
        <pc:chgData name="Muffoletto, Jamie" userId="daf1e3c6-8137-448a-b141-d23049d419b5" providerId="ADAL" clId="{CAC954C2-468B-43FB-BE8B-E20ABAD5FDE1}" dt="2024-07-08T20:23:04.700" v="369"/>
        <pc:sldMkLst>
          <pc:docMk/>
          <pc:sldMk cId="2124678847" sldId="2145707070"/>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CAC954C2-468B-43FB-BE8B-E20ABAD5FDE1}" dt="2024-07-08T20:23:04.700" v="369"/>
              <pc2:cmMkLst xmlns:pc2="http://schemas.microsoft.com/office/powerpoint/2019/9/main/command">
                <pc:docMk/>
                <pc:sldMk cId="2124678847" sldId="2145707070"/>
                <pc2:cmMk id="{F85A474A-8523-4DC9-B08B-1905038B4929}"/>
              </pc2:cmMkLst>
              <pc226:cmRplyChg chg="add">
                <pc226:chgData name="Muffoletto, Jamie" userId="daf1e3c6-8137-448a-b141-d23049d419b5" providerId="ADAL" clId="{CAC954C2-468B-43FB-BE8B-E20ABAD5FDE1}" dt="2024-07-08T20:23:04.700" v="369"/>
                <pc2:cmRplyMkLst xmlns:pc2="http://schemas.microsoft.com/office/powerpoint/2019/9/main/command">
                  <pc:docMk/>
                  <pc:sldMk cId="2124678847" sldId="2145707070"/>
                  <pc2:cmMk id="{F85A474A-8523-4DC9-B08B-1905038B4929}"/>
                  <pc2:cmRplyMk id="{24414EE4-BE2B-4B16-8976-52F32A202C9C}"/>
                </pc2:cmRplyMkLst>
              </pc226:cmRplyChg>
            </pc226:cmChg>
          </p:ext>
        </pc:extLst>
      </pc:sldChg>
      <pc:sldChg chg="addSp delSp modSp mod modCm">
        <pc:chgData name="Muffoletto, Jamie" userId="daf1e3c6-8137-448a-b141-d23049d419b5" providerId="ADAL" clId="{CAC954C2-468B-43FB-BE8B-E20ABAD5FDE1}" dt="2024-07-08T18:10:57.095" v="228" actId="1076"/>
        <pc:sldMkLst>
          <pc:docMk/>
          <pc:sldMk cId="2911122049" sldId="2145707071"/>
        </pc:sldMkLst>
        <pc:picChg chg="add del mod">
          <ac:chgData name="Muffoletto, Jamie" userId="daf1e3c6-8137-448a-b141-d23049d419b5" providerId="ADAL" clId="{CAC954C2-468B-43FB-BE8B-E20ABAD5FDE1}" dt="2024-07-08T18:00:09.411" v="216" actId="478"/>
          <ac:picMkLst>
            <pc:docMk/>
            <pc:sldMk cId="2911122049" sldId="2145707071"/>
            <ac:picMk id="5" creationId="{1C3EDC9C-EB4B-7A70-B23E-49B8F69C3A6C}"/>
          </ac:picMkLst>
        </pc:picChg>
        <pc:picChg chg="add del mod">
          <ac:chgData name="Muffoletto, Jamie" userId="daf1e3c6-8137-448a-b141-d23049d419b5" providerId="ADAL" clId="{CAC954C2-468B-43FB-BE8B-E20ABAD5FDE1}" dt="2024-07-08T18:01:20.033" v="223" actId="21"/>
          <ac:picMkLst>
            <pc:docMk/>
            <pc:sldMk cId="2911122049" sldId="2145707071"/>
            <ac:picMk id="6" creationId="{58013019-37AC-21FE-7001-A406ECC52132}"/>
          </ac:picMkLst>
        </pc:picChg>
        <pc:picChg chg="add mod">
          <ac:chgData name="Muffoletto, Jamie" userId="daf1e3c6-8137-448a-b141-d23049d419b5" providerId="ADAL" clId="{CAC954C2-468B-43FB-BE8B-E20ABAD5FDE1}" dt="2024-07-08T18:10:57.095" v="228" actId="1076"/>
          <ac:picMkLst>
            <pc:docMk/>
            <pc:sldMk cId="2911122049" sldId="2145707071"/>
            <ac:picMk id="9" creationId="{90198B08-276C-6696-BBD0-F5E3C6C409CF}"/>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8:01:01.925" v="222"/>
              <pc2:cmMkLst xmlns:pc2="http://schemas.microsoft.com/office/powerpoint/2019/9/main/command">
                <pc:docMk/>
                <pc:sldMk cId="2911122049" sldId="2145707071"/>
                <pc2:cmMk id="{C940E9F0-5B2E-497D-8D7B-E48ADF8992CF}"/>
              </pc2:cmMkLst>
            </pc226:cmChg>
          </p:ext>
        </pc:extLst>
      </pc:sldChg>
      <pc:sldChg chg="addSp modSp mod">
        <pc:chgData name="Muffoletto, Jamie" userId="daf1e3c6-8137-448a-b141-d23049d419b5" providerId="ADAL" clId="{CAC954C2-468B-43FB-BE8B-E20ABAD5FDE1}" dt="2024-07-08T20:04:54.454" v="363" actId="1076"/>
        <pc:sldMkLst>
          <pc:docMk/>
          <pc:sldMk cId="3694073868" sldId="2145707072"/>
        </pc:sldMkLst>
        <pc:picChg chg="add mod">
          <ac:chgData name="Muffoletto, Jamie" userId="daf1e3c6-8137-448a-b141-d23049d419b5" providerId="ADAL" clId="{CAC954C2-468B-43FB-BE8B-E20ABAD5FDE1}" dt="2024-07-08T20:04:54.454" v="363" actId="1076"/>
          <ac:picMkLst>
            <pc:docMk/>
            <pc:sldMk cId="3694073868" sldId="2145707072"/>
            <ac:picMk id="5" creationId="{A0208E3B-A1F5-73F5-731C-6A3EA4118DFE}"/>
          </ac:picMkLst>
        </pc:picChg>
      </pc:sldChg>
      <pc:sldChg chg="addSp modSp mod modCm">
        <pc:chgData name="Muffoletto, Jamie" userId="daf1e3c6-8137-448a-b141-d23049d419b5" providerId="ADAL" clId="{CAC954C2-468B-43FB-BE8B-E20ABAD5FDE1}" dt="2024-07-08T20:00:31.232" v="359"/>
        <pc:sldMkLst>
          <pc:docMk/>
          <pc:sldMk cId="3219920682" sldId="2145707073"/>
        </pc:sldMkLst>
        <pc:picChg chg="add mod">
          <ac:chgData name="Muffoletto, Jamie" userId="daf1e3c6-8137-448a-b141-d23049d419b5" providerId="ADAL" clId="{CAC954C2-468B-43FB-BE8B-E20ABAD5FDE1}" dt="2024-07-08T20:00:29.007" v="358" actId="1076"/>
          <ac:picMkLst>
            <pc:docMk/>
            <pc:sldMk cId="3219920682" sldId="2145707073"/>
            <ac:picMk id="5" creationId="{AC9917FC-A35A-C04B-7EEA-71227CACF077}"/>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20:00:31.232" v="359"/>
              <pc2:cmMkLst xmlns:pc2="http://schemas.microsoft.com/office/powerpoint/2019/9/main/command">
                <pc:docMk/>
                <pc:sldMk cId="3219920682" sldId="2145707073"/>
                <pc2:cmMk id="{281B5AB7-4BC7-480E-97F8-1056D43443FC}"/>
              </pc2:cmMkLst>
            </pc226:cmChg>
          </p:ext>
        </pc:extLst>
      </pc:sldChg>
      <pc:sldChg chg="addSp modSp mod modCm">
        <pc:chgData name="Muffoletto, Jamie" userId="daf1e3c6-8137-448a-b141-d23049d419b5" providerId="ADAL" clId="{CAC954C2-468B-43FB-BE8B-E20ABAD5FDE1}" dt="2024-07-08T19:56:51.607" v="354"/>
        <pc:sldMkLst>
          <pc:docMk/>
          <pc:sldMk cId="4067723806" sldId="2145707074"/>
        </pc:sldMkLst>
        <pc:picChg chg="add mod">
          <ac:chgData name="Muffoletto, Jamie" userId="daf1e3c6-8137-448a-b141-d23049d419b5" providerId="ADAL" clId="{CAC954C2-468B-43FB-BE8B-E20ABAD5FDE1}" dt="2024-07-08T19:56:46.884" v="353" actId="1076"/>
          <ac:picMkLst>
            <pc:docMk/>
            <pc:sldMk cId="4067723806" sldId="2145707074"/>
            <ac:picMk id="5" creationId="{748655D5-AB94-AB68-8495-F8893649AC63}"/>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56:51.607" v="354"/>
              <pc2:cmMkLst xmlns:pc2="http://schemas.microsoft.com/office/powerpoint/2019/9/main/command">
                <pc:docMk/>
                <pc:sldMk cId="4067723806" sldId="2145707074"/>
                <pc2:cmMk id="{B67092CC-CBFD-4256-8B4A-38513CEBB700}"/>
              </pc2:cmMkLst>
            </pc226:cmChg>
          </p:ext>
        </pc:extLst>
      </pc:sldChg>
      <pc:sldChg chg="addSp modSp mod modCm">
        <pc:chgData name="Muffoletto, Jamie" userId="daf1e3c6-8137-448a-b141-d23049d419b5" providerId="ADAL" clId="{CAC954C2-468B-43FB-BE8B-E20ABAD5FDE1}" dt="2024-07-08T19:54:54.793" v="348"/>
        <pc:sldMkLst>
          <pc:docMk/>
          <pc:sldMk cId="1192672315" sldId="2145707075"/>
        </pc:sldMkLst>
        <pc:picChg chg="add mod">
          <ac:chgData name="Muffoletto, Jamie" userId="daf1e3c6-8137-448a-b141-d23049d419b5" providerId="ADAL" clId="{CAC954C2-468B-43FB-BE8B-E20ABAD5FDE1}" dt="2024-07-08T19:54:49.260" v="347" actId="1076"/>
          <ac:picMkLst>
            <pc:docMk/>
            <pc:sldMk cId="1192672315" sldId="2145707075"/>
            <ac:picMk id="5" creationId="{CAEE65F3-C893-7944-69E2-FA0566EDD388}"/>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54:54.793" v="348"/>
              <pc2:cmMkLst xmlns:pc2="http://schemas.microsoft.com/office/powerpoint/2019/9/main/command">
                <pc:docMk/>
                <pc:sldMk cId="1192672315" sldId="2145707075"/>
                <pc2:cmMk id="{5622ECF4-B526-425A-8C4C-139B3CC073E8}"/>
              </pc2:cmMkLst>
            </pc226:cmChg>
          </p:ext>
        </pc:extLst>
      </pc:sldChg>
      <pc:sldChg chg="addSp modSp mod">
        <pc:chgData name="Muffoletto, Jamie" userId="daf1e3c6-8137-448a-b141-d23049d419b5" providerId="ADAL" clId="{CAC954C2-468B-43FB-BE8B-E20ABAD5FDE1}" dt="2024-07-08T20:30:21.340" v="373" actId="1076"/>
        <pc:sldMkLst>
          <pc:docMk/>
          <pc:sldMk cId="2386970986" sldId="2145707076"/>
        </pc:sldMkLst>
        <pc:picChg chg="mod modCrop">
          <ac:chgData name="Muffoletto, Jamie" userId="daf1e3c6-8137-448a-b141-d23049d419b5" providerId="ADAL" clId="{CAC954C2-468B-43FB-BE8B-E20ABAD5FDE1}" dt="2024-07-08T20:30:21.340" v="373" actId="1076"/>
          <ac:picMkLst>
            <pc:docMk/>
            <pc:sldMk cId="2386970986" sldId="2145707076"/>
            <ac:picMk id="2" creationId="{47C266E8-A25C-5719-0812-203614EB7D76}"/>
          </ac:picMkLst>
        </pc:picChg>
        <pc:picChg chg="add mod">
          <ac:chgData name="Muffoletto, Jamie" userId="daf1e3c6-8137-448a-b141-d23049d419b5" providerId="ADAL" clId="{CAC954C2-468B-43FB-BE8B-E20ABAD5FDE1}" dt="2024-07-08T19:34:42.471" v="339" actId="1076"/>
          <ac:picMkLst>
            <pc:docMk/>
            <pc:sldMk cId="2386970986" sldId="2145707076"/>
            <ac:picMk id="5" creationId="{C62103AA-3ECA-33B6-E198-E3AB5D8ACC04}"/>
          </ac:picMkLst>
        </pc:picChg>
      </pc:sldChg>
      <pc:sldChg chg="addSp delSp modSp mod modCm">
        <pc:chgData name="Muffoletto, Jamie" userId="daf1e3c6-8137-448a-b141-d23049d419b5" providerId="ADAL" clId="{CAC954C2-468B-43FB-BE8B-E20ABAD5FDE1}" dt="2024-07-08T19:32:05.972" v="333"/>
        <pc:sldMkLst>
          <pc:docMk/>
          <pc:sldMk cId="3165157170" sldId="2145707077"/>
        </pc:sldMkLst>
        <pc:spChg chg="mod">
          <ac:chgData name="Muffoletto, Jamie" userId="daf1e3c6-8137-448a-b141-d23049d419b5" providerId="ADAL" clId="{CAC954C2-468B-43FB-BE8B-E20ABAD5FDE1}" dt="2024-07-08T19:31:05.486" v="326" actId="20577"/>
          <ac:spMkLst>
            <pc:docMk/>
            <pc:sldMk cId="3165157170" sldId="2145707077"/>
            <ac:spMk id="4" creationId="{99DE6283-5174-3171-763D-118BFC467778}"/>
          </ac:spMkLst>
        </pc:spChg>
        <pc:picChg chg="add del mod">
          <ac:chgData name="Muffoletto, Jamie" userId="daf1e3c6-8137-448a-b141-d23049d419b5" providerId="ADAL" clId="{CAC954C2-468B-43FB-BE8B-E20ABAD5FDE1}" dt="2024-07-08T19:31:08.321" v="327" actId="478"/>
          <ac:picMkLst>
            <pc:docMk/>
            <pc:sldMk cId="3165157170" sldId="2145707077"/>
            <ac:picMk id="5" creationId="{23B19B2C-E37E-C7E9-08FB-09B990C51077}"/>
          </ac:picMkLst>
        </pc:picChg>
        <pc:picChg chg="add del mod">
          <ac:chgData name="Muffoletto, Jamie" userId="daf1e3c6-8137-448a-b141-d23049d419b5" providerId="ADAL" clId="{CAC954C2-468B-43FB-BE8B-E20ABAD5FDE1}" dt="2024-07-08T19:31:10.920" v="328" actId="478"/>
          <ac:picMkLst>
            <pc:docMk/>
            <pc:sldMk cId="3165157170" sldId="2145707077"/>
            <ac:picMk id="7" creationId="{2F1EE853-52CD-1968-0EF1-DD1D59EEAEB9}"/>
          </ac:picMkLst>
        </pc:picChg>
        <pc:picChg chg="add mod">
          <ac:chgData name="Muffoletto, Jamie" userId="daf1e3c6-8137-448a-b141-d23049d419b5" providerId="ADAL" clId="{CAC954C2-468B-43FB-BE8B-E20ABAD5FDE1}" dt="2024-07-08T19:31:37.662" v="332" actId="1076"/>
          <ac:picMkLst>
            <pc:docMk/>
            <pc:sldMk cId="3165157170" sldId="2145707077"/>
            <ac:picMk id="10" creationId="{170EF8FE-E53B-3482-B1AC-1BED1FFC5EEE}"/>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32:05.972" v="333"/>
              <pc2:cmMkLst xmlns:pc2="http://schemas.microsoft.com/office/powerpoint/2019/9/main/command">
                <pc:docMk/>
                <pc:sldMk cId="3165157170" sldId="2145707077"/>
                <pc2:cmMk id="{6CBDC2F8-1D78-422D-81C6-BD2F82F7B793}"/>
              </pc2:cmMkLst>
            </pc226:cmChg>
          </p:ext>
        </pc:extLst>
      </pc:sldChg>
      <pc:sldChg chg="addSp modSp mod modCm">
        <pc:chgData name="Muffoletto, Jamie" userId="daf1e3c6-8137-448a-b141-d23049d419b5" providerId="ADAL" clId="{CAC954C2-468B-43FB-BE8B-E20ABAD5FDE1}" dt="2024-07-08T19:24:23.841" v="248"/>
        <pc:sldMkLst>
          <pc:docMk/>
          <pc:sldMk cId="123652737" sldId="2145707078"/>
        </pc:sldMkLst>
        <pc:picChg chg="add mod">
          <ac:chgData name="Muffoletto, Jamie" userId="daf1e3c6-8137-448a-b141-d23049d419b5" providerId="ADAL" clId="{CAC954C2-468B-43FB-BE8B-E20ABAD5FDE1}" dt="2024-07-08T19:24:21.862" v="247" actId="1076"/>
          <ac:picMkLst>
            <pc:docMk/>
            <pc:sldMk cId="123652737" sldId="2145707078"/>
            <ac:picMk id="5" creationId="{6DE4028B-4B6E-0AFB-074D-F0B802371681}"/>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24:23.841" v="248"/>
              <pc2:cmMkLst xmlns:pc2="http://schemas.microsoft.com/office/powerpoint/2019/9/main/command">
                <pc:docMk/>
                <pc:sldMk cId="123652737" sldId="2145707078"/>
                <pc2:cmMk id="{BC30196B-B8FC-4331-8D8A-AD0F718D9FC4}"/>
              </pc2:cmMkLst>
            </pc226:cmChg>
          </p:ext>
        </pc:extLst>
      </pc:sldChg>
      <pc:sldChg chg="addSp delSp modSp mod">
        <pc:chgData name="Muffoletto, Jamie" userId="daf1e3c6-8137-448a-b141-d23049d419b5" providerId="ADAL" clId="{CAC954C2-468B-43FB-BE8B-E20ABAD5FDE1}" dt="2024-07-08T18:30:54.301" v="243" actId="1076"/>
        <pc:sldMkLst>
          <pc:docMk/>
          <pc:sldMk cId="632554746" sldId="2145707079"/>
        </pc:sldMkLst>
        <pc:picChg chg="add del mod">
          <ac:chgData name="Muffoletto, Jamie" userId="daf1e3c6-8137-448a-b141-d23049d419b5" providerId="ADAL" clId="{CAC954C2-468B-43FB-BE8B-E20ABAD5FDE1}" dt="2024-07-08T18:29:31.403" v="239" actId="478"/>
          <ac:picMkLst>
            <pc:docMk/>
            <pc:sldMk cId="632554746" sldId="2145707079"/>
            <ac:picMk id="5" creationId="{70AE98BB-439A-6A00-1EEE-7DE35A78A44C}"/>
          </ac:picMkLst>
        </pc:picChg>
        <pc:picChg chg="add mod">
          <ac:chgData name="Muffoletto, Jamie" userId="daf1e3c6-8137-448a-b141-d23049d419b5" providerId="ADAL" clId="{CAC954C2-468B-43FB-BE8B-E20ABAD5FDE1}" dt="2024-07-08T18:30:54.301" v="243" actId="1076"/>
          <ac:picMkLst>
            <pc:docMk/>
            <pc:sldMk cId="632554746" sldId="2145707079"/>
            <ac:picMk id="7" creationId="{290CE759-8B38-E3C3-4404-A93A8DF8BC9F}"/>
          </ac:picMkLst>
        </pc:picChg>
      </pc:sldChg>
      <pc:sldChg chg="addSp modSp mod">
        <pc:chgData name="Muffoletto, Jamie" userId="daf1e3c6-8137-448a-b141-d23049d419b5" providerId="ADAL" clId="{CAC954C2-468B-43FB-BE8B-E20ABAD5FDE1}" dt="2024-07-08T18:26:58.929" v="232" actId="1076"/>
        <pc:sldMkLst>
          <pc:docMk/>
          <pc:sldMk cId="3434244511" sldId="2145707080"/>
        </pc:sldMkLst>
        <pc:picChg chg="add mod">
          <ac:chgData name="Muffoletto, Jamie" userId="daf1e3c6-8137-448a-b141-d23049d419b5" providerId="ADAL" clId="{CAC954C2-468B-43FB-BE8B-E20ABAD5FDE1}" dt="2024-07-08T18:26:58.929" v="232" actId="1076"/>
          <ac:picMkLst>
            <pc:docMk/>
            <pc:sldMk cId="3434244511" sldId="2145707080"/>
            <ac:picMk id="5" creationId="{5AF66DAB-3215-5613-A025-90EDBB4EDB86}"/>
          </ac:picMkLst>
        </pc:picChg>
      </pc:sldChg>
      <pc:sldChg chg="addSp delSp modSp mod">
        <pc:chgData name="Muffoletto, Jamie" userId="daf1e3c6-8137-448a-b141-d23049d419b5" providerId="ADAL" clId="{CAC954C2-468B-43FB-BE8B-E20ABAD5FDE1}" dt="2024-07-08T18:01:23.125" v="224"/>
        <pc:sldMkLst>
          <pc:docMk/>
          <pc:sldMk cId="3930319512" sldId="2145707081"/>
        </pc:sldMkLst>
        <pc:picChg chg="add del mod">
          <ac:chgData name="Muffoletto, Jamie" userId="daf1e3c6-8137-448a-b141-d23049d419b5" providerId="ADAL" clId="{CAC954C2-468B-43FB-BE8B-E20ABAD5FDE1}" dt="2024-07-08T17:54:29.979" v="209" actId="22"/>
          <ac:picMkLst>
            <pc:docMk/>
            <pc:sldMk cId="3930319512" sldId="2145707081"/>
            <ac:picMk id="5" creationId="{76E1B24A-1899-CE5A-47DF-59CB7A43775C}"/>
          </ac:picMkLst>
        </pc:picChg>
        <pc:picChg chg="add del mod">
          <ac:chgData name="Muffoletto, Jamie" userId="daf1e3c6-8137-448a-b141-d23049d419b5" providerId="ADAL" clId="{CAC954C2-468B-43FB-BE8B-E20ABAD5FDE1}" dt="2024-07-08T18:00:03.578" v="215" actId="478"/>
          <ac:picMkLst>
            <pc:docMk/>
            <pc:sldMk cId="3930319512" sldId="2145707081"/>
            <ac:picMk id="7" creationId="{8A977B1D-BAF4-5E07-0D3F-C0375008D9F5}"/>
          </ac:picMkLst>
        </pc:picChg>
        <pc:picChg chg="add mod">
          <ac:chgData name="Muffoletto, Jamie" userId="daf1e3c6-8137-448a-b141-d23049d419b5" providerId="ADAL" clId="{CAC954C2-468B-43FB-BE8B-E20ABAD5FDE1}" dt="2024-07-08T18:01:23.125" v="224"/>
          <ac:picMkLst>
            <pc:docMk/>
            <pc:sldMk cId="3930319512" sldId="2145707081"/>
            <ac:picMk id="9" creationId="{58013019-37AC-21FE-7001-A406ECC52132}"/>
          </ac:picMkLst>
        </pc:picChg>
      </pc:sldChg>
      <pc:sldChg chg="addSp modSp mod modCm">
        <pc:chgData name="Muffoletto, Jamie" userId="daf1e3c6-8137-448a-b141-d23049d419b5" providerId="ADAL" clId="{CAC954C2-468B-43FB-BE8B-E20ABAD5FDE1}" dt="2024-07-08T17:50:01.683" v="197"/>
        <pc:sldMkLst>
          <pc:docMk/>
          <pc:sldMk cId="1159742665" sldId="2145707082"/>
        </pc:sldMkLst>
        <pc:picChg chg="add mod">
          <ac:chgData name="Muffoletto, Jamie" userId="daf1e3c6-8137-448a-b141-d23049d419b5" providerId="ADAL" clId="{CAC954C2-468B-43FB-BE8B-E20ABAD5FDE1}" dt="2024-07-08T17:49:49.580" v="195" actId="1076"/>
          <ac:picMkLst>
            <pc:docMk/>
            <pc:sldMk cId="1159742665" sldId="2145707082"/>
            <ac:picMk id="5" creationId="{8960CE9C-985A-22E5-EC11-ACB16B91BF6A}"/>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50:01.683" v="197"/>
              <pc2:cmMkLst xmlns:pc2="http://schemas.microsoft.com/office/powerpoint/2019/9/main/command">
                <pc:docMk/>
                <pc:sldMk cId="1159742665" sldId="2145707082"/>
                <pc2:cmMk id="{EE0B2620-21B7-471D-B168-049DF7282E85}"/>
              </pc2:cmMkLst>
            </pc226:cmChg>
          </p:ext>
        </pc:extLst>
      </pc:sldChg>
      <pc:sldChg chg="addSp modSp mod modCm">
        <pc:chgData name="Muffoletto, Jamie" userId="daf1e3c6-8137-448a-b141-d23049d419b5" providerId="ADAL" clId="{CAC954C2-468B-43FB-BE8B-E20ABAD5FDE1}" dt="2024-07-08T17:49:57.676" v="196"/>
        <pc:sldMkLst>
          <pc:docMk/>
          <pc:sldMk cId="595493189" sldId="2145707083"/>
        </pc:sldMkLst>
        <pc:picChg chg="add mod">
          <ac:chgData name="Muffoletto, Jamie" userId="daf1e3c6-8137-448a-b141-d23049d419b5" providerId="ADAL" clId="{CAC954C2-468B-43FB-BE8B-E20ABAD5FDE1}" dt="2024-07-08T17:45:06.045" v="190" actId="1076"/>
          <ac:picMkLst>
            <pc:docMk/>
            <pc:sldMk cId="595493189" sldId="2145707083"/>
            <ac:picMk id="5" creationId="{0522BFE0-7AC4-1E95-70E9-2A0FA673472B}"/>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49:57.676" v="196"/>
              <pc2:cmMkLst xmlns:pc2="http://schemas.microsoft.com/office/powerpoint/2019/9/main/command">
                <pc:docMk/>
                <pc:sldMk cId="595493189" sldId="2145707083"/>
                <pc2:cmMk id="{8CBC2648-28B8-464E-ACB5-C2085F66C43D}"/>
              </pc2:cmMkLst>
            </pc226:cmChg>
          </p:ext>
        </pc:extLst>
      </pc:sldChg>
      <pc:sldChg chg="modSp mod">
        <pc:chgData name="Muffoletto, Jamie" userId="daf1e3c6-8137-448a-b141-d23049d419b5" providerId="ADAL" clId="{CAC954C2-468B-43FB-BE8B-E20ABAD5FDE1}" dt="2024-07-08T19:38:15.170" v="343" actId="1076"/>
        <pc:sldMkLst>
          <pc:docMk/>
          <pc:sldMk cId="2996205669" sldId="2145707084"/>
        </pc:sldMkLst>
        <pc:picChg chg="mod">
          <ac:chgData name="Muffoletto, Jamie" userId="daf1e3c6-8137-448a-b141-d23049d419b5" providerId="ADAL" clId="{CAC954C2-468B-43FB-BE8B-E20ABAD5FDE1}" dt="2024-07-08T19:38:15.170" v="343" actId="1076"/>
          <ac:picMkLst>
            <pc:docMk/>
            <pc:sldMk cId="2996205669" sldId="2145707084"/>
            <ac:picMk id="2" creationId="{A2BF118C-02AE-4949-ED9B-49958CDB8ACD}"/>
          </ac:picMkLst>
        </pc:picChg>
      </pc:sldChg>
      <pc:sldChg chg="modSp mod">
        <pc:chgData name="Muffoletto, Jamie" userId="daf1e3c6-8137-448a-b141-d23049d419b5" providerId="ADAL" clId="{CAC954C2-468B-43FB-BE8B-E20ABAD5FDE1}" dt="2024-07-08T20:29:40.296" v="371" actId="1076"/>
        <pc:sldMkLst>
          <pc:docMk/>
          <pc:sldMk cId="3264525627" sldId="2145707086"/>
        </pc:sldMkLst>
        <pc:spChg chg="mod">
          <ac:chgData name="Muffoletto, Jamie" userId="daf1e3c6-8137-448a-b141-d23049d419b5" providerId="ADAL" clId="{CAC954C2-468B-43FB-BE8B-E20ABAD5FDE1}" dt="2024-07-08T20:29:32.293" v="370" actId="120"/>
          <ac:spMkLst>
            <pc:docMk/>
            <pc:sldMk cId="3264525627" sldId="2145707086"/>
            <ac:spMk id="4" creationId="{99DE6283-5174-3171-763D-118BFC467778}"/>
          </ac:spMkLst>
        </pc:spChg>
        <pc:picChg chg="mod">
          <ac:chgData name="Muffoletto, Jamie" userId="daf1e3c6-8137-448a-b141-d23049d419b5" providerId="ADAL" clId="{CAC954C2-468B-43FB-BE8B-E20ABAD5FDE1}" dt="2024-07-08T20:29:40.296" v="371" actId="1076"/>
          <ac:picMkLst>
            <pc:docMk/>
            <pc:sldMk cId="3264525627" sldId="2145707086"/>
            <ac:picMk id="2" creationId="{F06F5ED3-6A76-C605-0D6B-20FA046D7B3A}"/>
          </ac:picMkLst>
        </pc:picChg>
      </pc:sldChg>
      <pc:sldChg chg="addSp modSp">
        <pc:chgData name="Muffoletto, Jamie" userId="daf1e3c6-8137-448a-b141-d23049d419b5" providerId="ADAL" clId="{CAC954C2-468B-43FB-BE8B-E20ABAD5FDE1}" dt="2024-07-08T21:42:22.062" v="374"/>
        <pc:sldMkLst>
          <pc:docMk/>
          <pc:sldMk cId="4010187270" sldId="2145707097"/>
        </pc:sldMkLst>
        <pc:picChg chg="add mod">
          <ac:chgData name="Muffoletto, Jamie" userId="daf1e3c6-8137-448a-b141-d23049d419b5" providerId="ADAL" clId="{CAC954C2-468B-43FB-BE8B-E20ABAD5FDE1}" dt="2024-07-08T21:42:22.062" v="374"/>
          <ac:picMkLst>
            <pc:docMk/>
            <pc:sldMk cId="4010187270" sldId="2145707097"/>
            <ac:picMk id="2" creationId="{9BA049F9-C463-A9D1-D931-0BEF76C1AA13}"/>
          </ac:picMkLst>
        </pc:picChg>
      </pc:sldChg>
      <pc:sldChg chg="del">
        <pc:chgData name="Muffoletto, Jamie" userId="daf1e3c6-8137-448a-b141-d23049d419b5" providerId="ADAL" clId="{CAC954C2-468B-43FB-BE8B-E20ABAD5FDE1}" dt="2024-07-08T21:43:06.103" v="376" actId="47"/>
        <pc:sldMkLst>
          <pc:docMk/>
          <pc:sldMk cId="2420993815" sldId="2145707098"/>
        </pc:sldMkLst>
      </pc:sldChg>
      <pc:sldChg chg="del">
        <pc:chgData name="Muffoletto, Jamie" userId="daf1e3c6-8137-448a-b141-d23049d419b5" providerId="ADAL" clId="{CAC954C2-468B-43FB-BE8B-E20ABAD5FDE1}" dt="2024-07-08T21:44:28.078" v="377" actId="47"/>
        <pc:sldMkLst>
          <pc:docMk/>
          <pc:sldMk cId="2881280283" sldId="2145707099"/>
        </pc:sldMkLst>
      </pc:sldChg>
      <pc:sldChg chg="del">
        <pc:chgData name="Muffoletto, Jamie" userId="daf1e3c6-8137-448a-b141-d23049d419b5" providerId="ADAL" clId="{CAC954C2-468B-43FB-BE8B-E20ABAD5FDE1}" dt="2024-07-08T21:44:36.074" v="378" actId="47"/>
        <pc:sldMkLst>
          <pc:docMk/>
          <pc:sldMk cId="498429307" sldId="2145707100"/>
        </pc:sldMkLst>
      </pc:sldChg>
      <pc:sldChg chg="del">
        <pc:chgData name="Muffoletto, Jamie" userId="daf1e3c6-8137-448a-b141-d23049d419b5" providerId="ADAL" clId="{CAC954C2-468B-43FB-BE8B-E20ABAD5FDE1}" dt="2024-07-08T21:45:22.369" v="379" actId="47"/>
        <pc:sldMkLst>
          <pc:docMk/>
          <pc:sldMk cId="2931275250" sldId="2145707101"/>
        </pc:sldMkLst>
      </pc:sldChg>
      <pc:sldChg chg="del">
        <pc:chgData name="Muffoletto, Jamie" userId="daf1e3c6-8137-448a-b141-d23049d419b5" providerId="ADAL" clId="{CAC954C2-468B-43FB-BE8B-E20ABAD5FDE1}" dt="2024-07-08T21:45:51.075" v="380" actId="47"/>
        <pc:sldMkLst>
          <pc:docMk/>
          <pc:sldMk cId="4049376685" sldId="2145707102"/>
        </pc:sldMkLst>
      </pc:sldChg>
      <pc:sldChg chg="del">
        <pc:chgData name="Muffoletto, Jamie" userId="daf1e3c6-8137-448a-b141-d23049d419b5" providerId="ADAL" clId="{CAC954C2-468B-43FB-BE8B-E20ABAD5FDE1}" dt="2024-07-08T21:46:28.013" v="381" actId="47"/>
        <pc:sldMkLst>
          <pc:docMk/>
          <pc:sldMk cId="3248359316" sldId="2145707103"/>
        </pc:sldMkLst>
      </pc:sldChg>
      <pc:sldChg chg="del">
        <pc:chgData name="Muffoletto, Jamie" userId="daf1e3c6-8137-448a-b141-d23049d419b5" providerId="ADAL" clId="{CAC954C2-468B-43FB-BE8B-E20ABAD5FDE1}" dt="2024-07-08T21:47:17.975" v="383" actId="47"/>
        <pc:sldMkLst>
          <pc:docMk/>
          <pc:sldMk cId="685240008" sldId="2145707104"/>
        </pc:sldMkLst>
      </pc:sldChg>
      <pc:sldChg chg="del">
        <pc:chgData name="Muffoletto, Jamie" userId="daf1e3c6-8137-448a-b141-d23049d419b5" providerId="ADAL" clId="{CAC954C2-468B-43FB-BE8B-E20ABAD5FDE1}" dt="2024-07-08T21:47:52.924" v="385" actId="47"/>
        <pc:sldMkLst>
          <pc:docMk/>
          <pc:sldMk cId="3448028178" sldId="2145707105"/>
        </pc:sldMkLst>
      </pc:sldChg>
      <pc:sldChg chg="del">
        <pc:chgData name="Muffoletto, Jamie" userId="daf1e3c6-8137-448a-b141-d23049d419b5" providerId="ADAL" clId="{CAC954C2-468B-43FB-BE8B-E20ABAD5FDE1}" dt="2024-07-08T21:49:53.277" v="386" actId="47"/>
        <pc:sldMkLst>
          <pc:docMk/>
          <pc:sldMk cId="2297121578" sldId="2145707106"/>
        </pc:sldMkLst>
      </pc:sldChg>
      <pc:sldChg chg="add ord">
        <pc:chgData name="Muffoletto, Jamie" userId="daf1e3c6-8137-448a-b141-d23049d419b5" providerId="ADAL" clId="{CAC954C2-468B-43FB-BE8B-E20ABAD5FDE1}" dt="2024-07-08T16:36:44.825" v="151"/>
        <pc:sldMkLst>
          <pc:docMk/>
          <pc:sldMk cId="4045583481" sldId="2145707107"/>
        </pc:sldMkLst>
      </pc:sldChg>
      <pc:sldChg chg="del">
        <pc:chgData name="Muffoletto, Jamie" userId="daf1e3c6-8137-448a-b141-d23049d419b5" providerId="ADAL" clId="{CAC954C2-468B-43FB-BE8B-E20ABAD5FDE1}" dt="2024-07-08T21:42:29.462" v="375" actId="47"/>
        <pc:sldMkLst>
          <pc:docMk/>
          <pc:sldMk cId="2119675681" sldId="2145707109"/>
        </pc:sldMkLst>
      </pc:sldChg>
      <pc:sldChg chg="modCm">
        <pc:chgData name="Muffoletto, Jamie" userId="daf1e3c6-8137-448a-b141-d23049d419b5" providerId="ADAL" clId="{CAC954C2-468B-43FB-BE8B-E20ABAD5FDE1}" dt="2024-07-17T12:46:26.204" v="387"/>
        <pc:sldMkLst>
          <pc:docMk/>
          <pc:sldMk cId="2895523577" sldId="2145707110"/>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CAC954C2-468B-43FB-BE8B-E20ABAD5FDE1}" dt="2024-07-17T12:46:26.204" v="387"/>
              <pc2:cmMkLst xmlns:pc2="http://schemas.microsoft.com/office/powerpoint/2019/9/main/command">
                <pc:docMk/>
                <pc:sldMk cId="2895523577" sldId="2145707110"/>
                <pc2:cmMk id="{076EA257-CB08-42DC-9886-D6626E2F1562}"/>
              </pc2:cmMkLst>
              <pc226:cmRplyChg chg="mod modRxn">
                <pc226:chgData name="Muffoletto, Jamie" userId="daf1e3c6-8137-448a-b141-d23049d419b5" providerId="ADAL" clId="{CAC954C2-468B-43FB-BE8B-E20ABAD5FDE1}" dt="2024-07-17T12:46:26.204" v="387"/>
                <pc2:cmRplyMkLst xmlns:pc2="http://schemas.microsoft.com/office/powerpoint/2019/9/main/command">
                  <pc:docMk/>
                  <pc:sldMk cId="2895523577" sldId="2145707110"/>
                  <pc2:cmMk id="{076EA257-CB08-42DC-9886-D6626E2F1562}"/>
                  <pc2:cmRplyMk id="{F1EC91EB-5AB5-4933-B14C-9FD566A00B8F}"/>
                </pc2:cmRplyMkLst>
              </pc226:cmRplyChg>
            </pc226:cmChg>
          </p:ext>
        </pc:extLst>
      </pc:sldChg>
      <pc:sldChg chg="add">
        <pc:chgData name="Muffoletto, Jamie" userId="daf1e3c6-8137-448a-b141-d23049d419b5" providerId="ADAL" clId="{CAC954C2-468B-43FB-BE8B-E20ABAD5FDE1}" dt="2024-07-08T21:46:57.859" v="382"/>
        <pc:sldMkLst>
          <pc:docMk/>
          <pc:sldMk cId="2693512145" sldId="2145707121"/>
        </pc:sldMkLst>
      </pc:sldChg>
      <pc:sldChg chg="add">
        <pc:chgData name="Muffoletto, Jamie" userId="daf1e3c6-8137-448a-b141-d23049d419b5" providerId="ADAL" clId="{CAC954C2-468B-43FB-BE8B-E20ABAD5FDE1}" dt="2024-07-08T21:46:57.859" v="382"/>
        <pc:sldMkLst>
          <pc:docMk/>
          <pc:sldMk cId="2319468037" sldId="2145707122"/>
        </pc:sldMkLst>
      </pc:sldChg>
      <pc:sldChg chg="add">
        <pc:chgData name="Muffoletto, Jamie" userId="daf1e3c6-8137-448a-b141-d23049d419b5" providerId="ADAL" clId="{CAC954C2-468B-43FB-BE8B-E20ABAD5FDE1}" dt="2024-07-08T21:46:57.859" v="382"/>
        <pc:sldMkLst>
          <pc:docMk/>
          <pc:sldMk cId="4249376429" sldId="2145707123"/>
        </pc:sldMkLst>
      </pc:sldChg>
      <pc:sldChg chg="add">
        <pc:chgData name="Muffoletto, Jamie" userId="daf1e3c6-8137-448a-b141-d23049d419b5" providerId="ADAL" clId="{CAC954C2-468B-43FB-BE8B-E20ABAD5FDE1}" dt="2024-07-08T21:47:34.173" v="384"/>
        <pc:sldMkLst>
          <pc:docMk/>
          <pc:sldMk cId="1200931038" sldId="2145707124"/>
        </pc:sldMkLst>
      </pc:sldChg>
      <pc:sldChg chg="add">
        <pc:chgData name="Muffoletto, Jamie" userId="daf1e3c6-8137-448a-b141-d23049d419b5" providerId="ADAL" clId="{CAC954C2-468B-43FB-BE8B-E20ABAD5FDE1}" dt="2024-07-08T21:47:34.173" v="384"/>
        <pc:sldMkLst>
          <pc:docMk/>
          <pc:sldMk cId="1886563399" sldId="2145707125"/>
        </pc:sldMkLst>
      </pc:sldChg>
      <pc:sldChg chg="add">
        <pc:chgData name="Muffoletto, Jamie" userId="daf1e3c6-8137-448a-b141-d23049d419b5" providerId="ADAL" clId="{CAC954C2-468B-43FB-BE8B-E20ABAD5FDE1}" dt="2024-07-08T21:47:34.173" v="384"/>
        <pc:sldMkLst>
          <pc:docMk/>
          <pc:sldMk cId="702548173" sldId="2145707126"/>
        </pc:sldMkLst>
      </pc:sldChg>
    </pc:docChg>
  </pc:docChgLst>
  <pc:docChgLst>
    <pc:chgData name="DeSantis, Candice" userId="ebf7425b-4c1c-4725-9788-d1206430aedf" providerId="ADAL" clId="{4F571DBD-486B-4D56-9BD5-00A6CF99B870}"/>
    <pc:docChg chg="custSel modSld">
      <pc:chgData name="DeSantis, Candice" userId="ebf7425b-4c1c-4725-9788-d1206430aedf" providerId="ADAL" clId="{4F571DBD-486B-4D56-9BD5-00A6CF99B870}" dt="2024-07-18T18:01:57.622" v="545"/>
      <pc:docMkLst>
        <pc:docMk/>
      </pc:docMkLst>
      <pc:sldChg chg="modCm">
        <pc:chgData name="DeSantis, Candice" userId="ebf7425b-4c1c-4725-9788-d1206430aedf" providerId="ADAL" clId="{4F571DBD-486B-4D56-9BD5-00A6CF99B870}" dt="2024-07-18T17:59:22.727" v="543"/>
        <pc:sldMkLst>
          <pc:docMk/>
          <pc:sldMk cId="101772985" sldId="43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8T17:59:22.727" v="543"/>
              <pc2:cmMkLst xmlns:pc2="http://schemas.microsoft.com/office/powerpoint/2019/9/main/command">
                <pc:docMk/>
                <pc:sldMk cId="101772985" sldId="430"/>
                <pc2:cmMk id="{66E45C86-E313-4B61-89BC-001E025DE534}"/>
              </pc2:cmMkLst>
              <pc226:cmRplyChg chg="add">
                <pc226:chgData name="DeSantis, Candice" userId="ebf7425b-4c1c-4725-9788-d1206430aedf" providerId="ADAL" clId="{4F571DBD-486B-4D56-9BD5-00A6CF99B870}" dt="2024-07-18T17:59:22.727" v="543"/>
                <pc2:cmRplyMkLst xmlns:pc2="http://schemas.microsoft.com/office/powerpoint/2019/9/main/command">
                  <pc:docMk/>
                  <pc:sldMk cId="101772985" sldId="430"/>
                  <pc2:cmMk id="{66E45C86-E313-4B61-89BC-001E025DE534}"/>
                  <pc2:cmRplyMk id="{7D1A6166-3B23-481D-B946-32EE965D955B}"/>
                </pc2:cmRplyMkLst>
              </pc226:cmRplyChg>
              <pc226:cmRplyChg chg="add">
                <pc226:chgData name="DeSantis, Candice" userId="ebf7425b-4c1c-4725-9788-d1206430aedf" providerId="ADAL" clId="{4F571DBD-486B-4D56-9BD5-00A6CF99B870}" dt="2024-07-17T16:49:02.559" v="21"/>
                <pc2:cmRplyMkLst xmlns:pc2="http://schemas.microsoft.com/office/powerpoint/2019/9/main/command">
                  <pc:docMk/>
                  <pc:sldMk cId="101772985" sldId="430"/>
                  <pc2:cmMk id="{66E45C86-E313-4B61-89BC-001E025DE534}"/>
                  <pc2:cmRplyMk id="{9311F39C-B873-4CAE-A9F0-AB347AC2C1A8}"/>
                </pc2:cmRplyMkLst>
              </pc226:cmRplyChg>
            </pc226:cmChg>
          </p:ext>
        </pc:extLst>
      </pc:sldChg>
      <pc:sldChg chg="modSp mod addCm modCm">
        <pc:chgData name="DeSantis, Candice" userId="ebf7425b-4c1c-4725-9788-d1206430aedf" providerId="ADAL" clId="{4F571DBD-486B-4D56-9BD5-00A6CF99B870}" dt="2024-07-18T18:01:57.622" v="545"/>
        <pc:sldMkLst>
          <pc:docMk/>
          <pc:sldMk cId="524108509" sldId="2145706999"/>
        </pc:sldMkLst>
        <pc:spChg chg="mod">
          <ac:chgData name="DeSantis, Candice" userId="ebf7425b-4c1c-4725-9788-d1206430aedf" providerId="ADAL" clId="{4F571DBD-486B-4D56-9BD5-00A6CF99B870}" dt="2024-07-17T16:32:59.382" v="9" actId="207"/>
          <ac:spMkLst>
            <pc:docMk/>
            <pc:sldMk cId="524108509" sldId="2145706999"/>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4F571DBD-486B-4D56-9BD5-00A6CF99B870}" dt="2024-07-18T18:01:57.622" v="545"/>
              <pc2:cmMkLst xmlns:pc2="http://schemas.microsoft.com/office/powerpoint/2019/9/main/command">
                <pc:docMk/>
                <pc:sldMk cId="524108509" sldId="2145706999"/>
                <pc2:cmMk id="{411FF307-AAA2-44C1-A3A4-31EC4D57772A}"/>
              </pc2:cmMkLst>
            </pc226:cmChg>
            <pc226:cmChg xmlns:pc226="http://schemas.microsoft.com/office/powerpoint/2022/06/main/command" chg="mod">
              <pc226:chgData name="DeSantis, Candice" userId="ebf7425b-4c1c-4725-9788-d1206430aedf" providerId="ADAL" clId="{4F571DBD-486B-4D56-9BD5-00A6CF99B870}" dt="2024-07-17T16:34:13.932" v="20"/>
              <pc2:cmMkLst xmlns:pc2="http://schemas.microsoft.com/office/powerpoint/2019/9/main/command">
                <pc:docMk/>
                <pc:sldMk cId="524108509" sldId="2145706999"/>
                <pc2:cmMk id="{65FBD158-BE0E-47C2-BB6F-D8599CEBDB9C}"/>
              </pc2:cmMkLst>
              <pc226:cmRplyChg chg="add">
                <pc226:chgData name="DeSantis, Candice" userId="ebf7425b-4c1c-4725-9788-d1206430aedf" providerId="ADAL" clId="{4F571DBD-486B-4D56-9BD5-00A6CF99B870}" dt="2024-07-17T16:32:50.974" v="2"/>
                <pc2:cmRplyMkLst xmlns:pc2="http://schemas.microsoft.com/office/powerpoint/2019/9/main/command">
                  <pc:docMk/>
                  <pc:sldMk cId="524108509" sldId="2145706999"/>
                  <pc2:cmMk id="{65FBD158-BE0E-47C2-BB6F-D8599CEBDB9C}"/>
                  <pc2:cmRplyMk id="{ACDC64E4-8496-43E4-A790-695328032197}"/>
                </pc2:cmRplyMkLst>
              </pc226:cmRplyChg>
            </pc226:cmChg>
          </p:ext>
        </pc:extLst>
      </pc:sldChg>
      <pc:sldChg chg="modSp mod modCm">
        <pc:chgData name="DeSantis, Candice" userId="ebf7425b-4c1c-4725-9788-d1206430aedf" providerId="ADAL" clId="{4F571DBD-486B-4D56-9BD5-00A6CF99B870}" dt="2024-07-17T16:34:00.458" v="19"/>
        <pc:sldMkLst>
          <pc:docMk/>
          <pc:sldMk cId="3980009264" sldId="2145707058"/>
        </pc:sldMkLst>
        <pc:spChg chg="mod">
          <ac:chgData name="DeSantis, Candice" userId="ebf7425b-4c1c-4725-9788-d1206430aedf" providerId="ADAL" clId="{4F571DBD-486B-4D56-9BD5-00A6CF99B870}" dt="2024-07-17T16:33:51.532" v="17" actId="20577"/>
          <ac:spMkLst>
            <pc:docMk/>
            <pc:sldMk cId="3980009264" sldId="2145707058"/>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33:51.532" v="17" actId="20577"/>
              <pc2:cmMkLst xmlns:pc2="http://schemas.microsoft.com/office/powerpoint/2019/9/main/command">
                <pc:docMk/>
                <pc:sldMk cId="3980009264" sldId="2145707058"/>
                <pc2:cmMk id="{F3DC9340-5B82-477B-ACCD-B111CB2C5352}"/>
              </pc2:cmMkLst>
            </pc226:cmChg>
            <pc226:cmChg xmlns:pc226="http://schemas.microsoft.com/office/powerpoint/2022/06/main/command" chg="mod">
              <pc226:chgData name="DeSantis, Candice" userId="ebf7425b-4c1c-4725-9788-d1206430aedf" providerId="ADAL" clId="{4F571DBD-486B-4D56-9BD5-00A6CF99B870}" dt="2024-07-17T16:34:00.458" v="19"/>
              <pc2:cmMkLst xmlns:pc2="http://schemas.microsoft.com/office/powerpoint/2019/9/main/command">
                <pc:docMk/>
                <pc:sldMk cId="3980009264" sldId="2145707058"/>
                <pc2:cmMk id="{05EAD077-7EE9-4043-A908-657DE76DBA83}"/>
              </pc2:cmMkLst>
              <pc226:cmRplyChg chg="add">
                <pc226:chgData name="DeSantis, Candice" userId="ebf7425b-4c1c-4725-9788-d1206430aedf" providerId="ADAL" clId="{4F571DBD-486B-4D56-9BD5-00A6CF99B870}" dt="2024-07-17T16:33:57.968" v="18"/>
                <pc2:cmRplyMkLst xmlns:pc2="http://schemas.microsoft.com/office/powerpoint/2019/9/main/command">
                  <pc:docMk/>
                  <pc:sldMk cId="3980009264" sldId="2145707058"/>
                  <pc2:cmMk id="{05EAD077-7EE9-4043-A908-657DE76DBA83}"/>
                  <pc2:cmRplyMk id="{C05B072A-DD74-42B9-A46A-A7D25E6F473A}"/>
                </pc2:cmRplyMkLst>
              </pc226:cmRplyChg>
            </pc226:cmChg>
            <pc226:cmChg xmlns:pc226="http://schemas.microsoft.com/office/powerpoint/2022/06/main/command" chg="mod">
              <pc226:chgData name="DeSantis, Candice" userId="ebf7425b-4c1c-4725-9788-d1206430aedf" providerId="ADAL" clId="{4F571DBD-486B-4D56-9BD5-00A6CF99B870}" dt="2024-07-17T16:33:51.532" v="17" actId="20577"/>
              <pc2:cmMkLst xmlns:pc2="http://schemas.microsoft.com/office/powerpoint/2019/9/main/command">
                <pc:docMk/>
                <pc:sldMk cId="3980009264" sldId="2145707058"/>
                <pc2:cmMk id="{A4E941CF-2E9E-4F0E-8F94-0B32C28A5FB4}"/>
              </pc2:cmMkLst>
            </pc226:cmChg>
          </p:ext>
        </pc:extLst>
      </pc:sldChg>
      <pc:sldChg chg="mod modShow modCm">
        <pc:chgData name="DeSantis, Candice" userId="ebf7425b-4c1c-4725-9788-d1206430aedf" providerId="ADAL" clId="{4F571DBD-486B-4D56-9BD5-00A6CF99B870}" dt="2024-07-17T16:33:36.354" v="12"/>
        <pc:sldMkLst>
          <pc:docMk/>
          <pc:sldMk cId="2534484637" sldId="214570706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33:36.354" v="12"/>
              <pc2:cmMkLst xmlns:pc2="http://schemas.microsoft.com/office/powerpoint/2019/9/main/command">
                <pc:docMk/>
                <pc:sldMk cId="2534484637" sldId="2145707062"/>
                <pc2:cmMk id="{76B4FC47-961C-4972-8515-1D8949328331}"/>
              </pc2:cmMkLst>
              <pc226:cmRplyChg chg="add">
                <pc226:chgData name="DeSantis, Candice" userId="ebf7425b-4c1c-4725-9788-d1206430aedf" providerId="ADAL" clId="{4F571DBD-486B-4D56-9BD5-00A6CF99B870}" dt="2024-07-17T16:33:34.697" v="11"/>
                <pc2:cmRplyMkLst xmlns:pc2="http://schemas.microsoft.com/office/powerpoint/2019/9/main/command">
                  <pc:docMk/>
                  <pc:sldMk cId="2534484637" sldId="2145707062"/>
                  <pc2:cmMk id="{76B4FC47-961C-4972-8515-1D8949328331}"/>
                  <pc2:cmRplyMk id="{E72F1FE1-47E0-425D-9224-E2BF181C1F1F}"/>
                </pc2:cmRplyMkLst>
              </pc226:cmRplyChg>
            </pc226:cmChg>
          </p:ext>
        </pc:extLst>
      </pc:sldChg>
      <pc:sldChg chg="modSp mod modCm">
        <pc:chgData name="DeSantis, Candice" userId="ebf7425b-4c1c-4725-9788-d1206430aedf" providerId="ADAL" clId="{4F571DBD-486B-4D56-9BD5-00A6CF99B870}" dt="2024-07-17T16:57:57.796" v="501"/>
        <pc:sldMkLst>
          <pc:docMk/>
          <pc:sldMk cId="2580323206" sldId="2145707064"/>
        </pc:sldMkLst>
        <pc:spChg chg="mod">
          <ac:chgData name="DeSantis, Candice" userId="ebf7425b-4c1c-4725-9788-d1206430aedf" providerId="ADAL" clId="{4F571DBD-486B-4D56-9BD5-00A6CF99B870}" dt="2024-07-17T16:57:52.044" v="499" actId="20577"/>
          <ac:spMkLst>
            <pc:docMk/>
            <pc:sldMk cId="2580323206" sldId="2145707064"/>
            <ac:spMk id="4" creationId="{99DE6283-5174-3171-763D-118BFC467778}"/>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7:57.796" v="501"/>
              <pc2:cmMkLst xmlns:pc2="http://schemas.microsoft.com/office/powerpoint/2019/9/main/command">
                <pc:docMk/>
                <pc:sldMk cId="2580323206" sldId="2145707064"/>
                <pc2:cmMk id="{5AC5D919-D44D-4169-B054-FFE0A8DB6928}"/>
              </pc2:cmMkLst>
              <pc226:cmRplyChg chg="add">
                <pc226:chgData name="DeSantis, Candice" userId="ebf7425b-4c1c-4725-9788-d1206430aedf" providerId="ADAL" clId="{4F571DBD-486B-4D56-9BD5-00A6CF99B870}" dt="2024-07-17T16:57:56.219" v="500"/>
                <pc2:cmRplyMkLst xmlns:pc2="http://schemas.microsoft.com/office/powerpoint/2019/9/main/command">
                  <pc:docMk/>
                  <pc:sldMk cId="2580323206" sldId="2145707064"/>
                  <pc2:cmMk id="{5AC5D919-D44D-4169-B054-FFE0A8DB6928}"/>
                  <pc2:cmRplyMk id="{C71A7400-D6A7-4DF9-9820-A7406B0314E8}"/>
                </pc2:cmRplyMkLst>
              </pc226:cmRplyChg>
            </pc226:cmChg>
          </p:ext>
        </pc:extLst>
      </pc:sldChg>
      <pc:sldChg chg="modSp mod modCm">
        <pc:chgData name="DeSantis, Candice" userId="ebf7425b-4c1c-4725-9788-d1206430aedf" providerId="ADAL" clId="{4F571DBD-486B-4D56-9BD5-00A6CF99B870}" dt="2024-07-17T16:58:25.924" v="520"/>
        <pc:sldMkLst>
          <pc:docMk/>
          <pc:sldMk cId="4082293692" sldId="2145707065"/>
        </pc:sldMkLst>
        <pc:spChg chg="mod">
          <ac:chgData name="DeSantis, Candice" userId="ebf7425b-4c1c-4725-9788-d1206430aedf" providerId="ADAL" clId="{4F571DBD-486B-4D56-9BD5-00A6CF99B870}" dt="2024-07-17T16:58:19.157" v="518" actId="20577"/>
          <ac:spMkLst>
            <pc:docMk/>
            <pc:sldMk cId="4082293692" sldId="2145707065"/>
            <ac:spMk id="4" creationId="{99DE6283-5174-3171-763D-118BFC467778}"/>
          </ac:spMkLst>
        </pc:spChg>
        <pc:picChg chg="mod">
          <ac:chgData name="DeSantis, Candice" userId="ebf7425b-4c1c-4725-9788-d1206430aedf" providerId="ADAL" clId="{4F571DBD-486B-4D56-9BD5-00A6CF99B870}" dt="2024-07-17T16:58:10.328" v="505" actId="1076"/>
          <ac:picMkLst>
            <pc:docMk/>
            <pc:sldMk cId="4082293692" sldId="2145707065"/>
            <ac:picMk id="7" creationId="{34ECE184-5EB3-6031-D061-2F52ED11E0CA}"/>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8:25.924" v="520"/>
              <pc2:cmMkLst xmlns:pc2="http://schemas.microsoft.com/office/powerpoint/2019/9/main/command">
                <pc:docMk/>
                <pc:sldMk cId="4082293692" sldId="2145707065"/>
                <pc2:cmMk id="{0A2B763D-8CE3-4623-9E24-DC1A872623AA}"/>
              </pc2:cmMkLst>
              <pc226:cmRplyChg chg="add">
                <pc226:chgData name="DeSantis, Candice" userId="ebf7425b-4c1c-4725-9788-d1206430aedf" providerId="ADAL" clId="{4F571DBD-486B-4D56-9BD5-00A6CF99B870}" dt="2024-07-17T16:58:24.590" v="519"/>
                <pc2:cmRplyMkLst xmlns:pc2="http://schemas.microsoft.com/office/powerpoint/2019/9/main/command">
                  <pc:docMk/>
                  <pc:sldMk cId="4082293692" sldId="2145707065"/>
                  <pc2:cmMk id="{0A2B763D-8CE3-4623-9E24-DC1A872623AA}"/>
                  <pc2:cmRplyMk id="{BB5ABAFC-995C-4FFD-AA55-1E249BA17DDF}"/>
                </pc2:cmRplyMkLst>
              </pc226:cmRplyChg>
            </pc226:cmChg>
          </p:ext>
        </pc:extLst>
      </pc:sldChg>
      <pc:sldChg chg="modSp mod modCm">
        <pc:chgData name="DeSantis, Candice" userId="ebf7425b-4c1c-4725-9788-d1206430aedf" providerId="ADAL" clId="{4F571DBD-486B-4D56-9BD5-00A6CF99B870}" dt="2024-07-17T16:59:14.254" v="542"/>
        <pc:sldMkLst>
          <pc:docMk/>
          <pc:sldMk cId="3959432198" sldId="2145707069"/>
        </pc:sldMkLst>
        <pc:spChg chg="mod">
          <ac:chgData name="DeSantis, Candice" userId="ebf7425b-4c1c-4725-9788-d1206430aedf" providerId="ADAL" clId="{4F571DBD-486B-4D56-9BD5-00A6CF99B870}" dt="2024-07-17T16:58:49.144" v="539" actId="20577"/>
          <ac:spMkLst>
            <pc:docMk/>
            <pc:sldMk cId="3959432198" sldId="2145707069"/>
            <ac:spMk id="4" creationId="{99DE6283-5174-3171-763D-118BFC467778}"/>
          </ac:spMkLst>
        </pc:spChg>
        <pc:picChg chg="mod">
          <ac:chgData name="DeSantis, Candice" userId="ebf7425b-4c1c-4725-9788-d1206430aedf" providerId="ADAL" clId="{4F571DBD-486B-4D56-9BD5-00A6CF99B870}" dt="2024-07-17T16:58:43.130" v="524" actId="1076"/>
          <ac:picMkLst>
            <pc:docMk/>
            <pc:sldMk cId="3959432198" sldId="2145707069"/>
            <ac:picMk id="5" creationId="{DBF1E564-47F0-14AB-79B0-B5A6AA5D0589}"/>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9:14.254" v="542"/>
              <pc2:cmMkLst xmlns:pc2="http://schemas.microsoft.com/office/powerpoint/2019/9/main/command">
                <pc:docMk/>
                <pc:sldMk cId="3959432198" sldId="2145707069"/>
                <pc2:cmMk id="{1B2D4224-2DF6-4853-A43C-3A5E8B4CDB16}"/>
              </pc2:cmMkLst>
              <pc226:cmRplyChg chg="add">
                <pc226:chgData name="DeSantis, Candice" userId="ebf7425b-4c1c-4725-9788-d1206430aedf" providerId="ADAL" clId="{4F571DBD-486B-4D56-9BD5-00A6CF99B870}" dt="2024-07-17T16:59:12.336" v="541"/>
                <pc2:cmRplyMkLst xmlns:pc2="http://schemas.microsoft.com/office/powerpoint/2019/9/main/command">
                  <pc:docMk/>
                  <pc:sldMk cId="3959432198" sldId="2145707069"/>
                  <pc2:cmMk id="{1B2D4224-2DF6-4853-A43C-3A5E8B4CDB16}"/>
                  <pc2:cmRplyMk id="{43648F2B-93C0-4E88-8C06-44F50FD742DB}"/>
                </pc2:cmRplyMkLst>
              </pc226:cmRplyChg>
              <pc226:cmRplyChg chg="add">
                <pc226:chgData name="DeSantis, Candice" userId="ebf7425b-4c1c-4725-9788-d1206430aedf" providerId="ADAL" clId="{4F571DBD-486B-4D56-9BD5-00A6CF99B870}" dt="2024-07-17T16:58:55.417" v="540"/>
                <pc2:cmRplyMkLst xmlns:pc2="http://schemas.microsoft.com/office/powerpoint/2019/9/main/command">
                  <pc:docMk/>
                  <pc:sldMk cId="3959432198" sldId="2145707069"/>
                  <pc2:cmMk id="{1B2D4224-2DF6-4853-A43C-3A5E8B4CDB16}"/>
                  <pc2:cmRplyMk id="{C5EB7F49-1C0F-4B2C-BE94-A84E4D0C1F2D}"/>
                </pc2:cmRplyMkLst>
              </pc226:cmRplyChg>
            </pc226:cmChg>
          </p:ext>
        </pc:extLst>
      </pc:sldChg>
      <pc:sldChg chg="modCm">
        <pc:chgData name="DeSantis, Candice" userId="ebf7425b-4c1c-4725-9788-d1206430aedf" providerId="ADAL" clId="{4F571DBD-486B-4D56-9BD5-00A6CF99B870}" dt="2024-07-17T16:56:05.800" v="426"/>
        <pc:sldMkLst>
          <pc:docMk/>
          <pc:sldMk cId="3434244511" sldId="214570708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6:05.800" v="426"/>
              <pc2:cmMkLst xmlns:pc2="http://schemas.microsoft.com/office/powerpoint/2019/9/main/command">
                <pc:docMk/>
                <pc:sldMk cId="3434244511" sldId="2145707080"/>
                <pc2:cmMk id="{57566DA2-1D2F-4D5B-BDCF-CF6E03422092}"/>
              </pc2:cmMkLst>
              <pc226:cmRplyChg chg="add">
                <pc226:chgData name="DeSantis, Candice" userId="ebf7425b-4c1c-4725-9788-d1206430aedf" providerId="ADAL" clId="{4F571DBD-486B-4D56-9BD5-00A6CF99B870}" dt="2024-07-17T16:31:26.690" v="1"/>
                <pc2:cmRplyMkLst xmlns:pc2="http://schemas.microsoft.com/office/powerpoint/2019/9/main/command">
                  <pc:docMk/>
                  <pc:sldMk cId="3434244511" sldId="2145707080"/>
                  <pc2:cmMk id="{57566DA2-1D2F-4D5B-BDCF-CF6E03422092}"/>
                  <pc2:cmRplyMk id="{1858B01E-EC33-4D9C-AC25-3B63F04DDEBE}"/>
                </pc2:cmRplyMkLst>
              </pc226:cmRplyChg>
            </pc226:cmChg>
          </p:ext>
        </pc:extLst>
      </pc:sldChg>
      <pc:sldChg chg="modCm">
        <pc:chgData name="DeSantis, Candice" userId="ebf7425b-4c1c-4725-9788-d1206430aedf" providerId="ADAL" clId="{4F571DBD-486B-4D56-9BD5-00A6CF99B870}" dt="2024-07-17T16:49:16.900" v="22"/>
        <pc:sldMkLst>
          <pc:docMk/>
          <pc:sldMk cId="3412800424" sldId="214570708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49:16.900" v="22"/>
              <pc2:cmMkLst xmlns:pc2="http://schemas.microsoft.com/office/powerpoint/2019/9/main/command">
                <pc:docMk/>
                <pc:sldMk cId="3412800424" sldId="2145707088"/>
                <pc2:cmMk id="{71003C4B-73F7-4F6D-9C88-1EFE63CF5006}"/>
              </pc2:cmMkLst>
            </pc226:cmChg>
          </p:ext>
        </pc:extLst>
      </pc:sldChg>
      <pc:sldChg chg="modCm modNotesTx">
        <pc:chgData name="DeSantis, Candice" userId="ebf7425b-4c1c-4725-9788-d1206430aedf" providerId="ADAL" clId="{4F571DBD-486B-4D56-9BD5-00A6CF99B870}" dt="2024-07-17T16:55:32.550" v="425"/>
        <pc:sldMkLst>
          <pc:docMk/>
          <pc:sldMk cId="2838241820" sldId="214570709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5:32.550" v="425"/>
              <pc2:cmMkLst xmlns:pc2="http://schemas.microsoft.com/office/powerpoint/2019/9/main/command">
                <pc:docMk/>
                <pc:sldMk cId="2838241820" sldId="2145707093"/>
                <pc2:cmMk id="{2E1E188E-5CA8-4F53-9A12-C03235447AC3}"/>
              </pc2:cmMkLst>
              <pc226:cmRplyChg chg="add">
                <pc226:chgData name="DeSantis, Candice" userId="ebf7425b-4c1c-4725-9788-d1206430aedf" providerId="ADAL" clId="{4F571DBD-486B-4D56-9BD5-00A6CF99B870}" dt="2024-07-17T16:52:51.508" v="293"/>
                <pc2:cmRplyMkLst xmlns:pc2="http://schemas.microsoft.com/office/powerpoint/2019/9/main/command">
                  <pc:docMk/>
                  <pc:sldMk cId="2838241820" sldId="2145707093"/>
                  <pc2:cmMk id="{2E1E188E-5CA8-4F53-9A12-C03235447AC3}"/>
                  <pc2:cmRplyMk id="{45876CDC-873F-4F7C-9271-ED1009B88862}"/>
                </pc2:cmRplyMkLst>
              </pc226:cmRplyChg>
            </pc226:cmChg>
          </p:ext>
        </pc:extLst>
      </pc:sldChg>
      <pc:sldChg chg="modSp mod modCm">
        <pc:chgData name="DeSantis, Candice" userId="ebf7425b-4c1c-4725-9788-d1206430aedf" providerId="ADAL" clId="{4F571DBD-486B-4D56-9BD5-00A6CF99B870}" dt="2024-07-17T16:57:36.177" v="477"/>
        <pc:sldMkLst>
          <pc:docMk/>
          <pc:sldMk cId="4045583481" sldId="2145707107"/>
        </pc:sldMkLst>
        <pc:spChg chg="mod">
          <ac:chgData name="DeSantis, Candice" userId="ebf7425b-4c1c-4725-9788-d1206430aedf" providerId="ADAL" clId="{4F571DBD-486B-4D56-9BD5-00A6CF99B870}" dt="2024-07-17T16:57:22.436" v="475" actId="20577"/>
          <ac:spMkLst>
            <pc:docMk/>
            <pc:sldMk cId="4045583481" sldId="2145707107"/>
            <ac:spMk id="4" creationId="{99DE6283-5174-3171-763D-118BFC467778}"/>
          </ac:spMkLst>
        </pc:spChg>
        <pc:picChg chg="mod">
          <ac:chgData name="DeSantis, Candice" userId="ebf7425b-4c1c-4725-9788-d1206430aedf" providerId="ADAL" clId="{4F571DBD-486B-4D56-9BD5-00A6CF99B870}" dt="2024-07-17T16:57:04.886" v="459" actId="1076"/>
          <ac:picMkLst>
            <pc:docMk/>
            <pc:sldMk cId="4045583481" sldId="2145707107"/>
            <ac:picMk id="5" creationId="{54942184-5D71-4152-B94A-B391E9655055}"/>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7:36.177" v="477"/>
              <pc2:cmMkLst xmlns:pc2="http://schemas.microsoft.com/office/powerpoint/2019/9/main/command">
                <pc:docMk/>
                <pc:sldMk cId="4045583481" sldId="2145707107"/>
                <pc2:cmMk id="{98FC7E8E-E3AC-48A8-A9E9-7E479D457D93}"/>
              </pc2:cmMkLst>
              <pc226:cmRplyChg chg="add">
                <pc226:chgData name="DeSantis, Candice" userId="ebf7425b-4c1c-4725-9788-d1206430aedf" providerId="ADAL" clId="{4F571DBD-486B-4D56-9BD5-00A6CF99B870}" dt="2024-07-17T16:57:34.719" v="476"/>
                <pc2:cmRplyMkLst xmlns:pc2="http://schemas.microsoft.com/office/powerpoint/2019/9/main/command">
                  <pc:docMk/>
                  <pc:sldMk cId="4045583481" sldId="2145707107"/>
                  <pc2:cmMk id="{98FC7E8E-E3AC-48A8-A9E9-7E479D457D93}"/>
                  <pc2:cmRplyMk id="{93D6CF69-D679-4D6C-BEFF-B62682A8AC79}"/>
                </pc2:cmRplyMkLst>
              </pc226:cmRplyChg>
            </pc226:cmChg>
          </p:ext>
        </pc:extLst>
      </pc:sldChg>
      <pc:sldChg chg="modCm modNotesTx">
        <pc:chgData name="DeSantis, Candice" userId="ebf7425b-4c1c-4725-9788-d1206430aedf" providerId="ADAL" clId="{4F571DBD-486B-4D56-9BD5-00A6CF99B870}" dt="2024-07-17T16:51:31.115" v="222" actId="20577"/>
        <pc:sldMkLst>
          <pc:docMk/>
          <pc:sldMk cId="2895523577" sldId="214570711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0:07.379" v="24"/>
              <pc2:cmMkLst xmlns:pc2="http://schemas.microsoft.com/office/powerpoint/2019/9/main/command">
                <pc:docMk/>
                <pc:sldMk cId="2895523577" sldId="2145707110"/>
                <pc2:cmMk id="{076EA257-CB08-42DC-9886-D6626E2F1562}"/>
              </pc2:cmMkLst>
              <pc226:cmRplyChg chg="add">
                <pc226:chgData name="DeSantis, Candice" userId="ebf7425b-4c1c-4725-9788-d1206430aedf" providerId="ADAL" clId="{4F571DBD-486B-4D56-9BD5-00A6CF99B870}" dt="2024-07-17T16:50:04.786" v="23"/>
                <pc2:cmRplyMkLst xmlns:pc2="http://schemas.microsoft.com/office/powerpoint/2019/9/main/command">
                  <pc:docMk/>
                  <pc:sldMk cId="2895523577" sldId="2145707110"/>
                  <pc2:cmMk id="{076EA257-CB08-42DC-9886-D6626E2F1562}"/>
                  <pc2:cmRplyMk id="{70B527B1-2245-47EB-9AF7-0EC77177C767}"/>
                </pc2:cmRplyMkLst>
              </pc226:cmRplyChg>
              <pc226:cmRplyChg chg="mod modRxn">
                <pc226:chgData name="DeSantis, Candice" userId="ebf7425b-4c1c-4725-9788-d1206430aedf" providerId="ADAL" clId="{4F571DBD-486B-4D56-9BD5-00A6CF99B870}" dt="2024-07-17T16:27:48.884" v="0"/>
                <pc2:cmRplyMkLst xmlns:pc2="http://schemas.microsoft.com/office/powerpoint/2019/9/main/command">
                  <pc:docMk/>
                  <pc:sldMk cId="2895523577" sldId="2145707110"/>
                  <pc2:cmMk id="{076EA257-CB08-42DC-9886-D6626E2F1562}"/>
                  <pc2:cmRplyMk id="{F1EC91EB-5AB5-4933-B14C-9FD566A00B8F}"/>
                </pc2:cmRplyMkLst>
              </pc226:cmRplyChg>
            </pc226:cmChg>
          </p:ext>
        </pc:extLst>
      </pc:sldChg>
      <pc:sldChg chg="addCm">
        <pc:chgData name="DeSantis, Candice" userId="ebf7425b-4c1c-4725-9788-d1206430aedf" providerId="ADAL" clId="{4F571DBD-486B-4D56-9BD5-00A6CF99B870}" dt="2024-07-18T18:00:01.853" v="544"/>
        <pc:sldMkLst>
          <pc:docMk/>
          <pc:sldMk cId="401759349" sldId="214570711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4F571DBD-486B-4D56-9BD5-00A6CF99B870}" dt="2024-07-18T18:00:01.853" v="544"/>
              <pc2:cmMkLst xmlns:pc2="http://schemas.microsoft.com/office/powerpoint/2019/9/main/command">
                <pc:docMk/>
                <pc:sldMk cId="401759349" sldId="2145707119"/>
                <pc2:cmMk id="{2A28A5E9-4030-4884-B5F8-30A5671BF354}"/>
              </pc2:cmMkLst>
            </pc226:cmChg>
          </p:ext>
        </pc:extLst>
      </pc:sldChg>
    </pc:docChg>
  </pc:docChgLst>
  <pc:docChgLst>
    <pc:chgData name="Simons, Leanne" userId="S::leanne.simons@tea.texas.gov::f0b41770-584b-4844-b5c5-b29dec998724" providerId="AD" clId="Web-{9716188B-6227-33C6-FB3E-CE90E543875B}"/>
    <pc:docChg chg="">
      <pc:chgData name="Simons, Leanne" userId="S::leanne.simons@tea.texas.gov::f0b41770-584b-4844-b5c5-b29dec998724" providerId="AD" clId="Web-{9716188B-6227-33C6-FB3E-CE90E543875B}" dt="2024-03-04T15:55:21.763" v="0"/>
      <pc:docMkLst>
        <pc:docMk/>
      </pc:docMkLst>
      <pc:sldChg chg="modCm">
        <pc:chgData name="Simons, Leanne" userId="S::leanne.simons@tea.texas.gov::f0b41770-584b-4844-b5c5-b29dec998724" providerId="AD" clId="Web-{9716188B-6227-33C6-FB3E-CE90E543875B}" dt="2024-03-04T15:55:21.763" v="0"/>
        <pc:sldMkLst>
          <pc:docMk/>
          <pc:sldMk cId="2758598640" sldId="1341"/>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716188B-6227-33C6-FB3E-CE90E543875B}" dt="2024-03-04T15:55:21.763" v="0"/>
              <pc2:cmMkLst xmlns:pc2="http://schemas.microsoft.com/office/powerpoint/2019/9/main/command">
                <pc:docMk/>
                <pc:sldMk cId="2758598640" sldId="1341"/>
                <pc2:cmMk id="{BAA0E707-0DF7-4DFD-9ED8-9A88BFC59EFC}"/>
              </pc2:cmMkLst>
              <pc226:cmRplyChg chg="add">
                <pc226:chgData name="Simons, Leanne" userId="S::leanne.simons@tea.texas.gov::f0b41770-584b-4844-b5c5-b29dec998724" providerId="AD" clId="Web-{9716188B-6227-33C6-FB3E-CE90E543875B}" dt="2024-03-04T15:55:21.763" v="0"/>
                <pc2:cmRplyMkLst xmlns:pc2="http://schemas.microsoft.com/office/powerpoint/2019/9/main/command">
                  <pc:docMk/>
                  <pc:sldMk cId="2758598640" sldId="1341"/>
                  <pc2:cmMk id="{BAA0E707-0DF7-4DFD-9ED8-9A88BFC59EFC}"/>
                  <pc2:cmRplyMk id="{F1C9BBCC-D4F8-47F7-B328-CE8DC9A95AD1}"/>
                </pc2:cmRplyMkLst>
              </pc226:cmRplyChg>
            </pc226:cmChg>
          </p:ext>
        </pc:extLst>
      </pc:sldChg>
    </pc:docChg>
  </pc:docChgLst>
  <pc:docChgLst>
    <pc:chgData name="DeSantis, Candice" userId="ebf7425b-4c1c-4725-9788-d1206430aedf" providerId="ADAL" clId="{0B3AAB89-0D07-4257-9356-DD43F19DB081}"/>
    <pc:docChg chg="undo custSel addSld delSld modSld">
      <pc:chgData name="DeSantis, Candice" userId="ebf7425b-4c1c-4725-9788-d1206430aedf" providerId="ADAL" clId="{0B3AAB89-0D07-4257-9356-DD43F19DB081}" dt="2024-02-27T22:33:20.381" v="223"/>
      <pc:docMkLst>
        <pc:docMk/>
      </pc:docMkLst>
      <pc:sldChg chg="addSp delSp modSp mod">
        <pc:chgData name="DeSantis, Candice" userId="ebf7425b-4c1c-4725-9788-d1206430aedf" providerId="ADAL" clId="{0B3AAB89-0D07-4257-9356-DD43F19DB081}" dt="2024-02-27T22:26:48.248" v="173" actId="1036"/>
        <pc:sldMkLst>
          <pc:docMk/>
          <pc:sldMk cId="3372854681" sldId="1345"/>
        </pc:sldMkLst>
        <pc:spChg chg="mod">
          <ac:chgData name="DeSantis, Candice" userId="ebf7425b-4c1c-4725-9788-d1206430aedf" providerId="ADAL" clId="{0B3AAB89-0D07-4257-9356-DD43F19DB081}" dt="2024-02-27T22:26:43.644" v="164" actId="14100"/>
          <ac:spMkLst>
            <pc:docMk/>
            <pc:sldMk cId="3372854681" sldId="1345"/>
            <ac:spMk id="2" creationId="{BCACBEB1-B82A-D8C4-DF37-15B20D10245B}"/>
          </ac:spMkLst>
        </pc:spChg>
        <pc:graphicFrameChg chg="add del mod modGraphic">
          <ac:chgData name="DeSantis, Candice" userId="ebf7425b-4c1c-4725-9788-d1206430aedf" providerId="ADAL" clId="{0B3AAB89-0D07-4257-9356-DD43F19DB081}" dt="2024-02-27T22:19:29.229" v="5"/>
          <ac:graphicFrameMkLst>
            <pc:docMk/>
            <pc:sldMk cId="3372854681" sldId="1345"/>
            <ac:graphicFrameMk id="4" creationId="{688FCE7E-0234-03CD-0BAB-F9DA561ACBE3}"/>
          </ac:graphicFrameMkLst>
        </pc:graphicFrameChg>
        <pc:graphicFrameChg chg="add del mod modGraphic">
          <ac:chgData name="DeSantis, Candice" userId="ebf7425b-4c1c-4725-9788-d1206430aedf" providerId="ADAL" clId="{0B3AAB89-0D07-4257-9356-DD43F19DB081}" dt="2024-02-27T22:22:40.055" v="67" actId="478"/>
          <ac:graphicFrameMkLst>
            <pc:docMk/>
            <pc:sldMk cId="3372854681" sldId="1345"/>
            <ac:graphicFrameMk id="5" creationId="{5172315C-76F1-3F28-7CAF-2F247B3CDECC}"/>
          </ac:graphicFrameMkLst>
        </pc:graphicFrameChg>
        <pc:picChg chg="add mod">
          <ac:chgData name="DeSantis, Candice" userId="ebf7425b-4c1c-4725-9788-d1206430aedf" providerId="ADAL" clId="{0B3AAB89-0D07-4257-9356-DD43F19DB081}" dt="2024-02-27T22:26:48.248" v="173" actId="1036"/>
          <ac:picMkLst>
            <pc:docMk/>
            <pc:sldMk cId="3372854681" sldId="1345"/>
            <ac:picMk id="6" creationId="{C4D984C8-5BF6-595B-2124-A04EF3A804B8}"/>
          </ac:picMkLst>
        </pc:picChg>
      </pc:sldChg>
      <pc:sldChg chg="addCm">
        <pc:chgData name="DeSantis, Candice" userId="ebf7425b-4c1c-4725-9788-d1206430aedf" providerId="ADAL" clId="{0B3AAB89-0D07-4257-9356-DD43F19DB081}" dt="2024-02-27T22:33:20.381" v="223"/>
        <pc:sldMkLst>
          <pc:docMk/>
          <pc:sldMk cId="524108509" sldId="214570699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B3AAB89-0D07-4257-9356-DD43F19DB081}" dt="2024-02-27T22:33:20.381" v="223"/>
              <pc2:cmMkLst xmlns:pc2="http://schemas.microsoft.com/office/powerpoint/2019/9/main/command">
                <pc:docMk/>
                <pc:sldMk cId="524108509" sldId="2145706999"/>
                <pc2:cmMk id="{16A533D9-229F-40BB-8448-6036857816B5}"/>
              </pc2:cmMkLst>
            </pc226:cmChg>
          </p:ext>
        </pc:extLst>
      </pc:sldChg>
      <pc:sldChg chg="addSp modSp mod">
        <pc:chgData name="DeSantis, Candice" userId="ebf7425b-4c1c-4725-9788-d1206430aedf" providerId="ADAL" clId="{0B3AAB89-0D07-4257-9356-DD43F19DB081}" dt="2024-02-27T22:28:59.850" v="208" actId="14100"/>
        <pc:sldMkLst>
          <pc:docMk/>
          <pc:sldMk cId="1225866567" sldId="2145707007"/>
        </pc:sldMkLst>
        <pc:picChg chg="add mod">
          <ac:chgData name="DeSantis, Candice" userId="ebf7425b-4c1c-4725-9788-d1206430aedf" providerId="ADAL" clId="{0B3AAB89-0D07-4257-9356-DD43F19DB081}" dt="2024-02-27T22:28:59.850" v="208" actId="14100"/>
          <ac:picMkLst>
            <pc:docMk/>
            <pc:sldMk cId="1225866567" sldId="2145707007"/>
            <ac:picMk id="4" creationId="{CCBE6C92-578A-015F-C4B2-9669DF770E48}"/>
          </ac:picMkLst>
        </pc:picChg>
      </pc:sldChg>
      <pc:sldChg chg="addSp modSp mod">
        <pc:chgData name="DeSantis, Candice" userId="ebf7425b-4c1c-4725-9788-d1206430aedf" providerId="ADAL" clId="{0B3AAB89-0D07-4257-9356-DD43F19DB081}" dt="2024-02-27T22:29:15.930" v="211" actId="14100"/>
        <pc:sldMkLst>
          <pc:docMk/>
          <pc:sldMk cId="2359742548" sldId="2145707008"/>
        </pc:sldMkLst>
        <pc:picChg chg="add mod">
          <ac:chgData name="DeSantis, Candice" userId="ebf7425b-4c1c-4725-9788-d1206430aedf" providerId="ADAL" clId="{0B3AAB89-0D07-4257-9356-DD43F19DB081}" dt="2024-02-27T22:29:15.930" v="211" actId="14100"/>
          <ac:picMkLst>
            <pc:docMk/>
            <pc:sldMk cId="2359742548" sldId="2145707008"/>
            <ac:picMk id="4" creationId="{CE9E380C-2DF2-8E8C-6CBA-37CA99539C0E}"/>
          </ac:picMkLst>
        </pc:picChg>
      </pc:sldChg>
      <pc:sldChg chg="addSp modSp mod">
        <pc:chgData name="DeSantis, Candice" userId="ebf7425b-4c1c-4725-9788-d1206430aedf" providerId="ADAL" clId="{0B3AAB89-0D07-4257-9356-DD43F19DB081}" dt="2024-02-27T22:29:32.967" v="214" actId="14100"/>
        <pc:sldMkLst>
          <pc:docMk/>
          <pc:sldMk cId="4066764845" sldId="2145707011"/>
        </pc:sldMkLst>
        <pc:picChg chg="add mod">
          <ac:chgData name="DeSantis, Candice" userId="ebf7425b-4c1c-4725-9788-d1206430aedf" providerId="ADAL" clId="{0B3AAB89-0D07-4257-9356-DD43F19DB081}" dt="2024-02-27T22:29:32.967" v="214" actId="14100"/>
          <ac:picMkLst>
            <pc:docMk/>
            <pc:sldMk cId="4066764845" sldId="2145707011"/>
            <ac:picMk id="4" creationId="{83743910-E4C5-F7CA-65E5-44E5BB0629C8}"/>
          </ac:picMkLst>
        </pc:picChg>
      </pc:sldChg>
      <pc:sldChg chg="addSp modSp mod">
        <pc:chgData name="DeSantis, Candice" userId="ebf7425b-4c1c-4725-9788-d1206430aedf" providerId="ADAL" clId="{0B3AAB89-0D07-4257-9356-DD43F19DB081}" dt="2024-02-27T22:29:49.765" v="217" actId="14100"/>
        <pc:sldMkLst>
          <pc:docMk/>
          <pc:sldMk cId="3267390374" sldId="2145707012"/>
        </pc:sldMkLst>
        <pc:picChg chg="add mod">
          <ac:chgData name="DeSantis, Candice" userId="ebf7425b-4c1c-4725-9788-d1206430aedf" providerId="ADAL" clId="{0B3AAB89-0D07-4257-9356-DD43F19DB081}" dt="2024-02-27T22:29:49.765" v="217" actId="14100"/>
          <ac:picMkLst>
            <pc:docMk/>
            <pc:sldMk cId="3267390374" sldId="2145707012"/>
            <ac:picMk id="4" creationId="{6E3CB588-0FB3-44C0-D04A-FAE7583F7118}"/>
          </ac:picMkLst>
        </pc:picChg>
      </pc:sldChg>
      <pc:sldChg chg="addSp modSp mod">
        <pc:chgData name="DeSantis, Candice" userId="ebf7425b-4c1c-4725-9788-d1206430aedf" providerId="ADAL" clId="{0B3AAB89-0D07-4257-9356-DD43F19DB081}" dt="2024-02-27T22:25:44.145" v="147" actId="14100"/>
        <pc:sldMkLst>
          <pc:docMk/>
          <pc:sldMk cId="4152844575" sldId="2145707015"/>
        </pc:sldMkLst>
        <pc:spChg chg="mod">
          <ac:chgData name="DeSantis, Candice" userId="ebf7425b-4c1c-4725-9788-d1206430aedf" providerId="ADAL" clId="{0B3AAB89-0D07-4257-9356-DD43F19DB081}" dt="2024-02-27T22:25:44.145" v="147" actId="14100"/>
          <ac:spMkLst>
            <pc:docMk/>
            <pc:sldMk cId="4152844575" sldId="2145707015"/>
            <ac:spMk id="2" creationId="{BCACBEB1-B82A-D8C4-DF37-15B20D10245B}"/>
          </ac:spMkLst>
        </pc:spChg>
        <pc:picChg chg="add mod">
          <ac:chgData name="DeSantis, Candice" userId="ebf7425b-4c1c-4725-9788-d1206430aedf" providerId="ADAL" clId="{0B3AAB89-0D07-4257-9356-DD43F19DB081}" dt="2024-02-27T22:25:40.066" v="146" actId="1076"/>
          <ac:picMkLst>
            <pc:docMk/>
            <pc:sldMk cId="4152844575" sldId="2145707015"/>
            <ac:picMk id="4" creationId="{4238926D-AB3F-0676-6681-1CCC75F95AF6}"/>
          </ac:picMkLst>
        </pc:picChg>
      </pc:sldChg>
      <pc:sldChg chg="addSp modSp mod">
        <pc:chgData name="DeSantis, Candice" userId="ebf7425b-4c1c-4725-9788-d1206430aedf" providerId="ADAL" clId="{0B3AAB89-0D07-4257-9356-DD43F19DB081}" dt="2024-02-27T22:24:58.978" v="120" actId="14100"/>
        <pc:sldMkLst>
          <pc:docMk/>
          <pc:sldMk cId="3501367632" sldId="2145707016"/>
        </pc:sldMkLst>
        <pc:spChg chg="mod">
          <ac:chgData name="DeSantis, Candice" userId="ebf7425b-4c1c-4725-9788-d1206430aedf" providerId="ADAL" clId="{0B3AAB89-0D07-4257-9356-DD43F19DB081}" dt="2024-02-27T22:24:58.978" v="120" actId="14100"/>
          <ac:spMkLst>
            <pc:docMk/>
            <pc:sldMk cId="3501367632" sldId="2145707016"/>
            <ac:spMk id="2" creationId="{BCACBEB1-B82A-D8C4-DF37-15B20D10245B}"/>
          </ac:spMkLst>
        </pc:spChg>
        <pc:picChg chg="add mod">
          <ac:chgData name="DeSantis, Candice" userId="ebf7425b-4c1c-4725-9788-d1206430aedf" providerId="ADAL" clId="{0B3AAB89-0D07-4257-9356-DD43F19DB081}" dt="2024-02-27T22:24:56.107" v="119" actId="1076"/>
          <ac:picMkLst>
            <pc:docMk/>
            <pc:sldMk cId="3501367632" sldId="2145707016"/>
            <ac:picMk id="4" creationId="{D793DBEA-7965-948E-5242-0CB958902670}"/>
          </ac:picMkLst>
        </pc:picChg>
      </pc:sldChg>
      <pc:sldChg chg="del">
        <pc:chgData name="DeSantis, Candice" userId="ebf7425b-4c1c-4725-9788-d1206430aedf" providerId="ADAL" clId="{0B3AAB89-0D07-4257-9356-DD43F19DB081}" dt="2024-02-27T22:28:30.750" v="205" actId="47"/>
        <pc:sldMkLst>
          <pc:docMk/>
          <pc:sldMk cId="3464828884" sldId="2145707017"/>
        </pc:sldMkLst>
      </pc:sldChg>
      <pc:sldChg chg="addSp modSp mod">
        <pc:chgData name="DeSantis, Candice" userId="ebf7425b-4c1c-4725-9788-d1206430aedf" providerId="ADAL" clId="{0B3AAB89-0D07-4257-9356-DD43F19DB081}" dt="2024-02-27T22:27:46.872" v="203" actId="1076"/>
        <pc:sldMkLst>
          <pc:docMk/>
          <pc:sldMk cId="2720537754" sldId="2145707019"/>
        </pc:sldMkLst>
        <pc:spChg chg="mod">
          <ac:chgData name="DeSantis, Candice" userId="ebf7425b-4c1c-4725-9788-d1206430aedf" providerId="ADAL" clId="{0B3AAB89-0D07-4257-9356-DD43F19DB081}" dt="2024-02-27T22:27:22.431" v="197" actId="14100"/>
          <ac:spMkLst>
            <pc:docMk/>
            <pc:sldMk cId="2720537754" sldId="2145707019"/>
            <ac:spMk id="2" creationId="{BCACBEB1-B82A-D8C4-DF37-15B20D10245B}"/>
          </ac:spMkLst>
        </pc:spChg>
        <pc:picChg chg="add mod">
          <ac:chgData name="DeSantis, Candice" userId="ebf7425b-4c1c-4725-9788-d1206430aedf" providerId="ADAL" clId="{0B3AAB89-0D07-4257-9356-DD43F19DB081}" dt="2024-02-27T22:27:46.872" v="203" actId="1076"/>
          <ac:picMkLst>
            <pc:docMk/>
            <pc:sldMk cId="2720537754" sldId="2145707019"/>
            <ac:picMk id="4" creationId="{0D09FE16-51DF-DD9C-B599-911843EDF635}"/>
          </ac:picMkLst>
        </pc:picChg>
      </pc:sldChg>
      <pc:sldChg chg="del">
        <pc:chgData name="DeSantis, Candice" userId="ebf7425b-4c1c-4725-9788-d1206430aedf" providerId="ADAL" clId="{0B3AAB89-0D07-4257-9356-DD43F19DB081}" dt="2024-02-27T22:28:26.695" v="204" actId="2696"/>
        <pc:sldMkLst>
          <pc:docMk/>
          <pc:sldMk cId="3389529178" sldId="2145707020"/>
        </pc:sldMkLst>
      </pc:sldChg>
      <pc:sldChg chg="addSp delSp modSp add mod">
        <pc:chgData name="DeSantis, Candice" userId="ebf7425b-4c1c-4725-9788-d1206430aedf" providerId="ADAL" clId="{0B3AAB89-0D07-4257-9356-DD43F19DB081}" dt="2024-02-27T22:30:21.945" v="222" actId="14100"/>
        <pc:sldMkLst>
          <pc:docMk/>
          <pc:sldMk cId="2950319923" sldId="2145707033"/>
        </pc:sldMkLst>
        <pc:picChg chg="del">
          <ac:chgData name="DeSantis, Candice" userId="ebf7425b-4c1c-4725-9788-d1206430aedf" providerId="ADAL" clId="{0B3AAB89-0D07-4257-9356-DD43F19DB081}" dt="2024-02-27T22:30:09.500" v="219" actId="478"/>
          <ac:picMkLst>
            <pc:docMk/>
            <pc:sldMk cId="2950319923" sldId="2145707033"/>
            <ac:picMk id="4" creationId="{6E3CB588-0FB3-44C0-D04A-FAE7583F7118}"/>
          </ac:picMkLst>
        </pc:picChg>
        <pc:picChg chg="add mod">
          <ac:chgData name="DeSantis, Candice" userId="ebf7425b-4c1c-4725-9788-d1206430aedf" providerId="ADAL" clId="{0B3AAB89-0D07-4257-9356-DD43F19DB081}" dt="2024-02-27T22:30:21.945" v="222" actId="14100"/>
          <ac:picMkLst>
            <pc:docMk/>
            <pc:sldMk cId="2950319923" sldId="2145707033"/>
            <ac:picMk id="5" creationId="{68522CF9-EC1A-0014-5A5E-C6063B1A9032}"/>
          </ac:picMkLst>
        </pc:picChg>
      </pc:sldChg>
    </pc:docChg>
  </pc:docChgLst>
  <pc:docChgLst>
    <pc:chgData name="Ollervidez, Leticia" userId="S::leticia.ollervidez@tea.texas.gov::12ccd2a1-d554-4cac-b492-4e314c2b5f8f" providerId="AD" clId="Web-{8E32D7A0-89A5-D148-A1C4-30D079DC096F}"/>
    <pc:docChg chg="modSld">
      <pc:chgData name="Ollervidez, Leticia" userId="S::leticia.ollervidez@tea.texas.gov::12ccd2a1-d554-4cac-b492-4e314c2b5f8f" providerId="AD" clId="Web-{8E32D7A0-89A5-D148-A1C4-30D079DC096F}" dt="2024-03-11T21:14:55.626" v="14"/>
      <pc:docMkLst>
        <pc:docMk/>
      </pc:docMkLst>
      <pc:sldChg chg="addSp delSp modSp modCm">
        <pc:chgData name="Ollervidez, Leticia" userId="S::leticia.ollervidez@tea.texas.gov::12ccd2a1-d554-4cac-b492-4e314c2b5f8f" providerId="AD" clId="Web-{8E32D7A0-89A5-D148-A1C4-30D079DC096F}" dt="2024-03-11T21:14:55.626" v="14"/>
        <pc:sldMkLst>
          <pc:docMk/>
          <pc:sldMk cId="3501367632" sldId="2145707016"/>
        </pc:sldMkLst>
        <pc:picChg chg="del">
          <ac:chgData name="Ollervidez, Leticia" userId="S::leticia.ollervidez@tea.texas.gov::12ccd2a1-d554-4cac-b492-4e314c2b5f8f" providerId="AD" clId="Web-{8E32D7A0-89A5-D148-A1C4-30D079DC096F}" dt="2024-03-11T20:58:58.600" v="0"/>
          <ac:picMkLst>
            <pc:docMk/>
            <pc:sldMk cId="3501367632" sldId="2145707016"/>
            <ac:picMk id="4" creationId="{D793DBEA-7965-948E-5242-0CB958902670}"/>
          </ac:picMkLst>
        </pc:picChg>
        <pc:picChg chg="add mod">
          <ac:chgData name="Ollervidez, Leticia" userId="S::leticia.ollervidez@tea.texas.gov::12ccd2a1-d554-4cac-b492-4e314c2b5f8f" providerId="AD" clId="Web-{8E32D7A0-89A5-D148-A1C4-30D079DC096F}" dt="2024-03-11T20:59:11.522" v="5" actId="1076"/>
          <ac:picMkLst>
            <pc:docMk/>
            <pc:sldMk cId="3501367632" sldId="2145707016"/>
            <ac:picMk id="5" creationId="{14A51C6F-7F8E-1235-B9B2-F71D90C839E8}"/>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E32D7A0-89A5-D148-A1C4-30D079DC096F}" dt="2024-03-11T21:14:55.626" v="14"/>
              <pc2:cmMkLst xmlns:pc2="http://schemas.microsoft.com/office/powerpoint/2019/9/main/command">
                <pc:docMk/>
                <pc:sldMk cId="3501367632" sldId="2145707016"/>
                <pc2:cmMk id="{D68BE33E-2ECB-41AB-A608-6C63FBEC4835}"/>
              </pc2:cmMkLst>
              <pc226:cmRplyChg chg="add mod">
                <pc226:chgData name="Ollervidez, Leticia" userId="S::leticia.ollervidez@tea.texas.gov::12ccd2a1-d554-4cac-b492-4e314c2b5f8f" providerId="AD" clId="Web-{8E32D7A0-89A5-D148-A1C4-30D079DC096F}" dt="2024-03-11T21:14:55.626" v="14"/>
                <pc2:cmRplyMkLst xmlns:pc2="http://schemas.microsoft.com/office/powerpoint/2019/9/main/command">
                  <pc:docMk/>
                  <pc:sldMk cId="3501367632" sldId="2145707016"/>
                  <pc2:cmMk id="{D68BE33E-2ECB-41AB-A608-6C63FBEC4835}"/>
                  <pc2:cmRplyMk id="{5EB48DCC-E653-410A-9C90-E85BDD007164}"/>
                </pc2:cmRplyMkLst>
              </pc226:cmRplyChg>
            </pc226:cmChg>
          </p:ext>
        </pc:extLst>
      </pc:sldChg>
      <pc:sldChg chg="addSp delSp modSp modCm">
        <pc:chgData name="Ollervidez, Leticia" userId="S::leticia.ollervidez@tea.texas.gov::12ccd2a1-d554-4cac-b492-4e314c2b5f8f" providerId="AD" clId="Web-{8E32D7A0-89A5-D148-A1C4-30D079DC096F}" dt="2024-03-11T21:14:40.626" v="13"/>
        <pc:sldMkLst>
          <pc:docMk/>
          <pc:sldMk cId="2720537754" sldId="2145707019"/>
        </pc:sldMkLst>
        <pc:picChg chg="del">
          <ac:chgData name="Ollervidez, Leticia" userId="S::leticia.ollervidez@tea.texas.gov::12ccd2a1-d554-4cac-b492-4e314c2b5f8f" providerId="AD" clId="Web-{8E32D7A0-89A5-D148-A1C4-30D079DC096F}" dt="2024-03-11T21:14:10.359" v="7"/>
          <ac:picMkLst>
            <pc:docMk/>
            <pc:sldMk cId="2720537754" sldId="2145707019"/>
            <ac:picMk id="4" creationId="{0D09FE16-51DF-DD9C-B599-911843EDF635}"/>
          </ac:picMkLst>
        </pc:picChg>
        <pc:picChg chg="add mod">
          <ac:chgData name="Ollervidez, Leticia" userId="S::leticia.ollervidez@tea.texas.gov::12ccd2a1-d554-4cac-b492-4e314c2b5f8f" providerId="AD" clId="Web-{8E32D7A0-89A5-D148-A1C4-30D079DC096F}" dt="2024-03-11T21:14:30.547" v="12" actId="1076"/>
          <ac:picMkLst>
            <pc:docMk/>
            <pc:sldMk cId="2720537754" sldId="2145707019"/>
            <ac:picMk id="5" creationId="{EBA5A795-A38C-64A5-9881-7F0B2D4E556D}"/>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E32D7A0-89A5-D148-A1C4-30D079DC096F}" dt="2024-03-11T21:14:40.626" v="13"/>
              <pc2:cmMkLst xmlns:pc2="http://schemas.microsoft.com/office/powerpoint/2019/9/main/command">
                <pc:docMk/>
                <pc:sldMk cId="2720537754" sldId="2145707019"/>
                <pc2:cmMk id="{3233BA2D-3D70-4247-8971-36E45075A451}"/>
              </pc2:cmMkLst>
              <pc226:cmRplyChg chg="add">
                <pc226:chgData name="Ollervidez, Leticia" userId="S::leticia.ollervidez@tea.texas.gov::12ccd2a1-d554-4cac-b492-4e314c2b5f8f" providerId="AD" clId="Web-{8E32D7A0-89A5-D148-A1C4-30D079DC096F}" dt="2024-03-11T21:14:40.626" v="13"/>
                <pc2:cmRplyMkLst xmlns:pc2="http://schemas.microsoft.com/office/powerpoint/2019/9/main/command">
                  <pc:docMk/>
                  <pc:sldMk cId="2720537754" sldId="2145707019"/>
                  <pc2:cmMk id="{3233BA2D-3D70-4247-8971-36E45075A451}"/>
                  <pc2:cmRplyMk id="{BE88200A-D642-4CDB-82A5-B01FED08CB6C}"/>
                </pc2:cmRplyMkLst>
              </pc226:cmRplyChg>
            </pc226:cmChg>
          </p:ext>
        </pc:extLst>
      </pc:sldChg>
    </pc:docChg>
  </pc:docChgLst>
  <pc:docChgLst>
    <pc:chgData name="Muffoletto, Jamie" userId="daf1e3c6-8137-448a-b141-d23049d419b5" providerId="ADAL" clId="{7246C220-820A-43EE-B72B-316AB14D4288}"/>
    <pc:docChg chg="undo custSel addSld delSld modSld">
      <pc:chgData name="Muffoletto, Jamie" userId="daf1e3c6-8137-448a-b141-d23049d419b5" providerId="ADAL" clId="{7246C220-820A-43EE-B72B-316AB14D4288}" dt="2024-06-14T22:39:37.975" v="79" actId="20577"/>
      <pc:docMkLst>
        <pc:docMk/>
      </pc:docMkLst>
      <pc:sldChg chg="add addCm">
        <pc:chgData name="Muffoletto, Jamie" userId="daf1e3c6-8137-448a-b141-d23049d419b5" providerId="ADAL" clId="{7246C220-820A-43EE-B72B-316AB14D4288}" dt="2024-06-14T22:03:53.834" v="50"/>
        <pc:sldMkLst>
          <pc:docMk/>
          <pc:sldMk cId="1471114222" sldId="134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7246C220-820A-43EE-B72B-316AB14D4288}" dt="2024-06-14T22:03:53.834" v="50"/>
              <pc2:cmMkLst xmlns:pc2="http://schemas.microsoft.com/office/powerpoint/2019/9/main/command">
                <pc:docMk/>
                <pc:sldMk cId="1471114222" sldId="1341"/>
                <pc2:cmMk id="{71162C7F-1ACA-441B-A9DD-D19BDE2DC075}"/>
              </pc2:cmMkLst>
            </pc226:cmChg>
          </p:ext>
        </pc:extLst>
      </pc:sldChg>
      <pc:sldChg chg="add del">
        <pc:chgData name="Muffoletto, Jamie" userId="daf1e3c6-8137-448a-b141-d23049d419b5" providerId="ADAL" clId="{7246C220-820A-43EE-B72B-316AB14D4288}" dt="2024-06-14T22:01:35.112" v="48" actId="2696"/>
        <pc:sldMkLst>
          <pc:docMk/>
          <pc:sldMk cId="2758598640" sldId="1341"/>
        </pc:sldMkLst>
      </pc:sldChg>
      <pc:sldChg chg="modSp mod">
        <pc:chgData name="Muffoletto, Jamie" userId="daf1e3c6-8137-448a-b141-d23049d419b5" providerId="ADAL" clId="{7246C220-820A-43EE-B72B-316AB14D4288}" dt="2024-06-14T22:39:37.975" v="79" actId="20577"/>
        <pc:sldMkLst>
          <pc:docMk/>
          <pc:sldMk cId="2574992220" sldId="2145706922"/>
        </pc:sldMkLst>
        <pc:spChg chg="mod">
          <ac:chgData name="Muffoletto, Jamie" userId="daf1e3c6-8137-448a-b141-d23049d419b5" providerId="ADAL" clId="{7246C220-820A-43EE-B72B-316AB14D4288}" dt="2024-06-14T22:39:37.975" v="79" actId="20577"/>
          <ac:spMkLst>
            <pc:docMk/>
            <pc:sldMk cId="2574992220" sldId="2145706922"/>
            <ac:spMk id="11" creationId="{B0773B04-EA28-7C3E-6372-D181D8E283EE}"/>
          </ac:spMkLst>
        </pc:spChg>
      </pc:sldChg>
      <pc:sldChg chg="add">
        <pc:chgData name="Muffoletto, Jamie" userId="daf1e3c6-8137-448a-b141-d23049d419b5" providerId="ADAL" clId="{7246C220-820A-43EE-B72B-316AB14D4288}" dt="2024-06-07T17:53:18.859" v="46"/>
        <pc:sldMkLst>
          <pc:docMk/>
          <pc:sldMk cId="144353369" sldId="2145707009"/>
        </pc:sldMkLst>
      </pc:sldChg>
      <pc:sldChg chg="modSp mod addCm">
        <pc:chgData name="Muffoletto, Jamie" userId="daf1e3c6-8137-448a-b141-d23049d419b5" providerId="ADAL" clId="{7246C220-820A-43EE-B72B-316AB14D4288}" dt="2024-06-14T22:27:20.144" v="62"/>
        <pc:sldMkLst>
          <pc:docMk/>
          <pc:sldMk cId="2476851191" sldId="2145707030"/>
        </pc:sldMkLst>
        <pc:spChg chg="mod">
          <ac:chgData name="Muffoletto, Jamie" userId="daf1e3c6-8137-448a-b141-d23049d419b5" providerId="ADAL" clId="{7246C220-820A-43EE-B72B-316AB14D4288}" dt="2024-06-14T22:26:57.436" v="61" actId="255"/>
          <ac:spMkLst>
            <pc:docMk/>
            <pc:sldMk cId="2476851191" sldId="2145707030"/>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7246C220-820A-43EE-B72B-316AB14D4288}" dt="2024-06-14T22:27:20.144" v="62"/>
              <pc2:cmMkLst xmlns:pc2="http://schemas.microsoft.com/office/powerpoint/2019/9/main/command">
                <pc:docMk/>
                <pc:sldMk cId="2476851191" sldId="2145707030"/>
                <pc2:cmMk id="{517678EE-307C-4424-9398-391C4A1AE24D}"/>
              </pc2:cmMkLst>
            </pc226:cmChg>
          </p:ext>
        </pc:extLst>
      </pc:sldChg>
      <pc:sldChg chg="add">
        <pc:chgData name="Muffoletto, Jamie" userId="daf1e3c6-8137-448a-b141-d23049d419b5" providerId="ADAL" clId="{7246C220-820A-43EE-B72B-316AB14D4288}" dt="2024-06-07T17:53:18.859" v="46"/>
        <pc:sldMkLst>
          <pc:docMk/>
          <pc:sldMk cId="3938024488" sldId="2145707036"/>
        </pc:sldMkLst>
      </pc:sldChg>
      <pc:sldChg chg="modSp add">
        <pc:chgData name="Muffoletto, Jamie" userId="daf1e3c6-8137-448a-b141-d23049d419b5" providerId="ADAL" clId="{7246C220-820A-43EE-B72B-316AB14D4288}" dt="2024-06-14T22:39:11.037" v="63"/>
        <pc:sldMkLst>
          <pc:docMk/>
          <pc:sldMk cId="2078580751" sldId="2145707037"/>
        </pc:sldMkLst>
        <pc:spChg chg="mod">
          <ac:chgData name="Muffoletto, Jamie" userId="daf1e3c6-8137-448a-b141-d23049d419b5" providerId="ADAL" clId="{7246C220-820A-43EE-B72B-316AB14D4288}" dt="2024-06-14T22:39:11.037" v="63"/>
          <ac:spMkLst>
            <pc:docMk/>
            <pc:sldMk cId="2078580751" sldId="2145707037"/>
            <ac:spMk id="3" creationId="{EE5F3CC2-D26C-87F4-379B-E80454480A1A}"/>
          </ac:spMkLst>
        </pc:spChg>
      </pc:sldChg>
      <pc:sldChg chg="add">
        <pc:chgData name="Muffoletto, Jamie" userId="daf1e3c6-8137-448a-b141-d23049d419b5" providerId="ADAL" clId="{7246C220-820A-43EE-B72B-316AB14D4288}" dt="2024-06-14T22:12:15.105" v="51"/>
        <pc:sldMkLst>
          <pc:docMk/>
          <pc:sldMk cId="3720574340" sldId="2145707045"/>
        </pc:sldMkLst>
      </pc:sldChg>
    </pc:docChg>
  </pc:docChgLst>
  <pc:docChgLst>
    <pc:chgData name="Smith, Lynne" userId="S::lynne.smith@tea.texas.gov::d11b1ec5-3ae3-436f-b974-deaa92253d03" providerId="AD" clId="Web-{2681559D-A089-41D9-B402-2DF7D69445D0}"/>
    <pc:docChg chg="modSld">
      <pc:chgData name="Smith, Lynne" userId="S::lynne.smith@tea.texas.gov::d11b1ec5-3ae3-436f-b974-deaa92253d03" providerId="AD" clId="Web-{2681559D-A089-41D9-B402-2DF7D69445D0}" dt="2024-07-08T19:53:24.466" v="0"/>
      <pc:docMkLst>
        <pc:docMk/>
      </pc:docMkLst>
      <pc:sldChg chg="delSp">
        <pc:chgData name="Smith, Lynne" userId="S::lynne.smith@tea.texas.gov::d11b1ec5-3ae3-436f-b974-deaa92253d03" providerId="AD" clId="Web-{2681559D-A089-41D9-B402-2DF7D69445D0}" dt="2024-07-08T19:53:24.466" v="0"/>
        <pc:sldMkLst>
          <pc:docMk/>
          <pc:sldMk cId="3264525627" sldId="2145707086"/>
        </pc:sldMkLst>
        <pc:picChg chg="del">
          <ac:chgData name="Smith, Lynne" userId="S::lynne.smith@tea.texas.gov::d11b1ec5-3ae3-436f-b974-deaa92253d03" providerId="AD" clId="Web-{2681559D-A089-41D9-B402-2DF7D69445D0}" dt="2024-07-08T19:53:24.466" v="0"/>
          <ac:picMkLst>
            <pc:docMk/>
            <pc:sldMk cId="3264525627" sldId="2145707086"/>
            <ac:picMk id="2" creationId="{E35A528D-ADBB-1A13-5378-E91CBF586B30}"/>
          </ac:picMkLst>
        </pc:picChg>
      </pc:sldChg>
    </pc:docChg>
  </pc:docChgLst>
  <pc:docChgLst>
    <pc:chgData name="Muffoletto, Jamie" userId="S::jamie.muffoletto@tea.texas.gov::daf1e3c6-8137-448a-b141-d23049d419b5" providerId="AD" clId="Web-{A92BC032-FB10-4DFD-9658-06FC80C28BA3}"/>
    <pc:docChg chg="modSld">
      <pc:chgData name="Muffoletto, Jamie" userId="S::jamie.muffoletto@tea.texas.gov::daf1e3c6-8137-448a-b141-d23049d419b5" providerId="AD" clId="Web-{A92BC032-FB10-4DFD-9658-06FC80C28BA3}" dt="2024-07-01T19:06:21.247" v="1"/>
      <pc:docMkLst>
        <pc:docMk/>
      </pc:docMkLst>
      <pc:sldChg chg="modSp delCm">
        <pc:chgData name="Muffoletto, Jamie" userId="S::jamie.muffoletto@tea.texas.gov::daf1e3c6-8137-448a-b141-d23049d419b5" providerId="AD" clId="Web-{A92BC032-FB10-4DFD-9658-06FC80C28BA3}" dt="2024-07-01T19:06:21.247" v="1"/>
        <pc:sldMkLst>
          <pc:docMk/>
          <pc:sldMk cId="2476851191" sldId="2145707030"/>
        </pc:sldMkLst>
        <pc:spChg chg="mod">
          <ac:chgData name="Muffoletto, Jamie" userId="S::jamie.muffoletto@tea.texas.gov::daf1e3c6-8137-448a-b141-d23049d419b5" providerId="AD" clId="Web-{A92BC032-FB10-4DFD-9658-06FC80C28BA3}" dt="2024-07-01T19:06:17.075" v="0" actId="20577"/>
          <ac:spMkLst>
            <pc:docMk/>
            <pc:sldMk cId="2476851191" sldId="2145707030"/>
            <ac:spMk id="2" creationId="{BCACBEB1-B82A-D8C4-DF37-15B20D10245B}"/>
          </ac:spMkLst>
        </pc:spChg>
        <pc:extLst>
          <p:ext xmlns:p="http://schemas.openxmlformats.org/presentationml/2006/main" uri="{D6D511B9-2390-475A-947B-AFAB55BFBCF1}">
            <pc226:cmChg xmlns:pc226="http://schemas.microsoft.com/office/powerpoint/2022/06/main/command" chg="del">
              <pc226:chgData name="Muffoletto, Jamie" userId="S::jamie.muffoletto@tea.texas.gov::daf1e3c6-8137-448a-b141-d23049d419b5" providerId="AD" clId="Web-{A92BC032-FB10-4DFD-9658-06FC80C28BA3}" dt="2024-07-01T19:06:21.247" v="1"/>
              <pc2:cmMkLst xmlns:pc2="http://schemas.microsoft.com/office/powerpoint/2019/9/main/command">
                <pc:docMk/>
                <pc:sldMk cId="2476851191" sldId="2145707030"/>
                <pc2:cmMk id="{517678EE-307C-4424-9398-391C4A1AE24D}"/>
              </pc2:cmMkLst>
            </pc226:cmChg>
          </p:ext>
        </pc:extLst>
      </pc:sldChg>
    </pc:docChg>
  </pc:docChgLst>
  <pc:docChgLst>
    <pc:chgData name="DeSantis, Candice" userId="ebf7425b-4c1c-4725-9788-d1206430aedf" providerId="ADAL" clId="{796FEAC8-C27A-4A4C-8474-0859FD739543}"/>
    <pc:docChg chg="custSel addSld modSld">
      <pc:chgData name="DeSantis, Candice" userId="ebf7425b-4c1c-4725-9788-d1206430aedf" providerId="ADAL" clId="{796FEAC8-C27A-4A4C-8474-0859FD739543}" dt="2024-07-15T19:53:47.575" v="138"/>
      <pc:docMkLst>
        <pc:docMk/>
      </pc:docMkLst>
      <pc:sldChg chg="addSp modSp mod modCm">
        <pc:chgData name="DeSantis, Candice" userId="ebf7425b-4c1c-4725-9788-d1206430aedf" providerId="ADAL" clId="{796FEAC8-C27A-4A4C-8474-0859FD739543}" dt="2024-07-15T19:53:47.575" v="138"/>
        <pc:sldMkLst>
          <pc:docMk/>
          <pc:sldMk cId="524108509" sldId="2145706999"/>
        </pc:sldMkLst>
        <pc:spChg chg="mod">
          <ac:chgData name="DeSantis, Candice" userId="ebf7425b-4c1c-4725-9788-d1206430aedf" providerId="ADAL" clId="{796FEAC8-C27A-4A4C-8474-0859FD739543}" dt="2024-07-15T19:51:24.892" v="137" actId="20577"/>
          <ac:spMkLst>
            <pc:docMk/>
            <pc:sldMk cId="524108509" sldId="2145706999"/>
            <ac:spMk id="5" creationId="{B76F16D3-514B-0BA6-D18E-9F8D75E12EA5}"/>
          </ac:spMkLst>
        </pc:spChg>
        <pc:graphicFrameChg chg="add mod">
          <ac:chgData name="DeSantis, Candice" userId="ebf7425b-4c1c-4725-9788-d1206430aedf" providerId="ADAL" clId="{796FEAC8-C27A-4A4C-8474-0859FD739543}" dt="2024-07-15T19:49:01.005" v="79"/>
          <ac:graphicFrameMkLst>
            <pc:docMk/>
            <pc:sldMk cId="524108509" sldId="2145706999"/>
            <ac:graphicFrameMk id="2" creationId="{1E8CA8FD-2901-95A5-D9D4-8035C3719D05}"/>
          </ac:graphicFrameMkLst>
        </pc:graphicFrame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96FEAC8-C27A-4A4C-8474-0859FD739543}" dt="2024-07-15T19:53:47.575" v="138"/>
              <pc2:cmMkLst xmlns:pc2="http://schemas.microsoft.com/office/powerpoint/2019/9/main/command">
                <pc:docMk/>
                <pc:sldMk cId="524108509" sldId="2145706999"/>
                <pc2:cmMk id="{65FBD158-BE0E-47C2-BB6F-D8599CEBDB9C}"/>
              </pc2:cmMkLst>
              <pc226:cmRplyChg chg="add">
                <pc226:chgData name="DeSantis, Candice" userId="ebf7425b-4c1c-4725-9788-d1206430aedf" providerId="ADAL" clId="{796FEAC8-C27A-4A4C-8474-0859FD739543}" dt="2024-07-15T19:53:47.575" v="138"/>
                <pc2:cmRplyMkLst xmlns:pc2="http://schemas.microsoft.com/office/powerpoint/2019/9/main/command">
                  <pc:docMk/>
                  <pc:sldMk cId="524108509" sldId="2145706999"/>
                  <pc2:cmMk id="{65FBD158-BE0E-47C2-BB6F-D8599CEBDB9C}"/>
                  <pc2:cmRplyMk id="{3C941E35-EA83-450B-91AE-F60AA9E3C3E4}"/>
                </pc2:cmRplyMkLst>
              </pc226:cmRplyChg>
            </pc226:cmChg>
          </p:ext>
        </pc:extLst>
      </pc:sldChg>
      <pc:sldChg chg="modSp add mod">
        <pc:chgData name="DeSantis, Candice" userId="ebf7425b-4c1c-4725-9788-d1206430aedf" providerId="ADAL" clId="{796FEAC8-C27A-4A4C-8474-0859FD739543}" dt="2024-07-15T19:47:09.408" v="1" actId="6549"/>
        <pc:sldMkLst>
          <pc:docMk/>
          <pc:sldMk cId="510799134" sldId="2145707129"/>
        </pc:sldMkLst>
        <pc:spChg chg="mod">
          <ac:chgData name="DeSantis, Candice" userId="ebf7425b-4c1c-4725-9788-d1206430aedf" providerId="ADAL" clId="{796FEAC8-C27A-4A4C-8474-0859FD739543}" dt="2024-07-15T19:47:09.408" v="1" actId="6549"/>
          <ac:spMkLst>
            <pc:docMk/>
            <pc:sldMk cId="510799134" sldId="2145707129"/>
            <ac:spMk id="5" creationId="{B76F16D3-514B-0BA6-D18E-9F8D75E12EA5}"/>
          </ac:spMkLst>
        </pc:spChg>
      </pc:sldChg>
    </pc:docChg>
  </pc:docChgLst>
  <pc:docChgLst>
    <pc:chgData name="DeSantis, Candice" userId="ebf7425b-4c1c-4725-9788-d1206430aedf" providerId="ADAL" clId="{772DD717-2AFD-43C4-B0A7-3741AE3EA73A}"/>
    <pc:docChg chg="custSel addSld delSld modSld">
      <pc:chgData name="DeSantis, Candice" userId="ebf7425b-4c1c-4725-9788-d1206430aedf" providerId="ADAL" clId="{772DD717-2AFD-43C4-B0A7-3741AE3EA73A}" dt="2024-03-11T16:27:51.084" v="2304" actId="962"/>
      <pc:docMkLst>
        <pc:docMk/>
      </pc:docMkLst>
      <pc:sldChg chg="modSp mod">
        <pc:chgData name="DeSantis, Candice" userId="ebf7425b-4c1c-4725-9788-d1206430aedf" providerId="ADAL" clId="{772DD717-2AFD-43C4-B0A7-3741AE3EA73A}" dt="2024-03-11T16:25:39.639" v="2147" actId="20577"/>
        <pc:sldMkLst>
          <pc:docMk/>
          <pc:sldMk cId="2972643837" sldId="1344"/>
        </pc:sldMkLst>
        <pc:spChg chg="mod">
          <ac:chgData name="DeSantis, Candice" userId="ebf7425b-4c1c-4725-9788-d1206430aedf" providerId="ADAL" clId="{772DD717-2AFD-43C4-B0A7-3741AE3EA73A}" dt="2024-03-11T16:25:39.639" v="2147" actId="20577"/>
          <ac:spMkLst>
            <pc:docMk/>
            <pc:sldMk cId="2972643837" sldId="1344"/>
            <ac:spMk id="3" creationId="{06942845-BD5A-42C5-A5C4-13339DD507AB}"/>
          </ac:spMkLst>
        </pc:spChg>
      </pc:sldChg>
      <pc:sldChg chg="modSp mod modCm">
        <pc:chgData name="DeSantis, Candice" userId="ebf7425b-4c1c-4725-9788-d1206430aedf" providerId="ADAL" clId="{772DD717-2AFD-43C4-B0A7-3741AE3EA73A}" dt="2024-03-11T16:27:08.746" v="2230" actId="962"/>
        <pc:sldMkLst>
          <pc:docMk/>
          <pc:sldMk cId="3372854681" sldId="1345"/>
        </pc:sldMkLst>
        <pc:spChg chg="mod">
          <ac:chgData name="DeSantis, Candice" userId="ebf7425b-4c1c-4725-9788-d1206430aedf" providerId="ADAL" clId="{772DD717-2AFD-43C4-B0A7-3741AE3EA73A}" dt="2024-03-11T16:24:39.966" v="2125" actId="207"/>
          <ac:spMkLst>
            <pc:docMk/>
            <pc:sldMk cId="3372854681" sldId="1345"/>
            <ac:spMk id="3" creationId="{06942845-BD5A-42C5-A5C4-13339DD507AB}"/>
          </ac:spMkLst>
        </pc:spChg>
        <pc:picChg chg="mod">
          <ac:chgData name="DeSantis, Candice" userId="ebf7425b-4c1c-4725-9788-d1206430aedf" providerId="ADAL" clId="{772DD717-2AFD-43C4-B0A7-3741AE3EA73A}" dt="2024-03-11T16:27:08.746" v="2230" actId="962"/>
          <ac:picMkLst>
            <pc:docMk/>
            <pc:sldMk cId="3372854681" sldId="1345"/>
            <ac:picMk id="4" creationId="{2DA577B5-3108-49C1-BEBA-7A1A6BFD80EF}"/>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772DD717-2AFD-43C4-B0A7-3741AE3EA73A}" dt="2024-03-11T16:24:34.382" v="2121" actId="20577"/>
              <pc2:cmMkLst xmlns:pc2="http://schemas.microsoft.com/office/powerpoint/2019/9/main/command">
                <pc:docMk/>
                <pc:sldMk cId="3372854681" sldId="1345"/>
                <pc2:cmMk id="{F90B312E-B827-45B5-A98B-ECE29A50D802}"/>
              </pc2:cmMkLst>
              <pc226:cmRplyChg chg="add">
                <pc226:chgData name="DeSantis, Candice" userId="ebf7425b-4c1c-4725-9788-d1206430aedf" providerId="ADAL" clId="{772DD717-2AFD-43C4-B0A7-3741AE3EA73A}" dt="2024-03-07T15:08:52.058" v="17"/>
                <pc2:cmRplyMkLst xmlns:pc2="http://schemas.microsoft.com/office/powerpoint/2019/9/main/command">
                  <pc:docMk/>
                  <pc:sldMk cId="3372854681" sldId="1345"/>
                  <pc2:cmMk id="{F90B312E-B827-45B5-A98B-ECE29A50D802}"/>
                  <pc2:cmRplyMk id="{1600D01A-35EE-4AF4-BD45-7A2EE982C369}"/>
                </pc2:cmRplyMkLst>
              </pc226:cmRplyChg>
            </pc226:cmChg>
          </p:ext>
        </pc:extLst>
      </pc:sldChg>
      <pc:sldChg chg="modSp mod modCm">
        <pc:chgData name="DeSantis, Candice" userId="ebf7425b-4c1c-4725-9788-d1206430aedf" providerId="ADAL" clId="{772DD717-2AFD-43C4-B0A7-3741AE3EA73A}" dt="2024-03-07T15:23:07.929" v="167"/>
        <pc:sldMkLst>
          <pc:docMk/>
          <pc:sldMk cId="729419198" sldId="2145706977"/>
        </pc:sldMkLst>
        <pc:spChg chg="mod">
          <ac:chgData name="DeSantis, Candice" userId="ebf7425b-4c1c-4725-9788-d1206430aedf" providerId="ADAL" clId="{772DD717-2AFD-43C4-B0A7-3741AE3EA73A}" dt="2024-03-07T15:22:54.391" v="166"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23:07.929" v="167"/>
              <pc2:cmMkLst xmlns:pc2="http://schemas.microsoft.com/office/powerpoint/2019/9/main/command">
                <pc:docMk/>
                <pc:sldMk cId="729419198" sldId="2145706977"/>
                <pc2:cmMk id="{3BCD10A0-5C86-4F41-B36E-07668B0F8F11}"/>
              </pc2:cmMkLst>
              <pc226:cmRplyChg chg="add">
                <pc226:chgData name="DeSantis, Candice" userId="ebf7425b-4c1c-4725-9788-d1206430aedf" providerId="ADAL" clId="{772DD717-2AFD-43C4-B0A7-3741AE3EA73A}" dt="2024-03-07T15:23:07.929" v="167"/>
                <pc2:cmRplyMkLst xmlns:pc2="http://schemas.microsoft.com/office/powerpoint/2019/9/main/command">
                  <pc:docMk/>
                  <pc:sldMk cId="729419198" sldId="2145706977"/>
                  <pc2:cmMk id="{3BCD10A0-5C86-4F41-B36E-07668B0F8F11}"/>
                  <pc2:cmRplyMk id="{4AEE8638-C655-456B-BA2C-813E366AD5DE}"/>
                </pc2:cmRplyMkLst>
              </pc226:cmRplyChg>
            </pc226:cmChg>
          </p:ext>
        </pc:extLst>
      </pc:sldChg>
      <pc:sldChg chg="modSp mod">
        <pc:chgData name="DeSantis, Candice" userId="ebf7425b-4c1c-4725-9788-d1206430aedf" providerId="ADAL" clId="{772DD717-2AFD-43C4-B0A7-3741AE3EA73A}" dt="2024-03-11T16:21:27.763" v="1424" actId="962"/>
        <pc:sldMkLst>
          <pc:docMk/>
          <pc:sldMk cId="3860888699" sldId="2145706996"/>
        </pc:sldMkLst>
        <pc:spChg chg="mod">
          <ac:chgData name="DeSantis, Candice" userId="ebf7425b-4c1c-4725-9788-d1206430aedf" providerId="ADAL" clId="{772DD717-2AFD-43C4-B0A7-3741AE3EA73A}" dt="2024-03-11T16:21:27.763" v="1424" actId="962"/>
          <ac:spMkLst>
            <pc:docMk/>
            <pc:sldMk cId="3860888699" sldId="2145706996"/>
            <ac:spMk id="8" creationId="{89904CD1-DD12-18B7-2455-6E09C1F69ACA}"/>
          </ac:spMkLst>
        </pc:spChg>
      </pc:sldChg>
      <pc:sldChg chg="modSp mod">
        <pc:chgData name="DeSantis, Candice" userId="ebf7425b-4c1c-4725-9788-d1206430aedf" providerId="ADAL" clId="{772DD717-2AFD-43C4-B0A7-3741AE3EA73A}" dt="2024-03-11T16:25:21.842" v="2143" actId="207"/>
        <pc:sldMkLst>
          <pc:docMk/>
          <pc:sldMk cId="1429892831" sldId="2145706997"/>
        </pc:sldMkLst>
        <pc:spChg chg="mod">
          <ac:chgData name="DeSantis, Candice" userId="ebf7425b-4c1c-4725-9788-d1206430aedf" providerId="ADAL" clId="{772DD717-2AFD-43C4-B0A7-3741AE3EA73A}" dt="2024-03-11T16:25:21.842" v="2143" actId="207"/>
          <ac:spMkLst>
            <pc:docMk/>
            <pc:sldMk cId="1429892831" sldId="2145706997"/>
            <ac:spMk id="3" creationId="{597F2DC9-F78A-595B-781E-8A92CF2CC32D}"/>
          </ac:spMkLst>
        </pc:spChg>
        <pc:spChg chg="mod">
          <ac:chgData name="DeSantis, Candice" userId="ebf7425b-4c1c-4725-9788-d1206430aedf" providerId="ADAL" clId="{772DD717-2AFD-43C4-B0A7-3741AE3EA73A}" dt="2024-03-11T16:21:52.508" v="1576" actId="962"/>
          <ac:spMkLst>
            <pc:docMk/>
            <pc:sldMk cId="1429892831" sldId="2145706997"/>
            <ac:spMk id="8" creationId="{61F31811-571B-DAC3-710A-2C7EA0068B2C}"/>
          </ac:spMkLst>
        </pc:spChg>
      </pc:sldChg>
      <pc:sldChg chg="modSp mod">
        <pc:chgData name="DeSantis, Candice" userId="ebf7425b-4c1c-4725-9788-d1206430aedf" providerId="ADAL" clId="{772DD717-2AFD-43C4-B0A7-3741AE3EA73A}" dt="2024-03-11T16:26:10.381" v="2159" actId="207"/>
        <pc:sldMkLst>
          <pc:docMk/>
          <pc:sldMk cId="524108509" sldId="2145706999"/>
        </pc:sldMkLst>
        <pc:spChg chg="mod">
          <ac:chgData name="DeSantis, Candice" userId="ebf7425b-4c1c-4725-9788-d1206430aedf" providerId="ADAL" clId="{772DD717-2AFD-43C4-B0A7-3741AE3EA73A}" dt="2024-03-11T16:26:10.381" v="2159" actId="207"/>
          <ac:spMkLst>
            <pc:docMk/>
            <pc:sldMk cId="524108509" sldId="2145706999"/>
            <ac:spMk id="3" creationId="{406E681A-8208-38F0-F609-E39E801F26BB}"/>
          </ac:spMkLst>
        </pc:spChg>
        <pc:spChg chg="mod">
          <ac:chgData name="DeSantis, Candice" userId="ebf7425b-4c1c-4725-9788-d1206430aedf" providerId="ADAL" clId="{772DD717-2AFD-43C4-B0A7-3741AE3EA73A}" dt="2024-03-11T16:22:45.925" v="1820" actId="962"/>
          <ac:spMkLst>
            <pc:docMk/>
            <pc:sldMk cId="524108509" sldId="2145706999"/>
            <ac:spMk id="8" creationId="{9CB4A630-FA81-1C79-44C4-4647F2F5EC16}"/>
          </ac:spMkLst>
        </pc:spChg>
      </pc:sldChg>
      <pc:sldChg chg="modSp mod">
        <pc:chgData name="DeSantis, Candice" userId="ebf7425b-4c1c-4725-9788-d1206430aedf" providerId="ADAL" clId="{772DD717-2AFD-43C4-B0A7-3741AE3EA73A}" dt="2024-03-11T16:26:40.535" v="2173" actId="207"/>
        <pc:sldMkLst>
          <pc:docMk/>
          <pc:sldMk cId="3949786858" sldId="2145707000"/>
        </pc:sldMkLst>
        <pc:spChg chg="mod">
          <ac:chgData name="DeSantis, Candice" userId="ebf7425b-4c1c-4725-9788-d1206430aedf" providerId="ADAL" clId="{772DD717-2AFD-43C4-B0A7-3741AE3EA73A}" dt="2024-03-11T16:26:40.535" v="2173" actId="207"/>
          <ac:spMkLst>
            <pc:docMk/>
            <pc:sldMk cId="3949786858" sldId="2145707000"/>
            <ac:spMk id="3" creationId="{F67ACB9F-21C6-DE8E-0133-D7883D7E130C}"/>
          </ac:spMkLst>
        </pc:spChg>
        <pc:spChg chg="mod">
          <ac:chgData name="DeSantis, Candice" userId="ebf7425b-4c1c-4725-9788-d1206430aedf" providerId="ADAL" clId="{772DD717-2AFD-43C4-B0A7-3741AE3EA73A}" dt="2024-03-11T16:23:39.256" v="2102" actId="962"/>
          <ac:spMkLst>
            <pc:docMk/>
            <pc:sldMk cId="3949786858" sldId="2145707000"/>
            <ac:spMk id="8" creationId="{1642B4D6-3E9A-DAD3-32C0-B0BC211EA353}"/>
          </ac:spMkLst>
        </pc:spChg>
      </pc:sldChg>
      <pc:sldChg chg="modSp mod">
        <pc:chgData name="DeSantis, Candice" userId="ebf7425b-4c1c-4725-9788-d1206430aedf" providerId="ADAL" clId="{772DD717-2AFD-43C4-B0A7-3741AE3EA73A}" dt="2024-03-11T16:23:49.522" v="2105" actId="207"/>
        <pc:sldMkLst>
          <pc:docMk/>
          <pc:sldMk cId="2901152464" sldId="2145707002"/>
        </pc:sldMkLst>
        <pc:spChg chg="mod">
          <ac:chgData name="DeSantis, Candice" userId="ebf7425b-4c1c-4725-9788-d1206430aedf" providerId="ADAL" clId="{772DD717-2AFD-43C4-B0A7-3741AE3EA73A}" dt="2024-03-11T16:23:49.522" v="2105" actId="207"/>
          <ac:spMkLst>
            <pc:docMk/>
            <pc:sldMk cId="2901152464" sldId="2145707002"/>
            <ac:spMk id="3" creationId="{06942845-BD5A-42C5-A5C4-13339DD507AB}"/>
          </ac:spMkLst>
        </pc:spChg>
      </pc:sldChg>
      <pc:sldChg chg="addSp delSp modSp mod">
        <pc:chgData name="DeSantis, Candice" userId="ebf7425b-4c1c-4725-9788-d1206430aedf" providerId="ADAL" clId="{772DD717-2AFD-43C4-B0A7-3741AE3EA73A}" dt="2024-03-11T16:18:41.722" v="830" actId="962"/>
        <pc:sldMkLst>
          <pc:docMk/>
          <pc:sldMk cId="1397953461" sldId="2145707004"/>
        </pc:sldMkLst>
        <pc:spChg chg="mod">
          <ac:chgData name="DeSantis, Candice" userId="ebf7425b-4c1c-4725-9788-d1206430aedf" providerId="ADAL" clId="{772DD717-2AFD-43C4-B0A7-3741AE3EA73A}" dt="2024-03-07T14:53:03.629" v="5" actId="20577"/>
          <ac:spMkLst>
            <pc:docMk/>
            <pc:sldMk cId="1397953461" sldId="2145707004"/>
            <ac:spMk id="14" creationId="{70614D71-4FE1-7F71-16EA-89D661615A79}"/>
          </ac:spMkLst>
        </pc:spChg>
        <pc:picChg chg="add mod">
          <ac:chgData name="DeSantis, Candice" userId="ebf7425b-4c1c-4725-9788-d1206430aedf" providerId="ADAL" clId="{772DD717-2AFD-43C4-B0A7-3741AE3EA73A}" dt="2024-03-11T16:18:41.722" v="830" actId="962"/>
          <ac:picMkLst>
            <pc:docMk/>
            <pc:sldMk cId="1397953461" sldId="2145707004"/>
            <ac:picMk id="4" creationId="{A6D523D3-01D2-05C7-5FF6-28102775F9D6}"/>
          </ac:picMkLst>
        </pc:picChg>
        <pc:picChg chg="del">
          <ac:chgData name="DeSantis, Candice" userId="ebf7425b-4c1c-4725-9788-d1206430aedf" providerId="ADAL" clId="{772DD717-2AFD-43C4-B0A7-3741AE3EA73A}" dt="2024-03-07T14:54:26.800" v="11" actId="478"/>
          <ac:picMkLst>
            <pc:docMk/>
            <pc:sldMk cId="1397953461" sldId="2145707004"/>
            <ac:picMk id="1028" creationId="{FEDAC22F-28C0-D569-24E0-431FDFF0C2FE}"/>
          </ac:picMkLst>
        </pc:picChg>
      </pc:sldChg>
      <pc:sldChg chg="modSp mod">
        <pc:chgData name="DeSantis, Candice" userId="ebf7425b-4c1c-4725-9788-d1206430aedf" providerId="ADAL" clId="{772DD717-2AFD-43C4-B0A7-3741AE3EA73A}" dt="2024-03-11T16:23:56.456" v="2108" actId="207"/>
        <pc:sldMkLst>
          <pc:docMk/>
          <pc:sldMk cId="3180282602" sldId="2145707005"/>
        </pc:sldMkLst>
        <pc:spChg chg="mod">
          <ac:chgData name="DeSantis, Candice" userId="ebf7425b-4c1c-4725-9788-d1206430aedf" providerId="ADAL" clId="{772DD717-2AFD-43C4-B0A7-3741AE3EA73A}" dt="2024-03-11T16:23:56.456" v="2108" actId="207"/>
          <ac:spMkLst>
            <pc:docMk/>
            <pc:sldMk cId="3180282602" sldId="2145707005"/>
            <ac:spMk id="3" creationId="{06942845-BD5A-42C5-A5C4-13339DD507AB}"/>
          </ac:spMkLst>
        </pc:spChg>
        <pc:picChg chg="mod">
          <ac:chgData name="DeSantis, Candice" userId="ebf7425b-4c1c-4725-9788-d1206430aedf" providerId="ADAL" clId="{772DD717-2AFD-43C4-B0A7-3741AE3EA73A}" dt="2024-03-11T16:18:54.256" v="870" actId="962"/>
          <ac:picMkLst>
            <pc:docMk/>
            <pc:sldMk cId="3180282602" sldId="2145707005"/>
            <ac:picMk id="9" creationId="{3AEBE124-688B-0BE4-DEBE-706AC9FB100F}"/>
          </ac:picMkLst>
        </pc:picChg>
      </pc:sldChg>
      <pc:sldChg chg="modSp mod modCm">
        <pc:chgData name="DeSantis, Candice" userId="ebf7425b-4c1c-4725-9788-d1206430aedf" providerId="ADAL" clId="{772DD717-2AFD-43C4-B0A7-3741AE3EA73A}" dt="2024-03-07T14:56:19.960" v="15"/>
        <pc:sldMkLst>
          <pc:docMk/>
          <pc:sldMk cId="1251650585" sldId="2145707006"/>
        </pc:sldMkLst>
        <pc:spChg chg="mod">
          <ac:chgData name="DeSantis, Candice" userId="ebf7425b-4c1c-4725-9788-d1206430aedf" providerId="ADAL" clId="{772DD717-2AFD-43C4-B0A7-3741AE3EA73A}" dt="2024-03-07T14:53:11.379" v="10" actId="20577"/>
          <ac:spMkLst>
            <pc:docMk/>
            <pc:sldMk cId="1251650585" sldId="2145707006"/>
            <ac:spMk id="2" creationId="{A9340FBA-B2B8-749B-6AD9-F86C2D3EA7D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4:56:19.960" v="15"/>
              <pc2:cmMkLst xmlns:pc2="http://schemas.microsoft.com/office/powerpoint/2019/9/main/command">
                <pc:docMk/>
                <pc:sldMk cId="1251650585" sldId="2145707006"/>
                <pc2:cmMk id="{9B8DE2AB-E36E-4386-BCEF-314F4F42BCD5}"/>
              </pc2:cmMkLst>
              <pc226:cmRplyChg chg="add">
                <pc226:chgData name="DeSantis, Candice" userId="ebf7425b-4c1c-4725-9788-d1206430aedf" providerId="ADAL" clId="{772DD717-2AFD-43C4-B0A7-3741AE3EA73A}" dt="2024-03-07T14:56:19.960" v="15"/>
                <pc2:cmRplyMkLst xmlns:pc2="http://schemas.microsoft.com/office/powerpoint/2019/9/main/command">
                  <pc:docMk/>
                  <pc:sldMk cId="1251650585" sldId="2145707006"/>
                  <pc2:cmMk id="{9B8DE2AB-E36E-4386-BCEF-314F4F42BCD5}"/>
                  <pc2:cmRplyMk id="{24A950CA-6EC0-423F-A33B-3BF1605A6681}"/>
                </pc2:cmRplyMkLst>
              </pc226:cmRplyChg>
            </pc226:cmChg>
          </p:ext>
        </pc:extLst>
      </pc:sldChg>
      <pc:sldChg chg="modSp mod modCm">
        <pc:chgData name="DeSantis, Candice" userId="ebf7425b-4c1c-4725-9788-d1206430aedf" providerId="ADAL" clId="{772DD717-2AFD-43C4-B0A7-3741AE3EA73A}" dt="2024-03-11T16:19:14.123" v="924" actId="962"/>
        <pc:sldMkLst>
          <pc:docMk/>
          <pc:sldMk cId="1225866567" sldId="2145707007"/>
        </pc:sldMkLst>
        <pc:picChg chg="mod">
          <ac:chgData name="DeSantis, Candice" userId="ebf7425b-4c1c-4725-9788-d1206430aedf" providerId="ADAL" clId="{772DD717-2AFD-43C4-B0A7-3741AE3EA73A}" dt="2024-03-11T16:19:14.123" v="924" actId="962"/>
          <ac:picMkLst>
            <pc:docMk/>
            <pc:sldMk cId="1225866567" sldId="2145707007"/>
            <ac:picMk id="4" creationId="{CCBE6C92-578A-015F-C4B2-9669DF770E48}"/>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08:38.276" v="16"/>
              <pc2:cmMkLst xmlns:pc2="http://schemas.microsoft.com/office/powerpoint/2019/9/main/command">
                <pc:docMk/>
                <pc:sldMk cId="1225866567" sldId="2145707007"/>
                <pc2:cmMk id="{7EC777EE-4AA1-4917-A381-27CE5D8ED1F0}"/>
              </pc2:cmMkLst>
              <pc226:cmRplyChg chg="add">
                <pc226:chgData name="DeSantis, Candice" userId="ebf7425b-4c1c-4725-9788-d1206430aedf" providerId="ADAL" clId="{772DD717-2AFD-43C4-B0A7-3741AE3EA73A}" dt="2024-03-07T15:08:38.276" v="16"/>
                <pc2:cmRplyMkLst xmlns:pc2="http://schemas.microsoft.com/office/powerpoint/2019/9/main/command">
                  <pc:docMk/>
                  <pc:sldMk cId="1225866567" sldId="2145707007"/>
                  <pc2:cmMk id="{7EC777EE-4AA1-4917-A381-27CE5D8ED1F0}"/>
                  <pc2:cmRplyMk id="{9D94088F-A9E4-4970-894F-6CAA00277756}"/>
                </pc2:cmRplyMkLst>
              </pc226:cmRplyChg>
            </pc226:cmChg>
          </p:ext>
        </pc:extLst>
      </pc:sldChg>
      <pc:sldChg chg="modSp mod">
        <pc:chgData name="DeSantis, Candice" userId="ebf7425b-4c1c-4725-9788-d1206430aedf" providerId="ADAL" clId="{772DD717-2AFD-43C4-B0A7-3741AE3EA73A}" dt="2024-03-11T16:24:07.632" v="2111" actId="207"/>
        <pc:sldMkLst>
          <pc:docMk/>
          <pc:sldMk cId="2359742548" sldId="2145707008"/>
        </pc:sldMkLst>
        <pc:spChg chg="mod">
          <ac:chgData name="DeSantis, Candice" userId="ebf7425b-4c1c-4725-9788-d1206430aedf" providerId="ADAL" clId="{772DD717-2AFD-43C4-B0A7-3741AE3EA73A}" dt="2024-03-11T16:24:07.632" v="2111" actId="207"/>
          <ac:spMkLst>
            <pc:docMk/>
            <pc:sldMk cId="2359742548" sldId="2145707008"/>
            <ac:spMk id="3" creationId="{06942845-BD5A-42C5-A5C4-13339DD507AB}"/>
          </ac:spMkLst>
        </pc:spChg>
        <pc:picChg chg="mod">
          <ac:chgData name="DeSantis, Candice" userId="ebf7425b-4c1c-4725-9788-d1206430aedf" providerId="ADAL" clId="{772DD717-2AFD-43C4-B0A7-3741AE3EA73A}" dt="2024-03-11T16:19:31.024" v="978" actId="962"/>
          <ac:picMkLst>
            <pc:docMk/>
            <pc:sldMk cId="2359742548" sldId="2145707008"/>
            <ac:picMk id="4" creationId="{CE9E380C-2DF2-8E8C-6CBA-37CA99539C0E}"/>
          </ac:picMkLst>
        </pc:picChg>
      </pc:sldChg>
      <pc:sldChg chg="modSp mod">
        <pc:chgData name="DeSantis, Candice" userId="ebf7425b-4c1c-4725-9788-d1206430aedf" providerId="ADAL" clId="{772DD717-2AFD-43C4-B0A7-3741AE3EA73A}" dt="2024-03-11T16:24:16.105" v="2114" actId="207"/>
        <pc:sldMkLst>
          <pc:docMk/>
          <pc:sldMk cId="4066764845" sldId="2145707011"/>
        </pc:sldMkLst>
        <pc:spChg chg="mod">
          <ac:chgData name="DeSantis, Candice" userId="ebf7425b-4c1c-4725-9788-d1206430aedf" providerId="ADAL" clId="{772DD717-2AFD-43C4-B0A7-3741AE3EA73A}" dt="2024-03-11T16:24:16.105" v="2114" actId="207"/>
          <ac:spMkLst>
            <pc:docMk/>
            <pc:sldMk cId="4066764845" sldId="2145707011"/>
            <ac:spMk id="3" creationId="{06942845-BD5A-42C5-A5C4-13339DD507AB}"/>
          </ac:spMkLst>
        </pc:spChg>
        <pc:picChg chg="mod">
          <ac:chgData name="DeSantis, Candice" userId="ebf7425b-4c1c-4725-9788-d1206430aedf" providerId="ADAL" clId="{772DD717-2AFD-43C4-B0A7-3741AE3EA73A}" dt="2024-03-11T16:19:47.785" v="1032" actId="962"/>
          <ac:picMkLst>
            <pc:docMk/>
            <pc:sldMk cId="4066764845" sldId="2145707011"/>
            <ac:picMk id="4" creationId="{83743910-E4C5-F7CA-65E5-44E5BB0629C8}"/>
          </ac:picMkLst>
        </pc:picChg>
      </pc:sldChg>
      <pc:sldChg chg="modSp mod">
        <pc:chgData name="DeSantis, Candice" userId="ebf7425b-4c1c-4725-9788-d1206430aedf" providerId="ADAL" clId="{772DD717-2AFD-43C4-B0A7-3741AE3EA73A}" dt="2024-03-11T16:24:22.969" v="2117" actId="207"/>
        <pc:sldMkLst>
          <pc:docMk/>
          <pc:sldMk cId="3267390374" sldId="2145707012"/>
        </pc:sldMkLst>
        <pc:spChg chg="mod">
          <ac:chgData name="DeSantis, Candice" userId="ebf7425b-4c1c-4725-9788-d1206430aedf" providerId="ADAL" clId="{772DD717-2AFD-43C4-B0A7-3741AE3EA73A}" dt="2024-03-11T16:24:22.969" v="2117" actId="207"/>
          <ac:spMkLst>
            <pc:docMk/>
            <pc:sldMk cId="3267390374" sldId="2145707012"/>
            <ac:spMk id="3" creationId="{06942845-BD5A-42C5-A5C4-13339DD507AB}"/>
          </ac:spMkLst>
        </pc:spChg>
        <pc:picChg chg="mod">
          <ac:chgData name="DeSantis, Candice" userId="ebf7425b-4c1c-4725-9788-d1206430aedf" providerId="ADAL" clId="{772DD717-2AFD-43C4-B0A7-3741AE3EA73A}" dt="2024-03-11T16:20:01.520" v="1086" actId="962"/>
          <ac:picMkLst>
            <pc:docMk/>
            <pc:sldMk cId="3267390374" sldId="2145707012"/>
            <ac:picMk id="4" creationId="{6E3CB588-0FB3-44C0-D04A-FAE7583F7118}"/>
          </ac:picMkLst>
        </pc:picChg>
      </pc:sldChg>
      <pc:sldChg chg="modSp mod">
        <pc:chgData name="DeSantis, Candice" userId="ebf7425b-4c1c-4725-9788-d1206430aedf" providerId="ADAL" clId="{772DD717-2AFD-43C4-B0A7-3741AE3EA73A}" dt="2024-03-11T16:24:47.675" v="2128" actId="207"/>
        <pc:sldMkLst>
          <pc:docMk/>
          <pc:sldMk cId="4152844575" sldId="2145707015"/>
        </pc:sldMkLst>
        <pc:spChg chg="mod">
          <ac:chgData name="DeSantis, Candice" userId="ebf7425b-4c1c-4725-9788-d1206430aedf" providerId="ADAL" clId="{772DD717-2AFD-43C4-B0A7-3741AE3EA73A}" dt="2024-03-11T16:24:47.675" v="2128" actId="207"/>
          <ac:spMkLst>
            <pc:docMk/>
            <pc:sldMk cId="4152844575" sldId="2145707015"/>
            <ac:spMk id="3" creationId="{06942845-BD5A-42C5-A5C4-13339DD507AB}"/>
          </ac:spMkLst>
        </pc:spChg>
        <pc:picChg chg="mod">
          <ac:chgData name="DeSantis, Candice" userId="ebf7425b-4c1c-4725-9788-d1206430aedf" providerId="ADAL" clId="{772DD717-2AFD-43C4-B0A7-3741AE3EA73A}" dt="2024-03-11T16:20:34.249" v="1194" actId="962"/>
          <ac:picMkLst>
            <pc:docMk/>
            <pc:sldMk cId="4152844575" sldId="2145707015"/>
            <ac:picMk id="4" creationId="{4238926D-AB3F-0676-6681-1CCC75F95AF6}"/>
          </ac:picMkLst>
        </pc:picChg>
      </pc:sldChg>
      <pc:sldChg chg="modSp mod">
        <pc:chgData name="DeSantis, Candice" userId="ebf7425b-4c1c-4725-9788-d1206430aedf" providerId="ADAL" clId="{772DD717-2AFD-43C4-B0A7-3741AE3EA73A}" dt="2024-03-11T16:24:54.455" v="2131" actId="207"/>
        <pc:sldMkLst>
          <pc:docMk/>
          <pc:sldMk cId="3501367632" sldId="2145707016"/>
        </pc:sldMkLst>
        <pc:spChg chg="mod">
          <ac:chgData name="DeSantis, Candice" userId="ebf7425b-4c1c-4725-9788-d1206430aedf" providerId="ADAL" clId="{772DD717-2AFD-43C4-B0A7-3741AE3EA73A}" dt="2024-03-11T16:24:54.455" v="2131" actId="207"/>
          <ac:spMkLst>
            <pc:docMk/>
            <pc:sldMk cId="3501367632" sldId="2145707016"/>
            <ac:spMk id="3" creationId="{06942845-BD5A-42C5-A5C4-13339DD507AB}"/>
          </ac:spMkLst>
        </pc:spChg>
        <pc:picChg chg="mod">
          <ac:chgData name="DeSantis, Candice" userId="ebf7425b-4c1c-4725-9788-d1206430aedf" providerId="ADAL" clId="{772DD717-2AFD-43C4-B0A7-3741AE3EA73A}" dt="2024-03-11T16:20:48.877" v="1248" actId="962"/>
          <ac:picMkLst>
            <pc:docMk/>
            <pc:sldMk cId="3501367632" sldId="2145707016"/>
            <ac:picMk id="4" creationId="{D793DBEA-7965-948E-5242-0CB958902670}"/>
          </ac:picMkLst>
        </pc:picChg>
      </pc:sldChg>
      <pc:sldChg chg="addSp delSp modSp mod modCm">
        <pc:chgData name="DeSantis, Candice" userId="ebf7425b-4c1c-4725-9788-d1206430aedf" providerId="ADAL" clId="{772DD717-2AFD-43C4-B0A7-3741AE3EA73A}" dt="2024-03-11T16:25:01.274" v="2134" actId="207"/>
        <pc:sldMkLst>
          <pc:docMk/>
          <pc:sldMk cId="2720537754" sldId="2145707019"/>
        </pc:sldMkLst>
        <pc:spChg chg="mod">
          <ac:chgData name="DeSantis, Candice" userId="ebf7425b-4c1c-4725-9788-d1206430aedf" providerId="ADAL" clId="{772DD717-2AFD-43C4-B0A7-3741AE3EA73A}" dt="2024-03-11T16:25:01.274" v="2134" actId="207"/>
          <ac:spMkLst>
            <pc:docMk/>
            <pc:sldMk cId="2720537754" sldId="2145707019"/>
            <ac:spMk id="3" creationId="{06942845-BD5A-42C5-A5C4-13339DD507AB}"/>
          </ac:spMkLst>
        </pc:spChg>
        <pc:picChg chg="mod">
          <ac:chgData name="DeSantis, Candice" userId="ebf7425b-4c1c-4725-9788-d1206430aedf" providerId="ADAL" clId="{772DD717-2AFD-43C4-B0A7-3741AE3EA73A}" dt="2024-03-11T16:21:10.473" v="1338" actId="962"/>
          <ac:picMkLst>
            <pc:docMk/>
            <pc:sldMk cId="2720537754" sldId="2145707019"/>
            <ac:picMk id="4" creationId="{0D09FE16-51DF-DD9C-B599-911843EDF635}"/>
          </ac:picMkLst>
        </pc:picChg>
        <pc:picChg chg="add del mod">
          <ac:chgData name="DeSantis, Candice" userId="ebf7425b-4c1c-4725-9788-d1206430aedf" providerId="ADAL" clId="{772DD717-2AFD-43C4-B0A7-3741AE3EA73A}" dt="2024-03-07T15:09:07.360" v="19" actId="478"/>
          <ac:picMkLst>
            <pc:docMk/>
            <pc:sldMk cId="2720537754" sldId="2145707019"/>
            <ac:picMk id="5" creationId="{3026320F-CAEC-E6F2-CD0A-351B1F6835DE}"/>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09:49.531" v="44"/>
              <pc2:cmMkLst xmlns:pc2="http://schemas.microsoft.com/office/powerpoint/2019/9/main/command">
                <pc:docMk/>
                <pc:sldMk cId="2720537754" sldId="2145707019"/>
                <pc2:cmMk id="{4CD94FF3-196F-4C46-A08D-3E499E77DD97}"/>
              </pc2:cmMkLst>
              <pc226:cmRplyChg chg="add">
                <pc226:chgData name="DeSantis, Candice" userId="ebf7425b-4c1c-4725-9788-d1206430aedf" providerId="ADAL" clId="{772DD717-2AFD-43C4-B0A7-3741AE3EA73A}" dt="2024-03-07T15:09:49.531" v="44"/>
                <pc2:cmRplyMkLst xmlns:pc2="http://schemas.microsoft.com/office/powerpoint/2019/9/main/command">
                  <pc:docMk/>
                  <pc:sldMk cId="2720537754" sldId="2145707019"/>
                  <pc2:cmMk id="{4CD94FF3-196F-4C46-A08D-3E499E77DD97}"/>
                  <pc2:cmRplyMk id="{EA8195E7-356A-476B-8579-8A8EF05723BC}"/>
                </pc2:cmRplyMkLst>
              </pc226:cmRplyChg>
            </pc226:cmChg>
          </p:ext>
        </pc:extLst>
      </pc:sldChg>
      <pc:sldChg chg="modSp mod">
        <pc:chgData name="DeSantis, Candice" userId="ebf7425b-4c1c-4725-9788-d1206430aedf" providerId="ADAL" clId="{772DD717-2AFD-43C4-B0A7-3741AE3EA73A}" dt="2024-03-11T16:25:14.766" v="2140" actId="207"/>
        <pc:sldMkLst>
          <pc:docMk/>
          <pc:sldMk cId="2397495357" sldId="2145707022"/>
        </pc:sldMkLst>
        <pc:spChg chg="mod">
          <ac:chgData name="DeSantis, Candice" userId="ebf7425b-4c1c-4725-9788-d1206430aedf" providerId="ADAL" clId="{772DD717-2AFD-43C4-B0A7-3741AE3EA73A}" dt="2024-03-11T16:25:14.766" v="2140" actId="207"/>
          <ac:spMkLst>
            <pc:docMk/>
            <pc:sldMk cId="2397495357" sldId="2145707022"/>
            <ac:spMk id="3" creationId="{CDA2691E-A851-F209-BC60-BE33C7AF32A2}"/>
          </ac:spMkLst>
        </pc:spChg>
        <pc:spChg chg="mod">
          <ac:chgData name="DeSantis, Candice" userId="ebf7425b-4c1c-4725-9788-d1206430aedf" providerId="ADAL" clId="{772DD717-2AFD-43C4-B0A7-3741AE3EA73A}" dt="2024-03-11T16:21:41.005" v="1516" actId="962"/>
          <ac:spMkLst>
            <pc:docMk/>
            <pc:sldMk cId="2397495357" sldId="2145707022"/>
            <ac:spMk id="8" creationId="{89904CD1-DD12-18B7-2455-6E09C1F69ACA}"/>
          </ac:spMkLst>
        </pc:spChg>
      </pc:sldChg>
      <pc:sldChg chg="modSp mod">
        <pc:chgData name="DeSantis, Candice" userId="ebf7425b-4c1c-4725-9788-d1206430aedf" providerId="ADAL" clId="{772DD717-2AFD-43C4-B0A7-3741AE3EA73A}" dt="2024-03-11T16:27:22.076" v="2254" actId="962"/>
        <pc:sldMkLst>
          <pc:docMk/>
          <pc:sldMk cId="3660923976" sldId="2145707023"/>
        </pc:sldMkLst>
        <pc:spChg chg="mod">
          <ac:chgData name="DeSantis, Candice" userId="ebf7425b-4c1c-4725-9788-d1206430aedf" providerId="ADAL" clId="{772DD717-2AFD-43C4-B0A7-3741AE3EA73A}" dt="2024-03-11T16:25:47.054" v="2150" actId="207"/>
          <ac:spMkLst>
            <pc:docMk/>
            <pc:sldMk cId="3660923976" sldId="2145707023"/>
            <ac:spMk id="3" creationId="{597F2DC9-F78A-595B-781E-8A92CF2CC32D}"/>
          </ac:spMkLst>
        </pc:spChg>
        <pc:spChg chg="mod">
          <ac:chgData name="DeSantis, Candice" userId="ebf7425b-4c1c-4725-9788-d1206430aedf" providerId="ADAL" clId="{772DD717-2AFD-43C4-B0A7-3741AE3EA73A}" dt="2024-03-11T16:22:03.221" v="1602" actId="962"/>
          <ac:spMkLst>
            <pc:docMk/>
            <pc:sldMk cId="3660923976" sldId="2145707023"/>
            <ac:spMk id="8" creationId="{61F31811-571B-DAC3-710A-2C7EA0068B2C}"/>
          </ac:spMkLst>
        </pc:spChg>
        <pc:picChg chg="mod">
          <ac:chgData name="DeSantis, Candice" userId="ebf7425b-4c1c-4725-9788-d1206430aedf" providerId="ADAL" clId="{772DD717-2AFD-43C4-B0A7-3741AE3EA73A}" dt="2024-03-11T16:27:22.076" v="2254" actId="962"/>
          <ac:picMkLst>
            <pc:docMk/>
            <pc:sldMk cId="3660923976" sldId="2145707023"/>
            <ac:picMk id="5" creationId="{91147EF3-D389-E54D-4AF9-96E74A552269}"/>
          </ac:picMkLst>
        </pc:picChg>
      </pc:sldChg>
      <pc:sldChg chg="modSp mod">
        <pc:chgData name="DeSantis, Candice" userId="ebf7425b-4c1c-4725-9788-d1206430aedf" providerId="ADAL" clId="{772DD717-2AFD-43C4-B0A7-3741AE3EA73A}" dt="2024-03-11T16:27:37.828" v="2278" actId="962"/>
        <pc:sldMkLst>
          <pc:docMk/>
          <pc:sldMk cId="1031747311" sldId="2145707024"/>
        </pc:sldMkLst>
        <pc:spChg chg="mod">
          <ac:chgData name="DeSantis, Candice" userId="ebf7425b-4c1c-4725-9788-d1206430aedf" providerId="ADAL" clId="{772DD717-2AFD-43C4-B0A7-3741AE3EA73A}" dt="2024-03-11T16:25:54.195" v="2153" actId="207"/>
          <ac:spMkLst>
            <pc:docMk/>
            <pc:sldMk cId="1031747311" sldId="2145707024"/>
            <ac:spMk id="3" creationId="{597F2DC9-F78A-595B-781E-8A92CF2CC32D}"/>
          </ac:spMkLst>
        </pc:spChg>
        <pc:spChg chg="mod">
          <ac:chgData name="DeSantis, Candice" userId="ebf7425b-4c1c-4725-9788-d1206430aedf" providerId="ADAL" clId="{772DD717-2AFD-43C4-B0A7-3741AE3EA73A}" dt="2024-03-11T16:22:14.190" v="1626" actId="962"/>
          <ac:spMkLst>
            <pc:docMk/>
            <pc:sldMk cId="1031747311" sldId="2145707024"/>
            <ac:spMk id="8" creationId="{61F31811-571B-DAC3-710A-2C7EA0068B2C}"/>
          </ac:spMkLst>
        </pc:spChg>
        <pc:picChg chg="mod">
          <ac:chgData name="DeSantis, Candice" userId="ebf7425b-4c1c-4725-9788-d1206430aedf" providerId="ADAL" clId="{772DD717-2AFD-43C4-B0A7-3741AE3EA73A}" dt="2024-03-11T16:27:37.828" v="2278" actId="962"/>
          <ac:picMkLst>
            <pc:docMk/>
            <pc:sldMk cId="1031747311" sldId="2145707024"/>
            <ac:picMk id="2" creationId="{8352F923-806A-9F65-50D7-9D795450A99A}"/>
          </ac:picMkLst>
        </pc:picChg>
      </pc:sldChg>
      <pc:sldChg chg="modSp mod">
        <pc:chgData name="DeSantis, Candice" userId="ebf7425b-4c1c-4725-9788-d1206430aedf" providerId="ADAL" clId="{772DD717-2AFD-43C4-B0A7-3741AE3EA73A}" dt="2024-03-11T16:27:51.084" v="2304" actId="962"/>
        <pc:sldMkLst>
          <pc:docMk/>
          <pc:sldMk cId="3790501735" sldId="2145707025"/>
        </pc:sldMkLst>
        <pc:spChg chg="mod">
          <ac:chgData name="DeSantis, Candice" userId="ebf7425b-4c1c-4725-9788-d1206430aedf" providerId="ADAL" clId="{772DD717-2AFD-43C4-B0A7-3741AE3EA73A}" dt="2024-03-11T16:26:02.473" v="2156" actId="207"/>
          <ac:spMkLst>
            <pc:docMk/>
            <pc:sldMk cId="3790501735" sldId="2145707025"/>
            <ac:spMk id="3" creationId="{597F2DC9-F78A-595B-781E-8A92CF2CC32D}"/>
          </ac:spMkLst>
        </pc:spChg>
        <pc:spChg chg="mod">
          <ac:chgData name="DeSantis, Candice" userId="ebf7425b-4c1c-4725-9788-d1206430aedf" providerId="ADAL" clId="{772DD717-2AFD-43C4-B0A7-3741AE3EA73A}" dt="2024-03-11T16:22:26.950" v="1654" actId="962"/>
          <ac:spMkLst>
            <pc:docMk/>
            <pc:sldMk cId="3790501735" sldId="2145707025"/>
            <ac:spMk id="8" creationId="{61F31811-571B-DAC3-710A-2C7EA0068B2C}"/>
          </ac:spMkLst>
        </pc:spChg>
        <pc:picChg chg="mod">
          <ac:chgData name="DeSantis, Candice" userId="ebf7425b-4c1c-4725-9788-d1206430aedf" providerId="ADAL" clId="{772DD717-2AFD-43C4-B0A7-3741AE3EA73A}" dt="2024-03-11T16:27:51.084" v="2304" actId="962"/>
          <ac:picMkLst>
            <pc:docMk/>
            <pc:sldMk cId="3790501735" sldId="2145707025"/>
            <ac:picMk id="2" creationId="{05C0294A-16ED-A1A3-ED92-7049259573D1}"/>
          </ac:picMkLst>
        </pc:picChg>
      </pc:sldChg>
      <pc:sldChg chg="modSp mod">
        <pc:chgData name="DeSantis, Candice" userId="ebf7425b-4c1c-4725-9788-d1206430aedf" providerId="ADAL" clId="{772DD717-2AFD-43C4-B0A7-3741AE3EA73A}" dt="2024-03-11T16:26:17.872" v="2162" actId="207"/>
        <pc:sldMkLst>
          <pc:docMk/>
          <pc:sldMk cId="2283152010" sldId="2145707027"/>
        </pc:sldMkLst>
        <pc:spChg chg="mod">
          <ac:chgData name="DeSantis, Candice" userId="ebf7425b-4c1c-4725-9788-d1206430aedf" providerId="ADAL" clId="{772DD717-2AFD-43C4-B0A7-3741AE3EA73A}" dt="2024-03-11T16:26:17.872" v="2162" actId="207"/>
          <ac:spMkLst>
            <pc:docMk/>
            <pc:sldMk cId="2283152010" sldId="2145707027"/>
            <ac:spMk id="3" creationId="{406E681A-8208-38F0-F609-E39E801F26BB}"/>
          </ac:spMkLst>
        </pc:spChg>
        <pc:spChg chg="mod">
          <ac:chgData name="DeSantis, Candice" userId="ebf7425b-4c1c-4725-9788-d1206430aedf" providerId="ADAL" clId="{772DD717-2AFD-43C4-B0A7-3741AE3EA73A}" dt="2024-03-11T16:23:06.525" v="1892" actId="962"/>
          <ac:spMkLst>
            <pc:docMk/>
            <pc:sldMk cId="2283152010" sldId="2145707027"/>
            <ac:spMk id="8" creationId="{9CB4A630-FA81-1C79-44C4-4647F2F5EC16}"/>
          </ac:spMkLst>
        </pc:spChg>
      </pc:sldChg>
      <pc:sldChg chg="modSp mod modCm">
        <pc:chgData name="DeSantis, Candice" userId="ebf7425b-4c1c-4725-9788-d1206430aedf" providerId="ADAL" clId="{772DD717-2AFD-43C4-B0A7-3741AE3EA73A}" dt="2024-03-11T16:26:25.180" v="2165" actId="207"/>
        <pc:sldMkLst>
          <pc:docMk/>
          <pc:sldMk cId="3163166494" sldId="2145707028"/>
        </pc:sldMkLst>
        <pc:spChg chg="mod">
          <ac:chgData name="DeSantis, Candice" userId="ebf7425b-4c1c-4725-9788-d1206430aedf" providerId="ADAL" clId="{772DD717-2AFD-43C4-B0A7-3741AE3EA73A}" dt="2024-03-11T16:26:25.180" v="2165" actId="207"/>
          <ac:spMkLst>
            <pc:docMk/>
            <pc:sldMk cId="3163166494" sldId="2145707028"/>
            <ac:spMk id="3" creationId="{406E681A-8208-38F0-F609-E39E801F26BB}"/>
          </ac:spMkLst>
        </pc:spChg>
        <pc:spChg chg="mod">
          <ac:chgData name="DeSantis, Candice" userId="ebf7425b-4c1c-4725-9788-d1206430aedf" providerId="ADAL" clId="{772DD717-2AFD-43C4-B0A7-3741AE3EA73A}" dt="2024-03-07T15:10:20.466" v="46" actId="20577"/>
          <ac:spMkLst>
            <pc:docMk/>
            <pc:sldMk cId="3163166494" sldId="2145707028"/>
            <ac:spMk id="5" creationId="{B76F16D3-514B-0BA6-D18E-9F8D75E12EA5}"/>
          </ac:spMkLst>
        </pc:spChg>
        <pc:spChg chg="mod">
          <ac:chgData name="DeSantis, Candice" userId="ebf7425b-4c1c-4725-9788-d1206430aedf" providerId="ADAL" clId="{772DD717-2AFD-43C4-B0A7-3741AE3EA73A}" dt="2024-03-11T16:23:18.888" v="1964" actId="962"/>
          <ac:spMkLst>
            <pc:docMk/>
            <pc:sldMk cId="3163166494" sldId="2145707028"/>
            <ac:spMk id="8" creationId="{9CB4A630-FA81-1C79-44C4-4647F2F5EC16}"/>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772DD717-2AFD-43C4-B0A7-3741AE3EA73A}" dt="2024-03-07T15:10:25.165" v="47"/>
              <pc2:cmMkLst xmlns:pc2="http://schemas.microsoft.com/office/powerpoint/2019/9/main/command">
                <pc:docMk/>
                <pc:sldMk cId="3163166494" sldId="2145707028"/>
                <pc2:cmMk id="{83BB0DCC-13FA-4A8F-B6B8-37A1B1A6BB5A}"/>
              </pc2:cmMkLst>
              <pc226:cmRplyChg chg="add">
                <pc226:chgData name="DeSantis, Candice" userId="ebf7425b-4c1c-4725-9788-d1206430aedf" providerId="ADAL" clId="{772DD717-2AFD-43C4-B0A7-3741AE3EA73A}" dt="2024-03-07T15:10:25.165" v="47"/>
                <pc2:cmRplyMkLst xmlns:pc2="http://schemas.microsoft.com/office/powerpoint/2019/9/main/command">
                  <pc:docMk/>
                  <pc:sldMk cId="3163166494" sldId="2145707028"/>
                  <pc2:cmMk id="{83BB0DCC-13FA-4A8F-B6B8-37A1B1A6BB5A}"/>
                  <pc2:cmRplyMk id="{344B4113-FAD0-4432-82F7-F2F124BD169A}"/>
                </pc2:cmRplyMkLst>
              </pc226:cmRplyChg>
            </pc226:cmChg>
          </p:ext>
        </pc:extLst>
      </pc:sldChg>
      <pc:sldChg chg="modSp mod">
        <pc:chgData name="DeSantis, Candice" userId="ebf7425b-4c1c-4725-9788-d1206430aedf" providerId="ADAL" clId="{772DD717-2AFD-43C4-B0A7-3741AE3EA73A}" dt="2024-03-11T16:26:33.323" v="2169" actId="207"/>
        <pc:sldMkLst>
          <pc:docMk/>
          <pc:sldMk cId="36673807" sldId="2145707029"/>
        </pc:sldMkLst>
        <pc:spChg chg="mod">
          <ac:chgData name="DeSantis, Candice" userId="ebf7425b-4c1c-4725-9788-d1206430aedf" providerId="ADAL" clId="{772DD717-2AFD-43C4-B0A7-3741AE3EA73A}" dt="2024-03-11T16:26:33.323" v="2169" actId="207"/>
          <ac:spMkLst>
            <pc:docMk/>
            <pc:sldMk cId="36673807" sldId="2145707029"/>
            <ac:spMk id="3" creationId="{406E681A-8208-38F0-F609-E39E801F26BB}"/>
          </ac:spMkLst>
        </pc:spChg>
        <pc:spChg chg="mod">
          <ac:chgData name="DeSantis, Candice" userId="ebf7425b-4c1c-4725-9788-d1206430aedf" providerId="ADAL" clId="{772DD717-2AFD-43C4-B0A7-3741AE3EA73A}" dt="2024-03-11T16:23:31.190" v="2054" actId="962"/>
          <ac:spMkLst>
            <pc:docMk/>
            <pc:sldMk cId="36673807" sldId="2145707029"/>
            <ac:spMk id="8" creationId="{9CB4A630-FA81-1C79-44C4-4647F2F5EC16}"/>
          </ac:spMkLst>
        </pc:spChg>
      </pc:sldChg>
      <pc:sldChg chg="modSp mod modCm">
        <pc:chgData name="DeSantis, Candice" userId="ebf7425b-4c1c-4725-9788-d1206430aedf" providerId="ADAL" clId="{772DD717-2AFD-43C4-B0A7-3741AE3EA73A}" dt="2024-03-11T16:26:47.297" v="2176" actId="207"/>
        <pc:sldMkLst>
          <pc:docMk/>
          <pc:sldMk cId="3025935834" sldId="2145707031"/>
        </pc:sldMkLst>
        <pc:spChg chg="mod">
          <ac:chgData name="DeSantis, Candice" userId="ebf7425b-4c1c-4725-9788-d1206430aedf" providerId="ADAL" clId="{772DD717-2AFD-43C4-B0A7-3741AE3EA73A}" dt="2024-03-07T15:27:59.538" v="774" actId="20577"/>
          <ac:spMkLst>
            <pc:docMk/>
            <pc:sldMk cId="3025935834" sldId="2145707031"/>
            <ac:spMk id="2" creationId="{BCACBEB1-B82A-D8C4-DF37-15B20D10245B}"/>
          </ac:spMkLst>
        </pc:spChg>
        <pc:spChg chg="mod">
          <ac:chgData name="DeSantis, Candice" userId="ebf7425b-4c1c-4725-9788-d1206430aedf" providerId="ADAL" clId="{772DD717-2AFD-43C4-B0A7-3741AE3EA73A}" dt="2024-03-11T16:26:47.297" v="2176" actId="207"/>
          <ac:spMkLst>
            <pc:docMk/>
            <pc:sldMk cId="3025935834" sldId="2145707031"/>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6:58:10.362" v="776"/>
              <pc2:cmMkLst xmlns:pc2="http://schemas.microsoft.com/office/powerpoint/2019/9/main/command">
                <pc:docMk/>
                <pc:sldMk cId="3025935834" sldId="2145707031"/>
                <pc2:cmMk id="{A2A089D2-8584-4606-8E10-A49ECC9C42FB}"/>
              </pc2:cmMkLst>
              <pc226:cmRplyChg chg="add">
                <pc226:chgData name="DeSantis, Candice" userId="ebf7425b-4c1c-4725-9788-d1206430aedf" providerId="ADAL" clId="{772DD717-2AFD-43C4-B0A7-3741AE3EA73A}" dt="2024-03-07T16:58:10.362" v="776"/>
                <pc2:cmRplyMkLst xmlns:pc2="http://schemas.microsoft.com/office/powerpoint/2019/9/main/command">
                  <pc:docMk/>
                  <pc:sldMk cId="3025935834" sldId="2145707031"/>
                  <pc2:cmMk id="{A2A089D2-8584-4606-8E10-A49ECC9C42FB}"/>
                  <pc2:cmRplyMk id="{0CC0F5DB-6A84-4504-A225-9FDB3F9F0533}"/>
                </pc2:cmRplyMkLst>
              </pc226:cmRplyChg>
            </pc226:cmChg>
          </p:ext>
        </pc:extLst>
      </pc:sldChg>
      <pc:sldChg chg="del">
        <pc:chgData name="DeSantis, Candice" userId="ebf7425b-4c1c-4725-9788-d1206430aedf" providerId="ADAL" clId="{772DD717-2AFD-43C4-B0A7-3741AE3EA73A}" dt="2024-03-07T16:57:52.401" v="775" actId="47"/>
        <pc:sldMkLst>
          <pc:docMk/>
          <pc:sldMk cId="2741660709" sldId="2145707032"/>
        </pc:sldMkLst>
      </pc:sldChg>
      <pc:sldChg chg="modSp mod">
        <pc:chgData name="DeSantis, Candice" userId="ebf7425b-4c1c-4725-9788-d1206430aedf" providerId="ADAL" clId="{772DD717-2AFD-43C4-B0A7-3741AE3EA73A}" dt="2024-03-11T16:24:30.888" v="2120" actId="207"/>
        <pc:sldMkLst>
          <pc:docMk/>
          <pc:sldMk cId="2950319923" sldId="2145707033"/>
        </pc:sldMkLst>
        <pc:spChg chg="mod">
          <ac:chgData name="DeSantis, Candice" userId="ebf7425b-4c1c-4725-9788-d1206430aedf" providerId="ADAL" clId="{772DD717-2AFD-43C4-B0A7-3741AE3EA73A}" dt="2024-03-11T16:24:30.888" v="2120" actId="207"/>
          <ac:spMkLst>
            <pc:docMk/>
            <pc:sldMk cId="2950319923" sldId="2145707033"/>
            <ac:spMk id="3" creationId="{06942845-BD5A-42C5-A5C4-13339DD507AB}"/>
          </ac:spMkLst>
        </pc:spChg>
        <pc:picChg chg="mod">
          <ac:chgData name="DeSantis, Candice" userId="ebf7425b-4c1c-4725-9788-d1206430aedf" providerId="ADAL" clId="{772DD717-2AFD-43C4-B0A7-3741AE3EA73A}" dt="2024-03-11T16:20:18.465" v="1140" actId="962"/>
          <ac:picMkLst>
            <pc:docMk/>
            <pc:sldMk cId="2950319923" sldId="2145707033"/>
            <ac:picMk id="5" creationId="{68522CF9-EC1A-0014-5A5E-C6063B1A9032}"/>
          </ac:picMkLst>
        </pc:picChg>
      </pc:sldChg>
      <pc:sldChg chg="delSp modSp add mod">
        <pc:chgData name="DeSantis, Candice" userId="ebf7425b-4c1c-4725-9788-d1206430aedf" providerId="ADAL" clId="{772DD717-2AFD-43C4-B0A7-3741AE3EA73A}" dt="2024-03-11T16:25:08.549" v="2137" actId="207"/>
        <pc:sldMkLst>
          <pc:docMk/>
          <pc:sldMk cId="1333743469" sldId="2145707035"/>
        </pc:sldMkLst>
        <pc:spChg chg="mod">
          <ac:chgData name="DeSantis, Candice" userId="ebf7425b-4c1c-4725-9788-d1206430aedf" providerId="ADAL" clId="{772DD717-2AFD-43C4-B0A7-3741AE3EA73A}" dt="2024-03-07T15:09:36.721" v="43" actId="20577"/>
          <ac:spMkLst>
            <pc:docMk/>
            <pc:sldMk cId="1333743469" sldId="2145707035"/>
            <ac:spMk id="2" creationId="{BCACBEB1-B82A-D8C4-DF37-15B20D10245B}"/>
          </ac:spMkLst>
        </pc:spChg>
        <pc:spChg chg="mod">
          <ac:chgData name="DeSantis, Candice" userId="ebf7425b-4c1c-4725-9788-d1206430aedf" providerId="ADAL" clId="{772DD717-2AFD-43C4-B0A7-3741AE3EA73A}" dt="2024-03-11T16:25:08.549" v="2137" actId="207"/>
          <ac:spMkLst>
            <pc:docMk/>
            <pc:sldMk cId="1333743469" sldId="2145707035"/>
            <ac:spMk id="3" creationId="{06942845-BD5A-42C5-A5C4-13339DD507AB}"/>
          </ac:spMkLst>
        </pc:spChg>
        <pc:picChg chg="del">
          <ac:chgData name="DeSantis, Candice" userId="ebf7425b-4c1c-4725-9788-d1206430aedf" providerId="ADAL" clId="{772DD717-2AFD-43C4-B0A7-3741AE3EA73A}" dt="2024-03-07T15:09:27.153" v="31" actId="478"/>
          <ac:picMkLst>
            <pc:docMk/>
            <pc:sldMk cId="1333743469" sldId="2145707035"/>
            <ac:picMk id="4" creationId="{0D09FE16-51DF-DD9C-B599-911843EDF635}"/>
          </ac:picMkLst>
        </pc:picChg>
      </pc:sldChg>
    </pc:docChg>
  </pc:docChgLst>
  <pc:docChgLst>
    <pc:chgData name="Scott Johnson" userId="bec97677-f0c6-4bfb-b610-83dc74061801" providerId="ADAL" clId="{CBEC1B58-BF59-4DC9-86CF-BBA5C111FBE6}"/>
    <pc:docChg chg="modSld">
      <pc:chgData name="Scott Johnson" userId="bec97677-f0c6-4bfb-b610-83dc74061801" providerId="ADAL" clId="{CBEC1B58-BF59-4DC9-86CF-BBA5C111FBE6}" dt="2024-07-12T14:36:00.344" v="25"/>
      <pc:docMkLst>
        <pc:docMk/>
      </pc:docMkLst>
      <pc:sldChg chg="modCm">
        <pc:chgData name="Scott Johnson" userId="bec97677-f0c6-4bfb-b610-83dc74061801" providerId="ADAL" clId="{CBEC1B58-BF59-4DC9-86CF-BBA5C111FBE6}" dt="2024-07-10T20:13:34.777" v="0"/>
        <pc:sldMkLst>
          <pc:docMk/>
          <pc:sldMk cId="1471114222" sldId="1341"/>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CBEC1B58-BF59-4DC9-86CF-BBA5C111FBE6}" dt="2024-07-10T20:13:34.777" v="0"/>
              <pc2:cmMkLst xmlns:pc2="http://schemas.microsoft.com/office/powerpoint/2019/9/main/command">
                <pc:docMk/>
                <pc:sldMk cId="1471114222" sldId="1341"/>
                <pc2:cmMk id="{12495854-4831-4862-BBF6-A2E77C32DECC}"/>
              </pc2:cmMkLst>
              <pc226:cmRplyChg chg="add">
                <pc226:chgData name="Scott Johnson" userId="bec97677-f0c6-4bfb-b610-83dc74061801" providerId="ADAL" clId="{CBEC1B58-BF59-4DC9-86CF-BBA5C111FBE6}" dt="2024-07-10T20:13:34.777" v="0"/>
                <pc2:cmRplyMkLst xmlns:pc2="http://schemas.microsoft.com/office/powerpoint/2019/9/main/command">
                  <pc:docMk/>
                  <pc:sldMk cId="1471114222" sldId="1341"/>
                  <pc2:cmMk id="{12495854-4831-4862-BBF6-A2E77C32DECC}"/>
                  <pc2:cmRplyMk id="{6EAC6BDA-2281-4077-84C3-F2C8F721641B}"/>
                </pc2:cmRplyMkLst>
              </pc226:cmRplyChg>
            </pc226:cmChg>
          </p:ext>
        </pc:extLst>
      </pc:sldChg>
      <pc:sldChg chg="modCm">
        <pc:chgData name="Scott Johnson" userId="bec97677-f0c6-4bfb-b610-83dc74061801" providerId="ADAL" clId="{CBEC1B58-BF59-4DC9-86CF-BBA5C111FBE6}" dt="2024-07-12T14:33:04.826" v="21"/>
        <pc:sldMkLst>
          <pc:docMk/>
          <pc:sldMk cId="2574992220" sldId="2145706922"/>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CBEC1B58-BF59-4DC9-86CF-BBA5C111FBE6}" dt="2024-07-12T14:33:04.826" v="21"/>
              <pc2:cmMkLst xmlns:pc2="http://schemas.microsoft.com/office/powerpoint/2019/9/main/command">
                <pc:docMk/>
                <pc:sldMk cId="2574992220" sldId="2145706922"/>
                <pc2:cmMk id="{F39E8737-AA24-43DC-9667-0E3815C9C1D4}"/>
              </pc2:cmMkLst>
            </pc226:cmChg>
            <pc226:cmChg xmlns:pc226="http://schemas.microsoft.com/office/powerpoint/2022/06/main/command" chg="mod">
              <pc226:chgData name="Scott Johnson" userId="bec97677-f0c6-4bfb-b610-83dc74061801" providerId="ADAL" clId="{CBEC1B58-BF59-4DC9-86CF-BBA5C111FBE6}" dt="2024-07-12T14:33:03.156" v="20"/>
              <pc2:cmMkLst xmlns:pc2="http://schemas.microsoft.com/office/powerpoint/2019/9/main/command">
                <pc:docMk/>
                <pc:sldMk cId="2574992220" sldId="2145706922"/>
                <pc2:cmMk id="{AA9D1CA3-B009-4507-86BE-84FCFE839B15}"/>
              </pc2:cmMkLst>
            </pc226:cmChg>
          </p:ext>
        </pc:extLst>
      </pc:sldChg>
      <pc:sldChg chg="addCm modCm">
        <pc:chgData name="Scott Johnson" userId="bec97677-f0c6-4bfb-b610-83dc74061801" providerId="ADAL" clId="{CBEC1B58-BF59-4DC9-86CF-BBA5C111FBE6}" dt="2024-07-12T14:35:36.218" v="24"/>
        <pc:sldMkLst>
          <pc:docMk/>
          <pc:sldMk cId="3860888699" sldId="2145706996"/>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2T14:35:36.218" v="24"/>
              <pc2:cmMkLst xmlns:pc2="http://schemas.microsoft.com/office/powerpoint/2019/9/main/command">
                <pc:docMk/>
                <pc:sldMk cId="3860888699" sldId="2145706996"/>
                <pc2:cmMk id="{19EFA623-AABD-498E-8594-CDDC2B022ABC}"/>
              </pc2:cmMkLst>
            </pc226:cmChg>
          </p:ext>
        </pc:extLst>
      </pc:sldChg>
      <pc:sldChg chg="addCm modCm">
        <pc:chgData name="Scott Johnson" userId="bec97677-f0c6-4bfb-b610-83dc74061801" providerId="ADAL" clId="{CBEC1B58-BF59-4DC9-86CF-BBA5C111FBE6}" dt="2024-07-12T14:36:00.344" v="25"/>
        <pc:sldMkLst>
          <pc:docMk/>
          <pc:sldMk cId="524108509" sldId="2145706999"/>
        </pc:sldMkLst>
        <pc:extLst>
          <p:ext xmlns:p="http://schemas.openxmlformats.org/presentationml/2006/main" uri="{D6D511B9-2390-475A-947B-AFAB55BFBCF1}">
            <pc226:cmChg xmlns:pc226="http://schemas.microsoft.com/office/powerpoint/2022/06/main/command" chg="add mod modTsk">
              <pc226:chgData name="Scott Johnson" userId="bec97677-f0c6-4bfb-b610-83dc74061801" providerId="ADAL" clId="{CBEC1B58-BF59-4DC9-86CF-BBA5C111FBE6}" dt="2024-07-12T14:36:00.344" v="25"/>
              <pc2:cmMkLst xmlns:pc2="http://schemas.microsoft.com/office/powerpoint/2019/9/main/command">
                <pc:docMk/>
                <pc:sldMk cId="524108509" sldId="2145706999"/>
                <pc2:cmMk id="{65FBD158-BE0E-47C2-BB6F-D8599CEBDB9C}"/>
              </pc2:cmMkLst>
              <pc226:cmRplyChg chg="add">
                <pc226:chgData name="Scott Johnson" userId="bec97677-f0c6-4bfb-b610-83dc74061801" providerId="ADAL" clId="{CBEC1B58-BF59-4DC9-86CF-BBA5C111FBE6}" dt="2024-07-12T14:36:00.344" v="25"/>
                <pc2:cmRplyMkLst xmlns:pc2="http://schemas.microsoft.com/office/powerpoint/2019/9/main/command">
                  <pc:docMk/>
                  <pc:sldMk cId="524108509" sldId="2145706999"/>
                  <pc2:cmMk id="{65FBD158-BE0E-47C2-BB6F-D8599CEBDB9C}"/>
                  <pc2:cmRplyMk id="{D19C4981-E0D0-4E5E-A808-0B6ACA2434FB}"/>
                </pc2:cmRplyMkLst>
              </pc226:cmRplyChg>
            </pc226:cmChg>
          </p:ext>
        </pc:extLst>
      </pc:sldChg>
      <pc:sldChg chg="modCm">
        <pc:chgData name="Scott Johnson" userId="bec97677-f0c6-4bfb-b610-83dc74061801" providerId="ADAL" clId="{CBEC1B58-BF59-4DC9-86CF-BBA5C111FBE6}" dt="2024-07-10T20:26:45.251" v="15"/>
        <pc:sldMkLst>
          <pc:docMk/>
          <pc:sldMk cId="144353369" sldId="2145707009"/>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CBEC1B58-BF59-4DC9-86CF-BBA5C111FBE6}" dt="2024-07-10T20:26:45.251" v="15"/>
              <pc2:cmMkLst xmlns:pc2="http://schemas.microsoft.com/office/powerpoint/2019/9/main/command">
                <pc:docMk/>
                <pc:sldMk cId="144353369" sldId="2145707009"/>
                <pc2:cmMk id="{2A9604FB-ABCD-42FE-B8CC-64796DE17A9C}"/>
              </pc2:cmMkLst>
              <pc226:cmRplyChg chg="add">
                <pc226:chgData name="Scott Johnson" userId="bec97677-f0c6-4bfb-b610-83dc74061801" providerId="ADAL" clId="{CBEC1B58-BF59-4DC9-86CF-BBA5C111FBE6}" dt="2024-07-10T20:26:45.251" v="15"/>
                <pc2:cmRplyMkLst xmlns:pc2="http://schemas.microsoft.com/office/powerpoint/2019/9/main/command">
                  <pc:docMk/>
                  <pc:sldMk cId="144353369" sldId="2145707009"/>
                  <pc2:cmMk id="{2A9604FB-ABCD-42FE-B8CC-64796DE17A9C}"/>
                  <pc2:cmRplyMk id="{AAE0B665-3C1D-4C05-826A-ED00016A5118}"/>
                </pc2:cmRplyMkLst>
              </pc226:cmRplyChg>
            </pc226:cmChg>
          </p:ext>
        </pc:extLst>
      </pc:sldChg>
      <pc:sldChg chg="modCm">
        <pc:chgData name="Scott Johnson" userId="bec97677-f0c6-4bfb-b610-83dc74061801" providerId="ADAL" clId="{CBEC1B58-BF59-4DC9-86CF-BBA5C111FBE6}" dt="2024-07-11T17:33:03.271" v="19"/>
        <pc:sldMkLst>
          <pc:docMk/>
          <pc:sldMk cId="2476851191" sldId="2145707030"/>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CBEC1B58-BF59-4DC9-86CF-BBA5C111FBE6}" dt="2024-07-11T17:33:03.271" v="19"/>
              <pc2:cmMkLst xmlns:pc2="http://schemas.microsoft.com/office/powerpoint/2019/9/main/command">
                <pc:docMk/>
                <pc:sldMk cId="2476851191" sldId="2145707030"/>
                <pc2:cmMk id="{7FD1AC69-0D32-4B7E-8996-5C884561990C}"/>
              </pc2:cmMkLst>
              <pc226:cmRplyChg chg="add">
                <pc226:chgData name="Scott Johnson" userId="bec97677-f0c6-4bfb-b610-83dc74061801" providerId="ADAL" clId="{CBEC1B58-BF59-4DC9-86CF-BBA5C111FBE6}" dt="2024-07-10T20:27:01.314" v="16"/>
                <pc2:cmRplyMkLst xmlns:pc2="http://schemas.microsoft.com/office/powerpoint/2019/9/main/command">
                  <pc:docMk/>
                  <pc:sldMk cId="2476851191" sldId="2145707030"/>
                  <pc2:cmMk id="{7FD1AC69-0D32-4B7E-8996-5C884561990C}"/>
                  <pc2:cmRplyMk id="{E132B43E-6ADF-4CEC-BC54-9BADAF90AF86}"/>
                </pc2:cmRplyMkLst>
              </pc226:cmRplyChg>
            </pc226:cmChg>
          </p:ext>
        </pc:extLst>
      </pc:sldChg>
      <pc:sldChg chg="modCm">
        <pc:chgData name="Scott Johnson" userId="bec97677-f0c6-4bfb-b610-83dc74061801" providerId="ADAL" clId="{CBEC1B58-BF59-4DC9-86CF-BBA5C111FBE6}" dt="2024-07-11T17:20:27.012" v="17"/>
        <pc:sldMkLst>
          <pc:docMk/>
          <pc:sldMk cId="4196960040" sldId="2145707034"/>
        </pc:sldMkLst>
        <pc:extLst>
          <p:ext xmlns:p="http://schemas.openxmlformats.org/presentationml/2006/main" uri="{D6D511B9-2390-475A-947B-AFAB55BFBCF1}">
            <pc226:cmChg xmlns:pc226="http://schemas.microsoft.com/office/powerpoint/2022/06/main/command" chg="mod modTsk">
              <pc226:chgData name="Scott Johnson" userId="bec97677-f0c6-4bfb-b610-83dc74061801" providerId="ADAL" clId="{CBEC1B58-BF59-4DC9-86CF-BBA5C111FBE6}" dt="2024-07-11T17:20:27.012" v="17"/>
              <pc2:cmMkLst xmlns:pc2="http://schemas.microsoft.com/office/powerpoint/2019/9/main/command">
                <pc:docMk/>
                <pc:sldMk cId="4196960040" sldId="2145707034"/>
                <pc2:cmMk id="{E68F3CA5-47D3-41A3-B3E3-3CA6733D7B41}"/>
              </pc2:cmMkLst>
              <pc226:cmRplyChg chg="add">
                <pc226:chgData name="Scott Johnson" userId="bec97677-f0c6-4bfb-b610-83dc74061801" providerId="ADAL" clId="{CBEC1B58-BF59-4DC9-86CF-BBA5C111FBE6}" dt="2024-07-11T17:20:27.012" v="17"/>
                <pc2:cmRplyMkLst xmlns:pc2="http://schemas.microsoft.com/office/powerpoint/2019/9/main/command">
                  <pc:docMk/>
                  <pc:sldMk cId="4196960040" sldId="2145707034"/>
                  <pc2:cmMk id="{E68F3CA5-47D3-41A3-B3E3-3CA6733D7B41}"/>
                  <pc2:cmRplyMk id="{445E091F-30C8-4ADE-9DCB-31A3A80BF67E}"/>
                </pc2:cmRplyMkLst>
              </pc226:cmRplyChg>
            </pc226:cmChg>
          </p:ext>
        </pc:extLst>
      </pc:sldChg>
      <pc:sldChg chg="modSp mod">
        <pc:chgData name="Scott Johnson" userId="bec97677-f0c6-4bfb-b610-83dc74061801" providerId="ADAL" clId="{CBEC1B58-BF59-4DC9-86CF-BBA5C111FBE6}" dt="2024-07-10T20:24:28.506" v="12" actId="14100"/>
        <pc:sldMkLst>
          <pc:docMk/>
          <pc:sldMk cId="579375577" sldId="2145707057"/>
        </pc:sldMkLst>
        <pc:spChg chg="mod">
          <ac:chgData name="Scott Johnson" userId="bec97677-f0c6-4bfb-b610-83dc74061801" providerId="ADAL" clId="{CBEC1B58-BF59-4DC9-86CF-BBA5C111FBE6}" dt="2024-07-10T20:24:28.506" v="12" actId="14100"/>
          <ac:spMkLst>
            <pc:docMk/>
            <pc:sldMk cId="579375577" sldId="2145707057"/>
            <ac:spMk id="2" creationId="{7FC441C0-8ED1-D338-9875-8338BAC89FD2}"/>
          </ac:spMkLst>
        </pc:spChg>
      </pc:sldChg>
      <pc:sldChg chg="modSp mod">
        <pc:chgData name="Scott Johnson" userId="bec97677-f0c6-4bfb-b610-83dc74061801" providerId="ADAL" clId="{CBEC1B58-BF59-4DC9-86CF-BBA5C111FBE6}" dt="2024-07-10T20:25:30.589" v="13" actId="14100"/>
        <pc:sldMkLst>
          <pc:docMk/>
          <pc:sldMk cId="776444450" sldId="2145707061"/>
        </pc:sldMkLst>
        <pc:spChg chg="mod">
          <ac:chgData name="Scott Johnson" userId="bec97677-f0c6-4bfb-b610-83dc74061801" providerId="ADAL" clId="{CBEC1B58-BF59-4DC9-86CF-BBA5C111FBE6}" dt="2024-07-10T20:25:30.589" v="13" actId="14100"/>
          <ac:spMkLst>
            <pc:docMk/>
            <pc:sldMk cId="776444450" sldId="2145707061"/>
            <ac:spMk id="2" creationId="{7FC441C0-8ED1-D338-9875-8338BAC89FD2}"/>
          </ac:spMkLst>
        </pc:spChg>
      </pc:sldChg>
      <pc:sldChg chg="modSp mod">
        <pc:chgData name="Scott Johnson" userId="bec97677-f0c6-4bfb-b610-83dc74061801" providerId="ADAL" clId="{CBEC1B58-BF59-4DC9-86CF-BBA5C111FBE6}" dt="2024-07-10T20:25:47.118" v="14" actId="14100"/>
        <pc:sldMkLst>
          <pc:docMk/>
          <pc:sldMk cId="2534484637" sldId="2145707062"/>
        </pc:sldMkLst>
        <pc:spChg chg="mod">
          <ac:chgData name="Scott Johnson" userId="bec97677-f0c6-4bfb-b610-83dc74061801" providerId="ADAL" clId="{CBEC1B58-BF59-4DC9-86CF-BBA5C111FBE6}" dt="2024-07-10T20:25:47.118" v="14" actId="14100"/>
          <ac:spMkLst>
            <pc:docMk/>
            <pc:sldMk cId="2534484637" sldId="2145707062"/>
            <ac:spMk id="2" creationId="{7FC441C0-8ED1-D338-9875-8338BAC89FD2}"/>
          </ac:spMkLst>
        </pc:spChg>
      </pc:sldChg>
      <pc:sldChg chg="addCm modCm">
        <pc:chgData name="Scott Johnson" userId="bec97677-f0c6-4bfb-b610-83dc74061801" providerId="ADAL" clId="{CBEC1B58-BF59-4DC9-86CF-BBA5C111FBE6}" dt="2024-07-12T14:35:19.342" v="23"/>
        <pc:sldMkLst>
          <pc:docMk/>
          <pc:sldMk cId="1259641992" sldId="2145707085"/>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2T14:35:19.342" v="23"/>
              <pc2:cmMkLst xmlns:pc2="http://schemas.microsoft.com/office/powerpoint/2019/9/main/command">
                <pc:docMk/>
                <pc:sldMk cId="1259641992" sldId="2145707085"/>
                <pc2:cmMk id="{F36A5F44-A0D4-4474-8CB9-9CDF34E4B77D}"/>
              </pc2:cmMkLst>
            </pc226:cmChg>
          </p:ext>
        </pc:extLst>
      </pc:sldChg>
      <pc:sldChg chg="modCm">
        <pc:chgData name="Scott Johnson" userId="bec97677-f0c6-4bfb-b610-83dc74061801" providerId="ADAL" clId="{CBEC1B58-BF59-4DC9-86CF-BBA5C111FBE6}" dt="2024-07-10T20:15:38.581" v="2"/>
        <pc:sldMkLst>
          <pc:docMk/>
          <pc:sldMk cId="3412800424" sldId="2145707088"/>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CBEC1B58-BF59-4DC9-86CF-BBA5C111FBE6}" dt="2024-07-10T20:15:38.581" v="2"/>
              <pc2:cmMkLst xmlns:pc2="http://schemas.microsoft.com/office/powerpoint/2019/9/main/command">
                <pc:docMk/>
                <pc:sldMk cId="3412800424" sldId="2145707088"/>
                <pc2:cmMk id="{71003C4B-73F7-4F6D-9C88-1EFE63CF5006}"/>
              </pc2:cmMkLst>
              <pc226:cmRplyChg chg="add mod">
                <pc226:chgData name="Scott Johnson" userId="bec97677-f0c6-4bfb-b610-83dc74061801" providerId="ADAL" clId="{CBEC1B58-BF59-4DC9-86CF-BBA5C111FBE6}" dt="2024-07-10T20:15:38.581" v="2"/>
                <pc2:cmRplyMkLst xmlns:pc2="http://schemas.microsoft.com/office/powerpoint/2019/9/main/command">
                  <pc:docMk/>
                  <pc:sldMk cId="3412800424" sldId="2145707088"/>
                  <pc2:cmMk id="{71003C4B-73F7-4F6D-9C88-1EFE63CF5006}"/>
                  <pc2:cmRplyMk id="{44A72D84-AD45-4E20-90F1-DB1485B12036}"/>
                </pc2:cmRplyMkLst>
              </pc226:cmRplyChg>
            </pc226:cmChg>
          </p:ext>
        </pc:extLst>
      </pc:sldChg>
      <pc:sldChg chg="addCm modCm">
        <pc:chgData name="Scott Johnson" userId="bec97677-f0c6-4bfb-b610-83dc74061801" providerId="ADAL" clId="{CBEC1B58-BF59-4DC9-86CF-BBA5C111FBE6}" dt="2024-07-12T14:35:11.853" v="22"/>
        <pc:sldMkLst>
          <pc:docMk/>
          <pc:sldMk cId="2838241820" sldId="2145707093"/>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2T14:35:11.853" v="22"/>
              <pc2:cmMkLst xmlns:pc2="http://schemas.microsoft.com/office/powerpoint/2019/9/main/command">
                <pc:docMk/>
                <pc:sldMk cId="2838241820" sldId="2145707093"/>
                <pc2:cmMk id="{4366B945-80C8-405E-A6A3-A9AAC49822DB}"/>
              </pc2:cmMkLst>
            </pc226:cmChg>
          </p:ext>
        </pc:extLst>
      </pc:sldChg>
      <pc:sldChg chg="addCm">
        <pc:chgData name="Scott Johnson" userId="bec97677-f0c6-4bfb-b610-83dc74061801" providerId="ADAL" clId="{CBEC1B58-BF59-4DC9-86CF-BBA5C111FBE6}" dt="2024-07-10T20:16:32.012" v="3"/>
        <pc:sldMkLst>
          <pc:docMk/>
          <pc:sldMk cId="451036978" sldId="2145707096"/>
        </pc:sldMkLst>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CBEC1B58-BF59-4DC9-86CF-BBA5C111FBE6}" dt="2024-07-10T20:16:32.012" v="3"/>
              <pc2:cmMkLst xmlns:pc2="http://schemas.microsoft.com/office/powerpoint/2019/9/main/command">
                <pc:docMk/>
                <pc:sldMk cId="451036978" sldId="2145707096"/>
                <pc2:cmMk id="{D95844E4-059D-4323-A66B-AF4669F1CABB}"/>
              </pc2:cmMkLst>
            </pc226:cmChg>
          </p:ext>
        </pc:extLst>
      </pc:sldChg>
      <pc:sldChg chg="addCm modCm">
        <pc:chgData name="Scott Johnson" userId="bec97677-f0c6-4bfb-b610-83dc74061801" providerId="ADAL" clId="{CBEC1B58-BF59-4DC9-86CF-BBA5C111FBE6}" dt="2024-07-10T20:18:44.906" v="5"/>
        <pc:sldMkLst>
          <pc:docMk/>
          <pc:sldMk cId="2895523577" sldId="2145707110"/>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0T20:18:44.906" v="5"/>
              <pc2:cmMkLst xmlns:pc2="http://schemas.microsoft.com/office/powerpoint/2019/9/main/command">
                <pc:docMk/>
                <pc:sldMk cId="2895523577" sldId="2145707110"/>
                <pc2:cmMk id="{076EA257-CB08-42DC-9886-D6626E2F1562}"/>
              </pc2:cmMkLst>
            </pc226:cmChg>
          </p:ext>
        </pc:extLst>
      </pc:sldChg>
      <pc:sldChg chg="addCm">
        <pc:chgData name="Scott Johnson" userId="bec97677-f0c6-4bfb-b610-83dc74061801" providerId="ADAL" clId="{CBEC1B58-BF59-4DC9-86CF-BBA5C111FBE6}" dt="2024-07-10T20:19:52.069" v="6"/>
        <pc:sldMkLst>
          <pc:docMk/>
          <pc:sldMk cId="1561747912" sldId="2145707127"/>
        </pc:sldMkLst>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CBEC1B58-BF59-4DC9-86CF-BBA5C111FBE6}" dt="2024-07-10T20:19:52.069" v="6"/>
              <pc2:cmMkLst xmlns:pc2="http://schemas.microsoft.com/office/powerpoint/2019/9/main/command">
                <pc:docMk/>
                <pc:sldMk cId="1561747912" sldId="2145707127"/>
                <pc2:cmMk id="{505F3630-DEBC-4FC9-98C0-CA44DEE8832C}"/>
              </pc2:cmMkLst>
            </pc226:cmChg>
          </p:ext>
        </pc:extLst>
      </pc:sldChg>
      <pc:sldChg chg="addCm">
        <pc:chgData name="Scott Johnson" userId="bec97677-f0c6-4bfb-b610-83dc74061801" providerId="ADAL" clId="{CBEC1B58-BF59-4DC9-86CF-BBA5C111FBE6}" dt="2024-07-10T20:20:54.635" v="7"/>
        <pc:sldMkLst>
          <pc:docMk/>
          <pc:sldMk cId="2890398049" sldId="2145707128"/>
        </pc:sldMkLst>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CBEC1B58-BF59-4DC9-86CF-BBA5C111FBE6}" dt="2024-07-10T20:20:54.635" v="7"/>
              <pc2:cmMkLst xmlns:pc2="http://schemas.microsoft.com/office/powerpoint/2019/9/main/command">
                <pc:docMk/>
                <pc:sldMk cId="2890398049" sldId="2145707128"/>
                <pc2:cmMk id="{8BFD4589-3BCF-4247-B67E-59CCAC3AA1DA}"/>
              </pc2:cmMkLst>
            </pc226:cmChg>
          </p:ext>
        </pc:extLst>
      </pc:sldChg>
    </pc:docChg>
  </pc:docChgLst>
  <pc:docChgLst>
    <pc:chgData name="Salinas, Alfredo" userId="8eb031a1-f34f-4bd0-8b04-be67c643340a" providerId="ADAL" clId="{DB868DA0-592D-494B-93AD-B42CFC9047BF}"/>
    <pc:docChg chg="undo redo custSel addSld delSld modSld sldOrd">
      <pc:chgData name="Salinas, Alfredo" userId="8eb031a1-f34f-4bd0-8b04-be67c643340a" providerId="ADAL" clId="{DB868DA0-592D-494B-93AD-B42CFC9047BF}" dt="2024-03-12T15:31:29.601" v="1685" actId="2056"/>
      <pc:docMkLst>
        <pc:docMk/>
      </pc:docMkLst>
      <pc:sldChg chg="modSp del mod modShow addCm modCm">
        <pc:chgData name="Salinas, Alfredo" userId="8eb031a1-f34f-4bd0-8b04-be67c643340a" providerId="ADAL" clId="{DB868DA0-592D-494B-93AD-B42CFC9047BF}" dt="2024-03-04T18:09:35.056" v="1205" actId="2696"/>
        <pc:sldMkLst>
          <pc:docMk/>
          <pc:sldMk cId="2758598640" sldId="1341"/>
        </pc:sldMkLst>
        <pc:spChg chg="mod">
          <ac:chgData name="Salinas, Alfredo" userId="8eb031a1-f34f-4bd0-8b04-be67c643340a" providerId="ADAL" clId="{DB868DA0-592D-494B-93AD-B42CFC9047BF}" dt="2024-03-04T16:16:52.364" v="740" actId="20577"/>
          <ac:spMkLst>
            <pc:docMk/>
            <pc:sldMk cId="2758598640" sldId="1341"/>
            <ac:spMk id="2" creationId="{A9340FBA-B2B8-749B-6AD9-F86C2D3EA7D5}"/>
          </ac:spMkLst>
        </pc:spChg>
        <pc:spChg chg="mod">
          <ac:chgData name="Salinas, Alfredo" userId="8eb031a1-f34f-4bd0-8b04-be67c643340a" providerId="ADAL" clId="{DB868DA0-592D-494B-93AD-B42CFC9047BF}" dt="2024-03-04T05:47:08.483" v="272"/>
          <ac:spMkLst>
            <pc:docMk/>
            <pc:sldMk cId="2758598640" sldId="1341"/>
            <ac:spMk id="3" creationId="{06942845-BD5A-42C5-A5C4-13339DD507AB}"/>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B868DA0-592D-494B-93AD-B42CFC9047BF}" dt="2024-03-04T16:08:28.455" v="642"/>
              <pc2:cmMkLst xmlns:pc2="http://schemas.microsoft.com/office/powerpoint/2019/9/main/command">
                <pc:docMk/>
                <pc:sldMk cId="2758598640" sldId="1341"/>
                <pc2:cmMk id="{BAA0E707-0DF7-4DFD-9ED8-9A88BFC59EFC}"/>
              </pc2:cmMkLst>
              <pc226:cmRplyChg chg="add">
                <pc226:chgData name="Salinas, Alfredo" userId="8eb031a1-f34f-4bd0-8b04-be67c643340a" providerId="ADAL" clId="{DB868DA0-592D-494B-93AD-B42CFC9047BF}" dt="2024-03-04T16:08:28.455" v="642"/>
                <pc2:cmRplyMkLst xmlns:pc2="http://schemas.microsoft.com/office/powerpoint/2019/9/main/command">
                  <pc:docMk/>
                  <pc:sldMk cId="2758598640" sldId="1341"/>
                  <pc2:cmMk id="{BAA0E707-0DF7-4DFD-9ED8-9A88BFC59EFC}"/>
                  <pc2:cmRplyMk id="{A075F081-ABDC-4223-A91E-9150AE4DBE4F}"/>
                </pc2:cmRplyMkLst>
              </pc226:cmRplyChg>
            </pc226:cmChg>
          </p:ext>
        </pc:extLst>
      </pc:sldChg>
      <pc:sldChg chg="del">
        <pc:chgData name="Salinas, Alfredo" userId="8eb031a1-f34f-4bd0-8b04-be67c643340a" providerId="ADAL" clId="{DB868DA0-592D-494B-93AD-B42CFC9047BF}" dt="2024-03-04T16:22:41.114" v="820" actId="2696"/>
        <pc:sldMkLst>
          <pc:docMk/>
          <pc:sldMk cId="4117805516" sldId="1342"/>
        </pc:sldMkLst>
      </pc:sldChg>
      <pc:sldChg chg="modSp mod ord addCm delCm modCm">
        <pc:chgData name="Salinas, Alfredo" userId="8eb031a1-f34f-4bd0-8b04-be67c643340a" providerId="ADAL" clId="{DB868DA0-592D-494B-93AD-B42CFC9047BF}" dt="2024-03-11T21:29:08.214" v="1650"/>
        <pc:sldMkLst>
          <pc:docMk/>
          <pc:sldMk cId="2972643837" sldId="1344"/>
        </pc:sldMkLst>
        <pc:spChg chg="mod">
          <ac:chgData name="Salinas, Alfredo" userId="8eb031a1-f34f-4bd0-8b04-be67c643340a" providerId="ADAL" clId="{DB868DA0-592D-494B-93AD-B42CFC9047BF}" dt="2024-03-04T16:26:04.488" v="872"/>
          <ac:spMkLst>
            <pc:docMk/>
            <pc:sldMk cId="2972643837" sldId="1344"/>
            <ac:spMk id="3" creationId="{06942845-BD5A-42C5-A5C4-13339DD507AB}"/>
          </ac:spMkLst>
        </pc:spChg>
        <pc:spChg chg="mod">
          <ac:chgData name="Salinas, Alfredo" userId="8eb031a1-f34f-4bd0-8b04-be67c643340a" providerId="ADAL" clId="{DB868DA0-592D-494B-93AD-B42CFC9047BF}" dt="2024-03-06T22:54:19.392" v="1547" actId="6549"/>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del">
              <pc226:chgData name="Salinas, Alfredo" userId="8eb031a1-f34f-4bd0-8b04-be67c643340a" providerId="ADAL" clId="{DB868DA0-592D-494B-93AD-B42CFC9047BF}" dt="2024-03-04T16:25:18.249" v="868"/>
              <pc2:cmMkLst xmlns:pc2="http://schemas.microsoft.com/office/powerpoint/2019/9/main/command">
                <pc:docMk/>
                <pc:sldMk cId="2972643837" sldId="1344"/>
                <pc2:cmMk id="{9A045919-4969-4B57-AF79-F31953DEEE87}"/>
              </pc2:cmMkLst>
            </pc226:cmChg>
            <pc226:cmChg xmlns:pc226="http://schemas.microsoft.com/office/powerpoint/2022/06/main/command" chg="mod">
              <pc226:chgData name="Salinas, Alfredo" userId="8eb031a1-f34f-4bd0-8b04-be67c643340a" providerId="ADAL" clId="{DB868DA0-592D-494B-93AD-B42CFC9047BF}" dt="2024-03-06T22:54:35.957" v="1549"/>
              <pc2:cmMkLst xmlns:pc2="http://schemas.microsoft.com/office/powerpoint/2019/9/main/command">
                <pc:docMk/>
                <pc:sldMk cId="2972643837" sldId="1344"/>
                <pc2:cmMk id="{63779EB3-83C4-4ADC-AC74-9437EB19677D}"/>
              </pc2:cmMkLst>
              <pc226:cmRplyChg chg="add">
                <pc226:chgData name="Salinas, Alfredo" userId="8eb031a1-f34f-4bd0-8b04-be67c643340a" providerId="ADAL" clId="{DB868DA0-592D-494B-93AD-B42CFC9047BF}" dt="2024-03-06T22:54:32.740" v="1548"/>
                <pc2:cmRplyMkLst xmlns:pc2="http://schemas.microsoft.com/office/powerpoint/2019/9/main/command">
                  <pc:docMk/>
                  <pc:sldMk cId="2972643837" sldId="1344"/>
                  <pc2:cmMk id="{63779EB3-83C4-4ADC-AC74-9437EB19677D}"/>
                  <pc2:cmRplyMk id="{4CE5A871-73BE-4B3E-843E-F48D8F500793}"/>
                </pc2:cmRplyMkLst>
              </pc226:cmRplyChg>
            </pc226:cmChg>
            <pc226:cmChg xmlns:pc226="http://schemas.microsoft.com/office/powerpoint/2022/06/main/command" chg="">
              <pc226:chgData name="Salinas, Alfredo" userId="8eb031a1-f34f-4bd0-8b04-be67c643340a" providerId="ADAL" clId="{DB868DA0-592D-494B-93AD-B42CFC9047BF}" dt="2024-03-11T21:29:08.214" v="1650"/>
              <pc2:cmMkLst xmlns:pc2="http://schemas.microsoft.com/office/powerpoint/2019/9/main/command">
                <pc:docMk/>
                <pc:sldMk cId="2972643837" sldId="1344"/>
                <pc2:cmMk id="{D2D5A1DA-3168-4566-B573-6503B299E2F9}"/>
              </pc2:cmMkLst>
              <pc226:cmRplyChg chg="add">
                <pc226:chgData name="Salinas, Alfredo" userId="8eb031a1-f34f-4bd0-8b04-be67c643340a" providerId="ADAL" clId="{DB868DA0-592D-494B-93AD-B42CFC9047BF}" dt="2024-03-11T21:29:08.214" v="1650"/>
                <pc2:cmRplyMkLst xmlns:pc2="http://schemas.microsoft.com/office/powerpoint/2019/9/main/command">
                  <pc:docMk/>
                  <pc:sldMk cId="2972643837" sldId="1344"/>
                  <pc2:cmMk id="{D2D5A1DA-3168-4566-B573-6503B299E2F9}"/>
                  <pc2:cmRplyMk id="{4394642E-87AD-41DA-95A9-46683757F2AC}"/>
                </pc2:cmRplyMkLst>
              </pc226:cmRplyChg>
            </pc226:cmChg>
          </p:ext>
        </pc:extLst>
      </pc:sldChg>
      <pc:sldChg chg="modSp mod modCm modNotesTx">
        <pc:chgData name="Salinas, Alfredo" userId="8eb031a1-f34f-4bd0-8b04-be67c643340a" providerId="ADAL" clId="{DB868DA0-592D-494B-93AD-B42CFC9047BF}" dt="2024-03-07T16:16:53.646" v="1561"/>
        <pc:sldMkLst>
          <pc:docMk/>
          <pc:sldMk cId="3372854681" sldId="1345"/>
        </pc:sldMkLst>
        <pc:spChg chg="mod">
          <ac:chgData name="Salinas, Alfredo" userId="8eb031a1-f34f-4bd0-8b04-be67c643340a" providerId="ADAL" clId="{DB868DA0-592D-494B-93AD-B42CFC9047BF}" dt="2024-03-06T22:50:32.112" v="1519" actId="6549"/>
          <ac:spMkLst>
            <pc:docMk/>
            <pc:sldMk cId="3372854681" sldId="1345"/>
            <ac:spMk id="2" creationId="{BCACBEB1-B82A-D8C4-DF37-15B20D10245B}"/>
          </ac:spMkLst>
        </pc:spChg>
        <pc:spChg chg="mod">
          <ac:chgData name="Salinas, Alfredo" userId="8eb031a1-f34f-4bd0-8b04-be67c643340a" providerId="ADAL" clId="{DB868DA0-592D-494B-93AD-B42CFC9047BF}" dt="2024-03-04T18:15:16.566" v="1365"/>
          <ac:spMkLst>
            <pc:docMk/>
            <pc:sldMk cId="3372854681" sldId="1345"/>
            <ac:spMk id="3" creationId="{06942845-BD5A-42C5-A5C4-13339DD507AB}"/>
          </ac:spMkLst>
        </pc:spChg>
        <pc:picChg chg="mod">
          <ac:chgData name="Salinas, Alfredo" userId="8eb031a1-f34f-4bd0-8b04-be67c643340a" providerId="ADAL" clId="{DB868DA0-592D-494B-93AD-B42CFC9047BF}" dt="2024-03-06T22:50:37.365" v="1521" actId="1076"/>
          <ac:picMkLst>
            <pc:docMk/>
            <pc:sldMk cId="3372854681" sldId="1345"/>
            <ac:picMk id="4" creationId="{2DA577B5-3108-49C1-BEBA-7A1A6BFD80E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6:53.646" v="1561"/>
              <pc2:cmMkLst xmlns:pc2="http://schemas.microsoft.com/office/powerpoint/2019/9/main/command">
                <pc:docMk/>
                <pc:sldMk cId="3372854681" sldId="1345"/>
                <pc2:cmMk id="{F90B312E-B827-45B5-A98B-ECE29A50D802}"/>
              </pc2:cmMkLst>
              <pc226:cmRplyChg chg="add mod">
                <pc226:chgData name="Salinas, Alfredo" userId="8eb031a1-f34f-4bd0-8b04-be67c643340a" providerId="ADAL" clId="{DB868DA0-592D-494B-93AD-B42CFC9047BF}" dt="2024-03-06T22:51:25.731" v="1523"/>
                <pc2:cmRplyMkLst xmlns:pc2="http://schemas.microsoft.com/office/powerpoint/2019/9/main/command">
                  <pc:docMk/>
                  <pc:sldMk cId="3372854681" sldId="1345"/>
                  <pc2:cmMk id="{F90B312E-B827-45B5-A98B-ECE29A50D802}"/>
                  <pc2:cmRplyMk id="{BF3EA1F3-CE27-4AB1-B986-5A52D1B40C0D}"/>
                </pc2:cmRplyMkLst>
              </pc226:cmRplyChg>
            </pc226:cmChg>
          </p:ext>
        </pc:extLst>
      </pc:sldChg>
      <pc:sldChg chg="modSp mod">
        <pc:chgData name="Salinas, Alfredo" userId="8eb031a1-f34f-4bd0-8b04-be67c643340a" providerId="ADAL" clId="{DB868DA0-592D-494B-93AD-B42CFC9047BF}" dt="2024-03-04T18:58:09.435" v="1450" actId="6549"/>
        <pc:sldMkLst>
          <pc:docMk/>
          <pc:sldMk cId="2574992220" sldId="2145706922"/>
        </pc:sldMkLst>
        <pc:spChg chg="mod">
          <ac:chgData name="Salinas, Alfredo" userId="8eb031a1-f34f-4bd0-8b04-be67c643340a" providerId="ADAL" clId="{DB868DA0-592D-494B-93AD-B42CFC9047BF}" dt="2024-03-04T18:58:09.435" v="1450" actId="6549"/>
          <ac:spMkLst>
            <pc:docMk/>
            <pc:sldMk cId="2574992220" sldId="2145706922"/>
            <ac:spMk id="11" creationId="{B0773B04-EA28-7C3E-6372-D181D8E283EE}"/>
          </ac:spMkLst>
        </pc:spChg>
      </pc:sldChg>
      <pc:sldChg chg="modCm">
        <pc:chgData name="Salinas, Alfredo" userId="8eb031a1-f34f-4bd0-8b04-be67c643340a" providerId="ADAL" clId="{DB868DA0-592D-494B-93AD-B42CFC9047BF}" dt="2024-03-07T16:17:43.134" v="1566"/>
        <pc:sldMkLst>
          <pc:docMk/>
          <pc:sldMk cId="729419198" sldId="2145706977"/>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43.134" v="1566"/>
              <pc2:cmMkLst xmlns:pc2="http://schemas.microsoft.com/office/powerpoint/2019/9/main/command">
                <pc:docMk/>
                <pc:sldMk cId="729419198" sldId="2145706977"/>
                <pc2:cmMk id="{67375C5B-D675-44A6-9A10-DC5072A75114}"/>
              </pc2:cmMkLst>
              <pc226:cmRplyChg chg="add">
                <pc226:chgData name="Salinas, Alfredo" userId="8eb031a1-f34f-4bd0-8b04-be67c643340a" providerId="ADAL" clId="{DB868DA0-592D-494B-93AD-B42CFC9047BF}" dt="2024-03-04T05:55:55.670" v="637"/>
                <pc2:cmRplyMkLst xmlns:pc2="http://schemas.microsoft.com/office/powerpoint/2019/9/main/command">
                  <pc:docMk/>
                  <pc:sldMk cId="729419198" sldId="2145706977"/>
                  <pc2:cmMk id="{67375C5B-D675-44A6-9A10-DC5072A75114}"/>
                  <pc2:cmRplyMk id="{FB8577AE-0F8D-434E-B87F-B8337281B4BB}"/>
                </pc2:cmRplyMkLst>
              </pc226:cmRplyChg>
            </pc226:cmChg>
            <pc226:cmChg xmlns:pc226="http://schemas.microsoft.com/office/powerpoint/2022/06/main/command" chg="mod">
              <pc226:chgData name="Salinas, Alfredo" userId="8eb031a1-f34f-4bd0-8b04-be67c643340a" providerId="ADAL" clId="{DB868DA0-592D-494B-93AD-B42CFC9047BF}" dt="2024-03-07T16:17:36.541" v="1565"/>
              <pc2:cmMkLst xmlns:pc2="http://schemas.microsoft.com/office/powerpoint/2019/9/main/command">
                <pc:docMk/>
                <pc:sldMk cId="729419198" sldId="2145706977"/>
                <pc2:cmMk id="{3BCD10A0-5C86-4F41-B36E-07668B0F8F11}"/>
              </pc2:cmMkLst>
              <pc226:cmRplyChg chg="add">
                <pc226:chgData name="Salinas, Alfredo" userId="8eb031a1-f34f-4bd0-8b04-be67c643340a" providerId="ADAL" clId="{DB868DA0-592D-494B-93AD-B42CFC9047BF}" dt="2024-03-06T22:57:09.850" v="1557"/>
                <pc2:cmRplyMkLst xmlns:pc2="http://schemas.microsoft.com/office/powerpoint/2019/9/main/command">
                  <pc:docMk/>
                  <pc:sldMk cId="729419198" sldId="2145706977"/>
                  <pc2:cmMk id="{3BCD10A0-5C86-4F41-B36E-07668B0F8F11}"/>
                  <pc2:cmRplyMk id="{98D8CBF3-2C86-4606-AE13-DC428A5B1F23}"/>
                </pc2:cmRplyMkLst>
              </pc226:cmRplyChg>
            </pc226:cmChg>
          </p:ext>
        </pc:extLst>
      </pc:sldChg>
      <pc:sldChg chg="addSp modSp mod modClrScheme chgLayout">
        <pc:chgData name="Salinas, Alfredo" userId="8eb031a1-f34f-4bd0-8b04-be67c643340a" providerId="ADAL" clId="{DB868DA0-592D-494B-93AD-B42CFC9047BF}" dt="2024-03-04T18:05:51.251" v="1174" actId="14100"/>
        <pc:sldMkLst>
          <pc:docMk/>
          <pc:sldMk cId="3860888699" sldId="2145706996"/>
        </pc:sldMkLst>
        <pc:spChg chg="mod ord">
          <ac:chgData name="Salinas, Alfredo" userId="8eb031a1-f34f-4bd0-8b04-be67c643340a" providerId="ADAL" clId="{DB868DA0-592D-494B-93AD-B42CFC9047BF}" dt="2024-03-04T05:48:50.861" v="355" actId="20577"/>
          <ac:spMkLst>
            <pc:docMk/>
            <pc:sldMk cId="3860888699" sldId="2145706996"/>
            <ac:spMk id="3" creationId="{CDA2691E-A851-F209-BC60-BE33C7AF32A2}"/>
          </ac:spMkLst>
        </pc:spChg>
        <pc:spChg chg="add mod ord">
          <ac:chgData name="Salinas, Alfredo" userId="8eb031a1-f34f-4bd0-8b04-be67c643340a" providerId="ADAL" clId="{DB868DA0-592D-494B-93AD-B42CFC9047BF}" dt="2024-03-04T18:05:51.251" v="1174" actId="14100"/>
          <ac:spMkLst>
            <pc:docMk/>
            <pc:sldMk cId="3860888699" sldId="2145706996"/>
            <ac:spMk id="4" creationId="{99DE6283-5174-3171-763D-118BFC467778}"/>
          </ac:spMkLst>
        </pc:spChg>
        <pc:spChg chg="mod">
          <ac:chgData name="Salinas, Alfredo" userId="8eb031a1-f34f-4bd0-8b04-be67c643340a" providerId="ADAL" clId="{DB868DA0-592D-494B-93AD-B42CFC9047BF}" dt="2024-03-04T05:50:31.614" v="418" actId="14100"/>
          <ac:spMkLst>
            <pc:docMk/>
            <pc:sldMk cId="3860888699" sldId="2145706996"/>
            <ac:spMk id="8" creationId="{89904CD1-DD12-18B7-2455-6E09C1F69ACA}"/>
          </ac:spMkLst>
        </pc:spChg>
      </pc:sldChg>
      <pc:sldChg chg="addSp delSp modSp mod modCm">
        <pc:chgData name="Salinas, Alfredo" userId="8eb031a1-f34f-4bd0-8b04-be67c643340a" providerId="ADAL" clId="{DB868DA0-592D-494B-93AD-B42CFC9047BF}" dt="2024-03-11T14:34:07.622" v="1647"/>
        <pc:sldMkLst>
          <pc:docMk/>
          <pc:sldMk cId="1429892831" sldId="2145706997"/>
        </pc:sldMkLst>
        <pc:spChg chg="mod">
          <ac:chgData name="Salinas, Alfredo" userId="8eb031a1-f34f-4bd0-8b04-be67c643340a" providerId="ADAL" clId="{DB868DA0-592D-494B-93AD-B42CFC9047BF}" dt="2024-03-04T05:49:56.348" v="415"/>
          <ac:spMkLst>
            <pc:docMk/>
            <pc:sldMk cId="1429892831" sldId="2145706997"/>
            <ac:spMk id="3" creationId="{597F2DC9-F78A-595B-781E-8A92CF2CC32D}"/>
          </ac:spMkLst>
        </pc:spChg>
        <pc:spChg chg="add mod">
          <ac:chgData name="Salinas, Alfredo" userId="8eb031a1-f34f-4bd0-8b04-be67c643340a" providerId="ADAL" clId="{DB868DA0-592D-494B-93AD-B42CFC9047BF}" dt="2024-03-11T14:33:50.667" v="1646" actId="20577"/>
          <ac:spMkLst>
            <pc:docMk/>
            <pc:sldMk cId="1429892831" sldId="2145706997"/>
            <ac:spMk id="4" creationId="{92A5516B-ED3E-DCDA-9A98-A91D46A25F82}"/>
          </ac:spMkLst>
        </pc:spChg>
        <pc:spChg chg="add del mod">
          <ac:chgData name="Salinas, Alfredo" userId="8eb031a1-f34f-4bd0-8b04-be67c643340a" providerId="ADAL" clId="{DB868DA0-592D-494B-93AD-B42CFC9047BF}" dt="2024-03-04T05:49:50.057" v="414"/>
          <ac:spMkLst>
            <pc:docMk/>
            <pc:sldMk cId="1429892831" sldId="2145706997"/>
            <ac:spMk id="5" creationId="{A4F935C7-2D7E-AB75-5657-211C12714961}"/>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1T14:34:07.622" v="1647"/>
              <pc2:cmMkLst xmlns:pc2="http://schemas.microsoft.com/office/powerpoint/2019/9/main/command">
                <pc:docMk/>
                <pc:sldMk cId="1429892831" sldId="2145706997"/>
                <pc2:cmMk id="{69982AF9-78EE-41A0-BD59-104B9A60208E}"/>
              </pc2:cmMkLst>
              <pc226:cmRplyChg chg="add">
                <pc226:chgData name="Salinas, Alfredo" userId="8eb031a1-f34f-4bd0-8b04-be67c643340a" providerId="ADAL" clId="{DB868DA0-592D-494B-93AD-B42CFC9047BF}" dt="2024-03-11T14:34:07.622" v="1647"/>
                <pc2:cmRplyMkLst xmlns:pc2="http://schemas.microsoft.com/office/powerpoint/2019/9/main/command">
                  <pc:docMk/>
                  <pc:sldMk cId="1429892831" sldId="2145706997"/>
                  <pc2:cmMk id="{69982AF9-78EE-41A0-BD59-104B9A60208E}"/>
                  <pc2:cmRplyMk id="{0CA81CB4-0AD3-4E76-9BD9-D553AB1B6522}"/>
                </pc2:cmRplyMkLst>
              </pc226:cmRplyChg>
            </pc226:cmChg>
          </p:ext>
        </pc:extLst>
      </pc:sldChg>
      <pc:sldChg chg="addSp delSp modSp mod modClrScheme modCm chgLayout">
        <pc:chgData name="Salinas, Alfredo" userId="8eb031a1-f34f-4bd0-8b04-be67c643340a" providerId="ADAL" clId="{DB868DA0-592D-494B-93AD-B42CFC9047BF}" dt="2024-03-06T22:55:03.674" v="1551"/>
        <pc:sldMkLst>
          <pc:docMk/>
          <pc:sldMk cId="524108509" sldId="2145706999"/>
        </pc:sldMkLst>
        <pc:spChg chg="add del mod ord">
          <ac:chgData name="Salinas, Alfredo" userId="8eb031a1-f34f-4bd0-8b04-be67c643340a" providerId="ADAL" clId="{DB868DA0-592D-494B-93AD-B42CFC9047BF}" dt="2024-03-04T18:08:25.908" v="1183" actId="700"/>
          <ac:spMkLst>
            <pc:docMk/>
            <pc:sldMk cId="524108509" sldId="2145706999"/>
            <ac:spMk id="2" creationId="{A9C3B5AD-28CA-0AB3-5A9B-E58F56DA4E17}"/>
          </ac:spMkLst>
        </pc:spChg>
        <pc:spChg chg="mod ord">
          <ac:chgData name="Salinas, Alfredo" userId="8eb031a1-f34f-4bd0-8b04-be67c643340a" providerId="ADAL" clId="{DB868DA0-592D-494B-93AD-B42CFC9047BF}" dt="2024-03-04T18:08:25.908" v="1183" actId="700"/>
          <ac:spMkLst>
            <pc:docMk/>
            <pc:sldMk cId="524108509" sldId="2145706999"/>
            <ac:spMk id="3" creationId="{406E681A-8208-38F0-F609-E39E801F26BB}"/>
          </ac:spMkLst>
        </pc:spChg>
        <pc:spChg chg="mod">
          <ac:chgData name="Salinas, Alfredo" userId="8eb031a1-f34f-4bd0-8b04-be67c643340a" providerId="ADAL" clId="{DB868DA0-592D-494B-93AD-B42CFC9047BF}" dt="2024-03-04T05:53:28.767" v="563" actId="113"/>
          <ac:spMkLst>
            <pc:docMk/>
            <pc:sldMk cId="524108509" sldId="2145706999"/>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6T22:55:03.674" v="1551"/>
              <pc2:cmMkLst xmlns:pc2="http://schemas.microsoft.com/office/powerpoint/2019/9/main/command">
                <pc:docMk/>
                <pc:sldMk cId="524108509" sldId="2145706999"/>
                <pc2:cmMk id="{16A533D9-229F-40BB-8448-6036857816B5}"/>
              </pc2:cmMkLst>
              <pc226:cmRplyChg chg="add">
                <pc226:chgData name="Salinas, Alfredo" userId="8eb031a1-f34f-4bd0-8b04-be67c643340a" providerId="ADAL" clId="{DB868DA0-592D-494B-93AD-B42CFC9047BF}" dt="2024-03-06T22:55:00.976" v="1550"/>
                <pc2:cmRplyMkLst xmlns:pc2="http://schemas.microsoft.com/office/powerpoint/2019/9/main/command">
                  <pc:docMk/>
                  <pc:sldMk cId="524108509" sldId="2145706999"/>
                  <pc2:cmMk id="{16A533D9-229F-40BB-8448-6036857816B5}"/>
                  <pc2:cmRplyMk id="{1587E0E6-215F-45AC-BCA4-975DFFE52354}"/>
                </pc2:cmRplyMkLst>
              </pc226:cmRplyChg>
            </pc226:cmChg>
          </p:ext>
        </pc:extLst>
      </pc:sldChg>
      <pc:sldChg chg="modSp mod">
        <pc:chgData name="Salinas, Alfredo" userId="8eb031a1-f34f-4bd0-8b04-be67c643340a" providerId="ADAL" clId="{DB868DA0-592D-494B-93AD-B42CFC9047BF}" dt="2024-03-04T05:55:15.363" v="636" actId="113"/>
        <pc:sldMkLst>
          <pc:docMk/>
          <pc:sldMk cId="3949786858" sldId="2145707000"/>
        </pc:sldMkLst>
        <pc:spChg chg="mod">
          <ac:chgData name="Salinas, Alfredo" userId="8eb031a1-f34f-4bd0-8b04-be67c643340a" providerId="ADAL" clId="{DB868DA0-592D-494B-93AD-B42CFC9047BF}" dt="2024-03-04T05:53:19.505" v="558"/>
          <ac:spMkLst>
            <pc:docMk/>
            <pc:sldMk cId="3949786858" sldId="2145707000"/>
            <ac:spMk id="3" creationId="{F67ACB9F-21C6-DE8E-0133-D7883D7E130C}"/>
          </ac:spMkLst>
        </pc:spChg>
        <pc:spChg chg="mod">
          <ac:chgData name="Salinas, Alfredo" userId="8eb031a1-f34f-4bd0-8b04-be67c643340a" providerId="ADAL" clId="{DB868DA0-592D-494B-93AD-B42CFC9047BF}" dt="2024-03-04T05:55:15.363" v="636" actId="113"/>
          <ac:spMkLst>
            <pc:docMk/>
            <pc:sldMk cId="3949786858" sldId="2145707000"/>
            <ac:spMk id="5" creationId="{E02B66A9-1259-08D2-2575-4570FC59B631}"/>
          </ac:spMkLst>
        </pc:spChg>
      </pc:sldChg>
      <pc:sldChg chg="add del mod modShow addCm modCm">
        <pc:chgData name="Salinas, Alfredo" userId="8eb031a1-f34f-4bd0-8b04-be67c643340a" providerId="ADAL" clId="{DB868DA0-592D-494B-93AD-B42CFC9047BF}" dt="2024-03-04T18:18:13.443" v="1430" actId="2696"/>
        <pc:sldMkLst>
          <pc:docMk/>
          <pc:sldMk cId="1585069440" sldId="2145707001"/>
        </pc:sldMkLst>
        <pc:extLst>
          <p:ext xmlns:p="http://schemas.openxmlformats.org/presentationml/2006/main" uri="{D6D511B9-2390-475A-947B-AFAB55BFBCF1}">
            <pc226:cmChg xmlns:pc226="http://schemas.microsoft.com/office/powerpoint/2022/06/main/command" chg="add mod">
              <pc226:chgData name="Salinas, Alfredo" userId="8eb031a1-f34f-4bd0-8b04-be67c643340a" providerId="ADAL" clId="{DB868DA0-592D-494B-93AD-B42CFC9047BF}" dt="2024-03-04T05:44:56" v="253"/>
              <pc2:cmMkLst xmlns:pc2="http://schemas.microsoft.com/office/powerpoint/2019/9/main/command">
                <pc:docMk/>
                <pc:sldMk cId="1585069440" sldId="2145707001"/>
                <pc2:cmMk id="{1662DA1A-B1F9-45E2-8140-F5A96D2A54AD}"/>
              </pc2:cmMkLst>
            </pc226:cmChg>
          </p:ext>
        </pc:extLst>
      </pc:sldChg>
      <pc:sldChg chg="modSp mod modCm">
        <pc:chgData name="Salinas, Alfredo" userId="8eb031a1-f34f-4bd0-8b04-be67c643340a" providerId="ADAL" clId="{DB868DA0-592D-494B-93AD-B42CFC9047BF}" dt="2024-03-12T13:58:57.185" v="1681" actId="20577"/>
        <pc:sldMkLst>
          <pc:docMk/>
          <pc:sldMk cId="2901152464" sldId="2145707002"/>
        </pc:sldMkLst>
        <pc:spChg chg="mod">
          <ac:chgData name="Salinas, Alfredo" userId="8eb031a1-f34f-4bd0-8b04-be67c643340a" providerId="ADAL" clId="{DB868DA0-592D-494B-93AD-B42CFC9047BF}" dt="2024-03-12T13:58:57.185" v="1681" actId="20577"/>
          <ac:spMkLst>
            <pc:docMk/>
            <pc:sldMk cId="2901152464" sldId="2145707002"/>
            <ac:spMk id="2" creationId="{A9340FBA-B2B8-749B-6AD9-F86C2D3EA7D5}"/>
          </ac:spMkLst>
        </pc:spChg>
        <pc:spChg chg="mod">
          <ac:chgData name="Salinas, Alfredo" userId="8eb031a1-f34f-4bd0-8b04-be67c643340a" providerId="ADAL" clId="{DB868DA0-592D-494B-93AD-B42CFC9047BF}" dt="2024-03-04T16:21:11.166" v="761"/>
          <ac:spMkLst>
            <pc:docMk/>
            <pc:sldMk cId="2901152464" sldId="2145707002"/>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7:52.311" v="1654"/>
              <pc2:cmMkLst xmlns:pc2="http://schemas.microsoft.com/office/powerpoint/2019/9/main/command">
                <pc:docMk/>
                <pc:sldMk cId="2901152464" sldId="2145707002"/>
                <pc2:cmMk id="{790BF9D6-F524-43CC-BC9A-641E59C22CAC}"/>
              </pc2:cmMkLst>
              <pc226:cmRplyChg chg="add">
                <pc226:chgData name="Salinas, Alfredo" userId="8eb031a1-f34f-4bd0-8b04-be67c643340a" providerId="ADAL" clId="{DB868DA0-592D-494B-93AD-B42CFC9047BF}" dt="2024-03-11T14:33:14.641" v="1639"/>
                <pc2:cmRplyMkLst xmlns:pc2="http://schemas.microsoft.com/office/powerpoint/2019/9/main/command">
                  <pc:docMk/>
                  <pc:sldMk cId="2901152464" sldId="2145707002"/>
                  <pc2:cmMk id="{790BF9D6-F524-43CC-BC9A-641E59C22CAC}"/>
                  <pc2:cmRplyMk id="{E2BBC037-493F-43B5-99E0-B8772E9B2FF5}"/>
                </pc2:cmRplyMkLst>
              </pc226:cmRplyChg>
            </pc226:cmChg>
          </p:ext>
        </pc:extLst>
      </pc:sldChg>
      <pc:sldChg chg="modSp mod">
        <pc:chgData name="Salinas, Alfredo" userId="8eb031a1-f34f-4bd0-8b04-be67c643340a" providerId="ADAL" clId="{DB868DA0-592D-494B-93AD-B42CFC9047BF}" dt="2024-03-04T18:13:45.399" v="1322" actId="1076"/>
        <pc:sldMkLst>
          <pc:docMk/>
          <pc:sldMk cId="1397953461" sldId="2145707004"/>
        </pc:sldMkLst>
        <pc:spChg chg="mod">
          <ac:chgData name="Salinas, Alfredo" userId="8eb031a1-f34f-4bd0-8b04-be67c643340a" providerId="ADAL" clId="{DB868DA0-592D-494B-93AD-B42CFC9047BF}" dt="2024-03-04T18:13:31.754" v="1318" actId="20577"/>
          <ac:spMkLst>
            <pc:docMk/>
            <pc:sldMk cId="1397953461" sldId="2145707004"/>
            <ac:spMk id="3" creationId="{06942845-BD5A-42C5-A5C4-13339DD507AB}"/>
          </ac:spMkLst>
        </pc:spChg>
        <pc:spChg chg="mod">
          <ac:chgData name="Salinas, Alfredo" userId="8eb031a1-f34f-4bd0-8b04-be67c643340a" providerId="ADAL" clId="{DB868DA0-592D-494B-93AD-B42CFC9047BF}" dt="2024-03-04T18:13:38.919" v="1320" actId="14"/>
          <ac:spMkLst>
            <pc:docMk/>
            <pc:sldMk cId="1397953461" sldId="2145707004"/>
            <ac:spMk id="14" creationId="{70614D71-4FE1-7F71-16EA-89D661615A79}"/>
          </ac:spMkLst>
        </pc:spChg>
        <pc:picChg chg="mod">
          <ac:chgData name="Salinas, Alfredo" userId="8eb031a1-f34f-4bd0-8b04-be67c643340a" providerId="ADAL" clId="{DB868DA0-592D-494B-93AD-B42CFC9047BF}" dt="2024-03-04T18:13:45.399" v="1322" actId="1076"/>
          <ac:picMkLst>
            <pc:docMk/>
            <pc:sldMk cId="1397953461" sldId="2145707004"/>
            <ac:picMk id="1028" creationId="{FEDAC22F-28C0-D569-24E0-431FDFF0C2FE}"/>
          </ac:picMkLst>
        </pc:picChg>
      </pc:sldChg>
      <pc:sldChg chg="modSp mod">
        <pc:chgData name="Salinas, Alfredo" userId="8eb031a1-f34f-4bd0-8b04-be67c643340a" providerId="ADAL" clId="{DB868DA0-592D-494B-93AD-B42CFC9047BF}" dt="2024-03-04T18:14:08.047" v="1326" actId="1076"/>
        <pc:sldMkLst>
          <pc:docMk/>
          <pc:sldMk cId="3180282602" sldId="2145707005"/>
        </pc:sldMkLst>
        <pc:spChg chg="mod">
          <ac:chgData name="Salinas, Alfredo" userId="8eb031a1-f34f-4bd0-8b04-be67c643340a" providerId="ADAL" clId="{DB868DA0-592D-494B-93AD-B42CFC9047BF}" dt="2024-03-04T18:14:06.025" v="1325" actId="14"/>
          <ac:spMkLst>
            <pc:docMk/>
            <pc:sldMk cId="3180282602" sldId="2145707005"/>
            <ac:spMk id="2" creationId="{A9340FBA-B2B8-749B-6AD9-F86C2D3EA7D5}"/>
          </ac:spMkLst>
        </pc:spChg>
        <pc:spChg chg="mod">
          <ac:chgData name="Salinas, Alfredo" userId="8eb031a1-f34f-4bd0-8b04-be67c643340a" providerId="ADAL" clId="{DB868DA0-592D-494B-93AD-B42CFC9047BF}" dt="2024-03-04T18:13:52.237" v="1323"/>
          <ac:spMkLst>
            <pc:docMk/>
            <pc:sldMk cId="3180282602" sldId="2145707005"/>
            <ac:spMk id="3" creationId="{06942845-BD5A-42C5-A5C4-13339DD507AB}"/>
          </ac:spMkLst>
        </pc:spChg>
        <pc:picChg chg="mod">
          <ac:chgData name="Salinas, Alfredo" userId="8eb031a1-f34f-4bd0-8b04-be67c643340a" providerId="ADAL" clId="{DB868DA0-592D-494B-93AD-B42CFC9047BF}" dt="2024-03-04T18:14:08.047" v="1326" actId="1076"/>
          <ac:picMkLst>
            <pc:docMk/>
            <pc:sldMk cId="3180282602" sldId="2145707005"/>
            <ac:picMk id="9" creationId="{3AEBE124-688B-0BE4-DEBE-706AC9FB100F}"/>
          </ac:picMkLst>
        </pc:picChg>
      </pc:sldChg>
      <pc:sldChg chg="modSp mod ord addCm modCm">
        <pc:chgData name="Salinas, Alfredo" userId="8eb031a1-f34f-4bd0-8b04-be67c643340a" providerId="ADAL" clId="{DB868DA0-592D-494B-93AD-B42CFC9047BF}" dt="2024-03-12T13:59:22.718" v="1683"/>
        <pc:sldMkLst>
          <pc:docMk/>
          <pc:sldMk cId="1251650585" sldId="2145707006"/>
        </pc:sldMkLst>
        <pc:spChg chg="mod">
          <ac:chgData name="Salinas, Alfredo" userId="8eb031a1-f34f-4bd0-8b04-be67c643340a" providerId="ADAL" clId="{DB868DA0-592D-494B-93AD-B42CFC9047BF}" dt="2024-03-11T21:17:06.444" v="1649" actId="20577"/>
          <ac:spMkLst>
            <pc:docMk/>
            <pc:sldMk cId="1251650585" sldId="2145707006"/>
            <ac:spMk id="2" creationId="{A9340FBA-B2B8-749B-6AD9-F86C2D3EA7D5}"/>
          </ac:spMkLst>
        </pc:spChg>
        <pc:spChg chg="mod">
          <ac:chgData name="Salinas, Alfredo" userId="8eb031a1-f34f-4bd0-8b04-be67c643340a" providerId="ADAL" clId="{DB868DA0-592D-494B-93AD-B42CFC9047BF}" dt="2024-03-04T18:14:12.698" v="1332" actId="20577"/>
          <ac:spMkLst>
            <pc:docMk/>
            <pc:sldMk cId="1251650585" sldId="2145707006"/>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9:22.718" v="1683"/>
              <pc2:cmMkLst xmlns:pc2="http://schemas.microsoft.com/office/powerpoint/2019/9/main/command">
                <pc:docMk/>
                <pc:sldMk cId="1251650585" sldId="2145707006"/>
                <pc2:cmMk id="{8467AC76-E431-4B8B-A676-CF4A55CA10A2}"/>
              </pc2:cmMkLst>
            </pc226:cmChg>
            <pc226:cmChg xmlns:pc226="http://schemas.microsoft.com/office/powerpoint/2022/06/main/command" chg="add mod">
              <pc226:chgData name="Salinas, Alfredo" userId="8eb031a1-f34f-4bd0-8b04-be67c643340a" providerId="ADAL" clId="{DB868DA0-592D-494B-93AD-B42CFC9047BF}" dt="2024-03-07T16:16:27.252" v="1559"/>
              <pc2:cmMkLst xmlns:pc2="http://schemas.microsoft.com/office/powerpoint/2019/9/main/command">
                <pc:docMk/>
                <pc:sldMk cId="1251650585" sldId="2145707006"/>
                <pc2:cmMk id="{9B8DE2AB-E36E-4386-BCEF-314F4F42BCD5}"/>
              </pc2:cmMkLst>
            </pc226:cmChg>
          </p:ext>
        </pc:extLst>
      </pc:sldChg>
      <pc:sldChg chg="modSp mod modCm">
        <pc:chgData name="Salinas, Alfredo" userId="8eb031a1-f34f-4bd0-8b04-be67c643340a" providerId="ADAL" clId="{DB868DA0-592D-494B-93AD-B42CFC9047BF}" dt="2024-03-07T16:16:39.348" v="1560"/>
        <pc:sldMkLst>
          <pc:docMk/>
          <pc:sldMk cId="1225866567" sldId="2145707007"/>
        </pc:sldMkLst>
        <pc:spChg chg="mod">
          <ac:chgData name="Salinas, Alfredo" userId="8eb031a1-f34f-4bd0-8b04-be67c643340a" providerId="ADAL" clId="{DB868DA0-592D-494B-93AD-B42CFC9047BF}" dt="2024-03-04T18:16:38.799" v="1417" actId="20577"/>
          <ac:spMkLst>
            <pc:docMk/>
            <pc:sldMk cId="1225866567" sldId="2145707007"/>
            <ac:spMk id="2" creationId="{A9340FBA-B2B8-749B-6AD9-F86C2D3EA7D5}"/>
          </ac:spMkLst>
        </pc:spChg>
        <pc:spChg chg="mod">
          <ac:chgData name="Salinas, Alfredo" userId="8eb031a1-f34f-4bd0-8b04-be67c643340a" providerId="ADAL" clId="{DB868DA0-592D-494B-93AD-B42CFC9047BF}" dt="2024-03-04T18:14:29.489" v="1349" actId="20577"/>
          <ac:spMkLst>
            <pc:docMk/>
            <pc:sldMk cId="1225866567" sldId="2145707007"/>
            <ac:spMk id="3" creationId="{06942845-BD5A-42C5-A5C4-13339DD507AB}"/>
          </ac:spMkLst>
        </pc:spChg>
        <pc:picChg chg="mod">
          <ac:chgData name="Salinas, Alfredo" userId="8eb031a1-f34f-4bd0-8b04-be67c643340a" providerId="ADAL" clId="{DB868DA0-592D-494B-93AD-B42CFC9047BF}" dt="2024-03-04T18:14:38.305" v="1352" actId="1076"/>
          <ac:picMkLst>
            <pc:docMk/>
            <pc:sldMk cId="1225866567" sldId="2145707007"/>
            <ac:picMk id="4" creationId="{CCBE6C92-578A-015F-C4B2-9669DF770E48}"/>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6:39.348" v="1560"/>
              <pc2:cmMkLst xmlns:pc2="http://schemas.microsoft.com/office/powerpoint/2019/9/main/command">
                <pc:docMk/>
                <pc:sldMk cId="1225866567" sldId="2145707007"/>
                <pc2:cmMk id="{7EC777EE-4AA1-4917-A381-27CE5D8ED1F0}"/>
              </pc2:cmMkLst>
              <pc226:cmRplyChg chg="add">
                <pc226:chgData name="Salinas, Alfredo" userId="8eb031a1-f34f-4bd0-8b04-be67c643340a" providerId="ADAL" clId="{DB868DA0-592D-494B-93AD-B42CFC9047BF}" dt="2024-03-06T22:58:08.371" v="1558"/>
                <pc2:cmRplyMkLst xmlns:pc2="http://schemas.microsoft.com/office/powerpoint/2019/9/main/command">
                  <pc:docMk/>
                  <pc:sldMk cId="1225866567" sldId="2145707007"/>
                  <pc2:cmMk id="{7EC777EE-4AA1-4917-A381-27CE5D8ED1F0}"/>
                  <pc2:cmRplyMk id="{9D7D567D-73F3-479C-954D-EA5C8E91F90C}"/>
                </pc2:cmRplyMkLst>
              </pc226:cmRplyChg>
            </pc226:cmChg>
          </p:ext>
        </pc:extLst>
      </pc:sldChg>
      <pc:sldChg chg="modSp mod">
        <pc:chgData name="Salinas, Alfredo" userId="8eb031a1-f34f-4bd0-8b04-be67c643340a" providerId="ADAL" clId="{DB868DA0-592D-494B-93AD-B42CFC9047BF}" dt="2024-03-04T18:16:46.293" v="1418"/>
        <pc:sldMkLst>
          <pc:docMk/>
          <pc:sldMk cId="2359742548" sldId="2145707008"/>
        </pc:sldMkLst>
        <pc:spChg chg="mod">
          <ac:chgData name="Salinas, Alfredo" userId="8eb031a1-f34f-4bd0-8b04-be67c643340a" providerId="ADAL" clId="{DB868DA0-592D-494B-93AD-B42CFC9047BF}" dt="2024-03-04T18:16:46.293" v="1418"/>
          <ac:spMkLst>
            <pc:docMk/>
            <pc:sldMk cId="2359742548" sldId="2145707008"/>
            <ac:spMk id="2" creationId="{A9340FBA-B2B8-749B-6AD9-F86C2D3EA7D5}"/>
          </ac:spMkLst>
        </pc:spChg>
        <pc:spChg chg="mod">
          <ac:chgData name="Salinas, Alfredo" userId="8eb031a1-f34f-4bd0-8b04-be67c643340a" providerId="ADAL" clId="{DB868DA0-592D-494B-93AD-B42CFC9047BF}" dt="2024-03-04T18:14:47.925" v="1355"/>
          <ac:spMkLst>
            <pc:docMk/>
            <pc:sldMk cId="2359742548" sldId="2145707008"/>
            <ac:spMk id="3" creationId="{06942845-BD5A-42C5-A5C4-13339DD507AB}"/>
          </ac:spMkLst>
        </pc:spChg>
        <pc:picChg chg="mod">
          <ac:chgData name="Salinas, Alfredo" userId="8eb031a1-f34f-4bd0-8b04-be67c643340a" providerId="ADAL" clId="{DB868DA0-592D-494B-93AD-B42CFC9047BF}" dt="2024-03-04T17:16:16.240" v="942" actId="1076"/>
          <ac:picMkLst>
            <pc:docMk/>
            <pc:sldMk cId="2359742548" sldId="2145707008"/>
            <ac:picMk id="4" creationId="{CE9E380C-2DF2-8E8C-6CBA-37CA99539C0E}"/>
          </ac:picMkLst>
        </pc:picChg>
      </pc:sldChg>
      <pc:sldChg chg="modSp mod modCm">
        <pc:chgData name="Salinas, Alfredo" userId="8eb031a1-f34f-4bd0-8b04-be67c643340a" providerId="ADAL" clId="{DB868DA0-592D-494B-93AD-B42CFC9047BF}" dt="2024-03-12T15:31:29.601" v="1685" actId="2056"/>
        <pc:sldMkLst>
          <pc:docMk/>
          <pc:sldMk cId="4066764845" sldId="2145707011"/>
        </pc:sldMkLst>
        <pc:spChg chg="mod">
          <ac:chgData name="Salinas, Alfredo" userId="8eb031a1-f34f-4bd0-8b04-be67c643340a" providerId="ADAL" clId="{DB868DA0-592D-494B-93AD-B42CFC9047BF}" dt="2024-03-04T18:16:49.394" v="1420" actId="5793"/>
          <ac:spMkLst>
            <pc:docMk/>
            <pc:sldMk cId="4066764845" sldId="2145707011"/>
            <ac:spMk id="2" creationId="{A9340FBA-B2B8-749B-6AD9-F86C2D3EA7D5}"/>
          </ac:spMkLst>
        </pc:spChg>
        <pc:spChg chg="mod">
          <ac:chgData name="Salinas, Alfredo" userId="8eb031a1-f34f-4bd0-8b04-be67c643340a" providerId="ADAL" clId="{DB868DA0-592D-494B-93AD-B42CFC9047BF}" dt="2024-03-04T18:14:52.629" v="1356"/>
          <ac:spMkLst>
            <pc:docMk/>
            <pc:sldMk cId="4066764845" sldId="2145707011"/>
            <ac:spMk id="3" creationId="{06942845-BD5A-42C5-A5C4-13339DD507AB}"/>
          </ac:spMkLst>
        </pc:spChg>
        <pc:picChg chg="mod">
          <ac:chgData name="Salinas, Alfredo" userId="8eb031a1-f34f-4bd0-8b04-be67c643340a" providerId="ADAL" clId="{DB868DA0-592D-494B-93AD-B42CFC9047BF}" dt="2024-03-04T17:29:58.976" v="968" actId="1076"/>
          <ac:picMkLst>
            <pc:docMk/>
            <pc:sldMk cId="4066764845" sldId="2145707011"/>
            <ac:picMk id="4" creationId="{83743910-E4C5-F7CA-65E5-44E5BB0629C8}"/>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5:31:29.601" v="1685" actId="2056"/>
              <pc2:cmMkLst xmlns:pc2="http://schemas.microsoft.com/office/powerpoint/2019/9/main/command">
                <pc:docMk/>
                <pc:sldMk cId="4066764845" sldId="2145707011"/>
                <pc2:cmMk id="{18DF5A61-7397-49A4-9DD7-F151082B3F76}"/>
              </pc2:cmMkLst>
              <pc226:cmRplyChg chg="add">
                <pc226:chgData name="Salinas, Alfredo" userId="8eb031a1-f34f-4bd0-8b04-be67c643340a" providerId="ADAL" clId="{DB868DA0-592D-494B-93AD-B42CFC9047BF}" dt="2024-03-12T14:53:52.105" v="1684"/>
                <pc2:cmRplyMkLst xmlns:pc2="http://schemas.microsoft.com/office/powerpoint/2019/9/main/command">
                  <pc:docMk/>
                  <pc:sldMk cId="4066764845" sldId="2145707011"/>
                  <pc2:cmMk id="{18DF5A61-7397-49A4-9DD7-F151082B3F76}"/>
                  <pc2:cmRplyMk id="{1CB7EA86-9157-48C1-9D14-0E768F92F59E}"/>
                </pc2:cmRplyMkLst>
              </pc226:cmRplyChg>
            </pc226:cmChg>
          </p:ext>
        </pc:extLst>
      </pc:sldChg>
      <pc:sldChg chg="modSp mod">
        <pc:chgData name="Salinas, Alfredo" userId="8eb031a1-f34f-4bd0-8b04-be67c643340a" providerId="ADAL" clId="{DB868DA0-592D-494B-93AD-B42CFC9047BF}" dt="2024-03-04T18:15:08.135" v="1361" actId="14"/>
        <pc:sldMkLst>
          <pc:docMk/>
          <pc:sldMk cId="3267390374" sldId="2145707012"/>
        </pc:sldMkLst>
        <pc:spChg chg="mod">
          <ac:chgData name="Salinas, Alfredo" userId="8eb031a1-f34f-4bd0-8b04-be67c643340a" providerId="ADAL" clId="{DB868DA0-592D-494B-93AD-B42CFC9047BF}" dt="2024-03-04T18:15:08.135" v="1361" actId="14"/>
          <ac:spMkLst>
            <pc:docMk/>
            <pc:sldMk cId="3267390374" sldId="2145707012"/>
            <ac:spMk id="2" creationId="{A9340FBA-B2B8-749B-6AD9-F86C2D3EA7D5}"/>
          </ac:spMkLst>
        </pc:spChg>
        <pc:spChg chg="mod">
          <ac:chgData name="Salinas, Alfredo" userId="8eb031a1-f34f-4bd0-8b04-be67c643340a" providerId="ADAL" clId="{DB868DA0-592D-494B-93AD-B42CFC9047BF}" dt="2024-03-04T18:15:04.645" v="1359"/>
          <ac:spMkLst>
            <pc:docMk/>
            <pc:sldMk cId="3267390374" sldId="2145707012"/>
            <ac:spMk id="3" creationId="{06942845-BD5A-42C5-A5C4-13339DD507AB}"/>
          </ac:spMkLst>
        </pc:spChg>
      </pc:sldChg>
      <pc:sldChg chg="del mod modShow">
        <pc:chgData name="Salinas, Alfredo" userId="8eb031a1-f34f-4bd0-8b04-be67c643340a" providerId="ADAL" clId="{DB868DA0-592D-494B-93AD-B42CFC9047BF}" dt="2024-03-04T05:47:34.458" v="274" actId="2696"/>
        <pc:sldMkLst>
          <pc:docMk/>
          <pc:sldMk cId="1710908643" sldId="2145707013"/>
        </pc:sldMkLst>
      </pc:sldChg>
      <pc:sldChg chg="modSp del mod ord modShow addCm">
        <pc:chgData name="Salinas, Alfredo" userId="8eb031a1-f34f-4bd0-8b04-be67c643340a" providerId="ADAL" clId="{DB868DA0-592D-494B-93AD-B42CFC9047BF}" dt="2024-03-05T03:55:27.465" v="1454" actId="2696"/>
        <pc:sldMkLst>
          <pc:docMk/>
          <pc:sldMk cId="1590339407" sldId="2145707014"/>
        </pc:sldMkLst>
        <pc:spChg chg="mod">
          <ac:chgData name="Salinas, Alfredo" userId="8eb031a1-f34f-4bd0-8b04-be67c643340a" providerId="ADAL" clId="{DB868DA0-592D-494B-93AD-B42CFC9047BF}" dt="2024-03-04T05:47:46.214" v="287" actId="20577"/>
          <ac:spMkLst>
            <pc:docMk/>
            <pc:sldMk cId="1590339407" sldId="2145707014"/>
            <ac:spMk id="3" creationId="{06942845-BD5A-42C5-A5C4-13339DD507AB}"/>
          </ac:spMkLst>
        </pc:spChg>
        <pc:spChg chg="mod">
          <ac:chgData name="Salinas, Alfredo" userId="8eb031a1-f34f-4bd0-8b04-be67c643340a" providerId="ADAL" clId="{DB868DA0-592D-494B-93AD-B42CFC9047BF}" dt="2024-03-04T16:23:15.032" v="824" actId="6549"/>
          <ac:spMkLst>
            <pc:docMk/>
            <pc:sldMk cId="1590339407" sldId="2145707014"/>
            <ac:spMk id="4" creationId="{27D10A9C-2875-3F85-9314-A7638246758F}"/>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B868DA0-592D-494B-93AD-B42CFC9047BF}" dt="2024-03-05T03:54:10.792" v="1453"/>
              <pc2:cmMkLst xmlns:pc2="http://schemas.microsoft.com/office/powerpoint/2019/9/main/command">
                <pc:docMk/>
                <pc:sldMk cId="1590339407" sldId="2145707014"/>
                <pc2:cmMk id="{0D4D1647-3735-4C04-86BC-F02964349238}"/>
              </pc2:cmMkLst>
            </pc226:cmChg>
          </p:ext>
        </pc:extLst>
      </pc:sldChg>
      <pc:sldChg chg="modSp mod modNotesTx">
        <pc:chgData name="Salinas, Alfredo" userId="8eb031a1-f34f-4bd0-8b04-be67c643340a" providerId="ADAL" clId="{DB868DA0-592D-494B-93AD-B42CFC9047BF}" dt="2024-03-06T22:51:45.641" v="1529" actId="1076"/>
        <pc:sldMkLst>
          <pc:docMk/>
          <pc:sldMk cId="4152844575" sldId="2145707015"/>
        </pc:sldMkLst>
        <pc:spChg chg="mod">
          <ac:chgData name="Salinas, Alfredo" userId="8eb031a1-f34f-4bd0-8b04-be67c643340a" providerId="ADAL" clId="{DB868DA0-592D-494B-93AD-B42CFC9047BF}" dt="2024-03-06T22:51:31.750" v="1524" actId="21"/>
          <ac:spMkLst>
            <pc:docMk/>
            <pc:sldMk cId="4152844575" sldId="2145707015"/>
            <ac:spMk id="2" creationId="{BCACBEB1-B82A-D8C4-DF37-15B20D10245B}"/>
          </ac:spMkLst>
        </pc:spChg>
        <pc:spChg chg="mod">
          <ac:chgData name="Salinas, Alfredo" userId="8eb031a1-f34f-4bd0-8b04-be67c643340a" providerId="ADAL" clId="{DB868DA0-592D-494B-93AD-B42CFC9047BF}" dt="2024-03-04T18:15:36.062" v="1370"/>
          <ac:spMkLst>
            <pc:docMk/>
            <pc:sldMk cId="4152844575" sldId="2145707015"/>
            <ac:spMk id="3" creationId="{06942845-BD5A-42C5-A5C4-13339DD507AB}"/>
          </ac:spMkLst>
        </pc:spChg>
        <pc:picChg chg="mod">
          <ac:chgData name="Salinas, Alfredo" userId="8eb031a1-f34f-4bd0-8b04-be67c643340a" providerId="ADAL" clId="{DB868DA0-592D-494B-93AD-B42CFC9047BF}" dt="2024-03-06T22:51:45.641" v="1529" actId="1076"/>
          <ac:picMkLst>
            <pc:docMk/>
            <pc:sldMk cId="4152844575" sldId="2145707015"/>
            <ac:picMk id="4" creationId="{4238926D-AB3F-0676-6681-1CCC75F95AF6}"/>
          </ac:picMkLst>
        </pc:picChg>
      </pc:sldChg>
      <pc:sldChg chg="modSp mod modCm modNotesTx">
        <pc:chgData name="Salinas, Alfredo" userId="8eb031a1-f34f-4bd0-8b04-be67c643340a" providerId="ADAL" clId="{DB868DA0-592D-494B-93AD-B42CFC9047BF}" dt="2024-03-11T21:00:06.880" v="1648" actId="2056"/>
        <pc:sldMkLst>
          <pc:docMk/>
          <pc:sldMk cId="3501367632" sldId="2145707016"/>
        </pc:sldMkLst>
        <pc:spChg chg="mod">
          <ac:chgData name="Salinas, Alfredo" userId="8eb031a1-f34f-4bd0-8b04-be67c643340a" providerId="ADAL" clId="{DB868DA0-592D-494B-93AD-B42CFC9047BF}" dt="2024-03-06T22:51:49.503" v="1530" actId="21"/>
          <ac:spMkLst>
            <pc:docMk/>
            <pc:sldMk cId="3501367632" sldId="2145707016"/>
            <ac:spMk id="2" creationId="{BCACBEB1-B82A-D8C4-DF37-15B20D10245B}"/>
          </ac:spMkLst>
        </pc:spChg>
        <pc:spChg chg="mod">
          <ac:chgData name="Salinas, Alfredo" userId="8eb031a1-f34f-4bd0-8b04-be67c643340a" providerId="ADAL" clId="{DB868DA0-592D-494B-93AD-B42CFC9047BF}" dt="2024-03-04T18:16:09.605" v="1394"/>
          <ac:spMkLst>
            <pc:docMk/>
            <pc:sldMk cId="3501367632" sldId="2145707016"/>
            <ac:spMk id="3" creationId="{06942845-BD5A-42C5-A5C4-13339DD507AB}"/>
          </ac:spMkLst>
        </pc:spChg>
        <pc:picChg chg="mod">
          <ac:chgData name="Salinas, Alfredo" userId="8eb031a1-f34f-4bd0-8b04-be67c643340a" providerId="ADAL" clId="{DB868DA0-592D-494B-93AD-B42CFC9047BF}" dt="2024-03-06T22:52:02.340" v="1534" actId="1076"/>
          <ac:picMkLst>
            <pc:docMk/>
            <pc:sldMk cId="3501367632" sldId="2145707016"/>
            <ac:picMk id="4" creationId="{D793DBEA-7965-948E-5242-0CB958902670}"/>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1T21:00:06.880" v="1648" actId="2056"/>
              <pc2:cmMkLst xmlns:pc2="http://schemas.microsoft.com/office/powerpoint/2019/9/main/command">
                <pc:docMk/>
                <pc:sldMk cId="3501367632" sldId="2145707016"/>
                <pc2:cmMk id="{D68BE33E-2ECB-41AB-A608-6C63FBEC4835}"/>
              </pc2:cmMkLst>
            </pc226:cmChg>
          </p:ext>
        </pc:extLst>
      </pc:sldChg>
      <pc:sldChg chg="modSp mod modCm modNotesTx">
        <pc:chgData name="Salinas, Alfredo" userId="8eb031a1-f34f-4bd0-8b04-be67c643340a" providerId="ADAL" clId="{DB868DA0-592D-494B-93AD-B42CFC9047BF}" dt="2024-03-07T16:17:18.956" v="1563"/>
        <pc:sldMkLst>
          <pc:docMk/>
          <pc:sldMk cId="2720537754" sldId="2145707019"/>
        </pc:sldMkLst>
        <pc:spChg chg="mod">
          <ac:chgData name="Salinas, Alfredo" userId="8eb031a1-f34f-4bd0-8b04-be67c643340a" providerId="ADAL" clId="{DB868DA0-592D-494B-93AD-B42CFC9047BF}" dt="2024-03-06T22:52:06.582" v="1535" actId="21"/>
          <ac:spMkLst>
            <pc:docMk/>
            <pc:sldMk cId="2720537754" sldId="2145707019"/>
            <ac:spMk id="2" creationId="{BCACBEB1-B82A-D8C4-DF37-15B20D10245B}"/>
          </ac:spMkLst>
        </pc:spChg>
        <pc:spChg chg="mod">
          <ac:chgData name="Salinas, Alfredo" userId="8eb031a1-f34f-4bd0-8b04-be67c643340a" providerId="ADAL" clId="{DB868DA0-592D-494B-93AD-B42CFC9047BF}" dt="2024-03-04T18:17:09.310" v="1424"/>
          <ac:spMkLst>
            <pc:docMk/>
            <pc:sldMk cId="2720537754" sldId="2145707019"/>
            <ac:spMk id="3" creationId="{06942845-BD5A-42C5-A5C4-13339DD507AB}"/>
          </ac:spMkLst>
        </pc:spChg>
        <pc:picChg chg="mod">
          <ac:chgData name="Salinas, Alfredo" userId="8eb031a1-f34f-4bd0-8b04-be67c643340a" providerId="ADAL" clId="{DB868DA0-592D-494B-93AD-B42CFC9047BF}" dt="2024-03-06T22:52:18.603" v="1539" actId="1076"/>
          <ac:picMkLst>
            <pc:docMk/>
            <pc:sldMk cId="2720537754" sldId="2145707019"/>
            <ac:picMk id="4" creationId="{0D09FE16-51DF-DD9C-B599-911843EDF635}"/>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18.956" v="1563"/>
              <pc2:cmMkLst xmlns:pc2="http://schemas.microsoft.com/office/powerpoint/2019/9/main/command">
                <pc:docMk/>
                <pc:sldMk cId="2720537754" sldId="2145707019"/>
                <pc2:cmMk id="{4CD94FF3-196F-4C46-A08D-3E499E77DD97}"/>
              </pc2:cmMkLst>
              <pc226:cmRplyChg chg="add">
                <pc226:chgData name="Salinas, Alfredo" userId="8eb031a1-f34f-4bd0-8b04-be67c643340a" providerId="ADAL" clId="{DB868DA0-592D-494B-93AD-B42CFC9047BF}" dt="2024-03-06T22:53:29.372" v="1540"/>
                <pc2:cmRplyMkLst xmlns:pc2="http://schemas.microsoft.com/office/powerpoint/2019/9/main/command">
                  <pc:docMk/>
                  <pc:sldMk cId="2720537754" sldId="2145707019"/>
                  <pc2:cmMk id="{4CD94FF3-196F-4C46-A08D-3E499E77DD97}"/>
                  <pc2:cmRplyMk id="{8F2D013B-EBC1-465C-BE68-C96D4F3A6951}"/>
                </pc2:cmRplyMkLst>
              </pc226:cmRplyChg>
            </pc226:cmChg>
          </p:ext>
        </pc:extLst>
      </pc:sldChg>
      <pc:sldChg chg="del">
        <pc:chgData name="Salinas, Alfredo" userId="8eb031a1-f34f-4bd0-8b04-be67c643340a" providerId="ADAL" clId="{DB868DA0-592D-494B-93AD-B42CFC9047BF}" dt="2024-03-04T05:48:15.106" v="299" actId="47"/>
        <pc:sldMkLst>
          <pc:docMk/>
          <pc:sldMk cId="63459816" sldId="2145707021"/>
        </pc:sldMkLst>
      </pc:sldChg>
      <pc:sldChg chg="addSp modSp mod modClrScheme chgLayout">
        <pc:chgData name="Salinas, Alfredo" userId="8eb031a1-f34f-4bd0-8b04-be67c643340a" providerId="ADAL" clId="{DB868DA0-592D-494B-93AD-B42CFC9047BF}" dt="2024-03-04T05:51:47.988" v="464" actId="113"/>
        <pc:sldMkLst>
          <pc:docMk/>
          <pc:sldMk cId="2397495357" sldId="2145707022"/>
        </pc:sldMkLst>
        <pc:spChg chg="mod ord">
          <ac:chgData name="Salinas, Alfredo" userId="8eb031a1-f34f-4bd0-8b04-be67c643340a" providerId="ADAL" clId="{DB868DA0-592D-494B-93AD-B42CFC9047BF}" dt="2024-03-04T05:49:01.086" v="357" actId="700"/>
          <ac:spMkLst>
            <pc:docMk/>
            <pc:sldMk cId="2397495357" sldId="2145707022"/>
            <ac:spMk id="3" creationId="{CDA2691E-A851-F209-BC60-BE33C7AF32A2}"/>
          </ac:spMkLst>
        </pc:spChg>
        <pc:spChg chg="add mod ord">
          <ac:chgData name="Salinas, Alfredo" userId="8eb031a1-f34f-4bd0-8b04-be67c643340a" providerId="ADAL" clId="{DB868DA0-592D-494B-93AD-B42CFC9047BF}" dt="2024-03-04T05:51:47.988" v="464" actId="113"/>
          <ac:spMkLst>
            <pc:docMk/>
            <pc:sldMk cId="2397495357" sldId="2145707022"/>
            <ac:spMk id="4" creationId="{254E4961-E863-7593-E2C2-FDB582B91694}"/>
          </ac:spMkLst>
        </pc:spChg>
      </pc:sldChg>
      <pc:sldChg chg="addSp delSp modSp mod modCm">
        <pc:chgData name="Salinas, Alfredo" userId="8eb031a1-f34f-4bd0-8b04-be67c643340a" providerId="ADAL" clId="{DB868DA0-592D-494B-93AD-B42CFC9047BF}" dt="2024-03-04T18:06:53.828" v="1178" actId="14100"/>
        <pc:sldMkLst>
          <pc:docMk/>
          <pc:sldMk cId="3660923976" sldId="2145707023"/>
        </pc:sldMkLst>
        <pc:spChg chg="add del mod">
          <ac:chgData name="Salinas, Alfredo" userId="8eb031a1-f34f-4bd0-8b04-be67c643340a" providerId="ADAL" clId="{DB868DA0-592D-494B-93AD-B42CFC9047BF}" dt="2024-03-04T05:51:23.425" v="458"/>
          <ac:spMkLst>
            <pc:docMk/>
            <pc:sldMk cId="3660923976" sldId="2145707023"/>
            <ac:spMk id="2" creationId="{31D07191-4122-026D-2964-FD4DCEFCF53E}"/>
          </ac:spMkLst>
        </pc:spChg>
        <pc:spChg chg="mod">
          <ac:chgData name="Salinas, Alfredo" userId="8eb031a1-f34f-4bd0-8b04-be67c643340a" providerId="ADAL" clId="{DB868DA0-592D-494B-93AD-B42CFC9047BF}" dt="2024-03-04T05:51:28.610" v="459"/>
          <ac:spMkLst>
            <pc:docMk/>
            <pc:sldMk cId="3660923976" sldId="2145707023"/>
            <ac:spMk id="3" creationId="{597F2DC9-F78A-595B-781E-8A92CF2CC32D}"/>
          </ac:spMkLst>
        </pc:spChg>
        <pc:spChg chg="mod">
          <ac:chgData name="Salinas, Alfredo" userId="8eb031a1-f34f-4bd0-8b04-be67c643340a" providerId="ADAL" clId="{DB868DA0-592D-494B-93AD-B42CFC9047BF}" dt="2024-03-04T18:06:53.828" v="1178" actId="14100"/>
          <ac:spMkLst>
            <pc:docMk/>
            <pc:sldMk cId="3660923976" sldId="2145707023"/>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06.692" v="638"/>
              <pc2:cmMkLst xmlns:pc2="http://schemas.microsoft.com/office/powerpoint/2019/9/main/command">
                <pc:docMk/>
                <pc:sldMk cId="3660923976" sldId="2145707023"/>
                <pc2:cmMk id="{5846D3BB-4185-47B3-91B9-FF040C644E0B}"/>
              </pc2:cmMkLst>
            </pc226:cmChg>
          </p:ext>
        </pc:extLst>
      </pc:sldChg>
      <pc:sldChg chg="modSp mod modCm">
        <pc:chgData name="Salinas, Alfredo" userId="8eb031a1-f34f-4bd0-8b04-be67c643340a" providerId="ADAL" clId="{DB868DA0-592D-494B-93AD-B42CFC9047BF}" dt="2024-03-04T18:07:45.730" v="1180" actId="14100"/>
        <pc:sldMkLst>
          <pc:docMk/>
          <pc:sldMk cId="1031747311" sldId="2145707024"/>
        </pc:sldMkLst>
        <pc:spChg chg="mod">
          <ac:chgData name="Salinas, Alfredo" userId="8eb031a1-f34f-4bd0-8b04-be67c643340a" providerId="ADAL" clId="{DB868DA0-592D-494B-93AD-B42CFC9047BF}" dt="2024-03-04T05:52:15.810" v="504"/>
          <ac:spMkLst>
            <pc:docMk/>
            <pc:sldMk cId="1031747311" sldId="2145707024"/>
            <ac:spMk id="3" creationId="{597F2DC9-F78A-595B-781E-8A92CF2CC32D}"/>
          </ac:spMkLst>
        </pc:spChg>
        <pc:spChg chg="mod">
          <ac:chgData name="Salinas, Alfredo" userId="8eb031a1-f34f-4bd0-8b04-be67c643340a" providerId="ADAL" clId="{DB868DA0-592D-494B-93AD-B42CFC9047BF}" dt="2024-03-04T18:07:45.730" v="1180" actId="14100"/>
          <ac:spMkLst>
            <pc:docMk/>
            <pc:sldMk cId="1031747311" sldId="2145707024"/>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11.151" v="639"/>
              <pc2:cmMkLst xmlns:pc2="http://schemas.microsoft.com/office/powerpoint/2019/9/main/command">
                <pc:docMk/>
                <pc:sldMk cId="1031747311" sldId="2145707024"/>
                <pc2:cmMk id="{2556375B-897F-4B8B-8073-4DCB10765160}"/>
              </pc2:cmMkLst>
            </pc226:cmChg>
          </p:ext>
        </pc:extLst>
      </pc:sldChg>
      <pc:sldChg chg="modSp mod modCm">
        <pc:chgData name="Salinas, Alfredo" userId="8eb031a1-f34f-4bd0-8b04-be67c643340a" providerId="ADAL" clId="{DB868DA0-592D-494B-93AD-B42CFC9047BF}" dt="2024-03-04T18:07:50.893" v="1181" actId="14100"/>
        <pc:sldMkLst>
          <pc:docMk/>
          <pc:sldMk cId="3790501735" sldId="2145707025"/>
        </pc:sldMkLst>
        <pc:spChg chg="mod">
          <ac:chgData name="Salinas, Alfredo" userId="8eb031a1-f34f-4bd0-8b04-be67c643340a" providerId="ADAL" clId="{DB868DA0-592D-494B-93AD-B42CFC9047BF}" dt="2024-03-04T05:52:30.915" v="530"/>
          <ac:spMkLst>
            <pc:docMk/>
            <pc:sldMk cId="3790501735" sldId="2145707025"/>
            <ac:spMk id="3" creationId="{597F2DC9-F78A-595B-781E-8A92CF2CC32D}"/>
          </ac:spMkLst>
        </pc:spChg>
        <pc:spChg chg="mod">
          <ac:chgData name="Salinas, Alfredo" userId="8eb031a1-f34f-4bd0-8b04-be67c643340a" providerId="ADAL" clId="{DB868DA0-592D-494B-93AD-B42CFC9047BF}" dt="2024-03-04T18:07:50.893" v="1181" actId="14100"/>
          <ac:spMkLst>
            <pc:docMk/>
            <pc:sldMk cId="3790501735" sldId="2145707025"/>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13.597" v="640"/>
              <pc2:cmMkLst xmlns:pc2="http://schemas.microsoft.com/office/powerpoint/2019/9/main/command">
                <pc:docMk/>
                <pc:sldMk cId="3790501735" sldId="2145707025"/>
                <pc2:cmMk id="{19022FC4-812C-46DA-A252-4A3FD45FA7F8}"/>
              </pc2:cmMkLst>
            </pc226:cmChg>
          </p:ext>
        </pc:extLst>
      </pc:sldChg>
      <pc:sldChg chg="modSp mod modCm">
        <pc:chgData name="Salinas, Alfredo" userId="8eb031a1-f34f-4bd0-8b04-be67c643340a" providerId="ADAL" clId="{DB868DA0-592D-494B-93AD-B42CFC9047BF}" dt="2024-03-06T22:56:25.894" v="1555"/>
        <pc:sldMkLst>
          <pc:docMk/>
          <pc:sldMk cId="2283152010" sldId="2145707027"/>
        </pc:sldMkLst>
        <pc:spChg chg="mod">
          <ac:chgData name="Salinas, Alfredo" userId="8eb031a1-f34f-4bd0-8b04-be67c643340a" providerId="ADAL" clId="{DB868DA0-592D-494B-93AD-B42CFC9047BF}" dt="2024-03-04T05:52:55.378" v="533"/>
          <ac:spMkLst>
            <pc:docMk/>
            <pc:sldMk cId="2283152010" sldId="2145707027"/>
            <ac:spMk id="3" creationId="{406E681A-8208-38F0-F609-E39E801F26BB}"/>
          </ac:spMkLst>
        </pc:spChg>
        <pc:spChg chg="mod">
          <ac:chgData name="Salinas, Alfredo" userId="8eb031a1-f34f-4bd0-8b04-be67c643340a" providerId="ADAL" clId="{DB868DA0-592D-494B-93AD-B42CFC9047BF}" dt="2024-03-06T22:55:49.784" v="1553" actId="20577"/>
          <ac:spMkLst>
            <pc:docMk/>
            <pc:sldMk cId="2283152010" sldId="2145707027"/>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6T22:56:25.894" v="1555"/>
              <pc2:cmMkLst xmlns:pc2="http://schemas.microsoft.com/office/powerpoint/2019/9/main/command">
                <pc:docMk/>
                <pc:sldMk cId="2283152010" sldId="2145707027"/>
                <pc2:cmMk id="{C178CA95-131E-4260-8B10-3B10C30A7403}"/>
              </pc2:cmMkLst>
              <pc226:cmRplyChg chg="add">
                <pc226:chgData name="Salinas, Alfredo" userId="8eb031a1-f34f-4bd0-8b04-be67c643340a" providerId="ADAL" clId="{DB868DA0-592D-494B-93AD-B42CFC9047BF}" dt="2024-03-06T22:56:23.185" v="1554"/>
                <pc2:cmRplyMkLst xmlns:pc2="http://schemas.microsoft.com/office/powerpoint/2019/9/main/command">
                  <pc:docMk/>
                  <pc:sldMk cId="2283152010" sldId="2145707027"/>
                  <pc2:cmMk id="{C178CA95-131E-4260-8B10-3B10C30A7403}"/>
                  <pc2:cmRplyMk id="{68A2A017-A99A-4CFB-B71C-8654EF65EB80}"/>
                </pc2:cmRplyMkLst>
              </pc226:cmRplyChg>
            </pc226:cmChg>
          </p:ext>
        </pc:extLst>
      </pc:sldChg>
      <pc:sldChg chg="modSp mod modCm">
        <pc:chgData name="Salinas, Alfredo" userId="8eb031a1-f34f-4bd0-8b04-be67c643340a" providerId="ADAL" clId="{DB868DA0-592D-494B-93AD-B42CFC9047BF}" dt="2024-03-07T16:17:28.122" v="1564"/>
        <pc:sldMkLst>
          <pc:docMk/>
          <pc:sldMk cId="3163166494" sldId="2145707028"/>
        </pc:sldMkLst>
        <pc:spChg chg="mod">
          <ac:chgData name="Salinas, Alfredo" userId="8eb031a1-f34f-4bd0-8b04-be67c643340a" providerId="ADAL" clId="{DB868DA0-592D-494B-93AD-B42CFC9047BF}" dt="2024-03-04T05:52:57.146" v="534"/>
          <ac:spMkLst>
            <pc:docMk/>
            <pc:sldMk cId="3163166494" sldId="2145707028"/>
            <ac:spMk id="3" creationId="{406E681A-8208-38F0-F609-E39E801F26BB}"/>
          </ac:spMkLst>
        </pc:spChg>
        <pc:spChg chg="mod">
          <ac:chgData name="Salinas, Alfredo" userId="8eb031a1-f34f-4bd0-8b04-be67c643340a" providerId="ADAL" clId="{DB868DA0-592D-494B-93AD-B42CFC9047BF}" dt="2024-03-04T18:07:15.802" v="1179" actId="15"/>
          <ac:spMkLst>
            <pc:docMk/>
            <pc:sldMk cId="3163166494" sldId="2145707028"/>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28.122" v="1564"/>
              <pc2:cmMkLst xmlns:pc2="http://schemas.microsoft.com/office/powerpoint/2019/9/main/command">
                <pc:docMk/>
                <pc:sldMk cId="3163166494" sldId="2145707028"/>
                <pc2:cmMk id="{83BB0DCC-13FA-4A8F-B6B8-37A1B1A6BB5A}"/>
              </pc2:cmMkLst>
              <pc226:cmRplyChg chg="add">
                <pc226:chgData name="Salinas, Alfredo" userId="8eb031a1-f34f-4bd0-8b04-be67c643340a" providerId="ADAL" clId="{DB868DA0-592D-494B-93AD-B42CFC9047BF}" dt="2024-03-06T22:56:49.452" v="1556"/>
                <pc2:cmRplyMkLst xmlns:pc2="http://schemas.microsoft.com/office/powerpoint/2019/9/main/command">
                  <pc:docMk/>
                  <pc:sldMk cId="3163166494" sldId="2145707028"/>
                  <pc2:cmMk id="{83BB0DCC-13FA-4A8F-B6B8-37A1B1A6BB5A}"/>
                  <pc2:cmRplyMk id="{D55C43D1-9420-4535-8F54-F1373CE08E52}"/>
                </pc2:cmRplyMkLst>
              </pc226:cmRplyChg>
            </pc226:cmChg>
          </p:ext>
        </pc:extLst>
      </pc:sldChg>
      <pc:sldChg chg="modSp mod">
        <pc:chgData name="Salinas, Alfredo" userId="8eb031a1-f34f-4bd0-8b04-be67c643340a" providerId="ADAL" clId="{DB868DA0-592D-494B-93AD-B42CFC9047BF}" dt="2024-03-04T05:54:47.988" v="624" actId="15"/>
        <pc:sldMkLst>
          <pc:docMk/>
          <pc:sldMk cId="36673807" sldId="2145707029"/>
        </pc:sldMkLst>
        <pc:spChg chg="mod">
          <ac:chgData name="Salinas, Alfredo" userId="8eb031a1-f34f-4bd0-8b04-be67c643340a" providerId="ADAL" clId="{DB868DA0-592D-494B-93AD-B42CFC9047BF}" dt="2024-03-04T05:53:19.153" v="557"/>
          <ac:spMkLst>
            <pc:docMk/>
            <pc:sldMk cId="36673807" sldId="2145707029"/>
            <ac:spMk id="3" creationId="{406E681A-8208-38F0-F609-E39E801F26BB}"/>
          </ac:spMkLst>
        </pc:spChg>
        <pc:spChg chg="mod">
          <ac:chgData name="Salinas, Alfredo" userId="8eb031a1-f34f-4bd0-8b04-be67c643340a" providerId="ADAL" clId="{DB868DA0-592D-494B-93AD-B42CFC9047BF}" dt="2024-03-04T05:54:47.988" v="624" actId="15"/>
          <ac:spMkLst>
            <pc:docMk/>
            <pc:sldMk cId="36673807" sldId="2145707029"/>
            <ac:spMk id="5" creationId="{B76F16D3-514B-0BA6-D18E-9F8D75E12EA5}"/>
          </ac:spMkLst>
        </pc:spChg>
      </pc:sldChg>
      <pc:sldChg chg="delSp modSp mod">
        <pc:chgData name="Salinas, Alfredo" userId="8eb031a1-f34f-4bd0-8b04-be67c643340a" providerId="ADAL" clId="{DB868DA0-592D-494B-93AD-B42CFC9047BF}" dt="2024-03-06T15:37:19.173" v="1509" actId="14100"/>
        <pc:sldMkLst>
          <pc:docMk/>
          <pc:sldMk cId="2476851191" sldId="2145707030"/>
        </pc:sldMkLst>
        <pc:spChg chg="mod">
          <ac:chgData name="Salinas, Alfredo" userId="8eb031a1-f34f-4bd0-8b04-be67c643340a" providerId="ADAL" clId="{DB868DA0-592D-494B-93AD-B42CFC9047BF}" dt="2024-03-06T15:37:19.173" v="1509" actId="14100"/>
          <ac:spMkLst>
            <pc:docMk/>
            <pc:sldMk cId="2476851191" sldId="2145707030"/>
            <ac:spMk id="2" creationId="{BCACBEB1-B82A-D8C4-DF37-15B20D10245B}"/>
          </ac:spMkLst>
        </pc:spChg>
        <pc:picChg chg="del">
          <ac:chgData name="Salinas, Alfredo" userId="8eb031a1-f34f-4bd0-8b04-be67c643340a" providerId="ADAL" clId="{DB868DA0-592D-494B-93AD-B42CFC9047BF}" dt="2024-03-05T15:42:56.880" v="1455" actId="478"/>
          <ac:picMkLst>
            <pc:docMk/>
            <pc:sldMk cId="2476851191" sldId="2145707030"/>
            <ac:picMk id="4" creationId="{5FAD198E-C83A-4CBF-06AE-A01D84A5995A}"/>
          </ac:picMkLst>
        </pc:picChg>
      </pc:sldChg>
      <pc:sldChg chg="modCm">
        <pc:chgData name="Salinas, Alfredo" userId="8eb031a1-f34f-4bd0-8b04-be67c643340a" providerId="ADAL" clId="{DB868DA0-592D-494B-93AD-B42CFC9047BF}" dt="2024-03-07T19:39:41.868" v="1567"/>
        <pc:sldMkLst>
          <pc:docMk/>
          <pc:sldMk cId="3025935834" sldId="2145707031"/>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9:39:41.868" v="1567"/>
              <pc2:cmMkLst xmlns:pc2="http://schemas.microsoft.com/office/powerpoint/2019/9/main/command">
                <pc:docMk/>
                <pc:sldMk cId="3025935834" sldId="2145707031"/>
                <pc2:cmMk id="{A2A089D2-8584-4606-8E10-A49ECC9C42FB}"/>
              </pc2:cmMkLst>
              <pc226:cmRplyChg chg="add">
                <pc226:chgData name="Salinas, Alfredo" userId="8eb031a1-f34f-4bd0-8b04-be67c643340a" providerId="ADAL" clId="{DB868DA0-592D-494B-93AD-B42CFC9047BF}" dt="2024-03-04T18:58:54.954" v="1451"/>
                <pc2:cmRplyMkLst xmlns:pc2="http://schemas.microsoft.com/office/powerpoint/2019/9/main/command">
                  <pc:docMk/>
                  <pc:sldMk cId="3025935834" sldId="2145707031"/>
                  <pc2:cmMk id="{A2A089D2-8584-4606-8E10-A49ECC9C42FB}"/>
                  <pc2:cmRplyMk id="{15788E88-CB06-435D-95EC-C45BB42EA6CD}"/>
                </pc2:cmRplyMkLst>
              </pc226:cmRplyChg>
            </pc226:cmChg>
          </p:ext>
        </pc:extLst>
      </pc:sldChg>
      <pc:sldChg chg="modSp mod">
        <pc:chgData name="Salinas, Alfredo" userId="8eb031a1-f34f-4bd0-8b04-be67c643340a" providerId="ADAL" clId="{DB868DA0-592D-494B-93AD-B42CFC9047BF}" dt="2024-03-04T18:15:14.043" v="1364" actId="14"/>
        <pc:sldMkLst>
          <pc:docMk/>
          <pc:sldMk cId="2950319923" sldId="2145707033"/>
        </pc:sldMkLst>
        <pc:spChg chg="mod">
          <ac:chgData name="Salinas, Alfredo" userId="8eb031a1-f34f-4bd0-8b04-be67c643340a" providerId="ADAL" clId="{DB868DA0-592D-494B-93AD-B42CFC9047BF}" dt="2024-03-04T18:15:14.043" v="1364" actId="14"/>
          <ac:spMkLst>
            <pc:docMk/>
            <pc:sldMk cId="2950319923" sldId="2145707033"/>
            <ac:spMk id="2" creationId="{A9340FBA-B2B8-749B-6AD9-F86C2D3EA7D5}"/>
          </ac:spMkLst>
        </pc:spChg>
        <pc:spChg chg="mod">
          <ac:chgData name="Salinas, Alfredo" userId="8eb031a1-f34f-4bd0-8b04-be67c643340a" providerId="ADAL" clId="{DB868DA0-592D-494B-93AD-B42CFC9047BF}" dt="2024-03-04T18:15:10.727" v="1362"/>
          <ac:spMkLst>
            <pc:docMk/>
            <pc:sldMk cId="2950319923" sldId="2145707033"/>
            <ac:spMk id="3" creationId="{06942845-BD5A-42C5-A5C4-13339DD507AB}"/>
          </ac:spMkLst>
        </pc:spChg>
        <pc:picChg chg="mod">
          <ac:chgData name="Salinas, Alfredo" userId="8eb031a1-f34f-4bd0-8b04-be67c643340a" providerId="ADAL" clId="{DB868DA0-592D-494B-93AD-B42CFC9047BF}" dt="2024-03-04T18:02:07.222" v="1029" actId="1076"/>
          <ac:picMkLst>
            <pc:docMk/>
            <pc:sldMk cId="2950319923" sldId="2145707033"/>
            <ac:picMk id="5" creationId="{68522CF9-EC1A-0014-5A5E-C6063B1A9032}"/>
          </ac:picMkLst>
        </pc:picChg>
      </pc:sldChg>
      <pc:sldChg chg="modSp add mod modCm modNotesTx">
        <pc:chgData name="Salinas, Alfredo" userId="8eb031a1-f34f-4bd0-8b04-be67c643340a" providerId="ADAL" clId="{DB868DA0-592D-494B-93AD-B42CFC9047BF}" dt="2024-03-12T13:59:04.922" v="1682"/>
        <pc:sldMkLst>
          <pc:docMk/>
          <pc:sldMk cId="4196960040" sldId="2145707034"/>
        </pc:sldMkLst>
        <pc:spChg chg="mod">
          <ac:chgData name="Salinas, Alfredo" userId="8eb031a1-f34f-4bd0-8b04-be67c643340a" providerId="ADAL" clId="{DB868DA0-592D-494B-93AD-B42CFC9047BF}" dt="2024-03-12T13:59:04.922" v="1682"/>
          <ac:spMkLst>
            <pc:docMk/>
            <pc:sldMk cId="4196960040" sldId="2145707034"/>
            <ac:spMk id="2" creationId="{A9340FBA-B2B8-749B-6AD9-F86C2D3EA7D5}"/>
          </ac:spMkLst>
        </pc:spChg>
        <pc:spChg chg="mod">
          <ac:chgData name="Salinas, Alfredo" userId="8eb031a1-f34f-4bd0-8b04-be67c643340a" providerId="ADAL" clId="{DB868DA0-592D-494B-93AD-B42CFC9047BF}" dt="2024-03-04T16:15:45.052" v="662" actId="20577"/>
          <ac:spMkLst>
            <pc:docMk/>
            <pc:sldMk cId="4196960040" sldId="2145707034"/>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7:32.708" v="1652"/>
              <pc2:cmMkLst xmlns:pc2="http://schemas.microsoft.com/office/powerpoint/2019/9/main/command">
                <pc:docMk/>
                <pc:sldMk cId="4196960040" sldId="2145707034"/>
                <pc2:cmMk id="{2AB23883-A531-4CCE-94DB-D9FF7605487A}"/>
              </pc2:cmMkLst>
            </pc226:cmChg>
            <pc226:cmChg xmlns:pc226="http://schemas.microsoft.com/office/powerpoint/2022/06/main/command" chg="mod">
              <pc226:chgData name="Salinas, Alfredo" userId="8eb031a1-f34f-4bd0-8b04-be67c643340a" providerId="ADAL" clId="{DB868DA0-592D-494B-93AD-B42CFC9047BF}" dt="2024-03-12T13:59:04.922" v="1682"/>
              <pc2:cmMkLst xmlns:pc2="http://schemas.microsoft.com/office/powerpoint/2019/9/main/command">
                <pc:docMk/>
                <pc:sldMk cId="4196960040" sldId="2145707034"/>
                <pc2:cmMk id="{6E8FBEC6-4455-42C6-B754-C97A040A6A5C}"/>
              </pc2:cmMkLst>
              <pc226:cmRplyChg chg="add">
                <pc226:chgData name="Salinas, Alfredo" userId="8eb031a1-f34f-4bd0-8b04-be67c643340a" providerId="ADAL" clId="{DB868DA0-592D-494B-93AD-B42CFC9047BF}" dt="2024-03-11T14:33:22.205" v="1640"/>
                <pc2:cmRplyMkLst xmlns:pc2="http://schemas.microsoft.com/office/powerpoint/2019/9/main/command">
                  <pc:docMk/>
                  <pc:sldMk cId="4196960040" sldId="2145707034"/>
                  <pc2:cmMk id="{6E8FBEC6-4455-42C6-B754-C97A040A6A5C}"/>
                  <pc2:cmRplyMk id="{DED86A56-30E0-4BA5-83C6-3CD9F043A7FF}"/>
                </pc2:cmRplyMkLst>
              </pc226:cmRplyChg>
            </pc226:cmChg>
          </p:ext>
        </pc:extLst>
      </pc:sldChg>
      <pc:sldChg chg="modSp mod">
        <pc:chgData name="Salinas, Alfredo" userId="8eb031a1-f34f-4bd0-8b04-be67c643340a" providerId="ADAL" clId="{DB868DA0-592D-494B-93AD-B42CFC9047BF}" dt="2024-03-07T16:17:07.877" v="1562" actId="14100"/>
        <pc:sldMkLst>
          <pc:docMk/>
          <pc:sldMk cId="1333743469" sldId="2145707035"/>
        </pc:sldMkLst>
        <pc:spChg chg="mod">
          <ac:chgData name="Salinas, Alfredo" userId="8eb031a1-f34f-4bd0-8b04-be67c643340a" providerId="ADAL" clId="{DB868DA0-592D-494B-93AD-B42CFC9047BF}" dt="2024-03-07T16:17:07.877" v="1562" actId="14100"/>
          <ac:spMkLst>
            <pc:docMk/>
            <pc:sldMk cId="1333743469" sldId="2145707035"/>
            <ac:spMk id="2" creationId="{BCACBEB1-B82A-D8C4-DF37-15B20D10245B}"/>
          </ac:spMkLst>
        </pc:spChg>
      </pc:sldChg>
    </pc:docChg>
  </pc:docChgLst>
  <pc:docChgLst>
    <pc:chgData name="Muffoletto, Jamie" userId="S::jamie.muffoletto@tea.texas.gov::daf1e3c6-8137-448a-b141-d23049d419b5" providerId="AD" clId="Web-{708C660B-E3B6-4EBA-859A-7F6FF429FF10}"/>
    <pc:docChg chg="">
      <pc:chgData name="Muffoletto, Jamie" userId="S::jamie.muffoletto@tea.texas.gov::daf1e3c6-8137-448a-b141-d23049d419b5" providerId="AD" clId="Web-{708C660B-E3B6-4EBA-859A-7F6FF429FF10}" dt="2024-06-07T18:18:10.529" v="0"/>
      <pc:docMkLst>
        <pc:docMk/>
      </pc:docMkLst>
      <pc:sldChg chg="addCm">
        <pc:chgData name="Muffoletto, Jamie" userId="S::jamie.muffoletto@tea.texas.gov::daf1e3c6-8137-448a-b141-d23049d419b5" providerId="AD" clId="Web-{708C660B-E3B6-4EBA-859A-7F6FF429FF10}" dt="2024-06-07T18:18:10.529" v="0"/>
        <pc:sldMkLst>
          <pc:docMk/>
          <pc:sldMk cId="144353369" sldId="214570700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708C660B-E3B6-4EBA-859A-7F6FF429FF10}" dt="2024-06-07T18:18:10.529" v="0"/>
              <pc2:cmMkLst xmlns:pc2="http://schemas.microsoft.com/office/powerpoint/2019/9/main/command">
                <pc:docMk/>
                <pc:sldMk cId="144353369" sldId="2145707009"/>
                <pc2:cmMk id="{D581E0B9-6A81-4129-8616-B8526699C21D}"/>
              </pc2:cmMkLst>
            </pc226:cmChg>
          </p:ext>
        </pc:extLst>
      </pc:sldChg>
    </pc:docChg>
  </pc:docChgLst>
  <pc:docChgLst>
    <pc:chgData name="Simons, Leanne" userId="S::leanne.simons@tea.texas.gov::f0b41770-584b-4844-b5c5-b29dec998724" providerId="AD" clId="Web-{835A6B53-13E4-54FA-16B6-4072D0446508}"/>
    <pc:docChg chg="modSld">
      <pc:chgData name="Simons, Leanne" userId="S::leanne.simons@tea.texas.gov::f0b41770-584b-4844-b5c5-b29dec998724" providerId="AD" clId="Web-{835A6B53-13E4-54FA-16B6-4072D0446508}" dt="2024-07-09T18:38:26.154" v="44"/>
      <pc:docMkLst>
        <pc:docMk/>
      </pc:docMkLst>
      <pc:sldChg chg="addCm modCm">
        <pc:chgData name="Simons, Leanne" userId="S::leanne.simons@tea.texas.gov::f0b41770-584b-4844-b5c5-b29dec998724" providerId="AD" clId="Web-{835A6B53-13E4-54FA-16B6-4072D0446508}" dt="2024-07-09T17:48:09.733" v="26"/>
        <pc:sldMkLst>
          <pc:docMk/>
          <pc:sldMk cId="1471114222" sldId="1341"/>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8:09.733" v="26"/>
              <pc2:cmMkLst xmlns:pc2="http://schemas.microsoft.com/office/powerpoint/2019/9/main/command">
                <pc:docMk/>
                <pc:sldMk cId="1471114222" sldId="1341"/>
                <pc2:cmMk id="{12495854-4831-4862-BBF6-A2E77C32DECC}"/>
              </pc2:cmMkLst>
            </pc226:cmChg>
          </p:ext>
        </pc:extLst>
      </pc:sldChg>
      <pc:sldChg chg="addCm delCm">
        <pc:chgData name="Simons, Leanne" userId="S::leanne.simons@tea.texas.gov::f0b41770-584b-4844-b5c5-b29dec998724" providerId="AD" clId="Web-{835A6B53-13E4-54FA-16B6-4072D0446508}" dt="2024-07-09T18:30:49.279" v="30"/>
        <pc:sldMkLst>
          <pc:docMk/>
          <pc:sldMk cId="2972643837" sldId="1344"/>
        </pc:sldMkLst>
        <pc:extLst>
          <p:ext xmlns:p="http://schemas.openxmlformats.org/presentationml/2006/main" uri="{D6D511B9-2390-475A-947B-AFAB55BFBCF1}">
            <pc226:cmChg xmlns:pc226="http://schemas.microsoft.com/office/powerpoint/2022/06/main/command" chg="add del">
              <pc226:chgData name="Simons, Leanne" userId="S::leanne.simons@tea.texas.gov::f0b41770-584b-4844-b5c5-b29dec998724" providerId="AD" clId="Web-{835A6B53-13E4-54FA-16B6-4072D0446508}" dt="2024-07-09T18:30:49.279" v="30"/>
              <pc2:cmMkLst xmlns:pc2="http://schemas.microsoft.com/office/powerpoint/2019/9/main/command">
                <pc:docMk/>
                <pc:sldMk cId="2972643837" sldId="1344"/>
                <pc2:cmMk id="{2FE7AD50-1BD1-448A-8075-2A319C884585}"/>
              </pc2:cmMkLst>
            </pc226:cmChg>
          </p:ext>
        </pc:extLst>
      </pc:sldChg>
      <pc:sldChg chg="addCm delCm modCm">
        <pc:chgData name="Simons, Leanne" userId="S::leanne.simons@tea.texas.gov::f0b41770-584b-4844-b5c5-b29dec998724" providerId="AD" clId="Web-{835A6B53-13E4-54FA-16B6-4072D0446508}" dt="2024-07-09T17:47:01.465" v="22"/>
        <pc:sldMkLst>
          <pc:docMk/>
          <pc:sldMk cId="3036487181" sldId="2145706919"/>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6:57.778" v="21"/>
              <pc2:cmMkLst xmlns:pc2="http://schemas.microsoft.com/office/powerpoint/2019/9/main/command">
                <pc:docMk/>
                <pc:sldMk cId="3036487181" sldId="2145706919"/>
                <pc2:cmMk id="{3F2F488E-D8DE-4421-8D73-4AA96CF186D5}"/>
              </pc2:cmMkLst>
            </pc226:cmChg>
            <pc226:cmChg xmlns:pc226="http://schemas.microsoft.com/office/powerpoint/2022/06/main/command" chg="add del">
              <pc226:chgData name="Simons, Leanne" userId="S::leanne.simons@tea.texas.gov::f0b41770-584b-4844-b5c5-b29dec998724" providerId="AD" clId="Web-{835A6B53-13E4-54FA-16B6-4072D0446508}" dt="2024-07-09T17:47:01.465" v="22"/>
              <pc2:cmMkLst xmlns:pc2="http://schemas.microsoft.com/office/powerpoint/2019/9/main/command">
                <pc:docMk/>
                <pc:sldMk cId="3036487181" sldId="2145706919"/>
                <pc2:cmMk id="{4C0D6DEB-F4C9-4949-B0E8-2C40269467B4}"/>
              </pc2:cmMkLst>
            </pc226:cmChg>
          </p:ext>
        </pc:extLst>
      </pc:sldChg>
      <pc:sldChg chg="addCm">
        <pc:chgData name="Simons, Leanne" userId="S::leanne.simons@tea.texas.gov::f0b41770-584b-4844-b5c5-b29dec998724" providerId="AD" clId="Web-{835A6B53-13E4-54FA-16B6-4072D0446508}" dt="2024-07-09T17:47:18.669" v="23"/>
        <pc:sldMkLst>
          <pc:docMk/>
          <pc:sldMk cId="2574992220" sldId="214570692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35A6B53-13E4-54FA-16B6-4072D0446508}" dt="2024-07-09T17:47:18.669" v="23"/>
              <pc2:cmMkLst xmlns:pc2="http://schemas.microsoft.com/office/powerpoint/2019/9/main/command">
                <pc:docMk/>
                <pc:sldMk cId="2574992220" sldId="2145706922"/>
                <pc2:cmMk id="{F39E8737-AA24-43DC-9667-0E3815C9C1D4}"/>
              </pc2:cmMkLst>
            </pc226:cmChg>
          </p:ext>
        </pc:extLst>
      </pc:sldChg>
      <pc:sldChg chg="modSp addCm delCm modCm">
        <pc:chgData name="Simons, Leanne" userId="S::leanne.simons@tea.texas.gov::f0b41770-584b-4844-b5c5-b29dec998724" providerId="AD" clId="Web-{835A6B53-13E4-54FA-16B6-4072D0446508}" dt="2024-07-09T17:39:01.621" v="18"/>
        <pc:sldMkLst>
          <pc:docMk/>
          <pc:sldMk cId="2901152464" sldId="2145707002"/>
        </pc:sldMkLst>
        <pc:spChg chg="mod">
          <ac:chgData name="Simons, Leanne" userId="S::leanne.simons@tea.texas.gov::f0b41770-584b-4844-b5c5-b29dec998724" providerId="AD" clId="Web-{835A6B53-13E4-54FA-16B6-4072D0446508}" dt="2024-07-09T17:38:50.027" v="17" actId="20577"/>
          <ac:spMkLst>
            <pc:docMk/>
            <pc:sldMk cId="2901152464" sldId="2145707002"/>
            <ac:spMk id="2" creationId="{A9340FBA-B2B8-749B-6AD9-F86C2D3EA7D5}"/>
          </ac:spMkLst>
        </pc:spChg>
        <pc:extLst>
          <p:ext xmlns:p="http://schemas.openxmlformats.org/presentationml/2006/main" uri="{D6D511B9-2390-475A-947B-AFAB55BFBCF1}">
            <pc226:cmChg xmlns:pc226="http://schemas.microsoft.com/office/powerpoint/2022/06/main/command" chg="add del mod">
              <pc226:chgData name="Simons, Leanne" userId="S::leanne.simons@tea.texas.gov::f0b41770-584b-4844-b5c5-b29dec998724" providerId="AD" clId="Web-{835A6B53-13E4-54FA-16B6-4072D0446508}" dt="2024-07-09T17:39:01.621" v="18"/>
              <pc2:cmMkLst xmlns:pc2="http://schemas.microsoft.com/office/powerpoint/2019/9/main/command">
                <pc:docMk/>
                <pc:sldMk cId="2901152464" sldId="2145707002"/>
                <pc2:cmMk id="{F922AAF0-20F9-47F1-A7A8-329D8537C06D}"/>
              </pc2:cmMkLst>
            </pc226:cmChg>
          </p:ext>
        </pc:extLst>
      </pc:sldChg>
      <pc:sldChg chg="addCm modCm">
        <pc:chgData name="Simons, Leanne" userId="S::leanne.simons@tea.texas.gov::f0b41770-584b-4844-b5c5-b29dec998724" providerId="AD" clId="Web-{835A6B53-13E4-54FA-16B6-4072D0446508}" dt="2024-07-09T18:38:26.154" v="44"/>
        <pc:sldMkLst>
          <pc:docMk/>
          <pc:sldMk cId="144353369" sldId="2145707009"/>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8:26.154" v="44"/>
              <pc2:cmMkLst xmlns:pc2="http://schemas.microsoft.com/office/powerpoint/2019/9/main/command">
                <pc:docMk/>
                <pc:sldMk cId="144353369" sldId="2145707009"/>
                <pc2:cmMk id="{2A9604FB-ABCD-42FE-B8CC-64796DE17A9C}"/>
              </pc2:cmMkLst>
            </pc226:cmChg>
          </p:ext>
        </pc:extLst>
      </pc:sldChg>
      <pc:sldChg chg="addCm modCm">
        <pc:chgData name="Simons, Leanne" userId="S::leanne.simons@tea.texas.gov::f0b41770-584b-4844-b5c5-b29dec998724" providerId="AD" clId="Web-{835A6B53-13E4-54FA-16B6-4072D0446508}" dt="2024-07-09T17:47:32.873" v="24"/>
        <pc:sldMkLst>
          <pc:docMk/>
          <pc:sldMk cId="4196960040"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7:32.873" v="24"/>
              <pc2:cmMkLst xmlns:pc2="http://schemas.microsoft.com/office/powerpoint/2019/9/main/command">
                <pc:docMk/>
                <pc:sldMk cId="4196960040" sldId="2145707034"/>
                <pc2:cmMk id="{E68F3CA5-47D3-41A3-B3E3-3CA6733D7B41}"/>
              </pc2:cmMkLst>
            </pc226:cmChg>
          </p:ext>
        </pc:extLst>
      </pc:sldChg>
      <pc:sldChg chg="addCm modCm">
        <pc:chgData name="Simons, Leanne" userId="S::leanne.simons@tea.texas.gov::f0b41770-584b-4844-b5c5-b29dec998724" providerId="AD" clId="Web-{835A6B53-13E4-54FA-16B6-4072D0446508}" dt="2024-07-09T17:47:53.686" v="25"/>
        <pc:sldMkLst>
          <pc:docMk/>
          <pc:sldMk cId="1333743469" sldId="2145707035"/>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7:53.686" v="25"/>
              <pc2:cmMkLst xmlns:pc2="http://schemas.microsoft.com/office/powerpoint/2019/9/main/command">
                <pc:docMk/>
                <pc:sldMk cId="1333743469" sldId="2145707035"/>
                <pc2:cmMk id="{23DC61DE-5600-4CE1-83F4-830659F47203}"/>
              </pc2:cmMkLst>
            </pc226:cmChg>
          </p:ext>
        </pc:extLst>
      </pc:sldChg>
      <pc:sldChg chg="modCm">
        <pc:chgData name="Simons, Leanne" userId="S::leanne.simons@tea.texas.gov::f0b41770-584b-4844-b5c5-b29dec998724" providerId="AD" clId="Web-{835A6B53-13E4-54FA-16B6-4072D0446508}" dt="2024-07-09T18:22:43.808" v="27"/>
        <pc:sldMkLst>
          <pc:docMk/>
          <pc:sldMk cId="1710821865" sldId="214570705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835A6B53-13E4-54FA-16B6-4072D0446508}" dt="2024-07-09T18:22:43.808" v="27"/>
              <pc2:cmMkLst xmlns:pc2="http://schemas.microsoft.com/office/powerpoint/2019/9/main/command">
                <pc:docMk/>
                <pc:sldMk cId="1710821865" sldId="2145707055"/>
                <pc2:cmMk id="{BAD03F61-782E-4C40-B983-E5BA05F847AE}"/>
              </pc2:cmMkLst>
              <pc226:cmRplyChg chg="add">
                <pc226:chgData name="Simons, Leanne" userId="S::leanne.simons@tea.texas.gov::f0b41770-584b-4844-b5c5-b29dec998724" providerId="AD" clId="Web-{835A6B53-13E4-54FA-16B6-4072D0446508}" dt="2024-07-09T18:22:43.808" v="27"/>
                <pc2:cmRplyMkLst xmlns:pc2="http://schemas.microsoft.com/office/powerpoint/2019/9/main/command">
                  <pc:docMk/>
                  <pc:sldMk cId="1710821865" sldId="2145707055"/>
                  <pc2:cmMk id="{BAD03F61-782E-4C40-B983-E5BA05F847AE}"/>
                  <pc2:cmRplyMk id="{8218C8FF-A89E-458E-959C-E01977C1E817}"/>
                </pc2:cmRplyMkLst>
              </pc226:cmRplyChg>
            </pc226:cmChg>
          </p:ext>
        </pc:extLst>
      </pc:sldChg>
      <pc:sldChg chg="addCm modCm">
        <pc:chgData name="Simons, Leanne" userId="S::leanne.simons@tea.texas.gov::f0b41770-584b-4844-b5c5-b29dec998724" providerId="AD" clId="Web-{835A6B53-13E4-54FA-16B6-4072D0446508}" dt="2024-07-09T18:37:43.622" v="43"/>
        <pc:sldMkLst>
          <pc:docMk/>
          <pc:sldMk cId="3980009264" sldId="2145707058"/>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7:35.402" v="42"/>
              <pc2:cmMkLst xmlns:pc2="http://schemas.microsoft.com/office/powerpoint/2019/9/main/command">
                <pc:docMk/>
                <pc:sldMk cId="3980009264" sldId="2145707058"/>
                <pc2:cmMk id="{F3DC9340-5B82-477B-ACCD-B111CB2C5352}"/>
              </pc2:cmMkLst>
            </pc226:cmChg>
            <pc226:cmChg xmlns:pc226="http://schemas.microsoft.com/office/powerpoint/2022/06/main/command" chg="add mod">
              <pc226:chgData name="Simons, Leanne" userId="S::leanne.simons@tea.texas.gov::f0b41770-584b-4844-b5c5-b29dec998724" providerId="AD" clId="Web-{835A6B53-13E4-54FA-16B6-4072D0446508}" dt="2024-07-09T18:37:43.622" v="43"/>
              <pc2:cmMkLst xmlns:pc2="http://schemas.microsoft.com/office/powerpoint/2019/9/main/command">
                <pc:docMk/>
                <pc:sldMk cId="3980009264" sldId="2145707058"/>
                <pc2:cmMk id="{A4E941CF-2E9E-4F0E-8F94-0B32C28A5FB4}"/>
              </pc2:cmMkLst>
            </pc226:cmChg>
          </p:ext>
        </pc:extLst>
      </pc:sldChg>
      <pc:sldChg chg="addCm modCm">
        <pc:chgData name="Simons, Leanne" userId="S::leanne.simons@tea.texas.gov::f0b41770-584b-4844-b5c5-b29dec998724" providerId="AD" clId="Web-{835A6B53-13E4-54FA-16B6-4072D0446508}" dt="2024-07-09T18:37:20.496" v="41"/>
        <pc:sldMkLst>
          <pc:docMk/>
          <pc:sldMk cId="1214288944" sldId="2145707059"/>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7:20.496" v="41"/>
              <pc2:cmMkLst xmlns:pc2="http://schemas.microsoft.com/office/powerpoint/2019/9/main/command">
                <pc:docMk/>
                <pc:sldMk cId="1214288944" sldId="2145707059"/>
                <pc2:cmMk id="{F57CA60E-0FCC-496A-8C08-AD19591D37D9}"/>
              </pc2:cmMkLst>
            </pc226:cmChg>
            <pc226:cmChg xmlns:pc226="http://schemas.microsoft.com/office/powerpoint/2022/06/main/command" chg="add mod">
              <pc226:chgData name="Simons, Leanne" userId="S::leanne.simons@tea.texas.gov::f0b41770-584b-4844-b5c5-b29dec998724" providerId="AD" clId="Web-{835A6B53-13E4-54FA-16B6-4072D0446508}" dt="2024-07-09T18:37:07.886" v="40"/>
              <pc2:cmMkLst xmlns:pc2="http://schemas.microsoft.com/office/powerpoint/2019/9/main/command">
                <pc:docMk/>
                <pc:sldMk cId="1214288944" sldId="2145707059"/>
                <pc2:cmMk id="{C5BBBB22-63D2-47CC-B00D-839A08BEFDB1}"/>
              </pc2:cmMkLst>
            </pc226:cmChg>
          </p:ext>
        </pc:extLst>
      </pc:sldChg>
      <pc:sldChg chg="addCm modCm">
        <pc:chgData name="Simons, Leanne" userId="S::leanne.simons@tea.texas.gov::f0b41770-584b-4844-b5c5-b29dec998724" providerId="AD" clId="Web-{835A6B53-13E4-54FA-16B6-4072D0446508}" dt="2024-07-09T18:36:56.854" v="39"/>
        <pc:sldMkLst>
          <pc:docMk/>
          <pc:sldMk cId="2534484637" sldId="2145707062"/>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6:56.854" v="39"/>
              <pc2:cmMkLst xmlns:pc2="http://schemas.microsoft.com/office/powerpoint/2019/9/main/command">
                <pc:docMk/>
                <pc:sldMk cId="2534484637" sldId="2145707062"/>
                <pc2:cmMk id="{76B4FC47-961C-4972-8515-1D8949328331}"/>
              </pc2:cmMkLst>
            </pc226:cmChg>
          </p:ext>
        </pc:extLst>
      </pc:sldChg>
      <pc:sldChg chg="addCm modCm">
        <pc:chgData name="Simons, Leanne" userId="S::leanne.simons@tea.texas.gov::f0b41770-584b-4844-b5c5-b29dec998724" providerId="AD" clId="Web-{835A6B53-13E4-54FA-16B6-4072D0446508}" dt="2024-07-09T18:36:48.057" v="38"/>
        <pc:sldMkLst>
          <pc:docMk/>
          <pc:sldMk cId="1615557177" sldId="2145707063"/>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6:48.057" v="38"/>
              <pc2:cmMkLst xmlns:pc2="http://schemas.microsoft.com/office/powerpoint/2019/9/main/command">
                <pc:docMk/>
                <pc:sldMk cId="1615557177" sldId="2145707063"/>
                <pc2:cmMk id="{F0B108EE-94E1-4A54-9437-B5521ABC0F4C}"/>
              </pc2:cmMkLst>
            </pc226:cmChg>
          </p:ext>
        </pc:extLst>
      </pc:sldChg>
      <pc:sldChg chg="modCm">
        <pc:chgData name="Simons, Leanne" userId="S::leanne.simons@tea.texas.gov::f0b41770-584b-4844-b5c5-b29dec998724" providerId="AD" clId="Web-{835A6B53-13E4-54FA-16B6-4072D0446508}" dt="2024-07-09T18:28:20.945" v="28"/>
        <pc:sldMkLst>
          <pc:docMk/>
          <pc:sldMk cId="2124678847" sldId="2145707070"/>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835A6B53-13E4-54FA-16B6-4072D0446508}" dt="2024-07-09T18:28:20.945" v="28"/>
              <pc2:cmMkLst xmlns:pc2="http://schemas.microsoft.com/office/powerpoint/2019/9/main/command">
                <pc:docMk/>
                <pc:sldMk cId="2124678847" sldId="2145707070"/>
                <pc2:cmMk id="{F85A474A-8523-4DC9-B08B-1905038B4929}"/>
              </pc2:cmMkLst>
              <pc226:cmRplyChg chg="add">
                <pc226:chgData name="Simons, Leanne" userId="S::leanne.simons@tea.texas.gov::f0b41770-584b-4844-b5c5-b29dec998724" providerId="AD" clId="Web-{835A6B53-13E4-54FA-16B6-4072D0446508}" dt="2024-07-09T18:28:20.945" v="28"/>
                <pc2:cmRplyMkLst xmlns:pc2="http://schemas.microsoft.com/office/powerpoint/2019/9/main/command">
                  <pc:docMk/>
                  <pc:sldMk cId="2124678847" sldId="2145707070"/>
                  <pc2:cmMk id="{F85A474A-8523-4DC9-B08B-1905038B4929}"/>
                  <pc2:cmRplyMk id="{E269FA38-8552-413E-9B04-36C408445E7D}"/>
                </pc2:cmRplyMkLst>
              </pc226:cmRplyChg>
            </pc226:cmChg>
          </p:ext>
        </pc:extLst>
      </pc:sldChg>
    </pc:docChg>
  </pc:docChgLst>
  <pc:docChgLst>
    <pc:chgData name="Ollervidez, Leticia" userId="S::leticia.ollervidez@tea.texas.gov::12ccd2a1-d554-4cac-b492-4e314c2b5f8f" providerId="AD" clId="Web-{81EF86A7-FA9F-C2E2-5395-F7021E508826}"/>
    <pc:docChg chg="modSld">
      <pc:chgData name="Ollervidez, Leticia" userId="S::leticia.ollervidez@tea.texas.gov::12ccd2a1-d554-4cac-b492-4e314c2b5f8f" providerId="AD" clId="Web-{81EF86A7-FA9F-C2E2-5395-F7021E508826}" dt="2024-03-12T15:31:13.802" v="4"/>
      <pc:docMkLst>
        <pc:docMk/>
      </pc:docMkLst>
      <pc:sldChg chg="addSp delSp modSp modCm">
        <pc:chgData name="Ollervidez, Leticia" userId="S::leticia.ollervidez@tea.texas.gov::12ccd2a1-d554-4cac-b492-4e314c2b5f8f" providerId="AD" clId="Web-{81EF86A7-FA9F-C2E2-5395-F7021E508826}" dt="2024-03-12T15:31:13.802" v="4"/>
        <pc:sldMkLst>
          <pc:docMk/>
          <pc:sldMk cId="4066764845" sldId="2145707011"/>
        </pc:sldMkLst>
        <pc:picChg chg="del">
          <ac:chgData name="Ollervidez, Leticia" userId="S::leticia.ollervidez@tea.texas.gov::12ccd2a1-d554-4cac-b492-4e314c2b5f8f" providerId="AD" clId="Web-{81EF86A7-FA9F-C2E2-5395-F7021E508826}" dt="2024-03-12T15:30:43.317" v="0"/>
          <ac:picMkLst>
            <pc:docMk/>
            <pc:sldMk cId="4066764845" sldId="2145707011"/>
            <ac:picMk id="4" creationId="{83743910-E4C5-F7CA-65E5-44E5BB0629C8}"/>
          </ac:picMkLst>
        </pc:picChg>
        <pc:picChg chg="add mod">
          <ac:chgData name="Ollervidez, Leticia" userId="S::leticia.ollervidez@tea.texas.gov::12ccd2a1-d554-4cac-b492-4e314c2b5f8f" providerId="AD" clId="Web-{81EF86A7-FA9F-C2E2-5395-F7021E508826}" dt="2024-03-12T15:30:51.848" v="3" actId="1076"/>
          <ac:picMkLst>
            <pc:docMk/>
            <pc:sldMk cId="4066764845" sldId="2145707011"/>
            <ac:picMk id="5" creationId="{01A78C7E-0619-F040-2405-CB19756D7E5D}"/>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1EF86A7-FA9F-C2E2-5395-F7021E508826}" dt="2024-03-12T15:31:13.802" v="4"/>
              <pc2:cmMkLst xmlns:pc2="http://schemas.microsoft.com/office/powerpoint/2019/9/main/command">
                <pc:docMk/>
                <pc:sldMk cId="4066764845" sldId="2145707011"/>
                <pc2:cmMk id="{18DF5A61-7397-49A4-9DD7-F151082B3F76}"/>
              </pc2:cmMkLst>
              <pc226:cmRplyChg chg="add">
                <pc226:chgData name="Ollervidez, Leticia" userId="S::leticia.ollervidez@tea.texas.gov::12ccd2a1-d554-4cac-b492-4e314c2b5f8f" providerId="AD" clId="Web-{81EF86A7-FA9F-C2E2-5395-F7021E508826}" dt="2024-03-12T15:31:13.802" v="4"/>
                <pc2:cmRplyMkLst xmlns:pc2="http://schemas.microsoft.com/office/powerpoint/2019/9/main/command">
                  <pc:docMk/>
                  <pc:sldMk cId="4066764845" sldId="2145707011"/>
                  <pc2:cmMk id="{18DF5A61-7397-49A4-9DD7-F151082B3F76}"/>
                  <pc2:cmRplyMk id="{E0A69248-47DE-4B31-9E5B-C819EF26D34B}"/>
                </pc2:cmRplyMkLst>
              </pc226:cmRplyChg>
            </pc226:cmChg>
          </p:ext>
        </pc:extLst>
      </pc:sldChg>
    </pc:docChg>
  </pc:docChgLst>
  <pc:docChgLst>
    <pc:chgData name="Johnson, Scott" userId="S::scott.johnson@tea.texas.gov::bec97677-f0c6-4bfb-b610-83dc74061801" providerId="AD" clId="Web-{55BA3B78-1A57-ED46-D231-AD5E1D362255}"/>
    <pc:docChg chg="">
      <pc:chgData name="Johnson, Scott" userId="S::scott.johnson@tea.texas.gov::bec97677-f0c6-4bfb-b610-83dc74061801" providerId="AD" clId="Web-{55BA3B78-1A57-ED46-D231-AD5E1D362255}" dt="2024-07-09T18:55:14.404" v="0"/>
      <pc:docMkLst>
        <pc:docMk/>
      </pc:docMkLst>
      <pc:sldChg chg="modCm">
        <pc:chgData name="Johnson, Scott" userId="S::scott.johnson@tea.texas.gov::bec97677-f0c6-4bfb-b610-83dc74061801" providerId="AD" clId="Web-{55BA3B78-1A57-ED46-D231-AD5E1D362255}" dt="2024-07-09T18:55:14.404" v="0"/>
        <pc:sldMkLst>
          <pc:docMk/>
          <pc:sldMk cId="2124678847" sldId="2145707070"/>
        </pc:sldMkLst>
        <pc:extLst>
          <p:ext xmlns:p="http://schemas.openxmlformats.org/presentationml/2006/main" uri="{D6D511B9-2390-475A-947B-AFAB55BFBCF1}">
            <pc226:cmChg xmlns:pc226="http://schemas.microsoft.com/office/powerpoint/2022/06/main/command" chg="mod modTsk">
              <pc226:chgData name="Johnson, Scott" userId="S::scott.johnson@tea.texas.gov::bec97677-f0c6-4bfb-b610-83dc74061801" providerId="AD" clId="Web-{55BA3B78-1A57-ED46-D231-AD5E1D362255}" dt="2024-07-09T18:55:14.404" v="0"/>
              <pc2:cmMkLst xmlns:pc2="http://schemas.microsoft.com/office/powerpoint/2019/9/main/command">
                <pc:docMk/>
                <pc:sldMk cId="2124678847" sldId="2145707070"/>
                <pc2:cmMk id="{F85A474A-8523-4DC9-B08B-1905038B4929}"/>
              </pc2:cmMkLst>
              <pc226:cmRplyChg chg="add">
                <pc226:chgData name="Johnson, Scott" userId="S::scott.johnson@tea.texas.gov::bec97677-f0c6-4bfb-b610-83dc74061801" providerId="AD" clId="Web-{55BA3B78-1A57-ED46-D231-AD5E1D362255}" dt="2024-07-09T18:55:14.404" v="0"/>
                <pc2:cmRplyMkLst xmlns:pc2="http://schemas.microsoft.com/office/powerpoint/2019/9/main/command">
                  <pc:docMk/>
                  <pc:sldMk cId="2124678847" sldId="2145707070"/>
                  <pc2:cmMk id="{F85A474A-8523-4DC9-B08B-1905038B4929}"/>
                  <pc2:cmRplyMk id="{C74369A9-B71A-4713-988E-B9C9AFC5C747}"/>
                </pc2:cmRplyMkLst>
              </pc226:cmRplyChg>
            </pc226:cmChg>
          </p:ext>
        </pc:extLst>
      </pc:sldChg>
    </pc:docChg>
  </pc:docChgLst>
  <pc:docChgLst>
    <pc:chgData name="Ollervidez, Leticia" userId="12ccd2a1-d554-4cac-b492-4e314c2b5f8f" providerId="ADAL" clId="{631F7C10-D947-4266-89D1-EA35402931C8}"/>
    <pc:docChg chg="">
      <pc:chgData name="Ollervidez, Leticia" userId="12ccd2a1-d554-4cac-b492-4e314c2b5f8f" providerId="ADAL" clId="{631F7C10-D947-4266-89D1-EA35402931C8}" dt="2024-03-12T18:49:07.329" v="0"/>
      <pc:docMkLst>
        <pc:docMk/>
      </pc:docMkLst>
      <pc:sldChg chg="delCm">
        <pc:chgData name="Ollervidez, Leticia" userId="12ccd2a1-d554-4cac-b492-4e314c2b5f8f" providerId="ADAL" clId="{631F7C10-D947-4266-89D1-EA35402931C8}" dt="2024-03-12T18:49:07.329" v="0"/>
        <pc:sldMkLst>
          <pc:docMk/>
          <pc:sldMk cId="2972643837" sldId="134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972643837" sldId="1344"/>
                <pc2:cmMk id="{63779EB3-83C4-4ADC-AC74-9437EB19677D}"/>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972643837" sldId="1344"/>
                <pc2:cmMk id="{D2D5A1DA-3168-4566-B573-6503B299E2F9}"/>
              </pc2:cmMkLst>
            </pc226:cmChg>
          </p:ext>
        </pc:extLst>
      </pc:sldChg>
      <pc:sldChg chg="delCm">
        <pc:chgData name="Ollervidez, Leticia" userId="12ccd2a1-d554-4cac-b492-4e314c2b5f8f" providerId="ADAL" clId="{631F7C10-D947-4266-89D1-EA35402931C8}" dt="2024-03-12T18:49:07.329" v="0"/>
        <pc:sldMkLst>
          <pc:docMk/>
          <pc:sldMk cId="3372854681" sldId="134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372854681" sldId="1345"/>
                <pc2:cmMk id="{F90B312E-B827-45B5-A98B-ECE29A50D802}"/>
              </pc2:cmMkLst>
            </pc226:cmChg>
          </p:ext>
        </pc:extLst>
      </pc:sldChg>
      <pc:sldChg chg="delCm">
        <pc:chgData name="Ollervidez, Leticia" userId="12ccd2a1-d554-4cac-b492-4e314c2b5f8f" providerId="ADAL" clId="{631F7C10-D947-4266-89D1-EA35402931C8}" dt="2024-03-12T18:49:07.329" v="0"/>
        <pc:sldMkLst>
          <pc:docMk/>
          <pc:sldMk cId="729419198" sldId="214570697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729419198" sldId="2145706977"/>
                <pc2:cmMk id="{67375C5B-D675-44A6-9A10-DC5072A75114}"/>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729419198" sldId="2145706977"/>
                <pc2:cmMk id="{3BCD10A0-5C86-4F41-B36E-07668B0F8F11}"/>
              </pc2:cmMkLst>
            </pc226:cmChg>
          </p:ext>
        </pc:extLst>
      </pc:sldChg>
      <pc:sldChg chg="delCm">
        <pc:chgData name="Ollervidez, Leticia" userId="12ccd2a1-d554-4cac-b492-4e314c2b5f8f" providerId="ADAL" clId="{631F7C10-D947-4266-89D1-EA35402931C8}" dt="2024-03-12T18:49:07.329" v="0"/>
        <pc:sldMkLst>
          <pc:docMk/>
          <pc:sldMk cId="1429892831" sldId="214570699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429892831" sldId="2145706997"/>
                <pc2:cmMk id="{69982AF9-78EE-41A0-BD59-104B9A60208E}"/>
              </pc2:cmMkLst>
            </pc226:cmChg>
          </p:ext>
        </pc:extLst>
      </pc:sldChg>
      <pc:sldChg chg="delCm">
        <pc:chgData name="Ollervidez, Leticia" userId="12ccd2a1-d554-4cac-b492-4e314c2b5f8f" providerId="ADAL" clId="{631F7C10-D947-4266-89D1-EA35402931C8}" dt="2024-03-12T18:49:07.329" v="0"/>
        <pc:sldMkLst>
          <pc:docMk/>
          <pc:sldMk cId="524108509" sldId="2145706999"/>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524108509" sldId="2145706999"/>
                <pc2:cmMk id="{16A533D9-229F-40BB-8448-6036857816B5}"/>
              </pc2:cmMkLst>
            </pc226:cmChg>
          </p:ext>
        </pc:extLst>
      </pc:sldChg>
      <pc:sldChg chg="delCm">
        <pc:chgData name="Ollervidez, Leticia" userId="12ccd2a1-d554-4cac-b492-4e314c2b5f8f" providerId="ADAL" clId="{631F7C10-D947-4266-89D1-EA35402931C8}" dt="2024-03-12T18:49:07.329" v="0"/>
        <pc:sldMkLst>
          <pc:docMk/>
          <pc:sldMk cId="2901152464" sldId="214570700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901152464" sldId="2145707002"/>
                <pc2:cmMk id="{790BF9D6-F524-43CC-BC9A-641E59C22CAC}"/>
              </pc2:cmMkLst>
            </pc226:cmChg>
          </p:ext>
        </pc:extLst>
      </pc:sldChg>
      <pc:sldChg chg="delCm">
        <pc:chgData name="Ollervidez, Leticia" userId="12ccd2a1-d554-4cac-b492-4e314c2b5f8f" providerId="ADAL" clId="{631F7C10-D947-4266-89D1-EA35402931C8}" dt="2024-03-12T18:49:07.329" v="0"/>
        <pc:sldMkLst>
          <pc:docMk/>
          <pc:sldMk cId="1397953461" sldId="214570700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397953461" sldId="2145707004"/>
                <pc2:cmMk id="{5A9ABB57-75C2-42FE-8BDD-60F8E8343F52}"/>
              </pc2:cmMkLst>
            </pc226:cmChg>
          </p:ext>
        </pc:extLst>
      </pc:sldChg>
      <pc:sldChg chg="delCm">
        <pc:chgData name="Ollervidez, Leticia" userId="12ccd2a1-d554-4cac-b492-4e314c2b5f8f" providerId="ADAL" clId="{631F7C10-D947-4266-89D1-EA35402931C8}" dt="2024-03-12T18:49:07.329" v="0"/>
        <pc:sldMkLst>
          <pc:docMk/>
          <pc:sldMk cId="1251650585" sldId="214570700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B27D9D39-99E8-4733-A181-FD14C1175823}"/>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8467AC76-E431-4B8B-A676-CF4A55CA10A2}"/>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9B8DE2AB-E36E-4386-BCEF-314F4F42BCD5}"/>
              </pc2:cmMkLst>
            </pc226:cmChg>
          </p:ext>
        </pc:extLst>
      </pc:sldChg>
      <pc:sldChg chg="delCm">
        <pc:chgData name="Ollervidez, Leticia" userId="12ccd2a1-d554-4cac-b492-4e314c2b5f8f" providerId="ADAL" clId="{631F7C10-D947-4266-89D1-EA35402931C8}" dt="2024-03-12T18:49:07.329" v="0"/>
        <pc:sldMkLst>
          <pc:docMk/>
          <pc:sldMk cId="1225866567" sldId="214570700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25866567" sldId="2145707007"/>
                <pc2:cmMk id="{9F66CB3F-0221-4DEA-9143-2E1FF9364CD5}"/>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25866567" sldId="2145707007"/>
                <pc2:cmMk id="{7EC777EE-4AA1-4917-A381-27CE5D8ED1F0}"/>
              </pc2:cmMkLst>
            </pc226:cmChg>
          </p:ext>
        </pc:extLst>
      </pc:sldChg>
      <pc:sldChg chg="delCm">
        <pc:chgData name="Ollervidez, Leticia" userId="12ccd2a1-d554-4cac-b492-4e314c2b5f8f" providerId="ADAL" clId="{631F7C10-D947-4266-89D1-EA35402931C8}" dt="2024-03-12T18:49:07.329" v="0"/>
        <pc:sldMkLst>
          <pc:docMk/>
          <pc:sldMk cId="4066764845" sldId="2145707011"/>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066764845" sldId="2145707011"/>
                <pc2:cmMk id="{18DF5A61-7397-49A4-9DD7-F151082B3F76}"/>
              </pc2:cmMkLst>
            </pc226:cmChg>
          </p:ext>
        </pc:extLst>
      </pc:sldChg>
      <pc:sldChg chg="delCm">
        <pc:chgData name="Ollervidez, Leticia" userId="12ccd2a1-d554-4cac-b492-4e314c2b5f8f" providerId="ADAL" clId="{631F7C10-D947-4266-89D1-EA35402931C8}" dt="2024-03-12T18:49:07.329" v="0"/>
        <pc:sldMkLst>
          <pc:docMk/>
          <pc:sldMk cId="3501367632" sldId="214570701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501367632" sldId="2145707016"/>
                <pc2:cmMk id="{D68BE33E-2ECB-41AB-A608-6C63FBEC4835}"/>
              </pc2:cmMkLst>
            </pc226:cmChg>
          </p:ext>
        </pc:extLst>
      </pc:sldChg>
      <pc:sldChg chg="delCm">
        <pc:chgData name="Ollervidez, Leticia" userId="12ccd2a1-d554-4cac-b492-4e314c2b5f8f" providerId="ADAL" clId="{631F7C10-D947-4266-89D1-EA35402931C8}" dt="2024-03-12T18:49:07.329" v="0"/>
        <pc:sldMkLst>
          <pc:docMk/>
          <pc:sldMk cId="2720537754" sldId="2145707019"/>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720537754" sldId="2145707019"/>
                <pc2:cmMk id="{3233BA2D-3D70-4247-8971-36E45075A451}"/>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720537754" sldId="2145707019"/>
                <pc2:cmMk id="{4CD94FF3-196F-4C46-A08D-3E499E77DD97}"/>
              </pc2:cmMkLst>
            </pc226:cmChg>
          </p:ext>
        </pc:extLst>
      </pc:sldChg>
      <pc:sldChg chg="delCm">
        <pc:chgData name="Ollervidez, Leticia" userId="12ccd2a1-d554-4cac-b492-4e314c2b5f8f" providerId="ADAL" clId="{631F7C10-D947-4266-89D1-EA35402931C8}" dt="2024-03-12T18:49:07.329" v="0"/>
        <pc:sldMkLst>
          <pc:docMk/>
          <pc:sldMk cId="3660923976" sldId="2145707023"/>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660923976" sldId="2145707023"/>
                <pc2:cmMk id="{5846D3BB-4185-47B3-91B9-FF040C644E0B}"/>
              </pc2:cmMkLst>
            </pc226:cmChg>
          </p:ext>
        </pc:extLst>
      </pc:sldChg>
      <pc:sldChg chg="delCm">
        <pc:chgData name="Ollervidez, Leticia" userId="12ccd2a1-d554-4cac-b492-4e314c2b5f8f" providerId="ADAL" clId="{631F7C10-D947-4266-89D1-EA35402931C8}" dt="2024-03-12T18:49:07.329" v="0"/>
        <pc:sldMkLst>
          <pc:docMk/>
          <pc:sldMk cId="1031747311" sldId="214570702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031747311" sldId="2145707024"/>
                <pc2:cmMk id="{2556375B-897F-4B8B-8073-4DCB10765160}"/>
              </pc2:cmMkLst>
            </pc226:cmChg>
          </p:ext>
        </pc:extLst>
      </pc:sldChg>
      <pc:sldChg chg="delCm">
        <pc:chgData name="Ollervidez, Leticia" userId="12ccd2a1-d554-4cac-b492-4e314c2b5f8f" providerId="ADAL" clId="{631F7C10-D947-4266-89D1-EA35402931C8}" dt="2024-03-12T18:49:07.329" v="0"/>
        <pc:sldMkLst>
          <pc:docMk/>
          <pc:sldMk cId="3790501735" sldId="214570702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790501735" sldId="2145707025"/>
                <pc2:cmMk id="{19022FC4-812C-46DA-A252-4A3FD45FA7F8}"/>
              </pc2:cmMkLst>
            </pc226:cmChg>
          </p:ext>
        </pc:extLst>
      </pc:sldChg>
      <pc:sldChg chg="delCm">
        <pc:chgData name="Ollervidez, Leticia" userId="12ccd2a1-d554-4cac-b492-4e314c2b5f8f" providerId="ADAL" clId="{631F7C10-D947-4266-89D1-EA35402931C8}" dt="2024-03-12T18:49:07.329" v="0"/>
        <pc:sldMkLst>
          <pc:docMk/>
          <pc:sldMk cId="2283152010" sldId="214570702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283152010" sldId="2145707027"/>
                <pc2:cmMk id="{C178CA95-131E-4260-8B10-3B10C30A7403}"/>
              </pc2:cmMkLst>
            </pc226:cmChg>
          </p:ext>
        </pc:extLst>
      </pc:sldChg>
      <pc:sldChg chg="delCm">
        <pc:chgData name="Ollervidez, Leticia" userId="12ccd2a1-d554-4cac-b492-4e314c2b5f8f" providerId="ADAL" clId="{631F7C10-D947-4266-89D1-EA35402931C8}" dt="2024-03-12T18:49:07.329" v="0"/>
        <pc:sldMkLst>
          <pc:docMk/>
          <pc:sldMk cId="3163166494" sldId="2145707028"/>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163166494" sldId="2145707028"/>
                <pc2:cmMk id="{83BB0DCC-13FA-4A8F-B6B8-37A1B1A6BB5A}"/>
              </pc2:cmMkLst>
            </pc226:cmChg>
          </p:ext>
        </pc:extLst>
      </pc:sldChg>
      <pc:sldChg chg="delCm">
        <pc:chgData name="Ollervidez, Leticia" userId="12ccd2a1-d554-4cac-b492-4e314c2b5f8f" providerId="ADAL" clId="{631F7C10-D947-4266-89D1-EA35402931C8}" dt="2024-03-12T18:49:07.329" v="0"/>
        <pc:sldMkLst>
          <pc:docMk/>
          <pc:sldMk cId="3025935834" sldId="2145707031"/>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025935834" sldId="2145707031"/>
                <pc2:cmMk id="{A2A089D2-8584-4606-8E10-A49ECC9C42FB}"/>
              </pc2:cmMkLst>
            </pc226:cmChg>
          </p:ext>
        </pc:extLst>
      </pc:sldChg>
      <pc:sldChg chg="delCm">
        <pc:chgData name="Ollervidez, Leticia" userId="12ccd2a1-d554-4cac-b492-4e314c2b5f8f" providerId="ADAL" clId="{631F7C10-D947-4266-89D1-EA35402931C8}" dt="2024-03-12T18:49:07.329" v="0"/>
        <pc:sldMkLst>
          <pc:docMk/>
          <pc:sldMk cId="4196960040" sldId="214570703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196960040" sldId="2145707034"/>
                <pc2:cmMk id="{2AB23883-A531-4CCE-94DB-D9FF7605487A}"/>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196960040" sldId="2145707034"/>
                <pc2:cmMk id="{6E8FBEC6-4455-42C6-B754-C97A040A6A5C}"/>
              </pc2:cmMkLst>
            </pc226:cmChg>
          </p:ext>
        </pc:extLst>
      </pc:sldChg>
      <pc:sldChg chg="delCm">
        <pc:chgData name="Ollervidez, Leticia" userId="12ccd2a1-d554-4cac-b492-4e314c2b5f8f" providerId="ADAL" clId="{631F7C10-D947-4266-89D1-EA35402931C8}" dt="2024-03-12T18:49:07.329" v="0"/>
        <pc:sldMkLst>
          <pc:docMk/>
          <pc:sldMk cId="1333743469" sldId="214570703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333743469" sldId="2145707035"/>
                <pc2:cmMk id="{62BFD54F-0A0D-40E4-83D9-1669C3D6DC1C}"/>
              </pc2:cmMkLst>
            </pc226:cmChg>
          </p:ext>
        </pc:extLst>
      </pc:sldChg>
    </pc:docChg>
  </pc:docChgLst>
  <pc:docChgLst>
    <pc:chgData name="Simons, Leanne" userId="S::leanne.simons@tea.texas.gov::f0b41770-584b-4844-b5c5-b29dec998724" providerId="AD" clId="Web-{C992B6BD-F0AB-2B6A-1DAF-FA6A5116AA39}"/>
    <pc:docChg chg="">
      <pc:chgData name="Simons, Leanne" userId="S::leanne.simons@tea.texas.gov::f0b41770-584b-4844-b5c5-b29dec998724" providerId="AD" clId="Web-{C992B6BD-F0AB-2B6A-1DAF-FA6A5116AA39}" dt="2024-03-10T21:54:28.800" v="4"/>
      <pc:docMkLst>
        <pc:docMk/>
      </pc:docMkLst>
      <pc:sldChg chg="addCm">
        <pc:chgData name="Simons, Leanne" userId="S::leanne.simons@tea.texas.gov::f0b41770-584b-4844-b5c5-b29dec998724" providerId="AD" clId="Web-{C992B6BD-F0AB-2B6A-1DAF-FA6A5116AA39}" dt="2024-03-10T21:54:28.800" v="4"/>
        <pc:sldMkLst>
          <pc:docMk/>
          <pc:sldMk cId="1429892831" sldId="2145706997"/>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4:28.800" v="4"/>
              <pc2:cmMkLst xmlns:pc2="http://schemas.microsoft.com/office/powerpoint/2019/9/main/command">
                <pc:docMk/>
                <pc:sldMk cId="1429892831" sldId="2145706997"/>
                <pc2:cmMk id="{69982AF9-78EE-41A0-BD59-104B9A60208E}"/>
              </pc2:cmMkLst>
            </pc226:cmChg>
          </p:ext>
        </pc:extLst>
      </pc:sldChg>
      <pc:sldChg chg="addCm">
        <pc:chgData name="Simons, Leanne" userId="S::leanne.simons@tea.texas.gov::f0b41770-584b-4844-b5c5-b29dec998724" providerId="AD" clId="Web-{C992B6BD-F0AB-2B6A-1DAF-FA6A5116AA39}" dt="2024-03-10T21:51:54.622" v="1"/>
        <pc:sldMkLst>
          <pc:docMk/>
          <pc:sldMk cId="2901152464" sldId="214570700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1:54.622" v="1"/>
              <pc2:cmMkLst xmlns:pc2="http://schemas.microsoft.com/office/powerpoint/2019/9/main/command">
                <pc:docMk/>
                <pc:sldMk cId="2901152464" sldId="2145707002"/>
                <pc2:cmMk id="{790BF9D6-F524-43CC-BC9A-641E59C22CAC}"/>
              </pc2:cmMkLst>
            </pc226:cmChg>
          </p:ext>
        </pc:extLst>
      </pc:sldChg>
      <pc:sldChg chg="addCm">
        <pc:chgData name="Simons, Leanne" userId="S::leanne.simons@tea.texas.gov::f0b41770-584b-4844-b5c5-b29dec998724" providerId="AD" clId="Web-{C992B6BD-F0AB-2B6A-1DAF-FA6A5116AA39}" dt="2024-03-10T21:53:10.985" v="3"/>
        <pc:sldMkLst>
          <pc:docMk/>
          <pc:sldMk cId="1251650585" sldId="214570700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3:10.985" v="3"/>
              <pc2:cmMkLst xmlns:pc2="http://schemas.microsoft.com/office/powerpoint/2019/9/main/command">
                <pc:docMk/>
                <pc:sldMk cId="1251650585" sldId="2145707006"/>
                <pc2:cmMk id="{8467AC76-E431-4B8B-A676-CF4A55CA10A2}"/>
              </pc2:cmMkLst>
            </pc226:cmChg>
          </p:ext>
        </pc:extLst>
      </pc:sldChg>
      <pc:sldChg chg="addCm modCm">
        <pc:chgData name="Simons, Leanne" userId="S::leanne.simons@tea.texas.gov::f0b41770-584b-4844-b5c5-b29dec998724" providerId="AD" clId="Web-{C992B6BD-F0AB-2B6A-1DAF-FA6A5116AA39}" dt="2024-03-10T21:52:04.717" v="2"/>
        <pc:sldMkLst>
          <pc:docMk/>
          <pc:sldMk cId="4196960040"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C992B6BD-F0AB-2B6A-1DAF-FA6A5116AA39}" dt="2024-03-10T21:52:04.717" v="2"/>
              <pc2:cmMkLst xmlns:pc2="http://schemas.microsoft.com/office/powerpoint/2019/9/main/command">
                <pc:docMk/>
                <pc:sldMk cId="4196960040" sldId="2145707034"/>
                <pc2:cmMk id="{6E8FBEC6-4455-42C6-B754-C97A040A6A5C}"/>
              </pc2:cmMkLst>
            </pc226:cmChg>
          </p:ext>
        </pc:extLst>
      </pc:sldChg>
    </pc:docChg>
  </pc:docChgLst>
  <pc:docChgLst>
    <pc:chgData name="Salinas, Alfredo" userId="S::alfredo.salinas@tea.texas.gov::8eb031a1-f34f-4bd0-8b04-be67c643340a" providerId="AD" clId="Web-{B976A99B-5190-174A-F690-85C3B997B35B}"/>
    <pc:docChg chg="mod">
      <pc:chgData name="Salinas, Alfredo" userId="S::alfredo.salinas@tea.texas.gov::8eb031a1-f34f-4bd0-8b04-be67c643340a" providerId="AD" clId="Web-{B976A99B-5190-174A-F690-85C3B997B35B}" dt="2024-02-27T15:51:08.164" v="2"/>
      <pc:docMkLst>
        <pc:docMk/>
      </pc:docMkLst>
      <pc:sldChg chg="modCm">
        <pc:chgData name="Salinas, Alfredo" userId="S::alfredo.salinas@tea.texas.gov::8eb031a1-f34f-4bd0-8b04-be67c643340a" providerId="AD" clId="Web-{B976A99B-5190-174A-F690-85C3B997B35B}" dt="2024-02-27T15:51:08.164" v="2"/>
        <pc:sldMkLst>
          <pc:docMk/>
          <pc:sldMk cId="1397953461" sldId="2145707004"/>
        </pc:sldMkLst>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B976A99B-5190-174A-F690-85C3B997B35B}" dt="2024-02-27T15:51:08.164" v="2"/>
              <pc2:cmMkLst xmlns:pc2="http://schemas.microsoft.com/office/powerpoint/2019/9/main/command">
                <pc:docMk/>
                <pc:sldMk cId="1397953461" sldId="2145707004"/>
                <pc2:cmMk id="{5A9ABB57-75C2-42FE-8BDD-60F8E8343F52}"/>
              </pc2:cmMkLst>
              <pc226:cmRplyChg chg="add">
                <pc226:chgData name="Salinas, Alfredo" userId="S::alfredo.salinas@tea.texas.gov::8eb031a1-f34f-4bd0-8b04-be67c643340a" providerId="AD" clId="Web-{B976A99B-5190-174A-F690-85C3B997B35B}" dt="2024-02-27T15:51:08.164" v="2"/>
                <pc2:cmRplyMkLst xmlns:pc2="http://schemas.microsoft.com/office/powerpoint/2019/9/main/command">
                  <pc:docMk/>
                  <pc:sldMk cId="1397953461" sldId="2145707004"/>
                  <pc2:cmMk id="{5A9ABB57-75C2-42FE-8BDD-60F8E8343F52}"/>
                  <pc2:cmRplyMk id="{73203B6C-6FED-45CE-8848-5F7A68E5DA61}"/>
                </pc2:cmRplyMkLst>
              </pc226:cmRplyChg>
              <pc226:cmRplyChg chg="add">
                <pc226:chgData name="Salinas, Alfredo" userId="S::alfredo.salinas@tea.texas.gov::8eb031a1-f34f-4bd0-8b04-be67c643340a" providerId="AD" clId="Web-{B976A99B-5190-174A-F690-85C3B997B35B}" dt="2024-02-27T15:50:43.523" v="1"/>
                <pc2:cmRplyMkLst xmlns:pc2="http://schemas.microsoft.com/office/powerpoint/2019/9/main/command">
                  <pc:docMk/>
                  <pc:sldMk cId="1397953461" sldId="2145707004"/>
                  <pc2:cmMk id="{5A9ABB57-75C2-42FE-8BDD-60F8E8343F52}"/>
                  <pc2:cmRplyMk id="{6BCC8F97-8F5C-47FD-B472-9B50BC6BD2FC}"/>
                </pc2:cmRplyMkLst>
              </pc226:cmRplyChg>
            </pc226:cmChg>
          </p:ext>
        </pc:extLst>
      </pc:sldChg>
    </pc:docChg>
  </pc:docChgLst>
  <pc:docChgLst>
    <pc:chgData name="Ollervidez, Leticia" userId="S::leticia.ollervidez@tea.texas.gov::12ccd2a1-d554-4cac-b492-4e314c2b5f8f" providerId="AD" clId="Web-{54DBE264-279C-0E52-2354-C738607A6425}"/>
    <pc:docChg chg="mod modSld">
      <pc:chgData name="Ollervidez, Leticia" userId="S::leticia.ollervidez@tea.texas.gov::12ccd2a1-d554-4cac-b492-4e314c2b5f8f" providerId="AD" clId="Web-{54DBE264-279C-0E52-2354-C738607A6425}" dt="2024-02-28T14:05:19.321" v="8"/>
      <pc:docMkLst>
        <pc:docMk/>
      </pc:docMkLst>
      <pc:sldChg chg="addSp delSp modSp modCm">
        <pc:chgData name="Ollervidez, Leticia" userId="S::leticia.ollervidez@tea.texas.gov::12ccd2a1-d554-4cac-b492-4e314c2b5f8f" providerId="AD" clId="Web-{54DBE264-279C-0E52-2354-C738607A6425}" dt="2024-02-28T14:02:11.458" v="4"/>
        <pc:sldMkLst>
          <pc:docMk/>
          <pc:sldMk cId="3660923976" sldId="2145707023"/>
        </pc:sldMkLst>
        <pc:picChg chg="add del mod">
          <ac:chgData name="Ollervidez, Leticia" userId="S::leticia.ollervidez@tea.texas.gov::12ccd2a1-d554-4cac-b492-4e314c2b5f8f" providerId="AD" clId="Web-{54DBE264-279C-0E52-2354-C738607A6425}" dt="2024-02-28T14:01:58.973" v="1"/>
          <ac:picMkLst>
            <pc:docMk/>
            <pc:sldMk cId="3660923976" sldId="2145707023"/>
            <ac:picMk id="2" creationId="{4A4F55E9-D8D7-6F97-63C7-FB3DE821803D}"/>
          </ac:picMkLst>
        </pc:picChg>
        <pc:picChg chg="add mod">
          <ac:chgData name="Ollervidez, Leticia" userId="S::leticia.ollervidez@tea.texas.gov::12ccd2a1-d554-4cac-b492-4e314c2b5f8f" providerId="AD" clId="Web-{54DBE264-279C-0E52-2354-C738607A6425}" dt="2024-02-28T14:02:01.645" v="2"/>
          <ac:picMkLst>
            <pc:docMk/>
            <pc:sldMk cId="3660923976" sldId="2145707023"/>
            <ac:picMk id="5" creationId="{91147EF3-D389-E54D-4AF9-96E74A552269}"/>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2:11.458" v="4"/>
              <pc2:cmMkLst xmlns:pc2="http://schemas.microsoft.com/office/powerpoint/2019/9/main/command">
                <pc:docMk/>
                <pc:sldMk cId="3660923976" sldId="2145707023"/>
                <pc2:cmMk id="{5846D3BB-4185-47B3-91B9-FF040C644E0B}"/>
              </pc2:cmMkLst>
              <pc226:cmRplyChg chg="add">
                <pc226:chgData name="Ollervidez, Leticia" userId="S::leticia.ollervidez@tea.texas.gov::12ccd2a1-d554-4cac-b492-4e314c2b5f8f" providerId="AD" clId="Web-{54DBE264-279C-0E52-2354-C738607A6425}" dt="2024-02-28T14:02:11.458" v="4"/>
                <pc2:cmRplyMkLst xmlns:pc2="http://schemas.microsoft.com/office/powerpoint/2019/9/main/command">
                  <pc:docMk/>
                  <pc:sldMk cId="3660923976" sldId="2145707023"/>
                  <pc2:cmMk id="{5846D3BB-4185-47B3-91B9-FF040C644E0B}"/>
                  <pc2:cmRplyMk id="{3227AEF7-F84B-4CC8-BF47-AD9B1FDFF2A2}"/>
                </pc2:cmRplyMkLst>
              </pc226:cmRplyChg>
            </pc226:cmChg>
          </p:ext>
        </pc:extLst>
      </pc:sldChg>
      <pc:sldChg chg="addSp modSp modCm">
        <pc:chgData name="Ollervidez, Leticia" userId="S::leticia.ollervidez@tea.texas.gov::12ccd2a1-d554-4cac-b492-4e314c2b5f8f" providerId="AD" clId="Web-{54DBE264-279C-0E52-2354-C738607A6425}" dt="2024-02-28T14:04:08.039" v="6"/>
        <pc:sldMkLst>
          <pc:docMk/>
          <pc:sldMk cId="1031747311" sldId="2145707024"/>
        </pc:sldMkLst>
        <pc:picChg chg="add mod">
          <ac:chgData name="Ollervidez, Leticia" userId="S::leticia.ollervidez@tea.texas.gov::12ccd2a1-d554-4cac-b492-4e314c2b5f8f" providerId="AD" clId="Web-{54DBE264-279C-0E52-2354-C738607A6425}" dt="2024-02-28T14:03:56.460" v="5"/>
          <ac:picMkLst>
            <pc:docMk/>
            <pc:sldMk cId="1031747311" sldId="2145707024"/>
            <ac:picMk id="2" creationId="{8352F923-806A-9F65-50D7-9D795450A99A}"/>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4:08.039" v="6"/>
              <pc2:cmMkLst xmlns:pc2="http://schemas.microsoft.com/office/powerpoint/2019/9/main/command">
                <pc:docMk/>
                <pc:sldMk cId="1031747311" sldId="2145707024"/>
                <pc2:cmMk id="{2556375B-897F-4B8B-8073-4DCB10765160}"/>
              </pc2:cmMkLst>
              <pc226:cmRplyChg chg="add">
                <pc226:chgData name="Ollervidez, Leticia" userId="S::leticia.ollervidez@tea.texas.gov::12ccd2a1-d554-4cac-b492-4e314c2b5f8f" providerId="AD" clId="Web-{54DBE264-279C-0E52-2354-C738607A6425}" dt="2024-02-28T14:04:08.039" v="6"/>
                <pc2:cmRplyMkLst xmlns:pc2="http://schemas.microsoft.com/office/powerpoint/2019/9/main/command">
                  <pc:docMk/>
                  <pc:sldMk cId="1031747311" sldId="2145707024"/>
                  <pc2:cmMk id="{2556375B-897F-4B8B-8073-4DCB10765160}"/>
                  <pc2:cmRplyMk id="{BED8B46F-ACBC-4763-A813-B3FFFDCF1EC6}"/>
                </pc2:cmRplyMkLst>
              </pc226:cmRplyChg>
            </pc226:cmChg>
          </p:ext>
        </pc:extLst>
      </pc:sldChg>
      <pc:sldChg chg="addSp modSp modCm">
        <pc:chgData name="Ollervidez, Leticia" userId="S::leticia.ollervidez@tea.texas.gov::12ccd2a1-d554-4cac-b492-4e314c2b5f8f" providerId="AD" clId="Web-{54DBE264-279C-0E52-2354-C738607A6425}" dt="2024-02-28T14:05:19.321" v="8"/>
        <pc:sldMkLst>
          <pc:docMk/>
          <pc:sldMk cId="3790501735" sldId="2145707025"/>
        </pc:sldMkLst>
        <pc:picChg chg="add mod">
          <ac:chgData name="Ollervidez, Leticia" userId="S::leticia.ollervidez@tea.texas.gov::12ccd2a1-d554-4cac-b492-4e314c2b5f8f" providerId="AD" clId="Web-{54DBE264-279C-0E52-2354-C738607A6425}" dt="2024-02-28T14:05:09.259" v="7"/>
          <ac:picMkLst>
            <pc:docMk/>
            <pc:sldMk cId="3790501735" sldId="2145707025"/>
            <ac:picMk id="2" creationId="{05C0294A-16ED-A1A3-ED92-7049259573D1}"/>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5:19.321" v="8"/>
              <pc2:cmMkLst xmlns:pc2="http://schemas.microsoft.com/office/powerpoint/2019/9/main/command">
                <pc:docMk/>
                <pc:sldMk cId="3790501735" sldId="2145707025"/>
                <pc2:cmMk id="{19022FC4-812C-46DA-A252-4A3FD45FA7F8}"/>
              </pc2:cmMkLst>
              <pc226:cmRplyChg chg="add">
                <pc226:chgData name="Ollervidez, Leticia" userId="S::leticia.ollervidez@tea.texas.gov::12ccd2a1-d554-4cac-b492-4e314c2b5f8f" providerId="AD" clId="Web-{54DBE264-279C-0E52-2354-C738607A6425}" dt="2024-02-28T14:05:19.321" v="8"/>
                <pc2:cmRplyMkLst xmlns:pc2="http://schemas.microsoft.com/office/powerpoint/2019/9/main/command">
                  <pc:docMk/>
                  <pc:sldMk cId="3790501735" sldId="2145707025"/>
                  <pc2:cmMk id="{19022FC4-812C-46DA-A252-4A3FD45FA7F8}"/>
                  <pc2:cmRplyMk id="{346B1F98-1418-4AEE-81A7-08AB49BEC62D}"/>
                </pc2:cmRplyMkLst>
              </pc226:cmRplyChg>
            </pc226:cmChg>
          </p:ext>
        </pc:extLst>
      </pc:sldChg>
    </pc:docChg>
  </pc:docChgLst>
  <pc:docChgLst>
    <pc:chgData name="Adaky, Kathy" userId="S::kathy.adaky@tea.texas.gov::8c2da59b-9e4a-4960-a749-115f3818b707" providerId="AD" clId="Web-{1D371933-44D4-E253-4475-C66372081CAC}"/>
    <pc:docChg chg="mod modSld">
      <pc:chgData name="Adaky, Kathy" userId="S::kathy.adaky@tea.texas.gov::8c2da59b-9e4a-4960-a749-115f3818b707" providerId="AD" clId="Web-{1D371933-44D4-E253-4475-C66372081CAC}" dt="2024-03-12T13:26:00.490" v="46" actId="20577"/>
      <pc:docMkLst>
        <pc:docMk/>
      </pc:docMkLst>
      <pc:sldChg chg="modSp modCm">
        <pc:chgData name="Adaky, Kathy" userId="S::kathy.adaky@tea.texas.gov::8c2da59b-9e4a-4960-a749-115f3818b707" providerId="AD" clId="Web-{1D371933-44D4-E253-4475-C66372081CAC}" dt="2024-03-12T13:26:00.490" v="46" actId="20577"/>
        <pc:sldMkLst>
          <pc:docMk/>
          <pc:sldMk cId="2972643837" sldId="1344"/>
        </pc:sldMkLst>
        <pc:spChg chg="mod">
          <ac:chgData name="Adaky, Kathy" userId="S::kathy.adaky@tea.texas.gov::8c2da59b-9e4a-4960-a749-115f3818b707" providerId="AD" clId="Web-{1D371933-44D4-E253-4475-C66372081CAC}" dt="2024-03-12T13:26:00.490" v="46" actId="20577"/>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mod">
              <pc226:chgData name="Adaky, Kathy" userId="S::kathy.adaky@tea.texas.gov::8c2da59b-9e4a-4960-a749-115f3818b707" providerId="AD" clId="Web-{1D371933-44D4-E253-4475-C66372081CAC}" dt="2024-03-12T13:26:00.490" v="46" actId="20577"/>
              <pc2:cmMkLst xmlns:pc2="http://schemas.microsoft.com/office/powerpoint/2019/9/main/command">
                <pc:docMk/>
                <pc:sldMk cId="2972643837" sldId="1344"/>
                <pc2:cmMk id="{63779EB3-83C4-4ADC-AC74-9437EB19677D}"/>
              </pc2:cmMkLst>
            </pc226:cmChg>
            <pc226:cmChg xmlns:pc226="http://schemas.microsoft.com/office/powerpoint/2022/06/main/command" chg="mod">
              <pc226:chgData name="Adaky, Kathy" userId="S::kathy.adaky@tea.texas.gov::8c2da59b-9e4a-4960-a749-115f3818b707" providerId="AD" clId="Web-{1D371933-44D4-E253-4475-C66372081CAC}" dt="2024-03-12T13:26:00.490" v="46" actId="20577"/>
              <pc2:cmMkLst xmlns:pc2="http://schemas.microsoft.com/office/powerpoint/2019/9/main/command">
                <pc:docMk/>
                <pc:sldMk cId="2972643837" sldId="1344"/>
                <pc2:cmMk id="{D2D5A1DA-3168-4566-B573-6503B299E2F9}"/>
              </pc2:cmMkLst>
              <pc226:cmRplyChg chg="add">
                <pc226:chgData name="Adaky, Kathy" userId="S::kathy.adaky@tea.texas.gov::8c2da59b-9e4a-4960-a749-115f3818b707" providerId="AD" clId="Web-{1D371933-44D4-E253-4475-C66372081CAC}" dt="2024-03-12T13:25:24.114" v="27"/>
                <pc2:cmRplyMkLst xmlns:pc2="http://schemas.microsoft.com/office/powerpoint/2019/9/main/command">
                  <pc:docMk/>
                  <pc:sldMk cId="2972643837" sldId="1344"/>
                  <pc2:cmMk id="{D2D5A1DA-3168-4566-B573-6503B299E2F9}"/>
                  <pc2:cmRplyMk id="{E259C102-3BC7-4DD6-81FB-4C466D70807D}"/>
                </pc2:cmRplyMkLst>
              </pc226:cmRplyChg>
            </pc226:cmChg>
          </p:ext>
        </pc:extLst>
      </pc:sldChg>
    </pc:docChg>
  </pc:docChgLst>
  <pc:docChgLst>
    <pc:chgData name="Smith, Lynne" userId="S::lynne.smith@tea.texas.gov::d11b1ec5-3ae3-436f-b974-deaa92253d03" providerId="AD" clId="Web-{F39FC903-1872-F724-22C8-040265CEF8A1}"/>
    <pc:docChg chg="modSld">
      <pc:chgData name="Smith, Lynne" userId="S::lynne.smith@tea.texas.gov::d11b1ec5-3ae3-436f-b974-deaa92253d03" providerId="AD" clId="Web-{F39FC903-1872-F724-22C8-040265CEF8A1}" dt="2024-07-10T20:36:33.942" v="11" actId="14100"/>
      <pc:docMkLst>
        <pc:docMk/>
      </pc:docMkLst>
      <pc:sldChg chg="modSp">
        <pc:chgData name="Smith, Lynne" userId="S::lynne.smith@tea.texas.gov::d11b1ec5-3ae3-436f-b974-deaa92253d03" providerId="AD" clId="Web-{F39FC903-1872-F724-22C8-040265CEF8A1}" dt="2024-07-10T20:36:33.942" v="11" actId="14100"/>
        <pc:sldMkLst>
          <pc:docMk/>
          <pc:sldMk cId="4010187270" sldId="2145707097"/>
        </pc:sldMkLst>
        <pc:picChg chg="mod">
          <ac:chgData name="Smith, Lynne" userId="S::lynne.smith@tea.texas.gov::d11b1ec5-3ae3-436f-b974-deaa92253d03" providerId="AD" clId="Web-{F39FC903-1872-F724-22C8-040265CEF8A1}" dt="2024-07-10T20:36:33.942" v="11" actId="14100"/>
          <ac:picMkLst>
            <pc:docMk/>
            <pc:sldMk cId="4010187270" sldId="2145707097"/>
            <ac:picMk id="2" creationId="{9BA049F9-C463-A9D1-D931-0BEF76C1AA13}"/>
          </ac:picMkLst>
        </pc:picChg>
      </pc:sldChg>
      <pc:sldChg chg="modSp">
        <pc:chgData name="Smith, Lynne" userId="S::lynne.smith@tea.texas.gov::d11b1ec5-3ae3-436f-b974-deaa92253d03" providerId="AD" clId="Web-{F39FC903-1872-F724-22C8-040265CEF8A1}" dt="2024-07-10T20:36:27.285" v="9" actId="14100"/>
        <pc:sldMkLst>
          <pc:docMk/>
          <pc:sldMk cId="2828228979" sldId="2145707120"/>
        </pc:sldMkLst>
        <pc:picChg chg="mod">
          <ac:chgData name="Smith, Lynne" userId="S::lynne.smith@tea.texas.gov::d11b1ec5-3ae3-436f-b974-deaa92253d03" providerId="AD" clId="Web-{F39FC903-1872-F724-22C8-040265CEF8A1}" dt="2024-07-10T20:36:27.285" v="9" actId="14100"/>
          <ac:picMkLst>
            <pc:docMk/>
            <pc:sldMk cId="2828228979" sldId="2145707120"/>
            <ac:picMk id="5" creationId="{42F409DD-E8FB-2703-A2AB-38A7D9E5A1BA}"/>
          </ac:picMkLst>
        </pc:picChg>
      </pc:sldChg>
    </pc:docChg>
  </pc:docChgLst>
  <pc:docChgLst>
    <pc:chgData name="Muffoletto, Jamie" userId="S::jamie.muffoletto@tea.texas.gov::daf1e3c6-8137-448a-b141-d23049d419b5" providerId="AD" clId="Web-{288546F7-AAE1-47D3-9792-B839063B5F0F}"/>
    <pc:docChg chg="modSld">
      <pc:chgData name="Muffoletto, Jamie" userId="S::jamie.muffoletto@tea.texas.gov::daf1e3c6-8137-448a-b141-d23049d419b5" providerId="AD" clId="Web-{288546F7-AAE1-47D3-9792-B839063B5F0F}" dt="2024-06-14T22:40:53.902" v="9" actId="20577"/>
      <pc:docMkLst>
        <pc:docMk/>
      </pc:docMkLst>
      <pc:sldChg chg="modSp">
        <pc:chgData name="Muffoletto, Jamie" userId="S::jamie.muffoletto@tea.texas.gov::daf1e3c6-8137-448a-b141-d23049d419b5" providerId="AD" clId="Web-{288546F7-AAE1-47D3-9792-B839063B5F0F}" dt="2024-06-14T22:40:53.902" v="9" actId="20577"/>
        <pc:sldMkLst>
          <pc:docMk/>
          <pc:sldMk cId="2574992220" sldId="2145706922"/>
        </pc:sldMkLst>
        <pc:spChg chg="mod">
          <ac:chgData name="Muffoletto, Jamie" userId="S::jamie.muffoletto@tea.texas.gov::daf1e3c6-8137-448a-b141-d23049d419b5" providerId="AD" clId="Web-{288546F7-AAE1-47D3-9792-B839063B5F0F}" dt="2024-06-14T22:40:53.902" v="9" actId="20577"/>
          <ac:spMkLst>
            <pc:docMk/>
            <pc:sldMk cId="2574992220" sldId="2145706922"/>
            <ac:spMk id="11" creationId="{B0773B04-EA28-7C3E-6372-D181D8E283EE}"/>
          </ac:spMkLst>
        </pc:spChg>
      </pc:sldChg>
    </pc:docChg>
  </pc:docChgLst>
  <pc:docChgLst>
    <pc:chgData name="DeSantis, Candice" userId="ebf7425b-4c1c-4725-9788-d1206430aedf" providerId="ADAL" clId="{3FEE0373-D8F1-434A-96FB-3AFB465CE1CD}"/>
    <pc:docChg chg="undo custSel modSld sldOrd">
      <pc:chgData name="DeSantis, Candice" userId="ebf7425b-4c1c-4725-9788-d1206430aedf" providerId="ADAL" clId="{3FEE0373-D8F1-434A-96FB-3AFB465CE1CD}" dt="2024-07-11T20:30:38.708" v="139" actId="729"/>
      <pc:docMkLst>
        <pc:docMk/>
      </pc:docMkLst>
      <pc:sldChg chg="modSp mod ord modCm">
        <pc:chgData name="DeSantis, Candice" userId="ebf7425b-4c1c-4725-9788-d1206430aedf" providerId="ADAL" clId="{3FEE0373-D8F1-434A-96FB-3AFB465CE1CD}" dt="2024-07-11T14:46:42.220" v="28" actId="20577"/>
        <pc:sldMkLst>
          <pc:docMk/>
          <pc:sldMk cId="1471114222" sldId="1341"/>
        </pc:sldMkLst>
        <pc:spChg chg="mod">
          <ac:chgData name="DeSantis, Candice" userId="ebf7425b-4c1c-4725-9788-d1206430aedf" providerId="ADAL" clId="{3FEE0373-D8F1-434A-96FB-3AFB465CE1CD}" dt="2024-07-11T14:46:42.220" v="28" actId="20577"/>
          <ac:spMkLst>
            <pc:docMk/>
            <pc:sldMk cId="1471114222" sldId="1341"/>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41:44.843" v="9"/>
              <pc2:cmMkLst xmlns:pc2="http://schemas.microsoft.com/office/powerpoint/2019/9/main/command">
                <pc:docMk/>
                <pc:sldMk cId="1471114222" sldId="1341"/>
                <pc2:cmMk id="{12495854-4831-4862-BBF6-A2E77C32DECC}"/>
              </pc2:cmMkLst>
              <pc226:cmRplyChg chg="add">
                <pc226:chgData name="DeSantis, Candice" userId="ebf7425b-4c1c-4725-9788-d1206430aedf" providerId="ADAL" clId="{3FEE0373-D8F1-434A-96FB-3AFB465CE1CD}" dt="2024-07-11T14:41:41.735" v="8"/>
                <pc2:cmRplyMkLst xmlns:pc2="http://schemas.microsoft.com/office/powerpoint/2019/9/main/command">
                  <pc:docMk/>
                  <pc:sldMk cId="1471114222" sldId="1341"/>
                  <pc2:cmMk id="{12495854-4831-4862-BBF6-A2E77C32DECC}"/>
                  <pc2:cmRplyMk id="{607CB6CF-F8C8-4C26-B1C9-9F5D16FCA26B}"/>
                </pc2:cmRplyMkLst>
              </pc226:cmRplyChg>
            </pc226:cmChg>
          </p:ext>
        </pc:extLst>
      </pc:sldChg>
      <pc:sldChg chg="modSp mod modCm">
        <pc:chgData name="DeSantis, Candice" userId="ebf7425b-4c1c-4725-9788-d1206430aedf" providerId="ADAL" clId="{3FEE0373-D8F1-434A-96FB-3AFB465CE1CD}" dt="2024-07-11T14:36:28.176" v="3"/>
        <pc:sldMkLst>
          <pc:docMk/>
          <pc:sldMk cId="3036487181" sldId="2145706919"/>
        </pc:sldMkLst>
        <pc:spChg chg="mod">
          <ac:chgData name="DeSantis, Candice" userId="ebf7425b-4c1c-4725-9788-d1206430aedf" providerId="ADAL" clId="{3FEE0373-D8F1-434A-96FB-3AFB465CE1CD}" dt="2024-07-11T14:36:17.398" v="1" actId="20577"/>
          <ac:spMkLst>
            <pc:docMk/>
            <pc:sldMk cId="3036487181" sldId="2145706919"/>
            <ac:spMk id="12" creationId="{ECA94F1D-B058-B160-7052-5BCED1320363}"/>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36:28.176" v="3"/>
              <pc2:cmMkLst xmlns:pc2="http://schemas.microsoft.com/office/powerpoint/2019/9/main/command">
                <pc:docMk/>
                <pc:sldMk cId="3036487181" sldId="2145706919"/>
                <pc2:cmMk id="{3F2F488E-D8DE-4421-8D73-4AA96CF186D5}"/>
              </pc2:cmMkLst>
              <pc226:cmRplyChg chg="add">
                <pc226:chgData name="DeSantis, Candice" userId="ebf7425b-4c1c-4725-9788-d1206430aedf" providerId="ADAL" clId="{3FEE0373-D8F1-434A-96FB-3AFB465CE1CD}" dt="2024-07-11T14:36:24.993" v="2"/>
                <pc2:cmRplyMkLst xmlns:pc2="http://schemas.microsoft.com/office/powerpoint/2019/9/main/command">
                  <pc:docMk/>
                  <pc:sldMk cId="3036487181" sldId="2145706919"/>
                  <pc2:cmMk id="{3F2F488E-D8DE-4421-8D73-4AA96CF186D5}"/>
                  <pc2:cmRplyMk id="{0CCA0E6B-0A18-418D-A046-9D4106A329DF}"/>
                </pc2:cmRplyMkLst>
              </pc226:cmRplyChg>
            </pc226:cmChg>
          </p:ext>
        </pc:extLst>
      </pc:sldChg>
      <pc:sldChg chg="modCm">
        <pc:chgData name="DeSantis, Candice" userId="ebf7425b-4c1c-4725-9788-d1206430aedf" providerId="ADAL" clId="{3FEE0373-D8F1-434A-96FB-3AFB465CE1CD}" dt="2024-07-11T15:12:04.630" v="104"/>
        <pc:sldMkLst>
          <pc:docMk/>
          <pc:sldMk cId="3860888699" sldId="214570699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1:49.049" v="103"/>
              <pc2:cmMkLst xmlns:pc2="http://schemas.microsoft.com/office/powerpoint/2019/9/main/command">
                <pc:docMk/>
                <pc:sldMk cId="3860888699" sldId="2145706996"/>
                <pc2:cmMk id="{78229B12-99EE-49CA-AB81-7A8796CE81C8}"/>
              </pc2:cmMkLst>
            </pc226:cmChg>
            <pc226:cmChg xmlns:pc226="http://schemas.microsoft.com/office/powerpoint/2022/06/main/command" chg="">
              <pc226:chgData name="DeSantis, Candice" userId="ebf7425b-4c1c-4725-9788-d1206430aedf" providerId="ADAL" clId="{3FEE0373-D8F1-434A-96FB-3AFB465CE1CD}" dt="2024-07-11T15:12:04.630" v="104"/>
              <pc2:cmMkLst xmlns:pc2="http://schemas.microsoft.com/office/powerpoint/2019/9/main/command">
                <pc:docMk/>
                <pc:sldMk cId="3860888699" sldId="2145706996"/>
                <pc2:cmMk id="{19EFA623-AABD-498E-8594-CDDC2B022ABC}"/>
              </pc2:cmMkLst>
              <pc226:cmRplyChg chg="add">
                <pc226:chgData name="DeSantis, Candice" userId="ebf7425b-4c1c-4725-9788-d1206430aedf" providerId="ADAL" clId="{3FEE0373-D8F1-434A-96FB-3AFB465CE1CD}" dt="2024-07-11T15:12:04.630" v="104"/>
                <pc2:cmRplyMkLst xmlns:pc2="http://schemas.microsoft.com/office/powerpoint/2019/9/main/command">
                  <pc:docMk/>
                  <pc:sldMk cId="3860888699" sldId="2145706996"/>
                  <pc2:cmMk id="{19EFA623-AABD-498E-8594-CDDC2B022ABC}"/>
                  <pc2:cmRplyMk id="{2BCB8EA3-9902-4FB3-AD01-1831BCD693F2}"/>
                </pc2:cmRplyMkLst>
              </pc226:cmRplyChg>
            </pc226:cmChg>
          </p:ext>
        </pc:extLst>
      </pc:sldChg>
      <pc:sldChg chg="modCm">
        <pc:chgData name="DeSantis, Candice" userId="ebf7425b-4c1c-4725-9788-d1206430aedf" providerId="ADAL" clId="{3FEE0373-D8F1-434A-96FB-3AFB465CE1CD}" dt="2024-07-11T14:40:05.132" v="4"/>
        <pc:sldMkLst>
          <pc:docMk/>
          <pc:sldMk cId="4196960040" sldId="2145707034"/>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4:40:05.132" v="4"/>
              <pc2:cmMkLst xmlns:pc2="http://schemas.microsoft.com/office/powerpoint/2019/9/main/command">
                <pc:docMk/>
                <pc:sldMk cId="4196960040" sldId="2145707034"/>
                <pc2:cmMk id="{E68F3CA5-47D3-41A3-B3E3-3CA6733D7B41}"/>
              </pc2:cmMkLst>
              <pc226:cmRplyChg chg="add">
                <pc226:chgData name="DeSantis, Candice" userId="ebf7425b-4c1c-4725-9788-d1206430aedf" providerId="ADAL" clId="{3FEE0373-D8F1-434A-96FB-3AFB465CE1CD}" dt="2024-07-11T14:40:05.132" v="4"/>
                <pc2:cmRplyMkLst xmlns:pc2="http://schemas.microsoft.com/office/powerpoint/2019/9/main/command">
                  <pc:docMk/>
                  <pc:sldMk cId="4196960040" sldId="2145707034"/>
                  <pc2:cmMk id="{E68F3CA5-47D3-41A3-B3E3-3CA6733D7B41}"/>
                  <pc2:cmRplyMk id="{2CAD0AA5-BEBF-4679-B3B7-2D639612C3C1}"/>
                </pc2:cmRplyMkLst>
              </pc226:cmRplyChg>
            </pc226:cmChg>
          </p:ext>
        </pc:extLst>
      </pc:sldChg>
      <pc:sldChg chg="mod modShow modCm">
        <pc:chgData name="DeSantis, Candice" userId="ebf7425b-4c1c-4725-9788-d1206430aedf" providerId="ADAL" clId="{3FEE0373-D8F1-434A-96FB-3AFB465CE1CD}" dt="2024-07-11T20:29:46.817" v="135"/>
        <pc:sldMkLst>
          <pc:docMk/>
          <pc:sldMk cId="1333743469" sldId="214570703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20:29:46.817" v="135"/>
              <pc2:cmMkLst xmlns:pc2="http://schemas.microsoft.com/office/powerpoint/2019/9/main/command">
                <pc:docMk/>
                <pc:sldMk cId="1333743469" sldId="2145707035"/>
                <pc2:cmMk id="{23DC61DE-5600-4CE1-83F4-830659F47203}"/>
              </pc2:cmMkLst>
              <pc226:cmRplyChg chg="add">
                <pc226:chgData name="DeSantis, Candice" userId="ebf7425b-4c1c-4725-9788-d1206430aedf" providerId="ADAL" clId="{3FEE0373-D8F1-434A-96FB-3AFB465CE1CD}" dt="2024-07-11T14:41:25.901" v="5"/>
                <pc2:cmRplyMkLst xmlns:pc2="http://schemas.microsoft.com/office/powerpoint/2019/9/main/command">
                  <pc:docMk/>
                  <pc:sldMk cId="1333743469" sldId="2145707035"/>
                  <pc2:cmMk id="{23DC61DE-5600-4CE1-83F4-830659F47203}"/>
                  <pc2:cmRplyMk id="{D41178D5-BDA0-45F7-9001-EE6D97408BF2}"/>
                </pc2:cmRplyMkLst>
              </pc226:cmRplyChg>
            </pc226:cmChg>
          </p:ext>
        </pc:extLst>
      </pc:sldChg>
      <pc:sldChg chg="delCm">
        <pc:chgData name="DeSantis, Candice" userId="ebf7425b-4c1c-4725-9788-d1206430aedf" providerId="ADAL" clId="{3FEE0373-D8F1-434A-96FB-3AFB465CE1CD}" dt="2024-07-11T15:13:23.231" v="110"/>
        <pc:sldMkLst>
          <pc:docMk/>
          <pc:sldMk cId="3938024488" sldId="214570703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3FEE0373-D8F1-434A-96FB-3AFB465CE1CD}" dt="2024-07-11T15:13:23.231" v="110"/>
              <pc2:cmMkLst xmlns:pc2="http://schemas.microsoft.com/office/powerpoint/2019/9/main/command">
                <pc:docMk/>
                <pc:sldMk cId="3938024488" sldId="2145707036"/>
                <pc2:cmMk id="{5712C81A-BEC2-4D5E-8344-08AC1A93DCD5}"/>
              </pc2:cmMkLst>
            </pc226:cmChg>
          </p:ext>
        </pc:extLst>
      </pc:sldChg>
      <pc:sldChg chg="modCm">
        <pc:chgData name="DeSantis, Candice" userId="ebf7425b-4c1c-4725-9788-d1206430aedf" providerId="ADAL" clId="{3FEE0373-D8F1-434A-96FB-3AFB465CE1CD}" dt="2024-07-11T15:11:43.083" v="102"/>
        <pc:sldMkLst>
          <pc:docMk/>
          <pc:sldMk cId="3679818529" sldId="214570704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1:43.083" v="102"/>
              <pc2:cmMkLst xmlns:pc2="http://schemas.microsoft.com/office/powerpoint/2019/9/main/command">
                <pc:docMk/>
                <pc:sldMk cId="3679818529" sldId="2145707047"/>
                <pc2:cmMk id="{838874CF-B035-4715-B1BE-7EAEA503E648}"/>
              </pc2:cmMkLst>
            </pc226:cmChg>
          </p:ext>
        </pc:extLst>
      </pc:sldChg>
      <pc:sldChg chg="modCm">
        <pc:chgData name="DeSantis, Candice" userId="ebf7425b-4c1c-4725-9788-d1206430aedf" providerId="ADAL" clId="{3FEE0373-D8F1-434A-96FB-3AFB465CE1CD}" dt="2024-07-11T15:07:52.735" v="85"/>
        <pc:sldMkLst>
          <pc:docMk/>
          <pc:sldMk cId="3360895106" sldId="214570704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52.735" v="85"/>
              <pc2:cmMkLst xmlns:pc2="http://schemas.microsoft.com/office/powerpoint/2019/9/main/command">
                <pc:docMk/>
                <pc:sldMk cId="3360895106" sldId="2145707048"/>
                <pc2:cmMk id="{6AAFD57C-9DC7-4971-B244-944274698619}"/>
              </pc2:cmMkLst>
            </pc226:cmChg>
          </p:ext>
        </pc:extLst>
      </pc:sldChg>
      <pc:sldChg chg="modCm">
        <pc:chgData name="DeSantis, Candice" userId="ebf7425b-4c1c-4725-9788-d1206430aedf" providerId="ADAL" clId="{3FEE0373-D8F1-434A-96FB-3AFB465CE1CD}" dt="2024-07-11T15:08:05.497" v="88"/>
        <pc:sldMkLst>
          <pc:docMk/>
          <pc:sldMk cId="3949458063" sldId="214570705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05.497" v="88"/>
              <pc2:cmMkLst xmlns:pc2="http://schemas.microsoft.com/office/powerpoint/2019/9/main/command">
                <pc:docMk/>
                <pc:sldMk cId="3949458063" sldId="2145707052"/>
                <pc2:cmMk id="{279A2247-94A4-42D8-BA92-DF933DF49E94}"/>
              </pc2:cmMkLst>
            </pc226:cmChg>
          </p:ext>
        </pc:extLst>
      </pc:sldChg>
      <pc:sldChg chg="mod modShow modCm">
        <pc:chgData name="DeSantis, Candice" userId="ebf7425b-4c1c-4725-9788-d1206430aedf" providerId="ADAL" clId="{3FEE0373-D8F1-434A-96FB-3AFB465CE1CD}" dt="2024-07-11T20:30:38.708" v="139" actId="729"/>
        <pc:sldMkLst>
          <pc:docMk/>
          <pc:sldMk cId="1710821865" sldId="214570705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20:30:34.465" v="138"/>
              <pc2:cmMkLst xmlns:pc2="http://schemas.microsoft.com/office/powerpoint/2019/9/main/command">
                <pc:docMk/>
                <pc:sldMk cId="1710821865" sldId="2145707055"/>
                <pc2:cmMk id="{BAD03F61-782E-4C40-B983-E5BA05F847AE}"/>
              </pc2:cmMkLst>
              <pc226:cmRplyChg chg="add">
                <pc226:chgData name="DeSantis, Candice" userId="ebf7425b-4c1c-4725-9788-d1206430aedf" providerId="ADAL" clId="{3FEE0373-D8F1-434A-96FB-3AFB465CE1CD}" dt="2024-07-11T15:07:17.367" v="81"/>
                <pc2:cmRplyMkLst xmlns:pc2="http://schemas.microsoft.com/office/powerpoint/2019/9/main/command">
                  <pc:docMk/>
                  <pc:sldMk cId="1710821865" sldId="2145707055"/>
                  <pc2:cmMk id="{BAD03F61-782E-4C40-B983-E5BA05F847AE}"/>
                  <pc2:cmRplyMk id="{F3CB5423-9E98-4701-BC57-BF42FA217803}"/>
                </pc2:cmRplyMkLst>
              </pc226:cmRplyChg>
            </pc226:cmChg>
          </p:ext>
        </pc:extLst>
      </pc:sldChg>
      <pc:sldChg chg="modCm">
        <pc:chgData name="DeSantis, Candice" userId="ebf7425b-4c1c-4725-9788-d1206430aedf" providerId="ADAL" clId="{3FEE0373-D8F1-434A-96FB-3AFB465CE1CD}" dt="2024-07-11T15:07:44.562" v="83"/>
        <pc:sldMkLst>
          <pc:docMk/>
          <pc:sldMk cId="2750548691" sldId="214570705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44.562" v="83"/>
              <pc2:cmMkLst xmlns:pc2="http://schemas.microsoft.com/office/powerpoint/2019/9/main/command">
                <pc:docMk/>
                <pc:sldMk cId="2750548691" sldId="2145707056"/>
                <pc2:cmMk id="{79B9051E-C758-4A32-A2DE-17442206DA3D}"/>
              </pc2:cmMkLst>
            </pc226:cmChg>
          </p:ext>
        </pc:extLst>
      </pc:sldChg>
      <pc:sldChg chg="modSp mod modCm">
        <pc:chgData name="DeSantis, Candice" userId="ebf7425b-4c1c-4725-9788-d1206430aedf" providerId="ADAL" clId="{3FEE0373-D8F1-434A-96FB-3AFB465CE1CD}" dt="2024-07-11T15:13:55.727" v="117"/>
        <pc:sldMkLst>
          <pc:docMk/>
          <pc:sldMk cId="3980009264" sldId="2145707058"/>
        </pc:sldMkLst>
        <pc:spChg chg="mod">
          <ac:chgData name="DeSantis, Candice" userId="ebf7425b-4c1c-4725-9788-d1206430aedf" providerId="ADAL" clId="{3FEE0373-D8F1-434A-96FB-3AFB465CE1CD}" dt="2024-07-11T15:13:38.765" v="113" actId="20577"/>
          <ac:spMkLst>
            <pc:docMk/>
            <pc:sldMk cId="3980009264" sldId="2145707058"/>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3:50.092" v="115"/>
              <pc2:cmMkLst xmlns:pc2="http://schemas.microsoft.com/office/powerpoint/2019/9/main/command">
                <pc:docMk/>
                <pc:sldMk cId="3980009264" sldId="2145707058"/>
                <pc2:cmMk id="{F3DC9340-5B82-477B-ACCD-B111CB2C5352}"/>
              </pc2:cmMkLst>
              <pc226:cmRplyChg chg="add">
                <pc226:chgData name="DeSantis, Candice" userId="ebf7425b-4c1c-4725-9788-d1206430aedf" providerId="ADAL" clId="{3FEE0373-D8F1-434A-96FB-3AFB465CE1CD}" dt="2024-07-11T15:13:48.008" v="114"/>
                <pc2:cmRplyMkLst xmlns:pc2="http://schemas.microsoft.com/office/powerpoint/2019/9/main/command">
                  <pc:docMk/>
                  <pc:sldMk cId="3980009264" sldId="2145707058"/>
                  <pc2:cmMk id="{F3DC9340-5B82-477B-ACCD-B111CB2C5352}"/>
                  <pc2:cmRplyMk id="{CF2A656E-4345-4A00-A1DD-1FCBF4956D1D}"/>
                </pc2:cmRplyMkLst>
              </pc226:cmRplyChg>
            </pc226:cmChg>
            <pc226:cmChg xmlns:pc226="http://schemas.microsoft.com/office/powerpoint/2022/06/main/command" chg="mod">
              <pc226:chgData name="DeSantis, Candice" userId="ebf7425b-4c1c-4725-9788-d1206430aedf" providerId="ADAL" clId="{3FEE0373-D8F1-434A-96FB-3AFB465CE1CD}" dt="2024-07-11T15:13:55.727" v="117"/>
              <pc2:cmMkLst xmlns:pc2="http://schemas.microsoft.com/office/powerpoint/2019/9/main/command">
                <pc:docMk/>
                <pc:sldMk cId="3980009264" sldId="2145707058"/>
                <pc2:cmMk id="{A4E941CF-2E9E-4F0E-8F94-0B32C28A5FB4}"/>
              </pc2:cmMkLst>
              <pc226:cmRplyChg chg="add">
                <pc226:chgData name="DeSantis, Candice" userId="ebf7425b-4c1c-4725-9788-d1206430aedf" providerId="ADAL" clId="{3FEE0373-D8F1-434A-96FB-3AFB465CE1CD}" dt="2024-07-11T15:13:54.105" v="116"/>
                <pc2:cmRplyMkLst xmlns:pc2="http://schemas.microsoft.com/office/powerpoint/2019/9/main/command">
                  <pc:docMk/>
                  <pc:sldMk cId="3980009264" sldId="2145707058"/>
                  <pc2:cmMk id="{A4E941CF-2E9E-4F0E-8F94-0B32C28A5FB4}"/>
                  <pc2:cmRplyMk id="{039CFC03-E6EB-4162-9DE8-7129EADA907C}"/>
                </pc2:cmRplyMkLst>
              </pc226:cmRplyChg>
            </pc226:cmChg>
          </p:ext>
        </pc:extLst>
      </pc:sldChg>
      <pc:sldChg chg="modSp mod modCm">
        <pc:chgData name="DeSantis, Candice" userId="ebf7425b-4c1c-4725-9788-d1206430aedf" providerId="ADAL" clId="{3FEE0373-D8F1-434A-96FB-3AFB465CE1CD}" dt="2024-07-11T15:14:24.835" v="127"/>
        <pc:sldMkLst>
          <pc:docMk/>
          <pc:sldMk cId="1214288944" sldId="2145707059"/>
        </pc:sldMkLst>
        <pc:spChg chg="mod">
          <ac:chgData name="DeSantis, Candice" userId="ebf7425b-4c1c-4725-9788-d1206430aedf" providerId="ADAL" clId="{3FEE0373-D8F1-434A-96FB-3AFB465CE1CD}" dt="2024-07-11T15:14:14.997" v="125" actId="20577"/>
          <ac:spMkLst>
            <pc:docMk/>
            <pc:sldMk cId="1214288944" sldId="2145707059"/>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4:24.835" v="127"/>
              <pc2:cmMkLst xmlns:pc2="http://schemas.microsoft.com/office/powerpoint/2019/9/main/command">
                <pc:docMk/>
                <pc:sldMk cId="1214288944" sldId="2145707059"/>
                <pc2:cmMk id="{F57CA60E-0FCC-496A-8C08-AD19591D37D9}"/>
              </pc2:cmMkLst>
              <pc226:cmRplyChg chg="add">
                <pc226:chgData name="DeSantis, Candice" userId="ebf7425b-4c1c-4725-9788-d1206430aedf" providerId="ADAL" clId="{3FEE0373-D8F1-434A-96FB-3AFB465CE1CD}" dt="2024-07-11T15:14:23.216" v="126"/>
                <pc2:cmRplyMkLst xmlns:pc2="http://schemas.microsoft.com/office/powerpoint/2019/9/main/command">
                  <pc:docMk/>
                  <pc:sldMk cId="1214288944" sldId="2145707059"/>
                  <pc2:cmMk id="{F57CA60E-0FCC-496A-8C08-AD19591D37D9}"/>
                  <pc2:cmRplyMk id="{68E4FC4F-52BF-4FA4-81F8-2D760A8E27EA}"/>
                </pc2:cmRplyMkLst>
              </pc226:cmRplyChg>
            </pc226:cmChg>
            <pc226:cmChg xmlns:pc226="http://schemas.microsoft.com/office/powerpoint/2022/06/main/command" chg="mod">
              <pc226:chgData name="DeSantis, Candice" userId="ebf7425b-4c1c-4725-9788-d1206430aedf" providerId="ADAL" clId="{3FEE0373-D8F1-434A-96FB-3AFB465CE1CD}" dt="2024-07-11T15:14:14.997" v="125" actId="20577"/>
              <pc2:cmMkLst xmlns:pc2="http://schemas.microsoft.com/office/powerpoint/2019/9/main/command">
                <pc:docMk/>
                <pc:sldMk cId="1214288944" sldId="2145707059"/>
                <pc2:cmMk id="{C5BBBB22-63D2-47CC-B00D-839A08BEFDB1}"/>
              </pc2:cmMkLst>
              <pc226:cmRplyChg chg="add">
                <pc226:chgData name="DeSantis, Candice" userId="ebf7425b-4c1c-4725-9788-d1206430aedf" providerId="ADAL" clId="{3FEE0373-D8F1-434A-96FB-3AFB465CE1CD}" dt="2024-07-11T15:14:09.138" v="120"/>
                <pc2:cmRplyMkLst xmlns:pc2="http://schemas.microsoft.com/office/powerpoint/2019/9/main/command">
                  <pc:docMk/>
                  <pc:sldMk cId="1214288944" sldId="2145707059"/>
                  <pc2:cmMk id="{C5BBBB22-63D2-47CC-B00D-839A08BEFDB1}"/>
                  <pc2:cmRplyMk id="{7B53879B-C01C-4A66-B32A-6C4430A498C0}"/>
                </pc2:cmRplyMkLst>
              </pc226:cmRplyChg>
            </pc226:cmChg>
          </p:ext>
        </pc:extLst>
      </pc:sldChg>
      <pc:sldChg chg="modCm">
        <pc:chgData name="DeSantis, Candice" userId="ebf7425b-4c1c-4725-9788-d1206430aedf" providerId="ADAL" clId="{3FEE0373-D8F1-434A-96FB-3AFB465CE1CD}" dt="2024-07-11T15:14:40.862" v="128"/>
        <pc:sldMkLst>
          <pc:docMk/>
          <pc:sldMk cId="2534484637" sldId="214570706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14:40.862" v="128"/>
              <pc2:cmMkLst xmlns:pc2="http://schemas.microsoft.com/office/powerpoint/2019/9/main/command">
                <pc:docMk/>
                <pc:sldMk cId="2534484637" sldId="2145707062"/>
                <pc2:cmMk id="{76B4FC47-961C-4972-8515-1D8949328331}"/>
              </pc2:cmMkLst>
              <pc226:cmRplyChg chg="add">
                <pc226:chgData name="DeSantis, Candice" userId="ebf7425b-4c1c-4725-9788-d1206430aedf" providerId="ADAL" clId="{3FEE0373-D8F1-434A-96FB-3AFB465CE1CD}" dt="2024-07-11T15:14:40.862" v="128"/>
                <pc2:cmRplyMkLst xmlns:pc2="http://schemas.microsoft.com/office/powerpoint/2019/9/main/command">
                  <pc:docMk/>
                  <pc:sldMk cId="2534484637" sldId="2145707062"/>
                  <pc2:cmMk id="{76B4FC47-961C-4972-8515-1D8949328331}"/>
                  <pc2:cmRplyMk id="{138A6237-49C0-40E6-8899-C0F1761A646C}"/>
                </pc2:cmRplyMkLst>
              </pc226:cmRplyChg>
            </pc226:cmChg>
          </p:ext>
        </pc:extLst>
      </pc:sldChg>
      <pc:sldChg chg="modSp mod modCm">
        <pc:chgData name="DeSantis, Candice" userId="ebf7425b-4c1c-4725-9788-d1206430aedf" providerId="ADAL" clId="{3FEE0373-D8F1-434A-96FB-3AFB465CE1CD}" dt="2024-07-11T15:15:04.250" v="133"/>
        <pc:sldMkLst>
          <pc:docMk/>
          <pc:sldMk cId="1615557177" sldId="2145707063"/>
        </pc:sldMkLst>
        <pc:spChg chg="mod">
          <ac:chgData name="DeSantis, Candice" userId="ebf7425b-4c1c-4725-9788-d1206430aedf" providerId="ADAL" clId="{3FEE0373-D8F1-434A-96FB-3AFB465CE1CD}" dt="2024-07-11T15:15:01.029" v="132" actId="6549"/>
          <ac:spMkLst>
            <pc:docMk/>
            <pc:sldMk cId="1615557177" sldId="2145707063"/>
            <ac:spMk id="2" creationId="{7FC441C0-8ED1-D338-9875-8338BAC89FD2}"/>
          </ac:spMkLst>
        </pc:spChg>
        <pc:extLst>
          <p:ext xmlns:p="http://schemas.openxmlformats.org/presentationml/2006/main" uri="{D6D511B9-2390-475A-947B-AFAB55BFBCF1}">
            <pc226:cmChg xmlns:pc226="http://schemas.microsoft.com/office/powerpoint/2022/06/main/command" chg="mod modRxn">
              <pc226:chgData name="DeSantis, Candice" userId="ebf7425b-4c1c-4725-9788-d1206430aedf" providerId="ADAL" clId="{3FEE0373-D8F1-434A-96FB-3AFB465CE1CD}" dt="2024-07-11T15:15:04.250" v="133"/>
              <pc2:cmMkLst xmlns:pc2="http://schemas.microsoft.com/office/powerpoint/2019/9/main/command">
                <pc:docMk/>
                <pc:sldMk cId="1615557177" sldId="2145707063"/>
                <pc2:cmMk id="{F0B108EE-94E1-4A54-9437-B5521ABC0F4C}"/>
              </pc2:cmMkLst>
              <pc226:cmRplyChg chg="add">
                <pc226:chgData name="DeSantis, Candice" userId="ebf7425b-4c1c-4725-9788-d1206430aedf" providerId="ADAL" clId="{3FEE0373-D8F1-434A-96FB-3AFB465CE1CD}" dt="2024-07-11T15:14:56.765" v="131"/>
                <pc2:cmRplyMkLst xmlns:pc2="http://schemas.microsoft.com/office/powerpoint/2019/9/main/command">
                  <pc:docMk/>
                  <pc:sldMk cId="1615557177" sldId="2145707063"/>
                  <pc2:cmMk id="{F0B108EE-94E1-4A54-9437-B5521ABC0F4C}"/>
                  <pc2:cmRplyMk id="{6CB46654-4732-4235-802E-3DC1042EEDDA}"/>
                </pc2:cmRplyMkLst>
              </pc226:cmRplyChg>
            </pc226:cmChg>
          </p:ext>
        </pc:extLst>
      </pc:sldChg>
      <pc:sldChg chg="modCm">
        <pc:chgData name="DeSantis, Candice" userId="ebf7425b-4c1c-4725-9788-d1206430aedf" providerId="ADAL" clId="{3FEE0373-D8F1-434A-96FB-3AFB465CE1CD}" dt="2024-07-11T15:12:42.271" v="107"/>
        <pc:sldMkLst>
          <pc:docMk/>
          <pc:sldMk cId="2580323206" sldId="214570706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42.271" v="107"/>
              <pc2:cmMkLst xmlns:pc2="http://schemas.microsoft.com/office/powerpoint/2019/9/main/command">
                <pc:docMk/>
                <pc:sldMk cId="2580323206" sldId="2145707064"/>
                <pc2:cmMk id="{355292A1-3896-4AE2-9403-21FDCCEC305E}"/>
              </pc2:cmMkLst>
            </pc226:cmChg>
          </p:ext>
        </pc:extLst>
      </pc:sldChg>
      <pc:sldChg chg="modCm">
        <pc:chgData name="DeSantis, Candice" userId="ebf7425b-4c1c-4725-9788-d1206430aedf" providerId="ADAL" clId="{3FEE0373-D8F1-434A-96FB-3AFB465CE1CD}" dt="2024-07-11T15:12:48.541" v="108"/>
        <pc:sldMkLst>
          <pc:docMk/>
          <pc:sldMk cId="4082293692" sldId="214570706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48.541" v="108"/>
              <pc2:cmMkLst xmlns:pc2="http://schemas.microsoft.com/office/powerpoint/2019/9/main/command">
                <pc:docMk/>
                <pc:sldMk cId="4082293692" sldId="2145707065"/>
                <pc2:cmMk id="{40443C0E-8A65-4537-8B88-96AA8ADA88E2}"/>
              </pc2:cmMkLst>
            </pc226:cmChg>
          </p:ext>
        </pc:extLst>
      </pc:sldChg>
      <pc:sldChg chg="modCm">
        <pc:chgData name="DeSantis, Candice" userId="ebf7425b-4c1c-4725-9788-d1206430aedf" providerId="ADAL" clId="{3FEE0373-D8F1-434A-96FB-3AFB465CE1CD}" dt="2024-07-11T15:12:52.355" v="109"/>
        <pc:sldMkLst>
          <pc:docMk/>
          <pc:sldMk cId="3959432198" sldId="2145707069"/>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52.355" v="109"/>
              <pc2:cmMkLst xmlns:pc2="http://schemas.microsoft.com/office/powerpoint/2019/9/main/command">
                <pc:docMk/>
                <pc:sldMk cId="3959432198" sldId="2145707069"/>
                <pc2:cmMk id="{327E1699-E9C8-4A83-89A3-4B7063A151F9}"/>
              </pc2:cmMkLst>
            </pc226:cmChg>
          </p:ext>
        </pc:extLst>
      </pc:sldChg>
      <pc:sldChg chg="mod modShow modCm">
        <pc:chgData name="DeSantis, Candice" userId="ebf7425b-4c1c-4725-9788-d1206430aedf" providerId="ADAL" clId="{3FEE0373-D8F1-434A-96FB-3AFB465CE1CD}" dt="2024-07-11T20:30:17.964" v="137" actId="729"/>
        <pc:sldMkLst>
          <pc:docMk/>
          <pc:sldMk cId="2124678847" sldId="214570707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20:30:15.021" v="136"/>
              <pc2:cmMkLst xmlns:pc2="http://schemas.microsoft.com/office/powerpoint/2019/9/main/command">
                <pc:docMk/>
                <pc:sldMk cId="2124678847" sldId="2145707070"/>
                <pc2:cmMk id="{F85A474A-8523-4DC9-B08B-1905038B4929}"/>
              </pc2:cmMkLst>
              <pc226:cmRplyChg chg="add">
                <pc226:chgData name="DeSantis, Candice" userId="ebf7425b-4c1c-4725-9788-d1206430aedf" providerId="ADAL" clId="{3FEE0373-D8F1-434A-96FB-3AFB465CE1CD}" dt="2024-07-11T15:12:29.963" v="105"/>
                <pc2:cmRplyMkLst xmlns:pc2="http://schemas.microsoft.com/office/powerpoint/2019/9/main/command">
                  <pc:docMk/>
                  <pc:sldMk cId="2124678847" sldId="2145707070"/>
                  <pc2:cmMk id="{F85A474A-8523-4DC9-B08B-1905038B4929}"/>
                  <pc2:cmRplyMk id="{3BB2E002-D403-4720-9956-4BEB59F21D0F}"/>
                </pc2:cmRplyMkLst>
              </pc226:cmRplyChg>
            </pc226:cmChg>
          </p:ext>
        </pc:extLst>
      </pc:sldChg>
      <pc:sldChg chg="modCm">
        <pc:chgData name="DeSantis, Candice" userId="ebf7425b-4c1c-4725-9788-d1206430aedf" providerId="ADAL" clId="{3FEE0373-D8F1-434A-96FB-3AFB465CE1CD}" dt="2024-07-11T15:10:39.599" v="101"/>
        <pc:sldMkLst>
          <pc:docMk/>
          <pc:sldMk cId="2911122049" sldId="214570707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0:39.599" v="101"/>
              <pc2:cmMkLst xmlns:pc2="http://schemas.microsoft.com/office/powerpoint/2019/9/main/command">
                <pc:docMk/>
                <pc:sldMk cId="2911122049" sldId="2145707071"/>
                <pc2:cmMk id="{C940E9F0-5B2E-497D-8D7B-E48ADF8992CF}"/>
              </pc2:cmMkLst>
            </pc226:cmChg>
          </p:ext>
        </pc:extLst>
      </pc:sldChg>
      <pc:sldChg chg="modCm">
        <pc:chgData name="DeSantis, Candice" userId="ebf7425b-4c1c-4725-9788-d1206430aedf" providerId="ADAL" clId="{3FEE0373-D8F1-434A-96FB-3AFB465CE1CD}" dt="2024-07-11T15:08:14.133" v="89"/>
        <pc:sldMkLst>
          <pc:docMk/>
          <pc:sldMk cId="3694073868" sldId="214570707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8:14.133" v="89"/>
              <pc2:cmMkLst xmlns:pc2="http://schemas.microsoft.com/office/powerpoint/2019/9/main/command">
                <pc:docMk/>
                <pc:sldMk cId="3694073868" sldId="2145707072"/>
                <pc2:cmMk id="{BCD2EC1C-DCBA-4932-A9C5-0751D403BA9A}"/>
              </pc2:cmMkLst>
              <pc226:cmRplyChg chg="del">
                <pc226:chgData name="DeSantis, Candice" userId="ebf7425b-4c1c-4725-9788-d1206430aedf" providerId="ADAL" clId="{3FEE0373-D8F1-434A-96FB-3AFB465CE1CD}" dt="2024-07-11T15:08:14.133" v="89"/>
                <pc2:cmRplyMkLst xmlns:pc2="http://schemas.microsoft.com/office/powerpoint/2019/9/main/command">
                  <pc:docMk/>
                  <pc:sldMk cId="3694073868" sldId="2145707072"/>
                  <pc2:cmMk id="{BCD2EC1C-DCBA-4932-A9C5-0751D403BA9A}"/>
                  <pc2:cmRplyMk id="{42A4C02F-F6A2-4A3B-9F30-967D33F61D03}"/>
                </pc2:cmRplyMkLst>
              </pc226:cmRplyChg>
            </pc226:cmChg>
          </p:ext>
        </pc:extLst>
      </pc:sldChg>
      <pc:sldChg chg="modCm">
        <pc:chgData name="DeSantis, Candice" userId="ebf7425b-4c1c-4725-9788-d1206430aedf" providerId="ADAL" clId="{3FEE0373-D8F1-434A-96FB-3AFB465CE1CD}" dt="2024-07-11T15:08:19.671" v="90"/>
        <pc:sldMkLst>
          <pc:docMk/>
          <pc:sldMk cId="3219920682" sldId="214570707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19.671" v="90"/>
              <pc2:cmMkLst xmlns:pc2="http://schemas.microsoft.com/office/powerpoint/2019/9/main/command">
                <pc:docMk/>
                <pc:sldMk cId="3219920682" sldId="2145707073"/>
                <pc2:cmMk id="{281B5AB7-4BC7-480E-97F8-1056D43443FC}"/>
              </pc2:cmMkLst>
            </pc226:cmChg>
          </p:ext>
        </pc:extLst>
      </pc:sldChg>
      <pc:sldChg chg="modCm">
        <pc:chgData name="DeSantis, Candice" userId="ebf7425b-4c1c-4725-9788-d1206430aedf" providerId="ADAL" clId="{3FEE0373-D8F1-434A-96FB-3AFB465CE1CD}" dt="2024-07-11T15:08:28.225" v="91"/>
        <pc:sldMkLst>
          <pc:docMk/>
          <pc:sldMk cId="4067723806" sldId="214570707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28.225" v="91"/>
              <pc2:cmMkLst xmlns:pc2="http://schemas.microsoft.com/office/powerpoint/2019/9/main/command">
                <pc:docMk/>
                <pc:sldMk cId="4067723806" sldId="2145707074"/>
                <pc2:cmMk id="{B67092CC-CBFD-4256-8B4A-38513CEBB700}"/>
              </pc2:cmMkLst>
            </pc226:cmChg>
          </p:ext>
        </pc:extLst>
      </pc:sldChg>
      <pc:sldChg chg="modCm">
        <pc:chgData name="DeSantis, Candice" userId="ebf7425b-4c1c-4725-9788-d1206430aedf" providerId="ADAL" clId="{3FEE0373-D8F1-434A-96FB-3AFB465CE1CD}" dt="2024-07-11T15:08:35.946" v="92"/>
        <pc:sldMkLst>
          <pc:docMk/>
          <pc:sldMk cId="1192672315" sldId="214570707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35.946" v="92"/>
              <pc2:cmMkLst xmlns:pc2="http://schemas.microsoft.com/office/powerpoint/2019/9/main/command">
                <pc:docMk/>
                <pc:sldMk cId="1192672315" sldId="2145707075"/>
                <pc2:cmMk id="{5622ECF4-B526-425A-8C4C-139B3CC073E8}"/>
              </pc2:cmMkLst>
            </pc226:cmChg>
          </p:ext>
        </pc:extLst>
      </pc:sldChg>
      <pc:sldChg chg="modCm">
        <pc:chgData name="DeSantis, Candice" userId="ebf7425b-4c1c-4725-9788-d1206430aedf" providerId="ADAL" clId="{3FEE0373-D8F1-434A-96FB-3AFB465CE1CD}" dt="2024-07-11T15:08:39.970" v="93"/>
        <pc:sldMkLst>
          <pc:docMk/>
          <pc:sldMk cId="2386970986" sldId="214570707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39.970" v="93"/>
              <pc2:cmMkLst xmlns:pc2="http://schemas.microsoft.com/office/powerpoint/2019/9/main/command">
                <pc:docMk/>
                <pc:sldMk cId="2386970986" sldId="2145707076"/>
                <pc2:cmMk id="{5ACC2305-25BC-4F23-A77A-AD9A555BA1C0}"/>
              </pc2:cmMkLst>
            </pc226:cmChg>
          </p:ext>
        </pc:extLst>
      </pc:sldChg>
      <pc:sldChg chg="modCm">
        <pc:chgData name="DeSantis, Candice" userId="ebf7425b-4c1c-4725-9788-d1206430aedf" providerId="ADAL" clId="{3FEE0373-D8F1-434A-96FB-3AFB465CE1CD}" dt="2024-07-11T15:08:44.279" v="94"/>
        <pc:sldMkLst>
          <pc:docMk/>
          <pc:sldMk cId="3165157170" sldId="214570707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44.279" v="94"/>
              <pc2:cmMkLst xmlns:pc2="http://schemas.microsoft.com/office/powerpoint/2019/9/main/command">
                <pc:docMk/>
                <pc:sldMk cId="3165157170" sldId="2145707077"/>
                <pc2:cmMk id="{6CBDC2F8-1D78-422D-81C6-BD2F82F7B793}"/>
              </pc2:cmMkLst>
            </pc226:cmChg>
          </p:ext>
        </pc:extLst>
      </pc:sldChg>
      <pc:sldChg chg="modCm">
        <pc:chgData name="DeSantis, Candice" userId="ebf7425b-4c1c-4725-9788-d1206430aedf" providerId="ADAL" clId="{3FEE0373-D8F1-434A-96FB-3AFB465CE1CD}" dt="2024-07-11T15:08:51.683" v="95"/>
        <pc:sldMkLst>
          <pc:docMk/>
          <pc:sldMk cId="123652737" sldId="214570707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51.683" v="95"/>
              <pc2:cmMkLst xmlns:pc2="http://schemas.microsoft.com/office/powerpoint/2019/9/main/command">
                <pc:docMk/>
                <pc:sldMk cId="123652737" sldId="2145707078"/>
                <pc2:cmMk id="{BC30196B-B8FC-4331-8D8A-AD0F718D9FC4}"/>
              </pc2:cmMkLst>
            </pc226:cmChg>
          </p:ext>
        </pc:extLst>
      </pc:sldChg>
      <pc:sldChg chg="modCm">
        <pc:chgData name="DeSantis, Candice" userId="ebf7425b-4c1c-4725-9788-d1206430aedf" providerId="ADAL" clId="{3FEE0373-D8F1-434A-96FB-3AFB465CE1CD}" dt="2024-07-11T15:08:55.603" v="96"/>
        <pc:sldMkLst>
          <pc:docMk/>
          <pc:sldMk cId="632554746" sldId="2145707079"/>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55.603" v="96"/>
              <pc2:cmMkLst xmlns:pc2="http://schemas.microsoft.com/office/powerpoint/2019/9/main/command">
                <pc:docMk/>
                <pc:sldMk cId="632554746" sldId="2145707079"/>
                <pc2:cmMk id="{68F64912-FEA9-4FA6-993C-479EA6892818}"/>
              </pc2:cmMkLst>
            </pc226:cmChg>
          </p:ext>
        </pc:extLst>
      </pc:sldChg>
      <pc:sldChg chg="modCm">
        <pc:chgData name="DeSantis, Candice" userId="ebf7425b-4c1c-4725-9788-d1206430aedf" providerId="ADAL" clId="{3FEE0373-D8F1-434A-96FB-3AFB465CE1CD}" dt="2024-07-11T15:08:59.168" v="97"/>
        <pc:sldMkLst>
          <pc:docMk/>
          <pc:sldMk cId="3434244511" sldId="214570708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59.168" v="97"/>
              <pc2:cmMkLst xmlns:pc2="http://schemas.microsoft.com/office/powerpoint/2019/9/main/command">
                <pc:docMk/>
                <pc:sldMk cId="3434244511" sldId="2145707080"/>
                <pc2:cmMk id="{E6632CAD-8F16-4244-ABD9-9B1BAEA575FA}"/>
              </pc2:cmMkLst>
            </pc226:cmChg>
          </p:ext>
        </pc:extLst>
      </pc:sldChg>
      <pc:sldChg chg="modCm">
        <pc:chgData name="DeSantis, Candice" userId="ebf7425b-4c1c-4725-9788-d1206430aedf" providerId="ADAL" clId="{3FEE0373-D8F1-434A-96FB-3AFB465CE1CD}" dt="2024-07-11T15:09:02.711" v="98"/>
        <pc:sldMkLst>
          <pc:docMk/>
          <pc:sldMk cId="3930319512" sldId="214570708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9:02.711" v="98"/>
              <pc2:cmMkLst xmlns:pc2="http://schemas.microsoft.com/office/powerpoint/2019/9/main/command">
                <pc:docMk/>
                <pc:sldMk cId="3930319512" sldId="2145707081"/>
                <pc2:cmMk id="{3E78FE28-7921-48C2-8E0C-845415A4153A}"/>
              </pc2:cmMkLst>
            </pc226:cmChg>
          </p:ext>
        </pc:extLst>
      </pc:sldChg>
      <pc:sldChg chg="modCm">
        <pc:chgData name="DeSantis, Candice" userId="ebf7425b-4c1c-4725-9788-d1206430aedf" providerId="ADAL" clId="{3FEE0373-D8F1-434A-96FB-3AFB465CE1CD}" dt="2024-07-11T15:09:08.784" v="99"/>
        <pc:sldMkLst>
          <pc:docMk/>
          <pc:sldMk cId="1159742665" sldId="214570708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9:08.784" v="99"/>
              <pc2:cmMkLst xmlns:pc2="http://schemas.microsoft.com/office/powerpoint/2019/9/main/command">
                <pc:docMk/>
                <pc:sldMk cId="1159742665" sldId="2145707082"/>
                <pc2:cmMk id="{EE0B2620-21B7-471D-B168-049DF7282E85}"/>
              </pc2:cmMkLst>
            </pc226:cmChg>
          </p:ext>
        </pc:extLst>
      </pc:sldChg>
      <pc:sldChg chg="modCm">
        <pc:chgData name="DeSantis, Candice" userId="ebf7425b-4c1c-4725-9788-d1206430aedf" providerId="ADAL" clId="{3FEE0373-D8F1-434A-96FB-3AFB465CE1CD}" dt="2024-07-11T15:09:12.006" v="100"/>
        <pc:sldMkLst>
          <pc:docMk/>
          <pc:sldMk cId="595493189" sldId="214570708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9:12.006" v="100"/>
              <pc2:cmMkLst xmlns:pc2="http://schemas.microsoft.com/office/powerpoint/2019/9/main/command">
                <pc:docMk/>
                <pc:sldMk cId="595493189" sldId="2145707083"/>
                <pc2:cmMk id="{8CBC2648-28B8-464E-ACB5-C2085F66C43D}"/>
              </pc2:cmMkLst>
            </pc226:cmChg>
          </p:ext>
        </pc:extLst>
      </pc:sldChg>
      <pc:sldChg chg="modCm">
        <pc:chgData name="DeSantis, Candice" userId="ebf7425b-4c1c-4725-9788-d1206430aedf" providerId="ADAL" clId="{3FEE0373-D8F1-434A-96FB-3AFB465CE1CD}" dt="2024-07-11T15:07:48.614" v="84"/>
        <pc:sldMkLst>
          <pc:docMk/>
          <pc:sldMk cId="2996205669" sldId="214570708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48.614" v="84"/>
              <pc2:cmMkLst xmlns:pc2="http://schemas.microsoft.com/office/powerpoint/2019/9/main/command">
                <pc:docMk/>
                <pc:sldMk cId="2996205669" sldId="2145707084"/>
                <pc2:cmMk id="{64223243-7B68-4A6C-BA2F-59966E1D6842}"/>
              </pc2:cmMkLst>
            </pc226:cmChg>
          </p:ext>
        </pc:extLst>
      </pc:sldChg>
      <pc:sldChg chg="modCm">
        <pc:chgData name="DeSantis, Candice" userId="ebf7425b-4c1c-4725-9788-d1206430aedf" providerId="ADAL" clId="{3FEE0373-D8F1-434A-96FB-3AFB465CE1CD}" dt="2024-07-11T15:07:38.877" v="82"/>
        <pc:sldMkLst>
          <pc:docMk/>
          <pc:sldMk cId="1259641992" sldId="214570708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7:38.877" v="82"/>
              <pc2:cmMkLst xmlns:pc2="http://schemas.microsoft.com/office/powerpoint/2019/9/main/command">
                <pc:docMk/>
                <pc:sldMk cId="1259641992" sldId="2145707085"/>
                <pc2:cmMk id="{F36A5F44-A0D4-4474-8CB9-9CDF34E4B77D}"/>
              </pc2:cmMkLst>
              <pc226:cmRplyChg chg="add">
                <pc226:chgData name="DeSantis, Candice" userId="ebf7425b-4c1c-4725-9788-d1206430aedf" providerId="ADAL" clId="{3FEE0373-D8F1-434A-96FB-3AFB465CE1CD}" dt="2024-07-11T15:07:38.877" v="82"/>
                <pc2:cmRplyMkLst xmlns:pc2="http://schemas.microsoft.com/office/powerpoint/2019/9/main/command">
                  <pc:docMk/>
                  <pc:sldMk cId="1259641992" sldId="2145707085"/>
                  <pc2:cmMk id="{F36A5F44-A0D4-4474-8CB9-9CDF34E4B77D}"/>
                  <pc2:cmRplyMk id="{84DBDDC4-83E0-44A1-87E4-451C97968A81}"/>
                </pc2:cmRplyMkLst>
              </pc226:cmRplyChg>
            </pc226:cmChg>
          </p:ext>
        </pc:extLst>
      </pc:sldChg>
      <pc:sldChg chg="modCm">
        <pc:chgData name="DeSantis, Candice" userId="ebf7425b-4c1c-4725-9788-d1206430aedf" providerId="ADAL" clId="{3FEE0373-D8F1-434A-96FB-3AFB465CE1CD}" dt="2024-07-11T15:07:55.661" v="86"/>
        <pc:sldMkLst>
          <pc:docMk/>
          <pc:sldMk cId="3264525627" sldId="214570708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55.661" v="86"/>
              <pc2:cmMkLst xmlns:pc2="http://schemas.microsoft.com/office/powerpoint/2019/9/main/command">
                <pc:docMk/>
                <pc:sldMk cId="3264525627" sldId="2145707086"/>
                <pc2:cmMk id="{A0254A55-0492-448B-A5ED-634031929658}"/>
              </pc2:cmMkLst>
            </pc226:cmChg>
          </p:ext>
        </pc:extLst>
      </pc:sldChg>
      <pc:sldChg chg="modCm">
        <pc:chgData name="DeSantis, Candice" userId="ebf7425b-4c1c-4725-9788-d1206430aedf" providerId="ADAL" clId="{3FEE0373-D8F1-434A-96FB-3AFB465CE1CD}" dt="2024-07-11T15:08:01.789" v="87"/>
        <pc:sldMkLst>
          <pc:docMk/>
          <pc:sldMk cId="1550026236" sldId="214570708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01.789" v="87"/>
              <pc2:cmMkLst xmlns:pc2="http://schemas.microsoft.com/office/powerpoint/2019/9/main/command">
                <pc:docMk/>
                <pc:sldMk cId="1550026236" sldId="2145707087"/>
                <pc2:cmMk id="{F65AD495-9DF5-48E6-8E41-426CB5E28D41}"/>
              </pc2:cmMkLst>
            </pc226:cmChg>
          </p:ext>
        </pc:extLst>
      </pc:sldChg>
      <pc:sldChg chg="modCm">
        <pc:chgData name="DeSantis, Candice" userId="ebf7425b-4c1c-4725-9788-d1206430aedf" providerId="ADAL" clId="{3FEE0373-D8F1-434A-96FB-3AFB465CE1CD}" dt="2024-07-11T15:06:46.027" v="80"/>
        <pc:sldMkLst>
          <pc:docMk/>
          <pc:sldMk cId="2838241820" sldId="214570709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6:46.027" v="80"/>
              <pc2:cmMkLst xmlns:pc2="http://schemas.microsoft.com/office/powerpoint/2019/9/main/command">
                <pc:docMk/>
                <pc:sldMk cId="2838241820" sldId="2145707093"/>
                <pc2:cmMk id="{4366B945-80C8-405E-A6A3-A9AAC49822DB}"/>
              </pc2:cmMkLst>
              <pc226:cmRplyChg chg="add">
                <pc226:chgData name="DeSantis, Candice" userId="ebf7425b-4c1c-4725-9788-d1206430aedf" providerId="ADAL" clId="{3FEE0373-D8F1-434A-96FB-3AFB465CE1CD}" dt="2024-07-11T15:06:46.027" v="80"/>
                <pc2:cmRplyMkLst xmlns:pc2="http://schemas.microsoft.com/office/powerpoint/2019/9/main/command">
                  <pc:docMk/>
                  <pc:sldMk cId="2838241820" sldId="2145707093"/>
                  <pc2:cmMk id="{4366B945-80C8-405E-A6A3-A9AAC49822DB}"/>
                  <pc2:cmRplyMk id="{9F4006DE-B85B-4F36-922D-F76333E52302}"/>
                </pc2:cmRplyMkLst>
              </pc226:cmRplyChg>
            </pc226:cmChg>
          </p:ext>
        </pc:extLst>
      </pc:sldChg>
      <pc:sldChg chg="modSp mod modCm">
        <pc:chgData name="DeSantis, Candice" userId="ebf7425b-4c1c-4725-9788-d1206430aedf" providerId="ADAL" clId="{3FEE0373-D8F1-434A-96FB-3AFB465CE1CD}" dt="2024-07-11T14:58:33.579" v="35"/>
        <pc:sldMkLst>
          <pc:docMk/>
          <pc:sldMk cId="451036978" sldId="2145707096"/>
        </pc:sldMkLst>
        <pc:spChg chg="mod">
          <ac:chgData name="DeSantis, Candice" userId="ebf7425b-4c1c-4725-9788-d1206430aedf" providerId="ADAL" clId="{3FEE0373-D8F1-434A-96FB-3AFB465CE1CD}" dt="2024-07-11T14:58:19" v="32" actId="20577"/>
          <ac:spMkLst>
            <pc:docMk/>
            <pc:sldMk cId="451036978" sldId="2145707096"/>
            <ac:spMk id="4" creationId="{99DE6283-5174-3171-763D-118BFC467778}"/>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58:30.688" v="34"/>
              <pc2:cmMkLst xmlns:pc2="http://schemas.microsoft.com/office/powerpoint/2019/9/main/command">
                <pc:docMk/>
                <pc:sldMk cId="451036978" sldId="2145707096"/>
                <pc2:cmMk id="{83EA7105-F9ED-440D-8233-95EB8E765A1C}"/>
              </pc2:cmMkLst>
            </pc226:cmChg>
            <pc226:cmChg xmlns:pc226="http://schemas.microsoft.com/office/powerpoint/2022/06/main/command" chg="mod">
              <pc226:chgData name="DeSantis, Candice" userId="ebf7425b-4c1c-4725-9788-d1206430aedf" providerId="ADAL" clId="{3FEE0373-D8F1-434A-96FB-3AFB465CE1CD}" dt="2024-07-11T14:58:33.579" v="35"/>
              <pc2:cmMkLst xmlns:pc2="http://schemas.microsoft.com/office/powerpoint/2019/9/main/command">
                <pc:docMk/>
                <pc:sldMk cId="451036978" sldId="2145707096"/>
                <pc2:cmMk id="{D95844E4-059D-4323-A66B-AF4669F1CABB}"/>
              </pc2:cmMkLst>
              <pc226:cmRplyChg chg="add">
                <pc226:chgData name="DeSantis, Candice" userId="ebf7425b-4c1c-4725-9788-d1206430aedf" providerId="ADAL" clId="{3FEE0373-D8F1-434A-96FB-3AFB465CE1CD}" dt="2024-07-11T14:58:24.408" v="33"/>
                <pc2:cmRplyMkLst xmlns:pc2="http://schemas.microsoft.com/office/powerpoint/2019/9/main/command">
                  <pc:docMk/>
                  <pc:sldMk cId="451036978" sldId="2145707096"/>
                  <pc2:cmMk id="{D95844E4-059D-4323-A66B-AF4669F1CABB}"/>
                  <pc2:cmRplyMk id="{9C8C3B63-1E32-4571-A1F8-5843FD2CB533}"/>
                </pc2:cmRplyMkLst>
              </pc226:cmRplyChg>
            </pc226:cmChg>
          </p:ext>
        </pc:extLst>
      </pc:sldChg>
      <pc:sldChg chg="modCm">
        <pc:chgData name="DeSantis, Candice" userId="ebf7425b-4c1c-4725-9788-d1206430aedf" providerId="ADAL" clId="{3FEE0373-D8F1-434A-96FB-3AFB465CE1CD}" dt="2024-07-11T14:58:53.670" v="37"/>
        <pc:sldMkLst>
          <pc:docMk/>
          <pc:sldMk cId="4010187270" sldId="214570709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58:53.670" v="37"/>
              <pc2:cmMkLst xmlns:pc2="http://schemas.microsoft.com/office/powerpoint/2019/9/main/command">
                <pc:docMk/>
                <pc:sldMk cId="4010187270" sldId="2145707097"/>
                <pc2:cmMk id="{C9337865-965F-4C58-BF51-B77D18D4A4E3}"/>
              </pc2:cmMkLst>
            </pc226:cmChg>
          </p:ext>
        </pc:extLst>
      </pc:sldChg>
      <pc:sldChg chg="modCm">
        <pc:chgData name="DeSantis, Candice" userId="ebf7425b-4c1c-4725-9788-d1206430aedf" providerId="ADAL" clId="{3FEE0373-D8F1-434A-96FB-3AFB465CE1CD}" dt="2024-07-11T15:12:35.435" v="106"/>
        <pc:sldMkLst>
          <pc:docMk/>
          <pc:sldMk cId="4045583481" sldId="214570710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35.435" v="106"/>
              <pc2:cmMkLst xmlns:pc2="http://schemas.microsoft.com/office/powerpoint/2019/9/main/command">
                <pc:docMk/>
                <pc:sldMk cId="4045583481" sldId="2145707107"/>
                <pc2:cmMk id="{F7BB75BC-3C39-4B91-941A-F6D4C78E2C6D}"/>
              </pc2:cmMkLst>
            </pc226:cmChg>
          </p:ext>
        </pc:extLst>
      </pc:sldChg>
      <pc:sldChg chg="modCm">
        <pc:chgData name="DeSantis, Candice" userId="ebf7425b-4c1c-4725-9788-d1206430aedf" providerId="ADAL" clId="{3FEE0373-D8F1-434A-96FB-3AFB465CE1CD}" dt="2024-07-11T14:58:41.947" v="36"/>
        <pc:sldMkLst>
          <pc:docMk/>
          <pc:sldMk cId="2220217122" sldId="214570710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58:41.947" v="36"/>
              <pc2:cmMkLst xmlns:pc2="http://schemas.microsoft.com/office/powerpoint/2019/9/main/command">
                <pc:docMk/>
                <pc:sldMk cId="2220217122" sldId="2145707108"/>
                <pc2:cmMk id="{C9337865-965F-4C58-BF51-B77D18D4A4E3}"/>
              </pc2:cmMkLst>
            </pc226:cmChg>
          </p:ext>
        </pc:extLst>
      </pc:sldChg>
      <pc:sldChg chg="modCm">
        <pc:chgData name="DeSantis, Candice" userId="ebf7425b-4c1c-4725-9788-d1206430aedf" providerId="ADAL" clId="{3FEE0373-D8F1-434A-96FB-3AFB465CE1CD}" dt="2024-07-11T14:59:05.328" v="40"/>
        <pc:sldMkLst>
          <pc:docMk/>
          <pc:sldMk cId="2443193233" sldId="2145707109"/>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4:59:05.328" v="40"/>
              <pc2:cmMkLst xmlns:pc2="http://schemas.microsoft.com/office/powerpoint/2019/9/main/command">
                <pc:docMk/>
                <pc:sldMk cId="2443193233" sldId="2145707109"/>
                <pc2:cmMk id="{70817AB9-668F-460D-8BC1-AEB048485A57}"/>
              </pc2:cmMkLst>
              <pc226:cmRplyChg chg="del">
                <pc226:chgData name="DeSantis, Candice" userId="ebf7425b-4c1c-4725-9788-d1206430aedf" providerId="ADAL" clId="{3FEE0373-D8F1-434A-96FB-3AFB465CE1CD}" dt="2024-07-11T14:59:05.328" v="40"/>
                <pc2:cmRplyMkLst xmlns:pc2="http://schemas.microsoft.com/office/powerpoint/2019/9/main/command">
                  <pc:docMk/>
                  <pc:sldMk cId="2443193233" sldId="2145707109"/>
                  <pc2:cmMk id="{70817AB9-668F-460D-8BC1-AEB048485A57}"/>
                  <pc2:cmRplyMk id="{56747425-867D-4538-A441-AFAA7FAF335C}"/>
                </pc2:cmRplyMkLst>
              </pc226:cmRplyChg>
              <pc226:cmRplyChg chg="del">
                <pc226:chgData name="DeSantis, Candice" userId="ebf7425b-4c1c-4725-9788-d1206430aedf" providerId="ADAL" clId="{3FEE0373-D8F1-434A-96FB-3AFB465CE1CD}" dt="2024-07-11T14:59:03.620" v="39"/>
                <pc2:cmRplyMkLst xmlns:pc2="http://schemas.microsoft.com/office/powerpoint/2019/9/main/command">
                  <pc:docMk/>
                  <pc:sldMk cId="2443193233" sldId="2145707109"/>
                  <pc2:cmMk id="{70817AB9-668F-460D-8BC1-AEB048485A57}"/>
                  <pc2:cmRplyMk id="{13470E99-6541-400E-9CCB-1F63A0D52419}"/>
                </pc2:cmRplyMkLst>
              </pc226:cmRplyChg>
              <pc226:cmRplyChg chg="del">
                <pc226:chgData name="DeSantis, Candice" userId="ebf7425b-4c1c-4725-9788-d1206430aedf" providerId="ADAL" clId="{3FEE0373-D8F1-434A-96FB-3AFB465CE1CD}" dt="2024-07-11T14:59:01.544" v="38"/>
                <pc2:cmRplyMkLst xmlns:pc2="http://schemas.microsoft.com/office/powerpoint/2019/9/main/command">
                  <pc:docMk/>
                  <pc:sldMk cId="2443193233" sldId="2145707109"/>
                  <pc2:cmMk id="{70817AB9-668F-460D-8BC1-AEB048485A57}"/>
                  <pc2:cmRplyMk id="{B8AEA1ED-851B-4481-ABEA-6FFF736380A5}"/>
                </pc2:cmRplyMkLst>
              </pc226:cmRplyChg>
            </pc226:cmChg>
          </p:ext>
        </pc:extLst>
      </pc:sldChg>
      <pc:sldChg chg="modCm">
        <pc:chgData name="DeSantis, Candice" userId="ebf7425b-4c1c-4725-9788-d1206430aedf" providerId="ADAL" clId="{3FEE0373-D8F1-434A-96FB-3AFB465CE1CD}" dt="2024-07-11T14:59:59.867" v="43"/>
        <pc:sldMkLst>
          <pc:docMk/>
          <pc:sldMk cId="2895523577" sldId="2145707110"/>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4:59:59.867" v="43"/>
              <pc2:cmMkLst xmlns:pc2="http://schemas.microsoft.com/office/powerpoint/2019/9/main/command">
                <pc:docMk/>
                <pc:sldMk cId="2895523577" sldId="2145707110"/>
                <pc2:cmMk id="{380A1C21-2368-4DC9-8A6F-9DCD7EAF4218}"/>
              </pc2:cmMkLst>
              <pc226:cmRplyChg chg="del">
                <pc226:chgData name="DeSantis, Candice" userId="ebf7425b-4c1c-4725-9788-d1206430aedf" providerId="ADAL" clId="{3FEE0373-D8F1-434A-96FB-3AFB465CE1CD}" dt="2024-07-11T14:59:59.867" v="43"/>
                <pc2:cmRplyMkLst xmlns:pc2="http://schemas.microsoft.com/office/powerpoint/2019/9/main/command">
                  <pc:docMk/>
                  <pc:sldMk cId="2895523577" sldId="2145707110"/>
                  <pc2:cmMk id="{380A1C21-2368-4DC9-8A6F-9DCD7EAF4218}"/>
                  <pc2:cmRplyMk id="{5B1A0003-2348-497A-9BBD-BEA4998B70DA}"/>
                </pc2:cmRplyMkLst>
              </pc226:cmRplyChg>
              <pc226:cmRplyChg chg="del">
                <pc226:chgData name="DeSantis, Candice" userId="ebf7425b-4c1c-4725-9788-d1206430aedf" providerId="ADAL" clId="{3FEE0373-D8F1-434A-96FB-3AFB465CE1CD}" dt="2024-07-11T14:59:58.061" v="42"/>
                <pc2:cmRplyMkLst xmlns:pc2="http://schemas.microsoft.com/office/powerpoint/2019/9/main/command">
                  <pc:docMk/>
                  <pc:sldMk cId="2895523577" sldId="2145707110"/>
                  <pc2:cmMk id="{380A1C21-2368-4DC9-8A6F-9DCD7EAF4218}"/>
                  <pc2:cmRplyMk id="{C573F3A5-06D1-4E76-9461-2FE7363D01AA}"/>
                </pc2:cmRplyMkLst>
              </pc226:cmRplyChg>
              <pc226:cmRplyChg chg="del">
                <pc226:chgData name="DeSantis, Candice" userId="ebf7425b-4c1c-4725-9788-d1206430aedf" providerId="ADAL" clId="{3FEE0373-D8F1-434A-96FB-3AFB465CE1CD}" dt="2024-07-11T14:59:55.779" v="41"/>
                <pc2:cmRplyMkLst xmlns:pc2="http://schemas.microsoft.com/office/powerpoint/2019/9/main/command">
                  <pc:docMk/>
                  <pc:sldMk cId="2895523577" sldId="2145707110"/>
                  <pc2:cmMk id="{380A1C21-2368-4DC9-8A6F-9DCD7EAF4218}"/>
                  <pc2:cmRplyMk id="{4DA9FDA5-BE14-4D76-9037-3FC7BDC98F7A}"/>
                </pc2:cmRplyMkLst>
              </pc226:cmRplyChg>
            </pc226:cmChg>
          </p:ext>
        </pc:extLst>
      </pc:sldChg>
      <pc:sldChg chg="addCm modCm">
        <pc:chgData name="DeSantis, Candice" userId="ebf7425b-4c1c-4725-9788-d1206430aedf" providerId="ADAL" clId="{3FEE0373-D8F1-434A-96FB-3AFB465CE1CD}" dt="2024-07-11T15:03:04.632" v="45"/>
        <pc:sldMkLst>
          <pc:docMk/>
          <pc:sldMk cId="1463470151" sldId="214570711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2:58.552" v="44"/>
              <pc2:cmMkLst xmlns:pc2="http://schemas.microsoft.com/office/powerpoint/2019/9/main/command">
                <pc:docMk/>
                <pc:sldMk cId="1463470151" sldId="2145707111"/>
                <pc2:cmMk id="{6832B135-C9A4-485D-B4A4-850C399D165C}"/>
              </pc2:cmMkLst>
            </pc226:cmChg>
            <pc226:cmChg xmlns:pc226="http://schemas.microsoft.com/office/powerpoint/2022/06/main/command" chg="add">
              <pc226:chgData name="DeSantis, Candice" userId="ebf7425b-4c1c-4725-9788-d1206430aedf" providerId="ADAL" clId="{3FEE0373-D8F1-434A-96FB-3AFB465CE1CD}" dt="2024-07-11T15:03:04.632" v="45"/>
              <pc2:cmMkLst xmlns:pc2="http://schemas.microsoft.com/office/powerpoint/2019/9/main/command">
                <pc:docMk/>
                <pc:sldMk cId="1463470151" sldId="2145707111"/>
                <pc2:cmMk id="{81B0ABE7-030D-4488-9483-CC653D91272D}"/>
              </pc2:cmMkLst>
            </pc226:cmChg>
          </p:ext>
        </pc:extLst>
      </pc:sldChg>
      <pc:sldChg chg="addCm modCm">
        <pc:chgData name="DeSantis, Candice" userId="ebf7425b-4c1c-4725-9788-d1206430aedf" providerId="ADAL" clId="{3FEE0373-D8F1-434A-96FB-3AFB465CE1CD}" dt="2024-07-11T15:03:15.056" v="47"/>
        <pc:sldMkLst>
          <pc:docMk/>
          <pc:sldMk cId="3576388136" sldId="214570711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3:15.056" v="47"/>
              <pc2:cmMkLst xmlns:pc2="http://schemas.microsoft.com/office/powerpoint/2019/9/main/command">
                <pc:docMk/>
                <pc:sldMk cId="3576388136" sldId="2145707112"/>
                <pc2:cmMk id="{F15BAA0F-3132-4636-8631-8AA2A2B8E028}"/>
              </pc2:cmMkLst>
            </pc226:cmChg>
            <pc226:cmChg xmlns:pc226="http://schemas.microsoft.com/office/powerpoint/2022/06/main/command" chg="add">
              <pc226:chgData name="DeSantis, Candice" userId="ebf7425b-4c1c-4725-9788-d1206430aedf" providerId="ADAL" clId="{3FEE0373-D8F1-434A-96FB-3AFB465CE1CD}" dt="2024-07-11T15:03:12.868" v="46"/>
              <pc2:cmMkLst xmlns:pc2="http://schemas.microsoft.com/office/powerpoint/2019/9/main/command">
                <pc:docMk/>
                <pc:sldMk cId="3576388136" sldId="2145707112"/>
                <pc2:cmMk id="{05C3E053-CCC3-4EA4-A511-FAFE4D10E489}"/>
              </pc2:cmMkLst>
            </pc226:cmChg>
          </p:ext>
        </pc:extLst>
      </pc:sldChg>
      <pc:sldChg chg="modCm">
        <pc:chgData name="DeSantis, Candice" userId="ebf7425b-4c1c-4725-9788-d1206430aedf" providerId="ADAL" clId="{3FEE0373-D8F1-434A-96FB-3AFB465CE1CD}" dt="2024-07-11T15:03:40.633" v="50"/>
        <pc:sldMkLst>
          <pc:docMk/>
          <pc:sldMk cId="3045601234" sldId="214570711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3:40.633" v="50"/>
              <pc2:cmMkLst xmlns:pc2="http://schemas.microsoft.com/office/powerpoint/2019/9/main/command">
                <pc:docMk/>
                <pc:sldMk cId="3045601234" sldId="2145707113"/>
                <pc2:cmMk id="{B1E3F0FC-D7F0-4D68-BCEC-BD4F26F123BF}"/>
              </pc2:cmMkLst>
              <pc226:cmRplyChg chg="del">
                <pc226:chgData name="DeSantis, Candice" userId="ebf7425b-4c1c-4725-9788-d1206430aedf" providerId="ADAL" clId="{3FEE0373-D8F1-434A-96FB-3AFB465CE1CD}" dt="2024-07-11T15:03:40.633" v="50"/>
                <pc2:cmRplyMkLst xmlns:pc2="http://schemas.microsoft.com/office/powerpoint/2019/9/main/command">
                  <pc:docMk/>
                  <pc:sldMk cId="3045601234" sldId="2145707113"/>
                  <pc2:cmMk id="{B1E3F0FC-D7F0-4D68-BCEC-BD4F26F123BF}"/>
                  <pc2:cmRplyMk id="{0C728F04-E0F0-4214-8FA1-3B425B0E83AB}"/>
                </pc2:cmRplyMkLst>
              </pc226:cmRplyChg>
              <pc226:cmRplyChg chg="del">
                <pc226:chgData name="DeSantis, Candice" userId="ebf7425b-4c1c-4725-9788-d1206430aedf" providerId="ADAL" clId="{3FEE0373-D8F1-434A-96FB-3AFB465CE1CD}" dt="2024-07-11T15:03:36.566" v="48"/>
                <pc2:cmRplyMkLst xmlns:pc2="http://schemas.microsoft.com/office/powerpoint/2019/9/main/command">
                  <pc:docMk/>
                  <pc:sldMk cId="3045601234" sldId="2145707113"/>
                  <pc2:cmMk id="{B1E3F0FC-D7F0-4D68-BCEC-BD4F26F123BF}"/>
                  <pc2:cmRplyMk id="{63A97B49-1B64-4C42-8CB2-0744A3A1790C}"/>
                </pc2:cmRplyMkLst>
              </pc226:cmRplyChg>
              <pc226:cmRplyChg chg="del">
                <pc226:chgData name="DeSantis, Candice" userId="ebf7425b-4c1c-4725-9788-d1206430aedf" providerId="ADAL" clId="{3FEE0373-D8F1-434A-96FB-3AFB465CE1CD}" dt="2024-07-11T15:03:38.614" v="49"/>
                <pc2:cmRplyMkLst xmlns:pc2="http://schemas.microsoft.com/office/powerpoint/2019/9/main/command">
                  <pc:docMk/>
                  <pc:sldMk cId="3045601234" sldId="2145707113"/>
                  <pc2:cmMk id="{B1E3F0FC-D7F0-4D68-BCEC-BD4F26F123BF}"/>
                  <pc2:cmRplyMk id="{E3BCD482-6C15-416A-B526-72D4A425A946}"/>
                </pc2:cmRplyMkLst>
              </pc226:cmRplyChg>
            </pc226:cmChg>
          </p:ext>
        </pc:extLst>
      </pc:sldChg>
      <pc:sldChg chg="modCm">
        <pc:chgData name="DeSantis, Candice" userId="ebf7425b-4c1c-4725-9788-d1206430aedf" providerId="ADAL" clId="{3FEE0373-D8F1-434A-96FB-3AFB465CE1CD}" dt="2024-07-11T15:03:50.781" v="53"/>
        <pc:sldMkLst>
          <pc:docMk/>
          <pc:sldMk cId="3748016732" sldId="2145707114"/>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3:50.781" v="53"/>
              <pc2:cmMkLst xmlns:pc2="http://schemas.microsoft.com/office/powerpoint/2019/9/main/command">
                <pc:docMk/>
                <pc:sldMk cId="3748016732" sldId="2145707114"/>
                <pc2:cmMk id="{3235E77D-B9A9-4D6D-A056-9DBB89C46C8F}"/>
              </pc2:cmMkLst>
              <pc226:cmRplyChg chg="del">
                <pc226:chgData name="DeSantis, Candice" userId="ebf7425b-4c1c-4725-9788-d1206430aedf" providerId="ADAL" clId="{3FEE0373-D8F1-434A-96FB-3AFB465CE1CD}" dt="2024-07-11T15:03:47.019" v="51"/>
                <pc2:cmRplyMkLst xmlns:pc2="http://schemas.microsoft.com/office/powerpoint/2019/9/main/command">
                  <pc:docMk/>
                  <pc:sldMk cId="3748016732" sldId="2145707114"/>
                  <pc2:cmMk id="{3235E77D-B9A9-4D6D-A056-9DBB89C46C8F}"/>
                  <pc2:cmRplyMk id="{E42D0ACF-0681-4055-9EE3-FBDB2A39A2F9}"/>
                </pc2:cmRplyMkLst>
              </pc226:cmRplyChg>
              <pc226:cmRplyChg chg="del">
                <pc226:chgData name="DeSantis, Candice" userId="ebf7425b-4c1c-4725-9788-d1206430aedf" providerId="ADAL" clId="{3FEE0373-D8F1-434A-96FB-3AFB465CE1CD}" dt="2024-07-11T15:03:50.781" v="53"/>
                <pc2:cmRplyMkLst xmlns:pc2="http://schemas.microsoft.com/office/powerpoint/2019/9/main/command">
                  <pc:docMk/>
                  <pc:sldMk cId="3748016732" sldId="2145707114"/>
                  <pc2:cmMk id="{3235E77D-B9A9-4D6D-A056-9DBB89C46C8F}"/>
                  <pc2:cmRplyMk id="{6A09A6DF-E1D6-4493-A20B-5911E87D7AC8}"/>
                </pc2:cmRplyMkLst>
              </pc226:cmRplyChg>
              <pc226:cmRplyChg chg="del">
                <pc226:chgData name="DeSantis, Candice" userId="ebf7425b-4c1c-4725-9788-d1206430aedf" providerId="ADAL" clId="{3FEE0373-D8F1-434A-96FB-3AFB465CE1CD}" dt="2024-07-11T15:03:48.979" v="52"/>
                <pc2:cmRplyMkLst xmlns:pc2="http://schemas.microsoft.com/office/powerpoint/2019/9/main/command">
                  <pc:docMk/>
                  <pc:sldMk cId="3748016732" sldId="2145707114"/>
                  <pc2:cmMk id="{3235E77D-B9A9-4D6D-A056-9DBB89C46C8F}"/>
                  <pc2:cmRplyMk id="{97D490E8-7A33-487C-93BB-8E360D12F321}"/>
                </pc2:cmRplyMkLst>
              </pc226:cmRplyChg>
            </pc226:cmChg>
          </p:ext>
        </pc:extLst>
      </pc:sldChg>
      <pc:sldChg chg="addCm delCm modCm">
        <pc:chgData name="DeSantis, Candice" userId="ebf7425b-4c1c-4725-9788-d1206430aedf" providerId="ADAL" clId="{3FEE0373-D8F1-434A-96FB-3AFB465CE1CD}" dt="2024-07-11T15:04:08.844" v="57"/>
        <pc:sldMkLst>
          <pc:docMk/>
          <pc:sldMk cId="3153054554" sldId="2145707115"/>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3FEE0373-D8F1-434A-96FB-3AFB465CE1CD}" dt="2024-07-11T15:03:59.771" v="54"/>
              <pc2:cmMkLst xmlns:pc2="http://schemas.microsoft.com/office/powerpoint/2019/9/main/command">
                <pc:docMk/>
                <pc:sldMk cId="3153054554" sldId="2145707115"/>
                <pc2:cmMk id="{31BDE7AD-E56A-4DF2-9986-F727E96BA291}"/>
              </pc2:cmMkLst>
            </pc226:cmChg>
            <pc226:cmChg xmlns:pc226="http://schemas.microsoft.com/office/powerpoint/2022/06/main/command" chg="add del mod">
              <pc226:chgData name="DeSantis, Candice" userId="ebf7425b-4c1c-4725-9788-d1206430aedf" providerId="ADAL" clId="{3FEE0373-D8F1-434A-96FB-3AFB465CE1CD}" dt="2024-07-11T15:04:08.844" v="57"/>
              <pc2:cmMkLst xmlns:pc2="http://schemas.microsoft.com/office/powerpoint/2019/9/main/command">
                <pc:docMk/>
                <pc:sldMk cId="3153054554" sldId="2145707115"/>
                <pc2:cmMk id="{14267CAF-788F-4089-ADA2-045F0FD0CFE3}"/>
              </pc2:cmMkLst>
            </pc226:cmChg>
          </p:ext>
        </pc:extLst>
      </pc:sldChg>
      <pc:sldChg chg="modCm">
        <pc:chgData name="DeSantis, Candice" userId="ebf7425b-4c1c-4725-9788-d1206430aedf" providerId="ADAL" clId="{3FEE0373-D8F1-434A-96FB-3AFB465CE1CD}" dt="2024-07-11T15:04:18.498" v="60"/>
        <pc:sldMkLst>
          <pc:docMk/>
          <pc:sldMk cId="1523630696" sldId="2145707116"/>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18.498" v="60"/>
              <pc2:cmMkLst xmlns:pc2="http://schemas.microsoft.com/office/powerpoint/2019/9/main/command">
                <pc:docMk/>
                <pc:sldMk cId="1523630696" sldId="2145707116"/>
                <pc2:cmMk id="{AF76F86E-279C-4BEF-9F43-96575AE590A3}"/>
              </pc2:cmMkLst>
              <pc226:cmRplyChg chg="del">
                <pc226:chgData name="DeSantis, Candice" userId="ebf7425b-4c1c-4725-9788-d1206430aedf" providerId="ADAL" clId="{3FEE0373-D8F1-434A-96FB-3AFB465CE1CD}" dt="2024-07-11T15:04:18.498" v="60"/>
                <pc2:cmRplyMkLst xmlns:pc2="http://schemas.microsoft.com/office/powerpoint/2019/9/main/command">
                  <pc:docMk/>
                  <pc:sldMk cId="1523630696" sldId="2145707116"/>
                  <pc2:cmMk id="{AF76F86E-279C-4BEF-9F43-96575AE590A3}"/>
                  <pc2:cmRplyMk id="{0D2FC455-47C4-4F89-9498-D006E660D9E2}"/>
                </pc2:cmRplyMkLst>
              </pc226:cmRplyChg>
              <pc226:cmRplyChg chg="del">
                <pc226:chgData name="DeSantis, Candice" userId="ebf7425b-4c1c-4725-9788-d1206430aedf" providerId="ADAL" clId="{3FEE0373-D8F1-434A-96FB-3AFB465CE1CD}" dt="2024-07-11T15:04:15.335" v="58"/>
                <pc2:cmRplyMkLst xmlns:pc2="http://schemas.microsoft.com/office/powerpoint/2019/9/main/command">
                  <pc:docMk/>
                  <pc:sldMk cId="1523630696" sldId="2145707116"/>
                  <pc2:cmMk id="{AF76F86E-279C-4BEF-9F43-96575AE590A3}"/>
                  <pc2:cmRplyMk id="{3B37487D-F020-443F-A6F9-8B7D086478A9}"/>
                </pc2:cmRplyMkLst>
              </pc226:cmRplyChg>
              <pc226:cmRplyChg chg="del">
                <pc226:chgData name="DeSantis, Candice" userId="ebf7425b-4c1c-4725-9788-d1206430aedf" providerId="ADAL" clId="{3FEE0373-D8F1-434A-96FB-3AFB465CE1CD}" dt="2024-07-11T15:04:16.684" v="59"/>
                <pc2:cmRplyMkLst xmlns:pc2="http://schemas.microsoft.com/office/powerpoint/2019/9/main/command">
                  <pc:docMk/>
                  <pc:sldMk cId="1523630696" sldId="2145707116"/>
                  <pc2:cmMk id="{AF76F86E-279C-4BEF-9F43-96575AE590A3}"/>
                  <pc2:cmRplyMk id="{24EA5BFC-6627-4430-92C0-21D49F544D7C}"/>
                </pc2:cmRplyMkLst>
              </pc226:cmRplyChg>
            </pc226:cmChg>
          </p:ext>
        </pc:extLst>
      </pc:sldChg>
      <pc:sldChg chg="addCm modCm">
        <pc:chgData name="DeSantis, Candice" userId="ebf7425b-4c1c-4725-9788-d1206430aedf" providerId="ADAL" clId="{3FEE0373-D8F1-434A-96FB-3AFB465CE1CD}" dt="2024-07-11T15:04:26.896" v="62"/>
        <pc:sldMkLst>
          <pc:docMk/>
          <pc:sldMk cId="3118519802" sldId="214570711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4:26.896" v="62"/>
              <pc2:cmMkLst xmlns:pc2="http://schemas.microsoft.com/office/powerpoint/2019/9/main/command">
                <pc:docMk/>
                <pc:sldMk cId="3118519802" sldId="2145707117"/>
                <pc2:cmMk id="{3DE9225E-874E-42F8-9710-CBD01165899C}"/>
              </pc2:cmMkLst>
            </pc226:cmChg>
            <pc226:cmChg xmlns:pc226="http://schemas.microsoft.com/office/powerpoint/2022/06/main/command" chg="add">
              <pc226:chgData name="DeSantis, Candice" userId="ebf7425b-4c1c-4725-9788-d1206430aedf" providerId="ADAL" clId="{3FEE0373-D8F1-434A-96FB-3AFB465CE1CD}" dt="2024-07-11T15:04:24.960" v="61"/>
              <pc2:cmMkLst xmlns:pc2="http://schemas.microsoft.com/office/powerpoint/2019/9/main/command">
                <pc:docMk/>
                <pc:sldMk cId="3118519802" sldId="2145707117"/>
                <pc2:cmMk id="{C77D7086-B916-4F25-8E32-6EAB3023E09F}"/>
              </pc2:cmMkLst>
            </pc226:cmChg>
          </p:ext>
        </pc:extLst>
      </pc:sldChg>
      <pc:sldChg chg="modCm">
        <pc:chgData name="DeSantis, Candice" userId="ebf7425b-4c1c-4725-9788-d1206430aedf" providerId="ADAL" clId="{3FEE0373-D8F1-434A-96FB-3AFB465CE1CD}" dt="2024-07-11T15:04:32.032" v="63"/>
        <pc:sldMkLst>
          <pc:docMk/>
          <pc:sldMk cId="4146255686" sldId="214570711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4:32.032" v="63"/>
              <pc2:cmMkLst xmlns:pc2="http://schemas.microsoft.com/office/powerpoint/2019/9/main/command">
                <pc:docMk/>
                <pc:sldMk cId="4146255686" sldId="2145707118"/>
                <pc2:cmMk id="{2EA48485-85D5-4240-8E77-B3FC641EF275}"/>
              </pc2:cmMkLst>
            </pc226:cmChg>
          </p:ext>
        </pc:extLst>
      </pc:sldChg>
      <pc:sldChg chg="modCm">
        <pc:chgData name="DeSantis, Candice" userId="ebf7425b-4c1c-4725-9788-d1206430aedf" providerId="ADAL" clId="{3FEE0373-D8F1-434A-96FB-3AFB465CE1CD}" dt="2024-07-11T15:04:45.983" v="65"/>
        <pc:sldMkLst>
          <pc:docMk/>
          <pc:sldMk cId="2693512145" sldId="2145707121"/>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45.983" v="65"/>
              <pc2:cmMkLst xmlns:pc2="http://schemas.microsoft.com/office/powerpoint/2019/9/main/command">
                <pc:docMk/>
                <pc:sldMk cId="2693512145" sldId="2145707121"/>
                <pc2:cmMk id="{12D240C5-A3FE-4384-AD70-871FB4556832}"/>
              </pc2:cmMkLst>
              <pc226:cmRplyChg chg="del">
                <pc226:chgData name="DeSantis, Candice" userId="ebf7425b-4c1c-4725-9788-d1206430aedf" providerId="ADAL" clId="{3FEE0373-D8F1-434A-96FB-3AFB465CE1CD}" dt="2024-07-11T15:04:44.410" v="64"/>
                <pc2:cmRplyMkLst xmlns:pc2="http://schemas.microsoft.com/office/powerpoint/2019/9/main/command">
                  <pc:docMk/>
                  <pc:sldMk cId="2693512145" sldId="2145707121"/>
                  <pc2:cmMk id="{12D240C5-A3FE-4384-AD70-871FB4556832}"/>
                  <pc2:cmRplyMk id="{A29E1289-503D-4626-B334-EBFF66AFADCA}"/>
                </pc2:cmRplyMkLst>
              </pc226:cmRplyChg>
              <pc226:cmRplyChg chg="del">
                <pc226:chgData name="DeSantis, Candice" userId="ebf7425b-4c1c-4725-9788-d1206430aedf" providerId="ADAL" clId="{3FEE0373-D8F1-434A-96FB-3AFB465CE1CD}" dt="2024-07-11T15:04:45.983" v="65"/>
                <pc2:cmRplyMkLst xmlns:pc2="http://schemas.microsoft.com/office/powerpoint/2019/9/main/command">
                  <pc:docMk/>
                  <pc:sldMk cId="2693512145" sldId="2145707121"/>
                  <pc2:cmMk id="{12D240C5-A3FE-4384-AD70-871FB4556832}"/>
                  <pc2:cmRplyMk id="{5895C8D9-92B6-4D2C-9674-D2F191B16AB5}"/>
                </pc2:cmRplyMkLst>
              </pc226:cmRplyChg>
            </pc226:cmChg>
          </p:ext>
        </pc:extLst>
      </pc:sldChg>
      <pc:sldChg chg="modCm">
        <pc:chgData name="DeSantis, Candice" userId="ebf7425b-4c1c-4725-9788-d1206430aedf" providerId="ADAL" clId="{3FEE0373-D8F1-434A-96FB-3AFB465CE1CD}" dt="2024-07-11T15:04:52.086" v="67"/>
        <pc:sldMkLst>
          <pc:docMk/>
          <pc:sldMk cId="2319468037" sldId="214570712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52.086" v="67"/>
              <pc2:cmMkLst xmlns:pc2="http://schemas.microsoft.com/office/powerpoint/2019/9/main/command">
                <pc:docMk/>
                <pc:sldMk cId="2319468037" sldId="2145707122"/>
                <pc2:cmMk id="{12D240C5-A3FE-4384-AD70-871FB4556832}"/>
              </pc2:cmMkLst>
              <pc226:cmRplyChg chg="del">
                <pc226:chgData name="DeSantis, Candice" userId="ebf7425b-4c1c-4725-9788-d1206430aedf" providerId="ADAL" clId="{3FEE0373-D8F1-434A-96FB-3AFB465CE1CD}" dt="2024-07-11T15:04:50.503" v="66"/>
                <pc2:cmRplyMkLst xmlns:pc2="http://schemas.microsoft.com/office/powerpoint/2019/9/main/command">
                  <pc:docMk/>
                  <pc:sldMk cId="2319468037" sldId="2145707122"/>
                  <pc2:cmMk id="{12D240C5-A3FE-4384-AD70-871FB4556832}"/>
                  <pc2:cmRplyMk id="{A29E1289-503D-4626-B334-EBFF66AFADCA}"/>
                </pc2:cmRplyMkLst>
              </pc226:cmRplyChg>
              <pc226:cmRplyChg chg="del">
                <pc226:chgData name="DeSantis, Candice" userId="ebf7425b-4c1c-4725-9788-d1206430aedf" providerId="ADAL" clId="{3FEE0373-D8F1-434A-96FB-3AFB465CE1CD}" dt="2024-07-11T15:04:52.086" v="67"/>
                <pc2:cmRplyMkLst xmlns:pc2="http://schemas.microsoft.com/office/powerpoint/2019/9/main/command">
                  <pc:docMk/>
                  <pc:sldMk cId="2319468037" sldId="2145707122"/>
                  <pc2:cmMk id="{12D240C5-A3FE-4384-AD70-871FB4556832}"/>
                  <pc2:cmRplyMk id="{5895C8D9-92B6-4D2C-9674-D2F191B16AB5}"/>
                </pc2:cmRplyMkLst>
              </pc226:cmRplyChg>
            </pc226:cmChg>
          </p:ext>
        </pc:extLst>
      </pc:sldChg>
      <pc:sldChg chg="modCm">
        <pc:chgData name="DeSantis, Candice" userId="ebf7425b-4c1c-4725-9788-d1206430aedf" providerId="ADAL" clId="{3FEE0373-D8F1-434A-96FB-3AFB465CE1CD}" dt="2024-07-11T15:04:58.517" v="69"/>
        <pc:sldMkLst>
          <pc:docMk/>
          <pc:sldMk cId="4249376429" sldId="214570712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58.517" v="69"/>
              <pc2:cmMkLst xmlns:pc2="http://schemas.microsoft.com/office/powerpoint/2019/9/main/command">
                <pc:docMk/>
                <pc:sldMk cId="4249376429" sldId="2145707123"/>
                <pc2:cmMk id="{12D240C5-A3FE-4384-AD70-871FB4556832}"/>
              </pc2:cmMkLst>
              <pc226:cmRplyChg chg="del">
                <pc226:chgData name="DeSantis, Candice" userId="ebf7425b-4c1c-4725-9788-d1206430aedf" providerId="ADAL" clId="{3FEE0373-D8F1-434A-96FB-3AFB465CE1CD}" dt="2024-07-11T15:04:56.700" v="68"/>
                <pc2:cmRplyMkLst xmlns:pc2="http://schemas.microsoft.com/office/powerpoint/2019/9/main/command">
                  <pc:docMk/>
                  <pc:sldMk cId="4249376429" sldId="2145707123"/>
                  <pc2:cmMk id="{12D240C5-A3FE-4384-AD70-871FB4556832}"/>
                  <pc2:cmRplyMk id="{A29E1289-503D-4626-B334-EBFF66AFADCA}"/>
                </pc2:cmRplyMkLst>
              </pc226:cmRplyChg>
              <pc226:cmRplyChg chg="del">
                <pc226:chgData name="DeSantis, Candice" userId="ebf7425b-4c1c-4725-9788-d1206430aedf" providerId="ADAL" clId="{3FEE0373-D8F1-434A-96FB-3AFB465CE1CD}" dt="2024-07-11T15:04:58.517" v="69"/>
                <pc2:cmRplyMkLst xmlns:pc2="http://schemas.microsoft.com/office/powerpoint/2019/9/main/command">
                  <pc:docMk/>
                  <pc:sldMk cId="4249376429" sldId="2145707123"/>
                  <pc2:cmMk id="{12D240C5-A3FE-4384-AD70-871FB4556832}"/>
                  <pc2:cmRplyMk id="{5895C8D9-92B6-4D2C-9674-D2F191B16AB5}"/>
                </pc2:cmRplyMkLst>
              </pc226:cmRplyChg>
            </pc226:cmChg>
          </p:ext>
        </pc:extLst>
      </pc:sldChg>
      <pc:sldChg chg="modCm">
        <pc:chgData name="DeSantis, Candice" userId="ebf7425b-4c1c-4725-9788-d1206430aedf" providerId="ADAL" clId="{3FEE0373-D8F1-434A-96FB-3AFB465CE1CD}" dt="2024-07-11T15:05:05.658" v="71"/>
        <pc:sldMkLst>
          <pc:docMk/>
          <pc:sldMk cId="1200931038" sldId="2145707124"/>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5:05.658" v="71"/>
              <pc2:cmMkLst xmlns:pc2="http://schemas.microsoft.com/office/powerpoint/2019/9/main/command">
                <pc:docMk/>
                <pc:sldMk cId="1200931038" sldId="2145707124"/>
                <pc2:cmMk id="{ECB92898-D9EA-4F6A-9363-78D6317E2297}"/>
              </pc2:cmMkLst>
              <pc226:cmRplyChg chg="del">
                <pc226:chgData name="DeSantis, Candice" userId="ebf7425b-4c1c-4725-9788-d1206430aedf" providerId="ADAL" clId="{3FEE0373-D8F1-434A-96FB-3AFB465CE1CD}" dt="2024-07-11T15:05:04.246" v="70"/>
                <pc2:cmRplyMkLst xmlns:pc2="http://schemas.microsoft.com/office/powerpoint/2019/9/main/command">
                  <pc:docMk/>
                  <pc:sldMk cId="1200931038" sldId="2145707124"/>
                  <pc2:cmMk id="{ECB92898-D9EA-4F6A-9363-78D6317E2297}"/>
                  <pc2:cmRplyMk id="{5E46950A-7BFA-49BE-9BE0-EE779A7634B3}"/>
                </pc2:cmRplyMkLst>
              </pc226:cmRplyChg>
              <pc226:cmRplyChg chg="del">
                <pc226:chgData name="DeSantis, Candice" userId="ebf7425b-4c1c-4725-9788-d1206430aedf" providerId="ADAL" clId="{3FEE0373-D8F1-434A-96FB-3AFB465CE1CD}" dt="2024-07-11T15:05:05.658" v="71"/>
                <pc2:cmRplyMkLst xmlns:pc2="http://schemas.microsoft.com/office/powerpoint/2019/9/main/command">
                  <pc:docMk/>
                  <pc:sldMk cId="1200931038" sldId="2145707124"/>
                  <pc2:cmMk id="{ECB92898-D9EA-4F6A-9363-78D6317E2297}"/>
                  <pc2:cmRplyMk id="{D5E405D9-4B96-44C9-8D7E-A08B5FBFDFF5}"/>
                </pc2:cmRplyMkLst>
              </pc226:cmRplyChg>
            </pc226:cmChg>
          </p:ext>
        </pc:extLst>
      </pc:sldChg>
      <pc:sldChg chg="modCm">
        <pc:chgData name="DeSantis, Candice" userId="ebf7425b-4c1c-4725-9788-d1206430aedf" providerId="ADAL" clId="{3FEE0373-D8F1-434A-96FB-3AFB465CE1CD}" dt="2024-07-11T15:05:12.592" v="73"/>
        <pc:sldMkLst>
          <pc:docMk/>
          <pc:sldMk cId="1886563399" sldId="214570712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5:12.592" v="73"/>
              <pc2:cmMkLst xmlns:pc2="http://schemas.microsoft.com/office/powerpoint/2019/9/main/command">
                <pc:docMk/>
                <pc:sldMk cId="1886563399" sldId="2145707125"/>
                <pc2:cmMk id="{2FA06D91-A622-49E2-B735-99DA6DCED4BE}"/>
              </pc2:cmMkLst>
              <pc226:cmRplyChg chg="del">
                <pc226:chgData name="DeSantis, Candice" userId="ebf7425b-4c1c-4725-9788-d1206430aedf" providerId="ADAL" clId="{3FEE0373-D8F1-434A-96FB-3AFB465CE1CD}" dt="2024-07-11T15:05:11.296" v="72"/>
                <pc2:cmRplyMkLst xmlns:pc2="http://schemas.microsoft.com/office/powerpoint/2019/9/main/command">
                  <pc:docMk/>
                  <pc:sldMk cId="1886563399" sldId="2145707125"/>
                  <pc2:cmMk id="{2FA06D91-A622-49E2-B735-99DA6DCED4BE}"/>
                  <pc2:cmRplyMk id="{5E46950A-7BFA-49BE-9BE0-EE779A7634B3}"/>
                </pc2:cmRplyMkLst>
              </pc226:cmRplyChg>
              <pc226:cmRplyChg chg="del">
                <pc226:chgData name="DeSantis, Candice" userId="ebf7425b-4c1c-4725-9788-d1206430aedf" providerId="ADAL" clId="{3FEE0373-D8F1-434A-96FB-3AFB465CE1CD}" dt="2024-07-11T15:05:12.592" v="73"/>
                <pc2:cmRplyMkLst xmlns:pc2="http://schemas.microsoft.com/office/powerpoint/2019/9/main/command">
                  <pc:docMk/>
                  <pc:sldMk cId="1886563399" sldId="2145707125"/>
                  <pc2:cmMk id="{2FA06D91-A622-49E2-B735-99DA6DCED4BE}"/>
                  <pc2:cmRplyMk id="{D5E405D9-4B96-44C9-8D7E-A08B5FBFDFF5}"/>
                </pc2:cmRplyMkLst>
              </pc226:cmRplyChg>
            </pc226:cmChg>
          </p:ext>
        </pc:extLst>
      </pc:sldChg>
      <pc:sldChg chg="modCm">
        <pc:chgData name="DeSantis, Candice" userId="ebf7425b-4c1c-4725-9788-d1206430aedf" providerId="ADAL" clId="{3FEE0373-D8F1-434A-96FB-3AFB465CE1CD}" dt="2024-07-11T15:05:24.504" v="75"/>
        <pc:sldMkLst>
          <pc:docMk/>
          <pc:sldMk cId="702548173" sldId="2145707126"/>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5:24.504" v="75"/>
              <pc2:cmMkLst xmlns:pc2="http://schemas.microsoft.com/office/powerpoint/2019/9/main/command">
                <pc:docMk/>
                <pc:sldMk cId="702548173" sldId="2145707126"/>
                <pc2:cmMk id="{2CCEB229-D3D2-4288-B818-800BD0A59982}"/>
              </pc2:cmMkLst>
              <pc226:cmRplyChg chg="del">
                <pc226:chgData name="DeSantis, Candice" userId="ebf7425b-4c1c-4725-9788-d1206430aedf" providerId="ADAL" clId="{3FEE0373-D8F1-434A-96FB-3AFB465CE1CD}" dt="2024-07-11T15:05:23.109" v="74"/>
                <pc2:cmRplyMkLst xmlns:pc2="http://schemas.microsoft.com/office/powerpoint/2019/9/main/command">
                  <pc:docMk/>
                  <pc:sldMk cId="702548173" sldId="2145707126"/>
                  <pc2:cmMk id="{2CCEB229-D3D2-4288-B818-800BD0A59982}"/>
                  <pc2:cmRplyMk id="{5E46950A-7BFA-49BE-9BE0-EE779A7634B3}"/>
                </pc2:cmRplyMkLst>
              </pc226:cmRplyChg>
              <pc226:cmRplyChg chg="del">
                <pc226:chgData name="DeSantis, Candice" userId="ebf7425b-4c1c-4725-9788-d1206430aedf" providerId="ADAL" clId="{3FEE0373-D8F1-434A-96FB-3AFB465CE1CD}" dt="2024-07-11T15:05:24.504" v="75"/>
                <pc2:cmRplyMkLst xmlns:pc2="http://schemas.microsoft.com/office/powerpoint/2019/9/main/command">
                  <pc:docMk/>
                  <pc:sldMk cId="702548173" sldId="2145707126"/>
                  <pc2:cmMk id="{2CCEB229-D3D2-4288-B818-800BD0A59982}"/>
                  <pc2:cmRplyMk id="{D5E405D9-4B96-44C9-8D7E-A08B5FBFDFF5}"/>
                </pc2:cmRplyMkLst>
              </pc226:cmRplyChg>
            </pc226:cmChg>
          </p:ext>
        </pc:extLst>
      </pc:sldChg>
      <pc:sldChg chg="modCm">
        <pc:chgData name="DeSantis, Candice" userId="ebf7425b-4c1c-4725-9788-d1206430aedf" providerId="ADAL" clId="{3FEE0373-D8F1-434A-96FB-3AFB465CE1CD}" dt="2024-07-11T15:06:14.385" v="78"/>
        <pc:sldMkLst>
          <pc:docMk/>
          <pc:sldMk cId="1561747912" sldId="214570712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6:11.872" v="77"/>
              <pc2:cmMkLst xmlns:pc2="http://schemas.microsoft.com/office/powerpoint/2019/9/main/command">
                <pc:docMk/>
                <pc:sldMk cId="1561747912" sldId="2145707127"/>
                <pc2:cmMk id="{96902901-61FF-4889-AC80-4C3CD9212975}"/>
              </pc2:cmMkLst>
              <pc226:cmRplyChg chg="add">
                <pc226:chgData name="DeSantis, Candice" userId="ebf7425b-4c1c-4725-9788-d1206430aedf" providerId="ADAL" clId="{3FEE0373-D8F1-434A-96FB-3AFB465CE1CD}" dt="2024-07-11T15:06:09.305" v="76"/>
                <pc2:cmRplyMkLst xmlns:pc2="http://schemas.microsoft.com/office/powerpoint/2019/9/main/command">
                  <pc:docMk/>
                  <pc:sldMk cId="1561747912" sldId="2145707127"/>
                  <pc2:cmMk id="{96902901-61FF-4889-AC80-4C3CD9212975}"/>
                  <pc2:cmRplyMk id="{E2E9994B-C56E-4A75-91FA-7087489E0974}"/>
                </pc2:cmRplyMkLst>
              </pc226:cmRplyChg>
            </pc226:cmChg>
            <pc226:cmChg xmlns:pc226="http://schemas.microsoft.com/office/powerpoint/2022/06/main/command" chg="mod">
              <pc226:chgData name="DeSantis, Candice" userId="ebf7425b-4c1c-4725-9788-d1206430aedf" providerId="ADAL" clId="{3FEE0373-D8F1-434A-96FB-3AFB465CE1CD}" dt="2024-07-11T15:06:14.385" v="78"/>
              <pc2:cmMkLst xmlns:pc2="http://schemas.microsoft.com/office/powerpoint/2019/9/main/command">
                <pc:docMk/>
                <pc:sldMk cId="1561747912" sldId="2145707127"/>
                <pc2:cmMk id="{505F3630-DEBC-4FC9-98C0-CA44DEE8832C}"/>
              </pc2:cmMkLst>
            </pc226:cmChg>
          </p:ext>
        </pc:extLst>
      </pc:sldChg>
      <pc:sldChg chg="modCm">
        <pc:chgData name="DeSantis, Candice" userId="ebf7425b-4c1c-4725-9788-d1206430aedf" providerId="ADAL" clId="{3FEE0373-D8F1-434A-96FB-3AFB465CE1CD}" dt="2024-07-11T15:06:20.219" v="79"/>
        <pc:sldMkLst>
          <pc:docMk/>
          <pc:sldMk cId="2890398049" sldId="214570712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6:20.219" v="79"/>
              <pc2:cmMkLst xmlns:pc2="http://schemas.microsoft.com/office/powerpoint/2019/9/main/command">
                <pc:docMk/>
                <pc:sldMk cId="2890398049" sldId="2145707128"/>
                <pc2:cmMk id="{8BFD4589-3BCF-4247-B67E-59CCAC3AA1DA}"/>
              </pc2:cmMkLst>
            </pc226:cmChg>
          </p:ext>
        </pc:extLst>
      </pc:sldChg>
    </pc:docChg>
  </pc:docChgLst>
  <pc:docChgLst>
    <pc:chgData name="Smith, Lynne" userId="S::lynne.smith@tea.texas.gov::d11b1ec5-3ae3-436f-b974-deaa92253d03" providerId="AD" clId="Web-{213A67CE-95C8-4D18-935F-18DF88D185D7}"/>
    <pc:docChg chg="modSld">
      <pc:chgData name="Smith, Lynne" userId="S::lynne.smith@tea.texas.gov::d11b1ec5-3ae3-436f-b974-deaa92253d03" providerId="AD" clId="Web-{213A67CE-95C8-4D18-935F-18DF88D185D7}" dt="2024-07-08T19:48:54.681" v="39" actId="14100"/>
      <pc:docMkLst>
        <pc:docMk/>
      </pc:docMkLst>
      <pc:sldChg chg="addSp modSp">
        <pc:chgData name="Smith, Lynne" userId="S::lynne.smith@tea.texas.gov::d11b1ec5-3ae3-436f-b974-deaa92253d03" providerId="AD" clId="Web-{213A67CE-95C8-4D18-935F-18DF88D185D7}" dt="2024-07-08T19:48:54.681" v="39" actId="14100"/>
        <pc:sldMkLst>
          <pc:docMk/>
          <pc:sldMk cId="1259641992" sldId="2145707085"/>
        </pc:sldMkLst>
        <pc:spChg chg="mod">
          <ac:chgData name="Smith, Lynne" userId="S::lynne.smith@tea.texas.gov::d11b1ec5-3ae3-436f-b974-deaa92253d03" providerId="AD" clId="Web-{213A67CE-95C8-4D18-935F-18DF88D185D7}" dt="2024-07-08T19:48:43.524" v="35" actId="20577"/>
          <ac:spMkLst>
            <pc:docMk/>
            <pc:sldMk cId="1259641992" sldId="2145707085"/>
            <ac:spMk id="4" creationId="{99DE6283-5174-3171-763D-118BFC467778}"/>
          </ac:spMkLst>
        </pc:spChg>
        <pc:picChg chg="add mod">
          <ac:chgData name="Smith, Lynne" userId="S::lynne.smith@tea.texas.gov::d11b1ec5-3ae3-436f-b974-deaa92253d03" providerId="AD" clId="Web-{213A67CE-95C8-4D18-935F-18DF88D185D7}" dt="2024-07-08T19:48:54.681" v="39" actId="14100"/>
          <ac:picMkLst>
            <pc:docMk/>
            <pc:sldMk cId="1259641992" sldId="2145707085"/>
            <ac:picMk id="2" creationId="{E6B59E69-C5AC-CCBE-3756-A99BBB69A8AF}"/>
          </ac:picMkLst>
        </pc:picChg>
      </pc:sldChg>
      <pc:sldChg chg="addSp delSp modSp">
        <pc:chgData name="Smith, Lynne" userId="S::lynne.smith@tea.texas.gov::d11b1ec5-3ae3-436f-b974-deaa92253d03" providerId="AD" clId="Web-{213A67CE-95C8-4D18-935F-18DF88D185D7}" dt="2024-07-08T19:47:11.942" v="33" actId="1076"/>
        <pc:sldMkLst>
          <pc:docMk/>
          <pc:sldMk cId="2838241820" sldId="2145707093"/>
        </pc:sldMkLst>
        <pc:spChg chg="mod">
          <ac:chgData name="Smith, Lynne" userId="S::lynne.smith@tea.texas.gov::d11b1ec5-3ae3-436f-b974-deaa92253d03" providerId="AD" clId="Web-{213A67CE-95C8-4D18-935F-18DF88D185D7}" dt="2024-07-08T19:46:55.942" v="29" actId="20577"/>
          <ac:spMkLst>
            <pc:docMk/>
            <pc:sldMk cId="2838241820" sldId="2145707093"/>
            <ac:spMk id="4" creationId="{99DE6283-5174-3171-763D-118BFC467778}"/>
          </ac:spMkLst>
        </pc:spChg>
        <pc:picChg chg="del">
          <ac:chgData name="Smith, Lynne" userId="S::lynne.smith@tea.texas.gov::d11b1ec5-3ae3-436f-b974-deaa92253d03" providerId="AD" clId="Web-{213A67CE-95C8-4D18-935F-18DF88D185D7}" dt="2024-07-08T19:44:25.702" v="27"/>
          <ac:picMkLst>
            <pc:docMk/>
            <pc:sldMk cId="2838241820" sldId="2145707093"/>
            <ac:picMk id="2" creationId="{D3513D67-1BBD-1D3B-0612-18CDCA21704D}"/>
          </ac:picMkLst>
        </pc:picChg>
        <pc:picChg chg="add mod">
          <ac:chgData name="Smith, Lynne" userId="S::lynne.smith@tea.texas.gov::d11b1ec5-3ae3-436f-b974-deaa92253d03" providerId="AD" clId="Web-{213A67CE-95C8-4D18-935F-18DF88D185D7}" dt="2024-07-08T19:47:11.942" v="33" actId="1076"/>
          <ac:picMkLst>
            <pc:docMk/>
            <pc:sldMk cId="2838241820" sldId="2145707093"/>
            <ac:picMk id="5" creationId="{DD657397-ADF8-1AD4-CDD9-906EAC5201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43128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417300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9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060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88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73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120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63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0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00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98</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101</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302435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197863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97508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08251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78993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83820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7/18/2024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7/18/2024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7/18/2024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7/18/2024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7/18/2024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7/18/2024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7/18/2024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8" Type="http://schemas.openxmlformats.org/officeDocument/2006/relationships/hyperlink" Target="https://tea.texas.gov/finance-and-grants/financial-compliance/financial-accountability-system-resource-guide" TargetMode="External"/><Relationship Id="rId3" Type="http://schemas.openxmlformats.org/officeDocument/2006/relationships/hyperlink" Target="https://tealprod.tea.state.tx.us/TWEDSAPI" TargetMode="External"/><Relationship Id="rId7"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SDS/Support" TargetMode="External"/><Relationship Id="rId5" Type="http://schemas.openxmlformats.org/officeDocument/2006/relationships/hyperlink" Target="https://www.texasstudentdatasystem.org/tsds/about/resources#KnownIssues" TargetMode="External"/><Relationship Id="rId4" Type="http://schemas.openxmlformats.org/officeDocument/2006/relationships/hyperlink" Target="https://www.texasstudentdatasystem.org/sites/texasstudentdatasystem.org/files/2024-2025-preliminary-domains_0.pdf" TargetMode="External"/><Relationship Id="rId9" Type="http://schemas.openxmlformats.org/officeDocument/2006/relationships/hyperlink" Target="https://tea.texas.gov/finance-and-grants/financial-compliance/student-attendance-accounting-handbook"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mailto:jessica.snyder@tea.texas.gov"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test-cases_0.pdf"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FALL</a:t>
            </a:r>
            <a:br>
              <a:rPr lang="en-US" sz="4000">
                <a:solidFill>
                  <a:srgbClr val="0D6CB9"/>
                </a:solidFill>
                <a:latin typeface="Calibri"/>
                <a:cs typeface="Calibri"/>
                <a:sym typeface="+mj-lt"/>
              </a:rPr>
            </a:br>
            <a:r>
              <a:rPr lang="en-US" sz="2400" b="1">
                <a:solidFill>
                  <a:srgbClr val="0D6CB9"/>
                </a:solidFill>
              </a:rPr>
              <a:t>July 30-31, 2024 and August 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REPORT UPDATES</a:t>
            </a:r>
            <a:endParaRPr lang="en-US"/>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TEA will add new data element </a:t>
            </a:r>
            <a:r>
              <a:rPr lang="en-US" err="1">
                <a:solidFill>
                  <a:srgbClr val="595959"/>
                </a:solidFill>
              </a:rPr>
              <a:t>DistingLevelAchievementGraduate</a:t>
            </a:r>
            <a:r>
              <a:rPr lang="en-US">
                <a:solidFill>
                  <a:srgbClr val="595959"/>
                </a:solidFill>
              </a:rPr>
              <a:t> (E3089) to the following PEIMS Fall Graduate report:</a:t>
            </a:r>
          </a:p>
          <a:p>
            <a:pPr lvl="1">
              <a:buClr>
                <a:srgbClr val="F16038"/>
              </a:buClr>
            </a:pPr>
            <a:r>
              <a:rPr lang="en-US">
                <a:solidFill>
                  <a:srgbClr val="595959"/>
                </a:solidFill>
              </a:rPr>
              <a:t>PDM1-124-007 Graduate Roster by Graduate Type</a:t>
            </a:r>
          </a:p>
          <a:p>
            <a:pPr>
              <a:buClr>
                <a:srgbClr val="F16038"/>
              </a:buClr>
            </a:pPr>
            <a:endParaRPr lang="en-US">
              <a:solidFill>
                <a:srgbClr val="595959"/>
              </a:solidFill>
            </a:endParaRPr>
          </a:p>
        </p:txBody>
      </p:sp>
    </p:spTree>
    <p:extLst>
      <p:ext uri="{BB962C8B-B14F-4D97-AF65-F5344CB8AC3E}">
        <p14:creationId xmlns:p14="http://schemas.microsoft.com/office/powerpoint/2010/main" val="12516505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83665"/>
            <a:ext cx="11275829" cy="4567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sz="2200">
                <a:solidFill>
                  <a:srgbClr val="595959"/>
                </a:solidFill>
                <a:ea typeface="Calibri"/>
                <a:cs typeface="Calibri"/>
                <a:hlinkClick r:id="rId2"/>
              </a:rPr>
              <a:t>TSDSCustomerSupport@tea.texas.gov</a:t>
            </a:r>
            <a:r>
              <a:rPr lang="en-US" sz="2200">
                <a:solidFill>
                  <a:srgbClr val="595959"/>
                </a:solidFill>
                <a:ea typeface="Calibri"/>
                <a:cs typeface="Calibri"/>
              </a:rPr>
              <a:t> </a:t>
            </a:r>
            <a:endParaRPr lang="en-US" sz="2200">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sz="2200">
                <a:solidFill>
                  <a:srgbClr val="595959"/>
                </a:solidFill>
                <a:hlinkClick r:id="rId3"/>
              </a:rPr>
              <a:t>2024-2025 </a:t>
            </a:r>
            <a:r>
              <a:rPr kumimoji="0" lang="en-US" sz="2200" b="0" i="0" u="none" strike="noStrike" kern="1200" cap="none" spc="0" normalizeH="0" baseline="0" noProof="0">
                <a:ln>
                  <a:noFill/>
                </a:ln>
                <a:solidFill>
                  <a:srgbClr val="595959"/>
                </a:solidFill>
                <a:effectLst/>
                <a:uLnTx/>
                <a:uFillTx/>
                <a:ea typeface="+mn-ea"/>
                <a:cs typeface="+mn-cs"/>
                <a:hlinkClick r:id="rId3"/>
              </a:rPr>
              <a:t>TSDS Web-Enabled Data Standards (TWEDS)</a:t>
            </a:r>
            <a:endParaRPr lang="en-US" sz="2200">
              <a:solidFill>
                <a:srgbClr val="595959"/>
              </a:solidFill>
              <a:hlinkClick r:id="rId4"/>
            </a:endParaRPr>
          </a:p>
          <a:p>
            <a:pPr lvl="1">
              <a:spcBef>
                <a:spcPts val="300"/>
              </a:spcBef>
              <a:buClr>
                <a:srgbClr val="F16038"/>
              </a:buClr>
            </a:pPr>
            <a:r>
              <a:rPr lang="en-US" sz="2200">
                <a:solidFill>
                  <a:srgbClr val="595959"/>
                </a:solidFill>
                <a:ea typeface="Calibri"/>
                <a:cs typeface="Calibri"/>
                <a:hlinkClick r:id="rId5"/>
              </a:rPr>
              <a:t>Known Issues</a:t>
            </a:r>
            <a:endParaRPr lang="en-US" sz="2200">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sz="2200">
                <a:solidFill>
                  <a:srgbClr val="172B4D"/>
                </a:solidFill>
                <a:ea typeface="+mn-lt"/>
                <a:cs typeface="+mn-lt"/>
                <a:hlinkClick r:id="rId6"/>
              </a:rPr>
              <a:t>TSDS Incident Management System (TIMS) Support Application</a:t>
            </a:r>
            <a:endParaRPr lang="en-US" sz="2200">
              <a:solidFill>
                <a:srgbClr val="595959"/>
              </a:solidFill>
              <a:ea typeface="Calibri" panose="020F0502020204030204"/>
              <a:cs typeface="Calibri" panose="020F0502020204030204"/>
            </a:endParaRPr>
          </a:p>
          <a:p>
            <a:pPr lvl="1">
              <a:spcBef>
                <a:spcPts val="300"/>
              </a:spcBef>
              <a:buClr>
                <a:srgbClr val="F16038"/>
              </a:buClr>
            </a:pPr>
            <a:r>
              <a:rPr lang="en-US" sz="2200">
                <a:solidFill>
                  <a:srgbClr val="172B4D"/>
                </a:solidFill>
                <a:ea typeface="+mn-lt"/>
                <a:cs typeface="+mn-lt"/>
                <a:hlinkClick r:id="rId7"/>
              </a:rPr>
              <a:t>TIMS Knowledge Base Article Repository</a:t>
            </a:r>
            <a:endParaRPr lang="en-US" sz="2200">
              <a:solidFill>
                <a:srgbClr val="172B4D"/>
              </a:solidFill>
              <a:ea typeface="+mn-lt"/>
              <a:cs typeface="+mn-lt"/>
            </a:endParaRPr>
          </a:p>
          <a:p>
            <a:pPr>
              <a:spcBef>
                <a:spcPts val="300"/>
              </a:spcBef>
              <a:buClr>
                <a:srgbClr val="F16038"/>
              </a:buClr>
            </a:pPr>
            <a:r>
              <a:rPr lang="en-US">
                <a:solidFill>
                  <a:srgbClr val="595959"/>
                </a:solidFill>
                <a:cs typeface="Calibri"/>
              </a:rPr>
              <a:t>Additional Resources</a:t>
            </a:r>
          </a:p>
          <a:p>
            <a:pPr lvl="1">
              <a:spcBef>
                <a:spcPts val="300"/>
              </a:spcBef>
              <a:buClr>
                <a:srgbClr val="F16038"/>
              </a:buClr>
            </a:pPr>
            <a:r>
              <a:rPr lang="en-US" sz="2200">
                <a:solidFill>
                  <a:srgbClr val="172B4D"/>
                </a:solidFill>
                <a:ea typeface="+mn-lt"/>
                <a:cs typeface="+mn-lt"/>
                <a:hlinkClick r:id="rId8"/>
              </a:rPr>
              <a:t>Financial Accountability System Resource Guide</a:t>
            </a:r>
            <a:endParaRPr lang="en-US" sz="2200">
              <a:solidFill>
                <a:srgbClr val="172B4D"/>
              </a:solidFill>
              <a:ea typeface="+mn-lt"/>
              <a:cs typeface="+mn-lt"/>
            </a:endParaRPr>
          </a:p>
          <a:p>
            <a:pPr lvl="1">
              <a:spcBef>
                <a:spcPts val="300"/>
              </a:spcBef>
              <a:buClr>
                <a:srgbClr val="F16038"/>
              </a:buClr>
            </a:pPr>
            <a:r>
              <a:rPr lang="en-US" sz="2200">
                <a:solidFill>
                  <a:srgbClr val="172B4D"/>
                </a:solidFill>
                <a:ea typeface="+mn-lt"/>
                <a:cs typeface="+mn-lt"/>
                <a:hlinkClick r:id="rId9"/>
              </a:rPr>
              <a:t>Student Attendance Accounting Handbook (SAAH)</a:t>
            </a:r>
            <a:endParaRPr lang="en-US" sz="2200">
              <a:solidFill>
                <a:srgbClr val="172B4D"/>
              </a:solidFill>
              <a:ea typeface="Calibri" panose="020F0502020204030204"/>
              <a:cs typeface="Calibri" panose="020F0502020204030204"/>
            </a:endParaRPr>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4768511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pic>
        <p:nvPicPr>
          <p:cNvPr id="4" name="Picture 3" descr="Visual of rule 40203-0012 and 40203-0025 description">
            <a:extLst>
              <a:ext uri="{FF2B5EF4-FFF2-40B4-BE49-F238E27FC236}">
                <a16:creationId xmlns:a16="http://schemas.microsoft.com/office/drawing/2014/main" id="{CCBE6C92-578A-015F-C4B2-9669DF770E48}"/>
              </a:ext>
            </a:extLst>
          </p:cNvPr>
          <p:cNvPicPr>
            <a:picLocks noChangeAspect="1"/>
          </p:cNvPicPr>
          <p:nvPr/>
        </p:nvPicPr>
        <p:blipFill>
          <a:blip r:embed="rId2"/>
          <a:stretch>
            <a:fillRect/>
          </a:stretch>
        </p:blipFill>
        <p:spPr>
          <a:xfrm>
            <a:off x="1002914" y="1995305"/>
            <a:ext cx="10186169" cy="2867389"/>
          </a:xfrm>
          <a:prstGeom prst="rect">
            <a:avLst/>
          </a:prstGeom>
        </p:spPr>
      </p:pic>
    </p:spTree>
    <p:extLst>
      <p:ext uri="{BB962C8B-B14F-4D97-AF65-F5344CB8AC3E}">
        <p14:creationId xmlns:p14="http://schemas.microsoft.com/office/powerpoint/2010/main" val="1225866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4" name="Picture 3" descr="Visual of rule 40203-0032 and 40203-0034 description">
            <a:extLst>
              <a:ext uri="{FF2B5EF4-FFF2-40B4-BE49-F238E27FC236}">
                <a16:creationId xmlns:a16="http://schemas.microsoft.com/office/drawing/2014/main" id="{CE9E380C-2DF2-8E8C-6CBA-37CA99539C0E}"/>
              </a:ext>
            </a:extLst>
          </p:cNvPr>
          <p:cNvPicPr>
            <a:picLocks noChangeAspect="1"/>
          </p:cNvPicPr>
          <p:nvPr/>
        </p:nvPicPr>
        <p:blipFill>
          <a:blip r:embed="rId2"/>
          <a:stretch>
            <a:fillRect/>
          </a:stretch>
        </p:blipFill>
        <p:spPr>
          <a:xfrm>
            <a:off x="1012540" y="1749603"/>
            <a:ext cx="10166918" cy="3404360"/>
          </a:xfrm>
          <a:prstGeom prst="rect">
            <a:avLst/>
          </a:prstGeom>
        </p:spPr>
      </p:pic>
    </p:spTree>
    <p:extLst>
      <p:ext uri="{BB962C8B-B14F-4D97-AF65-F5344CB8AC3E}">
        <p14:creationId xmlns:p14="http://schemas.microsoft.com/office/powerpoint/2010/main" val="2359742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Clr>
                <a:srgbClr val="F16038"/>
              </a:buClr>
              <a:buNone/>
            </a:pPr>
            <a:endParaRPr lang="en-US">
              <a:solidFill>
                <a:srgbClr val="0D6CB9"/>
              </a:solidFill>
            </a:endParaRPr>
          </a:p>
        </p:txBody>
      </p:sp>
      <p:pic>
        <p:nvPicPr>
          <p:cNvPr id="5" name="Picture 4" descr="Visual of rule 40203-0035 and 40203-0043 description.">
            <a:extLst>
              <a:ext uri="{FF2B5EF4-FFF2-40B4-BE49-F238E27FC236}">
                <a16:creationId xmlns:a16="http://schemas.microsoft.com/office/drawing/2014/main" id="{01A78C7E-0619-F040-2405-CB19756D7E5D}"/>
              </a:ext>
            </a:extLst>
          </p:cNvPr>
          <p:cNvPicPr>
            <a:picLocks noChangeAspect="1"/>
          </p:cNvPicPr>
          <p:nvPr/>
        </p:nvPicPr>
        <p:blipFill>
          <a:blip r:embed="rId2"/>
          <a:stretch>
            <a:fillRect/>
          </a:stretch>
        </p:blipFill>
        <p:spPr>
          <a:xfrm>
            <a:off x="1470660" y="1873054"/>
            <a:ext cx="9590649" cy="3018107"/>
          </a:xfrm>
          <a:prstGeom prst="rect">
            <a:avLst/>
          </a:prstGeom>
        </p:spPr>
      </p:pic>
    </p:spTree>
    <p:extLst>
      <p:ext uri="{BB962C8B-B14F-4D97-AF65-F5344CB8AC3E}">
        <p14:creationId xmlns:p14="http://schemas.microsoft.com/office/powerpoint/2010/main" val="406676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3</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4" name="Picture 3" descr="Visual of rule 48011-0018 and 48011-0020 description&#10;">
            <a:extLst>
              <a:ext uri="{FF2B5EF4-FFF2-40B4-BE49-F238E27FC236}">
                <a16:creationId xmlns:a16="http://schemas.microsoft.com/office/drawing/2014/main" id="{6E3CB588-0FB3-44C0-D04A-FAE7583F7118}"/>
              </a:ext>
            </a:extLst>
          </p:cNvPr>
          <p:cNvPicPr>
            <a:picLocks noChangeAspect="1"/>
          </p:cNvPicPr>
          <p:nvPr/>
        </p:nvPicPr>
        <p:blipFill>
          <a:blip r:embed="rId2"/>
          <a:stretch>
            <a:fillRect/>
          </a:stretch>
        </p:blipFill>
        <p:spPr>
          <a:xfrm>
            <a:off x="1033812" y="1783080"/>
            <a:ext cx="10275871" cy="3344012"/>
          </a:xfrm>
          <a:prstGeom prst="rect">
            <a:avLst/>
          </a:prstGeom>
        </p:spPr>
      </p:pic>
    </p:spTree>
    <p:extLst>
      <p:ext uri="{BB962C8B-B14F-4D97-AF65-F5344CB8AC3E}">
        <p14:creationId xmlns:p14="http://schemas.microsoft.com/office/powerpoint/2010/main" val="326739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4</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5" name="Picture 4" descr="Visual of rule 48011-0028 and 48011-0031 description&#10;">
            <a:extLst>
              <a:ext uri="{FF2B5EF4-FFF2-40B4-BE49-F238E27FC236}">
                <a16:creationId xmlns:a16="http://schemas.microsoft.com/office/drawing/2014/main" id="{68522CF9-EC1A-0014-5A5E-C6063B1A9032}"/>
              </a:ext>
            </a:extLst>
          </p:cNvPr>
          <p:cNvPicPr>
            <a:picLocks noChangeAspect="1"/>
          </p:cNvPicPr>
          <p:nvPr/>
        </p:nvPicPr>
        <p:blipFill>
          <a:blip r:embed="rId2"/>
          <a:stretch>
            <a:fillRect/>
          </a:stretch>
        </p:blipFill>
        <p:spPr>
          <a:xfrm>
            <a:off x="938846" y="1695168"/>
            <a:ext cx="10468476" cy="3513230"/>
          </a:xfrm>
          <a:prstGeom prst="rect">
            <a:avLst/>
          </a:prstGeom>
        </p:spPr>
      </p:pic>
    </p:spTree>
    <p:extLst>
      <p:ext uri="{BB962C8B-B14F-4D97-AF65-F5344CB8AC3E}">
        <p14:creationId xmlns:p14="http://schemas.microsoft.com/office/powerpoint/2010/main" val="295031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504720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30060-0072 and 30090-0106 description&#10;">
            <a:extLst>
              <a:ext uri="{FF2B5EF4-FFF2-40B4-BE49-F238E27FC236}">
                <a16:creationId xmlns:a16="http://schemas.microsoft.com/office/drawing/2014/main" id="{2DA577B5-3108-49C1-BEBA-7A1A6BFD80EF}"/>
              </a:ext>
            </a:extLst>
          </p:cNvPr>
          <p:cNvPicPr>
            <a:picLocks noChangeAspect="1"/>
          </p:cNvPicPr>
          <p:nvPr/>
        </p:nvPicPr>
        <p:blipFill>
          <a:blip r:embed="rId3"/>
          <a:stretch>
            <a:fillRect/>
          </a:stretch>
        </p:blipFill>
        <p:spPr>
          <a:xfrm>
            <a:off x="2376586" y="1511291"/>
            <a:ext cx="7438825" cy="4295850"/>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972151"/>
            <a:ext cx="11275829" cy="45220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pic>
        <p:nvPicPr>
          <p:cNvPr id="4" name="Picture 3" descr="Visual of rule 40100-000c and 40100-0158 description&#10;">
            <a:extLst>
              <a:ext uri="{FF2B5EF4-FFF2-40B4-BE49-F238E27FC236}">
                <a16:creationId xmlns:a16="http://schemas.microsoft.com/office/drawing/2014/main" id="{4238926D-AB3F-0676-6681-1CCC75F95AF6}"/>
              </a:ext>
            </a:extLst>
          </p:cNvPr>
          <p:cNvPicPr>
            <a:picLocks noChangeAspect="1"/>
          </p:cNvPicPr>
          <p:nvPr/>
        </p:nvPicPr>
        <p:blipFill>
          <a:blip r:embed="rId3"/>
          <a:stretch>
            <a:fillRect/>
          </a:stretch>
        </p:blipFill>
        <p:spPr>
          <a:xfrm>
            <a:off x="1547090" y="2127564"/>
            <a:ext cx="9251988" cy="3273456"/>
          </a:xfrm>
          <a:prstGeom prst="rect">
            <a:avLst/>
          </a:prstGeom>
        </p:spPr>
      </p:pic>
    </p:spTree>
    <p:extLst>
      <p:ext uri="{BB962C8B-B14F-4D97-AF65-F5344CB8AC3E}">
        <p14:creationId xmlns:p14="http://schemas.microsoft.com/office/powerpoint/2010/main" val="415284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020278"/>
            <a:ext cx="11275829" cy="447389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190 and 40100-0191 description.">
            <a:extLst>
              <a:ext uri="{FF2B5EF4-FFF2-40B4-BE49-F238E27FC236}">
                <a16:creationId xmlns:a16="http://schemas.microsoft.com/office/drawing/2014/main" id="{14A51C6F-7F8E-1235-B9B2-F71D90C839E8}"/>
              </a:ext>
            </a:extLst>
          </p:cNvPr>
          <p:cNvPicPr>
            <a:picLocks noChangeAspect="1"/>
          </p:cNvPicPr>
          <p:nvPr/>
        </p:nvPicPr>
        <p:blipFill>
          <a:blip r:embed="rId3"/>
          <a:stretch>
            <a:fillRect/>
          </a:stretch>
        </p:blipFill>
        <p:spPr>
          <a:xfrm>
            <a:off x="1915329" y="1713138"/>
            <a:ext cx="8371239" cy="3847359"/>
          </a:xfrm>
          <a:prstGeom prst="rect">
            <a:avLst/>
          </a:prstGeom>
        </p:spPr>
      </p:pic>
    </p:spTree>
    <p:extLst>
      <p:ext uri="{BB962C8B-B14F-4D97-AF65-F5344CB8AC3E}">
        <p14:creationId xmlns:p14="http://schemas.microsoft.com/office/powerpoint/2010/main" val="3501367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08522"/>
            <a:ext cx="11275829" cy="468565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192, 40203-0027 and 40203-0030 description.">
            <a:extLst>
              <a:ext uri="{FF2B5EF4-FFF2-40B4-BE49-F238E27FC236}">
                <a16:creationId xmlns:a16="http://schemas.microsoft.com/office/drawing/2014/main" id="{EBA5A795-A38C-64A5-9881-7F0B2D4E556D}"/>
              </a:ext>
            </a:extLst>
          </p:cNvPr>
          <p:cNvPicPr>
            <a:picLocks noChangeAspect="1"/>
          </p:cNvPicPr>
          <p:nvPr/>
        </p:nvPicPr>
        <p:blipFill>
          <a:blip r:embed="rId3"/>
          <a:stretch>
            <a:fillRect/>
          </a:stretch>
        </p:blipFill>
        <p:spPr>
          <a:xfrm>
            <a:off x="1806472" y="1445264"/>
            <a:ext cx="8737395" cy="4185187"/>
          </a:xfrm>
          <a:prstGeom prst="rect">
            <a:avLst/>
          </a:prstGeom>
        </p:spPr>
      </p:pic>
    </p:spTree>
    <p:extLst>
      <p:ext uri="{BB962C8B-B14F-4D97-AF65-F5344CB8AC3E}">
        <p14:creationId xmlns:p14="http://schemas.microsoft.com/office/powerpoint/2010/main" val="272053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FALL</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83212" cy="5009897"/>
          </a:xfrm>
        </p:spPr>
        <p:txBody>
          <a:bodyPr lIns="91440" tIns="45720" rIns="91440" bIns="45720" anchor="t"/>
          <a:lstStyle/>
          <a:p>
            <a:pPr>
              <a:lnSpc>
                <a:spcPct val="100000"/>
              </a:lnSpc>
              <a:spcBef>
                <a:spcPts val="400"/>
              </a:spcBef>
            </a:pPr>
            <a:r>
              <a:rPr lang="en-US" sz="2000" b="1" dirty="0">
                <a:ea typeface="+mn-lt"/>
                <a:cs typeface="+mn-lt"/>
              </a:rPr>
              <a:t>PROGRAM AREA</a:t>
            </a:r>
            <a:endParaRPr lang="en-US" sz="900" dirty="0">
              <a:cs typeface="Calibri"/>
            </a:endParaRPr>
          </a:p>
          <a:p>
            <a:pPr>
              <a:lnSpc>
                <a:spcPct val="100000"/>
              </a:lnSpc>
              <a:spcBef>
                <a:spcPts val="400"/>
              </a:spcBef>
            </a:pPr>
            <a:r>
              <a:rPr lang="en-US" sz="2000" b="1" dirty="0">
                <a:ea typeface="+mn-lt"/>
                <a:cs typeface="+mn-lt"/>
              </a:rPr>
              <a:t>2024-2025 SCHOOL YEAR</a:t>
            </a:r>
          </a:p>
          <a:p>
            <a:pPr lvl="1">
              <a:lnSpc>
                <a:spcPct val="100000"/>
              </a:lnSpc>
              <a:spcBef>
                <a:spcPts val="400"/>
              </a:spcBef>
            </a:pPr>
            <a:r>
              <a:rPr lang="en-US" sz="1800" dirty="0">
                <a:ea typeface="+mn-lt"/>
                <a:cs typeface="+mn-lt"/>
              </a:rPr>
              <a:t>Data Governance Updates</a:t>
            </a:r>
          </a:p>
          <a:p>
            <a:pPr lvl="1">
              <a:lnSpc>
                <a:spcPct val="100000"/>
              </a:lnSpc>
              <a:spcBef>
                <a:spcPts val="400"/>
              </a:spcBef>
            </a:pPr>
            <a:r>
              <a:rPr lang="en-US" sz="1800" dirty="0">
                <a:ea typeface="+mn-lt"/>
                <a:cs typeface="+mn-lt"/>
              </a:rPr>
              <a:t>Data Element Updates</a:t>
            </a:r>
          </a:p>
          <a:p>
            <a:pPr lvl="1">
              <a:lnSpc>
                <a:spcPct val="100000"/>
              </a:lnSpc>
              <a:spcBef>
                <a:spcPts val="400"/>
              </a:spcBef>
            </a:pPr>
            <a:r>
              <a:rPr lang="en-US" sz="1800" dirty="0">
                <a:ea typeface="+mn-lt"/>
                <a:cs typeface="+mn-lt"/>
              </a:rPr>
              <a:t>Report Updates</a:t>
            </a:r>
          </a:p>
          <a:p>
            <a:pPr lvl="1">
              <a:lnSpc>
                <a:spcPct val="100000"/>
              </a:lnSpc>
              <a:spcBef>
                <a:spcPts val="400"/>
              </a:spcBef>
            </a:pPr>
            <a:r>
              <a:rPr lang="en-US" sz="1800" dirty="0">
                <a:ea typeface="+mn-lt"/>
                <a:cs typeface="+mn-lt"/>
              </a:rPr>
              <a:t>Business Rule Updates</a:t>
            </a:r>
          </a:p>
          <a:p>
            <a:pPr lvl="1">
              <a:lnSpc>
                <a:spcPct val="100000"/>
              </a:lnSpc>
              <a:spcBef>
                <a:spcPts val="400"/>
              </a:spcBef>
            </a:pPr>
            <a:r>
              <a:rPr lang="en-US" sz="1800" dirty="0">
                <a:ea typeface="+mn-lt"/>
                <a:cs typeface="+mn-lt"/>
              </a:rPr>
              <a:t>TSDS Upgrade Project Updates</a:t>
            </a:r>
          </a:p>
          <a:p>
            <a:pPr lvl="1">
              <a:lnSpc>
                <a:spcPct val="100000"/>
              </a:lnSpc>
              <a:spcBef>
                <a:spcPts val="400"/>
              </a:spcBef>
            </a:pPr>
            <a:r>
              <a:rPr lang="en-US" sz="1800" dirty="0">
                <a:ea typeface="+mn-lt"/>
                <a:cs typeface="+mn-lt"/>
              </a:rPr>
              <a:t>Current Known Issues</a:t>
            </a:r>
          </a:p>
          <a:p>
            <a:pPr>
              <a:lnSpc>
                <a:spcPct val="100000"/>
              </a:lnSpc>
              <a:spcBef>
                <a:spcPts val="400"/>
              </a:spcBef>
            </a:pPr>
            <a:r>
              <a:rPr lang="en-US" sz="2000" b="1" dirty="0">
                <a:ea typeface="+mn-lt"/>
                <a:cs typeface="+mn-lt"/>
              </a:rPr>
              <a:t>CLOSEOUT</a:t>
            </a:r>
          </a:p>
          <a:p>
            <a:pPr lvl="1">
              <a:lnSpc>
                <a:spcPct val="100000"/>
              </a:lnSpc>
              <a:spcBef>
                <a:spcPts val="400"/>
              </a:spcBef>
            </a:pPr>
            <a:r>
              <a:rPr lang="en-US" sz="1800" dirty="0">
                <a:ea typeface="+mn-lt"/>
                <a:cs typeface="+mn-lt"/>
              </a:rPr>
              <a:t>Timeline</a:t>
            </a:r>
          </a:p>
          <a:p>
            <a:pPr lvl="1">
              <a:lnSpc>
                <a:spcPct val="100000"/>
              </a:lnSpc>
              <a:spcBef>
                <a:spcPts val="400"/>
              </a:spcBef>
            </a:pPr>
            <a:r>
              <a:rPr lang="en-US" sz="1800" dirty="0">
                <a:ea typeface="+mn-lt"/>
                <a:cs typeface="+mn-lt"/>
              </a:rPr>
              <a:t>Technical Resources</a:t>
            </a:r>
          </a:p>
          <a:p>
            <a:pPr lvl="1">
              <a:lnSpc>
                <a:spcPct val="100000"/>
              </a:lnSpc>
              <a:spcBef>
                <a:spcPts val="400"/>
              </a:spcBef>
            </a:pPr>
            <a:r>
              <a:rPr lang="en-US" sz="1800" dirty="0">
                <a:ea typeface="+mn-lt"/>
                <a:cs typeface="+mn-lt"/>
              </a:rPr>
              <a:t>Questions</a:t>
            </a: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18586"/>
            <a:ext cx="11275829" cy="437559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the following business rule:</a:t>
            </a:r>
          </a:p>
          <a:p>
            <a:pPr lvl="1">
              <a:buClr>
                <a:srgbClr val="F16038"/>
              </a:buClr>
            </a:pPr>
            <a:r>
              <a:rPr lang="en-US">
                <a:solidFill>
                  <a:srgbClr val="595959"/>
                </a:solidFill>
              </a:rPr>
              <a:t>40203-0042: For the 2023-2024 PEIMS Fall Submission, </a:t>
            </a:r>
            <a:r>
              <a:rPr lang="en-US" err="1">
                <a:solidFill>
                  <a:srgbClr val="595959"/>
                </a:solidFill>
              </a:rPr>
              <a:t>AssociateDegreeIndicator</a:t>
            </a:r>
            <a:r>
              <a:rPr lang="en-US">
                <a:solidFill>
                  <a:srgbClr val="595959"/>
                </a:solidFill>
              </a:rPr>
              <a:t> must be blank/not reported, "0", or "1".</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33374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nvGraphicFramePr>
        <p:xfrm>
          <a:off x="1283587" y="1950129"/>
          <a:ext cx="9624824" cy="2957742"/>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03606">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E0316B (was E0316)</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E0317B (was E0317)</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E3018B (was E0318)</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E0320B (was E0320)</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r h="392356">
                <a:tc>
                  <a:txBody>
                    <a:bodyPr/>
                    <a:lstStyle/>
                    <a:p>
                      <a:r>
                        <a:rPr lang="en-US"/>
                        <a:t>E3010</a:t>
                      </a:r>
                    </a:p>
                  </a:txBody>
                  <a:tcPr/>
                </a:tc>
                <a:tc>
                  <a:txBody>
                    <a:bodyPr/>
                    <a:lstStyle/>
                    <a:p>
                      <a:r>
                        <a:rPr lang="en-US"/>
                        <a:t>N/A</a:t>
                      </a:r>
                    </a:p>
                  </a:txBody>
                  <a:tcPr/>
                </a:tc>
                <a:tc>
                  <a:txBody>
                    <a:bodyPr/>
                    <a:lstStyle/>
                    <a:p>
                      <a:r>
                        <a:rPr lang="en-US" err="1"/>
                        <a:t>BeginDate</a:t>
                      </a:r>
                      <a:endParaRPr lang="en-US"/>
                    </a:p>
                  </a:txBody>
                  <a:tcPr/>
                </a:tc>
                <a:extLst>
                  <a:ext uri="{0D108BD9-81ED-4DB2-BD59-A6C34878D82A}">
                    <a16:rowId xmlns:a16="http://schemas.microsoft.com/office/drawing/2014/main" val="3342469702"/>
                  </a:ext>
                </a:extLst>
              </a:tr>
              <a:tr h="392356">
                <a:tc>
                  <a:txBody>
                    <a:bodyPr/>
                    <a:lstStyle/>
                    <a:p>
                      <a:r>
                        <a:rPr lang="en-US"/>
                        <a:t>E3020</a:t>
                      </a:r>
                    </a:p>
                  </a:txBody>
                  <a:tcPr/>
                </a:tc>
                <a:tc>
                  <a:txBody>
                    <a:bodyPr/>
                    <a:lstStyle/>
                    <a:p>
                      <a:r>
                        <a:rPr lang="en-US"/>
                        <a:t>N/A</a:t>
                      </a:r>
                    </a:p>
                  </a:txBody>
                  <a:tcPr/>
                </a:tc>
                <a:tc>
                  <a:txBody>
                    <a:bodyPr/>
                    <a:lstStyle/>
                    <a:p>
                      <a:r>
                        <a:rPr lang="en-US" err="1"/>
                        <a:t>EndDate</a:t>
                      </a:r>
                      <a:endParaRPr lang="en-US"/>
                    </a:p>
                  </a:txBody>
                  <a:tcPr/>
                </a:tc>
                <a:extLst>
                  <a:ext uri="{0D108BD9-81ED-4DB2-BD59-A6C34878D82A}">
                    <a16:rowId xmlns:a16="http://schemas.microsoft.com/office/drawing/2014/main" val="547134554"/>
                  </a:ext>
                </a:extLst>
              </a:tr>
            </a:tbl>
          </a:graphicData>
        </a:graphic>
      </p:graphicFrame>
    </p:spTree>
    <p:extLst>
      <p:ext uri="{BB962C8B-B14F-4D97-AF65-F5344CB8AC3E}">
        <p14:creationId xmlns:p14="http://schemas.microsoft.com/office/powerpoint/2010/main" val="3977803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a:t>
            </a:r>
          </a:p>
        </p:txBody>
      </p:sp>
      <p:sp>
        <p:nvSpPr>
          <p:cNvPr id="4" name="Content Placeholder 3">
            <a:extLst>
              <a:ext uri="{FF2B5EF4-FFF2-40B4-BE49-F238E27FC236}">
                <a16:creationId xmlns:a16="http://schemas.microsoft.com/office/drawing/2014/main" id="{254E4961-E863-7593-E2C2-FDB582B91694}"/>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part 2">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extLst>
              <p:ext uri="{D42A27DB-BD31-4B8C-83A1-F6EECF244321}">
                <p14:modId xmlns:p14="http://schemas.microsoft.com/office/powerpoint/2010/main" val="3573568320"/>
              </p:ext>
            </p:extLst>
          </p:nvPr>
        </p:nvGraphicFramePr>
        <p:xfrm>
          <a:off x="1283587" y="1606653"/>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E0791</a:t>
                      </a:r>
                    </a:p>
                  </a:txBody>
                  <a:tcPr/>
                </a:tc>
                <a:tc>
                  <a:txBody>
                    <a:bodyPr/>
                    <a:lstStyle/>
                    <a:p>
                      <a:r>
                        <a:rPr lang="en-US"/>
                        <a:t>DATE-OF-GRADUATION</a:t>
                      </a:r>
                    </a:p>
                  </a:txBody>
                  <a:tcPr/>
                </a:tc>
                <a:tc>
                  <a:txBody>
                    <a:bodyPr/>
                    <a:lstStyle/>
                    <a:p>
                      <a:r>
                        <a:rPr lang="en-US" err="1"/>
                        <a:t>DiplomaAwardDate</a:t>
                      </a:r>
                      <a:endParaRPr lang="en-US"/>
                    </a:p>
                  </a:txBody>
                  <a:tcPr/>
                </a:tc>
                <a:extLst>
                  <a:ext uri="{0D108BD9-81ED-4DB2-BD59-A6C34878D82A}">
                    <a16:rowId xmlns:a16="http://schemas.microsoft.com/office/drawing/2014/main" val="967701964"/>
                  </a:ext>
                </a:extLst>
              </a:tr>
              <a:tr h="392356">
                <a:tc>
                  <a:txBody>
                    <a:bodyPr/>
                    <a:lstStyle/>
                    <a:p>
                      <a:r>
                        <a:rPr lang="en-US"/>
                        <a:t>E3015 (was E0041)</a:t>
                      </a:r>
                    </a:p>
                  </a:txBody>
                  <a:tcPr/>
                </a:tc>
                <a:tc>
                  <a:txBody>
                    <a:bodyPr/>
                    <a:lstStyle/>
                    <a:p>
                      <a:r>
                        <a:rPr lang="en-US"/>
                        <a:t>PRIMARY-DISABILITY-CODE</a:t>
                      </a:r>
                    </a:p>
                  </a:txBody>
                  <a:tcPr/>
                </a:tc>
                <a:tc>
                  <a:txBody>
                    <a:bodyPr/>
                    <a:lstStyle/>
                    <a:p>
                      <a:r>
                        <a:rPr lang="en-US"/>
                        <a:t>Disability</a:t>
                      </a:r>
                    </a:p>
                  </a:txBody>
                  <a:tcPr/>
                </a:tc>
                <a:extLst>
                  <a:ext uri="{0D108BD9-81ED-4DB2-BD59-A6C34878D82A}">
                    <a16:rowId xmlns:a16="http://schemas.microsoft.com/office/drawing/2014/main" val="2526284025"/>
                  </a:ext>
                </a:extLst>
              </a:tr>
              <a:tr h="392356">
                <a:tc>
                  <a:txBody>
                    <a:bodyPr/>
                    <a:lstStyle/>
                    <a:p>
                      <a:r>
                        <a:rPr lang="en-US"/>
                        <a:t>E3015 (was E0834)</a:t>
                      </a:r>
                    </a:p>
                  </a:txBody>
                  <a:tcPr/>
                </a:tc>
                <a:tc>
                  <a:txBody>
                    <a:bodyPr/>
                    <a:lstStyle/>
                    <a:p>
                      <a:r>
                        <a:rPr lang="en-US"/>
                        <a:t>SECONDARY-DISABILITY-CODE</a:t>
                      </a:r>
                    </a:p>
                  </a:txBody>
                  <a:tcPr/>
                </a:tc>
                <a:tc>
                  <a:txBody>
                    <a:bodyPr/>
                    <a:lstStyle/>
                    <a:p>
                      <a:r>
                        <a:rPr lang="en-US"/>
                        <a:t>Disability</a:t>
                      </a:r>
                    </a:p>
                  </a:txBody>
                  <a:tcPr/>
                </a:tc>
                <a:extLst>
                  <a:ext uri="{0D108BD9-81ED-4DB2-BD59-A6C34878D82A}">
                    <a16:rowId xmlns:a16="http://schemas.microsoft.com/office/drawing/2014/main" val="4164105440"/>
                  </a:ext>
                </a:extLst>
              </a:tr>
              <a:tr h="392356">
                <a:tc>
                  <a:txBody>
                    <a:bodyPr/>
                    <a:lstStyle/>
                    <a:p>
                      <a:r>
                        <a:rPr lang="en-US"/>
                        <a:t>E3015 (was E0835)</a:t>
                      </a:r>
                    </a:p>
                  </a:txBody>
                  <a:tcPr/>
                </a:tc>
                <a:tc>
                  <a:txBody>
                    <a:bodyPr/>
                    <a:lstStyle/>
                    <a:p>
                      <a:r>
                        <a:rPr lang="en-US"/>
                        <a:t>TERTIARY-DISABILITY-CODE</a:t>
                      </a:r>
                    </a:p>
                  </a:txBody>
                  <a:tcPr/>
                </a:tc>
                <a:tc>
                  <a:txBody>
                    <a:bodyPr/>
                    <a:lstStyle/>
                    <a:p>
                      <a:r>
                        <a:rPr lang="en-US"/>
                        <a:t>Disability</a:t>
                      </a:r>
                    </a:p>
                  </a:txBody>
                  <a:tcPr/>
                </a:tc>
                <a:extLst>
                  <a:ext uri="{0D108BD9-81ED-4DB2-BD59-A6C34878D82A}">
                    <a16:rowId xmlns:a16="http://schemas.microsoft.com/office/drawing/2014/main" val="470226411"/>
                  </a:ext>
                </a:extLst>
              </a:tr>
              <a:tr h="392356">
                <a:tc>
                  <a:txBody>
                    <a:bodyPr/>
                    <a:lstStyle/>
                    <a:p>
                      <a:r>
                        <a:rPr lang="en-US"/>
                        <a:t>E1001</a:t>
                      </a:r>
                    </a:p>
                  </a:txBody>
                  <a:tcPr/>
                </a:tc>
                <a:tc>
                  <a:txBody>
                    <a:bodyPr/>
                    <a:lstStyle/>
                    <a:p>
                      <a:r>
                        <a:rPr lang="en-US"/>
                        <a:t>LEAVER-REASON-CODE</a:t>
                      </a:r>
                    </a:p>
                  </a:txBody>
                  <a:tcPr/>
                </a:tc>
                <a:tc>
                  <a:txBody>
                    <a:bodyPr/>
                    <a:lstStyle/>
                    <a:p>
                      <a:r>
                        <a:rPr lang="en-US" err="1"/>
                        <a:t>ExitWithdrawType</a:t>
                      </a:r>
                      <a:endParaRPr lang="en-US"/>
                    </a:p>
                  </a:txBody>
                  <a:tcPr/>
                </a:tc>
                <a:extLst>
                  <a:ext uri="{0D108BD9-81ED-4DB2-BD59-A6C34878D82A}">
                    <a16:rowId xmlns:a16="http://schemas.microsoft.com/office/drawing/2014/main" val="3342469702"/>
                  </a:ext>
                </a:extLst>
              </a:tr>
              <a:tr h="392356">
                <a:tc>
                  <a:txBody>
                    <a:bodyPr/>
                    <a:lstStyle/>
                    <a:p>
                      <a:r>
                        <a:rPr lang="en-US"/>
                        <a:t>E1056</a:t>
                      </a:r>
                    </a:p>
                  </a:txBody>
                  <a:tcPr/>
                </a:tc>
                <a:tc>
                  <a:txBody>
                    <a:bodyPr/>
                    <a:lstStyle/>
                    <a:p>
                      <a:r>
                        <a:rPr lang="en-US"/>
                        <a:t>CLASS-ID-NUMBER</a:t>
                      </a:r>
                    </a:p>
                  </a:txBody>
                  <a:tcPr/>
                </a:tc>
                <a:tc>
                  <a:txBody>
                    <a:bodyPr/>
                    <a:lstStyle/>
                    <a:p>
                      <a:r>
                        <a:rPr lang="en-US" err="1"/>
                        <a:t>SectionIdentifier</a:t>
                      </a:r>
                      <a:endParaRPr lang="en-US"/>
                    </a:p>
                  </a:txBody>
                  <a:tcPr/>
                </a:tc>
                <a:extLst>
                  <a:ext uri="{0D108BD9-81ED-4DB2-BD59-A6C34878D82A}">
                    <a16:rowId xmlns:a16="http://schemas.microsoft.com/office/drawing/2014/main" val="547134554"/>
                  </a:ext>
                </a:extLst>
              </a:tr>
              <a:tr h="392356">
                <a:tc>
                  <a:txBody>
                    <a:bodyPr/>
                    <a:lstStyle/>
                    <a:p>
                      <a:r>
                        <a:rPr lang="en-US"/>
                        <a:t>E1015</a:t>
                      </a:r>
                    </a:p>
                  </a:txBody>
                  <a:tcPr/>
                </a:tc>
                <a:tc>
                  <a:txBody>
                    <a:bodyPr/>
                    <a:lstStyle/>
                    <a:p>
                      <a:r>
                        <a:rPr lang="en-US"/>
                        <a:t>ESC-SSA-STAFF-INDICATOR-CODE</a:t>
                      </a:r>
                    </a:p>
                  </a:txBody>
                  <a:tcPr/>
                </a:tc>
                <a:tc>
                  <a:txBody>
                    <a:bodyPr/>
                    <a:lstStyle/>
                    <a:p>
                      <a:r>
                        <a:rPr lang="en-US" err="1"/>
                        <a:t>SharedServicesArrangementStaff</a:t>
                      </a:r>
                      <a:endParaRPr lang="en-US"/>
                    </a:p>
                  </a:txBody>
                  <a:tcPr/>
                </a:tc>
                <a:extLst>
                  <a:ext uri="{0D108BD9-81ED-4DB2-BD59-A6C34878D82A}">
                    <a16:rowId xmlns:a16="http://schemas.microsoft.com/office/drawing/2014/main" val="833281417"/>
                  </a:ext>
                </a:extLst>
              </a:tr>
            </a:tbl>
          </a:graphicData>
        </a:graphic>
      </p:graphicFrame>
    </p:spTree>
    <p:extLst>
      <p:ext uri="{BB962C8B-B14F-4D97-AF65-F5344CB8AC3E}">
        <p14:creationId xmlns:p14="http://schemas.microsoft.com/office/powerpoint/2010/main" val="2397495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8" name="Content Placeholder 3" descr="Descriptor name changes visual">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C9B1C4FD-6D3A-9B5E-0FC9-B1191E75A56C}"/>
              </a:ext>
            </a:extLst>
          </p:cNvPr>
          <p:cNvGraphicFramePr>
            <a:graphicFrameLocks noGrp="1"/>
          </p:cNvGraphicFramePr>
          <p:nvPr>
            <p:extLst>
              <p:ext uri="{D42A27DB-BD31-4B8C-83A1-F6EECF244321}">
                <p14:modId xmlns:p14="http://schemas.microsoft.com/office/powerpoint/2010/main" val="2832626442"/>
              </p:ext>
            </p:extLst>
          </p:nvPr>
        </p:nvGraphicFramePr>
        <p:xfrm>
          <a:off x="1283585" y="1999009"/>
          <a:ext cx="9624828" cy="2246641"/>
        </p:xfrm>
        <a:graphic>
          <a:graphicData uri="http://schemas.openxmlformats.org/drawingml/2006/table">
            <a:tbl>
              <a:tblPr firstRow="1" bandRow="1">
                <a:tableStyleId>{5C22544A-7EE6-4342-B048-85BDC9FD1C3A}</a:tableStyleId>
              </a:tblPr>
              <a:tblGrid>
                <a:gridCol w="2307340">
                  <a:extLst>
                    <a:ext uri="{9D8B030D-6E8A-4147-A177-3AD203B41FA5}">
                      <a16:colId xmlns:a16="http://schemas.microsoft.com/office/drawing/2014/main" val="4096978940"/>
                    </a:ext>
                  </a:extLst>
                </a:gridCol>
                <a:gridCol w="3495675">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C145B (was C145)</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C146B(was C146)</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C159B (was C159)</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C147B (was C147)</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bl>
          </a:graphicData>
        </a:graphic>
      </p:graphicFrame>
      <p:sp>
        <p:nvSpPr>
          <p:cNvPr id="4" name="Content Placeholder 3">
            <a:extLst>
              <a:ext uri="{FF2B5EF4-FFF2-40B4-BE49-F238E27FC236}">
                <a16:creationId xmlns:a16="http://schemas.microsoft.com/office/drawing/2014/main" id="{92A5516B-ED3E-DCDA-9A98-A91D46A25F82}"/>
              </a:ext>
            </a:extLst>
          </p:cNvPr>
          <p:cNvSpPr txBox="1">
            <a:spLocks/>
          </p:cNvSpPr>
          <p:nvPr/>
        </p:nvSpPr>
        <p:spPr>
          <a:xfrm>
            <a:off x="712380" y="893292"/>
            <a:ext cx="10623762" cy="495369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pPr>
            <a:r>
              <a:rPr lang="en-US" b="1">
                <a:solidFill>
                  <a:schemeClr val="tx1">
                    <a:lumMod val="65000"/>
                    <a:lumOff val="35000"/>
                  </a:schemeClr>
                </a:solidFill>
              </a:rPr>
              <a:t>Descriptor Table Name Changes:</a:t>
            </a:r>
          </a:p>
        </p:txBody>
      </p:sp>
    </p:spTree>
    <p:extLst>
      <p:ext uri="{BB962C8B-B14F-4D97-AF65-F5344CB8AC3E}">
        <p14:creationId xmlns:p14="http://schemas.microsoft.com/office/powerpoint/2010/main" val="1429892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8" name="Content Placeholder 3" descr="Visual of rule 30090-0045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30090-0045 description">
            <a:extLst>
              <a:ext uri="{FF2B5EF4-FFF2-40B4-BE49-F238E27FC236}">
                <a16:creationId xmlns:a16="http://schemas.microsoft.com/office/drawing/2014/main" id="{91147EF3-D389-E54D-4AF9-96E74A552269}"/>
              </a:ext>
            </a:extLst>
          </p:cNvPr>
          <p:cNvPicPr>
            <a:picLocks noChangeAspect="1"/>
          </p:cNvPicPr>
          <p:nvPr/>
        </p:nvPicPr>
        <p:blipFill>
          <a:blip r:embed="rId2"/>
          <a:stretch>
            <a:fillRect/>
          </a:stretch>
        </p:blipFill>
        <p:spPr>
          <a:xfrm>
            <a:off x="1914525" y="2871787"/>
            <a:ext cx="8362950" cy="1114425"/>
          </a:xfrm>
          <a:prstGeom prst="rect">
            <a:avLst/>
          </a:prstGeom>
        </p:spPr>
      </p:pic>
    </p:spTree>
    <p:extLst>
      <p:ext uri="{BB962C8B-B14F-4D97-AF65-F5344CB8AC3E}">
        <p14:creationId xmlns:p14="http://schemas.microsoft.com/office/powerpoint/2010/main" val="3660923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8" name="Content Placeholder 3" descr="Visual of rule 30090-0060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Visual of rule 30090-0060 description">
            <a:extLst>
              <a:ext uri="{FF2B5EF4-FFF2-40B4-BE49-F238E27FC236}">
                <a16:creationId xmlns:a16="http://schemas.microsoft.com/office/drawing/2014/main" id="{8352F923-806A-9F65-50D7-9D795450A99A}"/>
              </a:ext>
            </a:extLst>
          </p:cNvPr>
          <p:cNvPicPr>
            <a:picLocks noChangeAspect="1"/>
          </p:cNvPicPr>
          <p:nvPr/>
        </p:nvPicPr>
        <p:blipFill>
          <a:blip r:embed="rId2"/>
          <a:stretch>
            <a:fillRect/>
          </a:stretch>
        </p:blipFill>
        <p:spPr>
          <a:xfrm>
            <a:off x="1919287" y="2643187"/>
            <a:ext cx="8353425" cy="1571625"/>
          </a:xfrm>
          <a:prstGeom prst="rect">
            <a:avLst/>
          </a:prstGeom>
        </p:spPr>
      </p:pic>
    </p:spTree>
    <p:extLst>
      <p:ext uri="{BB962C8B-B14F-4D97-AF65-F5344CB8AC3E}">
        <p14:creationId xmlns:p14="http://schemas.microsoft.com/office/powerpoint/2010/main" val="1031747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Visual of rule 40110-0067 description">
            <a:extLst>
              <a:ext uri="{FF2B5EF4-FFF2-40B4-BE49-F238E27FC236}">
                <a16:creationId xmlns:a16="http://schemas.microsoft.com/office/drawing/2014/main" id="{05C0294A-16ED-A1A3-ED92-7049259573D1}"/>
              </a:ext>
            </a:extLst>
          </p:cNvPr>
          <p:cNvPicPr>
            <a:picLocks noChangeAspect="1"/>
          </p:cNvPicPr>
          <p:nvPr/>
        </p:nvPicPr>
        <p:blipFill>
          <a:blip r:embed="rId2"/>
          <a:stretch>
            <a:fillRect/>
          </a:stretch>
        </p:blipFill>
        <p:spPr>
          <a:xfrm>
            <a:off x="1909763" y="2643187"/>
            <a:ext cx="8372475" cy="1571625"/>
          </a:xfrm>
          <a:prstGeom prst="rect">
            <a:avLst/>
          </a:prstGeom>
        </p:spPr>
      </p:pic>
    </p:spTree>
    <p:extLst>
      <p:ext uri="{BB962C8B-B14F-4D97-AF65-F5344CB8AC3E}">
        <p14:creationId xmlns:p14="http://schemas.microsoft.com/office/powerpoint/2010/main" val="3790501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61</a:t>
            </a:r>
            <a:endParaRPr lang="en-US" sz="4000" dirty="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Revision: All references to the Function data element have been updated to the following data element name specific to the entity in which they are located: </a:t>
            </a:r>
          </a:p>
          <a:p>
            <a:pPr lvl="2">
              <a:buClr>
                <a:srgbClr val="F16038"/>
              </a:buClr>
            </a:pPr>
            <a:r>
              <a:rPr lang="en-US" err="1">
                <a:solidFill>
                  <a:srgbClr val="595959"/>
                </a:solidFill>
              </a:rPr>
              <a:t>BudgetFunction</a:t>
            </a:r>
            <a:r>
              <a:rPr lang="en-US">
                <a:solidFill>
                  <a:srgbClr val="595959"/>
                </a:solidFill>
              </a:rPr>
              <a:t> – </a:t>
            </a:r>
            <a:r>
              <a:rPr lang="en-US" err="1">
                <a:solidFill>
                  <a:srgbClr val="595959"/>
                </a:solidFill>
              </a:rPr>
              <a:t>BudgetExt</a:t>
            </a:r>
            <a:r>
              <a:rPr lang="en-US">
                <a:solidFill>
                  <a:srgbClr val="595959"/>
                </a:solidFill>
              </a:rPr>
              <a:t> entity</a:t>
            </a:r>
          </a:p>
          <a:p>
            <a:pPr lvl="2">
              <a:buClr>
                <a:srgbClr val="F16038"/>
              </a:buClr>
            </a:pPr>
            <a:r>
              <a:rPr lang="en-US" err="1">
                <a:solidFill>
                  <a:srgbClr val="595959"/>
                </a:solidFill>
              </a:rPr>
              <a:t>PayrollFunction</a:t>
            </a:r>
            <a:r>
              <a:rPr lang="en-US">
                <a:solidFill>
                  <a:srgbClr val="595959"/>
                </a:solidFill>
              </a:rPr>
              <a:t> – </a:t>
            </a:r>
            <a:r>
              <a:rPr lang="en-US" err="1">
                <a:solidFill>
                  <a:srgbClr val="595959"/>
                </a:solidFill>
              </a:rPr>
              <a:t>PayrollExt</a:t>
            </a:r>
            <a:r>
              <a:rPr lang="en-US">
                <a:solidFill>
                  <a:srgbClr val="595959"/>
                </a:solidFill>
              </a:rPr>
              <a:t> entity</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412800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62</a:t>
            </a:r>
            <a:endParaRPr lang="en-US" sz="4000" dirty="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Revision: All references to the Fund data element have been updated to the following data element name specific to the entity in which they are located: </a:t>
            </a:r>
          </a:p>
          <a:p>
            <a:pPr lvl="2">
              <a:buClr>
                <a:srgbClr val="F16038"/>
              </a:buClr>
            </a:pPr>
            <a:r>
              <a:rPr lang="en-US" err="1">
                <a:solidFill>
                  <a:srgbClr val="595959"/>
                </a:solidFill>
              </a:rPr>
              <a:t>BudgetFund</a:t>
            </a:r>
            <a:r>
              <a:rPr lang="en-US">
                <a:solidFill>
                  <a:srgbClr val="595959"/>
                </a:solidFill>
              </a:rPr>
              <a:t> – </a:t>
            </a:r>
            <a:r>
              <a:rPr lang="en-US" err="1">
                <a:solidFill>
                  <a:srgbClr val="595959"/>
                </a:solidFill>
              </a:rPr>
              <a:t>BudgetExt</a:t>
            </a:r>
            <a:r>
              <a:rPr lang="en-US">
                <a:solidFill>
                  <a:srgbClr val="595959"/>
                </a:solidFill>
              </a:rPr>
              <a:t> entity</a:t>
            </a:r>
          </a:p>
          <a:p>
            <a:pPr lvl="2">
              <a:buClr>
                <a:srgbClr val="F16038"/>
              </a:buClr>
            </a:pPr>
            <a:r>
              <a:rPr lang="en-US" err="1">
                <a:solidFill>
                  <a:srgbClr val="595959"/>
                </a:solidFill>
              </a:rPr>
              <a:t>PayrollFund</a:t>
            </a:r>
            <a:r>
              <a:rPr lang="en-US">
                <a:solidFill>
                  <a:srgbClr val="595959"/>
                </a:solidFill>
              </a:rPr>
              <a:t> – </a:t>
            </a:r>
            <a:r>
              <a:rPr lang="en-US" err="1">
                <a:solidFill>
                  <a:srgbClr val="595959"/>
                </a:solidFill>
              </a:rPr>
              <a:t>PayrollExt</a:t>
            </a:r>
            <a:r>
              <a:rPr lang="en-US">
                <a:solidFill>
                  <a:srgbClr val="595959"/>
                </a:solidFill>
              </a:rPr>
              <a:t> entity</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896736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63</a:t>
            </a:r>
            <a:endParaRPr lang="en-US" sz="4000" dirty="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Revision: All references to the Object data element have been updated to the following data element name specific to the entity in which they are located: </a:t>
            </a:r>
          </a:p>
          <a:p>
            <a:pPr lvl="2">
              <a:buClr>
                <a:srgbClr val="F16038"/>
              </a:buClr>
            </a:pPr>
            <a:r>
              <a:rPr lang="en-US" err="1">
                <a:solidFill>
                  <a:srgbClr val="595959"/>
                </a:solidFill>
              </a:rPr>
              <a:t>BudgetObject</a:t>
            </a:r>
            <a:r>
              <a:rPr lang="en-US">
                <a:solidFill>
                  <a:srgbClr val="595959"/>
                </a:solidFill>
              </a:rPr>
              <a:t> – BudgetExt entity</a:t>
            </a:r>
          </a:p>
          <a:p>
            <a:pPr lvl="2">
              <a:buClr>
                <a:srgbClr val="F16038"/>
              </a:buClr>
            </a:pPr>
            <a:r>
              <a:rPr lang="en-US">
                <a:solidFill>
                  <a:srgbClr val="595959"/>
                </a:solidFill>
              </a:rPr>
              <a:t>PayrollObject – PayrollExt entity</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24439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Curriculum Standards and Student Support Division</a:t>
            </a:r>
          </a:p>
          <a:p>
            <a:pPr lvl="1">
              <a:buClr>
                <a:srgbClr val="F16038"/>
              </a:buClr>
            </a:pPr>
            <a:r>
              <a:rPr lang="en-US">
                <a:solidFill>
                  <a:schemeClr val="bg2">
                    <a:lumMod val="50000"/>
                  </a:schemeClr>
                </a:solidFill>
              </a:rPr>
              <a:t>Jessica Snyder, Director of Special Projects</a:t>
            </a:r>
          </a:p>
          <a:p>
            <a:pPr lvl="2">
              <a:buClr>
                <a:srgbClr val="F16038"/>
              </a:buClr>
            </a:pPr>
            <a:r>
              <a:rPr lang="en-US">
                <a:solidFill>
                  <a:schemeClr val="bg2">
                    <a:lumMod val="50000"/>
                  </a:schemeClr>
                </a:solidFill>
                <a:hlinkClick r:id="rId2"/>
              </a:rPr>
              <a:t>jessica.snyder@tea.texas.gov</a:t>
            </a: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64</a:t>
            </a:r>
            <a:endParaRPr lang="en-US" sz="4000" dirty="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Revision: All references to the Program Intent data element have been updated to the following data element name specific to the entity in which they are located: </a:t>
            </a:r>
          </a:p>
          <a:p>
            <a:pPr lvl="2">
              <a:buClr>
                <a:srgbClr val="F16038"/>
              </a:buClr>
            </a:pPr>
            <a:r>
              <a:rPr lang="en-US" err="1">
                <a:solidFill>
                  <a:srgbClr val="595959"/>
                </a:solidFill>
              </a:rPr>
              <a:t>BudgetProgramIntent</a:t>
            </a:r>
            <a:r>
              <a:rPr lang="en-US">
                <a:solidFill>
                  <a:srgbClr val="595959"/>
                </a:solidFill>
              </a:rPr>
              <a:t> – BudgetExt entity</a:t>
            </a:r>
          </a:p>
          <a:p>
            <a:pPr lvl="2">
              <a:buClr>
                <a:srgbClr val="F16038"/>
              </a:buClr>
            </a:pPr>
            <a:r>
              <a:rPr lang="en-US" err="1">
                <a:solidFill>
                  <a:srgbClr val="595959"/>
                </a:solidFill>
              </a:rPr>
              <a:t>PayrollProgramIntent</a:t>
            </a:r>
            <a:r>
              <a:rPr lang="en-US">
                <a:solidFill>
                  <a:srgbClr val="595959"/>
                </a:solidFill>
              </a:rPr>
              <a:t> – PayrollExt entity</a:t>
            </a:r>
          </a:p>
          <a:p>
            <a:pPr lvl="2">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39999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55</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lvl="1"/>
            <a:r>
              <a:rPr lang="en-US">
                <a:solidFill>
                  <a:schemeClr val="tx1">
                    <a:lumMod val="65000"/>
                    <a:lumOff val="35000"/>
                  </a:schemeClr>
                </a:solidFill>
              </a:rPr>
              <a:t>Revision: changed severity from Warning to Special Warning</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817F4FCC-3C8E-6DF8-2608-FD2C101D0A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67832" y="2331192"/>
            <a:ext cx="8828811" cy="1044592"/>
          </a:xfrm>
          <a:prstGeom prst="rect">
            <a:avLst/>
          </a:prstGeom>
        </p:spPr>
      </p:pic>
    </p:spTree>
    <p:extLst>
      <p:ext uri="{BB962C8B-B14F-4D97-AF65-F5344CB8AC3E}">
        <p14:creationId xmlns:p14="http://schemas.microsoft.com/office/powerpoint/2010/main" val="451036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AAB7C831-1EB2-EDF7-DC66-A5D9D3B6D5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37719" y="1485838"/>
            <a:ext cx="7836675" cy="3362387"/>
          </a:xfrm>
          <a:prstGeom prst="rect">
            <a:avLst/>
          </a:prstGeom>
        </p:spPr>
      </p:pic>
    </p:spTree>
    <p:extLst>
      <p:ext uri="{BB962C8B-B14F-4D97-AF65-F5344CB8AC3E}">
        <p14:creationId xmlns:p14="http://schemas.microsoft.com/office/powerpoint/2010/main" val="2220217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9BA049F9-C463-A9D1-D931-0BEF76C1AA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30137" y="1873170"/>
            <a:ext cx="6356832" cy="3543626"/>
          </a:xfrm>
          <a:prstGeom prst="rect">
            <a:avLst/>
          </a:prstGeom>
        </p:spPr>
      </p:pic>
    </p:spTree>
    <p:extLst>
      <p:ext uri="{BB962C8B-B14F-4D97-AF65-F5344CB8AC3E}">
        <p14:creationId xmlns:p14="http://schemas.microsoft.com/office/powerpoint/2010/main" val="4010187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9</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lvl="1"/>
            <a:r>
              <a:rPr lang="en-US">
                <a:solidFill>
                  <a:schemeClr val="tx1">
                    <a:lumMod val="65000"/>
                    <a:lumOff val="35000"/>
                  </a:schemeClr>
                </a:solidFill>
              </a:rPr>
              <a:t>The following business rules have been </a:t>
            </a:r>
            <a:r>
              <a:rPr lang="en-US" b="1">
                <a:solidFill>
                  <a:schemeClr val="tx1">
                    <a:lumMod val="65000"/>
                    <a:lumOff val="35000"/>
                  </a:schemeClr>
                </a:solidFill>
              </a:rPr>
              <a:t>added:</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B64281C8-1D27-740A-3438-8F9CE4BB25D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27012" y="1884529"/>
            <a:ext cx="7737975" cy="3287546"/>
          </a:xfrm>
          <a:prstGeom prst="rect">
            <a:avLst/>
          </a:prstGeom>
        </p:spPr>
      </p:pic>
    </p:spTree>
    <p:extLst>
      <p:ext uri="{BB962C8B-B14F-4D97-AF65-F5344CB8AC3E}">
        <p14:creationId xmlns:p14="http://schemas.microsoft.com/office/powerpoint/2010/main" val="2443193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10</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82459A5-4B76-A05B-AF9C-70F3439537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4600" y="1655930"/>
            <a:ext cx="7762800" cy="3420895"/>
          </a:xfrm>
          <a:prstGeom prst="rect">
            <a:avLst/>
          </a:prstGeom>
        </p:spPr>
      </p:pic>
    </p:spTree>
    <p:extLst>
      <p:ext uri="{BB962C8B-B14F-4D97-AF65-F5344CB8AC3E}">
        <p14:creationId xmlns:p14="http://schemas.microsoft.com/office/powerpoint/2010/main" val="2895523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12</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6C922B0A-AA31-9CC0-864C-7EC6546C4D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06330" y="1371421"/>
            <a:ext cx="6779340" cy="4115157"/>
          </a:xfrm>
          <a:prstGeom prst="rect">
            <a:avLst/>
          </a:prstGeom>
        </p:spPr>
      </p:pic>
    </p:spTree>
    <p:extLst>
      <p:ext uri="{BB962C8B-B14F-4D97-AF65-F5344CB8AC3E}">
        <p14:creationId xmlns:p14="http://schemas.microsoft.com/office/powerpoint/2010/main" val="1463470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13</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CD117E13-8CBC-FAF5-903D-E9806228D2D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21417" y="1513888"/>
            <a:ext cx="8349165" cy="3209033"/>
          </a:xfrm>
          <a:prstGeom prst="rect">
            <a:avLst/>
          </a:prstGeom>
        </p:spPr>
      </p:pic>
    </p:spTree>
    <p:extLst>
      <p:ext uri="{BB962C8B-B14F-4D97-AF65-F5344CB8AC3E}">
        <p14:creationId xmlns:p14="http://schemas.microsoft.com/office/powerpoint/2010/main" val="3576388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14</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33DA1D05-CFB9-D25A-FB54-9FAAFC7597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79021" y="1688313"/>
            <a:ext cx="7890479" cy="2600373"/>
          </a:xfrm>
          <a:prstGeom prst="rect">
            <a:avLst/>
          </a:prstGeom>
        </p:spPr>
      </p:pic>
    </p:spTree>
    <p:extLst>
      <p:ext uri="{BB962C8B-B14F-4D97-AF65-F5344CB8AC3E}">
        <p14:creationId xmlns:p14="http://schemas.microsoft.com/office/powerpoint/2010/main" val="3045601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15</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085EF96-F872-0984-7D07-5D1CE95512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09850" y="1397279"/>
            <a:ext cx="6534294" cy="4096898"/>
          </a:xfrm>
          <a:prstGeom prst="rect">
            <a:avLst/>
          </a:prstGeom>
        </p:spPr>
      </p:pic>
    </p:spTree>
    <p:extLst>
      <p:ext uri="{BB962C8B-B14F-4D97-AF65-F5344CB8AC3E}">
        <p14:creationId xmlns:p14="http://schemas.microsoft.com/office/powerpoint/2010/main" val="374801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E4CFD10C-FDC8-6869-6717-B90DC46E32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68805" y="1723920"/>
            <a:ext cx="7454389" cy="2217765"/>
          </a:xfrm>
          <a:prstGeom prst="rect">
            <a:avLst/>
          </a:prstGeom>
        </p:spPr>
      </p:pic>
    </p:spTree>
    <p:extLst>
      <p:ext uri="{BB962C8B-B14F-4D97-AF65-F5344CB8AC3E}">
        <p14:creationId xmlns:p14="http://schemas.microsoft.com/office/powerpoint/2010/main" val="3153054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D0E4100-97E1-DCAF-995C-7E68F4F6E4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85976" y="1655930"/>
            <a:ext cx="7029594" cy="3018357"/>
          </a:xfrm>
          <a:prstGeom prst="rect">
            <a:avLst/>
          </a:prstGeom>
        </p:spPr>
      </p:pic>
    </p:spTree>
    <p:extLst>
      <p:ext uri="{BB962C8B-B14F-4D97-AF65-F5344CB8AC3E}">
        <p14:creationId xmlns:p14="http://schemas.microsoft.com/office/powerpoint/2010/main" val="1523630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18</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ECA8B001-321D-9195-61A9-1E7571AABB3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49184" y="1723669"/>
            <a:ext cx="8092331" cy="2706288"/>
          </a:xfrm>
          <a:prstGeom prst="rect">
            <a:avLst/>
          </a:prstGeom>
        </p:spPr>
      </p:pic>
    </p:spTree>
    <p:extLst>
      <p:ext uri="{BB962C8B-B14F-4D97-AF65-F5344CB8AC3E}">
        <p14:creationId xmlns:p14="http://schemas.microsoft.com/office/powerpoint/2010/main" val="3118519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19</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80C9FA64-B218-4488-6D11-0AA5CC964F2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52650" y="1363823"/>
            <a:ext cx="7251843" cy="3609440"/>
          </a:xfrm>
          <a:prstGeom prst="rect">
            <a:avLst/>
          </a:prstGeom>
        </p:spPr>
      </p:pic>
    </p:spTree>
    <p:extLst>
      <p:ext uri="{BB962C8B-B14F-4D97-AF65-F5344CB8AC3E}">
        <p14:creationId xmlns:p14="http://schemas.microsoft.com/office/powerpoint/2010/main" val="4146255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20</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E888C69-C033-0739-B5F5-79421B1490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75975" y="1526611"/>
            <a:ext cx="6840050" cy="3276717"/>
          </a:xfrm>
          <a:prstGeom prst="rect">
            <a:avLst/>
          </a:prstGeom>
        </p:spPr>
      </p:pic>
    </p:spTree>
    <p:extLst>
      <p:ext uri="{BB962C8B-B14F-4D97-AF65-F5344CB8AC3E}">
        <p14:creationId xmlns:p14="http://schemas.microsoft.com/office/powerpoint/2010/main" val="401759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21</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2F409DD-E8FB-2703-A2AB-38A7D9E5A1B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41243" y="1805699"/>
            <a:ext cx="7170804" cy="2171497"/>
          </a:xfrm>
          <a:prstGeom prst="rect">
            <a:avLst/>
          </a:prstGeom>
        </p:spPr>
      </p:pic>
    </p:spTree>
    <p:extLst>
      <p:ext uri="{BB962C8B-B14F-4D97-AF65-F5344CB8AC3E}">
        <p14:creationId xmlns:p14="http://schemas.microsoft.com/office/powerpoint/2010/main" val="2828228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22</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D05624AD-8ECB-256A-45F9-4D626EC12F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22113" y="1896986"/>
            <a:ext cx="8875821" cy="3225620"/>
          </a:xfrm>
          <a:prstGeom prst="rect">
            <a:avLst/>
          </a:prstGeom>
        </p:spPr>
      </p:pic>
    </p:spTree>
    <p:extLst>
      <p:ext uri="{BB962C8B-B14F-4D97-AF65-F5344CB8AC3E}">
        <p14:creationId xmlns:p14="http://schemas.microsoft.com/office/powerpoint/2010/main" val="2693512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23</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1181B926-35FC-2673-D5C6-916644E1E7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7546" y="1882474"/>
            <a:ext cx="10173430" cy="3093051"/>
          </a:xfrm>
          <a:prstGeom prst="rect">
            <a:avLst/>
          </a:prstGeom>
        </p:spPr>
      </p:pic>
    </p:spTree>
    <p:extLst>
      <p:ext uri="{BB962C8B-B14F-4D97-AF65-F5344CB8AC3E}">
        <p14:creationId xmlns:p14="http://schemas.microsoft.com/office/powerpoint/2010/main" val="2319468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24</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8FCE154F-A554-186A-E593-9E1BD25345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2380" y="1870957"/>
            <a:ext cx="10123204" cy="3116086"/>
          </a:xfrm>
          <a:prstGeom prst="rect">
            <a:avLst/>
          </a:prstGeom>
        </p:spPr>
      </p:pic>
    </p:spTree>
    <p:extLst>
      <p:ext uri="{BB962C8B-B14F-4D97-AF65-F5344CB8AC3E}">
        <p14:creationId xmlns:p14="http://schemas.microsoft.com/office/powerpoint/2010/main" val="4249376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25</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0541718-D1E3-4911-2590-38BDA75FE10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10145" y="2019233"/>
            <a:ext cx="9228231" cy="2819533"/>
          </a:xfrm>
          <a:prstGeom prst="rect">
            <a:avLst/>
          </a:prstGeom>
        </p:spPr>
      </p:pic>
    </p:spTree>
    <p:extLst>
      <p:ext uri="{BB962C8B-B14F-4D97-AF65-F5344CB8AC3E}">
        <p14:creationId xmlns:p14="http://schemas.microsoft.com/office/powerpoint/2010/main" val="1200931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updates to the following since TSDS Spring training:</a:t>
            </a:r>
          </a:p>
          <a:p>
            <a:pPr lvl="1">
              <a:buClr>
                <a:srgbClr val="F16038"/>
              </a:buClr>
            </a:pPr>
            <a:r>
              <a:rPr lang="en-US">
                <a:solidFill>
                  <a:srgbClr val="595959"/>
                </a:solidFill>
              </a:rPr>
              <a:t>Data Elements</a:t>
            </a:r>
          </a:p>
          <a:p>
            <a:pPr lvl="1">
              <a:buClr>
                <a:srgbClr val="F16038"/>
              </a:buClr>
            </a:pPr>
            <a:r>
              <a:rPr lang="en-US">
                <a:solidFill>
                  <a:srgbClr val="595959"/>
                </a:solidFill>
              </a:rPr>
              <a:t>Reports</a:t>
            </a:r>
          </a:p>
          <a:p>
            <a:pPr lvl="1">
              <a:buClr>
                <a:srgbClr val="F16038"/>
              </a:buClr>
            </a:pPr>
            <a:r>
              <a:rPr lang="en-US">
                <a:solidFill>
                  <a:srgbClr val="595959"/>
                </a:solidFill>
              </a:rPr>
              <a:t>Descriptor Tables</a:t>
            </a:r>
          </a:p>
          <a:p>
            <a:pPr lvl="1">
              <a:buClr>
                <a:srgbClr val="F16038"/>
              </a:buClr>
            </a:pPr>
            <a:r>
              <a:rPr lang="en-US">
                <a:solidFill>
                  <a:srgbClr val="595959"/>
                </a:solidFill>
              </a:rPr>
              <a:t>Business Rules</a:t>
            </a:r>
          </a:p>
          <a:p>
            <a:pPr lvl="1">
              <a:buClr>
                <a:srgbClr val="F16038"/>
              </a:buClr>
            </a:pPr>
            <a:endParaRPr lang="en-US">
              <a:solidFill>
                <a:srgbClr val="595959"/>
              </a:solidFill>
            </a:endParaRPr>
          </a:p>
          <a:p>
            <a:pPr marL="0" indent="0">
              <a:buClr>
                <a:srgbClr val="F16038"/>
              </a:buClr>
              <a:buNone/>
            </a:pPr>
            <a:endParaRPr lang="en-US">
              <a:solidFill>
                <a:schemeClr val="bg2">
                  <a:lumMod val="50000"/>
                </a:schemeClr>
              </a:solidFill>
            </a:endParaRPr>
          </a:p>
          <a:p>
            <a:pPr>
              <a:buClr>
                <a:srgbClr val="F16038"/>
              </a:buClr>
            </a:pPr>
            <a:endParaRPr lang="en-US">
              <a:solidFill>
                <a:schemeClr val="bg2">
                  <a:lumMod val="50000"/>
                </a:schemeClr>
              </a:solidFill>
            </a:endParaRPr>
          </a:p>
          <a:p>
            <a:pPr>
              <a:buClr>
                <a:srgbClr val="F16038"/>
              </a:buClr>
            </a:pPr>
            <a:endParaRPr lang="en-US">
              <a:solidFill>
                <a:schemeClr val="bg2">
                  <a:lumMod val="50000"/>
                </a:schemeClr>
              </a:solidFill>
            </a:endParaRPr>
          </a:p>
          <a:p>
            <a:pPr>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71114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B8D0D84-D6EB-8C36-7E58-98D7D47DB2D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38603" y="2039388"/>
            <a:ext cx="8973464" cy="3053722"/>
          </a:xfrm>
          <a:prstGeom prst="rect">
            <a:avLst/>
          </a:prstGeom>
        </p:spPr>
      </p:pic>
    </p:spTree>
    <p:extLst>
      <p:ext uri="{BB962C8B-B14F-4D97-AF65-F5344CB8AC3E}">
        <p14:creationId xmlns:p14="http://schemas.microsoft.com/office/powerpoint/2010/main" val="1886563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5752F12-FB4A-8770-9CDB-83ADBC6D3F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04938" y="1594478"/>
            <a:ext cx="8182123" cy="4120683"/>
          </a:xfrm>
          <a:prstGeom prst="rect">
            <a:avLst/>
          </a:prstGeom>
        </p:spPr>
      </p:pic>
    </p:spTree>
    <p:extLst>
      <p:ext uri="{BB962C8B-B14F-4D97-AF65-F5344CB8AC3E}">
        <p14:creationId xmlns:p14="http://schemas.microsoft.com/office/powerpoint/2010/main" val="702548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28</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937E42FC-1236-80E4-09DD-BF486F12485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73503" y="1655930"/>
            <a:ext cx="7954866" cy="2801770"/>
          </a:xfrm>
          <a:prstGeom prst="rect">
            <a:avLst/>
          </a:prstGeom>
        </p:spPr>
      </p:pic>
    </p:spTree>
    <p:extLst>
      <p:ext uri="{BB962C8B-B14F-4D97-AF65-F5344CB8AC3E}">
        <p14:creationId xmlns:p14="http://schemas.microsoft.com/office/powerpoint/2010/main" val="1561747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29</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Business Rule Changes:</a:t>
            </a:r>
          </a:p>
          <a:p>
            <a:pPr marL="0" indent="0">
              <a:buNone/>
            </a:pPr>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1AD177C-9B3C-3EB6-B978-A835C1CFAFA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72867" y="1655930"/>
            <a:ext cx="7780878" cy="2611270"/>
          </a:xfrm>
          <a:prstGeom prst="rect">
            <a:avLst/>
          </a:prstGeom>
        </p:spPr>
      </p:pic>
    </p:spTree>
    <p:extLst>
      <p:ext uri="{BB962C8B-B14F-4D97-AF65-F5344CB8AC3E}">
        <p14:creationId xmlns:p14="http://schemas.microsoft.com/office/powerpoint/2010/main" val="2890398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30</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99559"/>
          </a:xfrm>
        </p:spPr>
        <p:txBody>
          <a:bodyPr lIns="91440" tIns="45720" rIns="91440" bIns="45720" anchor="t"/>
          <a:lstStyle/>
          <a:p>
            <a:r>
              <a:rPr lang="en-US" b="1">
                <a:solidFill>
                  <a:schemeClr val="accent2"/>
                </a:solidFill>
              </a:rPr>
              <a:t>NEW</a:t>
            </a:r>
            <a:r>
              <a:rPr lang="en-US" b="1">
                <a:solidFill>
                  <a:schemeClr val="tx1">
                    <a:lumMod val="65000"/>
                    <a:lumOff val="35000"/>
                  </a:schemeClr>
                </a:solidFill>
              </a:rPr>
              <a:t> Data Element Changes:</a:t>
            </a:r>
          </a:p>
          <a:p>
            <a:pPr lvl="1"/>
            <a:r>
              <a:rPr lang="en-US">
                <a:solidFill>
                  <a:schemeClr val="tx1">
                    <a:lumMod val="65000"/>
                    <a:lumOff val="35000"/>
                  </a:schemeClr>
                </a:solidFill>
              </a:rPr>
              <a:t>Removed the following data elements from the StaffEducationOrganizationEmploymentAssociation entity:</a:t>
            </a:r>
            <a:endParaRPr lang="en-US">
              <a:solidFill>
                <a:schemeClr val="tx1">
                  <a:lumMod val="65000"/>
                  <a:lumOff val="35000"/>
                </a:schemeClr>
              </a:solidFill>
              <a:cs typeface="Calibri"/>
            </a:endParaRPr>
          </a:p>
          <a:p>
            <a:pPr lvl="2"/>
            <a:r>
              <a:rPr lang="en-US">
                <a:solidFill>
                  <a:schemeClr val="tx1">
                    <a:lumMod val="65000"/>
                    <a:lumOff val="35000"/>
                  </a:schemeClr>
                </a:solidFill>
              </a:rPr>
              <a:t>E0706 </a:t>
            </a:r>
            <a:r>
              <a:rPr lang="en-US" err="1">
                <a:solidFill>
                  <a:schemeClr val="tx1">
                    <a:lumMod val="65000"/>
                    <a:lumOff val="35000"/>
                  </a:schemeClr>
                </a:solidFill>
              </a:rPr>
              <a:t>PercentDayEmployed</a:t>
            </a:r>
            <a:endParaRPr lang="en-US">
              <a:solidFill>
                <a:schemeClr val="tx1">
                  <a:lumMod val="65000"/>
                  <a:lumOff val="35000"/>
                </a:schemeClr>
              </a:solidFill>
            </a:endParaRPr>
          </a:p>
          <a:p>
            <a:pPr lvl="2"/>
            <a:r>
              <a:rPr lang="en-US">
                <a:solidFill>
                  <a:schemeClr val="tx1">
                    <a:lumMod val="65000"/>
                    <a:lumOff val="35000"/>
                  </a:schemeClr>
                </a:solidFill>
              </a:rPr>
              <a:t>E0160 </a:t>
            </a:r>
            <a:r>
              <a:rPr lang="en-US" err="1">
                <a:solidFill>
                  <a:schemeClr val="tx1">
                    <a:lumMod val="65000"/>
                    <a:lumOff val="35000"/>
                  </a:schemeClr>
                </a:solidFill>
              </a:rPr>
              <a:t>NumberDaysEmployed</a:t>
            </a:r>
            <a:r>
              <a:rPr lang="en-US">
                <a:solidFill>
                  <a:schemeClr val="tx1">
                    <a:lumMod val="65000"/>
                    <a:lumOff val="35000"/>
                  </a:schemeClr>
                </a:solidFill>
              </a:rPr>
              <a:t>   </a:t>
            </a:r>
          </a:p>
          <a:p>
            <a:pPr lvl="2"/>
            <a:endParaRPr lang="en-US">
              <a:solidFill>
                <a:schemeClr val="tx1">
                  <a:lumMod val="65000"/>
                  <a:lumOff val="35000"/>
                </a:schemeClr>
              </a:solidFill>
              <a:ea typeface="Calibri"/>
              <a:cs typeface="Calibri"/>
            </a:endParaRPr>
          </a:p>
        </p:txBody>
      </p:sp>
      <p:pic>
        <p:nvPicPr>
          <p:cNvPr id="6" name="Picture 5">
            <a:extLst>
              <a:ext uri="{FF2B5EF4-FFF2-40B4-BE49-F238E27FC236}">
                <a16:creationId xmlns:a16="http://schemas.microsoft.com/office/drawing/2014/main" id="{DF6255BF-D22F-BDC2-DAA4-048273F6E6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12662" y="2690223"/>
            <a:ext cx="6882923" cy="3344395"/>
          </a:xfrm>
          <a:prstGeom prst="rect">
            <a:avLst/>
          </a:prstGeom>
        </p:spPr>
      </p:pic>
    </p:spTree>
    <p:extLst>
      <p:ext uri="{BB962C8B-B14F-4D97-AF65-F5344CB8AC3E}">
        <p14:creationId xmlns:p14="http://schemas.microsoft.com/office/powerpoint/2010/main" val="2838241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31</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Changes:</a:t>
            </a:r>
          </a:p>
          <a:p>
            <a:pPr lvl="1"/>
            <a:r>
              <a:rPr lang="en-US">
                <a:solidFill>
                  <a:schemeClr val="tx1">
                    <a:lumMod val="65000"/>
                    <a:lumOff val="35000"/>
                  </a:schemeClr>
                </a:solidFill>
              </a:rPr>
              <a:t>Removed the following data elements from the StaffSectionAssociation entity:</a:t>
            </a:r>
          </a:p>
          <a:p>
            <a:pPr lvl="2"/>
            <a:r>
              <a:rPr lang="en-US">
                <a:solidFill>
                  <a:schemeClr val="tx1">
                    <a:lumMod val="65000"/>
                    <a:lumOff val="35000"/>
                  </a:schemeClr>
                </a:solidFill>
              </a:rPr>
              <a:t>E3094 </a:t>
            </a:r>
            <a:r>
              <a:rPr lang="en-US" err="1">
                <a:solidFill>
                  <a:schemeClr val="tx1">
                    <a:lumMod val="65000"/>
                    <a:lumOff val="35000"/>
                  </a:schemeClr>
                </a:solidFill>
              </a:rPr>
              <a:t>NumberOfStudentsInClassLastFridayOctober</a:t>
            </a:r>
            <a:r>
              <a:rPr lang="en-US">
                <a:solidFill>
                  <a:schemeClr val="tx1">
                    <a:lumMod val="65000"/>
                    <a:lumOff val="35000"/>
                  </a:schemeClr>
                </a:solidFill>
              </a:rPr>
              <a:t> </a:t>
            </a:r>
          </a:p>
          <a:p>
            <a:pPr lvl="2"/>
            <a:r>
              <a:rPr lang="en-US">
                <a:solidFill>
                  <a:schemeClr val="tx1">
                    <a:lumMod val="65000"/>
                    <a:lumOff val="35000"/>
                  </a:schemeClr>
                </a:solidFill>
              </a:rPr>
              <a:t>E3092 </a:t>
            </a:r>
            <a:r>
              <a:rPr lang="en-US" err="1">
                <a:solidFill>
                  <a:schemeClr val="tx1">
                    <a:lumMod val="65000"/>
                    <a:lumOff val="35000"/>
                  </a:schemeClr>
                </a:solidFill>
              </a:rPr>
              <a:t>ClassroomPositionBeginDate</a:t>
            </a:r>
            <a:endParaRPr lang="en-US">
              <a:solidFill>
                <a:schemeClr val="tx1">
                  <a:lumMod val="65000"/>
                  <a:lumOff val="35000"/>
                </a:schemeClr>
              </a:solidFill>
            </a:endParaRPr>
          </a:p>
          <a:p>
            <a:pPr lvl="2"/>
            <a:r>
              <a:rPr lang="en-US">
                <a:solidFill>
                  <a:schemeClr val="tx1">
                    <a:lumMod val="65000"/>
                    <a:lumOff val="35000"/>
                  </a:schemeClr>
                </a:solidFill>
              </a:rPr>
              <a:t>E3093 </a:t>
            </a:r>
            <a:r>
              <a:rPr lang="en-US" err="1">
                <a:solidFill>
                  <a:schemeClr val="tx1">
                    <a:lumMod val="65000"/>
                    <a:lumOff val="35000"/>
                  </a:schemeClr>
                </a:solidFill>
              </a:rPr>
              <a:t>ClassroomPositionEndDate</a:t>
            </a:r>
            <a:endParaRPr lang="en-US">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10821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32</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lIns="91440" tIns="45720" rIns="91440" bIns="45720" anchor="t"/>
          <a:lstStyle/>
          <a:p>
            <a:r>
              <a:rPr lang="en-US" b="1">
                <a:solidFill>
                  <a:schemeClr val="accent2"/>
                </a:solidFill>
              </a:rPr>
              <a:t>NEW</a:t>
            </a:r>
            <a:r>
              <a:rPr lang="en-US" b="1">
                <a:solidFill>
                  <a:schemeClr val="tx1">
                    <a:lumMod val="65000"/>
                    <a:lumOff val="35000"/>
                  </a:schemeClr>
                </a:solidFill>
              </a:rPr>
              <a:t> Data Element Change: </a:t>
            </a:r>
          </a:p>
          <a:p>
            <a:pPr lvl="1"/>
            <a:r>
              <a:rPr lang="en-US">
                <a:solidFill>
                  <a:schemeClr val="tx1">
                    <a:lumMod val="65000"/>
                    <a:lumOff val="35000"/>
                  </a:schemeClr>
                </a:solidFill>
              </a:rPr>
              <a:t>Removed the following data element from the </a:t>
            </a:r>
            <a:r>
              <a:rPr lang="en-US" err="1">
                <a:solidFill>
                  <a:schemeClr val="tx1">
                    <a:lumMod val="65000"/>
                    <a:lumOff val="35000"/>
                  </a:schemeClr>
                </a:solidFill>
              </a:rPr>
              <a:t>StaffEducationOrganizationAssignmentAssociation.StaffServiceSet</a:t>
            </a:r>
            <a:r>
              <a:rPr lang="en-US">
                <a:solidFill>
                  <a:schemeClr val="tx1">
                    <a:lumMod val="65000"/>
                    <a:lumOff val="35000"/>
                  </a:schemeClr>
                </a:solidFill>
              </a:rPr>
              <a:t> entity:</a:t>
            </a:r>
            <a:endParaRPr lang="en-US">
              <a:solidFill>
                <a:schemeClr val="tx1">
                  <a:lumMod val="65000"/>
                  <a:lumOff val="35000"/>
                </a:schemeClr>
              </a:solidFill>
              <a:ea typeface="Calibri"/>
              <a:cs typeface="Calibri"/>
            </a:endParaRPr>
          </a:p>
          <a:p>
            <a:pPr lvl="2"/>
            <a:r>
              <a:rPr lang="en-US">
                <a:solidFill>
                  <a:schemeClr val="tx1">
                    <a:lumMod val="65000"/>
                    <a:lumOff val="35000"/>
                  </a:schemeClr>
                </a:solidFill>
              </a:rPr>
              <a:t>E0017 </a:t>
            </a:r>
            <a:r>
              <a:rPr lang="en-US" err="1">
                <a:solidFill>
                  <a:schemeClr val="tx1">
                    <a:lumMod val="65000"/>
                    <a:lumOff val="35000"/>
                  </a:schemeClr>
                </a:solidFill>
              </a:rPr>
              <a:t>GradeLevel</a:t>
            </a:r>
            <a:r>
              <a:rPr lang="en-US">
                <a:solidFill>
                  <a:schemeClr val="tx1">
                    <a:lumMod val="65000"/>
                    <a:lumOff val="35000"/>
                  </a:schemeClr>
                </a:solidFill>
              </a:rPr>
              <a:t> </a:t>
            </a:r>
          </a:p>
          <a:p>
            <a:pPr lvl="2"/>
            <a:endParaRPr lang="en-US">
              <a:solidFill>
                <a:schemeClr val="tx1">
                  <a:lumMod val="65000"/>
                  <a:lumOff val="35000"/>
                </a:schemeClr>
              </a:solidFill>
              <a:ea typeface="Calibri"/>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9" name="Picture 8">
            <a:extLst>
              <a:ext uri="{FF2B5EF4-FFF2-40B4-BE49-F238E27FC236}">
                <a16:creationId xmlns:a16="http://schemas.microsoft.com/office/drawing/2014/main" id="{00CC2CE8-499C-8299-3F09-1EA78D36A5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92461" y="2439249"/>
            <a:ext cx="5891895" cy="3346295"/>
          </a:xfrm>
          <a:prstGeom prst="rect">
            <a:avLst/>
          </a:prstGeom>
        </p:spPr>
      </p:pic>
    </p:spTree>
    <p:extLst>
      <p:ext uri="{BB962C8B-B14F-4D97-AF65-F5344CB8AC3E}">
        <p14:creationId xmlns:p14="http://schemas.microsoft.com/office/powerpoint/2010/main" val="1259641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33</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lIns="91440" tIns="45720" rIns="91440" bIns="45720" anchor="t"/>
          <a:lstStyle/>
          <a:p>
            <a:r>
              <a:rPr lang="en-US" b="1">
                <a:solidFill>
                  <a:schemeClr val="accent2"/>
                </a:solidFill>
              </a:rPr>
              <a:t>NEW</a:t>
            </a:r>
            <a:r>
              <a:rPr lang="en-US" b="1">
                <a:solidFill>
                  <a:schemeClr val="tx1">
                    <a:lumMod val="65000"/>
                    <a:lumOff val="35000"/>
                  </a:schemeClr>
                </a:solidFill>
              </a:rPr>
              <a:t> Data Element Change: </a:t>
            </a:r>
          </a:p>
          <a:p>
            <a:pPr lvl="1"/>
            <a:r>
              <a:rPr lang="en-US">
                <a:solidFill>
                  <a:schemeClr val="tx1">
                    <a:lumMod val="65000"/>
                    <a:lumOff val="35000"/>
                  </a:schemeClr>
                </a:solidFill>
              </a:rPr>
              <a:t>Added the following data element to the </a:t>
            </a:r>
            <a:r>
              <a:rPr lang="en-US" err="1">
                <a:solidFill>
                  <a:schemeClr val="tx1">
                    <a:lumMod val="65000"/>
                    <a:lumOff val="35000"/>
                  </a:schemeClr>
                </a:solidFill>
              </a:rPr>
              <a:t>StaffSectionAssociation</a:t>
            </a:r>
            <a:r>
              <a:rPr lang="en-US">
                <a:solidFill>
                  <a:schemeClr val="tx1">
                    <a:lumMod val="65000"/>
                    <a:lumOff val="35000"/>
                  </a:schemeClr>
                </a:solidFill>
              </a:rPr>
              <a:t> entity:</a:t>
            </a:r>
            <a:endParaRPr lang="en-US">
              <a:solidFill>
                <a:schemeClr val="tx1">
                  <a:lumMod val="65000"/>
                  <a:lumOff val="35000"/>
                </a:schemeClr>
              </a:solidFill>
              <a:cs typeface="Calibri"/>
            </a:endParaRPr>
          </a:p>
          <a:p>
            <a:pPr lvl="2"/>
            <a:r>
              <a:rPr lang="en-US">
                <a:solidFill>
                  <a:schemeClr val="tx1">
                    <a:lumMod val="65000"/>
                    <a:lumOff val="35000"/>
                  </a:schemeClr>
                </a:solidFill>
              </a:rPr>
              <a:t>E0170 </a:t>
            </a:r>
            <a:r>
              <a:rPr lang="en-US" err="1">
                <a:solidFill>
                  <a:schemeClr val="tx1">
                    <a:lumMod val="65000"/>
                    <a:lumOff val="35000"/>
                  </a:schemeClr>
                </a:solidFill>
              </a:rPr>
              <a:t>NumberOfStudentsInClass</a:t>
            </a:r>
            <a:endParaRPr lang="en-US">
              <a:solidFill>
                <a:schemeClr val="tx1">
                  <a:lumMod val="65000"/>
                  <a:lumOff val="35000"/>
                </a:schemeClr>
              </a:solidFill>
              <a:cs typeface="Calibri"/>
            </a:endParaRPr>
          </a:p>
          <a:p>
            <a:pPr lvl="2"/>
            <a:endParaRPr lang="en-US">
              <a:solidFill>
                <a:schemeClr val="tx1">
                  <a:lumMod val="65000"/>
                  <a:lumOff val="35000"/>
                </a:schemeClr>
              </a:solidFill>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D9B9E1F8-D1E3-9AAB-BBE6-44E63776839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31552" y="2187905"/>
            <a:ext cx="5128895" cy="3482678"/>
          </a:xfrm>
          <a:prstGeom prst="rect">
            <a:avLst/>
          </a:prstGeom>
        </p:spPr>
      </p:pic>
    </p:spTree>
    <p:extLst>
      <p:ext uri="{BB962C8B-B14F-4D97-AF65-F5344CB8AC3E}">
        <p14:creationId xmlns:p14="http://schemas.microsoft.com/office/powerpoint/2010/main" val="2750548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34</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 </a:t>
            </a:r>
          </a:p>
          <a:p>
            <a:pPr lvl="1"/>
            <a:r>
              <a:rPr lang="en-US">
                <a:solidFill>
                  <a:schemeClr val="tx1">
                    <a:lumMod val="65000"/>
                    <a:lumOff val="35000"/>
                  </a:schemeClr>
                </a:solidFill>
              </a:rPr>
              <a:t>Added the following data element to the </a:t>
            </a:r>
            <a:r>
              <a:rPr lang="en-US" err="1">
                <a:solidFill>
                  <a:schemeClr val="tx1">
                    <a:lumMod val="65000"/>
                    <a:lumOff val="35000"/>
                  </a:schemeClr>
                </a:solidFill>
              </a:rPr>
              <a:t>StaffEducationOrganizationAssignmentAssociation.StaffServiceSet</a:t>
            </a:r>
            <a:r>
              <a:rPr lang="en-US">
                <a:solidFill>
                  <a:schemeClr val="tx1">
                    <a:lumMod val="65000"/>
                    <a:lumOff val="35000"/>
                  </a:schemeClr>
                </a:solidFill>
              </a:rPr>
              <a:t> entity:</a:t>
            </a:r>
          </a:p>
          <a:p>
            <a:pPr lvl="2"/>
            <a:r>
              <a:rPr lang="en-US">
                <a:solidFill>
                  <a:schemeClr val="tx1">
                    <a:lumMod val="65000"/>
                    <a:lumOff val="35000"/>
                  </a:schemeClr>
                </a:solidFill>
              </a:rPr>
              <a:t>E3059 </a:t>
            </a:r>
            <a:r>
              <a:rPr lang="en-US" err="1">
                <a:solidFill>
                  <a:schemeClr val="tx1">
                    <a:lumMod val="65000"/>
                    <a:lumOff val="35000"/>
                  </a:schemeClr>
                </a:solidFill>
              </a:rPr>
              <a:t>SPEDStudentAgeRange</a:t>
            </a:r>
            <a:r>
              <a:rPr lang="en-US">
                <a:solidFill>
                  <a:schemeClr val="tx1">
                    <a:lumMod val="65000"/>
                    <a:lumOff val="35000"/>
                  </a:schemeClr>
                </a:solidFill>
              </a:rPr>
              <a:t> </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A2BF118C-02AE-4949-ED9B-49958CDB8AC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49581" y="2603546"/>
            <a:ext cx="5247005" cy="3067037"/>
          </a:xfrm>
          <a:prstGeom prst="rect">
            <a:avLst/>
          </a:prstGeom>
        </p:spPr>
      </p:pic>
    </p:spTree>
    <p:extLst>
      <p:ext uri="{BB962C8B-B14F-4D97-AF65-F5344CB8AC3E}">
        <p14:creationId xmlns:p14="http://schemas.microsoft.com/office/powerpoint/2010/main" val="2996205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35</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E0787 </a:t>
            </a:r>
            <a:r>
              <a:rPr lang="en-US" err="1">
                <a:solidFill>
                  <a:schemeClr val="tx1">
                    <a:lumMod val="65000"/>
                    <a:lumOff val="35000"/>
                  </a:schemeClr>
                </a:solidFill>
              </a:rPr>
              <a:t>ADAEligibility</a:t>
            </a:r>
            <a:r>
              <a:rPr lang="en-US">
                <a:solidFill>
                  <a:schemeClr val="tx1">
                    <a:lumMod val="65000"/>
                    <a:lumOff val="35000"/>
                  </a:schemeClr>
                </a:solidFill>
              </a:rPr>
              <a:t> </a:t>
            </a: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26B6864D-1CCF-CE48-F02C-38D84497018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52395" y="2069782"/>
            <a:ext cx="7029450" cy="3876675"/>
          </a:xfrm>
          <a:prstGeom prst="rect">
            <a:avLst/>
          </a:prstGeom>
        </p:spPr>
      </p:pic>
    </p:spTree>
    <p:extLst>
      <p:ext uri="{BB962C8B-B14F-4D97-AF65-F5344CB8AC3E}">
        <p14:creationId xmlns:p14="http://schemas.microsoft.com/office/powerpoint/2010/main" val="336089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t>DATA GOVERNANCE UPDATES </a:t>
            </a:r>
            <a:endParaRPr lang="en-US" sz="4000" b="0" dirty="0">
              <a:solidFill>
                <a:srgbClr val="000000"/>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06474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sz="2200">
                <a:solidFill>
                  <a:schemeClr val="bg2">
                    <a:lumMod val="50000"/>
                  </a:schemeClr>
                </a:solidFill>
              </a:rPr>
              <a:t>During the 87th legislative session, SB 1888 was passed, which amends TEC§ 28.0253. As a result, the Texas Education Agency (TEA), in coordination with the Texas Higher Education Coordinating Board (THECB), established the Texas First Early High School Completion Program. A student who graduates early through the program is considered to have earned a diploma with a distinguished level of achievement under TEC §28.025. The school district must provide each student who earns a program diploma with a designation of distinguished level of achievement on the student’s diploma.</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After passing SB 1888 during the 87th legislative session, students now have two paths to earn a diploma with the distinguished level of achievement designation. Before SB 1888, a student only earned a distinguished level of achievement under the foundation high school program by successfully completing the requirements as outlined in TEC 28.025 (b-15). After SB 1888, when a student earns a diploma under the Texas First Early High School Completion Program (TEC 28.0253), they automatically receive the distinguished level of achievement designation.</a:t>
            </a:r>
          </a:p>
          <a:p>
            <a:pPr lvl="2">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41969600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lIns="91440" tIns="45720" rIns="91440" bIns="45720" anchor="t"/>
          <a:lstStyle/>
          <a:p>
            <a:r>
              <a:rPr lang="en-US" b="1">
                <a:solidFill>
                  <a:schemeClr val="accent2"/>
                </a:solidFill>
              </a:rPr>
              <a:t>NEW</a:t>
            </a:r>
            <a:r>
              <a:rPr lang="en-US" b="1">
                <a:solidFill>
                  <a:schemeClr val="tx1">
                    <a:lumMod val="65000"/>
                    <a:lumOff val="35000"/>
                  </a:schemeClr>
                </a:solidFill>
              </a:rPr>
              <a:t> Data Element Change:</a:t>
            </a:r>
            <a:endParaRPr lang="en-US">
              <a:solidFill>
                <a:schemeClr val="tx1">
                  <a:lumMod val="65000"/>
                  <a:lumOff val="35000"/>
                </a:schemeClr>
              </a:solidFill>
            </a:endParaRPr>
          </a:p>
          <a:p>
            <a:pPr lvl="1"/>
            <a:r>
              <a:rPr lang="en-US">
                <a:solidFill>
                  <a:schemeClr val="tx1">
                    <a:lumMod val="65000"/>
                    <a:lumOff val="35000"/>
                  </a:schemeClr>
                </a:solidFill>
              </a:rPr>
              <a:t>E1072 </a:t>
            </a:r>
            <a:r>
              <a:rPr lang="en-US" err="1">
                <a:solidFill>
                  <a:schemeClr val="tx1">
                    <a:lumMod val="65000"/>
                    <a:lumOff val="35000"/>
                  </a:schemeClr>
                </a:solidFill>
              </a:rPr>
              <a:t>NonCampusBasedInstruction</a:t>
            </a:r>
            <a:r>
              <a:rPr lang="en-US">
                <a:solidFill>
                  <a:schemeClr val="tx1">
                    <a:lumMod val="65000"/>
                    <a:lumOff val="35000"/>
                  </a:schemeClr>
                </a:solidFill>
              </a:rPr>
              <a:t> </a:t>
            </a:r>
            <a:endParaRPr lang="en-US">
              <a:solidFill>
                <a:schemeClr val="tx1">
                  <a:lumMod val="65000"/>
                  <a:lumOff val="35000"/>
                </a:schemeClr>
              </a:solidFill>
              <a:cs typeface="Calibri"/>
            </a:endParaRPr>
          </a:p>
          <a:p>
            <a:pPr lvl="2"/>
            <a:r>
              <a:rPr lang="en-US">
                <a:solidFill>
                  <a:schemeClr val="tx1">
                    <a:lumMod val="65000"/>
                    <a:lumOff val="35000"/>
                  </a:schemeClr>
                </a:solidFill>
              </a:rPr>
              <a:t>Revised the definition.</a:t>
            </a:r>
            <a:endParaRPr lang="en-US">
              <a:solidFill>
                <a:schemeClr val="tx1">
                  <a:lumMod val="65000"/>
                  <a:lumOff val="35000"/>
                </a:schemeClr>
              </a:solidFill>
              <a:cs typeface="Calibri"/>
            </a:endParaRPr>
          </a:p>
          <a:p>
            <a:pPr lvl="2"/>
            <a:endParaRPr lang="en-US">
              <a:solidFill>
                <a:schemeClr val="tx1">
                  <a:lumMod val="65000"/>
                  <a:lumOff val="35000"/>
                </a:schemeClr>
              </a:solidFill>
              <a:ea typeface="Calibri"/>
              <a:cs typeface="Calibri"/>
            </a:endParaRPr>
          </a:p>
          <a:p>
            <a:pPr lvl="2"/>
            <a:endParaRPr lang="en-US">
              <a:solidFill>
                <a:schemeClr val="tx1">
                  <a:lumMod val="65000"/>
                  <a:lumOff val="35000"/>
                </a:schemeClr>
              </a:solidFill>
              <a:ea typeface="Calibri"/>
              <a:cs typeface="Calibri"/>
            </a:endParaRPr>
          </a:p>
          <a:p>
            <a:pPr lvl="2"/>
            <a:endParaRPr lang="en-US">
              <a:solidFill>
                <a:schemeClr val="tx1">
                  <a:lumMod val="65000"/>
                  <a:lumOff val="35000"/>
                </a:schemeClr>
              </a:solidFill>
              <a:ea typeface="Calibri"/>
              <a:cs typeface="Calibri"/>
            </a:endParaRPr>
          </a:p>
        </p:txBody>
      </p:sp>
      <p:pic>
        <p:nvPicPr>
          <p:cNvPr id="2" name="Picture 1">
            <a:extLst>
              <a:ext uri="{FF2B5EF4-FFF2-40B4-BE49-F238E27FC236}">
                <a16:creationId xmlns:a16="http://schemas.microsoft.com/office/drawing/2014/main" id="{F06F5ED3-6A76-C605-0D6B-20FA046D7B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83445" y="2187211"/>
            <a:ext cx="4979525" cy="3766209"/>
          </a:xfrm>
          <a:prstGeom prst="rect">
            <a:avLst/>
          </a:prstGeom>
        </p:spPr>
      </p:pic>
    </p:spTree>
    <p:extLst>
      <p:ext uri="{BB962C8B-B14F-4D97-AF65-F5344CB8AC3E}">
        <p14:creationId xmlns:p14="http://schemas.microsoft.com/office/powerpoint/2010/main" val="3264525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lIns="91440" tIns="45720" rIns="91440" bIns="45720" anchor="t"/>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E0170 </a:t>
            </a:r>
            <a:r>
              <a:rPr lang="en-US" err="1">
                <a:solidFill>
                  <a:schemeClr val="tx1">
                    <a:lumMod val="65000"/>
                    <a:lumOff val="35000"/>
                  </a:schemeClr>
                </a:solidFill>
              </a:rPr>
              <a:t>NumberOfStudentsInClass</a:t>
            </a:r>
            <a:r>
              <a:rPr lang="en-US">
                <a:solidFill>
                  <a:schemeClr val="tx1">
                    <a:lumMod val="65000"/>
                    <a:lumOff val="35000"/>
                  </a:schemeClr>
                </a:solidFill>
              </a:rPr>
              <a:t> </a:t>
            </a:r>
            <a:endParaRPr lang="en-US">
              <a:solidFill>
                <a:schemeClr val="tx1">
                  <a:lumMod val="65000"/>
                  <a:lumOff val="35000"/>
                </a:schemeClr>
              </a:solidFill>
              <a:cs typeface="Calibri"/>
            </a:endParaRPr>
          </a:p>
          <a:p>
            <a:pPr lvl="2"/>
            <a:r>
              <a:rPr lang="en-US">
                <a:solidFill>
                  <a:schemeClr val="tx1">
                    <a:lumMod val="65000"/>
                    <a:lumOff val="35000"/>
                  </a:schemeClr>
                </a:solidFill>
              </a:rPr>
              <a:t>Revised the definition.</a:t>
            </a:r>
            <a:endParaRPr lang="en-US">
              <a:solidFill>
                <a:schemeClr val="tx1">
                  <a:lumMod val="65000"/>
                  <a:lumOff val="35000"/>
                </a:schemeClr>
              </a:solidFill>
              <a:cs typeface="Calibri"/>
            </a:endParaRPr>
          </a:p>
          <a:p>
            <a:pPr lvl="2"/>
            <a:endParaRPr lang="en-US">
              <a:solidFill>
                <a:schemeClr val="tx1">
                  <a:lumMod val="65000"/>
                  <a:lumOff val="35000"/>
                </a:schemeClr>
              </a:solidFill>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B9D90324-C131-7FF1-C22E-8B20E9B11D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33987" y="2164080"/>
            <a:ext cx="5774267" cy="3677920"/>
          </a:xfrm>
          <a:prstGeom prst="rect">
            <a:avLst/>
          </a:prstGeom>
        </p:spPr>
      </p:pic>
    </p:spTree>
    <p:extLst>
      <p:ext uri="{BB962C8B-B14F-4D97-AF65-F5344CB8AC3E}">
        <p14:creationId xmlns:p14="http://schemas.microsoft.com/office/powerpoint/2010/main" val="1550026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38</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lIns="91440" tIns="45720" rIns="91440" bIns="45720" anchor="t"/>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E1001 </a:t>
            </a:r>
            <a:r>
              <a:rPr lang="en-US" err="1">
                <a:solidFill>
                  <a:schemeClr val="tx1">
                    <a:lumMod val="65000"/>
                    <a:lumOff val="35000"/>
                  </a:schemeClr>
                </a:solidFill>
              </a:rPr>
              <a:t>ExitWithdrawType</a:t>
            </a:r>
            <a:endParaRPr lang="en-US">
              <a:solidFill>
                <a:schemeClr val="tx1">
                  <a:lumMod val="65000"/>
                  <a:lumOff val="35000"/>
                </a:schemeClr>
              </a:solidFill>
            </a:endParaRPr>
          </a:p>
          <a:p>
            <a:pPr lvl="2"/>
            <a:r>
              <a:rPr lang="en-US">
                <a:solidFill>
                  <a:schemeClr val="tx1">
                    <a:lumMod val="65000"/>
                    <a:lumOff val="35000"/>
                  </a:schemeClr>
                </a:solidFill>
              </a:rPr>
              <a:t>Revised the definition.</a:t>
            </a:r>
            <a:endParaRPr lang="en-US">
              <a:solidFill>
                <a:schemeClr val="tx1">
                  <a:lumMod val="65000"/>
                  <a:lumOff val="35000"/>
                </a:schemeClr>
              </a:solidFill>
              <a:ea typeface="Calibri"/>
              <a:cs typeface="Calibri"/>
            </a:endParaRPr>
          </a:p>
          <a:p>
            <a:pPr lvl="2"/>
            <a:endParaRPr lang="en-US">
              <a:solidFill>
                <a:schemeClr val="tx1">
                  <a:lumMod val="65000"/>
                  <a:lumOff val="35000"/>
                </a:schemeClr>
              </a:solidFill>
              <a:ea typeface="Calibri"/>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F98CA340-033D-E966-3CE4-6FE8BFEB452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72683" y="2123440"/>
            <a:ext cx="4914555" cy="3718560"/>
          </a:xfrm>
          <a:prstGeom prst="rect">
            <a:avLst/>
          </a:prstGeom>
        </p:spPr>
      </p:pic>
    </p:spTree>
    <p:extLst>
      <p:ext uri="{BB962C8B-B14F-4D97-AF65-F5344CB8AC3E}">
        <p14:creationId xmlns:p14="http://schemas.microsoft.com/office/powerpoint/2010/main" val="3949458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39</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E1084 </a:t>
            </a:r>
            <a:r>
              <a:rPr lang="en-US" err="1">
                <a:solidFill>
                  <a:schemeClr val="tx1">
                    <a:lumMod val="65000"/>
                    <a:lumOff val="35000"/>
                  </a:schemeClr>
                </a:solidFill>
              </a:rPr>
              <a:t>UnaccompaniedYouth</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14D90C21-09C6-6693-8E56-030E2CF2F3E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13135" y="2131830"/>
            <a:ext cx="5565729" cy="3715159"/>
          </a:xfrm>
          <a:prstGeom prst="rect">
            <a:avLst/>
          </a:prstGeom>
        </p:spPr>
      </p:pic>
    </p:spTree>
    <p:extLst>
      <p:ext uri="{BB962C8B-B14F-4D97-AF65-F5344CB8AC3E}">
        <p14:creationId xmlns:p14="http://schemas.microsoft.com/office/powerpoint/2010/main" val="3885746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41</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E0894 </a:t>
            </a:r>
            <a:r>
              <a:rPr lang="en-US" err="1">
                <a:solidFill>
                  <a:schemeClr val="tx1">
                    <a:lumMod val="65000"/>
                    <a:lumOff val="35000"/>
                  </a:schemeClr>
                </a:solidFill>
              </a:rPr>
              <a:t>TitleIPartAParticipant</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0208E3B-A1F5-73F5-731C-6A3EA4118D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39032" y="2171051"/>
            <a:ext cx="5370457" cy="3499532"/>
          </a:xfrm>
          <a:prstGeom prst="rect">
            <a:avLst/>
          </a:prstGeom>
        </p:spPr>
      </p:pic>
    </p:spTree>
    <p:extLst>
      <p:ext uri="{BB962C8B-B14F-4D97-AF65-F5344CB8AC3E}">
        <p14:creationId xmlns:p14="http://schemas.microsoft.com/office/powerpoint/2010/main" val="36940738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42</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E3067 </a:t>
            </a:r>
            <a:r>
              <a:rPr lang="en-US" err="1">
                <a:solidFill>
                  <a:schemeClr val="tx1">
                    <a:lumMod val="65000"/>
                    <a:lumOff val="35000"/>
                  </a:schemeClr>
                </a:solidFill>
              </a:rPr>
              <a:t>StudentTitleIPartAProgramAssociationEndDate</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C9917FC-A35A-C04B-7EEA-71227CACF0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20279" y="2213050"/>
            <a:ext cx="5551442" cy="3502111"/>
          </a:xfrm>
          <a:prstGeom prst="rect">
            <a:avLst/>
          </a:prstGeom>
        </p:spPr>
      </p:pic>
    </p:spTree>
    <p:extLst>
      <p:ext uri="{BB962C8B-B14F-4D97-AF65-F5344CB8AC3E}">
        <p14:creationId xmlns:p14="http://schemas.microsoft.com/office/powerpoint/2010/main" val="3219920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43</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E0923 LocalStudentId</a:t>
            </a: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748655D5-AB94-AB68-8495-F8893649AC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71330" y="2196220"/>
            <a:ext cx="5449339" cy="3440965"/>
          </a:xfrm>
          <a:prstGeom prst="rect">
            <a:avLst/>
          </a:prstGeom>
        </p:spPr>
      </p:pic>
    </p:spTree>
    <p:extLst>
      <p:ext uri="{BB962C8B-B14F-4D97-AF65-F5344CB8AC3E}">
        <p14:creationId xmlns:p14="http://schemas.microsoft.com/office/powerpoint/2010/main" val="40677238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44</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E3007 </a:t>
            </a:r>
            <a:r>
              <a:rPr lang="en-US" err="1">
                <a:solidFill>
                  <a:schemeClr val="tx1">
                    <a:lumMod val="65000"/>
                    <a:lumOff val="35000"/>
                  </a:schemeClr>
                </a:solidFill>
              </a:rPr>
              <a:t>AsOfStatusLastFridayOctober</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CAEE65F3-C893-7944-69E2-FA0566EDD38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48752" y="2310297"/>
            <a:ext cx="5094496" cy="3404864"/>
          </a:xfrm>
          <a:prstGeom prst="rect">
            <a:avLst/>
          </a:prstGeom>
        </p:spPr>
      </p:pic>
    </p:spTree>
    <p:extLst>
      <p:ext uri="{BB962C8B-B14F-4D97-AF65-F5344CB8AC3E}">
        <p14:creationId xmlns:p14="http://schemas.microsoft.com/office/powerpoint/2010/main" val="1192672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45</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lIns="91440" tIns="45720" rIns="91440" bIns="45720" anchor="t"/>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E1724 </a:t>
            </a:r>
            <a:r>
              <a:rPr lang="en-US" err="1">
                <a:solidFill>
                  <a:schemeClr val="tx1">
                    <a:lumMod val="65000"/>
                    <a:lumOff val="35000"/>
                  </a:schemeClr>
                </a:solidFill>
              </a:rPr>
              <a:t>FinancialAidApplication</a:t>
            </a:r>
            <a:endParaRPr lang="en-US">
              <a:solidFill>
                <a:schemeClr val="tx1">
                  <a:lumMod val="65000"/>
                  <a:lumOff val="35000"/>
                </a:schemeClr>
              </a:solidFill>
            </a:endParaRPr>
          </a:p>
          <a:p>
            <a:pPr lvl="2"/>
            <a:r>
              <a:rPr lang="en-US">
                <a:solidFill>
                  <a:schemeClr val="tx1">
                    <a:lumMod val="65000"/>
                    <a:lumOff val="35000"/>
                  </a:schemeClr>
                </a:solidFill>
              </a:rPr>
              <a:t>Revised the definition.</a:t>
            </a:r>
            <a:endParaRPr lang="en-US">
              <a:solidFill>
                <a:schemeClr val="tx1">
                  <a:lumMod val="65000"/>
                  <a:lumOff val="35000"/>
                </a:schemeClr>
              </a:solidFill>
              <a:cs typeface="Calibri"/>
            </a:endParaRPr>
          </a:p>
          <a:p>
            <a:pPr lvl="2"/>
            <a:endParaRPr lang="en-US">
              <a:solidFill>
                <a:schemeClr val="tx1">
                  <a:lumMod val="65000"/>
                  <a:lumOff val="35000"/>
                </a:schemeClr>
              </a:solidFill>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47C266E8-A25C-5719-0812-203614EB7D76}"/>
              </a:ext>
              <a:ext uri="{C183D7F6-B498-43B3-948B-1728B52AA6E4}">
                <adec:decorative xmlns:adec="http://schemas.microsoft.com/office/drawing/2017/decorative" val="1"/>
              </a:ext>
            </a:extLst>
          </p:cNvPr>
          <p:cNvPicPr>
            <a:picLocks noChangeAspect="1"/>
          </p:cNvPicPr>
          <p:nvPr/>
        </p:nvPicPr>
        <p:blipFill rotWithShape="1">
          <a:blip r:embed="rId2"/>
          <a:srcRect b="29328"/>
          <a:stretch/>
        </p:blipFill>
        <p:spPr>
          <a:xfrm>
            <a:off x="3373136" y="2469515"/>
            <a:ext cx="5302250" cy="2778760"/>
          </a:xfrm>
          <a:prstGeom prst="rect">
            <a:avLst/>
          </a:prstGeom>
        </p:spPr>
      </p:pic>
    </p:spTree>
    <p:extLst>
      <p:ext uri="{BB962C8B-B14F-4D97-AF65-F5344CB8AC3E}">
        <p14:creationId xmlns:p14="http://schemas.microsoft.com/office/powerpoint/2010/main" val="2386970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E3021 EndorsementCompleted</a:t>
            </a:r>
          </a:p>
          <a:p>
            <a:pPr lvl="2"/>
            <a:r>
              <a:rPr lang="en-US">
                <a:solidFill>
                  <a:schemeClr val="tx1">
                    <a:lumMod val="65000"/>
                    <a:lumOff val="35000"/>
                  </a:schemeClr>
                </a:solidFill>
              </a:rPr>
              <a:t>Revised the definition by spelling out Foundation High School Program and removing bullets.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10" name="Picture 9">
            <a:extLst>
              <a:ext uri="{FF2B5EF4-FFF2-40B4-BE49-F238E27FC236}">
                <a16:creationId xmlns:a16="http://schemas.microsoft.com/office/drawing/2014/main" id="{170EF8FE-E53B-3482-B1AC-1BED1FFC5E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48475" y="2948757"/>
            <a:ext cx="8095050" cy="1747068"/>
          </a:xfrm>
          <a:prstGeom prst="rect">
            <a:avLst/>
          </a:prstGeom>
        </p:spPr>
      </p:pic>
    </p:spTree>
    <p:extLst>
      <p:ext uri="{BB962C8B-B14F-4D97-AF65-F5344CB8AC3E}">
        <p14:creationId xmlns:p14="http://schemas.microsoft.com/office/powerpoint/2010/main" val="316515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solidFill>
                  <a:srgbClr val="0D6CB9"/>
                </a:solidFill>
              </a:rPr>
              <a:t>DATA GOVERNANCE UPDATES</a:t>
            </a:r>
            <a:r>
              <a:rPr lang="en-US" sz="4000">
                <a:solidFill>
                  <a:schemeClr val="bg1"/>
                </a:solidFill>
              </a:rPr>
              <a:t>1</a:t>
            </a:r>
            <a:endParaRPr lang="en-US">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a:solidFill>
                  <a:schemeClr val="bg2">
                    <a:lumMod val="50000"/>
                  </a:schemeClr>
                </a:solidFill>
              </a:rPr>
              <a:t>During the TSDS Upgrade Project, TEA separated the data element FHSP-DISTING-LEVEL-ACHIEVE-INDICATOR-CODE (E1542) into two data elements. In the TSDS Upgrade Project, TEA uses the data element </a:t>
            </a:r>
            <a:r>
              <a:rPr lang="en-US" err="1">
                <a:solidFill>
                  <a:schemeClr val="bg2">
                    <a:lumMod val="50000"/>
                  </a:schemeClr>
                </a:solidFill>
              </a:rPr>
              <a:t>FHSPDistingLevelGraduate</a:t>
            </a:r>
            <a:r>
              <a:rPr lang="en-US">
                <a:solidFill>
                  <a:schemeClr val="bg2">
                    <a:lumMod val="50000"/>
                  </a:schemeClr>
                </a:solidFill>
              </a:rPr>
              <a:t> (E1542) to indicate a student has earned a designation of distinguished level of achievement and </a:t>
            </a:r>
            <a:r>
              <a:rPr lang="en-US" err="1">
                <a:solidFill>
                  <a:schemeClr val="bg2">
                    <a:lumMod val="50000"/>
                  </a:schemeClr>
                </a:solidFill>
              </a:rPr>
              <a:t>FHSPDistingLevelParticipant</a:t>
            </a:r>
            <a:r>
              <a:rPr lang="en-US">
                <a:solidFill>
                  <a:schemeClr val="bg2">
                    <a:lumMod val="50000"/>
                  </a:schemeClr>
                </a:solidFill>
              </a:rPr>
              <a:t> (E3029) to indicate the student is pursuing the distinguished level of achievement under FHSP. The program area has requested replacing the data element </a:t>
            </a:r>
            <a:r>
              <a:rPr lang="en-US" err="1">
                <a:solidFill>
                  <a:schemeClr val="bg2">
                    <a:lumMod val="50000"/>
                  </a:schemeClr>
                </a:solidFill>
              </a:rPr>
              <a:t>FHSPDistingLevelGraduate</a:t>
            </a:r>
            <a:r>
              <a:rPr lang="en-US">
                <a:solidFill>
                  <a:schemeClr val="bg2">
                    <a:lumMod val="50000"/>
                  </a:schemeClr>
                </a:solidFill>
              </a:rPr>
              <a:t> (E1542) with a more generic data element, to indicate the distinguished level of achievement has been earned since it can be awarded through the Foundation High School Program or the Texas First Early High School Completion Program.</a:t>
            </a:r>
            <a:endParaRPr lang="en-US">
              <a:solidFill>
                <a:schemeClr val="bg2">
                  <a:lumMod val="50000"/>
                </a:schemeClr>
              </a:solidFill>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011524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E3063 </a:t>
            </a:r>
            <a:r>
              <a:rPr lang="en-US" err="1">
                <a:solidFill>
                  <a:schemeClr val="tx1">
                    <a:lumMod val="65000"/>
                    <a:lumOff val="35000"/>
                  </a:schemeClr>
                </a:solidFill>
              </a:rPr>
              <a:t>StudentCharacteristic</a:t>
            </a:r>
            <a:endParaRPr lang="en-US">
              <a:solidFill>
                <a:schemeClr val="tx1">
                  <a:lumMod val="65000"/>
                  <a:lumOff val="35000"/>
                </a:schemeClr>
              </a:solidFill>
            </a:endParaRPr>
          </a:p>
          <a:p>
            <a:pPr lvl="2"/>
            <a:r>
              <a:rPr lang="en-US">
                <a:solidFill>
                  <a:schemeClr val="tx1">
                    <a:lumMod val="65000"/>
                    <a:lumOff val="35000"/>
                  </a:schemeClr>
                </a:solidFill>
              </a:rPr>
              <a:t>Revised the definition for 18 – Parent Request Retention.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DE4028B-4B6E-0AFB-074D-F0B8023716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54032" y="2492409"/>
            <a:ext cx="8883935" cy="2905501"/>
          </a:xfrm>
          <a:prstGeom prst="rect">
            <a:avLst/>
          </a:prstGeom>
        </p:spPr>
      </p:pic>
    </p:spTree>
    <p:extLst>
      <p:ext uri="{BB962C8B-B14F-4D97-AF65-F5344CB8AC3E}">
        <p14:creationId xmlns:p14="http://schemas.microsoft.com/office/powerpoint/2010/main" val="123652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48</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E0790 </a:t>
            </a:r>
            <a:r>
              <a:rPr lang="en-US" err="1">
                <a:solidFill>
                  <a:schemeClr val="tx1">
                    <a:lumMod val="65000"/>
                    <a:lumOff val="35000"/>
                  </a:schemeClr>
                </a:solidFill>
              </a:rPr>
              <a:t>EmergentBilingualIndicator</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290CE759-8B38-E3C3-4404-A93A8DF8BC9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32095" y="2147122"/>
            <a:ext cx="5327809" cy="3699867"/>
          </a:xfrm>
          <a:prstGeom prst="rect">
            <a:avLst/>
          </a:prstGeom>
        </p:spPr>
      </p:pic>
    </p:spTree>
    <p:extLst>
      <p:ext uri="{BB962C8B-B14F-4D97-AF65-F5344CB8AC3E}">
        <p14:creationId xmlns:p14="http://schemas.microsoft.com/office/powerpoint/2010/main" val="632554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49</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E1082 HomelessStatus</a:t>
            </a: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AF66DAB-3215-5613-A025-90EDBB4EDB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23571" y="2138705"/>
            <a:ext cx="4944857" cy="3495407"/>
          </a:xfrm>
          <a:prstGeom prst="rect">
            <a:avLst/>
          </a:prstGeom>
        </p:spPr>
      </p:pic>
    </p:spTree>
    <p:extLst>
      <p:ext uri="{BB962C8B-B14F-4D97-AF65-F5344CB8AC3E}">
        <p14:creationId xmlns:p14="http://schemas.microsoft.com/office/powerpoint/2010/main" val="3434244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50</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E3033 Language</a:t>
            </a: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9" name="Picture 8">
            <a:extLst>
              <a:ext uri="{FF2B5EF4-FFF2-40B4-BE49-F238E27FC236}">
                <a16:creationId xmlns:a16="http://schemas.microsoft.com/office/drawing/2014/main" id="{58013019-37AC-21FE-7001-A406ECC521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57617" y="2238905"/>
            <a:ext cx="4876766" cy="3255272"/>
          </a:xfrm>
          <a:prstGeom prst="rect">
            <a:avLst/>
          </a:prstGeom>
        </p:spPr>
      </p:pic>
    </p:spTree>
    <p:extLst>
      <p:ext uri="{BB962C8B-B14F-4D97-AF65-F5344CB8AC3E}">
        <p14:creationId xmlns:p14="http://schemas.microsoft.com/office/powerpoint/2010/main" val="3930319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52</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E1064 </a:t>
            </a:r>
            <a:r>
              <a:rPr lang="en-US" err="1">
                <a:solidFill>
                  <a:schemeClr val="tx1">
                    <a:lumMod val="65000"/>
                    <a:lumOff val="35000"/>
                  </a:schemeClr>
                </a:solidFill>
              </a:rPr>
              <a:t>HispanicLatinoEthnicity</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8960CE9C-985A-22E5-EC11-ACB16B91BF6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92991" y="2214314"/>
            <a:ext cx="4662539" cy="3500847"/>
          </a:xfrm>
          <a:prstGeom prst="rect">
            <a:avLst/>
          </a:prstGeom>
        </p:spPr>
      </p:pic>
    </p:spTree>
    <p:extLst>
      <p:ext uri="{BB962C8B-B14F-4D97-AF65-F5344CB8AC3E}">
        <p14:creationId xmlns:p14="http://schemas.microsoft.com/office/powerpoint/2010/main" val="1159742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4243</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E1015 </a:t>
            </a:r>
            <a:r>
              <a:rPr lang="en-US" err="1">
                <a:solidFill>
                  <a:schemeClr val="tx1">
                    <a:lumMod val="65000"/>
                    <a:lumOff val="35000"/>
                  </a:schemeClr>
                </a:solidFill>
              </a:rPr>
              <a:t>SharedServiceArrangementStaff</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0522BFE0-7AC4-1E95-70E9-2A0FA67347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44209" y="2147115"/>
            <a:ext cx="4903582" cy="3699874"/>
          </a:xfrm>
          <a:prstGeom prst="rect">
            <a:avLst/>
          </a:prstGeom>
        </p:spPr>
      </p:pic>
    </p:spTree>
    <p:extLst>
      <p:ext uri="{BB962C8B-B14F-4D97-AF65-F5344CB8AC3E}">
        <p14:creationId xmlns:p14="http://schemas.microsoft.com/office/powerpoint/2010/main" val="595493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4445</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E3034 </a:t>
            </a:r>
            <a:r>
              <a:rPr lang="en-US" err="1">
                <a:solidFill>
                  <a:schemeClr val="tx1">
                    <a:lumMod val="65000"/>
                    <a:lumOff val="35000"/>
                  </a:schemeClr>
                </a:solidFill>
              </a:rPr>
              <a:t>LanguageInstructionProgramService</a:t>
            </a:r>
            <a:endParaRPr lang="en-US">
              <a:solidFill>
                <a:schemeClr val="tx1">
                  <a:lumMod val="65000"/>
                  <a:lumOff val="35000"/>
                </a:schemeClr>
              </a:solidFill>
            </a:endParaRPr>
          </a:p>
          <a:p>
            <a:pPr lvl="2"/>
            <a:r>
              <a:rPr lang="en-US">
                <a:solidFill>
                  <a:schemeClr val="tx1">
                    <a:lumMod val="65000"/>
                    <a:lumOff val="35000"/>
                  </a:schemeClr>
                </a:solidFill>
              </a:rPr>
              <a:t>Removed the special instructions.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9" name="Picture 8">
            <a:extLst>
              <a:ext uri="{FF2B5EF4-FFF2-40B4-BE49-F238E27FC236}">
                <a16:creationId xmlns:a16="http://schemas.microsoft.com/office/drawing/2014/main" id="{90198B08-276C-6696-BBD0-F5E3C6C409C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55586" y="2173219"/>
            <a:ext cx="4280828" cy="3559217"/>
          </a:xfrm>
          <a:prstGeom prst="rect">
            <a:avLst/>
          </a:prstGeom>
        </p:spPr>
      </p:pic>
    </p:spTree>
    <p:extLst>
      <p:ext uri="{BB962C8B-B14F-4D97-AF65-F5344CB8AC3E}">
        <p14:creationId xmlns:p14="http://schemas.microsoft.com/office/powerpoint/2010/main" val="2911122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4647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Descriptor Table Change:</a:t>
            </a:r>
          </a:p>
          <a:p>
            <a:pPr lvl="1"/>
            <a:r>
              <a:rPr lang="en-US">
                <a:solidFill>
                  <a:schemeClr val="tx1">
                    <a:lumMod val="65000"/>
                    <a:lumOff val="35000"/>
                  </a:schemeClr>
                </a:solidFill>
              </a:rPr>
              <a:t>C220 </a:t>
            </a:r>
            <a:r>
              <a:rPr lang="en-US" err="1">
                <a:solidFill>
                  <a:schemeClr val="tx1">
                    <a:lumMod val="65000"/>
                    <a:lumOff val="35000"/>
                  </a:schemeClr>
                </a:solidFill>
              </a:rPr>
              <a:t>ProgramOfStudy</a:t>
            </a:r>
            <a:endParaRPr lang="en-US">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E0E76057-8630-8A09-EBAE-7EF6506579C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6730" y="2630061"/>
            <a:ext cx="10138539" cy="2423720"/>
          </a:xfrm>
          <a:prstGeom prst="rect">
            <a:avLst/>
          </a:prstGeom>
        </p:spPr>
      </p:pic>
    </p:spTree>
    <p:extLst>
      <p:ext uri="{BB962C8B-B14F-4D97-AF65-F5344CB8AC3E}">
        <p14:creationId xmlns:p14="http://schemas.microsoft.com/office/powerpoint/2010/main" val="3679818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4849</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 </a:t>
            </a:r>
          </a:p>
          <a:p>
            <a:pPr lvl="1"/>
            <a:r>
              <a:rPr lang="en-US">
                <a:solidFill>
                  <a:schemeClr val="tx1">
                    <a:lumMod val="65000"/>
                    <a:lumOff val="35000"/>
                  </a:schemeClr>
                </a:solidFill>
              </a:rPr>
              <a:t>StudentSpecialEducationProgramAssociation.InstructionalSettingSet </a:t>
            </a:r>
          </a:p>
          <a:p>
            <a:pPr lvl="2"/>
            <a:r>
              <a:rPr lang="en-US">
                <a:solidFill>
                  <a:schemeClr val="tx1">
                    <a:lumMod val="65000"/>
                    <a:lumOff val="35000"/>
                  </a:schemeClr>
                </a:solidFill>
              </a:rPr>
              <a:t>Removed </a:t>
            </a:r>
            <a:r>
              <a:rPr lang="en-US" i="1">
                <a:solidFill>
                  <a:schemeClr val="tx1">
                    <a:lumMod val="65000"/>
                    <a:lumOff val="35000"/>
                  </a:schemeClr>
                </a:solidFill>
              </a:rPr>
              <a:t>may have multiple instances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15189E35-1C59-4978-7AD7-490033AC2B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42197" y="2306195"/>
            <a:ext cx="7153275" cy="3190875"/>
          </a:xfrm>
          <a:prstGeom prst="rect">
            <a:avLst/>
          </a:prstGeom>
        </p:spPr>
      </p:pic>
    </p:spTree>
    <p:extLst>
      <p:ext uri="{BB962C8B-B14F-4D97-AF65-F5344CB8AC3E}">
        <p14:creationId xmlns:p14="http://schemas.microsoft.com/office/powerpoint/2010/main" val="3860888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5051</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LanguageInstructionProgramService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CF3E68B-09D2-8118-7C1F-D71977F5B1F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59811" y="2101499"/>
            <a:ext cx="5928900" cy="3392678"/>
          </a:xfrm>
          <a:prstGeom prst="rect">
            <a:avLst/>
          </a:prstGeom>
        </p:spPr>
      </p:pic>
    </p:spTree>
    <p:extLst>
      <p:ext uri="{BB962C8B-B14F-4D97-AF65-F5344CB8AC3E}">
        <p14:creationId xmlns:p14="http://schemas.microsoft.com/office/powerpoint/2010/main" val="2894020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46728" y="153230"/>
            <a:ext cx="11287309" cy="751350"/>
          </a:xfrm>
        </p:spPr>
        <p:txBody>
          <a:bodyPr vert="horz" lIns="91440" tIns="45720" rIns="91440" bIns="45720" rtlCol="0" anchor="ctr">
            <a:normAutofit/>
          </a:bodyPr>
          <a:lstStyle/>
          <a:p>
            <a:r>
              <a:rPr lang="en-US" sz="4000"/>
              <a:t>DATA ELEMENT UPDATES</a:t>
            </a:r>
            <a:endParaRPr lang="en-US">
              <a:ea typeface="Calibri" panose="020F0502020204030204"/>
              <a:cs typeface="Calibri" panose="020F0502020204030204"/>
            </a:endParaRPr>
          </a:p>
        </p:txBody>
      </p:sp>
      <p:sp>
        <p:nvSpPr>
          <p:cNvPr id="14" name="Content Placeholder 3">
            <a:extLst>
              <a:ext uri="{FF2B5EF4-FFF2-40B4-BE49-F238E27FC236}">
                <a16:creationId xmlns:a16="http://schemas.microsoft.com/office/drawing/2014/main" id="{70614D71-4FE1-7F71-16EA-89D661615A79}"/>
              </a:ext>
            </a:extLst>
          </p:cNvPr>
          <p:cNvSpPr txBox="1">
            <a:spLocks/>
          </p:cNvSpPr>
          <p:nvPr/>
        </p:nvSpPr>
        <p:spPr>
          <a:xfrm>
            <a:off x="456639" y="904580"/>
            <a:ext cx="11275829" cy="519449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err="1">
                <a:solidFill>
                  <a:srgbClr val="595959"/>
                </a:solidFill>
              </a:rPr>
              <a:t>DistingLevelAchievementGraduate</a:t>
            </a:r>
            <a:r>
              <a:rPr lang="en-US">
                <a:solidFill>
                  <a:srgbClr val="595959"/>
                </a:solidFill>
              </a:rPr>
              <a:t> (E3089) as optional in the PEIMS Fall Submission to the following common types:</a:t>
            </a:r>
          </a:p>
          <a:p>
            <a:pPr lvl="1">
              <a:buClr>
                <a:srgbClr val="F16038"/>
              </a:buClr>
            </a:pPr>
            <a:r>
              <a:rPr lang="en-US" sz="2200" err="1">
                <a:solidFill>
                  <a:srgbClr val="595959"/>
                </a:solidFill>
              </a:rPr>
              <a:t>StudentAcademicRecord.Diploma</a:t>
            </a:r>
            <a:r>
              <a:rPr lang="en-US" sz="2200">
                <a:solidFill>
                  <a:srgbClr val="595959"/>
                </a:solidFill>
              </a:rPr>
              <a:t> in the Student Academic Record domain.</a:t>
            </a:r>
          </a:p>
          <a:p>
            <a:pPr lvl="1">
              <a:buClr>
                <a:srgbClr val="F16038"/>
              </a:buClr>
            </a:pPr>
            <a:r>
              <a:rPr lang="en-US" sz="2200" err="1">
                <a:solidFill>
                  <a:srgbClr val="595959"/>
                </a:solidFill>
              </a:rPr>
              <a:t>PriorYearLeaver.GraduationSet</a:t>
            </a:r>
            <a:r>
              <a:rPr lang="en-US" sz="2200">
                <a:solidFill>
                  <a:srgbClr val="595959"/>
                </a:solidFill>
              </a:rPr>
              <a:t> in the Prior Year Leaver domain. </a:t>
            </a:r>
          </a:p>
          <a:p>
            <a:pPr lvl="1">
              <a:buClr>
                <a:srgbClr val="F16038"/>
              </a:buClr>
            </a:pPr>
            <a:endParaRPr lang="en-US">
              <a:solidFill>
                <a:srgbClr val="595959"/>
              </a:solidFill>
            </a:endParaRPr>
          </a:p>
          <a:p>
            <a:pPr lvl="1">
              <a:buClr>
                <a:srgbClr val="F16038"/>
              </a:buClr>
            </a:pPr>
            <a:endParaRPr lang="en-US">
              <a:solidFill>
                <a:srgbClr val="595959"/>
              </a:solidFill>
            </a:endParaRPr>
          </a:p>
        </p:txBody>
      </p:sp>
      <p:pic>
        <p:nvPicPr>
          <p:cNvPr id="4" name="Picture 3" descr="Data Element E3089 visual">
            <a:extLst>
              <a:ext uri="{FF2B5EF4-FFF2-40B4-BE49-F238E27FC236}">
                <a16:creationId xmlns:a16="http://schemas.microsoft.com/office/drawing/2014/main" id="{A6D523D3-01D2-05C7-5FF6-28102775F9D6}"/>
              </a:ext>
            </a:extLst>
          </p:cNvPr>
          <p:cNvPicPr>
            <a:picLocks noChangeAspect="1"/>
          </p:cNvPicPr>
          <p:nvPr/>
        </p:nvPicPr>
        <p:blipFill>
          <a:blip r:embed="rId2"/>
          <a:stretch>
            <a:fillRect/>
          </a:stretch>
        </p:blipFill>
        <p:spPr>
          <a:xfrm>
            <a:off x="3354925" y="2537460"/>
            <a:ext cx="5479255" cy="3415960"/>
          </a:xfrm>
          <a:prstGeom prst="rect">
            <a:avLst/>
          </a:prstGeom>
        </p:spPr>
      </p:pic>
    </p:spTree>
    <p:extLst>
      <p:ext uri="{BB962C8B-B14F-4D97-AF65-F5344CB8AC3E}">
        <p14:creationId xmlns:p14="http://schemas.microsoft.com/office/powerpoint/2010/main" val="13979534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5253</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SpecialEducationProgramService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B92A1C69-34A5-0139-9EC1-B509FA767B2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73340" y="2055531"/>
            <a:ext cx="7143750" cy="3209925"/>
          </a:xfrm>
          <a:prstGeom prst="rect">
            <a:avLst/>
          </a:prstGeom>
        </p:spPr>
      </p:pic>
    </p:spTree>
    <p:extLst>
      <p:ext uri="{BB962C8B-B14F-4D97-AF65-F5344CB8AC3E}">
        <p14:creationId xmlns:p14="http://schemas.microsoft.com/office/powerpoint/2010/main" val="295562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54</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CTEProgramService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23C6EBBA-15D1-49A7-C84E-BEB1A7FBDAF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53612" y="2000069"/>
            <a:ext cx="8286750" cy="3590925"/>
          </a:xfrm>
          <a:prstGeom prst="rect">
            <a:avLst/>
          </a:prstGeom>
        </p:spPr>
      </p:pic>
    </p:spTree>
    <p:extLst>
      <p:ext uri="{BB962C8B-B14F-4D97-AF65-F5344CB8AC3E}">
        <p14:creationId xmlns:p14="http://schemas.microsoft.com/office/powerpoint/2010/main" val="1921171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5556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ClassroomPositionSet</a:t>
            </a:r>
            <a:r>
              <a:rPr lang="en-US">
                <a:solidFill>
                  <a:schemeClr val="tx1">
                    <a:lumMod val="65000"/>
                    <a:lumOff val="35000"/>
                  </a:schemeClr>
                </a:solidFill>
              </a:rPr>
              <a:t> common type</a:t>
            </a:r>
          </a:p>
          <a:p>
            <a:pPr lvl="2"/>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458085" y="125333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1246788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b="1">
                <a:solidFill>
                  <a:schemeClr val="tx1">
                    <a:lumMod val="65000"/>
                    <a:lumOff val="35000"/>
                  </a:schemeClr>
                </a:solidFill>
              </a:rPr>
              <a:t>Added </a:t>
            </a:r>
            <a:r>
              <a:rPr lang="en-US" b="1" err="1">
                <a:solidFill>
                  <a:schemeClr val="tx1">
                    <a:lumMod val="65000"/>
                    <a:lumOff val="35000"/>
                  </a:schemeClr>
                </a:solidFill>
              </a:rPr>
              <a:t>LangInstruProgramSvcSet</a:t>
            </a:r>
            <a:r>
              <a:rPr lang="en-US" b="1">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4942184-5D71-4152-B94A-B391E96550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16635" y="1813446"/>
            <a:ext cx="7415251" cy="4209949"/>
          </a:xfrm>
          <a:prstGeom prst="rect">
            <a:avLst/>
          </a:prstGeom>
        </p:spPr>
      </p:pic>
    </p:spTree>
    <p:extLst>
      <p:ext uri="{BB962C8B-B14F-4D97-AF65-F5344CB8AC3E}">
        <p14:creationId xmlns:p14="http://schemas.microsoft.com/office/powerpoint/2010/main" val="40455834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58</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b="1">
                <a:solidFill>
                  <a:schemeClr val="tx1">
                    <a:lumMod val="65000"/>
                    <a:lumOff val="35000"/>
                  </a:schemeClr>
                </a:solidFill>
              </a:rPr>
              <a:t>Added </a:t>
            </a:r>
            <a:r>
              <a:rPr lang="en-US" b="1" err="1">
                <a:solidFill>
                  <a:schemeClr val="tx1">
                    <a:lumMod val="65000"/>
                    <a:lumOff val="35000"/>
                  </a:schemeClr>
                </a:solidFill>
              </a:rPr>
              <a:t>SPEDProgramSvcSet</a:t>
            </a:r>
            <a:r>
              <a:rPr lang="en-US" b="1">
                <a:solidFill>
                  <a:schemeClr val="tx1">
                    <a:lumMod val="65000"/>
                    <a:lumOff val="35000"/>
                  </a:schemeClr>
                </a:solidFill>
              </a:rPr>
              <a:t> common type.</a:t>
            </a:r>
          </a:p>
          <a:p>
            <a:pPr lvl="1"/>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205806B-C353-9FC5-A313-129AE6F4FE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1937" y="1749243"/>
            <a:ext cx="8364648" cy="3744934"/>
          </a:xfrm>
          <a:prstGeom prst="rect">
            <a:avLst/>
          </a:prstGeom>
        </p:spPr>
      </p:pic>
    </p:spTree>
    <p:extLst>
      <p:ext uri="{BB962C8B-B14F-4D97-AF65-F5344CB8AC3E}">
        <p14:creationId xmlns:p14="http://schemas.microsoft.com/office/powerpoint/2010/main" val="25803232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59</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b="1">
                <a:solidFill>
                  <a:schemeClr val="tx1">
                    <a:lumMod val="65000"/>
                    <a:lumOff val="35000"/>
                  </a:schemeClr>
                </a:solidFill>
              </a:rPr>
              <a:t>Added </a:t>
            </a:r>
            <a:r>
              <a:rPr lang="en-US" b="1" err="1">
                <a:solidFill>
                  <a:schemeClr val="tx1">
                    <a:lumMod val="65000"/>
                    <a:lumOff val="35000"/>
                  </a:schemeClr>
                </a:solidFill>
              </a:rPr>
              <a:t>CTEProgSvcSet</a:t>
            </a:r>
            <a:r>
              <a:rPr lang="en-US" b="1">
                <a:solidFill>
                  <a:schemeClr val="tx1">
                    <a:lumMod val="65000"/>
                    <a:lumOff val="35000"/>
                  </a:schemeClr>
                </a:solidFill>
              </a:rPr>
              <a:t> common type.</a:t>
            </a:r>
          </a:p>
          <a:p>
            <a:pPr lvl="1"/>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34ECE184-5EB3-6031-D061-2F52ED11E0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24534" y="2008742"/>
            <a:ext cx="8542932" cy="3838247"/>
          </a:xfrm>
          <a:prstGeom prst="rect">
            <a:avLst/>
          </a:prstGeom>
        </p:spPr>
      </p:pic>
    </p:spTree>
    <p:extLst>
      <p:ext uri="{BB962C8B-B14F-4D97-AF65-F5344CB8AC3E}">
        <p14:creationId xmlns:p14="http://schemas.microsoft.com/office/powerpoint/2010/main" val="40822936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60</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 </a:t>
            </a:r>
          </a:p>
          <a:p>
            <a:pPr lvl="1"/>
            <a:r>
              <a:rPr lang="en-US" b="1">
                <a:solidFill>
                  <a:schemeClr val="tx1">
                    <a:lumMod val="65000"/>
                    <a:lumOff val="35000"/>
                  </a:schemeClr>
                </a:solidFill>
              </a:rPr>
              <a:t>Added </a:t>
            </a:r>
            <a:r>
              <a:rPr lang="en-US" b="1" err="1">
                <a:solidFill>
                  <a:schemeClr val="tx1">
                    <a:lumMod val="65000"/>
                    <a:lumOff val="35000"/>
                  </a:schemeClr>
                </a:solidFill>
              </a:rPr>
              <a:t>DaysEmployedSet</a:t>
            </a:r>
            <a:r>
              <a:rPr lang="en-US" b="1">
                <a:solidFill>
                  <a:schemeClr val="tx1">
                    <a:lumMod val="65000"/>
                    <a:lumOff val="35000"/>
                  </a:schemeClr>
                </a:solidFill>
              </a:rPr>
              <a:t> common type.</a:t>
            </a:r>
          </a:p>
          <a:p>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DBF1E564-47F0-14AB-79B0-B5A6AA5D05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01715" y="1854080"/>
            <a:ext cx="6988569" cy="4169315"/>
          </a:xfrm>
          <a:prstGeom prst="rect">
            <a:avLst/>
          </a:prstGeom>
        </p:spPr>
      </p:pic>
    </p:spTree>
    <p:extLst>
      <p:ext uri="{BB962C8B-B14F-4D97-AF65-F5344CB8AC3E}">
        <p14:creationId xmlns:p14="http://schemas.microsoft.com/office/powerpoint/2010/main" val="3959432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0167807"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Financial Organization Units on Financial Reports</a:t>
            </a:r>
          </a:p>
          <a:p>
            <a:pPr lvl="2">
              <a:buClr>
                <a:srgbClr val="F16038"/>
              </a:buClr>
            </a:pPr>
            <a:r>
              <a:rPr lang="en-US">
                <a:solidFill>
                  <a:srgbClr val="595959"/>
                </a:solidFill>
              </a:rPr>
              <a:t>There have been multiple TIMS tickets regarding Organization Units 699 not showing in the aggregated data on LEA’s financial reports.</a:t>
            </a:r>
          </a:p>
          <a:p>
            <a:pPr lvl="2">
              <a:buClr>
                <a:srgbClr val="F16038"/>
              </a:buClr>
            </a:pPr>
            <a:r>
              <a:rPr lang="en-US">
                <a:solidFill>
                  <a:srgbClr val="595959"/>
                </a:solidFill>
              </a:rPr>
              <a:t>An issue has been identified where the reports are not displaying all administration organization units in the Campus ID selection parameter for these reports.</a:t>
            </a:r>
            <a:endParaRPr lang="en-US">
              <a:solidFill>
                <a:srgbClr val="595959"/>
              </a:solidFill>
              <a:cs typeface="Calibri"/>
            </a:endParaRPr>
          </a:p>
          <a:p>
            <a:pPr lvl="2">
              <a:buClr>
                <a:srgbClr val="F16038"/>
              </a:buClr>
            </a:pPr>
            <a:r>
              <a:rPr lang="en-US">
                <a:solidFill>
                  <a:srgbClr val="595959"/>
                </a:solidFill>
              </a:rPr>
              <a:t>TEA is actively working to determine a corrective action to resolve this issue by the start of the 2024-2025 school year.</a:t>
            </a:r>
          </a:p>
          <a:p>
            <a:pPr lvl="2">
              <a:buClr>
                <a:srgbClr val="F16038"/>
              </a:buClr>
            </a:pPr>
            <a:r>
              <a:rPr lang="en-US" b="1">
                <a:solidFill>
                  <a:schemeClr val="accent2"/>
                </a:solidFill>
              </a:rPr>
              <a:t>NEW</a:t>
            </a:r>
            <a:r>
              <a:rPr lang="en-US">
                <a:solidFill>
                  <a:srgbClr val="595959"/>
                </a:solidFill>
              </a:rPr>
              <a:t> A fix for this issue was deployed to production on Friday, May 31, 2024.</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726438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8" name="Content Placeholder 3" descr="Link for fall promotion logic">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760397"/>
            <a:ext cx="11275829" cy="506647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chemeClr val="accent2"/>
                </a:solidFill>
              </a:rPr>
              <a:t>NEW</a:t>
            </a:r>
            <a:r>
              <a:rPr lang="en-US" b="1">
                <a:solidFill>
                  <a:srgbClr val="595959"/>
                </a:solidFill>
              </a:rPr>
              <a:t> </a:t>
            </a:r>
            <a:r>
              <a:rPr lang="en-US" b="1" dirty="0">
                <a:solidFill>
                  <a:srgbClr val="595959"/>
                </a:solidFill>
              </a:rPr>
              <a:t>Promotion Logic:</a:t>
            </a:r>
            <a:endParaRPr lang="en-US" b="1" dirty="0">
              <a:solidFill>
                <a:srgbClr val="595959"/>
              </a:solidFill>
              <a:hlinkClick r:id="rId2"/>
            </a:endParaRPr>
          </a:p>
          <a:p>
            <a:pPr lvl="1" defTabSz="771525">
              <a:buClr>
                <a:srgbClr val="F16038"/>
              </a:buClr>
            </a:pPr>
            <a:r>
              <a:rPr lang="en-US" dirty="0">
                <a:solidFill>
                  <a:srgbClr val="595959"/>
                </a:solidFill>
                <a:hlinkClick r:id="rId2"/>
              </a:rPr>
              <a:t>PEIMS Fall Promotion Logic</a:t>
            </a:r>
            <a:endParaRPr lang="en-US" dirty="0">
              <a:solidFill>
                <a:srgbClr val="595959"/>
              </a:solidFill>
            </a:endParaRPr>
          </a:p>
          <a:p>
            <a:pPr lvl="2" defTabSz="771525">
              <a:buClr>
                <a:srgbClr val="F16038"/>
              </a:buClr>
            </a:pPr>
            <a:r>
              <a:rPr lang="en-US" dirty="0">
                <a:solidFill>
                  <a:srgbClr val="595959"/>
                </a:solidFill>
              </a:rPr>
              <a:t>Student &gt; Student Basic Information</a:t>
            </a:r>
          </a:p>
          <a:p>
            <a:pPr lvl="3" defTabSz="771525">
              <a:buClr>
                <a:srgbClr val="F16038"/>
              </a:buClr>
            </a:pPr>
            <a:r>
              <a:rPr lang="en-US" dirty="0">
                <a:solidFill>
                  <a:srgbClr val="595959"/>
                </a:solidFill>
              </a:rPr>
              <a:t>Updated </a:t>
            </a:r>
            <a:r>
              <a:rPr lang="en-US" dirty="0" err="1">
                <a:solidFill>
                  <a:srgbClr val="595959"/>
                </a:solidFill>
              </a:rPr>
              <a:t>AssociateDegreeIndicator</a:t>
            </a:r>
            <a:r>
              <a:rPr lang="en-US" dirty="0">
                <a:solidFill>
                  <a:srgbClr val="595959"/>
                </a:solidFill>
              </a:rPr>
              <a:t> to a descriptor table </a:t>
            </a:r>
          </a:p>
          <a:p>
            <a:pPr lvl="4" defTabSz="771525">
              <a:buClr>
                <a:srgbClr val="F16038"/>
              </a:buClr>
            </a:pPr>
            <a:r>
              <a:rPr lang="en-US" dirty="0">
                <a:solidFill>
                  <a:srgbClr val="595959"/>
                </a:solidFill>
              </a:rPr>
              <a:t>Updated the promotion logic to "promoted as is“</a:t>
            </a:r>
          </a:p>
          <a:p>
            <a:pPr lvl="3" defTabSz="771525">
              <a:buClr>
                <a:srgbClr val="F16038"/>
              </a:buClr>
            </a:pPr>
            <a:r>
              <a:rPr lang="en-US" dirty="0">
                <a:solidFill>
                  <a:srgbClr val="595959"/>
                </a:solidFill>
              </a:rPr>
              <a:t>Updated promotion logic for Student Language and Home Language.</a:t>
            </a:r>
          </a:p>
          <a:p>
            <a:pPr lvl="4" defTabSz="771525">
              <a:buClr>
                <a:srgbClr val="F16038"/>
              </a:buClr>
            </a:pPr>
            <a:r>
              <a:rPr lang="en-US" dirty="0">
                <a:solidFill>
                  <a:srgbClr val="595959"/>
                </a:solidFill>
              </a:rPr>
              <a:t>Promote Language where </a:t>
            </a:r>
            <a:r>
              <a:rPr lang="en-US" dirty="0" err="1">
                <a:solidFill>
                  <a:srgbClr val="595959"/>
                </a:solidFill>
              </a:rPr>
              <a:t>LanguageUse</a:t>
            </a:r>
            <a:r>
              <a:rPr lang="en-US" dirty="0">
                <a:solidFill>
                  <a:srgbClr val="595959"/>
                </a:solidFill>
              </a:rPr>
              <a:t> = 02 (Student Language). If multiple Language values are reported where </a:t>
            </a:r>
            <a:r>
              <a:rPr lang="en-US" dirty="0" err="1">
                <a:solidFill>
                  <a:srgbClr val="595959"/>
                </a:solidFill>
              </a:rPr>
              <a:t>LanguageUse</a:t>
            </a:r>
            <a:r>
              <a:rPr lang="en-US" dirty="0">
                <a:solidFill>
                  <a:srgbClr val="595959"/>
                </a:solidFill>
              </a:rPr>
              <a:t> = '02', use the following logic to promote just one Language value: </a:t>
            </a:r>
            <a:br>
              <a:rPr lang="en-US" dirty="0">
                <a:solidFill>
                  <a:srgbClr val="595959"/>
                </a:solidFill>
              </a:rPr>
            </a:br>
            <a:br>
              <a:rPr lang="en-US" dirty="0">
                <a:solidFill>
                  <a:srgbClr val="595959"/>
                </a:solidFill>
              </a:rPr>
            </a:br>
            <a:r>
              <a:rPr lang="en-US" dirty="0">
                <a:solidFill>
                  <a:srgbClr val="595959"/>
                </a:solidFill>
              </a:rPr>
              <a:t>- Exclude Language = '98' and Language = '99' </a:t>
            </a:r>
            <a:br>
              <a:rPr lang="en-US" dirty="0">
                <a:solidFill>
                  <a:srgbClr val="595959"/>
                </a:solidFill>
              </a:rPr>
            </a:br>
            <a:r>
              <a:rPr lang="en-US" dirty="0">
                <a:solidFill>
                  <a:srgbClr val="595959"/>
                </a:solidFill>
              </a:rPr>
              <a:t>- THEN, promote the lowest numeric value </a:t>
            </a:r>
            <a:br>
              <a:rPr lang="en-US" dirty="0">
                <a:solidFill>
                  <a:srgbClr val="595959"/>
                </a:solidFill>
              </a:rPr>
            </a:br>
            <a:r>
              <a:rPr lang="en-US" dirty="0">
                <a:solidFill>
                  <a:srgbClr val="595959"/>
                </a:solidFill>
              </a:rPr>
              <a:t>- ELSE, promote the lowest alpha/numeric value. </a:t>
            </a:r>
            <a:br>
              <a:rPr lang="en-US" dirty="0">
                <a:solidFill>
                  <a:srgbClr val="595959"/>
                </a:solidFill>
              </a:rPr>
            </a:br>
            <a:r>
              <a:rPr lang="en-US" dirty="0">
                <a:solidFill>
                  <a:srgbClr val="595959"/>
                </a:solidFill>
              </a:rPr>
              <a:t>- If the only two Language values are '98' and '99', promote Language = '99’, </a:t>
            </a:r>
          </a:p>
          <a:p>
            <a:pPr lvl="4" defTabSz="771525">
              <a:buClr>
                <a:srgbClr val="F16038"/>
              </a:buClr>
            </a:pPr>
            <a:r>
              <a:rPr lang="en-US" dirty="0">
                <a:solidFill>
                  <a:srgbClr val="595959"/>
                </a:solidFill>
              </a:rPr>
              <a:t>Same logic for Home Language</a:t>
            </a:r>
          </a:p>
          <a:p>
            <a:pPr lvl="2" defTabSz="771525">
              <a:buClr>
                <a:srgbClr val="F16038"/>
              </a:buClr>
            </a:pPr>
            <a:r>
              <a:rPr lang="en-US" dirty="0">
                <a:solidFill>
                  <a:srgbClr val="595959"/>
                </a:solidFill>
              </a:rPr>
              <a:t>Student &gt; Graduation Program</a:t>
            </a:r>
          </a:p>
          <a:p>
            <a:pPr lvl="3" defTabSz="771525">
              <a:buClr>
                <a:srgbClr val="F16038"/>
              </a:buClr>
            </a:pPr>
            <a:r>
              <a:rPr lang="en-US" dirty="0">
                <a:solidFill>
                  <a:srgbClr val="595959"/>
                </a:solidFill>
              </a:rPr>
              <a:t>Updated data element from E1542 </a:t>
            </a:r>
            <a:r>
              <a:rPr lang="en-US" dirty="0" err="1">
                <a:solidFill>
                  <a:srgbClr val="595959"/>
                </a:solidFill>
              </a:rPr>
              <a:t>FHSPDistingLevelGraduate</a:t>
            </a:r>
            <a:r>
              <a:rPr lang="en-US" dirty="0">
                <a:solidFill>
                  <a:srgbClr val="595959"/>
                </a:solidFill>
              </a:rPr>
              <a:t> to E3089 </a:t>
            </a:r>
            <a:r>
              <a:rPr lang="en-US" dirty="0" err="1">
                <a:solidFill>
                  <a:srgbClr val="595959"/>
                </a:solidFill>
              </a:rPr>
              <a:t>DistingLevelAchievementGraduate</a:t>
            </a:r>
            <a:r>
              <a:rPr lang="en-US" dirty="0">
                <a:solidFill>
                  <a:srgbClr val="595959"/>
                </a:solidFill>
              </a:rPr>
              <a:t>.</a:t>
            </a:r>
          </a:p>
          <a:p>
            <a:pPr lvl="1" defTabSz="771525">
              <a:buClr>
                <a:srgbClr val="F16038"/>
              </a:buClr>
            </a:pPr>
            <a:endParaRPr lang="en-US" dirty="0">
              <a:solidFill>
                <a:srgbClr val="595959"/>
              </a:solidFill>
            </a:endParaRPr>
          </a:p>
          <a:p>
            <a:pPr lvl="1" defTabSz="771525">
              <a:buClr>
                <a:srgbClr val="F16038"/>
              </a:buClr>
            </a:pPr>
            <a:endParaRPr lang="en-US" dirty="0">
              <a:solidFill>
                <a:srgbClr val="595959"/>
              </a:solidFill>
            </a:endParaRPr>
          </a:p>
          <a:p>
            <a:pPr marL="457200" lvl="1" indent="0" defTabSz="771525">
              <a:buClr>
                <a:srgbClr val="F16038"/>
              </a:buClr>
              <a:buNone/>
            </a:pPr>
            <a:endParaRPr lang="en-US" dirty="0">
              <a:solidFill>
                <a:srgbClr val="595959"/>
              </a:solidFill>
            </a:endParaRPr>
          </a:p>
        </p:txBody>
      </p:sp>
    </p:spTree>
    <p:extLst>
      <p:ext uri="{BB962C8B-B14F-4D97-AF65-F5344CB8AC3E}">
        <p14:creationId xmlns:p14="http://schemas.microsoft.com/office/powerpoint/2010/main" val="524108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761</a:t>
            </a:r>
            <a:endParaRPr lang="en-US" sz="4000" dirty="0">
              <a:solidFill>
                <a:schemeClr val="bg1"/>
              </a:solidFill>
            </a:endParaRPr>
          </a:p>
        </p:txBody>
      </p:sp>
      <p:sp>
        <p:nvSpPr>
          <p:cNvPr id="8" name="Content Placeholder 3" descr="Link for fall promotion logic">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1031131"/>
            <a:ext cx="11275829" cy="479573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dirty="0">
                <a:solidFill>
                  <a:srgbClr val="595959"/>
                </a:solidFill>
              </a:rPr>
              <a:t>Test Cases:</a:t>
            </a:r>
            <a:endParaRPr lang="en-US" b="1" dirty="0">
              <a:solidFill>
                <a:srgbClr val="595959"/>
              </a:solidFill>
              <a:hlinkClick r:id="rId2"/>
            </a:endParaRPr>
          </a:p>
          <a:p>
            <a:pPr lvl="1" defTabSz="771525">
              <a:buClr>
                <a:srgbClr val="F16038"/>
              </a:buClr>
            </a:pPr>
            <a:r>
              <a:rPr lang="en-US" dirty="0">
                <a:solidFill>
                  <a:srgbClr val="595959"/>
                </a:solidFill>
                <a:hlinkClick r:id="rId2"/>
              </a:rPr>
              <a:t>PEIMS Fall Test Cases</a:t>
            </a:r>
            <a:endParaRPr lang="en-US" dirty="0">
              <a:solidFill>
                <a:srgbClr val="595959"/>
              </a:solidFill>
            </a:endParaRPr>
          </a:p>
          <a:p>
            <a:pPr marL="457200" lvl="1" indent="0" defTabSz="771525">
              <a:buClr>
                <a:srgbClr val="F16038"/>
              </a:buClr>
              <a:buNone/>
            </a:pPr>
            <a:endParaRPr lang="en-US" dirty="0">
              <a:solidFill>
                <a:srgbClr val="595959"/>
              </a:solidFill>
            </a:endParaRPr>
          </a:p>
        </p:txBody>
      </p:sp>
    </p:spTree>
    <p:extLst>
      <p:ext uri="{BB962C8B-B14F-4D97-AF65-F5344CB8AC3E}">
        <p14:creationId xmlns:p14="http://schemas.microsoft.com/office/powerpoint/2010/main" val="51079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DATA </a:t>
            </a:r>
            <a:r>
              <a:rPr lang="en-US" sz="4000"/>
              <a:t>ELEMENT UPDATES</a:t>
            </a:r>
            <a:r>
              <a:rPr lang="en-US" sz="4000">
                <a:solidFill>
                  <a:schemeClr val="bg1"/>
                </a:solidFill>
              </a:rPr>
              <a:t>1</a:t>
            </a:r>
            <a:endParaRPr lang="en-US">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the data element </a:t>
            </a:r>
            <a:r>
              <a:rPr lang="en-US" err="1">
                <a:solidFill>
                  <a:srgbClr val="595959"/>
                </a:solidFill>
              </a:rPr>
              <a:t>FHSPDistingLevelGraduate</a:t>
            </a:r>
            <a:r>
              <a:rPr lang="en-US">
                <a:solidFill>
                  <a:srgbClr val="595959"/>
                </a:solidFill>
              </a:rPr>
              <a:t> (E1542) reported in the PEIMS Fall Submission from the following common types:</a:t>
            </a:r>
          </a:p>
          <a:p>
            <a:pPr lvl="1">
              <a:buClr>
                <a:srgbClr val="F16038"/>
              </a:buClr>
            </a:pPr>
            <a:r>
              <a:rPr lang="en-US" sz="2200" err="1">
                <a:solidFill>
                  <a:srgbClr val="595959"/>
                </a:solidFill>
              </a:rPr>
              <a:t>StudentAcademicRecord.Diploma</a:t>
            </a:r>
            <a:r>
              <a:rPr lang="en-US" sz="2200">
                <a:solidFill>
                  <a:srgbClr val="595959"/>
                </a:solidFill>
              </a:rPr>
              <a:t> in the Student Academic Record domain.</a:t>
            </a:r>
            <a:endParaRPr lang="en-US" sz="2200">
              <a:solidFill>
                <a:srgbClr val="595959"/>
              </a:solidFill>
              <a:ea typeface="Calibri"/>
              <a:cs typeface="Calibri"/>
            </a:endParaRPr>
          </a:p>
          <a:p>
            <a:pPr lvl="1">
              <a:buClr>
                <a:srgbClr val="F16038"/>
              </a:buClr>
            </a:pPr>
            <a:r>
              <a:rPr lang="en-US" sz="2200" err="1">
                <a:solidFill>
                  <a:srgbClr val="595959"/>
                </a:solidFill>
              </a:rPr>
              <a:t>PriorYearLeaver.GraduationSet</a:t>
            </a:r>
            <a:r>
              <a:rPr lang="en-US" sz="2200">
                <a:solidFill>
                  <a:srgbClr val="595959"/>
                </a:solidFill>
              </a:rPr>
              <a:t> in the Prior Year Leaver domain.</a:t>
            </a:r>
            <a:endParaRPr lang="en-US" sz="2800">
              <a:solidFill>
                <a:srgbClr val="595959"/>
              </a:solidFill>
            </a:endParaRPr>
          </a:p>
          <a:p>
            <a:pPr lvl="1">
              <a:buClr>
                <a:srgbClr val="F16038"/>
              </a:buClr>
            </a:pPr>
            <a:endParaRPr lang="en-US">
              <a:solidFill>
                <a:srgbClr val="595959"/>
              </a:solidFill>
            </a:endParaRPr>
          </a:p>
          <a:p>
            <a:pPr>
              <a:buClr>
                <a:srgbClr val="F16038"/>
              </a:buClr>
            </a:pPr>
            <a:endParaRPr lang="en-US">
              <a:solidFill>
                <a:srgbClr val="0D6CB9"/>
              </a:solidFill>
            </a:endParaRPr>
          </a:p>
        </p:txBody>
      </p:sp>
      <p:pic>
        <p:nvPicPr>
          <p:cNvPr id="9" name="Picture 8" descr="E1542 removal visual">
            <a:extLst>
              <a:ext uri="{FF2B5EF4-FFF2-40B4-BE49-F238E27FC236}">
                <a16:creationId xmlns:a16="http://schemas.microsoft.com/office/drawing/2014/main" id="{3AEBE124-688B-0BE4-DEBE-706AC9FB100F}"/>
              </a:ext>
            </a:extLst>
          </p:cNvPr>
          <p:cNvPicPr>
            <a:picLocks noChangeAspect="1"/>
          </p:cNvPicPr>
          <p:nvPr/>
        </p:nvPicPr>
        <p:blipFill>
          <a:blip r:embed="rId2"/>
          <a:stretch>
            <a:fillRect/>
          </a:stretch>
        </p:blipFill>
        <p:spPr>
          <a:xfrm>
            <a:off x="3205947" y="2623781"/>
            <a:ext cx="5780103" cy="3340928"/>
          </a:xfrm>
          <a:prstGeom prst="rect">
            <a:avLst/>
          </a:prstGeom>
        </p:spPr>
      </p:pic>
    </p:spTree>
    <p:extLst>
      <p:ext uri="{BB962C8B-B14F-4D97-AF65-F5344CB8AC3E}">
        <p14:creationId xmlns:p14="http://schemas.microsoft.com/office/powerpoint/2010/main" val="31802826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PDM1-120-003 (Select parameters only) Student Program Roster</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The PEIMS Fall report PDM1-120-003 is failing when certain parameters are selected. When the 'By LEA' Organization Level parameter is selected and either the 'All Students', 'All Reports', 'At-Risk', or 'Gifted and Talented' Program Type parameters are selected, the report is not running successfully. Users receive a report status of 'Failed' when the report is run with these parameters.</a:t>
            </a:r>
          </a:p>
          <a:p>
            <a:pPr lvl="1">
              <a:lnSpc>
                <a:spcPct val="100000"/>
              </a:lnSpc>
              <a:spcBef>
                <a:spcPts val="600"/>
              </a:spcBef>
              <a:spcAft>
                <a:spcPts val="600"/>
              </a:spcAft>
              <a:buClr>
                <a:srgbClr val="F16038"/>
              </a:buClr>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Note - the report works correctly when the 'By Campus' Organization Level parameter is selected and the 'Bilingual', 'ESL', 'Intervention Strategy', 'Migratory', or 'Special Education' Program Type parameters are selected.</a:t>
            </a: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0244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dirty="0">
                <a:cs typeface="Calibri"/>
              </a:rPr>
              <a:t>CURRENT KNOWN ISSUES </a:t>
            </a:r>
            <a:r>
              <a:rPr lang="en-US" sz="4000" dirty="0">
                <a:solidFill>
                  <a:schemeClr val="bg1"/>
                </a:solidFill>
                <a:cs typeface="Calibri"/>
              </a:rPr>
              <a:t>11</a:t>
            </a:r>
            <a:endParaRPr lang="en-US" sz="4000" dirty="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1" y="809625"/>
            <a:ext cx="11121658"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40100-0095</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Rule 40100-0095 is firing when data element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UnaccompaniedYouth</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(E1084) is not reported for a Prior Year Leaver who is reported with a value for the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HomelessStatus</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(E1082) data element. Prior Year Leavers do not report any data regarding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UnaccompaniedYouth</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status.</a:t>
            </a:r>
          </a:p>
          <a:p>
            <a:pPr lvl="1">
              <a:lnSpc>
                <a:spcPct val="100000"/>
              </a:lnSpc>
              <a:spcBef>
                <a:spcPts val="600"/>
              </a:spcBef>
              <a:spcAft>
                <a:spcPts val="600"/>
              </a:spcAft>
              <a:buClr>
                <a:srgbClr val="F16038"/>
              </a:buClr>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LEAs can disregard this validation in the parallel PEIMS Fall and Summer Submissions. TEA will be updating the rule for 2024-2025 to no longer apply to Prior Year Leavers.</a:t>
            </a: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375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dirty="0">
                <a:cs typeface="Calibri"/>
              </a:rPr>
              <a:t>CURRENT KNOWN ISSUES </a:t>
            </a:r>
            <a:r>
              <a:rPr lang="en-US" sz="4000" dirty="0">
                <a:solidFill>
                  <a:schemeClr val="bg1"/>
                </a:solidFill>
                <a:cs typeface="Calibri"/>
              </a:rPr>
              <a:t>12</a:t>
            </a:r>
            <a:endParaRPr lang="en-US" sz="4000" dirty="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595959"/>
                </a:solidFill>
                <a:effectLst/>
                <a:uLnTx/>
                <a:uFillTx/>
                <a:latin typeface="Calibri" panose="020F0502020204030204"/>
                <a:ea typeface="+mn-ea"/>
                <a:cs typeface="+mn-cs"/>
              </a:rPr>
              <a:t>40100-0156 </a:t>
            </a:r>
          </a:p>
          <a:p>
            <a:pPr lvl="1">
              <a:lnSpc>
                <a:spcPct val="100000"/>
              </a:lnSpc>
              <a:spcBef>
                <a:spcPts val="600"/>
              </a:spcBef>
              <a:spcAft>
                <a:spcPts val="600"/>
              </a:spcAft>
              <a:buClr>
                <a:srgbClr val="F16038"/>
              </a:buClr>
              <a:defRPr/>
            </a:pP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In the TEDS 2024.2.1 publication, descriptor value '0' was removed from the C122 </a:t>
            </a:r>
            <a:r>
              <a:rPr kumimoji="0" lang="en-US" b="0" i="0" u="none" strike="noStrike" kern="1200" cap="none" spc="0" normalizeH="0" baseline="0" noProof="0" dirty="0" err="1">
                <a:ln>
                  <a:noFill/>
                </a:ln>
                <a:solidFill>
                  <a:srgbClr val="595959"/>
                </a:solidFill>
                <a:effectLst/>
                <a:uLnTx/>
                <a:uFillTx/>
                <a:latin typeface="Calibri" panose="020F0502020204030204"/>
                <a:ea typeface="+mn-ea"/>
                <a:cs typeface="+mn-cs"/>
              </a:rPr>
              <a:t>TitleIPartAParticipant</a:t>
            </a: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 descriptor table. As such, TEA is no longer expecting </a:t>
            </a:r>
            <a:r>
              <a:rPr kumimoji="0" lang="en-US" b="0" i="0" u="none" strike="noStrike" kern="1200" cap="none" spc="0" normalizeH="0" baseline="0" noProof="0" dirty="0" err="1">
                <a:ln>
                  <a:noFill/>
                </a:ln>
                <a:solidFill>
                  <a:srgbClr val="595959"/>
                </a:solidFill>
                <a:effectLst/>
                <a:uLnTx/>
                <a:uFillTx/>
                <a:latin typeface="Calibri" panose="020F0502020204030204"/>
                <a:ea typeface="+mn-ea"/>
                <a:cs typeface="+mn-cs"/>
              </a:rPr>
              <a:t>StudentTitleIPartAProgramAssociation</a:t>
            </a: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 for every enrolled student. </a:t>
            </a:r>
          </a:p>
          <a:p>
            <a:pPr lvl="1">
              <a:lnSpc>
                <a:spcPct val="100000"/>
              </a:lnSpc>
              <a:spcBef>
                <a:spcPts val="600"/>
              </a:spcBef>
              <a:spcAft>
                <a:spcPts val="600"/>
              </a:spcAft>
              <a:buClr>
                <a:srgbClr val="F16038"/>
              </a:buClr>
              <a:defRPr/>
            </a:pP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However, TEA did not remove fatal validation rule 40100-0156, which requires </a:t>
            </a:r>
            <a:r>
              <a:rPr kumimoji="0" lang="en-US" b="0" i="0" u="none" strike="noStrike" kern="1200" cap="none" spc="0" normalizeH="0" baseline="0" noProof="0" dirty="0" err="1">
                <a:ln>
                  <a:noFill/>
                </a:ln>
                <a:solidFill>
                  <a:srgbClr val="595959"/>
                </a:solidFill>
                <a:effectLst/>
                <a:uLnTx/>
                <a:uFillTx/>
                <a:latin typeface="Calibri" panose="020F0502020204030204"/>
                <a:ea typeface="+mn-ea"/>
                <a:cs typeface="+mn-cs"/>
              </a:rPr>
              <a:t>StudentTitleIPartAProgramAssociation</a:t>
            </a: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 data for all students with an </a:t>
            </a:r>
            <a:r>
              <a:rPr kumimoji="0" lang="en-US" b="0" i="0" u="none" strike="noStrike" kern="1200" cap="none" spc="0" normalizeH="0" baseline="0" noProof="0" dirty="0" err="1">
                <a:ln>
                  <a:noFill/>
                </a:ln>
                <a:solidFill>
                  <a:srgbClr val="595959"/>
                </a:solidFill>
                <a:effectLst/>
                <a:uLnTx/>
                <a:uFillTx/>
                <a:latin typeface="Calibri" panose="020F0502020204030204"/>
                <a:ea typeface="+mn-ea"/>
                <a:cs typeface="+mn-cs"/>
              </a:rPr>
              <a:t>AsOfStatusLastFridayOctober</a:t>
            </a: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 (E3007) equal to 'B', 'D', 'F', or 'X', from the TSDS Upgrade PEIMS environment. </a:t>
            </a:r>
          </a:p>
          <a:p>
            <a:pPr lvl="1">
              <a:lnSpc>
                <a:spcPct val="100000"/>
              </a:lnSpc>
              <a:spcBef>
                <a:spcPts val="600"/>
              </a:spcBef>
              <a:spcAft>
                <a:spcPts val="600"/>
              </a:spcAft>
              <a:buClr>
                <a:srgbClr val="F16038"/>
              </a:buClr>
              <a:defRPr/>
            </a:pP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TEA has downgraded this rule in the PEIMS parallel environment from a fatal to a special warning. LEAs can ignore this validation in the parallel PEIMS Fall Submission. TEA will be updating the </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2024-2025</a:t>
            </a: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rPr>
              <a:t> data standards to remove this validation rule.</a:t>
            </a: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0092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dirty="0">
                <a:cs typeface="Calibri"/>
              </a:rPr>
              <a:t>CURRENT KNOWN ISSUES </a:t>
            </a:r>
            <a:r>
              <a:rPr lang="en-US" sz="4000" dirty="0">
                <a:solidFill>
                  <a:schemeClr val="bg1"/>
                </a:solidFill>
                <a:cs typeface="Calibri"/>
              </a:rPr>
              <a:t>13</a:t>
            </a:r>
            <a:endParaRPr lang="en-US" sz="4000" dirty="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41461-0013 </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Rule 41461-0013 is firing for Prior Year Leavers because those students will not be reported with a value of 'B', 'D', 'F', or 'X' for the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AsOfStatusLastFridayOctober</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(E3007) data element.</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LEAs can disregard this validation error in the parallel PEIMS Fall Submission. TEA will be removing this validation rule for the 2024-2025 school year.</a:t>
            </a: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288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dirty="0">
                <a:cs typeface="Calibri"/>
              </a:rPr>
              <a:t>CURRENT KNOWN ISSUES </a:t>
            </a:r>
            <a:r>
              <a:rPr lang="en-US" sz="4000" dirty="0">
                <a:solidFill>
                  <a:schemeClr val="bg1"/>
                </a:solidFill>
                <a:cs typeface="Calibri"/>
              </a:rPr>
              <a:t>14</a:t>
            </a:r>
            <a:endParaRPr lang="en-US" sz="4000" dirty="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lang="en-US">
                <a:solidFill>
                  <a:srgbClr val="595959"/>
                </a:solidFill>
                <a:latin typeface="Calibri" panose="020F0502020204030204"/>
              </a:rPr>
              <a:t>School Leaver Promotion </a:t>
            </a: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 </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When a student is reported in the PriorYearLeaver entity with an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ExitWithdrawType</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(E1001) not equal to '01' (Graduate), and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IndividualGraduationCommitteeGraduateIndicator</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(E1562) is not equal to 'true' the data element is promoted to PEIMS with a value of '00'.  The result is causing rule 40203-0005 to fire.</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TEA will update the PEIMS promotion logic to not promote a value when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IndividualGraduationCommitteeGraduateIndicator</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is not equal to 'true'.</a:t>
            </a: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9265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dirty="0">
                <a:cs typeface="Calibri"/>
              </a:rPr>
              <a:t>CURRENT KNOWN ISSUES </a:t>
            </a:r>
            <a:r>
              <a:rPr lang="en-US" sz="4000" dirty="0">
                <a:solidFill>
                  <a:schemeClr val="bg1"/>
                </a:solidFill>
                <a:cs typeface="Calibri"/>
              </a:rPr>
              <a:t>15</a:t>
            </a:r>
            <a:endParaRPr lang="en-US" sz="4000" dirty="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1" y="809625"/>
            <a:ext cx="10971030"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lang="en-US">
                <a:solidFill>
                  <a:srgbClr val="595959"/>
                </a:solidFill>
                <a:latin typeface="Calibri" panose="020F0502020204030204"/>
              </a:rPr>
              <a:t>Student Graduation Program Data Promotion </a:t>
            </a: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 </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When a student's data is published to the IODS with no value for the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EndorsementCompleted</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(E3021) data element, the PEIMS Fall promotion logic will promote the value with a '0' to the PEIMS data mart. This is causing validation rule 48011-0028 to misfire when a student's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DiplomaType</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(E0806) is not a value of '34', '35', '40', '54', '55', '56' or '57'.</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TEA will be updating the PEIMS Fall promotion logic to no longer default a value of '0' when the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EndorsementCompleted</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is not supplied in the IODS. LEAs can ignore this validation rule in this scenario for the remainder of the parallel submission year.</a:t>
            </a: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4444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dirty="0">
                <a:cs typeface="Calibri"/>
              </a:rPr>
              <a:t>CURRENT KNOWN ISSUES </a:t>
            </a:r>
            <a:r>
              <a:rPr lang="en-US" sz="4000" dirty="0">
                <a:solidFill>
                  <a:schemeClr val="bg1"/>
                </a:solidFill>
                <a:cs typeface="Calibri"/>
              </a:rPr>
              <a:t>16</a:t>
            </a:r>
            <a:endParaRPr lang="en-US" sz="4000" dirty="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0964103"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lang="en-US">
                <a:solidFill>
                  <a:srgbClr val="595959"/>
                </a:solidFill>
                <a:latin typeface="Calibri" panose="020F0502020204030204"/>
              </a:rPr>
              <a:t>Student Graduation Program Data Promotion </a:t>
            </a: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 </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When a student's data is published to the IODS with no value for the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EndorsementCompleted</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(E3021) data element, the PEIMS Fall promotion logic will promote the value with a '0' to the PEIMS data mart. This is causing validation rule 48011-0028 to misfire when a student's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DiplomaType</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(E0806) is not a value of '34', '35', '40', '54', '55', '56' or '57'.</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TEA will be updating the PEIMS Fall promotion logic to no longer default a value of '0' when the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EndorsementCompleted</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is not supplied in the IODS. LEAs can ignore this validation rule in this scenario for the remainder of the parallel submission year.</a:t>
            </a:r>
          </a:p>
          <a:p>
            <a:pPr lvl="1">
              <a:lnSpc>
                <a:spcPct val="100000"/>
              </a:lnSpc>
              <a:spcBef>
                <a:spcPts val="600"/>
              </a:spcBef>
              <a:spcAft>
                <a:spcPts val="600"/>
              </a:spcAft>
              <a:buClr>
                <a:srgbClr val="F16038"/>
              </a:buClr>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4846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dirty="0">
                <a:cs typeface="Calibri"/>
              </a:rPr>
              <a:t>CURRENT KNOWN </a:t>
            </a:r>
            <a:r>
              <a:rPr lang="en-US" sz="4000">
                <a:cs typeface="Calibri"/>
              </a:rPr>
              <a:t>ISSUES </a:t>
            </a:r>
            <a:r>
              <a:rPr lang="en-US" sz="4000">
                <a:solidFill>
                  <a:schemeClr val="bg1"/>
                </a:solidFill>
                <a:cs typeface="Calibri"/>
              </a:rPr>
              <a:t>17</a:t>
            </a:r>
            <a:endParaRPr lang="en-US" sz="4000" dirty="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lang="en-US">
                <a:solidFill>
                  <a:srgbClr val="595959"/>
                </a:solidFill>
                <a:latin typeface="Calibri" panose="020F0502020204030204"/>
              </a:rPr>
              <a:t>Student Basic Information Data Promotion </a:t>
            </a: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 </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When a student is reported in the Student entity with an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AsOfStatusLastFridayOctober</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(E3007) equal to 'X', the Student Basic Information subcategory data is not promoted to the PEIMS Fall data mart.</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TEA will update the PEIMS Fall promotion logic to promote students with an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AsOfStatusLastFridayOctober</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equal to 'X’.</a:t>
            </a:r>
          </a:p>
          <a:p>
            <a:pPr lvl="1">
              <a:lnSpc>
                <a:spcPct val="100000"/>
              </a:lnSpc>
              <a:spcBef>
                <a:spcPts val="600"/>
              </a:spcBef>
              <a:spcAft>
                <a:spcPts val="600"/>
              </a:spcAft>
              <a:buClr>
                <a:srgbClr val="F16038"/>
              </a:buClr>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a:p>
            <a:pPr marL="457200" lvl="1" indent="0">
              <a:lnSpc>
                <a:spcPct val="100000"/>
              </a:lnSpc>
              <a:spcBef>
                <a:spcPts val="600"/>
              </a:spcBef>
              <a:spcAft>
                <a:spcPts val="600"/>
              </a:spcAft>
              <a:buClr>
                <a:srgbClr val="F16038"/>
              </a:buClr>
              <a:buNone/>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5571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471071392"/>
              </p:ext>
            </p:extLst>
          </p:nvPr>
        </p:nvGraphicFramePr>
        <p:xfrm>
          <a:off x="231006" y="893291"/>
          <a:ext cx="11819823" cy="4937760"/>
        </p:xfrm>
        <a:graphic>
          <a:graphicData uri="http://schemas.openxmlformats.org/drawingml/2006/table">
            <a:tbl>
              <a:tblPr firstRow="1" bandRow="1">
                <a:tableStyleId>{5C22544A-7EE6-4342-B048-85BDC9FD1C3A}</a:tableStyleId>
              </a:tblPr>
              <a:tblGrid>
                <a:gridCol w="9057373">
                  <a:extLst>
                    <a:ext uri="{9D8B030D-6E8A-4147-A177-3AD203B41FA5}">
                      <a16:colId xmlns:a16="http://schemas.microsoft.com/office/drawing/2014/main" val="1183892384"/>
                    </a:ext>
                  </a:extLst>
                </a:gridCol>
                <a:gridCol w="2762450">
                  <a:extLst>
                    <a:ext uri="{9D8B030D-6E8A-4147-A177-3AD203B41FA5}">
                      <a16:colId xmlns:a16="http://schemas.microsoft.com/office/drawing/2014/main" val="2711912488"/>
                    </a:ext>
                  </a:extLst>
                </a:gridCol>
              </a:tblGrid>
              <a:tr h="370840">
                <a:tc>
                  <a:txBody>
                    <a:bodyPr/>
                    <a:lstStyle/>
                    <a:p>
                      <a:pPr algn="ctr"/>
                      <a:r>
                        <a:rPr lang="en-US" sz="2400"/>
                        <a:t>PEIMS Fall Submission (Submission 1)</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PEIMS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Close of school-start window - Last Friday in September </a:t>
                      </a:r>
                    </a:p>
                  </a:txBody>
                  <a:tcPr/>
                </a:tc>
                <a:tc>
                  <a:txBody>
                    <a:bodyPr/>
                    <a:lstStyle/>
                    <a:p>
                      <a:r>
                        <a:rPr lang="en-US" sz="2400"/>
                        <a:t>September 27, 2024</a:t>
                      </a:r>
                    </a:p>
                  </a:txBody>
                  <a:tcPr/>
                </a:tc>
                <a:extLst>
                  <a:ext uri="{0D108BD9-81ED-4DB2-BD59-A6C34878D82A}">
                    <a16:rowId xmlns:a16="http://schemas.microsoft.com/office/drawing/2014/main" val="1307355544"/>
                  </a:ext>
                </a:extLst>
              </a:tr>
              <a:tr h="370840">
                <a:tc>
                  <a:txBody>
                    <a:bodyPr/>
                    <a:lstStyle/>
                    <a:p>
                      <a:r>
                        <a:rPr lang="en-US" sz="2400"/>
                        <a:t>PEIMS Fall snapshot date</a:t>
                      </a:r>
                    </a:p>
                  </a:txBody>
                  <a:tcPr/>
                </a:tc>
                <a:tc>
                  <a:txBody>
                    <a:bodyPr/>
                    <a:lstStyle/>
                    <a:p>
                      <a:r>
                        <a:rPr lang="en-US" sz="2400"/>
                        <a:t>October 25, 2024</a:t>
                      </a:r>
                    </a:p>
                  </a:txBody>
                  <a:tcPr/>
                </a:tc>
                <a:extLst>
                  <a:ext uri="{0D108BD9-81ED-4DB2-BD59-A6C34878D82A}">
                    <a16:rowId xmlns:a16="http://schemas.microsoft.com/office/drawing/2014/main" val="4201605557"/>
                  </a:ext>
                </a:extLst>
              </a:tr>
              <a:tr h="370840">
                <a:tc>
                  <a:txBody>
                    <a:bodyPr/>
                    <a:lstStyle/>
                    <a:p>
                      <a:r>
                        <a:rPr lang="en-US" sz="2400"/>
                        <a:t>TSDS PEIMS ready for users to complete, approve, and accept submissions</a:t>
                      </a:r>
                    </a:p>
                  </a:txBody>
                  <a:tcPr/>
                </a:tc>
                <a:tc>
                  <a:txBody>
                    <a:bodyPr/>
                    <a:lstStyle/>
                    <a:p>
                      <a:r>
                        <a:rPr lang="en-US" sz="2400"/>
                        <a:t>October 28, 2024</a:t>
                      </a:r>
                    </a:p>
                  </a:txBody>
                  <a:tcPr/>
                </a:tc>
                <a:extLst>
                  <a:ext uri="{0D108BD9-81ED-4DB2-BD59-A6C34878D82A}">
                    <a16:rowId xmlns:a16="http://schemas.microsoft.com/office/drawing/2014/main" val="1882897518"/>
                  </a:ext>
                </a:extLst>
              </a:tr>
              <a:tr h="370840">
                <a:tc>
                  <a:txBody>
                    <a:bodyPr/>
                    <a:lstStyle/>
                    <a:p>
                      <a:r>
                        <a:rPr lang="en-US" sz="2400"/>
                        <a:t>Requests to retire Unique IDs due at TEA for PEIMS Fall First Submission</a:t>
                      </a:r>
                    </a:p>
                  </a:txBody>
                  <a:tcPr/>
                </a:tc>
                <a:tc>
                  <a:txBody>
                    <a:bodyPr/>
                    <a:lstStyle/>
                    <a:p>
                      <a:r>
                        <a:rPr lang="en-US" sz="2400"/>
                        <a:t>December 6, 2024</a:t>
                      </a:r>
                    </a:p>
                  </a:txBody>
                  <a:tcPr/>
                </a:tc>
                <a:extLst>
                  <a:ext uri="{0D108BD9-81ED-4DB2-BD59-A6C34878D82A}">
                    <a16:rowId xmlns:a16="http://schemas.microsoft.com/office/drawing/2014/main" val="1251886356"/>
                  </a:ext>
                </a:extLst>
              </a:tr>
              <a:tr h="370840">
                <a:tc>
                  <a:txBody>
                    <a:bodyPr/>
                    <a:lstStyle/>
                    <a:p>
                      <a:r>
                        <a:rPr lang="en-US" sz="2400"/>
                        <a:t>PEIMS Fall First Submission due date for LEAs and ESCs </a:t>
                      </a:r>
                    </a:p>
                  </a:txBody>
                  <a:tcPr/>
                </a:tc>
                <a:tc>
                  <a:txBody>
                    <a:bodyPr/>
                    <a:lstStyle/>
                    <a:p>
                      <a:r>
                        <a:rPr lang="en-US" sz="2400"/>
                        <a:t>December 12, 2024</a:t>
                      </a:r>
                    </a:p>
                  </a:txBody>
                  <a:tcPr/>
                </a:tc>
                <a:extLst>
                  <a:ext uri="{0D108BD9-81ED-4DB2-BD59-A6C34878D82A}">
                    <a16:rowId xmlns:a16="http://schemas.microsoft.com/office/drawing/2014/main" val="3749850416"/>
                  </a:ext>
                </a:extLst>
              </a:tr>
              <a:tr h="370840">
                <a:tc>
                  <a:txBody>
                    <a:bodyPr/>
                    <a:lstStyle/>
                    <a:p>
                      <a:r>
                        <a:rPr lang="en-US" sz="2400"/>
                        <a:t>Requests to retire Unique IDs due at TEA for PEIMS Fall Resubmission</a:t>
                      </a:r>
                    </a:p>
                  </a:txBody>
                  <a:tcPr/>
                </a:tc>
                <a:tc>
                  <a:txBody>
                    <a:bodyPr/>
                    <a:lstStyle/>
                    <a:p>
                      <a:r>
                        <a:rPr lang="en-US" sz="2400"/>
                        <a:t>January 10, 2025</a:t>
                      </a:r>
                    </a:p>
                  </a:txBody>
                  <a:tcPr/>
                </a:tc>
                <a:extLst>
                  <a:ext uri="{0D108BD9-81ED-4DB2-BD59-A6C34878D82A}">
                    <a16:rowId xmlns:a16="http://schemas.microsoft.com/office/drawing/2014/main" val="1814015326"/>
                  </a:ext>
                </a:extLst>
              </a:tr>
              <a:tr h="370840">
                <a:tc>
                  <a:txBody>
                    <a:bodyPr/>
                    <a:lstStyle/>
                    <a:p>
                      <a:r>
                        <a:rPr lang="en-US" sz="2400"/>
                        <a:t>PEIMS Fall Resubmission due date for LEAs and ESCs</a:t>
                      </a:r>
                    </a:p>
                  </a:txBody>
                  <a:tcPr/>
                </a:tc>
                <a:tc>
                  <a:txBody>
                    <a:bodyPr/>
                    <a:lstStyle/>
                    <a:p>
                      <a:r>
                        <a:rPr lang="en-US" sz="2400"/>
                        <a:t>January 16, 2025</a:t>
                      </a:r>
                    </a:p>
                  </a:txBody>
                  <a:tcPr/>
                </a:tc>
                <a:extLst>
                  <a:ext uri="{0D108BD9-81ED-4DB2-BD59-A6C34878D82A}">
                    <a16:rowId xmlns:a16="http://schemas.microsoft.com/office/drawing/2014/main" val="248141873"/>
                  </a:ext>
                </a:extLst>
              </a:tr>
              <a:tr h="370840">
                <a:tc>
                  <a:txBody>
                    <a:bodyPr/>
                    <a:lstStyle/>
                    <a:p>
                      <a:r>
                        <a:rPr lang="en-US" sz="2400"/>
                        <a:t>PEIMS Fall data available to customers </a:t>
                      </a:r>
                    </a:p>
                  </a:txBody>
                  <a:tcPr/>
                </a:tc>
                <a:tc>
                  <a:txBody>
                    <a:bodyPr/>
                    <a:lstStyle/>
                    <a:p>
                      <a:r>
                        <a:rPr lang="en-US" sz="2400"/>
                        <a:t>February 13, 2025</a:t>
                      </a:r>
                    </a:p>
                  </a:txBody>
                  <a:tcPr/>
                </a:tc>
                <a:extLst>
                  <a:ext uri="{0D108BD9-81ED-4DB2-BD59-A6C34878D82A}">
                    <a16:rowId xmlns:a16="http://schemas.microsoft.com/office/drawing/2014/main" val="2622752174"/>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33e3360-6378-4210-ada2-16ccdb17d2cd"/>
    <ds:schemaRef ds:uri="963efe96-9f3c-464d-8c8b-c76864a22ed0"/>
    <ds:schemaRef ds:uri="http://www.w3.org/XML/1998/namespace"/>
    <ds:schemaRef ds:uri="http://purl.org/dc/dcmitype/"/>
  </ds:schemaRefs>
</ds:datastoreItem>
</file>

<file path=customXml/itemProps3.xml><?xml version="1.0" encoding="utf-8"?>
<ds:datastoreItem xmlns:ds="http://schemas.openxmlformats.org/officeDocument/2006/customXml" ds:itemID="{A8C46A27-B108-4234-BADB-3F72CF0F42DF}">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1077</TotalTime>
  <Words>3233</Words>
  <Application>Microsoft Office PowerPoint</Application>
  <PresentationFormat>Widescreen</PresentationFormat>
  <Paragraphs>463</Paragraphs>
  <Slides>101</Slides>
  <Notes>21</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Courier New</vt:lpstr>
      <vt:lpstr>Wingdings</vt:lpstr>
      <vt:lpstr>2_Office Theme</vt:lpstr>
      <vt:lpstr>TITLE SLIDE: ESC Vendor Training for One Component</vt:lpstr>
      <vt:lpstr>AGENDA – PEIMS FALL</vt:lpstr>
      <vt:lpstr>PROGRAM AREA UPDATES &amp; GUIDANCE</vt:lpstr>
      <vt:lpstr>TITLE SLIDE: 2024-2025 School Year</vt:lpstr>
      <vt:lpstr>DATA GOVERNANCE UPDATES</vt:lpstr>
      <vt:lpstr>DATA GOVERNANCE UPDATES </vt:lpstr>
      <vt:lpstr>DATA GOVERNANCE UPDATES1</vt:lpstr>
      <vt:lpstr>DATA ELEMENT UPDATES</vt:lpstr>
      <vt:lpstr>DATA ELEMENT UPDATES1</vt:lpstr>
      <vt:lpstr>REPORT UPDATES</vt:lpstr>
      <vt:lpstr>BUSINESS RULE UPDATES</vt:lpstr>
      <vt:lpstr>BUSINESS RULE UPDATES 1</vt:lpstr>
      <vt:lpstr>BUSINESS RULE UPDATES 2</vt:lpstr>
      <vt:lpstr>BUSINESS RULE UPDATES 3</vt:lpstr>
      <vt:lpstr>BUSINESS RULE UPDATES 4</vt:lpstr>
      <vt:lpstr>BUSINESS RULE UPDATES 5</vt:lpstr>
      <vt:lpstr>BUSINESS RULE UPDATES 6</vt:lpstr>
      <vt:lpstr>BUSINESS RULE UPDATES 7</vt:lpstr>
      <vt:lpstr>BUSINESS RULE UPDATES 8</vt:lpstr>
      <vt:lpstr>BUSINESS RULE UPDATES 9</vt:lpstr>
      <vt:lpstr>TSDS UPGRADE PROJECT UPDATES</vt:lpstr>
      <vt:lpstr>TSDS UPGRADE PROJECT UPDATES 1</vt:lpstr>
      <vt:lpstr>TSDS UPGRADE PROJECT UPDATES 2</vt:lpstr>
      <vt:lpstr>TSDS UPGRADE PROJECT UPDATES 4</vt:lpstr>
      <vt:lpstr>TSDS UPGRADE PROJECT UPDATES 5</vt:lpstr>
      <vt:lpstr>TSDS UPGRADE PROJECT UPDATES 6</vt:lpstr>
      <vt:lpstr>TSDS UPGRADE PROJECT UPDATES 61</vt:lpstr>
      <vt:lpstr>TSDS UPGRADE PROJECT UPDATES 62</vt:lpstr>
      <vt:lpstr>TSDS UPGRADE PROJECT UPDATES 63</vt:lpstr>
      <vt:lpstr>TSDS UPGRADE PROJECT UPDATES 64</vt:lpstr>
      <vt:lpstr>TSDS UPGRADE PROJECT UPDATES 55</vt:lpstr>
      <vt:lpstr>TSDS UPGRADE PROJECT UPDATES  7</vt:lpstr>
      <vt:lpstr>TSDS UPGRADE PROJECT UPDATES 8</vt:lpstr>
      <vt:lpstr>TSDS UPGRADE PROJECT UPDATES 9</vt:lpstr>
      <vt:lpstr>TSDS UPGRADE PROJECT UPDATES  10</vt:lpstr>
      <vt:lpstr>TSDS UPGRADE PROJECT UPDATES  12</vt:lpstr>
      <vt:lpstr>TSDS UPGRADE PROJECT UPDATES 13</vt:lpstr>
      <vt:lpstr>TSDS UPGRADE PROJECT UPDATES 14</vt:lpstr>
      <vt:lpstr>TSDS UPGRADE PROJECT UPDATES 15</vt:lpstr>
      <vt:lpstr>TSDS UPGRADE PROJECT UPDATES 16</vt:lpstr>
      <vt:lpstr>TSDS UPGRADE PROJECT UPDATES 17</vt:lpstr>
      <vt:lpstr>TSDS UPGRADE PROJECT UPDATES 18</vt:lpstr>
      <vt:lpstr>TSDS UPGRADE PROJECT UPDATES 19</vt:lpstr>
      <vt:lpstr>TSDS UPGRADE PROJECT UPDATES 20</vt:lpstr>
      <vt:lpstr>TSDS UPGRADE PROJECT UPDATES 21</vt:lpstr>
      <vt:lpstr>TSDS UPGRADE PROJECT UPDATES 22</vt:lpstr>
      <vt:lpstr>TSDS UPGRADE PROJECT UPDATES 23</vt:lpstr>
      <vt:lpstr>TSDS UPGRADE PROJECT UPDATES 24</vt:lpstr>
      <vt:lpstr>TSDS UPGRADE PROJECT UPDATES 25</vt:lpstr>
      <vt:lpstr>TSDS UPGRADE PROJECT UPDATES 26</vt:lpstr>
      <vt:lpstr>TSDS UPGRADE PROJECT UPDATES 27</vt:lpstr>
      <vt:lpstr>TSDS UPGRADE PROJECT UPDATES 28</vt:lpstr>
      <vt:lpstr>TSDS UPGRADE PROJECT UPDATES 29</vt:lpstr>
      <vt:lpstr>TSDS UPGRADE PROJECT UPDATES 30</vt:lpstr>
      <vt:lpstr>TSDS UPGRADE PROJECT UPDATES 31</vt:lpstr>
      <vt:lpstr>TSDS UPGRADE PROJECT UPDATES 32</vt:lpstr>
      <vt:lpstr>TSDS UPGRADE PROJECT UPDATES 33</vt:lpstr>
      <vt:lpstr>TSDS UPGRADE PROJECT UPDATES 34</vt:lpstr>
      <vt:lpstr>TSDS UPGRADE PROJECT UPDATES 35</vt:lpstr>
      <vt:lpstr>TSDS UPGRADE PROJECT UPDATES 36</vt:lpstr>
      <vt:lpstr>TSDS UPGRADE PROJECT UPDATES 37</vt:lpstr>
      <vt:lpstr>TSDS UPGRADE PROJECT UPDATES 38</vt:lpstr>
      <vt:lpstr>TSDS UPGRADE PROJECT UPDATES 39</vt:lpstr>
      <vt:lpstr>TSDS UPGRADE PROJECT UPDATES 41</vt:lpstr>
      <vt:lpstr>TSDS UPGRADE PROJECT UPDATES 42</vt:lpstr>
      <vt:lpstr>TSDS UPGRADE PROJECT UPDATES 43</vt:lpstr>
      <vt:lpstr>TSDS UPGRADE PROJECT UPDATES 44</vt:lpstr>
      <vt:lpstr>TSDS UPGRADE PROJECT UPDATES 45</vt:lpstr>
      <vt:lpstr>TSDS UPGRADE PROJECT UPDATES 46</vt:lpstr>
      <vt:lpstr>TSDS UPGRADE PROJECT UPDATES 47</vt:lpstr>
      <vt:lpstr>TSDS UPGRADE PROJECT UPDATES 48</vt:lpstr>
      <vt:lpstr>TSDS UPGRADE PROJECT UPDATES 49</vt:lpstr>
      <vt:lpstr>TSDS UPGRADE PROJECT UPDATES 50</vt:lpstr>
      <vt:lpstr>TSDS UPGRADE PROJECT UPDATES 52</vt:lpstr>
      <vt:lpstr>TSDS UPGRADE PROJECT UPDATES 4243</vt:lpstr>
      <vt:lpstr>TSDS UPGRADE PROJECT UPDATES 4445</vt:lpstr>
      <vt:lpstr>TSDS UPGRADE PROJECT UPDATES 4647</vt:lpstr>
      <vt:lpstr>TSDS UPGRADE PROJECT UPDATES 4849</vt:lpstr>
      <vt:lpstr>TSDS UPGRADE PROJECT UPDATES 5051</vt:lpstr>
      <vt:lpstr>TSDS UPGRADE PROJECT UPDATES 5253</vt:lpstr>
      <vt:lpstr>TSDS UPGRADE PROJECT UPDATES 54</vt:lpstr>
      <vt:lpstr>TSDS UPGRADE PROJECT UPDATES 5556</vt:lpstr>
      <vt:lpstr>TSDS UPGRADE PROJECT UPDATES 57</vt:lpstr>
      <vt:lpstr>TSDS UPGRADE PROJECT UPDATES 58</vt:lpstr>
      <vt:lpstr>TSDS UPGRADE PROJECT UPDATES 59</vt:lpstr>
      <vt:lpstr>TSDS UPGRADE PROJECT UPDATES 60</vt:lpstr>
      <vt:lpstr>TSDS UPGRADE PROJECT UPDATES 3</vt:lpstr>
      <vt:lpstr>TSDS UPGRADE PROJECT UPDATES 7</vt:lpstr>
      <vt:lpstr>TSDS UPGRADE PROJECT UPDATES 761</vt:lpstr>
      <vt:lpstr>CURRENT KNOWN ISSUES 1</vt:lpstr>
      <vt:lpstr>CURRENT KNOWN ISSUES 11</vt:lpstr>
      <vt:lpstr>CURRENT KNOWN ISSUES 12</vt:lpstr>
      <vt:lpstr>CURRENT KNOWN ISSUES 13</vt:lpstr>
      <vt:lpstr>CURRENT KNOWN ISSUES 14</vt:lpstr>
      <vt:lpstr>CURRENT KNOWN ISSUES 15</vt:lpstr>
      <vt:lpstr>CURRENT KNOWN ISSUES 16</vt:lpstr>
      <vt:lpstr>CURRENT KNOWN ISSUES 17</vt:lpstr>
      <vt:lpstr>TITLE SLIDE: Closeout</vt:lpstr>
      <vt:lpstr>TIMELINE</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Fall - Summer</dc:title>
  <dc:creator>Candice.DeSantis@tea.texas.gov</dc:creator>
  <cp:lastModifiedBy>Muffoletto, Jamie</cp:lastModifiedBy>
  <cp:revision>3</cp:revision>
  <dcterms:created xsi:type="dcterms:W3CDTF">2020-11-05T16:39:19Z</dcterms:created>
  <dcterms:modified xsi:type="dcterms:W3CDTF">2024-07-19T00:34:21Z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