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9" r:id="rId4"/>
  </p:sldMasterIdLst>
  <p:notesMasterIdLst>
    <p:notesMasterId r:id="rId86"/>
  </p:notesMasterIdLst>
  <p:sldIdLst>
    <p:sldId id="2145706919" r:id="rId5"/>
    <p:sldId id="2145706922" r:id="rId6"/>
    <p:sldId id="430" r:id="rId7"/>
    <p:sldId id="2145708394" r:id="rId8"/>
    <p:sldId id="2145708305" r:id="rId9"/>
    <p:sldId id="2145708395" r:id="rId10"/>
    <p:sldId id="2145706232" r:id="rId11"/>
    <p:sldId id="270" r:id="rId12"/>
    <p:sldId id="2145708476" r:id="rId13"/>
    <p:sldId id="2145706236" r:id="rId14"/>
    <p:sldId id="2145706218" r:id="rId15"/>
    <p:sldId id="2145708158" r:id="rId16"/>
    <p:sldId id="2145707070" r:id="rId17"/>
    <p:sldId id="2145706974" r:id="rId18"/>
    <p:sldId id="2145706971" r:id="rId19"/>
    <p:sldId id="2145706995" r:id="rId20"/>
    <p:sldId id="2145707007" r:id="rId21"/>
    <p:sldId id="2145706996" r:id="rId22"/>
    <p:sldId id="2145706999" r:id="rId23"/>
    <p:sldId id="2145707000" r:id="rId24"/>
    <p:sldId id="2145707001" r:id="rId25"/>
    <p:sldId id="2145706997" r:id="rId26"/>
    <p:sldId id="2145707008" r:id="rId27"/>
    <p:sldId id="2145707067" r:id="rId28"/>
    <p:sldId id="2145707068" r:id="rId29"/>
    <p:sldId id="2145707069" r:id="rId30"/>
    <p:sldId id="2145707009" r:id="rId31"/>
    <p:sldId id="1372" r:id="rId32"/>
    <p:sldId id="1374" r:id="rId33"/>
    <p:sldId id="1375" r:id="rId34"/>
    <p:sldId id="1377" r:id="rId35"/>
    <p:sldId id="1387" r:id="rId36"/>
    <p:sldId id="1380" r:id="rId37"/>
    <p:sldId id="1543" r:id="rId38"/>
    <p:sldId id="2145707002" r:id="rId39"/>
    <p:sldId id="2145707006" r:id="rId40"/>
    <p:sldId id="1346" r:id="rId41"/>
    <p:sldId id="2145706972" r:id="rId42"/>
    <p:sldId id="1341" r:id="rId43"/>
    <p:sldId id="2145707016" r:id="rId44"/>
    <p:sldId id="2145707051" r:id="rId45"/>
    <p:sldId id="2145707052" r:id="rId46"/>
    <p:sldId id="2145707053" r:id="rId47"/>
    <p:sldId id="2145707056" r:id="rId48"/>
    <p:sldId id="2145707057" r:id="rId49"/>
    <p:sldId id="2145707015" r:id="rId50"/>
    <p:sldId id="2145707024" r:id="rId51"/>
    <p:sldId id="2145707029" r:id="rId52"/>
    <p:sldId id="2145707017" r:id="rId53"/>
    <p:sldId id="2145707020" r:id="rId54"/>
    <p:sldId id="2145707021" r:id="rId55"/>
    <p:sldId id="2145707025" r:id="rId56"/>
    <p:sldId id="2145707026" r:id="rId57"/>
    <p:sldId id="2145707027" r:id="rId58"/>
    <p:sldId id="2145707028" r:id="rId59"/>
    <p:sldId id="2145707030" r:id="rId60"/>
    <p:sldId id="2145707031" r:id="rId61"/>
    <p:sldId id="2145707032" r:id="rId62"/>
    <p:sldId id="2145707033" r:id="rId63"/>
    <p:sldId id="1345" r:id="rId64"/>
    <p:sldId id="2145707054" r:id="rId65"/>
    <p:sldId id="2145707055" r:id="rId66"/>
    <p:sldId id="2145707050" r:id="rId67"/>
    <p:sldId id="2145707034" r:id="rId68"/>
    <p:sldId id="2145707036" r:id="rId69"/>
    <p:sldId id="2145707035" r:id="rId70"/>
    <p:sldId id="2145707048" r:id="rId71"/>
    <p:sldId id="2145707047" r:id="rId72"/>
    <p:sldId id="2145707058" r:id="rId73"/>
    <p:sldId id="2145707066" r:id="rId74"/>
    <p:sldId id="2145707065" r:id="rId75"/>
    <p:sldId id="2145707013" r:id="rId76"/>
    <p:sldId id="2145707059" r:id="rId77"/>
    <p:sldId id="2145707061" r:id="rId78"/>
    <p:sldId id="2145707022" r:id="rId79"/>
    <p:sldId id="2145707063" r:id="rId80"/>
    <p:sldId id="2145707005" r:id="rId81"/>
    <p:sldId id="2145706975" r:id="rId82"/>
    <p:sldId id="2145707004" r:id="rId83"/>
    <p:sldId id="2145707062" r:id="rId84"/>
    <p:sldId id="214570696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AA6F014-0ED0-F075-066B-9E6B80F7B81C}" name="Polo, Beth" initials="PB" userId="S::beth.polo@tea.texas.gov::217503ae-afe6-4379-9001-e6919c8c2fa0" providerId="AD"/>
  <p188:author id="{B1191B19-2472-382F-EA3F-CBF579031473}" name="Hanson, Terri" initials="HT" userId="S::Terri.Hanson@tea.texas.gov::a02fd813-d4f3-43fd-83dd-7393041517de" providerId="AD"/>
  <p188:author id="{11347E1E-8906-BEDD-8A47-FB9718A54F28}" name="Stehouwer, Mark" initials="SM" userId="S::mark.stehouwer@tea.texas.gov::588e2f27-43b6-467b-b318-f8c62bd440d0" providerId="AD"/>
  <p188:author id="{C9518D25-69F9-9526-63B2-C15EB6E068CC}" name="Butler, David" initials="BD" userId="S::David.Butler@tea.texas.gov::e5831356-7759-43f3-884a-24eb754c7293" providerId="AD"/>
  <p188:author id="{FF4C063B-4FC0-3A2E-9CD3-E5B57F255495}" name="DeSantis, Candice" initials="DC" userId="S::candice.desantis@tea.texas.gov::ebf7425b-4c1c-4725-9788-d1206430aedf" providerId="AD"/>
  <p188:author id="{A582DA48-7D9E-31AD-F8C7-11F055059304}" name="DeSantis, Candice" initials="DC" userId="S::Candice.DeSantis@tea.texas.gov::ebf7425b-4c1c-4725-9788-d1206430aedf" providerId="AD"/>
  <p188:author id="{DC4D774C-9497-7F7F-EF7B-A7BB31449806}" name="Muffoletto, Jamie" initials="MJ" userId="S::Jamie.Muffoletto@tea.texas.gov::daf1e3c6-8137-448a-b141-d23049d419b5" providerId="AD"/>
  <p188:author id="{AAD08154-2754-3DEA-C9FA-47276E2ED731}" name="Smith, Lynne" initials="SL" userId="S::lynne.smith@tea.texas.gov::d11b1ec5-3ae3-436f-b974-deaa92253d03"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0513F6E-B2A7-8FD4-EB4B-5CAF9057E4FC}" name="Muffoletto, Jamie" initials="MJ" userId="S::jamie.muffoletto@tea.texas.gov::daf1e3c6-8137-448a-b141-d23049d419b5" providerId="AD"/>
  <p188:author id="{0EDAE688-48AF-04B4-4C1B-0C171595B470}" name="Butler, David" initials="BD" userId="S::david.butler@tea.texas.gov::e5831356-7759-43f3-884a-24eb754c7293" providerId="AD"/>
  <p188:author id="{D640D5B4-7498-496A-9FD6-2B4F363C0616}" name="Pruitt, Donna" initials="PD" userId="S::Donna.Pruitt@tea.texas.gov::f6622e25-b5bf-4a3b-9fc8-ceb0ab749e45" providerId="AD"/>
  <p188:author id="{00FD78C6-F5B4-48DA-D242-CDA18768A854}" name="Johnson, Scott" initials="JS" userId="S::scott.johnson@tea.texas.gov::bec97677-f0c6-4bfb-b610-83dc74061801" providerId="AD"/>
  <p188:author id="{68A7FDDB-D42C-D11B-8278-CD082A84D84D}" name="Ollervidez, Leticia" initials="OL" userId="S::leticia.ollervidez@tea.texas.gov::12ccd2a1-d554-4cac-b492-4e314c2b5f8f" providerId="AD"/>
  <p188:author id="{856D94DE-37B1-D641-7707-F050FA0D2B36}" name="Pruitt, Donna" initials="PD" userId="S::donna.pruitt@tea.texas.gov::f6622e25-b5bf-4a3b-9fc8-ceb0ab749e45" providerId="AD"/>
  <p188:author id="{780B30E9-CD73-2CC8-5EFE-A32214077596}" name="Salinas, Alfredo" initials="SA" userId="S::Alfredo.Salinas@tea.texas.gov::8eb031a1-f34f-4bd0-8b04-be67c643340a" providerId="AD"/>
  <p188:author id="{A9065AF7-46C9-0673-C014-D4FF12DA83ED}" name="Salinas, Alfredo" initials="SA" userId="S::alfredo.salinas@tea.texas.gov::8eb031a1-f34f-4bd0-8b04-be67c64334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Briggs, Connor" initials="BC" lastIdx="2" clrIdx="6">
    <p:extLst>
      <p:ext uri="{19B8F6BF-5375-455C-9EA6-DF929625EA0E}">
        <p15:presenceInfo xmlns:p15="http://schemas.microsoft.com/office/powerpoint/2012/main" userId="S::connor.briggs@tea.texas.gov::885b7513-d3fa-4947-add1-efc2b24f04bd" providerId="AD"/>
      </p:ext>
    </p:extLst>
  </p:cmAuthor>
  <p:cmAuthor id="1" name="Johnson, Scott" initials="JS" lastIdx="19" clrIdx="0">
    <p:extLst>
      <p:ext uri="{19B8F6BF-5375-455C-9EA6-DF929625EA0E}">
        <p15:presenceInfo xmlns:p15="http://schemas.microsoft.com/office/powerpoint/2012/main" userId="S::Scott.Johnson@tea.texas.gov::bec97677-f0c6-4bfb-b610-83dc74061801" providerId="AD"/>
      </p:ext>
    </p:extLst>
  </p:cmAuthor>
  <p:cmAuthor id="8" name="Sharp, Stephanie" initials="SS" lastIdx="8" clrIdx="7">
    <p:extLst>
      <p:ext uri="{19B8F6BF-5375-455C-9EA6-DF929625EA0E}">
        <p15:presenceInfo xmlns:p15="http://schemas.microsoft.com/office/powerpoint/2012/main" userId="S::Stephanie.Sharp@tea.texas.gov::4b7f997e-11e2-446b-b7b6-32dc105769b7" providerId="AD"/>
      </p:ext>
    </p:extLst>
  </p:cmAuthor>
  <p:cmAuthor id="2" name="Linden, Edward" initials="LE" lastIdx="2" clrIdx="1">
    <p:extLst>
      <p:ext uri="{19B8F6BF-5375-455C-9EA6-DF929625EA0E}">
        <p15:presenceInfo xmlns:p15="http://schemas.microsoft.com/office/powerpoint/2012/main" userId="S::Edward.Linden@tea.texas.gov::433a1750-097b-48bf-9475-b5c5f6172203" providerId="AD"/>
      </p:ext>
    </p:extLst>
  </p:cmAuthor>
  <p:cmAuthor id="9" name="Hanson, Terri" initials="HT" lastIdx="2" clrIdx="8">
    <p:extLst>
      <p:ext uri="{19B8F6BF-5375-455C-9EA6-DF929625EA0E}">
        <p15:presenceInfo xmlns:p15="http://schemas.microsoft.com/office/powerpoint/2012/main" userId="S::Terri.Hanson@tea.texas.gov::a02fd813-d4f3-43fd-83dd-7393041517de" providerId="AD"/>
      </p:ext>
    </p:extLst>
  </p:cmAuthor>
  <p:cmAuthor id="3" name="Simons, Leanne" initials="SL" lastIdx="17" clrIdx="2">
    <p:extLst>
      <p:ext uri="{19B8F6BF-5375-455C-9EA6-DF929625EA0E}">
        <p15:presenceInfo xmlns:p15="http://schemas.microsoft.com/office/powerpoint/2012/main" userId="S::leanne.simons@tea.texas.gov::f0b41770-584b-4844-b5c5-b29dec998724" providerId="AD"/>
      </p:ext>
    </p:extLst>
  </p:cmAuthor>
  <p:cmAuthor id="4" name="Jamie Muffoletto" initials="JM" lastIdx="5" clrIdx="3">
    <p:extLst>
      <p:ext uri="{19B8F6BF-5375-455C-9EA6-DF929625EA0E}">
        <p15:presenceInfo xmlns:p15="http://schemas.microsoft.com/office/powerpoint/2012/main" userId="S::Jamie.Muffoletto@tea.texas.gov::daf1e3c6-8137-448a-b141-d23049d419b5" providerId="AD"/>
      </p:ext>
    </p:extLst>
  </p:cmAuthor>
  <p:cmAuthor id="5" name="Connor Briggs" initials="CB" lastIdx="23" clrIdx="4">
    <p:extLst>
      <p:ext uri="{19B8F6BF-5375-455C-9EA6-DF929625EA0E}">
        <p15:presenceInfo xmlns:p15="http://schemas.microsoft.com/office/powerpoint/2012/main" userId="Connor Briggs" providerId="None"/>
      </p:ext>
    </p:extLst>
  </p:cmAuthor>
  <p:cmAuthor id="6" name="Polo, Beth" initials="PB" lastIdx="3" clrIdx="5">
    <p:extLst>
      <p:ext uri="{19B8F6BF-5375-455C-9EA6-DF929625EA0E}">
        <p15:presenceInfo xmlns:p15="http://schemas.microsoft.com/office/powerpoint/2012/main" userId="S::Beth.Polo@tea.texas.gov::217503ae-afe6-4379-9001-e6919c8c2fa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EBF3"/>
    <a:srgbClr val="ADAFB3"/>
    <a:srgbClr val="EAEAEA"/>
    <a:srgbClr val="CDDBF7"/>
    <a:srgbClr val="C2DAED"/>
    <a:srgbClr val="CAAC69"/>
    <a:srgbClr val="FFFFFF"/>
    <a:srgbClr val="0D6CB9"/>
    <a:srgbClr val="F48668"/>
    <a:srgbClr val="FEFA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366"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6/11/relationships/changesInfo" Target="changesInfos/changesInfo1.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commentAuthors" Target="commentAuthor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s, Leanne" userId="S::leanne.simons@tea.texas.gov::f0b41770-584b-4844-b5c5-b29dec998724" providerId="AD" clId="Web-{9D926872-D063-3382-866A-D77E1D269848}"/>
    <pc:docChg chg="">
      <pc:chgData name="Simons, Leanne" userId="S::leanne.simons@tea.texas.gov::f0b41770-584b-4844-b5c5-b29dec998724" providerId="AD" clId="Web-{9D926872-D063-3382-866A-D77E1D269848}" dt="2024-03-04T15:52:19.704" v="0"/>
      <pc:docMkLst>
        <pc:docMk/>
      </pc:docMkLst>
      <pc:sldChg chg="modCm">
        <pc:chgData name="Simons, Leanne" userId="S::leanne.simons@tea.texas.gov::f0b41770-584b-4844-b5c5-b29dec998724" providerId="AD" clId="Web-{9D926872-D063-3382-866A-D77E1D269848}" dt="2024-03-04T15:52:19.704" v="0"/>
        <pc:sldMkLst>
          <pc:docMk/>
          <pc:sldMk cId="2232509303" sldId="1372"/>
        </pc:sldMkLst>
        <pc:extLst>
          <p:ext xmlns:p="http://schemas.openxmlformats.org/presentationml/2006/main" uri="{D6D511B9-2390-475A-947B-AFAB55BFBCF1}">
            <pc226:cmChg xmlns:pc226="http://schemas.microsoft.com/office/powerpoint/2022/06/main/command" chg="">
              <pc226:chgData name="Simons, Leanne" userId="S::leanne.simons@tea.texas.gov::f0b41770-584b-4844-b5c5-b29dec998724" providerId="AD" clId="Web-{9D926872-D063-3382-866A-D77E1D269848}" dt="2024-03-04T15:52:19.704" v="0"/>
              <pc2:cmMkLst xmlns:pc2="http://schemas.microsoft.com/office/powerpoint/2019/9/main/command">
                <pc:docMk/>
                <pc:sldMk cId="2232509303" sldId="1372"/>
                <pc2:cmMk id="{6D3A3B32-ED8B-4700-843A-17B7797F4D65}"/>
              </pc2:cmMkLst>
              <pc226:cmRplyChg chg="add">
                <pc226:chgData name="Simons, Leanne" userId="S::leanne.simons@tea.texas.gov::f0b41770-584b-4844-b5c5-b29dec998724" providerId="AD" clId="Web-{9D926872-D063-3382-866A-D77E1D269848}" dt="2024-03-04T15:52:19.704" v="0"/>
                <pc2:cmRplyMkLst xmlns:pc2="http://schemas.microsoft.com/office/powerpoint/2019/9/main/command">
                  <pc:docMk/>
                  <pc:sldMk cId="2232509303" sldId="1372"/>
                  <pc2:cmMk id="{6D3A3B32-ED8B-4700-843A-17B7797F4D65}"/>
                  <pc2:cmRplyMk id="{FDAEAC77-3CBF-42A0-9F49-10C0F633F6E9}"/>
                </pc2:cmRplyMkLst>
              </pc226:cmRplyChg>
            </pc226:cmChg>
          </p:ext>
        </pc:extLst>
      </pc:sldChg>
    </pc:docChg>
  </pc:docChgLst>
  <pc:docChgLst>
    <pc:chgData name="DeSantis, Candice" userId="ebf7425b-4c1c-4725-9788-d1206430aedf" providerId="ADAL" clId="{24811052-1109-4E47-AB97-E02EB4B06E50}"/>
    <pc:docChg chg="undo redo custSel modSld">
      <pc:chgData name="DeSantis, Candice" userId="ebf7425b-4c1c-4725-9788-d1206430aedf" providerId="ADAL" clId="{24811052-1109-4E47-AB97-E02EB4B06E50}" dt="2024-03-11T15:50:02.726" v="55"/>
      <pc:docMkLst>
        <pc:docMk/>
      </pc:docMkLst>
      <pc:sldChg chg="modSp mod">
        <pc:chgData name="DeSantis, Candice" userId="ebf7425b-4c1c-4725-9788-d1206430aedf" providerId="ADAL" clId="{24811052-1109-4E47-AB97-E02EB4B06E50}" dt="2024-03-11T14:53:48.531" v="52" actId="108"/>
        <pc:sldMkLst>
          <pc:docMk/>
          <pc:sldMk cId="1310346268" sldId="1346"/>
        </pc:sldMkLst>
        <pc:graphicFrameChg chg="mod modGraphic">
          <ac:chgData name="DeSantis, Candice" userId="ebf7425b-4c1c-4725-9788-d1206430aedf" providerId="ADAL" clId="{24811052-1109-4E47-AB97-E02EB4B06E50}" dt="2024-03-11T14:53:48.531" v="52" actId="108"/>
          <ac:graphicFrameMkLst>
            <pc:docMk/>
            <pc:sldMk cId="1310346268" sldId="1346"/>
            <ac:graphicFrameMk id="2" creationId="{80F59164-5D89-8532-92E5-AAB064EA0ACC}"/>
          </ac:graphicFrameMkLst>
        </pc:graphicFrameChg>
      </pc:sldChg>
      <pc:sldChg chg="modSp mod modCm">
        <pc:chgData name="DeSantis, Candice" userId="ebf7425b-4c1c-4725-9788-d1206430aedf" providerId="ADAL" clId="{24811052-1109-4E47-AB97-E02EB4B06E50}" dt="2024-03-11T13:18:50.909" v="5" actId="6549"/>
        <pc:sldMkLst>
          <pc:docMk/>
          <pc:sldMk cId="3938024488" sldId="2145707002"/>
        </pc:sldMkLst>
        <pc:spChg chg="mod">
          <ac:chgData name="DeSantis, Candice" userId="ebf7425b-4c1c-4725-9788-d1206430aedf" providerId="ADAL" clId="{24811052-1109-4E47-AB97-E02EB4B06E50}" dt="2024-03-11T13:18:50.909" v="5" actId="6549"/>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3:18:50.909" v="5" actId="6549"/>
              <pc2:cmMkLst xmlns:pc2="http://schemas.microsoft.com/office/powerpoint/2019/9/main/command">
                <pc:docMk/>
                <pc:sldMk cId="3938024488" sldId="2145707002"/>
                <pc2:cmMk id="{C4787140-B6D8-46F9-9D18-77DEDF670180}"/>
              </pc2:cmMkLst>
              <pc226:cmRplyChg chg="add">
                <pc226:chgData name="DeSantis, Candice" userId="ebf7425b-4c1c-4725-9788-d1206430aedf" providerId="ADAL" clId="{24811052-1109-4E47-AB97-E02EB4B06E50}" dt="2024-03-11T13:18:29.490" v="2"/>
                <pc2:cmRplyMkLst xmlns:pc2="http://schemas.microsoft.com/office/powerpoint/2019/9/main/command">
                  <pc:docMk/>
                  <pc:sldMk cId="3938024488" sldId="2145707002"/>
                  <pc2:cmMk id="{C4787140-B6D8-46F9-9D18-77DEDF670180}"/>
                  <pc2:cmRplyMk id="{17AB3DCC-5434-4C8D-ABDA-ED0F93E6B700}"/>
                </pc2:cmRplyMkLst>
              </pc226:cmRplyChg>
            </pc226:cmChg>
            <pc226:cmChg xmlns:pc226="http://schemas.microsoft.com/office/powerpoint/2022/06/main/command" chg="mod">
              <pc226:chgData name="DeSantis, Candice" userId="ebf7425b-4c1c-4725-9788-d1206430aedf" providerId="ADAL" clId="{24811052-1109-4E47-AB97-E02EB4B06E50}" dt="2024-03-11T13:18:50.909" v="5" actId="6549"/>
              <pc2:cmMkLst xmlns:pc2="http://schemas.microsoft.com/office/powerpoint/2019/9/main/command">
                <pc:docMk/>
                <pc:sldMk cId="3938024488" sldId="2145707002"/>
                <pc2:cmMk id="{976BF896-005B-4619-8C32-35D75CE40B0E}"/>
              </pc2:cmMkLst>
            </pc226:cmChg>
          </p:ext>
        </pc:extLst>
      </pc:sldChg>
      <pc:sldChg chg="modSp mod modCm">
        <pc:chgData name="DeSantis, Candice" userId="ebf7425b-4c1c-4725-9788-d1206430aedf" providerId="ADAL" clId="{24811052-1109-4E47-AB97-E02EB4B06E50}" dt="2024-03-11T13:31:32.478" v="13"/>
        <pc:sldMkLst>
          <pc:docMk/>
          <pc:sldMk cId="3603750343" sldId="2145707004"/>
        </pc:sldMkLst>
        <pc:graphicFrameChg chg="mod modGraphic">
          <ac:chgData name="DeSantis, Candice" userId="ebf7425b-4c1c-4725-9788-d1206430aedf" providerId="ADAL" clId="{24811052-1109-4E47-AB97-E02EB4B06E50}" dt="2024-03-11T13:31:26.295" v="12" actId="6549"/>
          <ac:graphicFrameMkLst>
            <pc:docMk/>
            <pc:sldMk cId="3603750343"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24811052-1109-4E47-AB97-E02EB4B06E50}" dt="2024-03-11T13:31:32.478" v="13"/>
              <pc2:cmMkLst xmlns:pc2="http://schemas.microsoft.com/office/powerpoint/2019/9/main/command">
                <pc:docMk/>
                <pc:sldMk cId="3603750343" sldId="2145707004"/>
                <pc2:cmMk id="{C0AAB491-4394-4FC7-A796-86115D2F4B94}"/>
              </pc2:cmMkLst>
              <pc226:cmRplyChg chg="add">
                <pc226:chgData name="DeSantis, Candice" userId="ebf7425b-4c1c-4725-9788-d1206430aedf" providerId="ADAL" clId="{24811052-1109-4E47-AB97-E02EB4B06E50}" dt="2024-03-11T13:31:32.478" v="13"/>
                <pc2:cmRplyMkLst xmlns:pc2="http://schemas.microsoft.com/office/powerpoint/2019/9/main/command">
                  <pc:docMk/>
                  <pc:sldMk cId="3603750343" sldId="2145707004"/>
                  <pc2:cmMk id="{C0AAB491-4394-4FC7-A796-86115D2F4B94}"/>
                  <pc2:cmRplyMk id="{029DD46E-1B0A-471A-B77A-3B4E73FF7287}"/>
                </pc2:cmRplyMkLst>
              </pc226:cmRplyChg>
            </pc226:cmChg>
          </p:ext>
        </pc:extLst>
      </pc:sldChg>
      <pc:sldChg chg="modCm">
        <pc:chgData name="DeSantis, Candice" userId="ebf7425b-4c1c-4725-9788-d1206430aedf" providerId="ADAL" clId="{24811052-1109-4E47-AB97-E02EB4B06E50}" dt="2024-03-11T15:49:06.771" v="54"/>
        <pc:sldMkLst>
          <pc:docMk/>
          <pc:sldMk cId="3868891219" sldId="214570700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5:49:06.771" v="54"/>
              <pc2:cmMkLst xmlns:pc2="http://schemas.microsoft.com/office/powerpoint/2019/9/main/command">
                <pc:docMk/>
                <pc:sldMk cId="3868891219" sldId="2145707008"/>
                <pc2:cmMk id="{FE9E7BF0-6EEA-4F10-9C7C-C8F03BBF9F29}"/>
              </pc2:cmMkLst>
            </pc226:cmChg>
          </p:ext>
        </pc:extLst>
      </pc:sldChg>
      <pc:sldChg chg="modCm">
        <pc:chgData name="DeSantis, Candice" userId="ebf7425b-4c1c-4725-9788-d1206430aedf" providerId="ADAL" clId="{24811052-1109-4E47-AB97-E02EB4B06E50}" dt="2024-03-11T15:50:02.726" v="55"/>
        <pc:sldMkLst>
          <pc:docMk/>
          <pc:sldMk cId="25938506" sldId="2145707020"/>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5:50:02.726" v="55"/>
              <pc2:cmMkLst xmlns:pc2="http://schemas.microsoft.com/office/powerpoint/2019/9/main/command">
                <pc:docMk/>
                <pc:sldMk cId="25938506" sldId="2145707020"/>
                <pc2:cmMk id="{68C4B8B3-E2CA-477A-B3E7-787EED6A8366}"/>
              </pc2:cmMkLst>
            </pc226:cmChg>
          </p:ext>
        </pc:extLst>
      </pc:sldChg>
      <pc:sldChg chg="modCm">
        <pc:chgData name="DeSantis, Candice" userId="ebf7425b-4c1c-4725-9788-d1206430aedf" providerId="ADAL" clId="{24811052-1109-4E47-AB97-E02EB4B06E50}" dt="2024-03-11T15:48:22.305" v="53"/>
        <pc:sldMkLst>
          <pc:docMk/>
          <pc:sldMk cId="1706138011" sldId="2145707058"/>
        </pc:sldMkLst>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5:48:22.305" v="53"/>
              <pc2:cmMkLst xmlns:pc2="http://schemas.microsoft.com/office/powerpoint/2019/9/main/command">
                <pc:docMk/>
                <pc:sldMk cId="1706138011" sldId="2145707058"/>
                <pc2:cmMk id="{8C86E458-B9F1-4A2D-AE55-12821A266B2C}"/>
              </pc2:cmMkLst>
            </pc226:cmChg>
          </p:ext>
        </pc:extLst>
      </pc:sldChg>
      <pc:sldChg chg="modSp mod modCm">
        <pc:chgData name="DeSantis, Candice" userId="ebf7425b-4c1c-4725-9788-d1206430aedf" providerId="ADAL" clId="{24811052-1109-4E47-AB97-E02EB4B06E50}" dt="2024-03-11T13:28:46.108" v="7"/>
        <pc:sldMkLst>
          <pc:docMk/>
          <pc:sldMk cId="1767502187" sldId="2145707066"/>
        </pc:sldMkLst>
        <pc:spChg chg="mod">
          <ac:chgData name="DeSantis, Candice" userId="ebf7425b-4c1c-4725-9788-d1206430aedf" providerId="ADAL" clId="{24811052-1109-4E47-AB97-E02EB4B06E50}" dt="2024-03-11T13:28:38.644" v="6" actId="20577"/>
          <ac:spMkLst>
            <pc:docMk/>
            <pc:sldMk cId="1767502187" sldId="2145707066"/>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24811052-1109-4E47-AB97-E02EB4B06E50}" dt="2024-03-11T13:28:46.108" v="7"/>
              <pc2:cmMkLst xmlns:pc2="http://schemas.microsoft.com/office/powerpoint/2019/9/main/command">
                <pc:docMk/>
                <pc:sldMk cId="1767502187" sldId="2145707066"/>
                <pc2:cmMk id="{02745F1D-A08B-4F73-847D-5615B4E4B941}"/>
              </pc2:cmMkLst>
              <pc226:cmRplyChg chg="add">
                <pc226:chgData name="DeSantis, Candice" userId="ebf7425b-4c1c-4725-9788-d1206430aedf" providerId="ADAL" clId="{24811052-1109-4E47-AB97-E02EB4B06E50}" dt="2024-03-11T13:28:46.108" v="7"/>
                <pc2:cmRplyMkLst xmlns:pc2="http://schemas.microsoft.com/office/powerpoint/2019/9/main/command">
                  <pc:docMk/>
                  <pc:sldMk cId="1767502187" sldId="2145707066"/>
                  <pc2:cmMk id="{02745F1D-A08B-4F73-847D-5615B4E4B941}"/>
                  <pc2:cmRplyMk id="{37785DEE-7617-4761-BB76-9D7EB8C1DC31}"/>
                </pc2:cmRplyMkLst>
              </pc226:cmRplyChg>
            </pc226:cmChg>
          </p:ext>
        </pc:extLst>
      </pc:sldChg>
    </pc:docChg>
  </pc:docChgLst>
  <pc:docChgLst>
    <pc:chgData name="Ollervidez, Leticia" userId="S::leticia.ollervidez@tea.texas.gov::12ccd2a1-d554-4cac-b492-4e314c2b5f8f" providerId="AD" clId="Web-{8E4007F9-B614-BB7E-0FCE-2C0AB0B23B8D}"/>
    <pc:docChg chg="modSld">
      <pc:chgData name="Ollervidez, Leticia" userId="S::leticia.ollervidez@tea.texas.gov::12ccd2a1-d554-4cac-b492-4e314c2b5f8f" providerId="AD" clId="Web-{8E4007F9-B614-BB7E-0FCE-2C0AB0B23B8D}" dt="2024-03-05T16:04:52.301" v="2"/>
      <pc:docMkLst>
        <pc:docMk/>
      </pc:docMkLst>
      <pc:sldChg chg="addSp delSp modSp modCm">
        <pc:chgData name="Ollervidez, Leticia" userId="S::leticia.ollervidez@tea.texas.gov::12ccd2a1-d554-4cac-b492-4e314c2b5f8f" providerId="AD" clId="Web-{8E4007F9-B614-BB7E-0FCE-2C0AB0B23B8D}" dt="2024-03-05T16:04:52.301" v="2"/>
        <pc:sldMkLst>
          <pc:docMk/>
          <pc:sldMk cId="3522666235" sldId="1377"/>
        </pc:sldMkLst>
        <pc:picChg chg="add mod">
          <ac:chgData name="Ollervidez, Leticia" userId="S::leticia.ollervidez@tea.texas.gov::12ccd2a1-d554-4cac-b492-4e314c2b5f8f" providerId="AD" clId="Web-{8E4007F9-B614-BB7E-0FCE-2C0AB0B23B8D}" dt="2024-03-05T16:04:37.097" v="1"/>
          <ac:picMkLst>
            <pc:docMk/>
            <pc:sldMk cId="3522666235" sldId="1377"/>
            <ac:picMk id="2" creationId="{A5B1184F-920A-505F-E209-D3DB3C4E81A7}"/>
          </ac:picMkLst>
        </pc:picChg>
        <pc:picChg chg="del">
          <ac:chgData name="Ollervidez, Leticia" userId="S::leticia.ollervidez@tea.texas.gov::12ccd2a1-d554-4cac-b492-4e314c2b5f8f" providerId="AD" clId="Web-{8E4007F9-B614-BB7E-0FCE-2C0AB0B23B8D}" dt="2024-03-05T16:04:35.956" v="0"/>
          <ac:picMkLst>
            <pc:docMk/>
            <pc:sldMk cId="3522666235" sldId="1377"/>
            <ac:picMk id="8" creationId="{2F23BFBE-647F-C51C-68A6-1B83B3E7CCF0}"/>
          </ac:picMkLst>
        </pc:picChg>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8E4007F9-B614-BB7E-0FCE-2C0AB0B23B8D}" dt="2024-03-05T16:04:52.301" v="2"/>
              <pc2:cmMkLst xmlns:pc2="http://schemas.microsoft.com/office/powerpoint/2019/9/main/command">
                <pc:docMk/>
                <pc:sldMk cId="3522666235" sldId="1377"/>
                <pc2:cmMk id="{5EFF2C04-7047-495F-978F-89216D0DD0FB}"/>
              </pc2:cmMkLst>
              <pc226:cmRplyChg chg="add">
                <pc226:chgData name="Ollervidez, Leticia" userId="S::leticia.ollervidez@tea.texas.gov::12ccd2a1-d554-4cac-b492-4e314c2b5f8f" providerId="AD" clId="Web-{8E4007F9-B614-BB7E-0FCE-2C0AB0B23B8D}" dt="2024-03-05T16:04:52.301" v="2"/>
                <pc2:cmRplyMkLst xmlns:pc2="http://schemas.microsoft.com/office/powerpoint/2019/9/main/command">
                  <pc:docMk/>
                  <pc:sldMk cId="3522666235" sldId="1377"/>
                  <pc2:cmMk id="{5EFF2C04-7047-495F-978F-89216D0DD0FB}"/>
                  <pc2:cmRplyMk id="{C5E5CC79-B4FA-439A-95ED-BA9CCCA52140}"/>
                </pc2:cmRplyMkLst>
              </pc226:cmRplyChg>
            </pc226:cmChg>
          </p:ext>
        </pc:extLst>
      </pc:sldChg>
    </pc:docChg>
  </pc:docChgLst>
  <pc:docChgLst>
    <pc:chgData name="Adaky, Kathy" userId="8c2da59b-9e4a-4960-a749-115f3818b707" providerId="ADAL" clId="{AECBAAAB-3836-484E-9664-6EFD17AAD3C1}"/>
    <pc:docChg chg="custSel addSld modSld">
      <pc:chgData name="Adaky, Kathy" userId="8c2da59b-9e4a-4960-a749-115f3818b707" providerId="ADAL" clId="{AECBAAAB-3836-484E-9664-6EFD17AAD3C1}" dt="2024-03-13T14:29:03.542" v="1127" actId="962"/>
      <pc:docMkLst>
        <pc:docMk/>
      </pc:docMkLst>
      <pc:sldChg chg="modSp mod">
        <pc:chgData name="Adaky, Kathy" userId="8c2da59b-9e4a-4960-a749-115f3818b707" providerId="ADAL" clId="{AECBAAAB-3836-484E-9664-6EFD17AAD3C1}" dt="2024-03-13T14:26:41.618" v="956" actId="6549"/>
        <pc:sldMkLst>
          <pc:docMk/>
          <pc:sldMk cId="2610786743" sldId="2145706997"/>
        </pc:sldMkLst>
        <pc:spChg chg="mod">
          <ac:chgData name="Adaky, Kathy" userId="8c2da59b-9e4a-4960-a749-115f3818b707" providerId="ADAL" clId="{AECBAAAB-3836-484E-9664-6EFD17AAD3C1}" dt="2024-03-13T14:26:41.618" v="956" actId="6549"/>
          <ac:spMkLst>
            <pc:docMk/>
            <pc:sldMk cId="2610786743" sldId="2145706997"/>
            <ac:spMk id="2" creationId="{E79D42AB-B25D-8F51-FFBF-93F5A3D7E7B5}"/>
          </ac:spMkLst>
        </pc:spChg>
        <pc:spChg chg="mod">
          <ac:chgData name="Adaky, Kathy" userId="8c2da59b-9e4a-4960-a749-115f3818b707" providerId="ADAL" clId="{AECBAAAB-3836-484E-9664-6EFD17AAD3C1}" dt="2024-03-12T20:13:26.252" v="453" actId="20577"/>
          <ac:spMkLst>
            <pc:docMk/>
            <pc:sldMk cId="2610786743" sldId="2145706997"/>
            <ac:spMk id="3" creationId="{2A8B93C9-7A80-F791-7558-85DCBCB0840B}"/>
          </ac:spMkLst>
        </pc:spChg>
      </pc:sldChg>
      <pc:sldChg chg="modSp mod">
        <pc:chgData name="Adaky, Kathy" userId="8c2da59b-9e4a-4960-a749-115f3818b707" providerId="ADAL" clId="{AECBAAAB-3836-484E-9664-6EFD17AAD3C1}" dt="2024-03-13T14:27:15.237" v="962" actId="5793"/>
        <pc:sldMkLst>
          <pc:docMk/>
          <pc:sldMk cId="3868891219" sldId="2145707008"/>
        </pc:sldMkLst>
        <pc:spChg chg="mod">
          <ac:chgData name="Adaky, Kathy" userId="8c2da59b-9e4a-4960-a749-115f3818b707" providerId="ADAL" clId="{AECBAAAB-3836-484E-9664-6EFD17AAD3C1}" dt="2024-03-13T14:27:15.237" v="962" actId="5793"/>
          <ac:spMkLst>
            <pc:docMk/>
            <pc:sldMk cId="3868891219" sldId="2145707008"/>
            <ac:spMk id="2" creationId="{E79D42AB-B25D-8F51-FFBF-93F5A3D7E7B5}"/>
          </ac:spMkLst>
        </pc:spChg>
        <pc:spChg chg="mod">
          <ac:chgData name="Adaky, Kathy" userId="8c2da59b-9e4a-4960-a749-115f3818b707" providerId="ADAL" clId="{AECBAAAB-3836-484E-9664-6EFD17AAD3C1}" dt="2024-03-12T20:13:33.875" v="457" actId="20577"/>
          <ac:spMkLst>
            <pc:docMk/>
            <pc:sldMk cId="3868891219" sldId="2145707008"/>
            <ac:spMk id="3" creationId="{2A8B93C9-7A80-F791-7558-85DCBCB0840B}"/>
          </ac:spMkLst>
        </pc:spChg>
      </pc:sldChg>
      <pc:sldChg chg="modSp mod">
        <pc:chgData name="Adaky, Kathy" userId="8c2da59b-9e4a-4960-a749-115f3818b707" providerId="ADAL" clId="{AECBAAAB-3836-484E-9664-6EFD17AAD3C1}" dt="2024-03-12T20:14:12.636" v="473" actId="20577"/>
        <pc:sldMkLst>
          <pc:docMk/>
          <pc:sldMk cId="140362968" sldId="2145707009"/>
        </pc:sldMkLst>
        <pc:spChg chg="mod">
          <ac:chgData name="Adaky, Kathy" userId="8c2da59b-9e4a-4960-a749-115f3818b707" providerId="ADAL" clId="{AECBAAAB-3836-484E-9664-6EFD17AAD3C1}" dt="2024-03-12T20:14:12.636" v="473" actId="20577"/>
          <ac:spMkLst>
            <pc:docMk/>
            <pc:sldMk cId="140362968" sldId="2145707009"/>
            <ac:spMk id="3" creationId="{2A8B93C9-7A80-F791-7558-85DCBCB0840B}"/>
          </ac:spMkLst>
        </pc:spChg>
      </pc:sldChg>
      <pc:sldChg chg="modSp add mod">
        <pc:chgData name="Adaky, Kathy" userId="8c2da59b-9e4a-4960-a749-115f3818b707" providerId="ADAL" clId="{AECBAAAB-3836-484E-9664-6EFD17AAD3C1}" dt="2024-03-13T14:27:47.739" v="963" actId="108"/>
        <pc:sldMkLst>
          <pc:docMk/>
          <pc:sldMk cId="4057400766" sldId="2145707067"/>
        </pc:sldMkLst>
        <pc:spChg chg="mod">
          <ac:chgData name="Adaky, Kathy" userId="8c2da59b-9e4a-4960-a749-115f3818b707" providerId="ADAL" clId="{AECBAAAB-3836-484E-9664-6EFD17AAD3C1}" dt="2024-03-13T14:27:47.739" v="963" actId="108"/>
          <ac:spMkLst>
            <pc:docMk/>
            <pc:sldMk cId="4057400766" sldId="2145707067"/>
            <ac:spMk id="2" creationId="{E79D42AB-B25D-8F51-FFBF-93F5A3D7E7B5}"/>
          </ac:spMkLst>
        </pc:spChg>
        <pc:spChg chg="mod">
          <ac:chgData name="Adaky, Kathy" userId="8c2da59b-9e4a-4960-a749-115f3818b707" providerId="ADAL" clId="{AECBAAAB-3836-484E-9664-6EFD17AAD3C1}" dt="2024-03-12T20:13:40.611" v="460" actId="20577"/>
          <ac:spMkLst>
            <pc:docMk/>
            <pc:sldMk cId="4057400766" sldId="2145707067"/>
            <ac:spMk id="3" creationId="{2A8B93C9-7A80-F791-7558-85DCBCB0840B}"/>
          </ac:spMkLst>
        </pc:spChg>
      </pc:sldChg>
      <pc:sldChg chg="addSp delSp modSp add mod">
        <pc:chgData name="Adaky, Kathy" userId="8c2da59b-9e4a-4960-a749-115f3818b707" providerId="ADAL" clId="{AECBAAAB-3836-484E-9664-6EFD17AAD3C1}" dt="2024-03-12T22:02:51.873" v="954" actId="962"/>
        <pc:sldMkLst>
          <pc:docMk/>
          <pc:sldMk cId="2308992727" sldId="2145707068"/>
        </pc:sldMkLst>
        <pc:spChg chg="mod">
          <ac:chgData name="Adaky, Kathy" userId="8c2da59b-9e4a-4960-a749-115f3818b707" providerId="ADAL" clId="{AECBAAAB-3836-484E-9664-6EFD17AAD3C1}" dt="2024-03-12T20:15:00.319" v="474" actId="6549"/>
          <ac:spMkLst>
            <pc:docMk/>
            <pc:sldMk cId="2308992727" sldId="2145707068"/>
            <ac:spMk id="2" creationId="{E79D42AB-B25D-8F51-FFBF-93F5A3D7E7B5}"/>
          </ac:spMkLst>
        </pc:spChg>
        <pc:spChg chg="mod">
          <ac:chgData name="Adaky, Kathy" userId="8c2da59b-9e4a-4960-a749-115f3818b707" providerId="ADAL" clId="{AECBAAAB-3836-484E-9664-6EFD17AAD3C1}" dt="2024-03-12T20:13:59.172" v="465" actId="20577"/>
          <ac:spMkLst>
            <pc:docMk/>
            <pc:sldMk cId="2308992727" sldId="2145707068"/>
            <ac:spMk id="3" creationId="{2A8B93C9-7A80-F791-7558-85DCBCB0840B}"/>
          </ac:spMkLst>
        </pc:spChg>
        <pc:picChg chg="add del mod">
          <ac:chgData name="Adaky, Kathy" userId="8c2da59b-9e4a-4960-a749-115f3818b707" providerId="ADAL" clId="{AECBAAAB-3836-484E-9664-6EFD17AAD3C1}" dt="2024-03-12T20:16:54.007" v="478" actId="478"/>
          <ac:picMkLst>
            <pc:docMk/>
            <pc:sldMk cId="2308992727" sldId="2145707068"/>
            <ac:picMk id="5" creationId="{32B425F4-F1E2-A6D1-CCB5-ECE9EA4CAC4F}"/>
          </ac:picMkLst>
        </pc:picChg>
        <pc:picChg chg="add mod">
          <ac:chgData name="Adaky, Kathy" userId="8c2da59b-9e4a-4960-a749-115f3818b707" providerId="ADAL" clId="{AECBAAAB-3836-484E-9664-6EFD17AAD3C1}" dt="2024-03-12T22:02:51.873" v="954" actId="962"/>
          <ac:picMkLst>
            <pc:docMk/>
            <pc:sldMk cId="2308992727" sldId="2145707068"/>
            <ac:picMk id="7" creationId="{4E4205F2-361B-7399-6D79-32B3136A23CD}"/>
          </ac:picMkLst>
        </pc:picChg>
        <pc:picChg chg="add mod">
          <ac:chgData name="Adaky, Kathy" userId="8c2da59b-9e4a-4960-a749-115f3818b707" providerId="ADAL" clId="{AECBAAAB-3836-484E-9664-6EFD17AAD3C1}" dt="2024-03-12T22:02:25.338" v="784" actId="962"/>
          <ac:picMkLst>
            <pc:docMk/>
            <pc:sldMk cId="2308992727" sldId="2145707068"/>
            <ac:picMk id="9" creationId="{A02E16ED-DC77-84E4-601B-6A651CF11584}"/>
          </ac:picMkLst>
        </pc:picChg>
      </pc:sldChg>
      <pc:sldChg chg="modSp add mod">
        <pc:chgData name="Adaky, Kathy" userId="8c2da59b-9e4a-4960-a749-115f3818b707" providerId="ADAL" clId="{AECBAAAB-3836-484E-9664-6EFD17AAD3C1}" dt="2024-03-13T14:29:03.542" v="1127" actId="962"/>
        <pc:sldMkLst>
          <pc:docMk/>
          <pc:sldMk cId="2999190753" sldId="2145707069"/>
        </pc:sldMkLst>
        <pc:spChg chg="mod">
          <ac:chgData name="Adaky, Kathy" userId="8c2da59b-9e4a-4960-a749-115f3818b707" providerId="ADAL" clId="{AECBAAAB-3836-484E-9664-6EFD17AAD3C1}" dt="2024-03-12T20:14:06.340" v="469" actId="20577"/>
          <ac:spMkLst>
            <pc:docMk/>
            <pc:sldMk cId="2999190753" sldId="2145707069"/>
            <ac:spMk id="3" creationId="{2A8B93C9-7A80-F791-7558-85DCBCB0840B}"/>
          </ac:spMkLst>
        </pc:spChg>
        <pc:picChg chg="mod">
          <ac:chgData name="Adaky, Kathy" userId="8c2da59b-9e4a-4960-a749-115f3818b707" providerId="ADAL" clId="{AECBAAAB-3836-484E-9664-6EFD17AAD3C1}" dt="2024-03-13T14:29:03.542" v="1127" actId="962"/>
          <ac:picMkLst>
            <pc:docMk/>
            <pc:sldMk cId="2999190753" sldId="2145707069"/>
            <ac:picMk id="5" creationId="{32B425F4-F1E2-A6D1-CCB5-ECE9EA4CAC4F}"/>
          </ac:picMkLst>
        </pc:picChg>
      </pc:sldChg>
    </pc:docChg>
  </pc:docChgLst>
  <pc:docChgLst>
    <pc:chgData name="Muffoletto, Jamie" userId="S::jamie.muffoletto@tea.texas.gov::daf1e3c6-8137-448a-b141-d23049d419b5" providerId="AD" clId="Web-{58A2A225-9773-D933-AB86-15DFAC3D8FF3}"/>
    <pc:docChg chg="">
      <pc:chgData name="Muffoletto, Jamie" userId="S::jamie.muffoletto@tea.texas.gov::daf1e3c6-8137-448a-b141-d23049d419b5" providerId="AD" clId="Web-{58A2A225-9773-D933-AB86-15DFAC3D8FF3}" dt="2024-03-06T18:30:34.669" v="0"/>
      <pc:docMkLst>
        <pc:docMk/>
      </pc:docMkLst>
      <pc:sldChg chg="modCm">
        <pc:chgData name="Muffoletto, Jamie" userId="S::jamie.muffoletto@tea.texas.gov::daf1e3c6-8137-448a-b141-d23049d419b5" providerId="AD" clId="Web-{58A2A225-9773-D933-AB86-15DFAC3D8FF3}" dt="2024-03-06T18:30:34.669" v="0"/>
        <pc:sldMkLst>
          <pc:docMk/>
          <pc:sldMk cId="1706138011" sldId="2145707058"/>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58A2A225-9773-D933-AB86-15DFAC3D8FF3}" dt="2024-03-06T18:30:34.669" v="0"/>
              <pc2:cmMkLst xmlns:pc2="http://schemas.microsoft.com/office/powerpoint/2019/9/main/command">
                <pc:docMk/>
                <pc:sldMk cId="1706138011" sldId="2145707058"/>
                <pc2:cmMk id="{8C86E458-B9F1-4A2D-AE55-12821A266B2C}"/>
              </pc2:cmMkLst>
              <pc226:cmRplyChg chg="add">
                <pc226:chgData name="Muffoletto, Jamie" userId="S::jamie.muffoletto@tea.texas.gov::daf1e3c6-8137-448a-b141-d23049d419b5" providerId="AD" clId="Web-{58A2A225-9773-D933-AB86-15DFAC3D8FF3}" dt="2024-03-06T18:30:34.669" v="0"/>
                <pc2:cmRplyMkLst xmlns:pc2="http://schemas.microsoft.com/office/powerpoint/2019/9/main/command">
                  <pc:docMk/>
                  <pc:sldMk cId="1706138011" sldId="2145707058"/>
                  <pc2:cmMk id="{8C86E458-B9F1-4A2D-AE55-12821A266B2C}"/>
                  <pc2:cmRplyMk id="{3BE3FB3B-6802-485A-8ACE-B43F8C91C3AD}"/>
                </pc2:cmRplyMkLst>
              </pc226:cmRplyChg>
            </pc226:cmChg>
          </p:ext>
        </pc:extLst>
      </pc:sldChg>
    </pc:docChg>
  </pc:docChgLst>
  <pc:docChgLst>
    <pc:chgData name="DeSantis, Candice" userId="ebf7425b-4c1c-4725-9788-d1206430aedf" providerId="ADAL" clId="{81901F6F-A028-4840-A0EA-F56B7D83B254}"/>
    <pc:docChg chg="custSel addSld modSld">
      <pc:chgData name="DeSantis, Candice" userId="ebf7425b-4c1c-4725-9788-d1206430aedf" providerId="ADAL" clId="{81901F6F-A028-4840-A0EA-F56B7D83B254}" dt="2024-02-29T13:52:45.489" v="368" actId="20577"/>
      <pc:docMkLst>
        <pc:docMk/>
      </pc:docMkLst>
      <pc:sldChg chg="addSp modSp mod">
        <pc:chgData name="DeSantis, Candice" userId="ebf7425b-4c1c-4725-9788-d1206430aedf" providerId="ADAL" clId="{81901F6F-A028-4840-A0EA-F56B7D83B254}" dt="2024-02-29T13:52:45.489" v="368" actId="20577"/>
        <pc:sldMkLst>
          <pc:docMk/>
          <pc:sldMk cId="1706138011" sldId="2145707058"/>
        </pc:sldMkLst>
        <pc:spChg chg="mod">
          <ac:chgData name="DeSantis, Candice" userId="ebf7425b-4c1c-4725-9788-d1206430aedf" providerId="ADAL" clId="{81901F6F-A028-4840-A0EA-F56B7D83B254}" dt="2024-02-29T13:23:39.261" v="20" actId="20577"/>
          <ac:spMkLst>
            <pc:docMk/>
            <pc:sldMk cId="1706138011" sldId="2145707058"/>
            <ac:spMk id="3" creationId="{06942845-BD5A-42C5-A5C4-13339DD507AB}"/>
          </ac:spMkLst>
        </pc:spChg>
        <pc:spChg chg="mod">
          <ac:chgData name="DeSantis, Candice" userId="ebf7425b-4c1c-4725-9788-d1206430aedf" providerId="ADAL" clId="{81901F6F-A028-4840-A0EA-F56B7D83B254}" dt="2024-02-29T13:52:45.489" v="368" actId="20577"/>
          <ac:spMkLst>
            <pc:docMk/>
            <pc:sldMk cId="1706138011" sldId="2145707058"/>
            <ac:spMk id="4" creationId="{27D10A9C-2875-3F85-9314-A7638246758F}"/>
          </ac:spMkLst>
        </pc:spChg>
        <pc:picChg chg="add mod">
          <ac:chgData name="DeSantis, Candice" userId="ebf7425b-4c1c-4725-9788-d1206430aedf" providerId="ADAL" clId="{81901F6F-A028-4840-A0EA-F56B7D83B254}" dt="2024-02-29T13:51:56.800" v="364" actId="1076"/>
          <ac:picMkLst>
            <pc:docMk/>
            <pc:sldMk cId="1706138011" sldId="2145707058"/>
            <ac:picMk id="5" creationId="{6592E806-D5B6-DDDA-CA41-41C8F1B43F22}"/>
          </ac:picMkLst>
        </pc:picChg>
        <pc:picChg chg="add mod">
          <ac:chgData name="DeSantis, Candice" userId="ebf7425b-4c1c-4725-9788-d1206430aedf" providerId="ADAL" clId="{81901F6F-A028-4840-A0EA-F56B7D83B254}" dt="2024-02-29T13:52:28.564" v="365" actId="14861"/>
          <ac:picMkLst>
            <pc:docMk/>
            <pc:sldMk cId="1706138011" sldId="2145707058"/>
            <ac:picMk id="7" creationId="{744A128C-FF8A-63A3-AF52-9D0B3EF7A30A}"/>
          </ac:picMkLst>
        </pc:picChg>
      </pc:sldChg>
      <pc:sldChg chg="addSp delSp modSp add mod">
        <pc:chgData name="DeSantis, Candice" userId="ebf7425b-4c1c-4725-9788-d1206430aedf" providerId="ADAL" clId="{81901F6F-A028-4840-A0EA-F56B7D83B254}" dt="2024-02-29T13:50:32.715" v="357" actId="1076"/>
        <pc:sldMkLst>
          <pc:docMk/>
          <pc:sldMk cId="1767502187" sldId="2145707066"/>
        </pc:sldMkLst>
        <pc:spChg chg="mod">
          <ac:chgData name="DeSantis, Candice" userId="ebf7425b-4c1c-4725-9788-d1206430aedf" providerId="ADAL" clId="{81901F6F-A028-4840-A0EA-F56B7D83B254}" dt="2024-02-29T13:50:27.598" v="356" actId="6549"/>
          <ac:spMkLst>
            <pc:docMk/>
            <pc:sldMk cId="1767502187" sldId="2145707066"/>
            <ac:spMk id="4" creationId="{27D10A9C-2875-3F85-9314-A7638246758F}"/>
          </ac:spMkLst>
        </pc:spChg>
        <pc:picChg chg="del">
          <ac:chgData name="DeSantis, Candice" userId="ebf7425b-4c1c-4725-9788-d1206430aedf" providerId="ADAL" clId="{81901F6F-A028-4840-A0EA-F56B7D83B254}" dt="2024-02-29T13:40:02.304" v="287" actId="478"/>
          <ac:picMkLst>
            <pc:docMk/>
            <pc:sldMk cId="1767502187" sldId="2145707066"/>
            <ac:picMk id="5" creationId="{6592E806-D5B6-DDDA-CA41-41C8F1B43F22}"/>
          </ac:picMkLst>
        </pc:picChg>
        <pc:picChg chg="add del mod">
          <ac:chgData name="DeSantis, Candice" userId="ebf7425b-4c1c-4725-9788-d1206430aedf" providerId="ADAL" clId="{81901F6F-A028-4840-A0EA-F56B7D83B254}" dt="2024-02-29T13:48:35.689" v="340" actId="478"/>
          <ac:picMkLst>
            <pc:docMk/>
            <pc:sldMk cId="1767502187" sldId="2145707066"/>
            <ac:picMk id="6" creationId="{83833297-40A9-55D3-4204-A7600C1B1903}"/>
          </ac:picMkLst>
        </pc:picChg>
        <pc:picChg chg="add mod">
          <ac:chgData name="DeSantis, Candice" userId="ebf7425b-4c1c-4725-9788-d1206430aedf" providerId="ADAL" clId="{81901F6F-A028-4840-A0EA-F56B7D83B254}" dt="2024-02-29T13:50:32.715" v="357" actId="1076"/>
          <ac:picMkLst>
            <pc:docMk/>
            <pc:sldMk cId="1767502187" sldId="2145707066"/>
            <ac:picMk id="8" creationId="{E509761A-D369-74E6-0B0E-15DB65244144}"/>
          </ac:picMkLst>
        </pc:picChg>
      </pc:sldChg>
    </pc:docChg>
  </pc:docChgLst>
  <pc:docChgLst>
    <pc:chgData name="DeSantis, Candice" userId="S::candice.desantis@tea.texas.gov::ebf7425b-4c1c-4725-9788-d1206430aedf" providerId="AD" clId="Web-{C4A1AC58-6519-361A-AE63-3F7C38C93233}"/>
    <pc:docChg chg="mod modSld">
      <pc:chgData name="DeSantis, Candice" userId="S::candice.desantis@tea.texas.gov::ebf7425b-4c1c-4725-9788-d1206430aedf" providerId="AD" clId="Web-{C4A1AC58-6519-361A-AE63-3F7C38C93233}" dt="2024-03-13T15:47:01.580" v="2"/>
      <pc:docMkLst>
        <pc:docMk/>
      </pc:docMkLst>
      <pc:sldChg chg="modSp modCm">
        <pc:chgData name="DeSantis, Candice" userId="S::candice.desantis@tea.texas.gov::ebf7425b-4c1c-4725-9788-d1206430aedf" providerId="AD" clId="Web-{C4A1AC58-6519-361A-AE63-3F7C38C93233}" dt="2024-03-13T15:47:01.580" v="2"/>
        <pc:sldMkLst>
          <pc:docMk/>
          <pc:sldMk cId="2999190753" sldId="2145707069"/>
        </pc:sldMkLst>
        <pc:spChg chg="mod">
          <ac:chgData name="DeSantis, Candice" userId="S::candice.desantis@tea.texas.gov::ebf7425b-4c1c-4725-9788-d1206430aedf" providerId="AD" clId="Web-{C4A1AC58-6519-361A-AE63-3F7C38C93233}" dt="2024-03-13T15:46:39.970" v="0" actId="20577"/>
          <ac:spMkLst>
            <pc:docMk/>
            <pc:sldMk cId="2999190753" sldId="2145707069"/>
            <ac:spMk id="2" creationId="{E79D42AB-B25D-8F51-FFBF-93F5A3D7E7B5}"/>
          </ac:spMkLst>
        </pc:spChg>
        <pc:extLst>
          <p:ext xmlns:p="http://schemas.openxmlformats.org/presentationml/2006/main" uri="{D6D511B9-2390-475A-947B-AFAB55BFBCF1}">
            <pc226:cmChg xmlns:pc226="http://schemas.microsoft.com/office/powerpoint/2022/06/main/command" chg="">
              <pc226:chgData name="DeSantis, Candice" userId="S::candice.desantis@tea.texas.gov::ebf7425b-4c1c-4725-9788-d1206430aedf" providerId="AD" clId="Web-{C4A1AC58-6519-361A-AE63-3F7C38C93233}" dt="2024-03-13T15:47:01.580" v="2"/>
              <pc2:cmMkLst xmlns:pc2="http://schemas.microsoft.com/office/powerpoint/2019/9/main/command">
                <pc:docMk/>
                <pc:sldMk cId="2999190753" sldId="2145707069"/>
                <pc2:cmMk id="{646D0A7F-4686-437B-8C2C-4A7D28AC86B5}"/>
              </pc2:cmMkLst>
              <pc226:cmRplyChg chg="add">
                <pc226:chgData name="DeSantis, Candice" userId="S::candice.desantis@tea.texas.gov::ebf7425b-4c1c-4725-9788-d1206430aedf" providerId="AD" clId="Web-{C4A1AC58-6519-361A-AE63-3F7C38C93233}" dt="2024-03-13T15:47:01.580" v="2"/>
                <pc2:cmRplyMkLst xmlns:pc2="http://schemas.microsoft.com/office/powerpoint/2019/9/main/command">
                  <pc:docMk/>
                  <pc:sldMk cId="2999190753" sldId="2145707069"/>
                  <pc2:cmMk id="{646D0A7F-4686-437B-8C2C-4A7D28AC86B5}"/>
                  <pc2:cmRplyMk id="{6D6AC751-AEA5-4D86-A089-841A06DB030F}"/>
                </pc2:cmRplyMkLst>
              </pc226:cmRplyChg>
            </pc226:cmChg>
          </p:ext>
        </pc:extLst>
      </pc:sldChg>
    </pc:docChg>
  </pc:docChgLst>
  <pc:docChgLst>
    <pc:chgData name="Smith, Lynne" userId="S::lynne.smith@tea.texas.gov::d11b1ec5-3ae3-436f-b974-deaa92253d03" providerId="AD" clId="Web-{6FCC3CA1-F2C4-46C9-9716-FC43288392A0}"/>
    <pc:docChg chg="delSld modSld">
      <pc:chgData name="Smith, Lynne" userId="S::lynne.smith@tea.texas.gov::d11b1ec5-3ae3-436f-b974-deaa92253d03" providerId="AD" clId="Web-{6FCC3CA1-F2C4-46C9-9716-FC43288392A0}" dt="2024-02-29T16:11:53.497" v="18" actId="14100"/>
      <pc:docMkLst>
        <pc:docMk/>
      </pc:docMkLst>
      <pc:sldChg chg="addSp modSp">
        <pc:chgData name="Smith, Lynne" userId="S::lynne.smith@tea.texas.gov::d11b1ec5-3ae3-436f-b974-deaa92253d03" providerId="AD" clId="Web-{6FCC3CA1-F2C4-46C9-9716-FC43288392A0}" dt="2024-02-29T16:11:53.497" v="18" actId="14100"/>
        <pc:sldMkLst>
          <pc:docMk/>
          <pc:sldMk cId="1279984888" sldId="2145707047"/>
        </pc:sldMkLst>
        <pc:spChg chg="mod">
          <ac:chgData name="Smith, Lynne" userId="S::lynne.smith@tea.texas.gov::d11b1ec5-3ae3-436f-b974-deaa92253d03" providerId="AD" clId="Web-{6FCC3CA1-F2C4-46C9-9716-FC43288392A0}" dt="2024-02-29T16:11:40.685" v="14" actId="20577"/>
          <ac:spMkLst>
            <pc:docMk/>
            <pc:sldMk cId="1279984888" sldId="2145707047"/>
            <ac:spMk id="2" creationId="{A9340FBA-B2B8-749B-6AD9-F86C2D3EA7D5}"/>
          </ac:spMkLst>
        </pc:spChg>
        <pc:picChg chg="add mod">
          <ac:chgData name="Smith, Lynne" userId="S::lynne.smith@tea.texas.gov::d11b1ec5-3ae3-436f-b974-deaa92253d03" providerId="AD" clId="Web-{6FCC3CA1-F2C4-46C9-9716-FC43288392A0}" dt="2024-02-29T16:11:53.497" v="18" actId="14100"/>
          <ac:picMkLst>
            <pc:docMk/>
            <pc:sldMk cId="1279984888" sldId="2145707047"/>
            <ac:picMk id="4" creationId="{01C46771-F839-150C-C91F-13628EEB0C35}"/>
          </ac:picMkLst>
        </pc:picChg>
      </pc:sldChg>
      <pc:sldChg chg="del">
        <pc:chgData name="Smith, Lynne" userId="S::lynne.smith@tea.texas.gov::d11b1ec5-3ae3-436f-b974-deaa92253d03" providerId="AD" clId="Web-{6FCC3CA1-F2C4-46C9-9716-FC43288392A0}" dt="2024-02-29T16:04:33.173" v="0"/>
        <pc:sldMkLst>
          <pc:docMk/>
          <pc:sldMk cId="4182041257" sldId="2145707064"/>
        </pc:sldMkLst>
      </pc:sldChg>
    </pc:docChg>
  </pc:docChgLst>
  <pc:docChgLst>
    <pc:chgData name="DeSantis, Candice" userId="ebf7425b-4c1c-4725-9788-d1206430aedf" providerId="ADAL" clId="{6E809DBE-A687-44D8-B6C9-393C19AFB552}"/>
    <pc:docChg chg="undo custSel modSld">
      <pc:chgData name="DeSantis, Candice" userId="ebf7425b-4c1c-4725-9788-d1206430aedf" providerId="ADAL" clId="{6E809DBE-A687-44D8-B6C9-393C19AFB552}" dt="2024-02-22T16:49:06.359" v="309" actId="20577"/>
      <pc:docMkLst>
        <pc:docMk/>
      </pc:docMkLst>
      <pc:sldChg chg="modSp mod">
        <pc:chgData name="DeSantis, Candice" userId="ebf7425b-4c1c-4725-9788-d1206430aedf" providerId="ADAL" clId="{6E809DBE-A687-44D8-B6C9-393C19AFB552}" dt="2024-02-22T16:37:04.541" v="41" actId="20577"/>
        <pc:sldMkLst>
          <pc:docMk/>
          <pc:sldMk cId="3036487181" sldId="2145706919"/>
        </pc:sldMkLst>
        <pc:spChg chg="mod">
          <ac:chgData name="DeSantis, Candice" userId="ebf7425b-4c1c-4725-9788-d1206430aedf" providerId="ADAL" clId="{6E809DBE-A687-44D8-B6C9-393C19AFB552}" dt="2024-02-22T16:37:04.541" v="41" actId="20577"/>
          <ac:spMkLst>
            <pc:docMk/>
            <pc:sldMk cId="3036487181" sldId="2145706919"/>
            <ac:spMk id="12" creationId="{ECA94F1D-B058-B160-7052-5BCED1320363}"/>
          </ac:spMkLst>
        </pc:spChg>
      </pc:sldChg>
      <pc:sldChg chg="modSp mod">
        <pc:chgData name="DeSantis, Candice" userId="ebf7425b-4c1c-4725-9788-d1206430aedf" providerId="ADAL" clId="{6E809DBE-A687-44D8-B6C9-393C19AFB552}" dt="2024-02-22T16:49:06.359" v="309" actId="20577"/>
        <pc:sldMkLst>
          <pc:docMk/>
          <pc:sldMk cId="2574992220" sldId="2145706922"/>
        </pc:sldMkLst>
        <pc:spChg chg="mod">
          <ac:chgData name="DeSantis, Candice" userId="ebf7425b-4c1c-4725-9788-d1206430aedf" providerId="ADAL" clId="{6E809DBE-A687-44D8-B6C9-393C19AFB552}" dt="2024-02-22T16:37:12.157" v="72" actId="20577"/>
          <ac:spMkLst>
            <pc:docMk/>
            <pc:sldMk cId="2574992220" sldId="2145706922"/>
            <ac:spMk id="4" creationId="{9030C576-04C3-107C-650F-650C6A72A6D7}"/>
          </ac:spMkLst>
        </pc:spChg>
        <pc:spChg chg="mod">
          <ac:chgData name="DeSantis, Candice" userId="ebf7425b-4c1c-4725-9788-d1206430aedf" providerId="ADAL" clId="{6E809DBE-A687-44D8-B6C9-393C19AFB552}" dt="2024-02-22T16:49:06.359" v="309" actId="20577"/>
          <ac:spMkLst>
            <pc:docMk/>
            <pc:sldMk cId="2574992220" sldId="2145706922"/>
            <ac:spMk id="11" creationId="{B0773B04-EA28-7C3E-6372-D181D8E283EE}"/>
          </ac:spMkLst>
        </pc:spChg>
      </pc:sldChg>
    </pc:docChg>
  </pc:docChgLst>
  <pc:docChgLst>
    <pc:chgData name="DeSantis, Candice" userId="ebf7425b-4c1c-4725-9788-d1206430aedf" providerId="ADAL" clId="{E2E2E254-35B9-4BE2-9523-1812A7E51D8D}"/>
    <pc:docChg chg="undo custSel addSld delSld modSld sldOrd">
      <pc:chgData name="DeSantis, Candice" userId="ebf7425b-4c1c-4725-9788-d1206430aedf" providerId="ADAL" clId="{E2E2E254-35B9-4BE2-9523-1812A7E51D8D}" dt="2024-03-13T14:46:04.973" v="1319"/>
      <pc:docMkLst>
        <pc:docMk/>
      </pc:docMkLst>
      <pc:sldChg chg="modSp ord modCm">
        <pc:chgData name="DeSantis, Candice" userId="ebf7425b-4c1c-4725-9788-d1206430aedf" providerId="ADAL" clId="{E2E2E254-35B9-4BE2-9523-1812A7E51D8D}" dt="2024-03-12T18:08:42.194" v="1194"/>
        <pc:sldMkLst>
          <pc:docMk/>
          <pc:sldMk cId="3372854681" sldId="1345"/>
        </pc:sldMkLst>
        <pc:picChg chg="mod">
          <ac:chgData name="DeSantis, Candice" userId="ebf7425b-4c1c-4725-9788-d1206430aedf" providerId="ADAL" clId="{E2E2E254-35B9-4BE2-9523-1812A7E51D8D}" dt="2024-03-11T18:30:30.673" v="446" actId="962"/>
          <ac:picMkLst>
            <pc:docMk/>
            <pc:sldMk cId="3372854681" sldId="1345"/>
            <ac:picMk id="4" creationId="{8082A623-820B-FA76-ECD2-A59922A29C39}"/>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8:42.194" v="1194"/>
              <pc2:cmMkLst xmlns:pc2="http://schemas.microsoft.com/office/powerpoint/2019/9/main/command">
                <pc:docMk/>
                <pc:sldMk cId="3372854681" sldId="1345"/>
                <pc2:cmMk id="{C2E42516-B5C5-4882-B132-5316ADB7E436}"/>
              </pc2:cmMkLst>
              <pc226:cmRplyChg chg="add">
                <pc226:chgData name="DeSantis, Candice" userId="ebf7425b-4c1c-4725-9788-d1206430aedf" providerId="ADAL" clId="{E2E2E254-35B9-4BE2-9523-1812A7E51D8D}" dt="2024-03-12T18:08:42.194" v="1194"/>
                <pc2:cmRplyMkLst xmlns:pc2="http://schemas.microsoft.com/office/powerpoint/2019/9/main/command">
                  <pc:docMk/>
                  <pc:sldMk cId="3372854681" sldId="1345"/>
                  <pc2:cmMk id="{C2E42516-B5C5-4882-B132-5316ADB7E436}"/>
                  <pc2:cmRplyMk id="{5ABFA497-AF63-41AD-B57F-D61AB87FDA77}"/>
                </pc2:cmRplyMkLst>
              </pc226:cmRplyChg>
            </pc226:cmChg>
          </p:ext>
        </pc:extLst>
      </pc:sldChg>
      <pc:sldChg chg="modSp mod modCm">
        <pc:chgData name="DeSantis, Candice" userId="ebf7425b-4c1c-4725-9788-d1206430aedf" providerId="ADAL" clId="{E2E2E254-35B9-4BE2-9523-1812A7E51D8D}" dt="2024-03-13T14:44:24.159" v="1314"/>
        <pc:sldMkLst>
          <pc:docMk/>
          <pc:sldMk cId="1310346268" sldId="1346"/>
        </pc:sldMkLst>
        <pc:spChg chg="mod">
          <ac:chgData name="DeSantis, Candice" userId="ebf7425b-4c1c-4725-9788-d1206430aedf" providerId="ADAL" clId="{E2E2E254-35B9-4BE2-9523-1812A7E51D8D}" dt="2024-03-11T18:23:14.381" v="260" actId="20577"/>
          <ac:spMkLst>
            <pc:docMk/>
            <pc:sldMk cId="1310346268" sldId="1346"/>
            <ac:spMk id="3" creationId="{06942845-BD5A-42C5-A5C4-13339DD507AB}"/>
          </ac:spMkLst>
        </pc:spChg>
        <pc:graphicFrameChg chg="mod">
          <ac:chgData name="DeSantis, Candice" userId="ebf7425b-4c1c-4725-9788-d1206430aedf" providerId="ADAL" clId="{E2E2E254-35B9-4BE2-9523-1812A7E51D8D}" dt="2024-03-11T18:19:02.972" v="197"/>
          <ac:graphicFrameMkLst>
            <pc:docMk/>
            <pc:sldMk cId="1310346268" sldId="1346"/>
            <ac:graphicFrameMk id="2" creationId="{80F59164-5D89-8532-92E5-AAB064EA0ACC}"/>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4:24.159" v="1314"/>
              <pc2:cmMkLst xmlns:pc2="http://schemas.microsoft.com/office/powerpoint/2019/9/main/command">
                <pc:docMk/>
                <pc:sldMk cId="1310346268" sldId="1346"/>
                <pc2:cmMk id="{218CC2F9-E451-4203-9807-CC4DEFCE2ABC}"/>
              </pc2:cmMkLst>
            </pc226:cmChg>
          </p:ext>
        </pc:extLst>
      </pc:sldChg>
      <pc:sldChg chg="modSp modCm">
        <pc:chgData name="DeSantis, Candice" userId="ebf7425b-4c1c-4725-9788-d1206430aedf" providerId="ADAL" clId="{E2E2E254-35B9-4BE2-9523-1812A7E51D8D}" dt="2024-03-13T14:41:47.526" v="1296"/>
        <pc:sldMkLst>
          <pc:docMk/>
          <pc:sldMk cId="2232509303" sldId="1372"/>
        </pc:sldMkLst>
        <pc:spChg chg="mod">
          <ac:chgData name="DeSantis, Candice" userId="ebf7425b-4c1c-4725-9788-d1206430aedf" providerId="ADAL" clId="{E2E2E254-35B9-4BE2-9523-1812A7E51D8D}" dt="2024-03-11T18:22:07.423" v="235" actId="207"/>
          <ac:spMkLst>
            <pc:docMk/>
            <pc:sldMk cId="2232509303" sldId="1372"/>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1:41.796" v="1295"/>
              <pc2:cmMkLst xmlns:pc2="http://schemas.microsoft.com/office/powerpoint/2019/9/main/command">
                <pc:docMk/>
                <pc:sldMk cId="2232509303" sldId="1372"/>
                <pc2:cmMk id="{88932532-D720-40AD-9F0A-C1F2CA885A6E}"/>
              </pc2:cmMkLst>
            </pc226:cmChg>
            <pc226:cmChg xmlns:pc226="http://schemas.microsoft.com/office/powerpoint/2022/06/main/command" chg="mod">
              <pc226:chgData name="DeSantis, Candice" userId="ebf7425b-4c1c-4725-9788-d1206430aedf" providerId="ADAL" clId="{E2E2E254-35B9-4BE2-9523-1812A7E51D8D}" dt="2024-03-13T14:41:47.526" v="1296"/>
              <pc2:cmMkLst xmlns:pc2="http://schemas.microsoft.com/office/powerpoint/2019/9/main/command">
                <pc:docMk/>
                <pc:sldMk cId="2232509303" sldId="1372"/>
                <pc2:cmMk id="{60219BE0-0330-424F-8FBF-F4DC2C59AB1A}"/>
              </pc2:cmMkLst>
            </pc226:cmChg>
            <pc226:cmChg xmlns:pc226="http://schemas.microsoft.com/office/powerpoint/2022/06/main/command" chg="mod">
              <pc226:chgData name="DeSantis, Candice" userId="ebf7425b-4c1c-4725-9788-d1206430aedf" providerId="ADAL" clId="{E2E2E254-35B9-4BE2-9523-1812A7E51D8D}" dt="2024-03-13T14:41:36.133" v="1294"/>
              <pc2:cmMkLst xmlns:pc2="http://schemas.microsoft.com/office/powerpoint/2019/9/main/command">
                <pc:docMk/>
                <pc:sldMk cId="2232509303" sldId="1372"/>
                <pc2:cmMk id="{50A99AFB-E5F7-4DDD-9220-776C6F0D432E}"/>
              </pc2:cmMkLst>
            </pc226:cmChg>
          </p:ext>
        </pc:extLst>
      </pc:sldChg>
      <pc:sldChg chg="modSp">
        <pc:chgData name="DeSantis, Candice" userId="ebf7425b-4c1c-4725-9788-d1206430aedf" providerId="ADAL" clId="{E2E2E254-35B9-4BE2-9523-1812A7E51D8D}" dt="2024-03-11T18:22:14.146" v="238" actId="207"/>
        <pc:sldMkLst>
          <pc:docMk/>
          <pc:sldMk cId="3041660512" sldId="1374"/>
        </pc:sldMkLst>
        <pc:spChg chg="mod">
          <ac:chgData name="DeSantis, Candice" userId="ebf7425b-4c1c-4725-9788-d1206430aedf" providerId="ADAL" clId="{E2E2E254-35B9-4BE2-9523-1812A7E51D8D}" dt="2024-03-11T18:22:14.146" v="238" actId="207"/>
          <ac:spMkLst>
            <pc:docMk/>
            <pc:sldMk cId="3041660512" sldId="1374"/>
            <ac:spMk id="3" creationId="{06942845-BD5A-42C5-A5C4-13339DD507AB}"/>
          </ac:spMkLst>
        </pc:spChg>
      </pc:sldChg>
      <pc:sldChg chg="modSp modCm">
        <pc:chgData name="DeSantis, Candice" userId="ebf7425b-4c1c-4725-9788-d1206430aedf" providerId="ADAL" clId="{E2E2E254-35B9-4BE2-9523-1812A7E51D8D}" dt="2024-03-13T14:41:57.399" v="1297"/>
        <pc:sldMkLst>
          <pc:docMk/>
          <pc:sldMk cId="620209824" sldId="1375"/>
        </pc:sldMkLst>
        <pc:spChg chg="mod">
          <ac:chgData name="DeSantis, Candice" userId="ebf7425b-4c1c-4725-9788-d1206430aedf" providerId="ADAL" clId="{E2E2E254-35B9-4BE2-9523-1812A7E51D8D}" dt="2024-03-11T18:22:17.477" v="239" actId="20577"/>
          <ac:spMkLst>
            <pc:docMk/>
            <pc:sldMk cId="620209824" sldId="1375"/>
            <ac:spMk id="3" creationId="{06942845-BD5A-42C5-A5C4-13339DD507AB}"/>
          </ac:spMkLst>
        </pc:spChg>
        <pc:picChg chg="mod">
          <ac:chgData name="DeSantis, Candice" userId="ebf7425b-4c1c-4725-9788-d1206430aedf" providerId="ADAL" clId="{E2E2E254-35B9-4BE2-9523-1812A7E51D8D}" dt="2024-03-11T18:30:03.919" v="392" actId="962"/>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1:57.399" v="1297"/>
              <pc2:cmMkLst xmlns:pc2="http://schemas.microsoft.com/office/powerpoint/2019/9/main/command">
                <pc:docMk/>
                <pc:sldMk cId="620209824" sldId="1375"/>
                <pc2:cmMk id="{2C4211E1-8344-4048-AF54-D96FB4D40864}"/>
              </pc2:cmMkLst>
            </pc226:cmChg>
          </p:ext>
        </pc:extLst>
      </pc:sldChg>
      <pc:sldChg chg="modSp mod">
        <pc:chgData name="DeSantis, Candice" userId="ebf7425b-4c1c-4725-9788-d1206430aedf" providerId="ADAL" clId="{E2E2E254-35B9-4BE2-9523-1812A7E51D8D}" dt="2024-03-11T18:22:26.824" v="241" actId="20577"/>
        <pc:sldMkLst>
          <pc:docMk/>
          <pc:sldMk cId="3522666235" sldId="1377"/>
        </pc:sldMkLst>
        <pc:spChg chg="mod">
          <ac:chgData name="DeSantis, Candice" userId="ebf7425b-4c1c-4725-9788-d1206430aedf" providerId="ADAL" clId="{E2E2E254-35B9-4BE2-9523-1812A7E51D8D}" dt="2024-03-11T18:22:26.824" v="241" actId="20577"/>
          <ac:spMkLst>
            <pc:docMk/>
            <pc:sldMk cId="3522666235" sldId="1377"/>
            <ac:spMk id="3" creationId="{06942845-BD5A-42C5-A5C4-13339DD507AB}"/>
          </ac:spMkLst>
        </pc:spChg>
        <pc:picChg chg="mod">
          <ac:chgData name="DeSantis, Candice" userId="ebf7425b-4c1c-4725-9788-d1206430aedf" providerId="ADAL" clId="{E2E2E254-35B9-4BE2-9523-1812A7E51D8D}" dt="2024-03-11T18:15:37.586" v="52" actId="962"/>
          <ac:picMkLst>
            <pc:docMk/>
            <pc:sldMk cId="3522666235" sldId="1377"/>
            <ac:picMk id="5" creationId="{CC2306A8-2C01-9895-B6E9-432843A2F92C}"/>
          </ac:picMkLst>
        </pc:picChg>
      </pc:sldChg>
      <pc:sldChg chg="modSp">
        <pc:chgData name="DeSantis, Candice" userId="ebf7425b-4c1c-4725-9788-d1206430aedf" providerId="ADAL" clId="{E2E2E254-35B9-4BE2-9523-1812A7E51D8D}" dt="2024-03-11T18:22:42.574" v="247" actId="20577"/>
        <pc:sldMkLst>
          <pc:docMk/>
          <pc:sldMk cId="2883334325" sldId="1380"/>
        </pc:sldMkLst>
        <pc:spChg chg="mod">
          <ac:chgData name="DeSantis, Candice" userId="ebf7425b-4c1c-4725-9788-d1206430aedf" providerId="ADAL" clId="{E2E2E254-35B9-4BE2-9523-1812A7E51D8D}" dt="2024-03-11T18:22:42.574" v="247" actId="20577"/>
          <ac:spMkLst>
            <pc:docMk/>
            <pc:sldMk cId="2883334325" sldId="1380"/>
            <ac:spMk id="3" creationId="{06942845-BD5A-42C5-A5C4-13339DD507AB}"/>
          </ac:spMkLst>
        </pc:spChg>
      </pc:sldChg>
      <pc:sldChg chg="modSp mod modCm">
        <pc:chgData name="DeSantis, Candice" userId="ebf7425b-4c1c-4725-9788-d1206430aedf" providerId="ADAL" clId="{E2E2E254-35B9-4BE2-9523-1812A7E51D8D}" dt="2024-03-12T15:29:46.264" v="1146"/>
        <pc:sldMkLst>
          <pc:docMk/>
          <pc:sldMk cId="688485163" sldId="1387"/>
        </pc:sldMkLst>
        <pc:spChg chg="mod">
          <ac:chgData name="DeSantis, Candice" userId="ebf7425b-4c1c-4725-9788-d1206430aedf" providerId="ADAL" clId="{E2E2E254-35B9-4BE2-9523-1812A7E51D8D}" dt="2024-03-11T18:22:33.507" v="244" actId="207"/>
          <ac:spMkLst>
            <pc:docMk/>
            <pc:sldMk cId="688485163" sldId="1387"/>
            <ac:spMk id="3" creationId="{06942845-BD5A-42C5-A5C4-13339DD507AB}"/>
          </ac:spMkLst>
        </pc:spChg>
        <pc:spChg chg="mod">
          <ac:chgData name="DeSantis, Candice" userId="ebf7425b-4c1c-4725-9788-d1206430aedf" providerId="ADAL" clId="{E2E2E254-35B9-4BE2-9523-1812A7E51D8D}" dt="2024-03-12T15:29:36.630" v="1145" actId="20577"/>
          <ac:spMkLst>
            <pc:docMk/>
            <pc:sldMk cId="688485163" sldId="1387"/>
            <ac:spMk id="4" creationId="{49A3AF66-FD80-8227-8A6F-FE66AD46F4A1}"/>
          </ac:spMkLst>
        </pc:spChg>
        <pc:picChg chg="mod">
          <ac:chgData name="DeSantis, Candice" userId="ebf7425b-4c1c-4725-9788-d1206430aedf" providerId="ADAL" clId="{E2E2E254-35B9-4BE2-9523-1812A7E51D8D}" dt="2024-03-11T18:15:44.239" v="53" actId="962"/>
          <ac:picMkLst>
            <pc:docMk/>
            <pc:sldMk cId="688485163" sldId="1387"/>
            <ac:picMk id="10" creationId="{81415B23-49DC-32C8-C45A-C4F712516463}"/>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2T15:29:46.264" v="1146"/>
              <pc2:cmMkLst xmlns:pc2="http://schemas.microsoft.com/office/powerpoint/2019/9/main/command">
                <pc:docMk/>
                <pc:sldMk cId="688485163" sldId="1387"/>
                <pc2:cmMk id="{969C6D02-F980-44B2-8F99-95357CE1BC75}"/>
              </pc2:cmMkLst>
              <pc226:cmRplyChg chg="add">
                <pc226:chgData name="DeSantis, Candice" userId="ebf7425b-4c1c-4725-9788-d1206430aedf" providerId="ADAL" clId="{E2E2E254-35B9-4BE2-9523-1812A7E51D8D}" dt="2024-03-12T15:29:46.264" v="1146"/>
                <pc2:cmRplyMkLst xmlns:pc2="http://schemas.microsoft.com/office/powerpoint/2019/9/main/command">
                  <pc:docMk/>
                  <pc:sldMk cId="688485163" sldId="1387"/>
                  <pc2:cmMk id="{969C6D02-F980-44B2-8F99-95357CE1BC75}"/>
                  <pc2:cmRplyMk id="{24C25C34-92B3-495B-B25E-00ABB0DA68E6}"/>
                </pc2:cmRplyMkLst>
              </pc226:cmRplyChg>
            </pc226:cmChg>
          </p:ext>
        </pc:extLst>
      </pc:sldChg>
      <pc:sldChg chg="modSp mod">
        <pc:chgData name="DeSantis, Candice" userId="ebf7425b-4c1c-4725-9788-d1206430aedf" providerId="ADAL" clId="{E2E2E254-35B9-4BE2-9523-1812A7E51D8D}" dt="2024-03-11T18:35:56.300" v="1066"/>
        <pc:sldMkLst>
          <pc:docMk/>
          <pc:sldMk cId="2654108924" sldId="1543"/>
        </pc:sldMkLst>
        <pc:spChg chg="mod">
          <ac:chgData name="DeSantis, Candice" userId="ebf7425b-4c1c-4725-9788-d1206430aedf" providerId="ADAL" clId="{E2E2E254-35B9-4BE2-9523-1812A7E51D8D}" dt="2024-03-11T18:35:56.300" v="1066"/>
          <ac:spMkLst>
            <pc:docMk/>
            <pc:sldMk cId="2654108924" sldId="1543"/>
            <ac:spMk id="2" creationId="{CA413715-08BC-8B95-D1B2-417EBB42DFB1}"/>
          </ac:spMkLst>
        </pc:spChg>
        <pc:spChg chg="mod">
          <ac:chgData name="DeSantis, Candice" userId="ebf7425b-4c1c-4725-9788-d1206430aedf" providerId="ADAL" clId="{E2E2E254-35B9-4BE2-9523-1812A7E51D8D}" dt="2024-03-11T18:20:38.563" v="208" actId="962"/>
          <ac:spMkLst>
            <pc:docMk/>
            <pc:sldMk cId="2654108924" sldId="1543"/>
            <ac:spMk id="4" creationId="{42B9543A-29DC-7557-DE05-A169CC24E455}"/>
          </ac:spMkLst>
        </pc:spChg>
        <pc:picChg chg="mod">
          <ac:chgData name="DeSantis, Candice" userId="ebf7425b-4c1c-4725-9788-d1206430aedf" providerId="ADAL" clId="{E2E2E254-35B9-4BE2-9523-1812A7E51D8D}" dt="2024-03-11T18:35:50.762" v="1065"/>
          <ac:picMkLst>
            <pc:docMk/>
            <pc:sldMk cId="2654108924" sldId="1543"/>
            <ac:picMk id="8" creationId="{4EBA19CE-DC4B-5E7A-55ED-8147D334F3FD}"/>
          </ac:picMkLst>
        </pc:picChg>
      </pc:sldChg>
      <pc:sldChg chg="modSp mod modCm">
        <pc:chgData name="DeSantis, Candice" userId="ebf7425b-4c1c-4725-9788-d1206430aedf" providerId="ADAL" clId="{E2E2E254-35B9-4BE2-9523-1812A7E51D8D}" dt="2024-03-12T18:06:42.334" v="1193"/>
        <pc:sldMkLst>
          <pc:docMk/>
          <pc:sldMk cId="3675147996" sldId="2145706995"/>
        </pc:sldMkLst>
        <pc:spChg chg="mod">
          <ac:chgData name="DeSantis, Candice" userId="ebf7425b-4c1c-4725-9788-d1206430aedf" providerId="ADAL" clId="{E2E2E254-35B9-4BE2-9523-1812A7E51D8D}" dt="2024-03-12T18:06:35.416" v="1192" actId="6549"/>
          <ac:spMkLst>
            <pc:docMk/>
            <pc:sldMk cId="3675147996" sldId="2145706995"/>
            <ac:spMk id="2" creationId="{C7EDE99E-CC8D-C334-0BED-7590C6DB0299}"/>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2T18:06:42.334" v="1193"/>
              <pc2:cmMkLst xmlns:pc2="http://schemas.microsoft.com/office/powerpoint/2019/9/main/command">
                <pc:docMk/>
                <pc:sldMk cId="3675147996" sldId="2145706995"/>
                <pc2:cmMk id="{871603ED-D32B-4F1C-8C6A-9C2077AF49B9}"/>
              </pc2:cmMkLst>
              <pc226:cmRplyChg chg="add">
                <pc226:chgData name="DeSantis, Candice" userId="ebf7425b-4c1c-4725-9788-d1206430aedf" providerId="ADAL" clId="{E2E2E254-35B9-4BE2-9523-1812A7E51D8D}" dt="2024-03-12T18:06:42.334" v="1193"/>
                <pc2:cmRplyMkLst xmlns:pc2="http://schemas.microsoft.com/office/powerpoint/2019/9/main/command">
                  <pc:docMk/>
                  <pc:sldMk cId="3675147996" sldId="2145706995"/>
                  <pc2:cmMk id="{871603ED-D32B-4F1C-8C6A-9C2077AF49B9}"/>
                  <pc2:cmRplyMk id="{D6ED44A1-0DE0-488D-94C1-1F24576879E0}"/>
                </pc2:cmRplyMkLst>
              </pc226:cmRplyChg>
            </pc226:cmChg>
          </p:ext>
        </pc:extLst>
      </pc:sldChg>
      <pc:sldChg chg="modSp">
        <pc:chgData name="DeSantis, Candice" userId="ebf7425b-4c1c-4725-9788-d1206430aedf" providerId="ADAL" clId="{E2E2E254-35B9-4BE2-9523-1812A7E51D8D}" dt="2024-03-11T18:21:03.603" v="213" actId="207"/>
        <pc:sldMkLst>
          <pc:docMk/>
          <pc:sldMk cId="270390520" sldId="2145706996"/>
        </pc:sldMkLst>
        <pc:spChg chg="mod">
          <ac:chgData name="DeSantis, Candice" userId="ebf7425b-4c1c-4725-9788-d1206430aedf" providerId="ADAL" clId="{E2E2E254-35B9-4BE2-9523-1812A7E51D8D}" dt="2024-03-11T18:21:03.603" v="213" actId="207"/>
          <ac:spMkLst>
            <pc:docMk/>
            <pc:sldMk cId="270390520" sldId="2145706996"/>
            <ac:spMk id="3" creationId="{7D783A00-5D10-3CA3-0161-DF007308A9CF}"/>
          </ac:spMkLst>
        </pc:spChg>
      </pc:sldChg>
      <pc:sldChg chg="modSp mod">
        <pc:chgData name="DeSantis, Candice" userId="ebf7425b-4c1c-4725-9788-d1206430aedf" providerId="ADAL" clId="{E2E2E254-35B9-4BE2-9523-1812A7E51D8D}" dt="2024-03-13T14:19:03.923" v="1288" actId="207"/>
        <pc:sldMkLst>
          <pc:docMk/>
          <pc:sldMk cId="2610786743" sldId="2145706997"/>
        </pc:sldMkLst>
        <pc:spChg chg="mod">
          <ac:chgData name="DeSantis, Candice" userId="ebf7425b-4c1c-4725-9788-d1206430aedf" providerId="ADAL" clId="{E2E2E254-35B9-4BE2-9523-1812A7E51D8D}" dt="2024-03-13T14:19:03.923" v="1288" actId="207"/>
          <ac:spMkLst>
            <pc:docMk/>
            <pc:sldMk cId="2610786743" sldId="2145706997"/>
            <ac:spMk id="2" creationId="{E79D42AB-B25D-8F51-FFBF-93F5A3D7E7B5}"/>
          </ac:spMkLst>
        </pc:spChg>
        <pc:spChg chg="mod">
          <ac:chgData name="DeSantis, Candice" userId="ebf7425b-4c1c-4725-9788-d1206430aedf" providerId="ADAL" clId="{E2E2E254-35B9-4BE2-9523-1812A7E51D8D}" dt="2024-03-13T14:06:18.112" v="1244" actId="207"/>
          <ac:spMkLst>
            <pc:docMk/>
            <pc:sldMk cId="2610786743" sldId="2145706997"/>
            <ac:spMk id="3" creationId="{2A8B93C9-7A80-F791-7558-85DCBCB0840B}"/>
          </ac:spMkLst>
        </pc:spChg>
      </pc:sldChg>
      <pc:sldChg chg="modSp">
        <pc:chgData name="DeSantis, Candice" userId="ebf7425b-4c1c-4725-9788-d1206430aedf" providerId="ADAL" clId="{E2E2E254-35B9-4BE2-9523-1812A7E51D8D}" dt="2024-03-11T18:21:16.671" v="217" actId="207"/>
        <pc:sldMkLst>
          <pc:docMk/>
          <pc:sldMk cId="1620578407" sldId="2145706999"/>
        </pc:sldMkLst>
        <pc:spChg chg="mod">
          <ac:chgData name="DeSantis, Candice" userId="ebf7425b-4c1c-4725-9788-d1206430aedf" providerId="ADAL" clId="{E2E2E254-35B9-4BE2-9523-1812A7E51D8D}" dt="2024-03-11T18:21:16.671" v="217" actId="207"/>
          <ac:spMkLst>
            <pc:docMk/>
            <pc:sldMk cId="1620578407" sldId="2145706999"/>
            <ac:spMk id="3" creationId="{1C0F96F7-73F4-8F33-1457-219F62339FD2}"/>
          </ac:spMkLst>
        </pc:spChg>
      </pc:sldChg>
      <pc:sldChg chg="modSp">
        <pc:chgData name="DeSantis, Candice" userId="ebf7425b-4c1c-4725-9788-d1206430aedf" providerId="ADAL" clId="{E2E2E254-35B9-4BE2-9523-1812A7E51D8D}" dt="2024-03-11T18:21:23.546" v="220" actId="207"/>
        <pc:sldMkLst>
          <pc:docMk/>
          <pc:sldMk cId="1120857950" sldId="2145707000"/>
        </pc:sldMkLst>
        <pc:spChg chg="mod">
          <ac:chgData name="DeSantis, Candice" userId="ebf7425b-4c1c-4725-9788-d1206430aedf" providerId="ADAL" clId="{E2E2E254-35B9-4BE2-9523-1812A7E51D8D}" dt="2024-03-11T18:21:23.546" v="220" actId="207"/>
          <ac:spMkLst>
            <pc:docMk/>
            <pc:sldMk cId="1120857950" sldId="2145707000"/>
            <ac:spMk id="3" creationId="{E600CD04-D146-EADD-D415-4A9F0B200A0D}"/>
          </ac:spMkLst>
        </pc:spChg>
      </pc:sldChg>
      <pc:sldChg chg="modSp">
        <pc:chgData name="DeSantis, Candice" userId="ebf7425b-4c1c-4725-9788-d1206430aedf" providerId="ADAL" clId="{E2E2E254-35B9-4BE2-9523-1812A7E51D8D}" dt="2024-03-11T18:21:32.736" v="223" actId="207"/>
        <pc:sldMkLst>
          <pc:docMk/>
          <pc:sldMk cId="2795239590" sldId="2145707001"/>
        </pc:sldMkLst>
        <pc:spChg chg="mod">
          <ac:chgData name="DeSantis, Candice" userId="ebf7425b-4c1c-4725-9788-d1206430aedf" providerId="ADAL" clId="{E2E2E254-35B9-4BE2-9523-1812A7E51D8D}" dt="2024-03-11T18:21:32.736" v="223" actId="207"/>
          <ac:spMkLst>
            <pc:docMk/>
            <pc:sldMk cId="2795239590" sldId="2145707001"/>
            <ac:spMk id="3" creationId="{4368CEF1-569C-E381-1CCF-850A30EE5917}"/>
          </ac:spMkLst>
        </pc:spChg>
      </pc:sldChg>
      <pc:sldChg chg="modSp modCm">
        <pc:chgData name="DeSantis, Candice" userId="ebf7425b-4c1c-4725-9788-d1206430aedf" providerId="ADAL" clId="{E2E2E254-35B9-4BE2-9523-1812A7E51D8D}" dt="2024-03-13T14:42:28.194" v="1298"/>
        <pc:sldMkLst>
          <pc:docMk/>
          <pc:sldMk cId="3938024488" sldId="2145707002"/>
        </pc:sldMkLst>
        <pc:spChg chg="mod">
          <ac:chgData name="DeSantis, Candice" userId="ebf7425b-4c1c-4725-9788-d1206430aedf" providerId="ADAL" clId="{E2E2E254-35B9-4BE2-9523-1812A7E51D8D}" dt="2024-03-11T18:22:59.062" v="253" actId="207"/>
          <ac:spMkLst>
            <pc:docMk/>
            <pc:sldMk cId="3938024488" sldId="2145707002"/>
            <ac:spMk id="3" creationId="{D1D8DD56-C7D6-94E1-05D9-45B6B1841B99}"/>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2:28.194" v="1298"/>
              <pc2:cmMkLst xmlns:pc2="http://schemas.microsoft.com/office/powerpoint/2019/9/main/command">
                <pc:docMk/>
                <pc:sldMk cId="3938024488" sldId="2145707002"/>
                <pc2:cmMk id="{C4787140-B6D8-46F9-9D18-77DEDF670180}"/>
              </pc2:cmMkLst>
            </pc226:cmChg>
          </p:ext>
        </pc:extLst>
      </pc:sldChg>
      <pc:sldChg chg="modSp modCm">
        <pc:chgData name="DeSantis, Candice" userId="ebf7425b-4c1c-4725-9788-d1206430aedf" providerId="ADAL" clId="{E2E2E254-35B9-4BE2-9523-1812A7E51D8D}" dt="2024-03-13T14:46:04.973" v="1319"/>
        <pc:sldMkLst>
          <pc:docMk/>
          <pc:sldMk cId="3603750343" sldId="2145707004"/>
        </pc:sldMkLst>
        <pc:graphicFrameChg chg="mod">
          <ac:chgData name="DeSantis, Candice" userId="ebf7425b-4c1c-4725-9788-d1206430aedf" providerId="ADAL" clId="{E2E2E254-35B9-4BE2-9523-1812A7E51D8D}" dt="2024-03-11T18:36:45.828" v="1067" actId="798"/>
          <ac:graphicFrameMkLst>
            <pc:docMk/>
            <pc:sldMk cId="3603750343"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6:04.973" v="1319"/>
              <pc2:cmMkLst xmlns:pc2="http://schemas.microsoft.com/office/powerpoint/2019/9/main/command">
                <pc:docMk/>
                <pc:sldMk cId="3603750343" sldId="2145707004"/>
                <pc2:cmMk id="{C0AAB491-4394-4FC7-A796-86115D2F4B94}"/>
              </pc2:cmMkLst>
            </pc226:cmChg>
          </p:ext>
        </pc:extLst>
      </pc:sldChg>
      <pc:sldChg chg="modSp">
        <pc:chgData name="DeSantis, Candice" userId="ebf7425b-4c1c-4725-9788-d1206430aedf" providerId="ADAL" clId="{E2E2E254-35B9-4BE2-9523-1812A7E51D8D}" dt="2024-03-11T18:26:58.853" v="352" actId="207"/>
        <pc:sldMkLst>
          <pc:docMk/>
          <pc:sldMk cId="1949663275" sldId="2145707005"/>
        </pc:sldMkLst>
        <pc:spChg chg="mod">
          <ac:chgData name="DeSantis, Candice" userId="ebf7425b-4c1c-4725-9788-d1206430aedf" providerId="ADAL" clId="{E2E2E254-35B9-4BE2-9523-1812A7E51D8D}" dt="2024-03-11T18:26:58.853" v="352" actId="207"/>
          <ac:spMkLst>
            <pc:docMk/>
            <pc:sldMk cId="1949663275" sldId="2145707005"/>
            <ac:spMk id="3" creationId="{525ADDD7-5B5C-978A-D77A-9B02354777A3}"/>
          </ac:spMkLst>
        </pc:spChg>
      </pc:sldChg>
      <pc:sldChg chg="modSp mod modCm">
        <pc:chgData name="DeSantis, Candice" userId="ebf7425b-4c1c-4725-9788-d1206430aedf" providerId="ADAL" clId="{E2E2E254-35B9-4BE2-9523-1812A7E51D8D}" dt="2024-03-13T14:44:08.169" v="1313"/>
        <pc:sldMkLst>
          <pc:docMk/>
          <pc:sldMk cId="3913170392" sldId="2145707006"/>
        </pc:sldMkLst>
        <pc:spChg chg="mod">
          <ac:chgData name="DeSantis, Candice" userId="ebf7425b-4c1c-4725-9788-d1206430aedf" providerId="ADAL" clId="{E2E2E254-35B9-4BE2-9523-1812A7E51D8D}" dt="2024-03-13T14:43:27.121" v="1312" actId="20577"/>
          <ac:spMkLst>
            <pc:docMk/>
            <pc:sldMk cId="3913170392" sldId="2145707006"/>
            <ac:spMk id="2" creationId="{7FC441C0-8ED1-D338-9875-8338BAC89FD2}"/>
          </ac:spMkLst>
        </pc:spChg>
        <pc:spChg chg="mod">
          <ac:chgData name="DeSantis, Candice" userId="ebf7425b-4c1c-4725-9788-d1206430aedf" providerId="ADAL" clId="{E2E2E254-35B9-4BE2-9523-1812A7E51D8D}" dt="2024-03-11T18:23:05.446" v="256" actId="207"/>
          <ac:spMkLst>
            <pc:docMk/>
            <pc:sldMk cId="3913170392" sldId="2145707006"/>
            <ac:spMk id="3" creationId="{D1D8DD56-C7D6-94E1-05D9-45B6B1841B99}"/>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3T14:44:08.169" v="1313"/>
              <pc2:cmMkLst xmlns:pc2="http://schemas.microsoft.com/office/powerpoint/2019/9/main/command">
                <pc:docMk/>
                <pc:sldMk cId="3913170392" sldId="2145707006"/>
                <pc2:cmMk id="{F90ABF8B-F706-455F-82FE-9EA664C69F55}"/>
              </pc2:cmMkLst>
              <pc226:cmRplyChg chg="add">
                <pc226:chgData name="DeSantis, Candice" userId="ebf7425b-4c1c-4725-9788-d1206430aedf" providerId="ADAL" clId="{E2E2E254-35B9-4BE2-9523-1812A7E51D8D}" dt="2024-03-13T14:44:08.169" v="1313"/>
                <pc2:cmRplyMkLst xmlns:pc2="http://schemas.microsoft.com/office/powerpoint/2019/9/main/command">
                  <pc:docMk/>
                  <pc:sldMk cId="3913170392" sldId="2145707006"/>
                  <pc2:cmMk id="{F90ABF8B-F706-455F-82FE-9EA664C69F55}"/>
                  <pc2:cmRplyMk id="{F027F28D-2481-4ACA-A357-D01601CE6C85}"/>
                </pc2:cmRplyMkLst>
              </pc226:cmRplyChg>
            </pc226:cmChg>
          </p:ext>
        </pc:extLst>
      </pc:sldChg>
      <pc:sldChg chg="modSp">
        <pc:chgData name="DeSantis, Candice" userId="ebf7425b-4c1c-4725-9788-d1206430aedf" providerId="ADAL" clId="{E2E2E254-35B9-4BE2-9523-1812A7E51D8D}" dt="2024-03-11T18:29:58.263" v="391" actId="962"/>
        <pc:sldMkLst>
          <pc:docMk/>
          <pc:sldMk cId="1541063938" sldId="2145707007"/>
        </pc:sldMkLst>
        <pc:picChg chg="mod">
          <ac:chgData name="DeSantis, Candice" userId="ebf7425b-4c1c-4725-9788-d1206430aedf" providerId="ADAL" clId="{E2E2E254-35B9-4BE2-9523-1812A7E51D8D}" dt="2024-03-11T18:29:58.263" v="391" actId="962"/>
          <ac:picMkLst>
            <pc:docMk/>
            <pc:sldMk cId="1541063938" sldId="2145707007"/>
            <ac:picMk id="5" creationId="{07D27390-EE04-D971-7FF1-3C10F09F9B05}"/>
          </ac:picMkLst>
        </pc:picChg>
      </pc:sldChg>
      <pc:sldChg chg="modSp mod">
        <pc:chgData name="DeSantis, Candice" userId="ebf7425b-4c1c-4725-9788-d1206430aedf" providerId="ADAL" clId="{E2E2E254-35B9-4BE2-9523-1812A7E51D8D}" dt="2024-03-13T14:24:50.339" v="1289" actId="207"/>
        <pc:sldMkLst>
          <pc:docMk/>
          <pc:sldMk cId="3868891219" sldId="2145707008"/>
        </pc:sldMkLst>
        <pc:spChg chg="mod">
          <ac:chgData name="DeSantis, Candice" userId="ebf7425b-4c1c-4725-9788-d1206430aedf" providerId="ADAL" clId="{E2E2E254-35B9-4BE2-9523-1812A7E51D8D}" dt="2024-03-13T14:17:32.215" v="1284" actId="20577"/>
          <ac:spMkLst>
            <pc:docMk/>
            <pc:sldMk cId="3868891219" sldId="2145707008"/>
            <ac:spMk id="2" creationId="{E79D42AB-B25D-8F51-FFBF-93F5A3D7E7B5}"/>
          </ac:spMkLst>
        </pc:spChg>
        <pc:spChg chg="mod">
          <ac:chgData name="DeSantis, Candice" userId="ebf7425b-4c1c-4725-9788-d1206430aedf" providerId="ADAL" clId="{E2E2E254-35B9-4BE2-9523-1812A7E51D8D}" dt="2024-03-13T14:24:50.339" v="1289" actId="207"/>
          <ac:spMkLst>
            <pc:docMk/>
            <pc:sldMk cId="3868891219" sldId="2145707008"/>
            <ac:spMk id="3" creationId="{2A8B93C9-7A80-F791-7558-85DCBCB0840B}"/>
          </ac:spMkLst>
        </pc:spChg>
      </pc:sldChg>
      <pc:sldChg chg="modSp mod">
        <pc:chgData name="DeSantis, Candice" userId="ebf7425b-4c1c-4725-9788-d1206430aedf" providerId="ADAL" clId="{E2E2E254-35B9-4BE2-9523-1812A7E51D8D}" dt="2024-03-13T14:25:11.573" v="1293" actId="207"/>
        <pc:sldMkLst>
          <pc:docMk/>
          <pc:sldMk cId="140362968" sldId="2145707009"/>
        </pc:sldMkLst>
        <pc:spChg chg="mod">
          <ac:chgData name="DeSantis, Candice" userId="ebf7425b-4c1c-4725-9788-d1206430aedf" providerId="ADAL" clId="{E2E2E254-35B9-4BE2-9523-1812A7E51D8D}" dt="2024-03-13T14:25:11.573" v="1293" actId="207"/>
          <ac:spMkLst>
            <pc:docMk/>
            <pc:sldMk cId="140362968" sldId="2145707009"/>
            <ac:spMk id="3" creationId="{2A8B93C9-7A80-F791-7558-85DCBCB0840B}"/>
          </ac:spMkLst>
        </pc:spChg>
      </pc:sldChg>
      <pc:sldChg chg="modSp">
        <pc:chgData name="DeSantis, Candice" userId="ebf7425b-4c1c-4725-9788-d1206430aedf" providerId="ADAL" clId="{E2E2E254-35B9-4BE2-9523-1812A7E51D8D}" dt="2024-03-11T18:26:13.857" v="330" actId="207"/>
        <pc:sldMkLst>
          <pc:docMk/>
          <pc:sldMk cId="572328455" sldId="2145707013"/>
        </pc:sldMkLst>
        <pc:spChg chg="mod">
          <ac:chgData name="DeSantis, Candice" userId="ebf7425b-4c1c-4725-9788-d1206430aedf" providerId="ADAL" clId="{E2E2E254-35B9-4BE2-9523-1812A7E51D8D}" dt="2024-03-11T18:26:13.857" v="330" actId="207"/>
          <ac:spMkLst>
            <pc:docMk/>
            <pc:sldMk cId="572328455" sldId="2145707013"/>
            <ac:spMk id="3" creationId="{06942845-BD5A-42C5-A5C4-13339DD507AB}"/>
          </ac:spMkLst>
        </pc:spChg>
      </pc:sldChg>
      <pc:sldChg chg="modSp">
        <pc:chgData name="DeSantis, Candice" userId="ebf7425b-4c1c-4725-9788-d1206430aedf" providerId="ADAL" clId="{E2E2E254-35B9-4BE2-9523-1812A7E51D8D}" dt="2024-03-11T18:27:21.802" v="355" actId="207"/>
        <pc:sldMkLst>
          <pc:docMk/>
          <pc:sldMk cId="656111020" sldId="2145707015"/>
        </pc:sldMkLst>
        <pc:spChg chg="mod">
          <ac:chgData name="DeSantis, Candice" userId="ebf7425b-4c1c-4725-9788-d1206430aedf" providerId="ADAL" clId="{E2E2E254-35B9-4BE2-9523-1812A7E51D8D}" dt="2024-03-11T18:27:21.802" v="355" actId="207"/>
          <ac:spMkLst>
            <pc:docMk/>
            <pc:sldMk cId="656111020" sldId="2145707015"/>
            <ac:spMk id="3" creationId="{06942845-BD5A-42C5-A5C4-13339DD507AB}"/>
          </ac:spMkLst>
        </pc:spChg>
      </pc:sldChg>
      <pc:sldChg chg="modSp mod">
        <pc:chgData name="DeSantis, Candice" userId="ebf7425b-4c1c-4725-9788-d1206430aedf" providerId="ADAL" clId="{E2E2E254-35B9-4BE2-9523-1812A7E51D8D}" dt="2024-03-11T18:15:49.019" v="54" actId="962"/>
        <pc:sldMkLst>
          <pc:docMk/>
          <pc:sldMk cId="2340256145" sldId="2145707016"/>
        </pc:sldMkLst>
        <pc:picChg chg="mod">
          <ac:chgData name="DeSantis, Candice" userId="ebf7425b-4c1c-4725-9788-d1206430aedf" providerId="ADAL" clId="{E2E2E254-35B9-4BE2-9523-1812A7E51D8D}" dt="2024-03-11T18:15:49.019" v="54" actId="962"/>
          <ac:picMkLst>
            <pc:docMk/>
            <pc:sldMk cId="2340256145" sldId="2145707016"/>
            <ac:picMk id="7" creationId="{5D81D8C7-FD86-0456-183E-88B2A4520751}"/>
          </ac:picMkLst>
        </pc:picChg>
      </pc:sldChg>
      <pc:sldChg chg="modSp">
        <pc:chgData name="DeSantis, Candice" userId="ebf7425b-4c1c-4725-9788-d1206430aedf" providerId="ADAL" clId="{E2E2E254-35B9-4BE2-9523-1812A7E51D8D}" dt="2024-03-11T18:24:47.100" v="287" actId="207"/>
        <pc:sldMkLst>
          <pc:docMk/>
          <pc:sldMk cId="3974051343" sldId="2145707017"/>
        </pc:sldMkLst>
        <pc:spChg chg="mod">
          <ac:chgData name="DeSantis, Candice" userId="ebf7425b-4c1c-4725-9788-d1206430aedf" providerId="ADAL" clId="{E2E2E254-35B9-4BE2-9523-1812A7E51D8D}" dt="2024-03-11T18:24:47.100" v="287" actId="207"/>
          <ac:spMkLst>
            <pc:docMk/>
            <pc:sldMk cId="3974051343" sldId="2145707017"/>
            <ac:spMk id="3" creationId="{06942845-BD5A-42C5-A5C4-13339DD507AB}"/>
          </ac:spMkLst>
        </pc:spChg>
      </pc:sldChg>
      <pc:sldChg chg="modSp add del">
        <pc:chgData name="DeSantis, Candice" userId="ebf7425b-4c1c-4725-9788-d1206430aedf" providerId="ADAL" clId="{E2E2E254-35B9-4BE2-9523-1812A7E51D8D}" dt="2024-03-12T15:36:27.943" v="1175" actId="47"/>
        <pc:sldMkLst>
          <pc:docMk/>
          <pc:sldMk cId="3682845684" sldId="2145707019"/>
        </pc:sldMkLst>
        <pc:spChg chg="mod">
          <ac:chgData name="DeSantis, Candice" userId="ebf7425b-4c1c-4725-9788-d1206430aedf" providerId="ADAL" clId="{E2E2E254-35B9-4BE2-9523-1812A7E51D8D}" dt="2024-03-11T18:28:01.163" v="362" actId="207"/>
          <ac:spMkLst>
            <pc:docMk/>
            <pc:sldMk cId="3682845684" sldId="2145707019"/>
            <ac:spMk id="3" creationId="{06942845-BD5A-42C5-A5C4-13339DD507AB}"/>
          </ac:spMkLst>
        </pc:spChg>
        <pc:picChg chg="mod">
          <ac:chgData name="DeSantis, Candice" userId="ebf7425b-4c1c-4725-9788-d1206430aedf" providerId="ADAL" clId="{E2E2E254-35B9-4BE2-9523-1812A7E51D8D}" dt="2024-03-11T18:32:49.834" v="866" actId="962"/>
          <ac:picMkLst>
            <pc:docMk/>
            <pc:sldMk cId="3682845684" sldId="2145707019"/>
            <ac:picMk id="4" creationId="{638AB9B6-EE24-ED7A-E22F-5B4F4C49B59B}"/>
          </ac:picMkLst>
        </pc:picChg>
      </pc:sldChg>
      <pc:sldChg chg="modSp mod">
        <pc:chgData name="DeSantis, Candice" userId="ebf7425b-4c1c-4725-9788-d1206430aedf" providerId="ADAL" clId="{E2E2E254-35B9-4BE2-9523-1812A7E51D8D}" dt="2024-03-11T18:24:53.734" v="290" actId="207"/>
        <pc:sldMkLst>
          <pc:docMk/>
          <pc:sldMk cId="25938506" sldId="2145707020"/>
        </pc:sldMkLst>
        <pc:spChg chg="mod">
          <ac:chgData name="DeSantis, Candice" userId="ebf7425b-4c1c-4725-9788-d1206430aedf" providerId="ADAL" clId="{E2E2E254-35B9-4BE2-9523-1812A7E51D8D}" dt="2024-03-11T18:24:53.734" v="290" actId="207"/>
          <ac:spMkLst>
            <pc:docMk/>
            <pc:sldMk cId="25938506" sldId="2145707020"/>
            <ac:spMk id="3" creationId="{06942845-BD5A-42C5-A5C4-13339DD507AB}"/>
          </ac:spMkLst>
        </pc:spChg>
        <pc:picChg chg="mod">
          <ac:chgData name="DeSantis, Candice" userId="ebf7425b-4c1c-4725-9788-d1206430aedf" providerId="ADAL" clId="{E2E2E254-35B9-4BE2-9523-1812A7E51D8D}" dt="2024-03-11T18:16:03.119" v="58" actId="962"/>
          <ac:picMkLst>
            <pc:docMk/>
            <pc:sldMk cId="25938506" sldId="2145707020"/>
            <ac:picMk id="5" creationId="{A29DA162-A985-3D66-7F02-285C4645C4B9}"/>
          </ac:picMkLst>
        </pc:picChg>
      </pc:sldChg>
      <pc:sldChg chg="modSp mod">
        <pc:chgData name="DeSantis, Candice" userId="ebf7425b-4c1c-4725-9788-d1206430aedf" providerId="ADAL" clId="{E2E2E254-35B9-4BE2-9523-1812A7E51D8D}" dt="2024-03-11T18:25:02.563" v="293" actId="207"/>
        <pc:sldMkLst>
          <pc:docMk/>
          <pc:sldMk cId="1020858941" sldId="2145707021"/>
        </pc:sldMkLst>
        <pc:spChg chg="mod">
          <ac:chgData name="DeSantis, Candice" userId="ebf7425b-4c1c-4725-9788-d1206430aedf" providerId="ADAL" clId="{E2E2E254-35B9-4BE2-9523-1812A7E51D8D}" dt="2024-03-11T18:25:02.563" v="293" actId="207"/>
          <ac:spMkLst>
            <pc:docMk/>
            <pc:sldMk cId="1020858941" sldId="2145707021"/>
            <ac:spMk id="3" creationId="{06942845-BD5A-42C5-A5C4-13339DD507AB}"/>
          </ac:spMkLst>
        </pc:spChg>
        <pc:picChg chg="mod">
          <ac:chgData name="DeSantis, Candice" userId="ebf7425b-4c1c-4725-9788-d1206430aedf" providerId="ADAL" clId="{E2E2E254-35B9-4BE2-9523-1812A7E51D8D}" dt="2024-03-11T18:16:07.415" v="59" actId="962"/>
          <ac:picMkLst>
            <pc:docMk/>
            <pc:sldMk cId="1020858941" sldId="2145707021"/>
            <ac:picMk id="8" creationId="{52F43E07-5DDA-CCFC-182A-4BF12957A22C}"/>
          </ac:picMkLst>
        </pc:picChg>
      </pc:sldChg>
      <pc:sldChg chg="modSp">
        <pc:chgData name="DeSantis, Candice" userId="ebf7425b-4c1c-4725-9788-d1206430aedf" providerId="ADAL" clId="{E2E2E254-35B9-4BE2-9523-1812A7E51D8D}" dt="2024-03-11T18:33:50.170" v="1022" actId="962"/>
        <pc:sldMkLst>
          <pc:docMk/>
          <pc:sldMk cId="4063199389" sldId="2145707022"/>
        </pc:sldMkLst>
        <pc:spChg chg="mod">
          <ac:chgData name="DeSantis, Candice" userId="ebf7425b-4c1c-4725-9788-d1206430aedf" providerId="ADAL" clId="{E2E2E254-35B9-4BE2-9523-1812A7E51D8D}" dt="2024-03-11T18:26:39.746" v="342" actId="207"/>
          <ac:spMkLst>
            <pc:docMk/>
            <pc:sldMk cId="4063199389" sldId="2145707022"/>
            <ac:spMk id="3" creationId="{06942845-BD5A-42C5-A5C4-13339DD507AB}"/>
          </ac:spMkLst>
        </pc:spChg>
        <pc:picChg chg="mod">
          <ac:chgData name="DeSantis, Candice" userId="ebf7425b-4c1c-4725-9788-d1206430aedf" providerId="ADAL" clId="{E2E2E254-35B9-4BE2-9523-1812A7E51D8D}" dt="2024-03-11T18:33:50.170" v="1022" actId="962"/>
          <ac:picMkLst>
            <pc:docMk/>
            <pc:sldMk cId="4063199389" sldId="2145707022"/>
            <ac:picMk id="5" creationId="{FEAB6A08-1AFE-DE83-2835-2E0500FF584D}"/>
          </ac:picMkLst>
        </pc:picChg>
      </pc:sldChg>
      <pc:sldChg chg="modSp mod">
        <pc:chgData name="DeSantis, Candice" userId="ebf7425b-4c1c-4725-9788-d1206430aedf" providerId="ADAL" clId="{E2E2E254-35B9-4BE2-9523-1812A7E51D8D}" dt="2024-03-11T18:27:42.876" v="359" actId="20577"/>
        <pc:sldMkLst>
          <pc:docMk/>
          <pc:sldMk cId="2560793326" sldId="2145707024"/>
        </pc:sldMkLst>
        <pc:spChg chg="mod">
          <ac:chgData name="DeSantis, Candice" userId="ebf7425b-4c1c-4725-9788-d1206430aedf" providerId="ADAL" clId="{E2E2E254-35B9-4BE2-9523-1812A7E51D8D}" dt="2024-03-11T18:27:42.876" v="359" actId="20577"/>
          <ac:spMkLst>
            <pc:docMk/>
            <pc:sldMk cId="2560793326" sldId="2145707024"/>
            <ac:spMk id="3" creationId="{06942845-BD5A-42C5-A5C4-13339DD507AB}"/>
          </ac:spMkLst>
        </pc:spChg>
        <pc:picChg chg="mod">
          <ac:chgData name="DeSantis, Candice" userId="ebf7425b-4c1c-4725-9788-d1206430aedf" providerId="ADAL" clId="{E2E2E254-35B9-4BE2-9523-1812A7E51D8D}" dt="2024-03-11T18:15:57.534" v="56" actId="962"/>
          <ac:picMkLst>
            <pc:docMk/>
            <pc:sldMk cId="2560793326" sldId="2145707024"/>
            <ac:picMk id="5" creationId="{193F482B-9559-A6A2-02E2-6F99793FAF88}"/>
          </ac:picMkLst>
        </pc:picChg>
      </pc:sldChg>
      <pc:sldChg chg="modSp mod">
        <pc:chgData name="DeSantis, Candice" userId="ebf7425b-4c1c-4725-9788-d1206430aedf" providerId="ADAL" clId="{E2E2E254-35B9-4BE2-9523-1812A7E51D8D}" dt="2024-03-11T18:25:08.095" v="296" actId="207"/>
        <pc:sldMkLst>
          <pc:docMk/>
          <pc:sldMk cId="2023846104" sldId="2145707025"/>
        </pc:sldMkLst>
        <pc:spChg chg="mod">
          <ac:chgData name="DeSantis, Candice" userId="ebf7425b-4c1c-4725-9788-d1206430aedf" providerId="ADAL" clId="{E2E2E254-35B9-4BE2-9523-1812A7E51D8D}" dt="2024-03-11T18:25:08.095" v="296" actId="207"/>
          <ac:spMkLst>
            <pc:docMk/>
            <pc:sldMk cId="2023846104" sldId="2145707025"/>
            <ac:spMk id="3" creationId="{06942845-BD5A-42C5-A5C4-13339DD507AB}"/>
          </ac:spMkLst>
        </pc:spChg>
        <pc:picChg chg="mod">
          <ac:chgData name="DeSantis, Candice" userId="ebf7425b-4c1c-4725-9788-d1206430aedf" providerId="ADAL" clId="{E2E2E254-35B9-4BE2-9523-1812A7E51D8D}" dt="2024-03-11T18:16:10.249" v="60" actId="962"/>
          <ac:picMkLst>
            <pc:docMk/>
            <pc:sldMk cId="2023846104" sldId="2145707025"/>
            <ac:picMk id="5" creationId="{17EA9EDE-F28D-CDDB-01DE-B303E779498E}"/>
          </ac:picMkLst>
        </pc:picChg>
      </pc:sldChg>
      <pc:sldChg chg="modSp mod">
        <pc:chgData name="DeSantis, Candice" userId="ebf7425b-4c1c-4725-9788-d1206430aedf" providerId="ADAL" clId="{E2E2E254-35B9-4BE2-9523-1812A7E51D8D}" dt="2024-03-11T18:25:13.718" v="299" actId="207"/>
        <pc:sldMkLst>
          <pc:docMk/>
          <pc:sldMk cId="488853649" sldId="2145707026"/>
        </pc:sldMkLst>
        <pc:spChg chg="mod">
          <ac:chgData name="DeSantis, Candice" userId="ebf7425b-4c1c-4725-9788-d1206430aedf" providerId="ADAL" clId="{E2E2E254-35B9-4BE2-9523-1812A7E51D8D}" dt="2024-03-11T18:25:13.718" v="299" actId="207"/>
          <ac:spMkLst>
            <pc:docMk/>
            <pc:sldMk cId="488853649" sldId="2145707026"/>
            <ac:spMk id="3" creationId="{06942845-BD5A-42C5-A5C4-13339DD507AB}"/>
          </ac:spMkLst>
        </pc:spChg>
        <pc:picChg chg="mod">
          <ac:chgData name="DeSantis, Candice" userId="ebf7425b-4c1c-4725-9788-d1206430aedf" providerId="ADAL" clId="{E2E2E254-35B9-4BE2-9523-1812A7E51D8D}" dt="2024-03-11T18:16:15.598" v="61" actId="962"/>
          <ac:picMkLst>
            <pc:docMk/>
            <pc:sldMk cId="488853649" sldId="2145707026"/>
            <ac:picMk id="5" creationId="{4429F15B-EB58-EEF0-D8EF-418067A6F039}"/>
          </ac:picMkLst>
        </pc:picChg>
      </pc:sldChg>
      <pc:sldChg chg="modSp mod">
        <pc:chgData name="DeSantis, Candice" userId="ebf7425b-4c1c-4725-9788-d1206430aedf" providerId="ADAL" clId="{E2E2E254-35B9-4BE2-9523-1812A7E51D8D}" dt="2024-03-11T18:25:18.783" v="302" actId="207"/>
        <pc:sldMkLst>
          <pc:docMk/>
          <pc:sldMk cId="1615091611" sldId="2145707027"/>
        </pc:sldMkLst>
        <pc:spChg chg="mod">
          <ac:chgData name="DeSantis, Candice" userId="ebf7425b-4c1c-4725-9788-d1206430aedf" providerId="ADAL" clId="{E2E2E254-35B9-4BE2-9523-1812A7E51D8D}" dt="2024-03-11T18:25:18.783" v="302" actId="207"/>
          <ac:spMkLst>
            <pc:docMk/>
            <pc:sldMk cId="1615091611" sldId="2145707027"/>
            <ac:spMk id="3" creationId="{06942845-BD5A-42C5-A5C4-13339DD507AB}"/>
          </ac:spMkLst>
        </pc:spChg>
        <pc:picChg chg="mod">
          <ac:chgData name="DeSantis, Candice" userId="ebf7425b-4c1c-4725-9788-d1206430aedf" providerId="ADAL" clId="{E2E2E254-35B9-4BE2-9523-1812A7E51D8D}" dt="2024-03-11T18:16:18.050" v="62" actId="962"/>
          <ac:picMkLst>
            <pc:docMk/>
            <pc:sldMk cId="1615091611" sldId="2145707027"/>
            <ac:picMk id="5" creationId="{AF3A7FC2-37EB-DE26-E7DC-44EACBC17C77}"/>
          </ac:picMkLst>
        </pc:picChg>
      </pc:sldChg>
      <pc:sldChg chg="modSp mod">
        <pc:chgData name="DeSantis, Candice" userId="ebf7425b-4c1c-4725-9788-d1206430aedf" providerId="ADAL" clId="{E2E2E254-35B9-4BE2-9523-1812A7E51D8D}" dt="2024-03-11T18:25:25.373" v="305" actId="207"/>
        <pc:sldMkLst>
          <pc:docMk/>
          <pc:sldMk cId="2188169604" sldId="2145707028"/>
        </pc:sldMkLst>
        <pc:spChg chg="mod">
          <ac:chgData name="DeSantis, Candice" userId="ebf7425b-4c1c-4725-9788-d1206430aedf" providerId="ADAL" clId="{E2E2E254-35B9-4BE2-9523-1812A7E51D8D}" dt="2024-03-11T18:25:25.373" v="305" actId="207"/>
          <ac:spMkLst>
            <pc:docMk/>
            <pc:sldMk cId="2188169604" sldId="2145707028"/>
            <ac:spMk id="3" creationId="{06942845-BD5A-42C5-A5C4-13339DD507AB}"/>
          </ac:spMkLst>
        </pc:spChg>
        <pc:picChg chg="mod">
          <ac:chgData name="DeSantis, Candice" userId="ebf7425b-4c1c-4725-9788-d1206430aedf" providerId="ADAL" clId="{E2E2E254-35B9-4BE2-9523-1812A7E51D8D}" dt="2024-03-11T18:16:20.445" v="63" actId="962"/>
          <ac:picMkLst>
            <pc:docMk/>
            <pc:sldMk cId="2188169604" sldId="2145707028"/>
            <ac:picMk id="5" creationId="{BF04FA8B-A282-6CD7-EE2A-E5A35DC1C78A}"/>
          </ac:picMkLst>
        </pc:picChg>
      </pc:sldChg>
      <pc:sldChg chg="modSp mod">
        <pc:chgData name="DeSantis, Candice" userId="ebf7425b-4c1c-4725-9788-d1206430aedf" providerId="ADAL" clId="{E2E2E254-35B9-4BE2-9523-1812A7E51D8D}" dt="2024-03-11T18:24:38.757" v="284" actId="207"/>
        <pc:sldMkLst>
          <pc:docMk/>
          <pc:sldMk cId="2962227885" sldId="2145707029"/>
        </pc:sldMkLst>
        <pc:spChg chg="mod">
          <ac:chgData name="DeSantis, Candice" userId="ebf7425b-4c1c-4725-9788-d1206430aedf" providerId="ADAL" clId="{E2E2E254-35B9-4BE2-9523-1812A7E51D8D}" dt="2024-03-11T18:24:38.757" v="284" actId="207"/>
          <ac:spMkLst>
            <pc:docMk/>
            <pc:sldMk cId="2962227885" sldId="2145707029"/>
            <ac:spMk id="3" creationId="{06942845-BD5A-42C5-A5C4-13339DD507AB}"/>
          </ac:spMkLst>
        </pc:spChg>
        <pc:picChg chg="mod">
          <ac:chgData name="DeSantis, Candice" userId="ebf7425b-4c1c-4725-9788-d1206430aedf" providerId="ADAL" clId="{E2E2E254-35B9-4BE2-9523-1812A7E51D8D}" dt="2024-03-11T18:16:00.750" v="57" actId="962"/>
          <ac:picMkLst>
            <pc:docMk/>
            <pc:sldMk cId="2962227885" sldId="2145707029"/>
            <ac:picMk id="6" creationId="{250E357C-5AF3-A41D-368B-0A815423E05A}"/>
          </ac:picMkLst>
        </pc:picChg>
      </pc:sldChg>
      <pc:sldChg chg="modSp mod">
        <pc:chgData name="DeSantis, Candice" userId="ebf7425b-4c1c-4725-9788-d1206430aedf" providerId="ADAL" clId="{E2E2E254-35B9-4BE2-9523-1812A7E51D8D}" dt="2024-03-11T18:16:24.178" v="64" actId="962"/>
        <pc:sldMkLst>
          <pc:docMk/>
          <pc:sldMk cId="2387322393" sldId="2145707030"/>
        </pc:sldMkLst>
        <pc:picChg chg="mod">
          <ac:chgData name="DeSantis, Candice" userId="ebf7425b-4c1c-4725-9788-d1206430aedf" providerId="ADAL" clId="{E2E2E254-35B9-4BE2-9523-1812A7E51D8D}" dt="2024-03-11T18:16:24.178" v="64" actId="962"/>
          <ac:picMkLst>
            <pc:docMk/>
            <pc:sldMk cId="2387322393" sldId="2145707030"/>
            <ac:picMk id="6" creationId="{C638E563-9201-C6DC-9429-34220B117479}"/>
          </ac:picMkLst>
        </pc:picChg>
      </pc:sldChg>
      <pc:sldChg chg="modSp mod">
        <pc:chgData name="DeSantis, Candice" userId="ebf7425b-4c1c-4725-9788-d1206430aedf" providerId="ADAL" clId="{E2E2E254-35B9-4BE2-9523-1812A7E51D8D}" dt="2024-03-11T18:25:29.877" v="308" actId="207"/>
        <pc:sldMkLst>
          <pc:docMk/>
          <pc:sldMk cId="2765289105" sldId="2145707031"/>
        </pc:sldMkLst>
        <pc:spChg chg="mod">
          <ac:chgData name="DeSantis, Candice" userId="ebf7425b-4c1c-4725-9788-d1206430aedf" providerId="ADAL" clId="{E2E2E254-35B9-4BE2-9523-1812A7E51D8D}" dt="2024-03-11T18:25:29.877" v="308" actId="207"/>
          <ac:spMkLst>
            <pc:docMk/>
            <pc:sldMk cId="2765289105" sldId="2145707031"/>
            <ac:spMk id="3" creationId="{06942845-BD5A-42C5-A5C4-13339DD507AB}"/>
          </ac:spMkLst>
        </pc:spChg>
        <pc:picChg chg="mod">
          <ac:chgData name="DeSantis, Candice" userId="ebf7425b-4c1c-4725-9788-d1206430aedf" providerId="ADAL" clId="{E2E2E254-35B9-4BE2-9523-1812A7E51D8D}" dt="2024-03-11T18:16:25.871" v="65" actId="962"/>
          <ac:picMkLst>
            <pc:docMk/>
            <pc:sldMk cId="2765289105" sldId="2145707031"/>
            <ac:picMk id="5" creationId="{5D5E7BA3-70FF-5E50-0AC5-99E934E2EECA}"/>
          </ac:picMkLst>
        </pc:picChg>
      </pc:sldChg>
      <pc:sldChg chg="modSp mod">
        <pc:chgData name="DeSantis, Candice" userId="ebf7425b-4c1c-4725-9788-d1206430aedf" providerId="ADAL" clId="{E2E2E254-35B9-4BE2-9523-1812A7E51D8D}" dt="2024-03-11T18:25:35.574" v="311" actId="207"/>
        <pc:sldMkLst>
          <pc:docMk/>
          <pc:sldMk cId="890957002" sldId="2145707032"/>
        </pc:sldMkLst>
        <pc:spChg chg="mod">
          <ac:chgData name="DeSantis, Candice" userId="ebf7425b-4c1c-4725-9788-d1206430aedf" providerId="ADAL" clId="{E2E2E254-35B9-4BE2-9523-1812A7E51D8D}" dt="2024-03-11T18:25:35.574" v="311" actId="207"/>
          <ac:spMkLst>
            <pc:docMk/>
            <pc:sldMk cId="890957002" sldId="2145707032"/>
            <ac:spMk id="3" creationId="{06942845-BD5A-42C5-A5C4-13339DD507AB}"/>
          </ac:spMkLst>
        </pc:spChg>
        <pc:picChg chg="mod">
          <ac:chgData name="DeSantis, Candice" userId="ebf7425b-4c1c-4725-9788-d1206430aedf" providerId="ADAL" clId="{E2E2E254-35B9-4BE2-9523-1812A7E51D8D}" dt="2024-03-11T18:16:27.675" v="66" actId="962"/>
          <ac:picMkLst>
            <pc:docMk/>
            <pc:sldMk cId="890957002" sldId="2145707032"/>
            <ac:picMk id="6" creationId="{8B0D7588-2D58-87C3-F962-5B732678675D}"/>
          </ac:picMkLst>
        </pc:picChg>
      </pc:sldChg>
      <pc:sldChg chg="modSp">
        <pc:chgData name="DeSantis, Candice" userId="ebf7425b-4c1c-4725-9788-d1206430aedf" providerId="ADAL" clId="{E2E2E254-35B9-4BE2-9523-1812A7E51D8D}" dt="2024-03-11T18:28:25.027" v="369" actId="207"/>
        <pc:sldMkLst>
          <pc:docMk/>
          <pc:sldMk cId="899463900" sldId="2145707034"/>
        </pc:sldMkLst>
        <pc:spChg chg="mod">
          <ac:chgData name="DeSantis, Candice" userId="ebf7425b-4c1c-4725-9788-d1206430aedf" providerId="ADAL" clId="{E2E2E254-35B9-4BE2-9523-1812A7E51D8D}" dt="2024-03-11T18:28:25.027" v="369" actId="207"/>
          <ac:spMkLst>
            <pc:docMk/>
            <pc:sldMk cId="899463900" sldId="2145707034"/>
            <ac:spMk id="3" creationId="{06942845-BD5A-42C5-A5C4-13339DD507AB}"/>
          </ac:spMkLst>
        </pc:spChg>
      </pc:sldChg>
      <pc:sldChg chg="modSp mod modCm">
        <pc:chgData name="DeSantis, Candice" userId="ebf7425b-4c1c-4725-9788-d1206430aedf" providerId="ADAL" clId="{E2E2E254-35B9-4BE2-9523-1812A7E51D8D}" dt="2024-03-12T18:10:34.838" v="1242"/>
        <pc:sldMkLst>
          <pc:docMk/>
          <pc:sldMk cId="1862026638" sldId="2145707035"/>
        </pc:sldMkLst>
        <pc:spChg chg="mod">
          <ac:chgData name="DeSantis, Candice" userId="ebf7425b-4c1c-4725-9788-d1206430aedf" providerId="ADAL" clId="{E2E2E254-35B9-4BE2-9523-1812A7E51D8D}" dt="2024-03-11T18:28:58.637" v="377" actId="20577"/>
          <ac:spMkLst>
            <pc:docMk/>
            <pc:sldMk cId="1862026638" sldId="2145707035"/>
            <ac:spMk id="3" creationId="{06942845-BD5A-42C5-A5C4-13339DD507AB}"/>
          </ac:spMkLst>
        </pc:spChg>
        <pc:picChg chg="mod">
          <ac:chgData name="DeSantis, Candice" userId="ebf7425b-4c1c-4725-9788-d1206430aedf" providerId="ADAL" clId="{E2E2E254-35B9-4BE2-9523-1812A7E51D8D}" dt="2024-03-11T18:16:32.232" v="68" actId="962"/>
          <ac:picMkLst>
            <pc:docMk/>
            <pc:sldMk cId="1862026638" sldId="2145707035"/>
            <ac:picMk id="6" creationId="{A0AEFD6A-9E04-9AE4-E0CA-9FAA027C8C28}"/>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10:34.838" v="1242"/>
              <pc2:cmMkLst xmlns:pc2="http://schemas.microsoft.com/office/powerpoint/2019/9/main/command">
                <pc:docMk/>
                <pc:sldMk cId="1862026638" sldId="2145707035"/>
                <pc2:cmMk id="{EA142E93-ED45-4991-9F43-B07719DC11DC}"/>
              </pc2:cmMkLst>
              <pc226:cmRplyChg chg="add">
                <pc226:chgData name="DeSantis, Candice" userId="ebf7425b-4c1c-4725-9788-d1206430aedf" providerId="ADAL" clId="{E2E2E254-35B9-4BE2-9523-1812A7E51D8D}" dt="2024-03-12T18:10:34.838" v="1242"/>
                <pc2:cmRplyMkLst xmlns:pc2="http://schemas.microsoft.com/office/powerpoint/2019/9/main/command">
                  <pc:docMk/>
                  <pc:sldMk cId="1862026638" sldId="2145707035"/>
                  <pc2:cmMk id="{EA142E93-ED45-4991-9F43-B07719DC11DC}"/>
                  <pc2:cmRplyMk id="{986785E5-9915-4448-B71C-863811C0B9FE}"/>
                </pc2:cmRplyMkLst>
              </pc226:cmRplyChg>
            </pc226:cmChg>
          </p:ext>
        </pc:extLst>
      </pc:sldChg>
      <pc:sldChg chg="modSp">
        <pc:chgData name="DeSantis, Candice" userId="ebf7425b-4c1c-4725-9788-d1206430aedf" providerId="ADAL" clId="{E2E2E254-35B9-4BE2-9523-1812A7E51D8D}" dt="2024-03-11T18:28:37.201" v="372" actId="207"/>
        <pc:sldMkLst>
          <pc:docMk/>
          <pc:sldMk cId="3625785695" sldId="2145707036"/>
        </pc:sldMkLst>
        <pc:spChg chg="mod">
          <ac:chgData name="DeSantis, Candice" userId="ebf7425b-4c1c-4725-9788-d1206430aedf" providerId="ADAL" clId="{E2E2E254-35B9-4BE2-9523-1812A7E51D8D}" dt="2024-03-11T18:28:37.201" v="372" actId="207"/>
          <ac:spMkLst>
            <pc:docMk/>
            <pc:sldMk cId="3625785695" sldId="2145707036"/>
            <ac:spMk id="3" creationId="{06942845-BD5A-42C5-A5C4-13339DD507AB}"/>
          </ac:spMkLst>
        </pc:spChg>
        <pc:picChg chg="mod">
          <ac:chgData name="DeSantis, Candice" userId="ebf7425b-4c1c-4725-9788-d1206430aedf" providerId="ADAL" clId="{E2E2E254-35B9-4BE2-9523-1812A7E51D8D}" dt="2024-03-11T18:16:29.952" v="67" actId="962"/>
          <ac:picMkLst>
            <pc:docMk/>
            <pc:sldMk cId="3625785695" sldId="2145707036"/>
            <ac:picMk id="1028" creationId="{6A0D9103-53A9-F40C-02BD-B5344FA0CFF4}"/>
          </ac:picMkLst>
        </pc:picChg>
      </pc:sldChg>
      <pc:sldChg chg="modSp del mod modCm">
        <pc:chgData name="DeSantis, Candice" userId="ebf7425b-4c1c-4725-9788-d1206430aedf" providerId="ADAL" clId="{E2E2E254-35B9-4BE2-9523-1812A7E51D8D}" dt="2024-03-13T14:45:30.308" v="1316" actId="47"/>
        <pc:sldMkLst>
          <pc:docMk/>
          <pc:sldMk cId="2115455259" sldId="2145707044"/>
        </pc:sldMkLst>
        <pc:spChg chg="mod">
          <ac:chgData name="DeSantis, Candice" userId="ebf7425b-4c1c-4725-9788-d1206430aedf" providerId="ADAL" clId="{E2E2E254-35B9-4BE2-9523-1812A7E51D8D}" dt="2024-03-11T18:29:00.950" v="379" actId="20577"/>
          <ac:spMkLst>
            <pc:docMk/>
            <pc:sldMk cId="2115455259" sldId="2145707044"/>
            <ac:spMk id="3" creationId="{06942845-BD5A-42C5-A5C4-13339DD507AB}"/>
          </ac:spMkLst>
        </pc:spChg>
        <pc:picChg chg="mod">
          <ac:chgData name="DeSantis, Candice" userId="ebf7425b-4c1c-4725-9788-d1206430aedf" providerId="ADAL" clId="{E2E2E254-35B9-4BE2-9523-1812A7E51D8D}" dt="2024-03-11T18:16:34.438" v="69" actId="962"/>
          <ac:picMkLst>
            <pc:docMk/>
            <pc:sldMk cId="2115455259" sldId="2145707044"/>
            <ac:picMk id="6" creationId="{C638E563-9201-C6DC-9429-34220B117479}"/>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9:43.375" v="1197"/>
              <pc2:cmMkLst xmlns:pc2="http://schemas.microsoft.com/office/powerpoint/2019/9/main/command">
                <pc:docMk/>
                <pc:sldMk cId="2115455259" sldId="2145707044"/>
                <pc2:cmMk id="{8C38C30E-78BC-4855-A409-3EB143907CE8}"/>
              </pc2:cmMkLst>
              <pc226:cmRplyChg chg="add">
                <pc226:chgData name="DeSantis, Candice" userId="ebf7425b-4c1c-4725-9788-d1206430aedf" providerId="ADAL" clId="{E2E2E254-35B9-4BE2-9523-1812A7E51D8D}" dt="2024-03-12T18:09:43.375" v="1197"/>
                <pc2:cmRplyMkLst xmlns:pc2="http://schemas.microsoft.com/office/powerpoint/2019/9/main/command">
                  <pc:docMk/>
                  <pc:sldMk cId="2115455259" sldId="2145707044"/>
                  <pc2:cmMk id="{8C38C30E-78BC-4855-A409-3EB143907CE8}"/>
                  <pc2:cmRplyMk id="{AD07D8BF-1250-4DD9-8E94-7193404F91AA}"/>
                </pc2:cmRplyMkLst>
              </pc226:cmRplyChg>
            </pc226:cmChg>
          </p:ext>
        </pc:extLst>
      </pc:sldChg>
      <pc:sldChg chg="modSp mod">
        <pc:chgData name="DeSantis, Candice" userId="ebf7425b-4c1c-4725-9788-d1206430aedf" providerId="ADAL" clId="{E2E2E254-35B9-4BE2-9523-1812A7E51D8D}" dt="2024-03-11T18:29:08.362" v="383" actId="207"/>
        <pc:sldMkLst>
          <pc:docMk/>
          <pc:sldMk cId="1279984888" sldId="2145707047"/>
        </pc:sldMkLst>
        <pc:spChg chg="mod">
          <ac:chgData name="DeSantis, Candice" userId="ebf7425b-4c1c-4725-9788-d1206430aedf" providerId="ADAL" clId="{E2E2E254-35B9-4BE2-9523-1812A7E51D8D}" dt="2024-03-11T18:29:08.362" v="383" actId="207"/>
          <ac:spMkLst>
            <pc:docMk/>
            <pc:sldMk cId="1279984888" sldId="2145707047"/>
            <ac:spMk id="3" creationId="{06942845-BD5A-42C5-A5C4-13339DD507AB}"/>
          </ac:spMkLst>
        </pc:spChg>
        <pc:picChg chg="mod">
          <ac:chgData name="DeSantis, Candice" userId="ebf7425b-4c1c-4725-9788-d1206430aedf" providerId="ADAL" clId="{E2E2E254-35B9-4BE2-9523-1812A7E51D8D}" dt="2024-03-11T18:16:58.015" v="177" actId="962"/>
          <ac:picMkLst>
            <pc:docMk/>
            <pc:sldMk cId="1279984888" sldId="2145707047"/>
            <ac:picMk id="4" creationId="{01C46771-F839-150C-C91F-13628EEB0C35}"/>
          </ac:picMkLst>
        </pc:picChg>
      </pc:sldChg>
      <pc:sldChg chg="modSp mod modCm">
        <pc:chgData name="DeSantis, Candice" userId="ebf7425b-4c1c-4725-9788-d1206430aedf" providerId="ADAL" clId="{E2E2E254-35B9-4BE2-9523-1812A7E51D8D}" dt="2024-03-12T18:10:09.487" v="1241"/>
        <pc:sldMkLst>
          <pc:docMk/>
          <pc:sldMk cId="257844764" sldId="2145707048"/>
        </pc:sldMkLst>
        <pc:spChg chg="mod">
          <ac:chgData name="DeSantis, Candice" userId="ebf7425b-4c1c-4725-9788-d1206430aedf" providerId="ADAL" clId="{E2E2E254-35B9-4BE2-9523-1812A7E51D8D}" dt="2024-03-12T18:10:04.645" v="1240" actId="6549"/>
          <ac:spMkLst>
            <pc:docMk/>
            <pc:sldMk cId="257844764" sldId="2145707048"/>
            <ac:spMk id="2" creationId="{A9340FBA-B2B8-749B-6AD9-F86C2D3EA7D5}"/>
          </ac:spMkLst>
        </pc:spChg>
        <pc:spChg chg="mod">
          <ac:chgData name="DeSantis, Candice" userId="ebf7425b-4c1c-4725-9788-d1206430aedf" providerId="ADAL" clId="{E2E2E254-35B9-4BE2-9523-1812A7E51D8D}" dt="2024-03-11T18:29:45.695" v="390" actId="20577"/>
          <ac:spMkLst>
            <pc:docMk/>
            <pc:sldMk cId="257844764" sldId="2145707048"/>
            <ac:spMk id="3" creationId="{06942845-BD5A-42C5-A5C4-13339DD507A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10:09.487" v="1241"/>
              <pc2:cmMkLst xmlns:pc2="http://schemas.microsoft.com/office/powerpoint/2019/9/main/command">
                <pc:docMk/>
                <pc:sldMk cId="257844764" sldId="2145707048"/>
                <pc2:cmMk id="{A8D806C0-03E0-49F6-A165-69E64C4865B1}"/>
              </pc2:cmMkLst>
              <pc226:cmRplyChg chg="add">
                <pc226:chgData name="DeSantis, Candice" userId="ebf7425b-4c1c-4725-9788-d1206430aedf" providerId="ADAL" clId="{E2E2E254-35B9-4BE2-9523-1812A7E51D8D}" dt="2024-03-12T18:10:09.487" v="1241"/>
                <pc2:cmRplyMkLst xmlns:pc2="http://schemas.microsoft.com/office/powerpoint/2019/9/main/command">
                  <pc:docMk/>
                  <pc:sldMk cId="257844764" sldId="2145707048"/>
                  <pc2:cmMk id="{A8D806C0-03E0-49F6-A165-69E64C4865B1}"/>
                  <pc2:cmRplyMk id="{8D2930B6-8469-4FE4-919D-E98F0D642F14}"/>
                </pc2:cmRplyMkLst>
              </pc226:cmRplyChg>
            </pc226:cmChg>
          </p:ext>
        </pc:extLst>
      </pc:sldChg>
      <pc:sldChg chg="modSp add del">
        <pc:chgData name="DeSantis, Candice" userId="ebf7425b-4c1c-4725-9788-d1206430aedf" providerId="ADAL" clId="{E2E2E254-35B9-4BE2-9523-1812A7E51D8D}" dt="2024-03-12T15:36:33.182" v="1176" actId="47"/>
        <pc:sldMkLst>
          <pc:docMk/>
          <pc:sldMk cId="3939696292" sldId="2145707049"/>
        </pc:sldMkLst>
        <pc:spChg chg="mod">
          <ac:chgData name="DeSantis, Candice" userId="ebf7425b-4c1c-4725-9788-d1206430aedf" providerId="ADAL" clId="{E2E2E254-35B9-4BE2-9523-1812A7E51D8D}" dt="2024-03-11T18:28:03.365" v="363" actId="20577"/>
          <ac:spMkLst>
            <pc:docMk/>
            <pc:sldMk cId="3939696292" sldId="2145707049"/>
            <ac:spMk id="3" creationId="{06942845-BD5A-42C5-A5C4-13339DD507AB}"/>
          </ac:spMkLst>
        </pc:spChg>
        <pc:picChg chg="mod">
          <ac:chgData name="DeSantis, Candice" userId="ebf7425b-4c1c-4725-9788-d1206430aedf" providerId="ADAL" clId="{E2E2E254-35B9-4BE2-9523-1812A7E51D8D}" dt="2024-03-11T18:33:08.723" v="920" actId="962"/>
          <ac:picMkLst>
            <pc:docMk/>
            <pc:sldMk cId="3939696292" sldId="2145707049"/>
            <ac:picMk id="4" creationId="{7866EFCB-0CEC-BF5D-606B-A1926B81D93A}"/>
          </ac:picMkLst>
        </pc:picChg>
      </pc:sldChg>
      <pc:sldChg chg="modSp mod ord">
        <pc:chgData name="DeSantis, Candice" userId="ebf7425b-4c1c-4725-9788-d1206430aedf" providerId="ADAL" clId="{E2E2E254-35B9-4BE2-9523-1812A7E51D8D}" dt="2024-03-12T15:35:23.239" v="1165" actId="20578"/>
        <pc:sldMkLst>
          <pc:docMk/>
          <pc:sldMk cId="2969742306" sldId="2145707050"/>
        </pc:sldMkLst>
        <pc:spChg chg="mod">
          <ac:chgData name="DeSantis, Candice" userId="ebf7425b-4c1c-4725-9788-d1206430aedf" providerId="ADAL" clId="{E2E2E254-35B9-4BE2-9523-1812A7E51D8D}" dt="2024-03-12T15:35:22.776" v="1164" actId="6549"/>
          <ac:spMkLst>
            <pc:docMk/>
            <pc:sldMk cId="2969742306" sldId="2145707050"/>
            <ac:spMk id="2" creationId="{A9340FBA-B2B8-749B-6AD9-F86C2D3EA7D5}"/>
          </ac:spMkLst>
        </pc:spChg>
        <pc:spChg chg="mod">
          <ac:chgData name="DeSantis, Candice" userId="ebf7425b-4c1c-4725-9788-d1206430aedf" providerId="ADAL" clId="{E2E2E254-35B9-4BE2-9523-1812A7E51D8D}" dt="2024-03-11T18:28:09.802" v="366" actId="20577"/>
          <ac:spMkLst>
            <pc:docMk/>
            <pc:sldMk cId="2969742306" sldId="2145707050"/>
            <ac:spMk id="3" creationId="{06942845-BD5A-42C5-A5C4-13339DD507AB}"/>
          </ac:spMkLst>
        </pc:spChg>
        <pc:picChg chg="mod">
          <ac:chgData name="DeSantis, Candice" userId="ebf7425b-4c1c-4725-9788-d1206430aedf" providerId="ADAL" clId="{E2E2E254-35B9-4BE2-9523-1812A7E51D8D}" dt="2024-03-11T18:33:29.026" v="986" actId="962"/>
          <ac:picMkLst>
            <pc:docMk/>
            <pc:sldMk cId="2969742306" sldId="2145707050"/>
            <ac:picMk id="4" creationId="{E32C3C12-D29A-08FC-9A92-BFFA6D272F79}"/>
          </ac:picMkLst>
        </pc:picChg>
      </pc:sldChg>
      <pc:sldChg chg="modSp">
        <pc:chgData name="DeSantis, Candice" userId="ebf7425b-4c1c-4725-9788-d1206430aedf" providerId="ADAL" clId="{E2E2E254-35B9-4BE2-9523-1812A7E51D8D}" dt="2024-03-11T18:30:51.921" v="516" actId="962"/>
        <pc:sldMkLst>
          <pc:docMk/>
          <pc:sldMk cId="3361906782" sldId="2145707051"/>
        </pc:sldMkLst>
        <pc:spChg chg="mod">
          <ac:chgData name="DeSantis, Candice" userId="ebf7425b-4c1c-4725-9788-d1206430aedf" providerId="ADAL" clId="{E2E2E254-35B9-4BE2-9523-1812A7E51D8D}" dt="2024-03-11T18:23:41.176" v="263" actId="207"/>
          <ac:spMkLst>
            <pc:docMk/>
            <pc:sldMk cId="3361906782" sldId="2145707051"/>
            <ac:spMk id="3" creationId="{06942845-BD5A-42C5-A5C4-13339DD507AB}"/>
          </ac:spMkLst>
        </pc:spChg>
        <pc:picChg chg="mod">
          <ac:chgData name="DeSantis, Candice" userId="ebf7425b-4c1c-4725-9788-d1206430aedf" providerId="ADAL" clId="{E2E2E254-35B9-4BE2-9523-1812A7E51D8D}" dt="2024-03-11T18:30:51.921" v="516" actId="962"/>
          <ac:picMkLst>
            <pc:docMk/>
            <pc:sldMk cId="3361906782" sldId="2145707051"/>
            <ac:picMk id="5" creationId="{7533CDFF-7A09-F55D-C7A5-D0484204E772}"/>
          </ac:picMkLst>
        </pc:picChg>
      </pc:sldChg>
      <pc:sldChg chg="modSp">
        <pc:chgData name="DeSantis, Candice" userId="ebf7425b-4c1c-4725-9788-d1206430aedf" providerId="ADAL" clId="{E2E2E254-35B9-4BE2-9523-1812A7E51D8D}" dt="2024-03-11T18:31:09.800" v="568" actId="962"/>
        <pc:sldMkLst>
          <pc:docMk/>
          <pc:sldMk cId="1016476975" sldId="2145707052"/>
        </pc:sldMkLst>
        <pc:spChg chg="mod">
          <ac:chgData name="DeSantis, Candice" userId="ebf7425b-4c1c-4725-9788-d1206430aedf" providerId="ADAL" clId="{E2E2E254-35B9-4BE2-9523-1812A7E51D8D}" dt="2024-03-11T18:23:47.132" v="266" actId="207"/>
          <ac:spMkLst>
            <pc:docMk/>
            <pc:sldMk cId="1016476975" sldId="2145707052"/>
            <ac:spMk id="3" creationId="{06942845-BD5A-42C5-A5C4-13339DD507AB}"/>
          </ac:spMkLst>
        </pc:spChg>
        <pc:picChg chg="mod">
          <ac:chgData name="DeSantis, Candice" userId="ebf7425b-4c1c-4725-9788-d1206430aedf" providerId="ADAL" clId="{E2E2E254-35B9-4BE2-9523-1812A7E51D8D}" dt="2024-03-11T18:31:09.800" v="568" actId="962"/>
          <ac:picMkLst>
            <pc:docMk/>
            <pc:sldMk cId="1016476975" sldId="2145707052"/>
            <ac:picMk id="5" creationId="{F022AFFC-9789-CAAE-1BB4-CBFBC8A54377}"/>
          </ac:picMkLst>
        </pc:picChg>
      </pc:sldChg>
      <pc:sldChg chg="modSp modCm">
        <pc:chgData name="DeSantis, Candice" userId="ebf7425b-4c1c-4725-9788-d1206430aedf" providerId="ADAL" clId="{E2E2E254-35B9-4BE2-9523-1812A7E51D8D}" dt="2024-03-13T14:44:34.602" v="1315"/>
        <pc:sldMkLst>
          <pc:docMk/>
          <pc:sldMk cId="3837132845" sldId="2145707053"/>
        </pc:sldMkLst>
        <pc:spChg chg="mod">
          <ac:chgData name="DeSantis, Candice" userId="ebf7425b-4c1c-4725-9788-d1206430aedf" providerId="ADAL" clId="{E2E2E254-35B9-4BE2-9523-1812A7E51D8D}" dt="2024-03-11T18:23:58.489" v="269" actId="207"/>
          <ac:spMkLst>
            <pc:docMk/>
            <pc:sldMk cId="3837132845" sldId="2145707053"/>
            <ac:spMk id="3" creationId="{06942845-BD5A-42C5-A5C4-13339DD507AB}"/>
          </ac:spMkLst>
        </pc:spChg>
        <pc:picChg chg="mod">
          <ac:chgData name="DeSantis, Candice" userId="ebf7425b-4c1c-4725-9788-d1206430aedf" providerId="ADAL" clId="{E2E2E254-35B9-4BE2-9523-1812A7E51D8D}" dt="2024-03-11T18:31:37.107" v="656" actId="962"/>
          <ac:picMkLst>
            <pc:docMk/>
            <pc:sldMk cId="3837132845" sldId="2145707053"/>
            <ac:picMk id="5" creationId="{89E9753F-3422-936C-AC11-9D011ABB9CC6}"/>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4:34.602" v="1315"/>
              <pc2:cmMkLst xmlns:pc2="http://schemas.microsoft.com/office/powerpoint/2019/9/main/command">
                <pc:docMk/>
                <pc:sldMk cId="3837132845" sldId="2145707053"/>
                <pc2:cmMk id="{8DF1ED2B-9580-4A49-A23C-884217FFB132}"/>
              </pc2:cmMkLst>
            </pc226:cmChg>
          </p:ext>
        </pc:extLst>
      </pc:sldChg>
      <pc:sldChg chg="modSp ord modCm">
        <pc:chgData name="DeSantis, Candice" userId="ebf7425b-4c1c-4725-9788-d1206430aedf" providerId="ADAL" clId="{E2E2E254-35B9-4BE2-9523-1812A7E51D8D}" dt="2024-03-12T18:08:50.154" v="1195"/>
        <pc:sldMkLst>
          <pc:docMk/>
          <pc:sldMk cId="1974507827" sldId="2145707054"/>
        </pc:sldMkLst>
        <pc:spChg chg="mod">
          <ac:chgData name="DeSantis, Candice" userId="ebf7425b-4c1c-4725-9788-d1206430aedf" providerId="ADAL" clId="{E2E2E254-35B9-4BE2-9523-1812A7E51D8D}" dt="2024-03-11T18:24:05.292" v="272" actId="207"/>
          <ac:spMkLst>
            <pc:docMk/>
            <pc:sldMk cId="1974507827" sldId="2145707054"/>
            <ac:spMk id="3" creationId="{06942845-BD5A-42C5-A5C4-13339DD507AB}"/>
          </ac:spMkLst>
        </pc:spChg>
        <pc:picChg chg="mod">
          <ac:chgData name="DeSantis, Candice" userId="ebf7425b-4c1c-4725-9788-d1206430aedf" providerId="ADAL" clId="{E2E2E254-35B9-4BE2-9523-1812A7E51D8D}" dt="2024-03-11T18:31:55.226" v="728" actId="962"/>
          <ac:picMkLst>
            <pc:docMk/>
            <pc:sldMk cId="1974507827" sldId="2145707054"/>
            <ac:picMk id="5" creationId="{0DE31A11-2FA4-59DB-B326-1E8CAD311F53}"/>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8:50.154" v="1195"/>
              <pc2:cmMkLst xmlns:pc2="http://schemas.microsoft.com/office/powerpoint/2019/9/main/command">
                <pc:docMk/>
                <pc:sldMk cId="1974507827" sldId="2145707054"/>
                <pc2:cmMk id="{C7C6535C-D8E5-4ABE-9AB8-898256844F1C}"/>
              </pc2:cmMkLst>
              <pc226:cmRplyChg chg="add">
                <pc226:chgData name="DeSantis, Candice" userId="ebf7425b-4c1c-4725-9788-d1206430aedf" providerId="ADAL" clId="{E2E2E254-35B9-4BE2-9523-1812A7E51D8D}" dt="2024-03-12T18:08:50.154" v="1195"/>
                <pc2:cmRplyMkLst xmlns:pc2="http://schemas.microsoft.com/office/powerpoint/2019/9/main/command">
                  <pc:docMk/>
                  <pc:sldMk cId="1974507827" sldId="2145707054"/>
                  <pc2:cmMk id="{C7C6535C-D8E5-4ABE-9AB8-898256844F1C}"/>
                  <pc2:cmRplyMk id="{DDA70DCD-CF26-454D-A55F-6CE543C517F6}"/>
                </pc2:cmRplyMkLst>
              </pc226:cmRplyChg>
            </pc226:cmChg>
          </p:ext>
        </pc:extLst>
      </pc:sldChg>
      <pc:sldChg chg="modSp ord modCm">
        <pc:chgData name="DeSantis, Candice" userId="ebf7425b-4c1c-4725-9788-d1206430aedf" providerId="ADAL" clId="{E2E2E254-35B9-4BE2-9523-1812A7E51D8D}" dt="2024-03-12T18:08:57.871" v="1196"/>
        <pc:sldMkLst>
          <pc:docMk/>
          <pc:sldMk cId="205981809" sldId="2145707055"/>
        </pc:sldMkLst>
        <pc:spChg chg="mod">
          <ac:chgData name="DeSantis, Candice" userId="ebf7425b-4c1c-4725-9788-d1206430aedf" providerId="ADAL" clId="{E2E2E254-35B9-4BE2-9523-1812A7E51D8D}" dt="2024-03-11T18:24:14.412" v="275" actId="207"/>
          <ac:spMkLst>
            <pc:docMk/>
            <pc:sldMk cId="205981809" sldId="2145707055"/>
            <ac:spMk id="3" creationId="{06942845-BD5A-42C5-A5C4-13339DD507AB}"/>
          </ac:spMkLst>
        </pc:spChg>
        <pc:picChg chg="mod">
          <ac:chgData name="DeSantis, Candice" userId="ebf7425b-4c1c-4725-9788-d1206430aedf" providerId="ADAL" clId="{E2E2E254-35B9-4BE2-9523-1812A7E51D8D}" dt="2024-03-11T18:32:13.968" v="784" actId="962"/>
          <ac:picMkLst>
            <pc:docMk/>
            <pc:sldMk cId="205981809" sldId="2145707055"/>
            <ac:picMk id="4" creationId="{D5357C8D-9F37-BE5A-A117-5132B100BF07}"/>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08:57.871" v="1196"/>
              <pc2:cmMkLst xmlns:pc2="http://schemas.microsoft.com/office/powerpoint/2019/9/main/command">
                <pc:docMk/>
                <pc:sldMk cId="205981809" sldId="2145707055"/>
                <pc2:cmMk id="{C25588AC-F644-44C1-8E83-99762AF5B5A4}"/>
              </pc2:cmMkLst>
              <pc226:cmRplyChg chg="add">
                <pc226:chgData name="DeSantis, Candice" userId="ebf7425b-4c1c-4725-9788-d1206430aedf" providerId="ADAL" clId="{E2E2E254-35B9-4BE2-9523-1812A7E51D8D}" dt="2024-03-12T18:08:57.871" v="1196"/>
                <pc2:cmRplyMkLst xmlns:pc2="http://schemas.microsoft.com/office/powerpoint/2019/9/main/command">
                  <pc:docMk/>
                  <pc:sldMk cId="205981809" sldId="2145707055"/>
                  <pc2:cmMk id="{C25588AC-F644-44C1-8E83-99762AF5B5A4}"/>
                  <pc2:cmRplyMk id="{0D3E8EF8-B4FC-4F8C-8277-0BC311D8E7D1}"/>
                </pc2:cmRplyMkLst>
              </pc226:cmRplyChg>
            </pc226:cmChg>
          </p:ext>
        </pc:extLst>
      </pc:sldChg>
      <pc:sldChg chg="modSp">
        <pc:chgData name="DeSantis, Candice" userId="ebf7425b-4c1c-4725-9788-d1206430aedf" providerId="ADAL" clId="{E2E2E254-35B9-4BE2-9523-1812A7E51D8D}" dt="2024-03-11T18:24:23.629" v="278" actId="207"/>
        <pc:sldMkLst>
          <pc:docMk/>
          <pc:sldMk cId="1776771246" sldId="2145707056"/>
        </pc:sldMkLst>
        <pc:spChg chg="mod">
          <ac:chgData name="DeSantis, Candice" userId="ebf7425b-4c1c-4725-9788-d1206430aedf" providerId="ADAL" clId="{E2E2E254-35B9-4BE2-9523-1812A7E51D8D}" dt="2024-03-11T18:24:23.629" v="278" actId="207"/>
          <ac:spMkLst>
            <pc:docMk/>
            <pc:sldMk cId="1776771246" sldId="2145707056"/>
            <ac:spMk id="3" creationId="{06942845-BD5A-42C5-A5C4-13339DD507AB}"/>
          </ac:spMkLst>
        </pc:spChg>
        <pc:picChg chg="mod">
          <ac:chgData name="DeSantis, Candice" userId="ebf7425b-4c1c-4725-9788-d1206430aedf" providerId="ADAL" clId="{E2E2E254-35B9-4BE2-9523-1812A7E51D8D}" dt="2024-03-11T18:15:51.921" v="55" actId="962"/>
          <ac:picMkLst>
            <pc:docMk/>
            <pc:sldMk cId="1776771246" sldId="2145707056"/>
            <ac:picMk id="1026" creationId="{F3B79A1C-26A1-8C08-EA8F-B2C1A937AADF}"/>
          </ac:picMkLst>
        </pc:picChg>
      </pc:sldChg>
      <pc:sldChg chg="modSp">
        <pc:chgData name="DeSantis, Candice" userId="ebf7425b-4c1c-4725-9788-d1206430aedf" providerId="ADAL" clId="{E2E2E254-35B9-4BE2-9523-1812A7E51D8D}" dt="2024-03-11T18:32:30.996" v="812" actId="962"/>
        <pc:sldMkLst>
          <pc:docMk/>
          <pc:sldMk cId="1757416027" sldId="2145707057"/>
        </pc:sldMkLst>
        <pc:spChg chg="mod">
          <ac:chgData name="DeSantis, Candice" userId="ebf7425b-4c1c-4725-9788-d1206430aedf" providerId="ADAL" clId="{E2E2E254-35B9-4BE2-9523-1812A7E51D8D}" dt="2024-03-11T18:24:31.187" v="281" actId="207"/>
          <ac:spMkLst>
            <pc:docMk/>
            <pc:sldMk cId="1757416027" sldId="2145707057"/>
            <ac:spMk id="3" creationId="{06942845-BD5A-42C5-A5C4-13339DD507AB}"/>
          </ac:spMkLst>
        </pc:spChg>
        <pc:picChg chg="mod">
          <ac:chgData name="DeSantis, Candice" userId="ebf7425b-4c1c-4725-9788-d1206430aedf" providerId="ADAL" clId="{E2E2E254-35B9-4BE2-9523-1812A7E51D8D}" dt="2024-03-11T18:32:30.996" v="812" actId="962"/>
          <ac:picMkLst>
            <pc:docMk/>
            <pc:sldMk cId="1757416027" sldId="2145707057"/>
            <ac:picMk id="5" creationId="{C45C2DAA-5872-6B01-7832-25E3F9D1E76C}"/>
          </ac:picMkLst>
        </pc:picChg>
      </pc:sldChg>
      <pc:sldChg chg="modSp mod">
        <pc:chgData name="DeSantis, Candice" userId="ebf7425b-4c1c-4725-9788-d1206430aedf" providerId="ADAL" clId="{E2E2E254-35B9-4BE2-9523-1812A7E51D8D}" dt="2024-03-11T18:17:13.583" v="179" actId="962"/>
        <pc:sldMkLst>
          <pc:docMk/>
          <pc:sldMk cId="1706138011" sldId="2145707058"/>
        </pc:sldMkLst>
        <pc:picChg chg="mod">
          <ac:chgData name="DeSantis, Candice" userId="ebf7425b-4c1c-4725-9788-d1206430aedf" providerId="ADAL" clId="{E2E2E254-35B9-4BE2-9523-1812A7E51D8D}" dt="2024-03-11T18:17:09.303" v="178" actId="962"/>
          <ac:picMkLst>
            <pc:docMk/>
            <pc:sldMk cId="1706138011" sldId="2145707058"/>
            <ac:picMk id="7" creationId="{744A128C-FF8A-63A3-AF52-9D0B3EF7A30A}"/>
          </ac:picMkLst>
        </pc:picChg>
        <pc:picChg chg="mod">
          <ac:chgData name="DeSantis, Candice" userId="ebf7425b-4c1c-4725-9788-d1206430aedf" providerId="ADAL" clId="{E2E2E254-35B9-4BE2-9523-1812A7E51D8D}" dt="2024-03-11T18:17:13.583" v="179" actId="962"/>
          <ac:picMkLst>
            <pc:docMk/>
            <pc:sldMk cId="1706138011" sldId="2145707058"/>
            <ac:picMk id="9" creationId="{F5495CFD-A14C-9A7A-DA9C-A0A84D8EF333}"/>
          </ac:picMkLst>
        </pc:picChg>
      </pc:sldChg>
      <pc:sldChg chg="modSp">
        <pc:chgData name="DeSantis, Candice" userId="ebf7425b-4c1c-4725-9788-d1206430aedf" providerId="ADAL" clId="{E2E2E254-35B9-4BE2-9523-1812A7E51D8D}" dt="2024-03-11T18:26:21.042" v="333" actId="207"/>
        <pc:sldMkLst>
          <pc:docMk/>
          <pc:sldMk cId="983751526" sldId="2145707059"/>
        </pc:sldMkLst>
        <pc:spChg chg="mod">
          <ac:chgData name="DeSantis, Candice" userId="ebf7425b-4c1c-4725-9788-d1206430aedf" providerId="ADAL" clId="{E2E2E254-35B9-4BE2-9523-1812A7E51D8D}" dt="2024-03-11T18:26:21.042" v="333" actId="207"/>
          <ac:spMkLst>
            <pc:docMk/>
            <pc:sldMk cId="983751526" sldId="2145707059"/>
            <ac:spMk id="3" creationId="{06942845-BD5A-42C5-A5C4-13339DD507AB}"/>
          </ac:spMkLst>
        </pc:spChg>
      </pc:sldChg>
      <pc:sldChg chg="modSp modCm">
        <pc:chgData name="DeSantis, Candice" userId="ebf7425b-4c1c-4725-9788-d1206430aedf" providerId="ADAL" clId="{E2E2E254-35B9-4BE2-9523-1812A7E51D8D}" dt="2024-03-12T18:11:39.538" v="1243"/>
        <pc:sldMkLst>
          <pc:docMk/>
          <pc:sldMk cId="189655632" sldId="2145707060"/>
        </pc:sldMkLst>
        <pc:spChg chg="mod">
          <ac:chgData name="DeSantis, Candice" userId="ebf7425b-4c1c-4725-9788-d1206430aedf" providerId="ADAL" clId="{E2E2E254-35B9-4BE2-9523-1812A7E51D8D}" dt="2024-03-11T18:26:25.061" v="336" actId="207"/>
          <ac:spMkLst>
            <pc:docMk/>
            <pc:sldMk cId="189655632" sldId="2145707060"/>
            <ac:spMk id="3" creationId="{06942845-BD5A-42C5-A5C4-13339DD507AB}"/>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E2E2E254-35B9-4BE2-9523-1812A7E51D8D}" dt="2024-03-12T18:11:39.538" v="1243"/>
              <pc2:cmMkLst xmlns:pc2="http://schemas.microsoft.com/office/powerpoint/2019/9/main/command">
                <pc:docMk/>
                <pc:sldMk cId="189655632" sldId="2145707060"/>
                <pc2:cmMk id="{47D37BCF-F8B9-4777-97A3-F656436529D5}"/>
              </pc2:cmMkLst>
              <pc226:cmRplyChg chg="add">
                <pc226:chgData name="DeSantis, Candice" userId="ebf7425b-4c1c-4725-9788-d1206430aedf" providerId="ADAL" clId="{E2E2E254-35B9-4BE2-9523-1812A7E51D8D}" dt="2024-03-12T18:11:39.538" v="1243"/>
                <pc2:cmRplyMkLst xmlns:pc2="http://schemas.microsoft.com/office/powerpoint/2019/9/main/command">
                  <pc:docMk/>
                  <pc:sldMk cId="189655632" sldId="2145707060"/>
                  <pc2:cmMk id="{47D37BCF-F8B9-4777-97A3-F656436529D5}"/>
                  <pc2:cmRplyMk id="{7A588EC2-B7E7-4D7D-89F6-D57E776AF0F4}"/>
                </pc2:cmRplyMkLst>
              </pc226:cmRplyChg>
            </pc226:cmChg>
          </p:ext>
        </pc:extLst>
      </pc:sldChg>
      <pc:sldChg chg="modSp">
        <pc:chgData name="DeSantis, Candice" userId="ebf7425b-4c1c-4725-9788-d1206430aedf" providerId="ADAL" clId="{E2E2E254-35B9-4BE2-9523-1812A7E51D8D}" dt="2024-03-11T18:26:32.853" v="339" actId="207"/>
        <pc:sldMkLst>
          <pc:docMk/>
          <pc:sldMk cId="759700112" sldId="2145707061"/>
        </pc:sldMkLst>
        <pc:spChg chg="mod">
          <ac:chgData name="DeSantis, Candice" userId="ebf7425b-4c1c-4725-9788-d1206430aedf" providerId="ADAL" clId="{E2E2E254-35B9-4BE2-9523-1812A7E51D8D}" dt="2024-03-11T18:26:32.853" v="339" actId="207"/>
          <ac:spMkLst>
            <pc:docMk/>
            <pc:sldMk cId="759700112" sldId="2145707061"/>
            <ac:spMk id="3" creationId="{06942845-BD5A-42C5-A5C4-13339DD507AB}"/>
          </ac:spMkLst>
        </pc:spChg>
      </pc:sldChg>
      <pc:sldChg chg="modSp modCm">
        <pc:chgData name="DeSantis, Candice" userId="ebf7425b-4c1c-4725-9788-d1206430aedf" providerId="ADAL" clId="{E2E2E254-35B9-4BE2-9523-1812A7E51D8D}" dt="2024-03-13T14:45:56.367" v="1318"/>
        <pc:sldMkLst>
          <pc:docMk/>
          <pc:sldMk cId="1836278410" sldId="2145707063"/>
        </pc:sldMkLst>
        <pc:spChg chg="mod">
          <ac:chgData name="DeSantis, Candice" userId="ebf7425b-4c1c-4725-9788-d1206430aedf" providerId="ADAL" clId="{E2E2E254-35B9-4BE2-9523-1812A7E51D8D}" dt="2024-03-11T18:26:54.165" v="349" actId="20577"/>
          <ac:spMkLst>
            <pc:docMk/>
            <pc:sldMk cId="1836278410" sldId="2145707063"/>
            <ac:spMk id="3" creationId="{06942845-BD5A-42C5-A5C4-13339DD507AB}"/>
          </ac:spMkLst>
        </pc:spChg>
        <pc:picChg chg="mod">
          <ac:chgData name="DeSantis, Candice" userId="ebf7425b-4c1c-4725-9788-d1206430aedf" providerId="ADAL" clId="{E2E2E254-35B9-4BE2-9523-1812A7E51D8D}" dt="2024-03-11T18:34:10.020" v="1062" actId="962"/>
          <ac:picMkLst>
            <pc:docMk/>
            <pc:sldMk cId="1836278410" sldId="2145707063"/>
            <ac:picMk id="5" creationId="{9AF8E15D-FDAF-903D-49EC-646662DE16FF}"/>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5:56.367" v="1318"/>
              <pc2:cmMkLst xmlns:pc2="http://schemas.microsoft.com/office/powerpoint/2019/9/main/command">
                <pc:docMk/>
                <pc:sldMk cId="1836278410" sldId="2145707063"/>
                <pc2:cmMk id="{08335185-9968-470E-98E4-DABE399EAAE0}"/>
              </pc2:cmMkLst>
            </pc226:cmChg>
          </p:ext>
        </pc:extLst>
      </pc:sldChg>
      <pc:sldChg chg="modSp">
        <pc:chgData name="DeSantis, Candice" userId="ebf7425b-4c1c-4725-9788-d1206430aedf" providerId="ADAL" clId="{E2E2E254-35B9-4BE2-9523-1812A7E51D8D}" dt="2024-03-11T18:26:08.885" v="327" actId="207"/>
        <pc:sldMkLst>
          <pc:docMk/>
          <pc:sldMk cId="2412375239" sldId="2145707065"/>
        </pc:sldMkLst>
        <pc:spChg chg="mod">
          <ac:chgData name="DeSantis, Candice" userId="ebf7425b-4c1c-4725-9788-d1206430aedf" providerId="ADAL" clId="{E2E2E254-35B9-4BE2-9523-1812A7E51D8D}" dt="2024-03-11T18:26:08.885" v="327" actId="207"/>
          <ac:spMkLst>
            <pc:docMk/>
            <pc:sldMk cId="2412375239" sldId="2145707065"/>
            <ac:spMk id="3" creationId="{06942845-BD5A-42C5-A5C4-13339DD507AB}"/>
          </ac:spMkLst>
        </pc:spChg>
      </pc:sldChg>
      <pc:sldChg chg="modSp mod modCm">
        <pc:chgData name="DeSantis, Candice" userId="ebf7425b-4c1c-4725-9788-d1206430aedf" providerId="ADAL" clId="{E2E2E254-35B9-4BE2-9523-1812A7E51D8D}" dt="2024-03-13T14:45:44.265" v="1317"/>
        <pc:sldMkLst>
          <pc:docMk/>
          <pc:sldMk cId="1767502187" sldId="2145707066"/>
        </pc:sldMkLst>
        <pc:spChg chg="mod">
          <ac:chgData name="DeSantis, Candice" userId="ebf7425b-4c1c-4725-9788-d1206430aedf" providerId="ADAL" clId="{E2E2E254-35B9-4BE2-9523-1812A7E51D8D}" dt="2024-03-11T18:26:03.930" v="324" actId="207"/>
          <ac:spMkLst>
            <pc:docMk/>
            <pc:sldMk cId="1767502187" sldId="2145707066"/>
            <ac:spMk id="3" creationId="{06942845-BD5A-42C5-A5C4-13339DD507AB}"/>
          </ac:spMkLst>
        </pc:spChg>
        <pc:picChg chg="mod">
          <ac:chgData name="DeSantis, Candice" userId="ebf7425b-4c1c-4725-9788-d1206430aedf" providerId="ADAL" clId="{E2E2E254-35B9-4BE2-9523-1812A7E51D8D}" dt="2024-03-11T18:17:15.786" v="180" actId="962"/>
          <ac:picMkLst>
            <pc:docMk/>
            <pc:sldMk cId="1767502187" sldId="2145707066"/>
            <ac:picMk id="8" creationId="{E509761A-D369-74E6-0B0E-15DB65244144}"/>
          </ac:picMkLst>
        </pc:pic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E2E2E254-35B9-4BE2-9523-1812A7E51D8D}" dt="2024-03-13T14:45:44.265" v="1317"/>
              <pc2:cmMkLst xmlns:pc2="http://schemas.microsoft.com/office/powerpoint/2019/9/main/command">
                <pc:docMk/>
                <pc:sldMk cId="1767502187" sldId="2145707066"/>
                <pc2:cmMk id="{02745F1D-A08B-4F73-847D-5615B4E4B941}"/>
              </pc2:cmMkLst>
            </pc226:cmChg>
          </p:ext>
        </pc:extLst>
      </pc:sldChg>
      <pc:sldChg chg="modSp mod">
        <pc:chgData name="DeSantis, Candice" userId="ebf7425b-4c1c-4725-9788-d1206430aedf" providerId="ADAL" clId="{E2E2E254-35B9-4BE2-9523-1812A7E51D8D}" dt="2024-03-13T14:24:55.393" v="1290" actId="207"/>
        <pc:sldMkLst>
          <pc:docMk/>
          <pc:sldMk cId="4057400766" sldId="2145707067"/>
        </pc:sldMkLst>
        <pc:spChg chg="mod">
          <ac:chgData name="DeSantis, Candice" userId="ebf7425b-4c1c-4725-9788-d1206430aedf" providerId="ADAL" clId="{E2E2E254-35B9-4BE2-9523-1812A7E51D8D}" dt="2024-03-13T14:18:32.614" v="1287" actId="207"/>
          <ac:spMkLst>
            <pc:docMk/>
            <pc:sldMk cId="4057400766" sldId="2145707067"/>
            <ac:spMk id="2" creationId="{E79D42AB-B25D-8F51-FFBF-93F5A3D7E7B5}"/>
          </ac:spMkLst>
        </pc:spChg>
        <pc:spChg chg="mod">
          <ac:chgData name="DeSantis, Candice" userId="ebf7425b-4c1c-4725-9788-d1206430aedf" providerId="ADAL" clId="{E2E2E254-35B9-4BE2-9523-1812A7E51D8D}" dt="2024-03-13T14:24:55.393" v="1290" actId="207"/>
          <ac:spMkLst>
            <pc:docMk/>
            <pc:sldMk cId="4057400766" sldId="2145707067"/>
            <ac:spMk id="3" creationId="{2A8B93C9-7A80-F791-7558-85DCBCB0840B}"/>
          </ac:spMkLst>
        </pc:spChg>
      </pc:sldChg>
      <pc:sldChg chg="modSp mod">
        <pc:chgData name="DeSantis, Candice" userId="ebf7425b-4c1c-4725-9788-d1206430aedf" providerId="ADAL" clId="{E2E2E254-35B9-4BE2-9523-1812A7E51D8D}" dt="2024-03-13T14:25:01.192" v="1291" actId="207"/>
        <pc:sldMkLst>
          <pc:docMk/>
          <pc:sldMk cId="2308992727" sldId="2145707068"/>
        </pc:sldMkLst>
        <pc:spChg chg="mod">
          <ac:chgData name="DeSantis, Candice" userId="ebf7425b-4c1c-4725-9788-d1206430aedf" providerId="ADAL" clId="{E2E2E254-35B9-4BE2-9523-1812A7E51D8D}" dt="2024-03-13T14:25:01.192" v="1291" actId="207"/>
          <ac:spMkLst>
            <pc:docMk/>
            <pc:sldMk cId="2308992727" sldId="2145707068"/>
            <ac:spMk id="3" creationId="{2A8B93C9-7A80-F791-7558-85DCBCB0840B}"/>
          </ac:spMkLst>
        </pc:spChg>
      </pc:sldChg>
      <pc:sldChg chg="modSp mod">
        <pc:chgData name="DeSantis, Candice" userId="ebf7425b-4c1c-4725-9788-d1206430aedf" providerId="ADAL" clId="{E2E2E254-35B9-4BE2-9523-1812A7E51D8D}" dt="2024-03-13T14:25:05.999" v="1292" actId="207"/>
        <pc:sldMkLst>
          <pc:docMk/>
          <pc:sldMk cId="2999190753" sldId="2145707069"/>
        </pc:sldMkLst>
        <pc:spChg chg="mod">
          <ac:chgData name="DeSantis, Candice" userId="ebf7425b-4c1c-4725-9788-d1206430aedf" providerId="ADAL" clId="{E2E2E254-35B9-4BE2-9523-1812A7E51D8D}" dt="2024-03-13T14:25:05.999" v="1292" actId="207"/>
          <ac:spMkLst>
            <pc:docMk/>
            <pc:sldMk cId="2999190753" sldId="2145707069"/>
            <ac:spMk id="3" creationId="{2A8B93C9-7A80-F791-7558-85DCBCB0840B}"/>
          </ac:spMkLst>
        </pc:spChg>
      </pc:sldChg>
    </pc:docChg>
  </pc:docChgLst>
  <pc:docChgLst>
    <pc:chgData name="Simons, Leanne" userId="S::leanne.simons@tea.texas.gov::f0b41770-584b-4844-b5c5-b29dec998724" providerId="AD" clId="Web-{25A38F36-04BB-9DC3-483F-912D504B6713}"/>
    <pc:docChg chg="">
      <pc:chgData name="Simons, Leanne" userId="S::leanne.simons@tea.texas.gov::f0b41770-584b-4844-b5c5-b29dec998724" providerId="AD" clId="Web-{25A38F36-04BB-9DC3-483F-912D504B6713}" dt="2024-03-10T22:25:37.716" v="5"/>
      <pc:docMkLst>
        <pc:docMk/>
      </pc:docMkLst>
      <pc:sldChg chg="addCm">
        <pc:chgData name="Simons, Leanne" userId="S::leanne.simons@tea.texas.gov::f0b41770-584b-4844-b5c5-b29dec998724" providerId="AD" clId="Web-{25A38F36-04BB-9DC3-483F-912D504B6713}" dt="2024-03-10T22:22:05.681" v="3"/>
        <pc:sldMkLst>
          <pc:docMk/>
          <pc:sldMk cId="1310346268" sldId="134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2:05.681" v="3"/>
              <pc2:cmMkLst xmlns:pc2="http://schemas.microsoft.com/office/powerpoint/2019/9/main/command">
                <pc:docMk/>
                <pc:sldMk cId="1310346268" sldId="1346"/>
                <pc2:cmMk id="{218CC2F9-E451-4203-9807-CC4DEFCE2ABC}"/>
              </pc2:cmMkLst>
            </pc226:cmChg>
          </p:ext>
        </pc:extLst>
      </pc:sldChg>
      <pc:sldChg chg="addCm">
        <pc:chgData name="Simons, Leanne" userId="S::leanne.simons@tea.texas.gov::f0b41770-584b-4844-b5c5-b29dec998724" providerId="AD" clId="Web-{25A38F36-04BB-9DC3-483F-912D504B6713}" dt="2024-03-10T22:20:14.303" v="1"/>
        <pc:sldMkLst>
          <pc:docMk/>
          <pc:sldMk cId="2232509303" sldId="137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0:14.303" v="1"/>
              <pc2:cmMkLst xmlns:pc2="http://schemas.microsoft.com/office/powerpoint/2019/9/main/command">
                <pc:docMk/>
                <pc:sldMk cId="2232509303" sldId="1372"/>
                <pc2:cmMk id="{60219BE0-0330-424F-8FBF-F4DC2C59AB1A}"/>
              </pc2:cmMkLst>
            </pc226:cmChg>
          </p:ext>
        </pc:extLst>
      </pc:sldChg>
      <pc:sldChg chg="addCm">
        <pc:chgData name="Simons, Leanne" userId="S::leanne.simons@tea.texas.gov::f0b41770-584b-4844-b5c5-b29dec998724" providerId="AD" clId="Web-{25A38F36-04BB-9DC3-483F-912D504B6713}" dt="2024-03-10T22:16:54.284" v="0"/>
        <pc:sldMkLst>
          <pc:docMk/>
          <pc:sldMk cId="2574992220" sldId="214570692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16:54.284" v="0"/>
              <pc2:cmMkLst xmlns:pc2="http://schemas.microsoft.com/office/powerpoint/2019/9/main/command">
                <pc:docMk/>
                <pc:sldMk cId="2574992220" sldId="2145706922"/>
                <pc2:cmMk id="{879F7F7E-067D-4984-84A7-611EFB2302A0}"/>
              </pc2:cmMkLst>
            </pc226:cmChg>
          </p:ext>
        </pc:extLst>
      </pc:sldChg>
      <pc:sldChg chg="addCm">
        <pc:chgData name="Simons, Leanne" userId="S::leanne.simons@tea.texas.gov::f0b41770-584b-4844-b5c5-b29dec998724" providerId="AD" clId="Web-{25A38F36-04BB-9DC3-483F-912D504B6713}" dt="2024-03-10T22:21:18.773" v="2"/>
        <pc:sldMkLst>
          <pc:docMk/>
          <pc:sldMk cId="3938024488" sldId="2145707002"/>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1:18.773" v="2"/>
              <pc2:cmMkLst xmlns:pc2="http://schemas.microsoft.com/office/powerpoint/2019/9/main/command">
                <pc:docMk/>
                <pc:sldMk cId="3938024488" sldId="2145707002"/>
                <pc2:cmMk id="{C4787140-B6D8-46F9-9D18-77DEDF670180}"/>
              </pc2:cmMkLst>
            </pc226:cmChg>
          </p:ext>
        </pc:extLst>
      </pc:sldChg>
      <pc:sldChg chg="addCm">
        <pc:chgData name="Simons, Leanne" userId="S::leanne.simons@tea.texas.gov::f0b41770-584b-4844-b5c5-b29dec998724" providerId="AD" clId="Web-{25A38F36-04BB-9DC3-483F-912D504B6713}" dt="2024-03-10T22:25:37.716" v="5"/>
        <pc:sldMkLst>
          <pc:docMk/>
          <pc:sldMk cId="3603750343" sldId="2145707004"/>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5:37.716" v="5"/>
              <pc2:cmMkLst xmlns:pc2="http://schemas.microsoft.com/office/powerpoint/2019/9/main/command">
                <pc:docMk/>
                <pc:sldMk cId="3603750343" sldId="2145707004"/>
                <pc2:cmMk id="{C0AAB491-4394-4FC7-A796-86115D2F4B94}"/>
              </pc2:cmMkLst>
            </pc226:cmChg>
          </p:ext>
        </pc:extLst>
      </pc:sldChg>
      <pc:sldChg chg="addCm">
        <pc:chgData name="Simons, Leanne" userId="S::leanne.simons@tea.texas.gov::f0b41770-584b-4844-b5c5-b29dec998724" providerId="AD" clId="Web-{25A38F36-04BB-9DC3-483F-912D504B6713}" dt="2024-03-10T22:24:19.824" v="4"/>
        <pc:sldMkLst>
          <pc:docMk/>
          <pc:sldMk cId="1767502187" sldId="2145707066"/>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25A38F36-04BB-9DC3-483F-912D504B6713}" dt="2024-03-10T22:24:19.824" v="4"/>
              <pc2:cmMkLst xmlns:pc2="http://schemas.microsoft.com/office/powerpoint/2019/9/main/command">
                <pc:docMk/>
                <pc:sldMk cId="1767502187" sldId="2145707066"/>
                <pc2:cmMk id="{02745F1D-A08B-4F73-847D-5615B4E4B941}"/>
              </pc2:cmMkLst>
            </pc226:cmChg>
          </p:ext>
        </pc:extLst>
      </pc:sldChg>
    </pc:docChg>
  </pc:docChgLst>
  <pc:docChgLst>
    <pc:chgData name="Salinas, Alfredo" userId="S::alfredo.salinas@tea.texas.gov::8eb031a1-f34f-4bd0-8b04-be67c643340a" providerId="AD" clId="Web-{6FBD5D07-3E81-B74E-A785-A91D25E3B637}"/>
    <pc:docChg chg="modSld">
      <pc:chgData name="Salinas, Alfredo" userId="S::alfredo.salinas@tea.texas.gov::8eb031a1-f34f-4bd0-8b04-be67c643340a" providerId="AD" clId="Web-{6FBD5D07-3E81-B74E-A785-A91D25E3B637}" dt="2024-03-12T15:23:59.955" v="1"/>
      <pc:docMkLst>
        <pc:docMk/>
      </pc:docMkLst>
      <pc:sldChg chg="modSp modCm">
        <pc:chgData name="Salinas, Alfredo" userId="S::alfredo.salinas@tea.texas.gov::8eb031a1-f34f-4bd0-8b04-be67c643340a" providerId="AD" clId="Web-{6FBD5D07-3E81-B74E-A785-A91D25E3B637}" dt="2024-03-12T15:23:59.955" v="1"/>
        <pc:sldMkLst>
          <pc:docMk/>
          <pc:sldMk cId="2654108924" sldId="1543"/>
        </pc:sldMkLst>
        <pc:spChg chg="mod">
          <ac:chgData name="Salinas, Alfredo" userId="S::alfredo.salinas@tea.texas.gov::8eb031a1-f34f-4bd0-8b04-be67c643340a" providerId="AD" clId="Web-{6FBD5D07-3E81-B74E-A785-A91D25E3B637}" dt="2024-03-12T15:23:53.736" v="0" actId="20577"/>
          <ac:spMkLst>
            <pc:docMk/>
            <pc:sldMk cId="2654108924" sldId="1543"/>
            <ac:spMk id="2" creationId="{CA413715-08BC-8B95-D1B2-417EBB42DFB1}"/>
          </ac:spMkLst>
        </pc:spChg>
        <pc:extLst>
          <p:ext xmlns:p="http://schemas.openxmlformats.org/presentationml/2006/main" uri="{D6D511B9-2390-475A-947B-AFAB55BFBCF1}">
            <pc226:cmChg xmlns:pc226="http://schemas.microsoft.com/office/powerpoint/2022/06/main/command" chg="">
              <pc226:chgData name="Salinas, Alfredo" userId="S::alfredo.salinas@tea.texas.gov::8eb031a1-f34f-4bd0-8b04-be67c643340a" providerId="AD" clId="Web-{6FBD5D07-3E81-B74E-A785-A91D25E3B637}" dt="2024-03-12T15:23:59.955" v="1"/>
              <pc2:cmMkLst xmlns:pc2="http://schemas.microsoft.com/office/powerpoint/2019/9/main/command">
                <pc:docMk/>
                <pc:sldMk cId="2654108924" sldId="1543"/>
                <pc2:cmMk id="{247276FD-AA2D-4181-919F-5B6669421CC9}"/>
              </pc2:cmMkLst>
              <pc226:cmRplyChg chg="add">
                <pc226:chgData name="Salinas, Alfredo" userId="S::alfredo.salinas@tea.texas.gov::8eb031a1-f34f-4bd0-8b04-be67c643340a" providerId="AD" clId="Web-{6FBD5D07-3E81-B74E-A785-A91D25E3B637}" dt="2024-03-12T15:23:59.955" v="1"/>
                <pc2:cmRplyMkLst xmlns:pc2="http://schemas.microsoft.com/office/powerpoint/2019/9/main/command">
                  <pc:docMk/>
                  <pc:sldMk cId="2654108924" sldId="1543"/>
                  <pc2:cmMk id="{247276FD-AA2D-4181-919F-5B6669421CC9}"/>
                  <pc2:cmRplyMk id="{FE86DAC4-BC93-4C43-9383-8AA48CEA4C7B}"/>
                </pc2:cmRplyMkLst>
              </pc226:cmRplyChg>
            </pc226:cmChg>
          </p:ext>
        </pc:extLst>
      </pc:sldChg>
    </pc:docChg>
  </pc:docChgLst>
  <pc:docChgLst>
    <pc:chgData name="Smith, Lynne" userId="S::lynne.smith@tea.texas.gov::d11b1ec5-3ae3-436f-b974-deaa92253d03" providerId="AD" clId="Web-{88498FE8-9056-40C0-AB52-6AB537A6ECBF}"/>
    <pc:docChg chg="modSld">
      <pc:chgData name="Smith, Lynne" userId="S::lynne.smith@tea.texas.gov::d11b1ec5-3ae3-436f-b974-deaa92253d03" providerId="AD" clId="Web-{88498FE8-9056-40C0-AB52-6AB537A6ECBF}" dt="2024-02-29T15:42:16.964" v="64" actId="1076"/>
      <pc:docMkLst>
        <pc:docMk/>
      </pc:docMkLst>
      <pc:sldChg chg="addSp modSp">
        <pc:chgData name="Smith, Lynne" userId="S::lynne.smith@tea.texas.gov::d11b1ec5-3ae3-436f-b974-deaa92253d03" providerId="AD" clId="Web-{88498FE8-9056-40C0-AB52-6AB537A6ECBF}" dt="2024-02-29T15:24:05.983" v="11" actId="1076"/>
        <pc:sldMkLst>
          <pc:docMk/>
          <pc:sldMk cId="3372854681" sldId="1345"/>
        </pc:sldMkLst>
        <pc:spChg chg="mod">
          <ac:chgData name="Smith, Lynne" userId="S::lynne.smith@tea.texas.gov::d11b1ec5-3ae3-436f-b974-deaa92253d03" providerId="AD" clId="Web-{88498FE8-9056-40C0-AB52-6AB537A6ECBF}" dt="2024-02-29T15:23:44.373" v="6" actId="20577"/>
          <ac:spMkLst>
            <pc:docMk/>
            <pc:sldMk cId="3372854681" sldId="1345"/>
            <ac:spMk id="2" creationId="{BCACBEB1-B82A-D8C4-DF37-15B20D10245B}"/>
          </ac:spMkLst>
        </pc:spChg>
        <pc:picChg chg="add mod">
          <ac:chgData name="Smith, Lynne" userId="S::lynne.smith@tea.texas.gov::d11b1ec5-3ae3-436f-b974-deaa92253d03" providerId="AD" clId="Web-{88498FE8-9056-40C0-AB52-6AB537A6ECBF}" dt="2024-02-29T15:24:05.983" v="11" actId="1076"/>
          <ac:picMkLst>
            <pc:docMk/>
            <pc:sldMk cId="3372854681" sldId="1345"/>
            <ac:picMk id="4" creationId="{8082A623-820B-FA76-ECD2-A59922A29C39}"/>
          </ac:picMkLst>
        </pc:picChg>
      </pc:sldChg>
      <pc:sldChg chg="addSp delSp modSp">
        <pc:chgData name="Smith, Lynne" userId="S::lynne.smith@tea.texas.gov::d11b1ec5-3ae3-436f-b974-deaa92253d03" providerId="AD" clId="Web-{88498FE8-9056-40C0-AB52-6AB537A6ECBF}" dt="2024-02-29T15:27:55.836" v="20" actId="1076"/>
        <pc:sldMkLst>
          <pc:docMk/>
          <pc:sldMk cId="3361906782" sldId="2145707051"/>
        </pc:sldMkLst>
        <pc:picChg chg="del mod">
          <ac:chgData name="Smith, Lynne" userId="S::lynne.smith@tea.texas.gov::d11b1ec5-3ae3-436f-b974-deaa92253d03" providerId="AD" clId="Web-{88498FE8-9056-40C0-AB52-6AB537A6ECBF}" dt="2024-02-29T15:27:23.007" v="14"/>
          <ac:picMkLst>
            <pc:docMk/>
            <pc:sldMk cId="3361906782" sldId="2145707051"/>
            <ac:picMk id="4" creationId="{08A02D23-9284-85D6-D06F-62AABC3FE251}"/>
          </ac:picMkLst>
        </pc:picChg>
        <pc:picChg chg="add mod">
          <ac:chgData name="Smith, Lynne" userId="S::lynne.smith@tea.texas.gov::d11b1ec5-3ae3-436f-b974-deaa92253d03" providerId="AD" clId="Web-{88498FE8-9056-40C0-AB52-6AB537A6ECBF}" dt="2024-02-29T15:27:55.836" v="20" actId="1076"/>
          <ac:picMkLst>
            <pc:docMk/>
            <pc:sldMk cId="3361906782" sldId="2145707051"/>
            <ac:picMk id="5" creationId="{7533CDFF-7A09-F55D-C7A5-D0484204E772}"/>
          </ac:picMkLst>
        </pc:picChg>
      </pc:sldChg>
      <pc:sldChg chg="addSp delSp modSp">
        <pc:chgData name="Smith, Lynne" userId="S::lynne.smith@tea.texas.gov::d11b1ec5-3ae3-436f-b974-deaa92253d03" providerId="AD" clId="Web-{88498FE8-9056-40C0-AB52-6AB537A6ECBF}" dt="2024-02-29T15:30:04.013" v="31" actId="14100"/>
        <pc:sldMkLst>
          <pc:docMk/>
          <pc:sldMk cId="1974507827" sldId="2145707054"/>
        </pc:sldMkLst>
        <pc:spChg chg="mod">
          <ac:chgData name="Smith, Lynne" userId="S::lynne.smith@tea.texas.gov::d11b1ec5-3ae3-436f-b974-deaa92253d03" providerId="AD" clId="Web-{88498FE8-9056-40C0-AB52-6AB537A6ECBF}" dt="2024-02-29T15:29:37.699" v="25" actId="1076"/>
          <ac:spMkLst>
            <pc:docMk/>
            <pc:sldMk cId="1974507827" sldId="2145707054"/>
            <ac:spMk id="2" creationId="{BCACBEB1-B82A-D8C4-DF37-15B20D10245B}"/>
          </ac:spMkLst>
        </pc:spChg>
        <pc:picChg chg="add del mod">
          <ac:chgData name="Smith, Lynne" userId="S::lynne.smith@tea.texas.gov::d11b1ec5-3ae3-436f-b974-deaa92253d03" providerId="AD" clId="Web-{88498FE8-9056-40C0-AB52-6AB537A6ECBF}" dt="2024-02-29T15:29:49.137" v="27"/>
          <ac:picMkLst>
            <pc:docMk/>
            <pc:sldMk cId="1974507827" sldId="2145707054"/>
            <ac:picMk id="4" creationId="{00002731-408B-73AA-CB1A-821D53894C7A}"/>
          </ac:picMkLst>
        </pc:picChg>
        <pc:picChg chg="add mod">
          <ac:chgData name="Smith, Lynne" userId="S::lynne.smith@tea.texas.gov::d11b1ec5-3ae3-436f-b974-deaa92253d03" providerId="AD" clId="Web-{88498FE8-9056-40C0-AB52-6AB537A6ECBF}" dt="2024-02-29T15:30:04.013" v="31" actId="14100"/>
          <ac:picMkLst>
            <pc:docMk/>
            <pc:sldMk cId="1974507827" sldId="2145707054"/>
            <ac:picMk id="5" creationId="{0DE31A11-2FA4-59DB-B326-1E8CAD311F53}"/>
          </ac:picMkLst>
        </pc:picChg>
      </pc:sldChg>
      <pc:sldChg chg="addSp modSp">
        <pc:chgData name="Smith, Lynne" userId="S::lynne.smith@tea.texas.gov::d11b1ec5-3ae3-436f-b974-deaa92253d03" providerId="AD" clId="Web-{88498FE8-9056-40C0-AB52-6AB537A6ECBF}" dt="2024-02-29T15:31:20.844" v="46" actId="14100"/>
        <pc:sldMkLst>
          <pc:docMk/>
          <pc:sldMk cId="205981809" sldId="2145707055"/>
        </pc:sldMkLst>
        <pc:spChg chg="mod">
          <ac:chgData name="Smith, Lynne" userId="S::lynne.smith@tea.texas.gov::d11b1ec5-3ae3-436f-b974-deaa92253d03" providerId="AD" clId="Web-{88498FE8-9056-40C0-AB52-6AB537A6ECBF}" dt="2024-02-29T15:31:14.078" v="44" actId="20577"/>
          <ac:spMkLst>
            <pc:docMk/>
            <pc:sldMk cId="205981809" sldId="2145707055"/>
            <ac:spMk id="2" creationId="{BCACBEB1-B82A-D8C4-DF37-15B20D10245B}"/>
          </ac:spMkLst>
        </pc:spChg>
        <pc:picChg chg="add mod">
          <ac:chgData name="Smith, Lynne" userId="S::lynne.smith@tea.texas.gov::d11b1ec5-3ae3-436f-b974-deaa92253d03" providerId="AD" clId="Web-{88498FE8-9056-40C0-AB52-6AB537A6ECBF}" dt="2024-02-29T15:31:20.844" v="46" actId="14100"/>
          <ac:picMkLst>
            <pc:docMk/>
            <pc:sldMk cId="205981809" sldId="2145707055"/>
            <ac:picMk id="4" creationId="{D5357C8D-9F37-BE5A-A117-5132B100BF07}"/>
          </ac:picMkLst>
        </pc:picChg>
      </pc:sldChg>
      <pc:sldChg chg="addSp modSp">
        <pc:chgData name="Smith, Lynne" userId="S::lynne.smith@tea.texas.gov::d11b1ec5-3ae3-436f-b974-deaa92253d03" providerId="AD" clId="Web-{88498FE8-9056-40C0-AB52-6AB537A6ECBF}" dt="2024-02-29T15:38:33.674" v="55" actId="1076"/>
        <pc:sldMkLst>
          <pc:docMk/>
          <pc:sldMk cId="1776771246" sldId="2145707056"/>
        </pc:sldMkLst>
        <pc:spChg chg="mod">
          <ac:chgData name="Smith, Lynne" userId="S::lynne.smith@tea.texas.gov::d11b1ec5-3ae3-436f-b974-deaa92253d03" providerId="AD" clId="Web-{88498FE8-9056-40C0-AB52-6AB537A6ECBF}" dt="2024-02-29T15:38:14.329" v="51" actId="20577"/>
          <ac:spMkLst>
            <pc:docMk/>
            <pc:sldMk cId="1776771246" sldId="2145707056"/>
            <ac:spMk id="2" creationId="{BCACBEB1-B82A-D8C4-DF37-15B20D10245B}"/>
          </ac:spMkLst>
        </pc:spChg>
        <pc:picChg chg="add mod">
          <ac:chgData name="Smith, Lynne" userId="S::lynne.smith@tea.texas.gov::d11b1ec5-3ae3-436f-b974-deaa92253d03" providerId="AD" clId="Web-{88498FE8-9056-40C0-AB52-6AB537A6ECBF}" dt="2024-02-29T15:38:33.674" v="55" actId="1076"/>
          <ac:picMkLst>
            <pc:docMk/>
            <pc:sldMk cId="1776771246" sldId="2145707056"/>
            <ac:picMk id="4" creationId="{247A17C9-AC0D-0A4A-E789-3319B5A099F0}"/>
          </ac:picMkLst>
        </pc:picChg>
      </pc:sldChg>
      <pc:sldChg chg="addSp delSp modSp">
        <pc:chgData name="Smith, Lynne" userId="S::lynne.smith@tea.texas.gov::d11b1ec5-3ae3-436f-b974-deaa92253d03" providerId="AD" clId="Web-{88498FE8-9056-40C0-AB52-6AB537A6ECBF}" dt="2024-02-29T15:42:16.964" v="64" actId="1076"/>
        <pc:sldMkLst>
          <pc:docMk/>
          <pc:sldMk cId="1757416027" sldId="2145707057"/>
        </pc:sldMkLst>
        <pc:spChg chg="mod">
          <ac:chgData name="Smith, Lynne" userId="S::lynne.smith@tea.texas.gov::d11b1ec5-3ae3-436f-b974-deaa92253d03" providerId="AD" clId="Web-{88498FE8-9056-40C0-AB52-6AB537A6ECBF}" dt="2024-02-29T15:41:09.586" v="56" actId="20577"/>
          <ac:spMkLst>
            <pc:docMk/>
            <pc:sldMk cId="1757416027" sldId="2145707057"/>
            <ac:spMk id="2" creationId="{BCACBEB1-B82A-D8C4-DF37-15B20D10245B}"/>
          </ac:spMkLst>
        </pc:spChg>
        <pc:picChg chg="add del mod">
          <ac:chgData name="Smith, Lynne" userId="S::lynne.smith@tea.texas.gov::d11b1ec5-3ae3-436f-b974-deaa92253d03" providerId="AD" clId="Web-{88498FE8-9056-40C0-AB52-6AB537A6ECBF}" dt="2024-02-29T15:41:25.774" v="61"/>
          <ac:picMkLst>
            <pc:docMk/>
            <pc:sldMk cId="1757416027" sldId="2145707057"/>
            <ac:picMk id="4" creationId="{9D93C6DB-8E2D-60BE-4AE2-30E2EDE2F8DB}"/>
          </ac:picMkLst>
        </pc:picChg>
        <pc:picChg chg="add mod">
          <ac:chgData name="Smith, Lynne" userId="S::lynne.smith@tea.texas.gov::d11b1ec5-3ae3-436f-b974-deaa92253d03" providerId="AD" clId="Web-{88498FE8-9056-40C0-AB52-6AB537A6ECBF}" dt="2024-02-29T15:42:16.964" v="64" actId="1076"/>
          <ac:picMkLst>
            <pc:docMk/>
            <pc:sldMk cId="1757416027" sldId="2145707057"/>
            <ac:picMk id="5" creationId="{C45C2DAA-5872-6B01-7832-25E3F9D1E76C}"/>
          </ac:picMkLst>
        </pc:picChg>
      </pc:sldChg>
    </pc:docChg>
  </pc:docChgLst>
  <pc:docChgLst>
    <pc:chgData name="Salinas, Alfredo" userId="8eb031a1-f34f-4bd0-8b04-be67c643340a" providerId="ADAL" clId="{D6327771-1A1C-4B53-ACFB-DE858B855B93}"/>
    <pc:docChg chg="undo redo custSel addSld delSld modSld sldOrd">
      <pc:chgData name="Salinas, Alfredo" userId="8eb031a1-f34f-4bd0-8b04-be67c643340a" providerId="ADAL" clId="{D6327771-1A1C-4B53-ACFB-DE858B855B93}" dt="2024-03-13T15:58:52.574" v="3732" actId="207"/>
      <pc:docMkLst>
        <pc:docMk/>
      </pc:docMkLst>
      <pc:sldChg chg="modCm">
        <pc:chgData name="Salinas, Alfredo" userId="8eb031a1-f34f-4bd0-8b04-be67c643340a" providerId="ADAL" clId="{D6327771-1A1C-4B53-ACFB-DE858B855B93}" dt="2024-03-06T18:23:51.205" v="1699"/>
        <pc:sldMkLst>
          <pc:docMk/>
          <pc:sldMk cId="101772985" sldId="430"/>
        </pc:sldMkLst>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6T18:23:51.205" v="1699"/>
              <pc2:cmMkLst xmlns:pc2="http://schemas.microsoft.com/office/powerpoint/2019/9/main/command">
                <pc:docMk/>
                <pc:sldMk cId="101772985" sldId="430"/>
                <pc2:cmMk id="{FA437E12-F114-4E26-959D-C605AC804337}"/>
              </pc2:cmMkLst>
              <pc226:cmRplyChg chg="add">
                <pc226:chgData name="Salinas, Alfredo" userId="8eb031a1-f34f-4bd0-8b04-be67c643340a" providerId="ADAL" clId="{D6327771-1A1C-4B53-ACFB-DE858B855B93}" dt="2024-03-06T18:23:51.205" v="1699"/>
                <pc2:cmRplyMkLst xmlns:pc2="http://schemas.microsoft.com/office/powerpoint/2019/9/main/command">
                  <pc:docMk/>
                  <pc:sldMk cId="101772985" sldId="430"/>
                  <pc2:cmMk id="{FA437E12-F114-4E26-959D-C605AC804337}"/>
                  <pc2:cmRplyMk id="{109FA507-2A2E-4B20-B2DA-86A6B0A9F709}"/>
                </pc2:cmRplyMkLst>
              </pc226:cmRplyChg>
              <pc226:cmRplyChg chg="add mod">
                <pc226:chgData name="Salinas, Alfredo" userId="8eb031a1-f34f-4bd0-8b04-be67c643340a" providerId="ADAL" clId="{D6327771-1A1C-4B53-ACFB-DE858B855B93}" dt="2024-03-06T18:23:38.712" v="1698"/>
                <pc2:cmRplyMkLst xmlns:pc2="http://schemas.microsoft.com/office/powerpoint/2019/9/main/command">
                  <pc:docMk/>
                  <pc:sldMk cId="101772985" sldId="430"/>
                  <pc2:cmMk id="{FA437E12-F114-4E26-959D-C605AC804337}"/>
                  <pc2:cmRplyMk id="{585ECC5E-54B9-4F64-A42C-5E52E331FEF0}"/>
                </pc2:cmRplyMkLst>
              </pc226:cmRplyChg>
            </pc226:cmChg>
          </p:ext>
        </pc:extLst>
      </pc:sldChg>
      <pc:sldChg chg="ord">
        <pc:chgData name="Salinas, Alfredo" userId="8eb031a1-f34f-4bd0-8b04-be67c643340a" providerId="ADAL" clId="{D6327771-1A1C-4B53-ACFB-DE858B855B93}" dt="2024-03-05T04:53:06.181" v="705"/>
        <pc:sldMkLst>
          <pc:docMk/>
          <pc:sldMk cId="2758598640" sldId="1341"/>
        </pc:sldMkLst>
      </pc:sldChg>
      <pc:sldChg chg="ord modCm">
        <pc:chgData name="Salinas, Alfredo" userId="8eb031a1-f34f-4bd0-8b04-be67c643340a" providerId="ADAL" clId="{D6327771-1A1C-4B53-ACFB-DE858B855B93}" dt="2024-03-07T14:39:39.804" v="1781"/>
        <pc:sldMkLst>
          <pc:docMk/>
          <pc:sldMk cId="3372854681" sldId="1345"/>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8:41.786" v="1354"/>
              <pc2:cmMkLst xmlns:pc2="http://schemas.microsoft.com/office/powerpoint/2019/9/main/command">
                <pc:docMk/>
                <pc:sldMk cId="3372854681" sldId="1345"/>
                <pc2:cmMk id="{0B3EBB01-48F7-49E9-A46E-C4B92AA8C83B}"/>
              </pc2:cmMkLst>
            </pc226:cmChg>
            <pc226:cmChg xmlns:pc226="http://schemas.microsoft.com/office/powerpoint/2022/06/main/command" chg="mod">
              <pc226:chgData name="Salinas, Alfredo" userId="8eb031a1-f34f-4bd0-8b04-be67c643340a" providerId="ADAL" clId="{D6327771-1A1C-4B53-ACFB-DE858B855B93}" dt="2024-03-07T14:39:39.804" v="1781"/>
              <pc2:cmMkLst xmlns:pc2="http://schemas.microsoft.com/office/powerpoint/2019/9/main/command">
                <pc:docMk/>
                <pc:sldMk cId="3372854681" sldId="1345"/>
                <pc2:cmMk id="{8E07AC54-A03E-44F4-BEEC-FE76E5DB6022}"/>
              </pc2:cmMkLst>
              <pc226:cmRplyChg chg="add mod">
                <pc226:chgData name="Salinas, Alfredo" userId="8eb031a1-f34f-4bd0-8b04-be67c643340a" providerId="ADAL" clId="{D6327771-1A1C-4B53-ACFB-DE858B855B93}" dt="2024-03-07T14:39:37.402" v="1780"/>
                <pc2:cmRplyMkLst xmlns:pc2="http://schemas.microsoft.com/office/powerpoint/2019/9/main/command">
                  <pc:docMk/>
                  <pc:sldMk cId="3372854681" sldId="1345"/>
                  <pc2:cmMk id="{8E07AC54-A03E-44F4-BEEC-FE76E5DB6022}"/>
                  <pc2:cmRplyMk id="{F4138473-CAB3-4B1C-9890-EE30905D5961}"/>
                </pc2:cmRplyMkLst>
              </pc226:cmRplyChg>
            </pc226:cmChg>
          </p:ext>
        </pc:extLst>
      </pc:sldChg>
      <pc:sldChg chg="modSp mod modCm">
        <pc:chgData name="Salinas, Alfredo" userId="8eb031a1-f34f-4bd0-8b04-be67c643340a" providerId="ADAL" clId="{D6327771-1A1C-4B53-ACFB-DE858B855B93}" dt="2024-03-11T14:54:00.966" v="1820" actId="207"/>
        <pc:sldMkLst>
          <pc:docMk/>
          <pc:sldMk cId="1310346268" sldId="1346"/>
        </pc:sldMkLst>
        <pc:graphicFrameChg chg="mod modGraphic">
          <ac:chgData name="Salinas, Alfredo" userId="8eb031a1-f34f-4bd0-8b04-be67c643340a" providerId="ADAL" clId="{D6327771-1A1C-4B53-ACFB-DE858B855B93}" dt="2024-03-11T14:54:00.966" v="1820" actId="207"/>
          <ac:graphicFrameMkLst>
            <pc:docMk/>
            <pc:sldMk cId="1310346268" sldId="1346"/>
            <ac:graphicFrameMk id="2" creationId="{80F59164-5D89-8532-92E5-AAB064EA0ACC}"/>
          </ac:graphicFrameMkLst>
        </pc:graphicFrame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2:40.098" v="1790" actId="20577"/>
              <pc2:cmMkLst xmlns:pc2="http://schemas.microsoft.com/office/powerpoint/2019/9/main/command">
                <pc:docMk/>
                <pc:sldMk cId="1310346268" sldId="1346"/>
                <pc2:cmMk id="{25A1D96A-F3C0-4F63-8CA6-ECD8002D1941}"/>
              </pc2:cmMkLst>
            </pc226:cmChg>
            <pc226:cmChg xmlns:pc226="http://schemas.microsoft.com/office/powerpoint/2022/06/main/command" chg="">
              <pc226:chgData name="Salinas, Alfredo" userId="8eb031a1-f34f-4bd0-8b04-be67c643340a" providerId="ADAL" clId="{D6327771-1A1C-4B53-ACFB-DE858B855B93}" dt="2024-03-11T14:46:03.074" v="1805"/>
              <pc2:cmMkLst xmlns:pc2="http://schemas.microsoft.com/office/powerpoint/2019/9/main/command">
                <pc:docMk/>
                <pc:sldMk cId="1310346268" sldId="1346"/>
                <pc2:cmMk id="{218CC2F9-E451-4203-9807-CC4DEFCE2ABC}"/>
              </pc2:cmMkLst>
              <pc226:cmRplyChg chg="add">
                <pc226:chgData name="Salinas, Alfredo" userId="8eb031a1-f34f-4bd0-8b04-be67c643340a" providerId="ADAL" clId="{D6327771-1A1C-4B53-ACFB-DE858B855B93}" dt="2024-03-11T14:46:03.074" v="1805"/>
                <pc2:cmRplyMkLst xmlns:pc2="http://schemas.microsoft.com/office/powerpoint/2019/9/main/command">
                  <pc:docMk/>
                  <pc:sldMk cId="1310346268" sldId="1346"/>
                  <pc2:cmMk id="{218CC2F9-E451-4203-9807-CC4DEFCE2ABC}"/>
                  <pc2:cmRplyMk id="{A9E254BE-72D8-4727-8D2F-5284D3A61860}"/>
                </pc2:cmRplyMkLst>
              </pc226:cmRplyChg>
            </pc226:cmChg>
          </p:ext>
        </pc:extLst>
      </pc:sldChg>
      <pc:sldChg chg="modSp mod ord addCm modCm">
        <pc:chgData name="Salinas, Alfredo" userId="8eb031a1-f34f-4bd0-8b04-be67c643340a" providerId="ADAL" clId="{D6327771-1A1C-4B53-ACFB-DE858B855B93}" dt="2024-03-11T16:06:09.372" v="1838"/>
        <pc:sldMkLst>
          <pc:docMk/>
          <pc:sldMk cId="2232509303" sldId="1372"/>
        </pc:sldMkLst>
        <pc:spChg chg="mod">
          <ac:chgData name="Salinas, Alfredo" userId="8eb031a1-f34f-4bd0-8b04-be67c643340a" providerId="ADAL" clId="{D6327771-1A1C-4B53-ACFB-DE858B855B93}" dt="2024-03-05T04:32:53.240" v="477" actId="403"/>
          <ac:spMkLst>
            <pc:docMk/>
            <pc:sldMk cId="2232509303" sldId="1372"/>
            <ac:spMk id="3" creationId="{06942845-BD5A-42C5-A5C4-13339DD507AB}"/>
          </ac:spMkLst>
        </pc:spChg>
        <pc:spChg chg="mod">
          <ac:chgData name="Salinas, Alfredo" userId="8eb031a1-f34f-4bd0-8b04-be67c643340a" providerId="ADAL" clId="{D6327771-1A1C-4B53-ACFB-DE858B855B93}" dt="2024-03-05T04:30:18.083" v="455" actId="113"/>
          <ac:spMkLst>
            <pc:docMk/>
            <pc:sldMk cId="2232509303" sldId="1372"/>
            <ac:spMk id="4" creationId="{23308948-7A4C-3526-1B27-64C6D4F4F4FF}"/>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7T19:45:31.226" v="1785"/>
              <pc2:cmMkLst xmlns:pc2="http://schemas.microsoft.com/office/powerpoint/2019/9/main/command">
                <pc:docMk/>
                <pc:sldMk cId="2232509303" sldId="1372"/>
                <pc2:cmMk id="{88932532-D720-40AD-9F0A-C1F2CA885A6E}"/>
              </pc2:cmMkLst>
              <pc226:cmRplyChg chg="add mod">
                <pc226:chgData name="Salinas, Alfredo" userId="8eb031a1-f34f-4bd0-8b04-be67c643340a" providerId="ADAL" clId="{D6327771-1A1C-4B53-ACFB-DE858B855B93}" dt="2024-03-07T19:45:31.226" v="1785"/>
                <pc2:cmRplyMkLst xmlns:pc2="http://schemas.microsoft.com/office/powerpoint/2019/9/main/command">
                  <pc:docMk/>
                  <pc:sldMk cId="2232509303" sldId="1372"/>
                  <pc2:cmMk id="{88932532-D720-40AD-9F0A-C1F2CA885A6E}"/>
                  <pc2:cmRplyMk id="{6C4ED3E6-3859-484F-BDF5-221410C7B458}"/>
                </pc2:cmRplyMkLst>
              </pc226:cmRplyChg>
            </pc226:cmChg>
            <pc226:cmChg xmlns:pc226="http://schemas.microsoft.com/office/powerpoint/2022/06/main/command" chg="add mod">
              <pc226:chgData name="Salinas, Alfredo" userId="8eb031a1-f34f-4bd0-8b04-be67c643340a" providerId="ADAL" clId="{D6327771-1A1C-4B53-ACFB-DE858B855B93}" dt="2024-03-08T14:33:44.652" v="1787"/>
              <pc2:cmMkLst xmlns:pc2="http://schemas.microsoft.com/office/powerpoint/2019/9/main/command">
                <pc:docMk/>
                <pc:sldMk cId="2232509303" sldId="1372"/>
                <pc2:cmMk id="{6D3A3B32-ED8B-4700-843A-17B7797F4D65}"/>
              </pc2:cmMkLst>
              <pc226:cmRplyChg chg="add">
                <pc226:chgData name="Salinas, Alfredo" userId="8eb031a1-f34f-4bd0-8b04-be67c643340a" providerId="ADAL" clId="{D6327771-1A1C-4B53-ACFB-DE858B855B93}" dt="2024-03-08T14:33:44.652" v="1787"/>
                <pc2:cmRplyMkLst xmlns:pc2="http://schemas.microsoft.com/office/powerpoint/2019/9/main/command">
                  <pc:docMk/>
                  <pc:sldMk cId="2232509303" sldId="1372"/>
                  <pc2:cmMk id="{6D3A3B32-ED8B-4700-843A-17B7797F4D65}"/>
                  <pc2:cmRplyMk id="{D0C26CEB-0B04-47F1-B6B5-9BB6C892CE58}"/>
                </pc2:cmRplyMkLst>
              </pc226:cmRplyChg>
            </pc226:cmChg>
            <pc226:cmChg xmlns:pc226="http://schemas.microsoft.com/office/powerpoint/2022/06/main/command" chg="add mod">
              <pc226:chgData name="Salinas, Alfredo" userId="8eb031a1-f34f-4bd0-8b04-be67c643340a" providerId="ADAL" clId="{D6327771-1A1C-4B53-ACFB-DE858B855B93}" dt="2024-03-05T15:34:41.148" v="1430"/>
              <pc2:cmMkLst xmlns:pc2="http://schemas.microsoft.com/office/powerpoint/2019/9/main/command">
                <pc:docMk/>
                <pc:sldMk cId="2232509303" sldId="1372"/>
                <pc2:cmMk id="{87C90888-8D3F-413A-864F-0182CAA99689}"/>
              </pc2:cmMkLst>
            </pc226:cmChg>
            <pc226:cmChg xmlns:pc226="http://schemas.microsoft.com/office/powerpoint/2022/06/main/command" chg="">
              <pc226:chgData name="Salinas, Alfredo" userId="8eb031a1-f34f-4bd0-8b04-be67c643340a" providerId="ADAL" clId="{D6327771-1A1C-4B53-ACFB-DE858B855B93}" dt="2024-03-11T16:06:09.372" v="1838"/>
              <pc2:cmMkLst xmlns:pc2="http://schemas.microsoft.com/office/powerpoint/2019/9/main/command">
                <pc:docMk/>
                <pc:sldMk cId="2232509303" sldId="1372"/>
                <pc2:cmMk id="{60219BE0-0330-424F-8FBF-F4DC2C59AB1A}"/>
              </pc2:cmMkLst>
              <pc226:cmRplyChg chg="add">
                <pc226:chgData name="Salinas, Alfredo" userId="8eb031a1-f34f-4bd0-8b04-be67c643340a" providerId="ADAL" clId="{D6327771-1A1C-4B53-ACFB-DE858B855B93}" dt="2024-03-11T16:06:09.372" v="1838"/>
                <pc2:cmRplyMkLst xmlns:pc2="http://schemas.microsoft.com/office/powerpoint/2019/9/main/command">
                  <pc:docMk/>
                  <pc:sldMk cId="2232509303" sldId="1372"/>
                  <pc2:cmMk id="{60219BE0-0330-424F-8FBF-F4DC2C59AB1A}"/>
                  <pc2:cmRplyMk id="{1BB192B0-0C31-452B-B0D9-1CB590500803}"/>
                </pc2:cmRplyMkLst>
              </pc226:cmRplyChg>
            </pc226:cmChg>
            <pc226:cmChg xmlns:pc226="http://schemas.microsoft.com/office/powerpoint/2022/06/main/command" chg="">
              <pc226:chgData name="Salinas, Alfredo" userId="8eb031a1-f34f-4bd0-8b04-be67c643340a" providerId="ADAL" clId="{D6327771-1A1C-4B53-ACFB-DE858B855B93}" dt="2024-03-08T15:01:28.442" v="1788"/>
              <pc2:cmMkLst xmlns:pc2="http://schemas.microsoft.com/office/powerpoint/2019/9/main/command">
                <pc:docMk/>
                <pc:sldMk cId="2232509303" sldId="1372"/>
                <pc2:cmMk id="{50A99AFB-E5F7-4DDD-9220-776C6F0D432E}"/>
              </pc2:cmMkLst>
              <pc226:cmRplyChg chg="add">
                <pc226:chgData name="Salinas, Alfredo" userId="8eb031a1-f34f-4bd0-8b04-be67c643340a" providerId="ADAL" clId="{D6327771-1A1C-4B53-ACFB-DE858B855B93}" dt="2024-03-08T15:01:28.442" v="1788"/>
                <pc2:cmRplyMkLst xmlns:pc2="http://schemas.microsoft.com/office/powerpoint/2019/9/main/command">
                  <pc:docMk/>
                  <pc:sldMk cId="2232509303" sldId="1372"/>
                  <pc2:cmMk id="{50A99AFB-E5F7-4DDD-9220-776C6F0D432E}"/>
                  <pc2:cmRplyMk id="{E405AB0A-9285-4372-9A9F-6B13CBEF0857}"/>
                </pc2:cmRplyMkLst>
              </pc226:cmRplyChg>
              <pc226:cmRplyChg chg="add">
                <pc226:chgData name="Salinas, Alfredo" userId="8eb031a1-f34f-4bd0-8b04-be67c643340a" providerId="ADAL" clId="{D6327771-1A1C-4B53-ACFB-DE858B855B93}" dt="2024-03-06T23:07:42.270" v="1717"/>
                <pc2:cmRplyMkLst xmlns:pc2="http://schemas.microsoft.com/office/powerpoint/2019/9/main/command">
                  <pc:docMk/>
                  <pc:sldMk cId="2232509303" sldId="1372"/>
                  <pc2:cmMk id="{50A99AFB-E5F7-4DDD-9220-776C6F0D432E}"/>
                  <pc2:cmRplyMk id="{3CC89C59-5980-4AB1-83ED-1451F2A0E1CB}"/>
                </pc2:cmRplyMkLst>
              </pc226:cmRplyChg>
            </pc226:cmChg>
          </p:ext>
        </pc:extLst>
      </pc:sldChg>
      <pc:sldChg chg="modSp mod ord">
        <pc:chgData name="Salinas, Alfredo" userId="8eb031a1-f34f-4bd0-8b04-be67c643340a" providerId="ADAL" clId="{D6327771-1A1C-4B53-ACFB-DE858B855B93}" dt="2024-03-05T04:33:28.414" v="483" actId="14100"/>
        <pc:sldMkLst>
          <pc:docMk/>
          <pc:sldMk cId="3041660512" sldId="1374"/>
        </pc:sldMkLst>
        <pc:spChg chg="mod">
          <ac:chgData name="Salinas, Alfredo" userId="8eb031a1-f34f-4bd0-8b04-be67c643340a" providerId="ADAL" clId="{D6327771-1A1C-4B53-ACFB-DE858B855B93}" dt="2024-03-05T04:33:28.414" v="483" actId="14100"/>
          <ac:spMkLst>
            <pc:docMk/>
            <pc:sldMk cId="3041660512" sldId="1374"/>
            <ac:spMk id="3" creationId="{06942845-BD5A-42C5-A5C4-13339DD507AB}"/>
          </ac:spMkLst>
        </pc:spChg>
        <pc:spChg chg="mod">
          <ac:chgData name="Salinas, Alfredo" userId="8eb031a1-f34f-4bd0-8b04-be67c643340a" providerId="ADAL" clId="{D6327771-1A1C-4B53-ACFB-DE858B855B93}" dt="2024-03-05T04:33:06.879" v="478"/>
          <ac:spMkLst>
            <pc:docMk/>
            <pc:sldMk cId="3041660512" sldId="1374"/>
            <ac:spMk id="4" creationId="{23308948-7A4C-3526-1B27-64C6D4F4F4FF}"/>
          </ac:spMkLst>
        </pc:spChg>
      </pc:sldChg>
      <pc:sldChg chg="modSp mod ord modCm modNotesTx">
        <pc:chgData name="Salinas, Alfredo" userId="8eb031a1-f34f-4bd0-8b04-be67c643340a" providerId="ADAL" clId="{D6327771-1A1C-4B53-ACFB-DE858B855B93}" dt="2024-03-13T15:53:41.628" v="2759" actId="962"/>
        <pc:sldMkLst>
          <pc:docMk/>
          <pc:sldMk cId="620209824" sldId="1375"/>
        </pc:sldMkLst>
        <pc:spChg chg="mod">
          <ac:chgData name="Salinas, Alfredo" userId="8eb031a1-f34f-4bd0-8b04-be67c643340a" providerId="ADAL" clId="{D6327771-1A1C-4B53-ACFB-DE858B855B93}" dt="2024-03-05T04:41:02.987" v="532" actId="403"/>
          <ac:spMkLst>
            <pc:docMk/>
            <pc:sldMk cId="620209824" sldId="1375"/>
            <ac:spMk id="3" creationId="{06942845-BD5A-42C5-A5C4-13339DD507AB}"/>
          </ac:spMkLst>
        </pc:spChg>
        <pc:spChg chg="mod">
          <ac:chgData name="Salinas, Alfredo" userId="8eb031a1-f34f-4bd0-8b04-be67c643340a" providerId="ADAL" clId="{D6327771-1A1C-4B53-ACFB-DE858B855B93}" dt="2024-03-05T04:34:34.167" v="530" actId="15"/>
          <ac:spMkLst>
            <pc:docMk/>
            <pc:sldMk cId="620209824" sldId="1375"/>
            <ac:spMk id="4" creationId="{23308948-7A4C-3526-1B27-64C6D4F4F4FF}"/>
          </ac:spMkLst>
        </pc:spChg>
        <pc:picChg chg="mod">
          <ac:chgData name="Salinas, Alfredo" userId="8eb031a1-f34f-4bd0-8b04-be67c643340a" providerId="ADAL" clId="{D6327771-1A1C-4B53-ACFB-DE858B855B93}" dt="2024-03-13T15:53:41.628" v="2759" actId="962"/>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16:26.752" v="1692"/>
              <pc2:cmMkLst xmlns:pc2="http://schemas.microsoft.com/office/powerpoint/2019/9/main/command">
                <pc:docMk/>
                <pc:sldMk cId="620209824" sldId="1375"/>
                <pc2:cmMk id="{84E8B637-D4E6-4594-BD6F-1691F9952DB5}"/>
              </pc2:cmMkLst>
            </pc226:cmChg>
            <pc226:cmChg xmlns:pc226="http://schemas.microsoft.com/office/powerpoint/2022/06/main/command" chg="">
              <pc226:chgData name="Salinas, Alfredo" userId="8eb031a1-f34f-4bd0-8b04-be67c643340a" providerId="ADAL" clId="{D6327771-1A1C-4B53-ACFB-DE858B855B93}" dt="2024-03-08T15:02:01.874" v="1789"/>
              <pc2:cmMkLst xmlns:pc2="http://schemas.microsoft.com/office/powerpoint/2019/9/main/command">
                <pc:docMk/>
                <pc:sldMk cId="620209824" sldId="1375"/>
                <pc2:cmMk id="{2C4211E1-8344-4048-AF54-D96FB4D40864}"/>
              </pc2:cmMkLst>
              <pc226:cmRplyChg chg="add">
                <pc226:chgData name="Salinas, Alfredo" userId="8eb031a1-f34f-4bd0-8b04-be67c643340a" providerId="ADAL" clId="{D6327771-1A1C-4B53-ACFB-DE858B855B93}" dt="2024-03-08T15:02:01.874" v="1789"/>
                <pc2:cmRplyMkLst xmlns:pc2="http://schemas.microsoft.com/office/powerpoint/2019/9/main/command">
                  <pc:docMk/>
                  <pc:sldMk cId="620209824" sldId="1375"/>
                  <pc2:cmMk id="{2C4211E1-8344-4048-AF54-D96FB4D40864}"/>
                  <pc2:cmRplyMk id="{242DC09D-92E2-414D-AFBE-699CE02574D9}"/>
                </pc2:cmRplyMkLst>
              </pc226:cmRplyChg>
            </pc226:cmChg>
          </p:ext>
        </pc:extLst>
      </pc:sldChg>
      <pc:sldChg chg="modSp mod ord modCm modNotesTx">
        <pc:chgData name="Salinas, Alfredo" userId="8eb031a1-f34f-4bd0-8b04-be67c643340a" providerId="ADAL" clId="{D6327771-1A1C-4B53-ACFB-DE858B855B93}" dt="2024-03-06T16:16:23.617" v="1691"/>
        <pc:sldMkLst>
          <pc:docMk/>
          <pc:sldMk cId="3522666235" sldId="1377"/>
        </pc:sldMkLst>
        <pc:spChg chg="mod">
          <ac:chgData name="Salinas, Alfredo" userId="8eb031a1-f34f-4bd0-8b04-be67c643340a" providerId="ADAL" clId="{D6327771-1A1C-4B53-ACFB-DE858B855B93}" dt="2024-03-05T04:41:12.524" v="535" actId="14100"/>
          <ac:spMkLst>
            <pc:docMk/>
            <pc:sldMk cId="3522666235" sldId="1377"/>
            <ac:spMk id="3" creationId="{06942845-BD5A-42C5-A5C4-13339DD507AB}"/>
          </ac:spMkLst>
        </pc:spChg>
        <pc:spChg chg="mod">
          <ac:chgData name="Salinas, Alfredo" userId="8eb031a1-f34f-4bd0-8b04-be67c643340a" providerId="ADAL" clId="{D6327771-1A1C-4B53-ACFB-DE858B855B93}" dt="2024-03-05T04:42:28.644" v="569" actId="14100"/>
          <ac:spMkLst>
            <pc:docMk/>
            <pc:sldMk cId="3522666235" sldId="1377"/>
            <ac:spMk id="4" creationId="{23308948-7A4C-3526-1B27-64C6D4F4F4FF}"/>
          </ac:spMkLst>
        </pc:spChg>
        <pc:picChg chg="mod">
          <ac:chgData name="Salinas, Alfredo" userId="8eb031a1-f34f-4bd0-8b04-be67c643340a" providerId="ADAL" clId="{D6327771-1A1C-4B53-ACFB-DE858B855B93}" dt="2024-03-05T04:41:34.546" v="560" actId="1076"/>
          <ac:picMkLst>
            <pc:docMk/>
            <pc:sldMk cId="3522666235" sldId="1377"/>
            <ac:picMk id="5" creationId="{A354E09F-CDC4-5F2B-E53F-647CFC85BE6F}"/>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16:23.617" v="1691"/>
              <pc2:cmMkLst xmlns:pc2="http://schemas.microsoft.com/office/powerpoint/2019/9/main/command">
                <pc:docMk/>
                <pc:sldMk cId="3522666235" sldId="1377"/>
                <pc2:cmMk id="{5EFF2C04-7047-495F-978F-89216D0DD0FB}"/>
              </pc2:cmMkLst>
            </pc226:cmChg>
          </p:ext>
        </pc:extLst>
      </pc:sldChg>
      <pc:sldChg chg="modSp mod ord modCm modNotesTx">
        <pc:chgData name="Salinas, Alfredo" userId="8eb031a1-f34f-4bd0-8b04-be67c643340a" providerId="ADAL" clId="{D6327771-1A1C-4B53-ACFB-DE858B855B93}" dt="2024-03-06T23:09:14.611" v="1719"/>
        <pc:sldMkLst>
          <pc:docMk/>
          <pc:sldMk cId="2883334325" sldId="1380"/>
        </pc:sldMkLst>
        <pc:spChg chg="mod">
          <ac:chgData name="Salinas, Alfredo" userId="8eb031a1-f34f-4bd0-8b04-be67c643340a" providerId="ADAL" clId="{D6327771-1A1C-4B53-ACFB-DE858B855B93}" dt="2024-03-05T04:42:59.798" v="594" actId="404"/>
          <ac:spMkLst>
            <pc:docMk/>
            <pc:sldMk cId="2883334325" sldId="1380"/>
            <ac:spMk id="3" creationId="{06942845-BD5A-42C5-A5C4-13339DD507AB}"/>
          </ac:spMkLst>
        </pc:spChg>
        <pc:spChg chg="mod">
          <ac:chgData name="Salinas, Alfredo" userId="8eb031a1-f34f-4bd0-8b04-be67c643340a" providerId="ADAL" clId="{D6327771-1A1C-4B53-ACFB-DE858B855B93}" dt="2024-03-05T04:44:33.977" v="669" actId="20577"/>
          <ac:spMkLst>
            <pc:docMk/>
            <pc:sldMk cId="2883334325" sldId="1380"/>
            <ac:spMk id="4" creationId="{CB57F62A-3C71-22B5-1889-BF7E76F16F73}"/>
          </ac:spMkLst>
        </pc:spChg>
        <pc:picChg chg="mod">
          <ac:chgData name="Salinas, Alfredo" userId="8eb031a1-f34f-4bd0-8b04-be67c643340a" providerId="ADAL" clId="{D6327771-1A1C-4B53-ACFB-DE858B855B93}" dt="2024-03-05T04:43:35.839" v="615" actId="1076"/>
          <ac:picMkLst>
            <pc:docMk/>
            <pc:sldMk cId="2883334325" sldId="1380"/>
            <ac:picMk id="2" creationId="{7D850F88-0C09-A0F2-A9B5-93A119619939}"/>
          </ac:picMkLst>
        </pc:picChg>
        <pc:picChg chg="mod">
          <ac:chgData name="Salinas, Alfredo" userId="8eb031a1-f34f-4bd0-8b04-be67c643340a" providerId="ADAL" clId="{D6327771-1A1C-4B53-ACFB-DE858B855B93}" dt="2024-03-05T04:43:38.384" v="616" actId="1076"/>
          <ac:picMkLst>
            <pc:docMk/>
            <pc:sldMk cId="2883334325" sldId="1380"/>
            <ac:picMk id="6" creationId="{40C10908-FE0B-EE43-FC16-DC29AA00BF05}"/>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9:14.611" v="1719"/>
              <pc2:cmMkLst xmlns:pc2="http://schemas.microsoft.com/office/powerpoint/2019/9/main/command">
                <pc:docMk/>
                <pc:sldMk cId="2883334325" sldId="1380"/>
                <pc2:cmMk id="{5693DAD5-8288-4A97-B2D9-7398FD208B31}"/>
              </pc2:cmMkLst>
              <pc226:cmRplyChg chg="add">
                <pc226:chgData name="Salinas, Alfredo" userId="8eb031a1-f34f-4bd0-8b04-be67c643340a" providerId="ADAL" clId="{D6327771-1A1C-4B53-ACFB-DE858B855B93}" dt="2024-03-06T23:09:11.976" v="1718"/>
                <pc2:cmRplyMkLst xmlns:pc2="http://schemas.microsoft.com/office/powerpoint/2019/9/main/command">
                  <pc:docMk/>
                  <pc:sldMk cId="2883334325" sldId="1380"/>
                  <pc2:cmMk id="{5693DAD5-8288-4A97-B2D9-7398FD208B31}"/>
                  <pc2:cmRplyMk id="{B3A23A56-6C68-48F4-86BA-1A9C60CEC58B}"/>
                </pc2:cmRplyMkLst>
              </pc226:cmRplyChg>
            </pc226:cmChg>
          </p:ext>
        </pc:extLst>
      </pc:sldChg>
      <pc:sldChg chg="modSp mod ord modNotesTx">
        <pc:chgData name="Salinas, Alfredo" userId="8eb031a1-f34f-4bd0-8b04-be67c643340a" providerId="ADAL" clId="{D6327771-1A1C-4B53-ACFB-DE858B855B93}" dt="2024-03-05T05:15:09.240" v="1286"/>
        <pc:sldMkLst>
          <pc:docMk/>
          <pc:sldMk cId="688485163" sldId="1387"/>
        </pc:sldMkLst>
        <pc:spChg chg="mod">
          <ac:chgData name="Salinas, Alfredo" userId="8eb031a1-f34f-4bd0-8b04-be67c643340a" providerId="ADAL" clId="{D6327771-1A1C-4B53-ACFB-DE858B855B93}" dt="2024-03-05T04:42:08.182" v="567" actId="403"/>
          <ac:spMkLst>
            <pc:docMk/>
            <pc:sldMk cId="688485163" sldId="1387"/>
            <ac:spMk id="3" creationId="{06942845-BD5A-42C5-A5C4-13339DD507AB}"/>
          </ac:spMkLst>
        </pc:spChg>
        <pc:spChg chg="mod">
          <ac:chgData name="Salinas, Alfredo" userId="8eb031a1-f34f-4bd0-8b04-be67c643340a" providerId="ADAL" clId="{D6327771-1A1C-4B53-ACFB-DE858B855B93}" dt="2024-03-05T04:42:44.645" v="587" actId="113"/>
          <ac:spMkLst>
            <pc:docMk/>
            <pc:sldMk cId="688485163" sldId="1387"/>
            <ac:spMk id="4" creationId="{49A3AF66-FD80-8227-8A6F-FE66AD46F4A1}"/>
          </ac:spMkLst>
        </pc:spChg>
        <pc:picChg chg="mod">
          <ac:chgData name="Salinas, Alfredo" userId="8eb031a1-f34f-4bd0-8b04-be67c643340a" providerId="ADAL" clId="{D6327771-1A1C-4B53-ACFB-DE858B855B93}" dt="2024-03-05T04:41:51.356" v="562" actId="1076"/>
          <ac:picMkLst>
            <pc:docMk/>
            <pc:sldMk cId="688485163" sldId="1387"/>
            <ac:picMk id="10" creationId="{81415B23-49DC-32C8-C45A-C4F712516463}"/>
          </ac:picMkLst>
        </pc:picChg>
      </pc:sldChg>
      <pc:sldChg chg="modSp mod ord modCm modNotesTx">
        <pc:chgData name="Salinas, Alfredo" userId="8eb031a1-f34f-4bd0-8b04-be67c643340a" providerId="ADAL" clId="{D6327771-1A1C-4B53-ACFB-DE858B855B93}" dt="2024-03-06T23:09:22.791" v="1720"/>
        <pc:sldMkLst>
          <pc:docMk/>
          <pc:sldMk cId="2654108924" sldId="1543"/>
        </pc:sldMkLst>
        <pc:spChg chg="mod">
          <ac:chgData name="Salinas, Alfredo" userId="8eb031a1-f34f-4bd0-8b04-be67c643340a" providerId="ADAL" clId="{D6327771-1A1C-4B53-ACFB-DE858B855B93}" dt="2024-03-06T16:03:34.323" v="1621" actId="403"/>
          <ac:spMkLst>
            <pc:docMk/>
            <pc:sldMk cId="2654108924" sldId="1543"/>
            <ac:spMk id="2" creationId="{CA413715-08BC-8B95-D1B2-417EBB42DFB1}"/>
          </ac:spMkLst>
        </pc:spChg>
        <pc:spChg chg="mod">
          <ac:chgData name="Salinas, Alfredo" userId="8eb031a1-f34f-4bd0-8b04-be67c643340a" providerId="ADAL" clId="{D6327771-1A1C-4B53-ACFB-DE858B855B93}" dt="2024-03-05T05:15:23.538" v="1289" actId="113"/>
          <ac:spMkLst>
            <pc:docMk/>
            <pc:sldMk cId="2654108924" sldId="1543"/>
            <ac:spMk id="4" creationId="{42B9543A-29DC-7557-DE05-A169CC24E455}"/>
          </ac:spMkLst>
        </pc:spChg>
        <pc:picChg chg="mod">
          <ac:chgData name="Salinas, Alfredo" userId="8eb031a1-f34f-4bd0-8b04-be67c643340a" providerId="ADAL" clId="{D6327771-1A1C-4B53-ACFB-DE858B855B93}" dt="2024-03-05T04:44:54.861" v="672" actId="1076"/>
          <ac:picMkLst>
            <pc:docMk/>
            <pc:sldMk cId="2654108924" sldId="1543"/>
            <ac:picMk id="8" creationId="{4EBA19CE-DC4B-5E7A-55ED-8147D334F3FD}"/>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9:22.791" v="1720"/>
              <pc2:cmMkLst xmlns:pc2="http://schemas.microsoft.com/office/powerpoint/2019/9/main/command">
                <pc:docMk/>
                <pc:sldMk cId="2654108924" sldId="1543"/>
                <pc2:cmMk id="{CC5D6F3C-4257-4E20-AD62-44B3277F9E2A}"/>
              </pc2:cmMkLst>
            </pc226:cmChg>
          </p:ext>
        </pc:extLst>
      </pc:sldChg>
      <pc:sldChg chg="modSp mod modCm">
        <pc:chgData name="Salinas, Alfredo" userId="8eb031a1-f34f-4bd0-8b04-be67c643340a" providerId="ADAL" clId="{D6327771-1A1C-4B53-ACFB-DE858B855B93}" dt="2024-03-11T16:11:51.258" v="1840"/>
        <pc:sldMkLst>
          <pc:docMk/>
          <pc:sldMk cId="2574992220" sldId="2145706922"/>
        </pc:sldMkLst>
        <pc:spChg chg="mod">
          <ac:chgData name="Salinas, Alfredo" userId="8eb031a1-f34f-4bd0-8b04-be67c643340a" providerId="ADAL" clId="{D6327771-1A1C-4B53-ACFB-DE858B855B93}" dt="2024-03-11T14:55:13.102" v="1835" actId="20577"/>
          <ac:spMkLst>
            <pc:docMk/>
            <pc:sldMk cId="2574992220" sldId="2145706922"/>
            <ac:spMk id="11" creationId="{B0773B04-EA28-7C3E-6372-D181D8E283EE}"/>
          </ac:spMkLst>
        </pc:spChg>
        <pc:picChg chg="mod">
          <ac:chgData name="Salinas, Alfredo" userId="8eb031a1-f34f-4bd0-8b04-be67c643340a" providerId="ADAL" clId="{D6327771-1A1C-4B53-ACFB-DE858B855B93}" dt="2024-03-11T14:55:19.214" v="1836" actId="14100"/>
          <ac:picMkLst>
            <pc:docMk/>
            <pc:sldMk cId="2574992220" sldId="2145706922"/>
            <ac:picMk id="9" creationId="{1F7694DA-30E4-F62B-A433-0F734C31BBAD}"/>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11T16:11:51.258" v="1840"/>
              <pc2:cmMkLst xmlns:pc2="http://schemas.microsoft.com/office/powerpoint/2019/9/main/command">
                <pc:docMk/>
                <pc:sldMk cId="2574992220" sldId="2145706922"/>
                <pc2:cmMk id="{879F7F7E-067D-4984-84A7-611EFB2302A0}"/>
              </pc2:cmMkLst>
              <pc226:cmRplyChg chg="add mod">
                <pc226:chgData name="Salinas, Alfredo" userId="8eb031a1-f34f-4bd0-8b04-be67c643340a" providerId="ADAL" clId="{D6327771-1A1C-4B53-ACFB-DE858B855B93}" dt="2024-03-11T16:11:51.258" v="1840"/>
                <pc2:cmRplyMkLst xmlns:pc2="http://schemas.microsoft.com/office/powerpoint/2019/9/main/command">
                  <pc:docMk/>
                  <pc:sldMk cId="2574992220" sldId="2145706922"/>
                  <pc2:cmMk id="{879F7F7E-067D-4984-84A7-611EFB2302A0}"/>
                  <pc2:cmRplyMk id="{C6FD4528-72B6-4D30-AE20-708AB0C1EB79}"/>
                </pc2:cmRplyMkLst>
              </pc226:cmRplyChg>
            </pc226:cmChg>
            <pc226:cmChg xmlns:pc226="http://schemas.microsoft.com/office/powerpoint/2022/06/main/command" chg="mod">
              <pc226:chgData name="Salinas, Alfredo" userId="8eb031a1-f34f-4bd0-8b04-be67c643340a" providerId="ADAL" clId="{D6327771-1A1C-4B53-ACFB-DE858B855B93}" dt="2024-03-11T14:55:13.102" v="1835" actId="20577"/>
              <pc2:cmMkLst xmlns:pc2="http://schemas.microsoft.com/office/powerpoint/2019/9/main/command">
                <pc:docMk/>
                <pc:sldMk cId="2574992220" sldId="2145706922"/>
                <pc2:cmMk id="{B07B5086-A802-47A4-8D47-42425874AC02}"/>
              </pc2:cmMkLst>
            </pc226:cmChg>
            <pc226:cmChg xmlns:pc226="http://schemas.microsoft.com/office/powerpoint/2022/06/main/command" chg="mod">
              <pc226:chgData name="Salinas, Alfredo" userId="8eb031a1-f34f-4bd0-8b04-be67c643340a" providerId="ADAL" clId="{D6327771-1A1C-4B53-ACFB-DE858B855B93}" dt="2024-03-11T14:55:13.102" v="1835" actId="20577"/>
              <pc2:cmMkLst xmlns:pc2="http://schemas.microsoft.com/office/powerpoint/2019/9/main/command">
                <pc:docMk/>
                <pc:sldMk cId="2574992220" sldId="2145706922"/>
                <pc2:cmMk id="{D5D30B94-73A3-4034-A6C9-A5D17414CED8}"/>
              </pc2:cmMkLst>
              <pc226:cmRplyChg chg="add">
                <pc226:chgData name="Salinas, Alfredo" userId="8eb031a1-f34f-4bd0-8b04-be67c643340a" providerId="ADAL" clId="{D6327771-1A1C-4B53-ACFB-DE858B855B93}" dt="2024-03-06T18:23:18.039" v="1696"/>
                <pc2:cmRplyMkLst xmlns:pc2="http://schemas.microsoft.com/office/powerpoint/2019/9/main/command">
                  <pc:docMk/>
                  <pc:sldMk cId="2574992220" sldId="2145706922"/>
                  <pc2:cmMk id="{D5D30B94-73A3-4034-A6C9-A5D17414CED8}"/>
                  <pc2:cmRplyMk id="{D1D6EF7E-CD2E-427E-A1AF-DFDB94A503AD}"/>
                </pc2:cmRplyMkLst>
              </pc226:cmRplyChg>
            </pc226:cmChg>
            <pc226:cmChg xmlns:pc226="http://schemas.microsoft.com/office/powerpoint/2022/06/main/command" chg="mod">
              <pc226:chgData name="Salinas, Alfredo" userId="8eb031a1-f34f-4bd0-8b04-be67c643340a" providerId="ADAL" clId="{D6327771-1A1C-4B53-ACFB-DE858B855B93}" dt="2024-03-11T14:55:13.102" v="1835" actId="20577"/>
              <pc2:cmMkLst xmlns:pc2="http://schemas.microsoft.com/office/powerpoint/2019/9/main/command">
                <pc:docMk/>
                <pc:sldMk cId="2574992220" sldId="2145706922"/>
                <pc2:cmMk id="{92E4BBC9-18D0-4A3C-9A74-5B3F7FC37BC0}"/>
              </pc2:cmMkLst>
            </pc226:cmChg>
          </p:ext>
        </pc:extLst>
      </pc:sldChg>
      <pc:sldChg chg="modSp mod">
        <pc:chgData name="Salinas, Alfredo" userId="8eb031a1-f34f-4bd0-8b04-be67c643340a" providerId="ADAL" clId="{D6327771-1A1C-4B53-ACFB-DE858B855B93}" dt="2024-03-04T06:01:45.479" v="26" actId="20577"/>
        <pc:sldMkLst>
          <pc:docMk/>
          <pc:sldMk cId="3675147996" sldId="2145706995"/>
        </pc:sldMkLst>
        <pc:spChg chg="mod">
          <ac:chgData name="Salinas, Alfredo" userId="8eb031a1-f34f-4bd0-8b04-be67c643340a" providerId="ADAL" clId="{D6327771-1A1C-4B53-ACFB-DE858B855B93}" dt="2024-03-04T06:01:45.479" v="26" actId="20577"/>
          <ac:spMkLst>
            <pc:docMk/>
            <pc:sldMk cId="3675147996" sldId="2145706995"/>
            <ac:spMk id="3" creationId="{06942845-BD5A-42C5-A5C4-13339DD507AB}"/>
          </ac:spMkLst>
        </pc:spChg>
      </pc:sldChg>
      <pc:sldChg chg="modCm">
        <pc:chgData name="Salinas, Alfredo" userId="8eb031a1-f34f-4bd0-8b04-be67c643340a" providerId="ADAL" clId="{D6327771-1A1C-4B53-ACFB-DE858B855B93}" dt="2024-03-06T16:06:07.163" v="1623"/>
        <pc:sldMkLst>
          <pc:docMk/>
          <pc:sldMk cId="270390520" sldId="2145706996"/>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06:07.163" v="1623"/>
              <pc2:cmMkLst xmlns:pc2="http://schemas.microsoft.com/office/powerpoint/2019/9/main/command">
                <pc:docMk/>
                <pc:sldMk cId="270390520" sldId="2145706996"/>
                <pc2:cmMk id="{786BD365-F8E0-4EC3-91F7-4757B05AFDD3}"/>
              </pc2:cmMkLst>
              <pc226:cmRplyChg chg="add">
                <pc226:chgData name="Salinas, Alfredo" userId="8eb031a1-f34f-4bd0-8b04-be67c643340a" providerId="ADAL" clId="{D6327771-1A1C-4B53-ACFB-DE858B855B93}" dt="2024-03-05T14:42:44.527" v="1422"/>
                <pc2:cmRplyMkLst xmlns:pc2="http://schemas.microsoft.com/office/powerpoint/2019/9/main/command">
                  <pc:docMk/>
                  <pc:sldMk cId="270390520" sldId="2145706996"/>
                  <pc2:cmMk id="{786BD365-F8E0-4EC3-91F7-4757B05AFDD3}"/>
                  <pc2:cmRplyMk id="{4FAD3A21-CAEF-4AEB-BD32-A8FF09A4004A}"/>
                </pc2:cmRplyMkLst>
              </pc226:cmRplyChg>
              <pc226:cmRplyChg chg="add">
                <pc226:chgData name="Salinas, Alfredo" userId="8eb031a1-f34f-4bd0-8b04-be67c643340a" providerId="ADAL" clId="{D6327771-1A1C-4B53-ACFB-DE858B855B93}" dt="2024-03-06T16:06:03.443" v="1622"/>
                <pc2:cmRplyMkLst xmlns:pc2="http://schemas.microsoft.com/office/powerpoint/2019/9/main/command">
                  <pc:docMk/>
                  <pc:sldMk cId="270390520" sldId="2145706996"/>
                  <pc2:cmMk id="{786BD365-F8E0-4EC3-91F7-4757B05AFDD3}"/>
                  <pc2:cmRplyMk id="{7153E856-AA18-40A5-8D5A-B90EAB9F45D9}"/>
                </pc2:cmRplyMkLst>
              </pc226:cmRplyChg>
            </pc226:cmChg>
          </p:ext>
        </pc:extLst>
      </pc:sldChg>
      <pc:sldChg chg="modSp mod modCm">
        <pc:chgData name="Salinas, Alfredo" userId="8eb031a1-f34f-4bd0-8b04-be67c643340a" providerId="ADAL" clId="{D6327771-1A1C-4B53-ACFB-DE858B855B93}" dt="2024-03-12T15:25:18.413" v="1844"/>
        <pc:sldMkLst>
          <pc:docMk/>
          <pc:sldMk cId="1620578407" sldId="2145706999"/>
        </pc:sldMkLst>
        <pc:spChg chg="mod">
          <ac:chgData name="Salinas, Alfredo" userId="8eb031a1-f34f-4bd0-8b04-be67c643340a" providerId="ADAL" clId="{D6327771-1A1C-4B53-ACFB-DE858B855B93}" dt="2024-03-12T15:25:06.194" v="1843" actId="15"/>
          <ac:spMkLst>
            <pc:docMk/>
            <pc:sldMk cId="1620578407" sldId="2145706999"/>
            <ac:spMk id="2" creationId="{73637FDD-AF69-191E-3F76-2BEC653011A6}"/>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12T15:25:18.413" v="1844"/>
              <pc2:cmMkLst xmlns:pc2="http://schemas.microsoft.com/office/powerpoint/2019/9/main/command">
                <pc:docMk/>
                <pc:sldMk cId="1620578407" sldId="2145706999"/>
                <pc2:cmMk id="{5BBAA84A-2DB7-41FE-BE96-C51BD69B7447}"/>
              </pc2:cmMkLst>
              <pc226:cmRplyChg chg="add">
                <pc226:chgData name="Salinas, Alfredo" userId="8eb031a1-f34f-4bd0-8b04-be67c643340a" providerId="ADAL" clId="{D6327771-1A1C-4B53-ACFB-DE858B855B93}" dt="2024-03-12T15:25:18.413" v="1844"/>
                <pc2:cmRplyMkLst xmlns:pc2="http://schemas.microsoft.com/office/powerpoint/2019/9/main/command">
                  <pc:docMk/>
                  <pc:sldMk cId="1620578407" sldId="2145706999"/>
                  <pc2:cmMk id="{5BBAA84A-2DB7-41FE-BE96-C51BD69B7447}"/>
                  <pc2:cmRplyMk id="{95840C1A-DCE3-4E7D-BB05-C117552D4BAA}"/>
                </pc2:cmRplyMkLst>
              </pc226:cmRplyChg>
            </pc226:cmChg>
            <pc226:cmChg xmlns:pc226="http://schemas.microsoft.com/office/powerpoint/2022/06/main/command" chg="mod">
              <pc226:chgData name="Salinas, Alfredo" userId="8eb031a1-f34f-4bd0-8b04-be67c643340a" providerId="ADAL" clId="{D6327771-1A1C-4B53-ACFB-DE858B855B93}" dt="2024-03-06T16:06:22.455" v="1625"/>
              <pc2:cmMkLst xmlns:pc2="http://schemas.microsoft.com/office/powerpoint/2019/9/main/command">
                <pc:docMk/>
                <pc:sldMk cId="1620578407" sldId="2145706999"/>
                <pc2:cmMk id="{0DB4ED77-E7C8-46B5-90F5-7391D22B5054}"/>
              </pc2:cmMkLst>
              <pc226:cmRplyChg chg="add">
                <pc226:chgData name="Salinas, Alfredo" userId="8eb031a1-f34f-4bd0-8b04-be67c643340a" providerId="ADAL" clId="{D6327771-1A1C-4B53-ACFB-DE858B855B93}" dt="2024-03-06T16:06:19.999" v="1624"/>
                <pc2:cmRplyMkLst xmlns:pc2="http://schemas.microsoft.com/office/powerpoint/2019/9/main/command">
                  <pc:docMk/>
                  <pc:sldMk cId="1620578407" sldId="2145706999"/>
                  <pc2:cmMk id="{0DB4ED77-E7C8-46B5-90F5-7391D22B5054}"/>
                  <pc2:cmRplyMk id="{88C0D8A1-FB3E-4513-BBD0-A5DD87DC6E15}"/>
                </pc2:cmRplyMkLst>
              </pc226:cmRplyChg>
              <pc226:cmRplyChg chg="add">
                <pc226:chgData name="Salinas, Alfredo" userId="8eb031a1-f34f-4bd0-8b04-be67c643340a" providerId="ADAL" clId="{D6327771-1A1C-4B53-ACFB-DE858B855B93}" dt="2024-03-05T14:42:59.949" v="1423"/>
                <pc2:cmRplyMkLst xmlns:pc2="http://schemas.microsoft.com/office/powerpoint/2019/9/main/command">
                  <pc:docMk/>
                  <pc:sldMk cId="1620578407" sldId="2145706999"/>
                  <pc2:cmMk id="{0DB4ED77-E7C8-46B5-90F5-7391D22B5054}"/>
                  <pc2:cmRplyMk id="{05EEE8E7-5865-484D-9762-C3FFB48CB271}"/>
                </pc2:cmRplyMkLst>
              </pc226:cmRplyChg>
            </pc226:cmChg>
          </p:ext>
        </pc:extLst>
      </pc:sldChg>
      <pc:sldChg chg="modCm">
        <pc:chgData name="Salinas, Alfredo" userId="8eb031a1-f34f-4bd0-8b04-be67c643340a" providerId="ADAL" clId="{D6327771-1A1C-4B53-ACFB-DE858B855B93}" dt="2024-03-06T16:06:29.442" v="1627"/>
        <pc:sldMkLst>
          <pc:docMk/>
          <pc:sldMk cId="1120857950" sldId="2145707000"/>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16:06:29.442" v="1627"/>
              <pc2:cmMkLst xmlns:pc2="http://schemas.microsoft.com/office/powerpoint/2019/9/main/command">
                <pc:docMk/>
                <pc:sldMk cId="1120857950" sldId="2145707000"/>
                <pc2:cmMk id="{E4DE1F44-C005-48E0-9C54-0DF4148217C1}"/>
              </pc2:cmMkLst>
              <pc226:cmRplyChg chg="add">
                <pc226:chgData name="Salinas, Alfredo" userId="8eb031a1-f34f-4bd0-8b04-be67c643340a" providerId="ADAL" clId="{D6327771-1A1C-4B53-ACFB-DE858B855B93}" dt="2024-03-06T16:06:26.345" v="1626"/>
                <pc2:cmRplyMkLst xmlns:pc2="http://schemas.microsoft.com/office/powerpoint/2019/9/main/command">
                  <pc:docMk/>
                  <pc:sldMk cId="1120857950" sldId="2145707000"/>
                  <pc2:cmMk id="{E4DE1F44-C005-48E0-9C54-0DF4148217C1}"/>
                  <pc2:cmRplyMk id="{EB361EB9-9305-4505-85AF-F6784B87D591}"/>
                </pc2:cmRplyMkLst>
              </pc226:cmRplyChg>
              <pc226:cmRplyChg chg="add">
                <pc226:chgData name="Salinas, Alfredo" userId="8eb031a1-f34f-4bd0-8b04-be67c643340a" providerId="ADAL" clId="{D6327771-1A1C-4B53-ACFB-DE858B855B93}" dt="2024-03-05T14:43:07.401" v="1424"/>
                <pc2:cmRplyMkLst xmlns:pc2="http://schemas.microsoft.com/office/powerpoint/2019/9/main/command">
                  <pc:docMk/>
                  <pc:sldMk cId="1120857950" sldId="2145707000"/>
                  <pc2:cmMk id="{E4DE1F44-C005-48E0-9C54-0DF4148217C1}"/>
                  <pc2:cmRplyMk id="{197272F7-B446-48F8-B808-4CECFEBC0A3D}"/>
                </pc2:cmRplyMkLst>
              </pc226:cmRplyChg>
            </pc226:cmChg>
          </p:ext>
        </pc:extLst>
      </pc:sldChg>
      <pc:sldChg chg="modSp mod">
        <pc:chgData name="Salinas, Alfredo" userId="8eb031a1-f34f-4bd0-8b04-be67c643340a" providerId="ADAL" clId="{D6327771-1A1C-4B53-ACFB-DE858B855B93}" dt="2024-03-05T04:27:56.857" v="339" actId="20577"/>
        <pc:sldMkLst>
          <pc:docMk/>
          <pc:sldMk cId="2795239590" sldId="2145707001"/>
        </pc:sldMkLst>
        <pc:spChg chg="mod">
          <ac:chgData name="Salinas, Alfredo" userId="8eb031a1-f34f-4bd0-8b04-be67c643340a" providerId="ADAL" clId="{D6327771-1A1C-4B53-ACFB-DE858B855B93}" dt="2024-03-05T04:27:56.857" v="339" actId="20577"/>
          <ac:spMkLst>
            <pc:docMk/>
            <pc:sldMk cId="2795239590" sldId="2145707001"/>
            <ac:spMk id="3" creationId="{4368CEF1-569C-E381-1CCF-850A30EE5917}"/>
          </ac:spMkLst>
        </pc:spChg>
      </pc:sldChg>
      <pc:sldChg chg="modSp mod ord modCm modNotesTx">
        <pc:chgData name="Salinas, Alfredo" userId="8eb031a1-f34f-4bd0-8b04-be67c643340a" providerId="ADAL" clId="{D6327771-1A1C-4B53-ACFB-DE858B855B93}" dt="2024-03-06T23:09:31.016" v="1721"/>
        <pc:sldMkLst>
          <pc:docMk/>
          <pc:sldMk cId="3938024488" sldId="2145707002"/>
        </pc:sldMkLst>
        <pc:spChg chg="mod">
          <ac:chgData name="Salinas, Alfredo" userId="8eb031a1-f34f-4bd0-8b04-be67c643340a" providerId="ADAL" clId="{D6327771-1A1C-4B53-ACFB-DE858B855B93}" dt="2024-03-05T20:56:41.951" v="1536" actId="20577"/>
          <ac:spMkLst>
            <pc:docMk/>
            <pc:sldMk cId="3938024488" sldId="2145707002"/>
            <ac:spMk id="3" creationId="{D1D8DD56-C7D6-94E1-05D9-45B6B1841B99}"/>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9:31.016" v="1721"/>
              <pc2:cmMkLst xmlns:pc2="http://schemas.microsoft.com/office/powerpoint/2019/9/main/command">
                <pc:docMk/>
                <pc:sldMk cId="3938024488" sldId="2145707002"/>
                <pc2:cmMk id="{976BF896-005B-4619-8C32-35D75CE40B0E}"/>
              </pc2:cmMkLst>
            </pc226:cmChg>
          </p:ext>
        </pc:extLst>
      </pc:sldChg>
      <pc:sldChg chg="modSp mod">
        <pc:chgData name="Salinas, Alfredo" userId="8eb031a1-f34f-4bd0-8b04-be67c643340a" providerId="ADAL" clId="{D6327771-1A1C-4B53-ACFB-DE858B855B93}" dt="2024-03-06T21:42:33.441" v="1715" actId="14734"/>
        <pc:sldMkLst>
          <pc:docMk/>
          <pc:sldMk cId="3603750343" sldId="2145707004"/>
        </pc:sldMkLst>
        <pc:graphicFrameChg chg="mod modGraphic">
          <ac:chgData name="Salinas, Alfredo" userId="8eb031a1-f34f-4bd0-8b04-be67c643340a" providerId="ADAL" clId="{D6327771-1A1C-4B53-ACFB-DE858B855B93}" dt="2024-03-06T21:42:33.441" v="1715" actId="14734"/>
          <ac:graphicFrameMkLst>
            <pc:docMk/>
            <pc:sldMk cId="3603750343" sldId="2145707004"/>
            <ac:graphicFrameMk id="5" creationId="{88E7F944-872A-5E00-D39F-3BEBE1AE3D13}"/>
          </ac:graphicFrameMkLst>
        </pc:graphicFrameChg>
      </pc:sldChg>
      <pc:sldChg chg="modSp mod">
        <pc:chgData name="Salinas, Alfredo" userId="8eb031a1-f34f-4bd0-8b04-be67c643340a" providerId="ADAL" clId="{D6327771-1A1C-4B53-ACFB-DE858B855B93}" dt="2024-03-05T05:12:52.419" v="1266"/>
        <pc:sldMkLst>
          <pc:docMk/>
          <pc:sldMk cId="1949663275" sldId="2145707005"/>
        </pc:sldMkLst>
        <pc:spChg chg="mod">
          <ac:chgData name="Salinas, Alfredo" userId="8eb031a1-f34f-4bd0-8b04-be67c643340a" providerId="ADAL" clId="{D6327771-1A1C-4B53-ACFB-DE858B855B93}" dt="2024-03-05T05:12:52.419" v="1266"/>
          <ac:spMkLst>
            <pc:docMk/>
            <pc:sldMk cId="1949663275" sldId="2145707005"/>
            <ac:spMk id="3" creationId="{525ADDD7-5B5C-978A-D77A-9B02354777A3}"/>
          </ac:spMkLst>
        </pc:spChg>
      </pc:sldChg>
      <pc:sldChg chg="modSp mod ord">
        <pc:chgData name="Salinas, Alfredo" userId="8eb031a1-f34f-4bd0-8b04-be67c643340a" providerId="ADAL" clId="{D6327771-1A1C-4B53-ACFB-DE858B855B93}" dt="2024-03-05T20:56:56.319" v="1582" actId="20577"/>
        <pc:sldMkLst>
          <pc:docMk/>
          <pc:sldMk cId="3913170392" sldId="2145707006"/>
        </pc:sldMkLst>
        <pc:spChg chg="mod">
          <ac:chgData name="Salinas, Alfredo" userId="8eb031a1-f34f-4bd0-8b04-be67c643340a" providerId="ADAL" clId="{D6327771-1A1C-4B53-ACFB-DE858B855B93}" dt="2024-03-05T20:56:56.319" v="1582" actId="20577"/>
          <ac:spMkLst>
            <pc:docMk/>
            <pc:sldMk cId="3913170392" sldId="2145707006"/>
            <ac:spMk id="3" creationId="{D1D8DD56-C7D6-94E1-05D9-45B6B1841B99}"/>
          </ac:spMkLst>
        </pc:spChg>
      </pc:sldChg>
      <pc:sldChg chg="modSp mod">
        <pc:chgData name="Salinas, Alfredo" userId="8eb031a1-f34f-4bd0-8b04-be67c643340a" providerId="ADAL" clId="{D6327771-1A1C-4B53-ACFB-DE858B855B93}" dt="2024-03-13T15:51:31.557" v="2137" actId="962"/>
        <pc:sldMkLst>
          <pc:docMk/>
          <pc:sldMk cId="1541063938" sldId="2145707007"/>
        </pc:sldMkLst>
        <pc:spChg chg="mod">
          <ac:chgData name="Salinas, Alfredo" userId="8eb031a1-f34f-4bd0-8b04-be67c643340a" providerId="ADAL" clId="{D6327771-1A1C-4B53-ACFB-DE858B855B93}" dt="2024-03-05T04:24:52.949" v="327" actId="6549"/>
          <ac:spMkLst>
            <pc:docMk/>
            <pc:sldMk cId="1541063938" sldId="2145707007"/>
            <ac:spMk id="3" creationId="{06942845-BD5A-42C5-A5C4-13339DD507AB}"/>
          </ac:spMkLst>
        </pc:spChg>
        <pc:picChg chg="mod">
          <ac:chgData name="Salinas, Alfredo" userId="8eb031a1-f34f-4bd0-8b04-be67c643340a" providerId="ADAL" clId="{D6327771-1A1C-4B53-ACFB-DE858B855B93}" dt="2024-03-13T15:51:31.557" v="2137" actId="962"/>
          <ac:picMkLst>
            <pc:docMk/>
            <pc:sldMk cId="1541063938" sldId="2145707007"/>
            <ac:picMk id="5" creationId="{07D27390-EE04-D971-7FF1-3C10F09F9B05}"/>
          </ac:picMkLst>
        </pc:picChg>
      </pc:sldChg>
      <pc:sldChg chg="modCm">
        <pc:chgData name="Salinas, Alfredo" userId="8eb031a1-f34f-4bd0-8b04-be67c643340a" providerId="ADAL" clId="{D6327771-1A1C-4B53-ACFB-DE858B855B93}" dt="2024-03-06T23:05:53.273" v="1716"/>
        <pc:sldMkLst>
          <pc:docMk/>
          <pc:sldMk cId="3868891219" sldId="2145707008"/>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05:53.273" v="1716"/>
              <pc2:cmMkLst xmlns:pc2="http://schemas.microsoft.com/office/powerpoint/2019/9/main/command">
                <pc:docMk/>
                <pc:sldMk cId="3868891219" sldId="2145707008"/>
                <pc2:cmMk id="{FCDEFD56-037B-4B4B-9B09-A4D5CE2447DC}"/>
              </pc2:cmMkLst>
            </pc226:cmChg>
          </p:ext>
        </pc:extLst>
      </pc:sldChg>
      <pc:sldChg chg="del mod modShow addCm">
        <pc:chgData name="Salinas, Alfredo" userId="8eb031a1-f34f-4bd0-8b04-be67c643340a" providerId="ADAL" clId="{D6327771-1A1C-4B53-ACFB-DE858B855B93}" dt="2024-03-05T04:45:07.464" v="673" actId="2696"/>
        <pc:sldMkLst>
          <pc:docMk/>
          <pc:sldMk cId="246531011" sldId="2145707010"/>
        </pc:sldMkLst>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6327771-1A1C-4B53-ACFB-DE858B855B93}" dt="2024-03-04T06:01:20.046" v="15"/>
              <pc2:cmMkLst xmlns:pc2="http://schemas.microsoft.com/office/powerpoint/2019/9/main/command">
                <pc:docMk/>
                <pc:sldMk cId="246531011" sldId="2145707010"/>
                <pc2:cmMk id="{271A56C8-6F6B-4A29-932F-CAF909E6507A}"/>
              </pc2:cmMkLst>
            </pc226:cmChg>
          </p:ext>
        </pc:extLst>
      </pc:sldChg>
      <pc:sldChg chg="del mod modShow">
        <pc:chgData name="Salinas, Alfredo" userId="8eb031a1-f34f-4bd0-8b04-be67c643340a" providerId="ADAL" clId="{D6327771-1A1C-4B53-ACFB-DE858B855B93}" dt="2024-03-05T04:52:43.516" v="703" actId="2696"/>
        <pc:sldMkLst>
          <pc:docMk/>
          <pc:sldMk cId="1585069440" sldId="2145707011"/>
        </pc:sldMkLst>
      </pc:sldChg>
      <pc:sldChg chg="del mod modShow">
        <pc:chgData name="Salinas, Alfredo" userId="8eb031a1-f34f-4bd0-8b04-be67c643340a" providerId="ADAL" clId="{D6327771-1A1C-4B53-ACFB-DE858B855B93}" dt="2024-03-05T05:06:33" v="1072" actId="2696"/>
        <pc:sldMkLst>
          <pc:docMk/>
          <pc:sldMk cId="1421337379" sldId="2145707012"/>
        </pc:sldMkLst>
      </pc:sldChg>
      <pc:sldChg chg="del mod modShow">
        <pc:chgData name="Salinas, Alfredo" userId="8eb031a1-f34f-4bd0-8b04-be67c643340a" providerId="ADAL" clId="{D6327771-1A1C-4B53-ACFB-DE858B855B93}" dt="2024-03-05T05:06:27.944" v="1071" actId="2696"/>
        <pc:sldMkLst>
          <pc:docMk/>
          <pc:sldMk cId="4155895863" sldId="2145707013"/>
        </pc:sldMkLst>
      </pc:sldChg>
      <pc:sldChg chg="modSp del mod ord">
        <pc:chgData name="Salinas, Alfredo" userId="8eb031a1-f34f-4bd0-8b04-be67c643340a" providerId="ADAL" clId="{D6327771-1A1C-4B53-ACFB-DE858B855B93}" dt="2024-03-05T05:16:04.357" v="1290" actId="47"/>
        <pc:sldMkLst>
          <pc:docMk/>
          <pc:sldMk cId="1590339407" sldId="2145707014"/>
        </pc:sldMkLst>
        <pc:spChg chg="mod">
          <ac:chgData name="Salinas, Alfredo" userId="8eb031a1-f34f-4bd0-8b04-be67c643340a" providerId="ADAL" clId="{D6327771-1A1C-4B53-ACFB-DE858B855B93}" dt="2024-03-05T04:51:57.843" v="689" actId="14100"/>
          <ac:spMkLst>
            <pc:docMk/>
            <pc:sldMk cId="1590339407" sldId="2145707014"/>
            <ac:spMk id="3" creationId="{06942845-BD5A-42C5-A5C4-13339DD507AB}"/>
          </ac:spMkLst>
        </pc:spChg>
        <pc:spChg chg="mod">
          <ac:chgData name="Salinas, Alfredo" userId="8eb031a1-f34f-4bd0-8b04-be67c643340a" providerId="ADAL" clId="{D6327771-1A1C-4B53-ACFB-DE858B855B93}" dt="2024-03-05T04:52:03.037" v="702" actId="20577"/>
          <ac:spMkLst>
            <pc:docMk/>
            <pc:sldMk cId="1590339407" sldId="2145707014"/>
            <ac:spMk id="4" creationId="{27D10A9C-2875-3F85-9314-A7638246758F}"/>
          </ac:spMkLst>
        </pc:spChg>
      </pc:sldChg>
      <pc:sldChg chg="modSp mod addCm modCm">
        <pc:chgData name="Salinas, Alfredo" userId="8eb031a1-f34f-4bd0-8b04-be67c643340a" providerId="ADAL" clId="{D6327771-1A1C-4B53-ACFB-DE858B855B93}" dt="2024-03-11T16:12:33.965" v="1841"/>
        <pc:sldMkLst>
          <pc:docMk/>
          <pc:sldMk cId="656111020" sldId="2145707015"/>
        </pc:sldMkLst>
        <pc:spChg chg="mod">
          <ac:chgData name="Salinas, Alfredo" userId="8eb031a1-f34f-4bd0-8b04-be67c643340a" providerId="ADAL" clId="{D6327771-1A1C-4B53-ACFB-DE858B855B93}" dt="2024-03-05T04:57:22.598" v="780" actId="113"/>
          <ac:spMkLst>
            <pc:docMk/>
            <pc:sldMk cId="656111020" sldId="2145707015"/>
            <ac:spMk id="2" creationId="{A9340FBA-B2B8-749B-6AD9-F86C2D3EA7D5}"/>
          </ac:spMkLst>
        </pc:spChg>
        <pc:spChg chg="mod">
          <ac:chgData name="Salinas, Alfredo" userId="8eb031a1-f34f-4bd0-8b04-be67c643340a" providerId="ADAL" clId="{D6327771-1A1C-4B53-ACFB-DE858B855B93}" dt="2024-03-05T04:32:14.541" v="465" actId="20577"/>
          <ac:spMkLst>
            <pc:docMk/>
            <pc:sldMk cId="656111020" sldId="2145707015"/>
            <ac:spMk id="3" creationId="{06942845-BD5A-42C5-A5C4-13339DD507AB}"/>
          </ac:spMkLst>
        </pc:spChg>
        <pc:extLst>
          <p:ext xmlns:p="http://schemas.openxmlformats.org/presentationml/2006/main" uri="{D6D511B9-2390-475A-947B-AFAB55BFBCF1}">
            <pc226:cmChg xmlns:pc226="http://schemas.microsoft.com/office/powerpoint/2022/06/main/command" chg="add mod">
              <pc226:chgData name="Salinas, Alfredo" userId="8eb031a1-f34f-4bd0-8b04-be67c643340a" providerId="ADAL" clId="{D6327771-1A1C-4B53-ACFB-DE858B855B93}" dt="2024-03-11T16:12:33.965" v="1841"/>
              <pc2:cmMkLst xmlns:pc2="http://schemas.microsoft.com/office/powerpoint/2019/9/main/command">
                <pc:docMk/>
                <pc:sldMk cId="656111020" sldId="2145707015"/>
                <pc2:cmMk id="{55B60391-8A24-42EA-9C68-B9AF66D9557E}"/>
              </pc2:cmMkLst>
            </pc226:cmChg>
          </p:ext>
        </pc:extLst>
      </pc:sldChg>
      <pc:sldChg chg="modSp mod ord">
        <pc:chgData name="Salinas, Alfredo" userId="8eb031a1-f34f-4bd0-8b04-be67c643340a" providerId="ADAL" clId="{D6327771-1A1C-4B53-ACFB-DE858B855B93}" dt="2024-03-13T15:54:12.138" v="2951" actId="962"/>
        <pc:sldMkLst>
          <pc:docMk/>
          <pc:sldMk cId="2340256145" sldId="2145707016"/>
        </pc:sldMkLst>
        <pc:picChg chg="mod">
          <ac:chgData name="Salinas, Alfredo" userId="8eb031a1-f34f-4bd0-8b04-be67c643340a" providerId="ADAL" clId="{D6327771-1A1C-4B53-ACFB-DE858B855B93}" dt="2024-03-13T15:54:12.138" v="2951" actId="962"/>
          <ac:picMkLst>
            <pc:docMk/>
            <pc:sldMk cId="2340256145" sldId="2145707016"/>
            <ac:picMk id="7" creationId="{5D81D8C7-FD86-0456-183E-88B2A4520751}"/>
          </ac:picMkLst>
        </pc:picChg>
      </pc:sldChg>
      <pc:sldChg chg="modSp mod modNotesTx">
        <pc:chgData name="Salinas, Alfredo" userId="8eb031a1-f34f-4bd0-8b04-be67c643340a" providerId="ADAL" clId="{D6327771-1A1C-4B53-ACFB-DE858B855B93}" dt="2024-03-05T04:58:35.727" v="783"/>
        <pc:sldMkLst>
          <pc:docMk/>
          <pc:sldMk cId="3974051343" sldId="2145707017"/>
        </pc:sldMkLst>
        <pc:spChg chg="mod">
          <ac:chgData name="Salinas, Alfredo" userId="8eb031a1-f34f-4bd0-8b04-be67c643340a" providerId="ADAL" clId="{D6327771-1A1C-4B53-ACFB-DE858B855B93}" dt="2024-03-04T20:33:30.460" v="284"/>
          <ac:spMkLst>
            <pc:docMk/>
            <pc:sldMk cId="3974051343" sldId="2145707017"/>
            <ac:spMk id="3" creationId="{06942845-BD5A-42C5-A5C4-13339DD507AB}"/>
          </ac:spMkLst>
        </pc:spChg>
      </pc:sldChg>
      <pc:sldChg chg="modSp mod modCm modNotesTx">
        <pc:chgData name="Salinas, Alfredo" userId="8eb031a1-f34f-4bd0-8b04-be67c643340a" providerId="ADAL" clId="{D6327771-1A1C-4B53-ACFB-DE858B855B93}" dt="2024-03-06T23:15:14.324" v="1773"/>
        <pc:sldMkLst>
          <pc:docMk/>
          <pc:sldMk cId="3682845684" sldId="2145707019"/>
        </pc:sldMkLst>
        <pc:spChg chg="mod">
          <ac:chgData name="Salinas, Alfredo" userId="8eb031a1-f34f-4bd0-8b04-be67c643340a" providerId="ADAL" clId="{D6327771-1A1C-4B53-ACFB-DE858B855B93}" dt="2024-03-06T23:13:54.234" v="1753" actId="20577"/>
          <ac:spMkLst>
            <pc:docMk/>
            <pc:sldMk cId="3682845684" sldId="2145707019"/>
            <ac:spMk id="2" creationId="{A9340FBA-B2B8-749B-6AD9-F86C2D3EA7D5}"/>
          </ac:spMkLst>
        </pc:spChg>
        <pc:spChg chg="mod">
          <ac:chgData name="Salinas, Alfredo" userId="8eb031a1-f34f-4bd0-8b04-be67c643340a" providerId="ADAL" clId="{D6327771-1A1C-4B53-ACFB-DE858B855B93}" dt="2024-03-05T04:56:28.868" v="759" actId="20577"/>
          <ac:spMkLst>
            <pc:docMk/>
            <pc:sldMk cId="3682845684" sldId="2145707019"/>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15:14.324" v="1773"/>
              <pc2:cmMkLst xmlns:pc2="http://schemas.microsoft.com/office/powerpoint/2019/9/main/command">
                <pc:docMk/>
                <pc:sldMk cId="3682845684" sldId="2145707019"/>
                <pc2:cmMk id="{42F34523-B682-46E7-B389-9B77A5E5FAFC}"/>
              </pc2:cmMkLst>
              <pc226:cmRplyChg chg="add">
                <pc226:chgData name="Salinas, Alfredo" userId="8eb031a1-f34f-4bd0-8b04-be67c643340a" providerId="ADAL" clId="{D6327771-1A1C-4B53-ACFB-DE858B855B93}" dt="2024-03-06T23:15:11.794" v="1772"/>
                <pc2:cmRplyMkLst xmlns:pc2="http://schemas.microsoft.com/office/powerpoint/2019/9/main/command">
                  <pc:docMk/>
                  <pc:sldMk cId="3682845684" sldId="2145707019"/>
                  <pc2:cmMk id="{42F34523-B682-46E7-B389-9B77A5E5FAFC}"/>
                  <pc2:cmRplyMk id="{C65A5562-1F88-4C16-9559-78791C6BB5A5}"/>
                </pc2:cmRplyMkLst>
              </pc226:cmRplyChg>
            </pc226:cmChg>
            <pc226:cmChg xmlns:pc226="http://schemas.microsoft.com/office/powerpoint/2022/06/main/command" chg="mod">
              <pc226:chgData name="Salinas, Alfredo" userId="8eb031a1-f34f-4bd0-8b04-be67c643340a" providerId="ADAL" clId="{D6327771-1A1C-4B53-ACFB-DE858B855B93}" dt="2024-03-05T14:39:12.555" v="1361"/>
              <pc2:cmMkLst xmlns:pc2="http://schemas.microsoft.com/office/powerpoint/2019/9/main/command">
                <pc:docMk/>
                <pc:sldMk cId="3682845684" sldId="2145707019"/>
                <pc2:cmMk id="{295E8874-A75E-4353-A87F-EE21FAC9CE2F}"/>
              </pc2:cmMkLst>
            </pc226:cmChg>
          </p:ext>
        </pc:extLst>
      </pc:sldChg>
      <pc:sldChg chg="modSp mod modCm modNotesTx">
        <pc:chgData name="Salinas, Alfredo" userId="8eb031a1-f34f-4bd0-8b04-be67c643340a" providerId="ADAL" clId="{D6327771-1A1C-4B53-ACFB-DE858B855B93}" dt="2024-03-07T19:47:03.198" v="1786"/>
        <pc:sldMkLst>
          <pc:docMk/>
          <pc:sldMk cId="25938506" sldId="2145707020"/>
        </pc:sldMkLst>
        <pc:spChg chg="mod">
          <ac:chgData name="Salinas, Alfredo" userId="8eb031a1-f34f-4bd0-8b04-be67c643340a" providerId="ADAL" clId="{D6327771-1A1C-4B53-ACFB-DE858B855B93}" dt="2024-03-04T20:33:35.500" v="285"/>
          <ac:spMkLst>
            <pc:docMk/>
            <pc:sldMk cId="25938506" sldId="2145707020"/>
            <ac:spMk id="3" creationId="{06942845-BD5A-42C5-A5C4-13339DD507AB}"/>
          </ac:spMkLst>
        </pc:sp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7T19:47:03.198" v="1786"/>
              <pc2:cmMkLst xmlns:pc2="http://schemas.microsoft.com/office/powerpoint/2019/9/main/command">
                <pc:docMk/>
                <pc:sldMk cId="25938506" sldId="2145707020"/>
                <pc2:cmMk id="{68C4B8B3-E2CA-477A-B3E7-787EED6A8366}"/>
              </pc2:cmMkLst>
              <pc226:cmRplyChg chg="add">
                <pc226:chgData name="Salinas, Alfredo" userId="8eb031a1-f34f-4bd0-8b04-be67c643340a" providerId="ADAL" clId="{D6327771-1A1C-4B53-ACFB-DE858B855B93}" dt="2024-03-06T23:12:32.352" v="1731"/>
                <pc2:cmRplyMkLst xmlns:pc2="http://schemas.microsoft.com/office/powerpoint/2019/9/main/command">
                  <pc:docMk/>
                  <pc:sldMk cId="25938506" sldId="2145707020"/>
                  <pc2:cmMk id="{68C4B8B3-E2CA-477A-B3E7-787EED6A8366}"/>
                  <pc2:cmRplyMk id="{4E84E712-B5BA-46F7-97FF-2C59511C5D15}"/>
                </pc2:cmRplyMkLst>
              </pc226:cmRplyChg>
              <pc226:cmRplyChg chg="add">
                <pc226:chgData name="Salinas, Alfredo" userId="8eb031a1-f34f-4bd0-8b04-be67c643340a" providerId="ADAL" clId="{D6327771-1A1C-4B53-ACFB-DE858B855B93}" dt="2024-03-07T19:47:03.198" v="1786"/>
                <pc2:cmRplyMkLst xmlns:pc2="http://schemas.microsoft.com/office/powerpoint/2019/9/main/command">
                  <pc:docMk/>
                  <pc:sldMk cId="25938506" sldId="2145707020"/>
                  <pc2:cmMk id="{68C4B8B3-E2CA-477A-B3E7-787EED6A8366}"/>
                  <pc2:cmRplyMk id="{3E644E82-02BB-4C5C-9D08-4EBEE424B6D4}"/>
                </pc2:cmRplyMkLst>
              </pc226:cmRplyChg>
            </pc226:cmChg>
          </p:ext>
        </pc:extLst>
      </pc:sldChg>
      <pc:sldChg chg="modSp mod modNotesTx">
        <pc:chgData name="Salinas, Alfredo" userId="8eb031a1-f34f-4bd0-8b04-be67c643340a" providerId="ADAL" clId="{D6327771-1A1C-4B53-ACFB-DE858B855B93}" dt="2024-03-05T04:58:40.565" v="785"/>
        <pc:sldMkLst>
          <pc:docMk/>
          <pc:sldMk cId="1020858941" sldId="2145707021"/>
        </pc:sldMkLst>
        <pc:spChg chg="mod">
          <ac:chgData name="Salinas, Alfredo" userId="8eb031a1-f34f-4bd0-8b04-be67c643340a" providerId="ADAL" clId="{D6327771-1A1C-4B53-ACFB-DE858B855B93}" dt="2024-03-04T20:33:39.829" v="286"/>
          <ac:spMkLst>
            <pc:docMk/>
            <pc:sldMk cId="1020858941" sldId="2145707021"/>
            <ac:spMk id="3" creationId="{06942845-BD5A-42C5-A5C4-13339DD507AB}"/>
          </ac:spMkLst>
        </pc:spChg>
      </pc:sldChg>
      <pc:sldChg chg="modSp mod modCm">
        <pc:chgData name="Salinas, Alfredo" userId="8eb031a1-f34f-4bd0-8b04-be67c643340a" providerId="ADAL" clId="{D6327771-1A1C-4B53-ACFB-DE858B855B93}" dt="2024-03-05T14:40:17.749" v="1372"/>
        <pc:sldMkLst>
          <pc:docMk/>
          <pc:sldMk cId="4063199389" sldId="2145707022"/>
        </pc:sldMkLst>
        <pc:spChg chg="mod">
          <ac:chgData name="Salinas, Alfredo" userId="8eb031a1-f34f-4bd0-8b04-be67c643340a" providerId="ADAL" clId="{D6327771-1A1C-4B53-ACFB-DE858B855B93}" dt="2024-03-05T05:12:20.918" v="1236" actId="15"/>
          <ac:spMkLst>
            <pc:docMk/>
            <pc:sldMk cId="4063199389" sldId="2145707022"/>
            <ac:spMk id="2" creationId="{BCACBEB1-B82A-D8C4-DF37-15B20D10245B}"/>
          </ac:spMkLst>
        </pc:spChg>
        <pc:spChg chg="mod">
          <ac:chgData name="Salinas, Alfredo" userId="8eb031a1-f34f-4bd0-8b04-be67c643340a" providerId="ADAL" clId="{D6327771-1A1C-4B53-ACFB-DE858B855B93}" dt="2024-03-05T05:12:27.121" v="1238"/>
          <ac:spMkLst>
            <pc:docMk/>
            <pc:sldMk cId="4063199389" sldId="2145707022"/>
            <ac:spMk id="3" creationId="{06942845-BD5A-42C5-A5C4-13339DD507AB}"/>
          </ac:spMkLst>
        </pc:spChg>
        <pc:picChg chg="mod">
          <ac:chgData name="Salinas, Alfredo" userId="8eb031a1-f34f-4bd0-8b04-be67c643340a" providerId="ADAL" clId="{D6327771-1A1C-4B53-ACFB-DE858B855B93}" dt="2024-03-05T05:12:23.308" v="1237" actId="1076"/>
          <ac:picMkLst>
            <pc:docMk/>
            <pc:sldMk cId="4063199389" sldId="2145707022"/>
            <ac:picMk id="5" creationId="{FEAB6A08-1AFE-DE83-2835-2E0500FF584D}"/>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40:17.749" v="1372"/>
              <pc2:cmMkLst xmlns:pc2="http://schemas.microsoft.com/office/powerpoint/2019/9/main/command">
                <pc:docMk/>
                <pc:sldMk cId="4063199389" sldId="2145707022"/>
                <pc2:cmMk id="{FE2CA63B-46B0-448F-8474-40309E32A181}"/>
              </pc2:cmMkLst>
            </pc226:cmChg>
          </p:ext>
        </pc:extLst>
      </pc:sldChg>
      <pc:sldChg chg="modSp mod modNotesTx">
        <pc:chgData name="Salinas, Alfredo" userId="8eb031a1-f34f-4bd0-8b04-be67c643340a" providerId="ADAL" clId="{D6327771-1A1C-4B53-ACFB-DE858B855B93}" dt="2024-03-07T14:56:37.084" v="1784" actId="1076"/>
        <pc:sldMkLst>
          <pc:docMk/>
          <pc:sldMk cId="2560793326" sldId="2145707024"/>
        </pc:sldMkLst>
        <pc:spChg chg="mod">
          <ac:chgData name="Salinas, Alfredo" userId="8eb031a1-f34f-4bd0-8b04-be67c643340a" providerId="ADAL" clId="{D6327771-1A1C-4B53-ACFB-DE858B855B93}" dt="2024-03-07T14:56:32.431" v="1783" actId="6549"/>
          <ac:spMkLst>
            <pc:docMk/>
            <pc:sldMk cId="2560793326" sldId="2145707024"/>
            <ac:spMk id="2" creationId="{A9340FBA-B2B8-749B-6AD9-F86C2D3EA7D5}"/>
          </ac:spMkLst>
        </pc:spChg>
        <pc:spChg chg="mod">
          <ac:chgData name="Salinas, Alfredo" userId="8eb031a1-f34f-4bd0-8b04-be67c643340a" providerId="ADAL" clId="{D6327771-1A1C-4B53-ACFB-DE858B855B93}" dt="2024-03-04T20:33:06.808" v="280" actId="20577"/>
          <ac:spMkLst>
            <pc:docMk/>
            <pc:sldMk cId="2560793326" sldId="2145707024"/>
            <ac:spMk id="3" creationId="{06942845-BD5A-42C5-A5C4-13339DD507AB}"/>
          </ac:spMkLst>
        </pc:spChg>
        <pc:picChg chg="mod">
          <ac:chgData name="Salinas, Alfredo" userId="8eb031a1-f34f-4bd0-8b04-be67c643340a" providerId="ADAL" clId="{D6327771-1A1C-4B53-ACFB-DE858B855B93}" dt="2024-03-07T14:56:37.084" v="1784" actId="1076"/>
          <ac:picMkLst>
            <pc:docMk/>
            <pc:sldMk cId="2560793326" sldId="2145707024"/>
            <ac:picMk id="5" creationId="{193F482B-9559-A6A2-02E2-6F99793FAF88}"/>
          </ac:picMkLst>
        </pc:picChg>
      </pc:sldChg>
      <pc:sldChg chg="modSp mod modNotesTx">
        <pc:chgData name="Salinas, Alfredo" userId="8eb031a1-f34f-4bd0-8b04-be67c643340a" providerId="ADAL" clId="{D6327771-1A1C-4B53-ACFB-DE858B855B93}" dt="2024-03-05T04:58:43.447" v="786"/>
        <pc:sldMkLst>
          <pc:docMk/>
          <pc:sldMk cId="2023846104" sldId="2145707025"/>
        </pc:sldMkLst>
        <pc:spChg chg="mod">
          <ac:chgData name="Salinas, Alfredo" userId="8eb031a1-f34f-4bd0-8b04-be67c643340a" providerId="ADAL" clId="{D6327771-1A1C-4B53-ACFB-DE858B855B93}" dt="2024-03-04T20:33:42.156" v="287"/>
          <ac:spMkLst>
            <pc:docMk/>
            <pc:sldMk cId="2023846104" sldId="2145707025"/>
            <ac:spMk id="3" creationId="{06942845-BD5A-42C5-A5C4-13339DD507AB}"/>
          </ac:spMkLst>
        </pc:spChg>
      </pc:sldChg>
      <pc:sldChg chg="modSp mod modNotesTx">
        <pc:chgData name="Salinas, Alfredo" userId="8eb031a1-f34f-4bd0-8b04-be67c643340a" providerId="ADAL" clId="{D6327771-1A1C-4B53-ACFB-DE858B855B93}" dt="2024-03-05T04:58:45.522" v="787"/>
        <pc:sldMkLst>
          <pc:docMk/>
          <pc:sldMk cId="488853649" sldId="2145707026"/>
        </pc:sldMkLst>
        <pc:spChg chg="mod">
          <ac:chgData name="Salinas, Alfredo" userId="8eb031a1-f34f-4bd0-8b04-be67c643340a" providerId="ADAL" clId="{D6327771-1A1C-4B53-ACFB-DE858B855B93}" dt="2024-03-04T20:33:44.252" v="288"/>
          <ac:spMkLst>
            <pc:docMk/>
            <pc:sldMk cId="488853649" sldId="2145707026"/>
            <ac:spMk id="3" creationId="{06942845-BD5A-42C5-A5C4-13339DD507AB}"/>
          </ac:spMkLst>
        </pc:spChg>
      </pc:sldChg>
      <pc:sldChg chg="modSp mod modNotesTx">
        <pc:chgData name="Salinas, Alfredo" userId="8eb031a1-f34f-4bd0-8b04-be67c643340a" providerId="ADAL" clId="{D6327771-1A1C-4B53-ACFB-DE858B855B93}" dt="2024-03-05T04:58:49.383" v="788"/>
        <pc:sldMkLst>
          <pc:docMk/>
          <pc:sldMk cId="1615091611" sldId="2145707027"/>
        </pc:sldMkLst>
        <pc:spChg chg="mod">
          <ac:chgData name="Salinas, Alfredo" userId="8eb031a1-f34f-4bd0-8b04-be67c643340a" providerId="ADAL" clId="{D6327771-1A1C-4B53-ACFB-DE858B855B93}" dt="2024-03-04T20:33:46.140" v="289"/>
          <ac:spMkLst>
            <pc:docMk/>
            <pc:sldMk cId="1615091611" sldId="2145707027"/>
            <ac:spMk id="3" creationId="{06942845-BD5A-42C5-A5C4-13339DD507AB}"/>
          </ac:spMkLst>
        </pc:spChg>
      </pc:sldChg>
      <pc:sldChg chg="modSp mod modNotesTx">
        <pc:chgData name="Salinas, Alfredo" userId="8eb031a1-f34f-4bd0-8b04-be67c643340a" providerId="ADAL" clId="{D6327771-1A1C-4B53-ACFB-DE858B855B93}" dt="2024-03-05T05:02:39.636" v="820" actId="1076"/>
        <pc:sldMkLst>
          <pc:docMk/>
          <pc:sldMk cId="2188169604" sldId="2145707028"/>
        </pc:sldMkLst>
        <pc:spChg chg="mod">
          <ac:chgData name="Salinas, Alfredo" userId="8eb031a1-f34f-4bd0-8b04-be67c643340a" providerId="ADAL" clId="{D6327771-1A1C-4B53-ACFB-DE858B855B93}" dt="2024-03-05T05:02:35.675" v="819" actId="14100"/>
          <ac:spMkLst>
            <pc:docMk/>
            <pc:sldMk cId="2188169604" sldId="2145707028"/>
            <ac:spMk id="2" creationId="{41A7E07A-E807-18FD-A52C-0E5D2D2F2CF8}"/>
          </ac:spMkLst>
        </pc:spChg>
        <pc:spChg chg="mod">
          <ac:chgData name="Salinas, Alfredo" userId="8eb031a1-f34f-4bd0-8b04-be67c643340a" providerId="ADAL" clId="{D6327771-1A1C-4B53-ACFB-DE858B855B93}" dt="2024-03-05T05:02:31.622" v="818" actId="14100"/>
          <ac:spMkLst>
            <pc:docMk/>
            <pc:sldMk cId="2188169604" sldId="2145707028"/>
            <ac:spMk id="3" creationId="{06942845-BD5A-42C5-A5C4-13339DD507AB}"/>
          </ac:spMkLst>
        </pc:spChg>
        <pc:picChg chg="mod">
          <ac:chgData name="Salinas, Alfredo" userId="8eb031a1-f34f-4bd0-8b04-be67c643340a" providerId="ADAL" clId="{D6327771-1A1C-4B53-ACFB-DE858B855B93}" dt="2024-03-05T05:02:39.636" v="820" actId="1076"/>
          <ac:picMkLst>
            <pc:docMk/>
            <pc:sldMk cId="2188169604" sldId="2145707028"/>
            <ac:picMk id="5" creationId="{BF04FA8B-A282-6CD7-EE2A-E5A35DC1C78A}"/>
          </ac:picMkLst>
        </pc:picChg>
      </pc:sldChg>
      <pc:sldChg chg="modSp mod modNotesTx">
        <pc:chgData name="Salinas, Alfredo" userId="8eb031a1-f34f-4bd0-8b04-be67c643340a" providerId="ADAL" clId="{D6327771-1A1C-4B53-ACFB-DE858B855B93}" dt="2024-03-05T05:02:59.533" v="822" actId="14100"/>
        <pc:sldMkLst>
          <pc:docMk/>
          <pc:sldMk cId="2962227885" sldId="2145707029"/>
        </pc:sldMkLst>
        <pc:spChg chg="mod">
          <ac:chgData name="Salinas, Alfredo" userId="8eb031a1-f34f-4bd0-8b04-be67c643340a" providerId="ADAL" clId="{D6327771-1A1C-4B53-ACFB-DE858B855B93}" dt="2024-03-05T05:02:59.533" v="822" actId="14100"/>
          <ac:spMkLst>
            <pc:docMk/>
            <pc:sldMk cId="2962227885" sldId="2145707029"/>
            <ac:spMk id="2" creationId="{41A7E07A-E807-18FD-A52C-0E5D2D2F2CF8}"/>
          </ac:spMkLst>
        </pc:spChg>
        <pc:spChg chg="mod">
          <ac:chgData name="Salinas, Alfredo" userId="8eb031a1-f34f-4bd0-8b04-be67c643340a" providerId="ADAL" clId="{D6327771-1A1C-4B53-ACFB-DE858B855B93}" dt="2024-03-05T05:02:56.011" v="821" actId="14100"/>
          <ac:spMkLst>
            <pc:docMk/>
            <pc:sldMk cId="2962227885" sldId="2145707029"/>
            <ac:spMk id="3" creationId="{06942845-BD5A-42C5-A5C4-13339DD507AB}"/>
          </ac:spMkLst>
        </pc:spChg>
      </pc:sldChg>
      <pc:sldChg chg="modSp mod modNotesTx">
        <pc:chgData name="Salinas, Alfredo" userId="8eb031a1-f34f-4bd0-8b04-be67c643340a" providerId="ADAL" clId="{D6327771-1A1C-4B53-ACFB-DE858B855B93}" dt="2024-03-13T15:54:55.018" v="3219" actId="962"/>
        <pc:sldMkLst>
          <pc:docMk/>
          <pc:sldMk cId="2387322393" sldId="2145707030"/>
        </pc:sldMkLst>
        <pc:spChg chg="mod">
          <ac:chgData name="Salinas, Alfredo" userId="8eb031a1-f34f-4bd0-8b04-be67c643340a" providerId="ADAL" clId="{D6327771-1A1C-4B53-ACFB-DE858B855B93}" dt="2024-03-05T05:02:10.171" v="815" actId="14100"/>
          <ac:spMkLst>
            <pc:docMk/>
            <pc:sldMk cId="2387322393" sldId="2145707030"/>
            <ac:spMk id="2" creationId="{41A7E07A-E807-18FD-A52C-0E5D2D2F2CF8}"/>
          </ac:spMkLst>
        </pc:spChg>
        <pc:spChg chg="mod">
          <ac:chgData name="Salinas, Alfredo" userId="8eb031a1-f34f-4bd0-8b04-be67c643340a" providerId="ADAL" clId="{D6327771-1A1C-4B53-ACFB-DE858B855B93}" dt="2024-03-05T05:02:13.210" v="816" actId="14100"/>
          <ac:spMkLst>
            <pc:docMk/>
            <pc:sldMk cId="2387322393" sldId="2145707030"/>
            <ac:spMk id="3" creationId="{06942845-BD5A-42C5-A5C4-13339DD507AB}"/>
          </ac:spMkLst>
        </pc:spChg>
        <pc:picChg chg="mod">
          <ac:chgData name="Salinas, Alfredo" userId="8eb031a1-f34f-4bd0-8b04-be67c643340a" providerId="ADAL" clId="{D6327771-1A1C-4B53-ACFB-DE858B855B93}" dt="2024-03-13T15:54:55.018" v="3219" actId="962"/>
          <ac:picMkLst>
            <pc:docMk/>
            <pc:sldMk cId="2387322393" sldId="2145707030"/>
            <ac:picMk id="6" creationId="{C638E563-9201-C6DC-9429-34220B117479}"/>
          </ac:picMkLst>
        </pc:picChg>
      </pc:sldChg>
      <pc:sldChg chg="modSp mod modNotesTx">
        <pc:chgData name="Salinas, Alfredo" userId="8eb031a1-f34f-4bd0-8b04-be67c643340a" providerId="ADAL" clId="{D6327771-1A1C-4B53-ACFB-DE858B855B93}" dt="2024-03-05T05:00:57.835" v="806" actId="14100"/>
        <pc:sldMkLst>
          <pc:docMk/>
          <pc:sldMk cId="2765289105" sldId="2145707031"/>
        </pc:sldMkLst>
        <pc:spChg chg="mod">
          <ac:chgData name="Salinas, Alfredo" userId="8eb031a1-f34f-4bd0-8b04-be67c643340a" providerId="ADAL" clId="{D6327771-1A1C-4B53-ACFB-DE858B855B93}" dt="2024-03-05T05:00:54.921" v="805" actId="14100"/>
          <ac:spMkLst>
            <pc:docMk/>
            <pc:sldMk cId="2765289105" sldId="2145707031"/>
            <ac:spMk id="2" creationId="{41A7E07A-E807-18FD-A52C-0E5D2D2F2CF8}"/>
          </ac:spMkLst>
        </pc:spChg>
        <pc:spChg chg="mod">
          <ac:chgData name="Salinas, Alfredo" userId="8eb031a1-f34f-4bd0-8b04-be67c643340a" providerId="ADAL" clId="{D6327771-1A1C-4B53-ACFB-DE858B855B93}" dt="2024-03-05T05:00:57.835" v="806" actId="14100"/>
          <ac:spMkLst>
            <pc:docMk/>
            <pc:sldMk cId="2765289105" sldId="2145707031"/>
            <ac:spMk id="3" creationId="{06942845-BD5A-42C5-A5C4-13339DD507AB}"/>
          </ac:spMkLst>
        </pc:spChg>
        <pc:picChg chg="mod">
          <ac:chgData name="Salinas, Alfredo" userId="8eb031a1-f34f-4bd0-8b04-be67c643340a" providerId="ADAL" clId="{D6327771-1A1C-4B53-ACFB-DE858B855B93}" dt="2024-03-05T05:00:01.070" v="802" actId="1076"/>
          <ac:picMkLst>
            <pc:docMk/>
            <pc:sldMk cId="2765289105" sldId="2145707031"/>
            <ac:picMk id="5" creationId="{5D5E7BA3-70FF-5E50-0AC5-99E934E2EECA}"/>
          </ac:picMkLst>
        </pc:picChg>
      </pc:sldChg>
      <pc:sldChg chg="modSp mod modNotesTx">
        <pc:chgData name="Salinas, Alfredo" userId="8eb031a1-f34f-4bd0-8b04-be67c643340a" providerId="ADAL" clId="{D6327771-1A1C-4B53-ACFB-DE858B855B93}" dt="2024-03-05T04:59:31.424" v="799" actId="1076"/>
        <pc:sldMkLst>
          <pc:docMk/>
          <pc:sldMk cId="890957002" sldId="2145707032"/>
        </pc:sldMkLst>
        <pc:spChg chg="mod">
          <ac:chgData name="Salinas, Alfredo" userId="8eb031a1-f34f-4bd0-8b04-be67c643340a" providerId="ADAL" clId="{D6327771-1A1C-4B53-ACFB-DE858B855B93}" dt="2024-03-05T04:59:25.676" v="798" actId="14100"/>
          <ac:spMkLst>
            <pc:docMk/>
            <pc:sldMk cId="890957002" sldId="2145707032"/>
            <ac:spMk id="2" creationId="{41A7E07A-E807-18FD-A52C-0E5D2D2F2CF8}"/>
          </ac:spMkLst>
        </pc:spChg>
        <pc:spChg chg="mod">
          <ac:chgData name="Salinas, Alfredo" userId="8eb031a1-f34f-4bd0-8b04-be67c643340a" providerId="ADAL" clId="{D6327771-1A1C-4B53-ACFB-DE858B855B93}" dt="2024-03-05T04:59:19.833" v="797" actId="14100"/>
          <ac:spMkLst>
            <pc:docMk/>
            <pc:sldMk cId="890957002" sldId="2145707032"/>
            <ac:spMk id="3" creationId="{06942845-BD5A-42C5-A5C4-13339DD507AB}"/>
          </ac:spMkLst>
        </pc:spChg>
        <pc:picChg chg="mod">
          <ac:chgData name="Salinas, Alfredo" userId="8eb031a1-f34f-4bd0-8b04-be67c643340a" providerId="ADAL" clId="{D6327771-1A1C-4B53-ACFB-DE858B855B93}" dt="2024-03-05T04:59:31.424" v="799" actId="1076"/>
          <ac:picMkLst>
            <pc:docMk/>
            <pc:sldMk cId="890957002" sldId="2145707032"/>
            <ac:picMk id="6" creationId="{8B0D7588-2D58-87C3-F962-5B732678675D}"/>
          </ac:picMkLst>
        </pc:picChg>
      </pc:sldChg>
      <pc:sldChg chg="modSp mod ord modNotesTx">
        <pc:chgData name="Salinas, Alfredo" userId="8eb031a1-f34f-4bd0-8b04-be67c643340a" providerId="ADAL" clId="{D6327771-1A1C-4B53-ACFB-DE858B855B93}" dt="2024-03-05T04:58:59.777" v="793"/>
        <pc:sldMkLst>
          <pc:docMk/>
          <pc:sldMk cId="2929690058" sldId="2145707033"/>
        </pc:sldMkLst>
        <pc:spChg chg="mod">
          <ac:chgData name="Salinas, Alfredo" userId="8eb031a1-f34f-4bd0-8b04-be67c643340a" providerId="ADAL" clId="{D6327771-1A1C-4B53-ACFB-DE858B855B93}" dt="2024-03-05T04:56:48.612" v="777" actId="20577"/>
          <ac:spMkLst>
            <pc:docMk/>
            <pc:sldMk cId="2929690058" sldId="2145707033"/>
            <ac:spMk id="3" creationId="{06942845-BD5A-42C5-A5C4-13339DD507AB}"/>
          </ac:spMkLst>
        </pc:spChg>
      </pc:sldChg>
      <pc:sldChg chg="modSp mod">
        <pc:chgData name="Salinas, Alfredo" userId="8eb031a1-f34f-4bd0-8b04-be67c643340a" providerId="ADAL" clId="{D6327771-1A1C-4B53-ACFB-DE858B855B93}" dt="2024-03-05T15:35:22.464" v="1431" actId="113"/>
        <pc:sldMkLst>
          <pc:docMk/>
          <pc:sldMk cId="899463900" sldId="2145707034"/>
        </pc:sldMkLst>
        <pc:spChg chg="mod">
          <ac:chgData name="Salinas, Alfredo" userId="8eb031a1-f34f-4bd0-8b04-be67c643340a" providerId="ADAL" clId="{D6327771-1A1C-4B53-ACFB-DE858B855B93}" dt="2024-03-05T15:35:22.464" v="1431" actId="113"/>
          <ac:spMkLst>
            <pc:docMk/>
            <pc:sldMk cId="899463900" sldId="2145707034"/>
            <ac:spMk id="2" creationId="{A9340FBA-B2B8-749B-6AD9-F86C2D3EA7D5}"/>
          </ac:spMkLst>
        </pc:spChg>
        <pc:spChg chg="mod">
          <ac:chgData name="Salinas, Alfredo" userId="8eb031a1-f34f-4bd0-8b04-be67c643340a" providerId="ADAL" clId="{D6327771-1A1C-4B53-ACFB-DE858B855B93}" dt="2024-03-05T05:04:27.823" v="947" actId="20577"/>
          <ac:spMkLst>
            <pc:docMk/>
            <pc:sldMk cId="899463900" sldId="2145707034"/>
            <ac:spMk id="3" creationId="{06942845-BD5A-42C5-A5C4-13339DD507AB}"/>
          </ac:spMkLst>
        </pc:spChg>
      </pc:sldChg>
      <pc:sldChg chg="modSp mod">
        <pc:chgData name="Salinas, Alfredo" userId="8eb031a1-f34f-4bd0-8b04-be67c643340a" providerId="ADAL" clId="{D6327771-1A1C-4B53-ACFB-DE858B855B93}" dt="2024-03-05T05:04:54.590" v="972" actId="20577"/>
        <pc:sldMkLst>
          <pc:docMk/>
          <pc:sldMk cId="1862026638" sldId="2145707035"/>
        </pc:sldMkLst>
        <pc:spChg chg="mod">
          <ac:chgData name="Salinas, Alfredo" userId="8eb031a1-f34f-4bd0-8b04-be67c643340a" providerId="ADAL" clId="{D6327771-1A1C-4B53-ACFB-DE858B855B93}" dt="2024-03-05T05:04:54.590" v="972" actId="20577"/>
          <ac:spMkLst>
            <pc:docMk/>
            <pc:sldMk cId="1862026638" sldId="2145707035"/>
            <ac:spMk id="3" creationId="{06942845-BD5A-42C5-A5C4-13339DD507AB}"/>
          </ac:spMkLst>
        </pc:spChg>
      </pc:sldChg>
      <pc:sldChg chg="modSp mod ord">
        <pc:chgData name="Salinas, Alfredo" userId="8eb031a1-f34f-4bd0-8b04-be67c643340a" providerId="ADAL" clId="{D6327771-1A1C-4B53-ACFB-DE858B855B93}" dt="2024-03-05T05:05:54.294" v="1031" actId="14100"/>
        <pc:sldMkLst>
          <pc:docMk/>
          <pc:sldMk cId="3625785695" sldId="2145707036"/>
        </pc:sldMkLst>
        <pc:spChg chg="mod">
          <ac:chgData name="Salinas, Alfredo" userId="8eb031a1-f34f-4bd0-8b04-be67c643340a" providerId="ADAL" clId="{D6327771-1A1C-4B53-ACFB-DE858B855B93}" dt="2024-03-05T05:05:54.294" v="1031" actId="14100"/>
          <ac:spMkLst>
            <pc:docMk/>
            <pc:sldMk cId="3625785695" sldId="2145707036"/>
            <ac:spMk id="2" creationId="{41A7E07A-E807-18FD-A52C-0E5D2D2F2CF8}"/>
          </ac:spMkLst>
        </pc:spChg>
        <pc:spChg chg="mod">
          <ac:chgData name="Salinas, Alfredo" userId="8eb031a1-f34f-4bd0-8b04-be67c643340a" providerId="ADAL" clId="{D6327771-1A1C-4B53-ACFB-DE858B855B93}" dt="2024-03-05T05:05:50.686" v="1030" actId="14100"/>
          <ac:spMkLst>
            <pc:docMk/>
            <pc:sldMk cId="3625785695" sldId="2145707036"/>
            <ac:spMk id="3" creationId="{06942845-BD5A-42C5-A5C4-13339DD507AB}"/>
          </ac:spMkLst>
        </pc:spChg>
      </pc:sldChg>
      <pc:sldChg chg="modSp mod">
        <pc:chgData name="Salinas, Alfredo" userId="8eb031a1-f34f-4bd0-8b04-be67c643340a" providerId="ADAL" clId="{D6327771-1A1C-4B53-ACFB-DE858B855B93}" dt="2024-03-05T05:05:43.633" v="1029" actId="14100"/>
        <pc:sldMkLst>
          <pc:docMk/>
          <pc:sldMk cId="2115455259" sldId="2145707044"/>
        </pc:sldMkLst>
        <pc:spChg chg="mod">
          <ac:chgData name="Salinas, Alfredo" userId="8eb031a1-f34f-4bd0-8b04-be67c643340a" providerId="ADAL" clId="{D6327771-1A1C-4B53-ACFB-DE858B855B93}" dt="2024-03-05T05:05:43.633" v="1029" actId="14100"/>
          <ac:spMkLst>
            <pc:docMk/>
            <pc:sldMk cId="2115455259" sldId="2145707044"/>
            <ac:spMk id="2" creationId="{41A7E07A-E807-18FD-A52C-0E5D2D2F2CF8}"/>
          </ac:spMkLst>
        </pc:spChg>
        <pc:spChg chg="mod">
          <ac:chgData name="Salinas, Alfredo" userId="8eb031a1-f34f-4bd0-8b04-be67c643340a" providerId="ADAL" clId="{D6327771-1A1C-4B53-ACFB-DE858B855B93}" dt="2024-03-05T05:05:38.840" v="1027" actId="14100"/>
          <ac:spMkLst>
            <pc:docMk/>
            <pc:sldMk cId="2115455259" sldId="2145707044"/>
            <ac:spMk id="3" creationId="{06942845-BD5A-42C5-A5C4-13339DD507AB}"/>
          </ac:spMkLst>
        </pc:spChg>
      </pc:sldChg>
      <pc:sldChg chg="modSp mod modCm">
        <pc:chgData name="Salinas, Alfredo" userId="8eb031a1-f34f-4bd0-8b04-be67c643340a" providerId="ADAL" clId="{D6327771-1A1C-4B53-ACFB-DE858B855B93}" dt="2024-03-06T23:15:29.771" v="1775"/>
        <pc:sldMkLst>
          <pc:docMk/>
          <pc:sldMk cId="1279984888" sldId="2145707047"/>
        </pc:sldMkLst>
        <pc:spChg chg="mod">
          <ac:chgData name="Salinas, Alfredo" userId="8eb031a1-f34f-4bd0-8b04-be67c643340a" providerId="ADAL" clId="{D6327771-1A1C-4B53-ACFB-DE858B855B93}" dt="2024-03-06T23:14:10.416" v="1771" actId="20577"/>
          <ac:spMkLst>
            <pc:docMk/>
            <pc:sldMk cId="1279984888" sldId="2145707047"/>
            <ac:spMk id="2" creationId="{A9340FBA-B2B8-749B-6AD9-F86C2D3EA7D5}"/>
          </ac:spMkLst>
        </pc:spChg>
        <pc:spChg chg="mod">
          <ac:chgData name="Salinas, Alfredo" userId="8eb031a1-f34f-4bd0-8b04-be67c643340a" providerId="ADAL" clId="{D6327771-1A1C-4B53-ACFB-DE858B855B93}" dt="2024-03-05T05:06:05.341" v="1053" actId="20577"/>
          <ac:spMkLst>
            <pc:docMk/>
            <pc:sldMk cId="1279984888" sldId="2145707047"/>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15:29.771" v="1775"/>
              <pc2:cmMkLst xmlns:pc2="http://schemas.microsoft.com/office/powerpoint/2019/9/main/command">
                <pc:docMk/>
                <pc:sldMk cId="1279984888" sldId="2145707047"/>
                <pc2:cmMk id="{58B74676-803B-4865-AE47-24128F530108}"/>
              </pc2:cmMkLst>
              <pc226:cmRplyChg chg="add">
                <pc226:chgData name="Salinas, Alfredo" userId="8eb031a1-f34f-4bd0-8b04-be67c643340a" providerId="ADAL" clId="{D6327771-1A1C-4B53-ACFB-DE858B855B93}" dt="2024-03-06T23:15:27.481" v="1774"/>
                <pc2:cmRplyMkLst xmlns:pc2="http://schemas.microsoft.com/office/powerpoint/2019/9/main/command">
                  <pc:docMk/>
                  <pc:sldMk cId="1279984888" sldId="2145707047"/>
                  <pc2:cmMk id="{58B74676-803B-4865-AE47-24128F530108}"/>
                  <pc2:cmRplyMk id="{FE02DB0C-B166-4B2F-B89B-3AADF02541C4}"/>
                </pc2:cmRplyMkLst>
              </pc226:cmRplyChg>
            </pc226:cmChg>
            <pc226:cmChg xmlns:pc226="http://schemas.microsoft.com/office/powerpoint/2022/06/main/command" chg="mod">
              <pc226:chgData name="Salinas, Alfredo" userId="8eb031a1-f34f-4bd0-8b04-be67c643340a" providerId="ADAL" clId="{D6327771-1A1C-4B53-ACFB-DE858B855B93}" dt="2024-03-05T14:39:24.530" v="1364"/>
              <pc2:cmMkLst xmlns:pc2="http://schemas.microsoft.com/office/powerpoint/2019/9/main/command">
                <pc:docMk/>
                <pc:sldMk cId="1279984888" sldId="2145707047"/>
                <pc2:cmMk id="{8DE363AE-EADF-4F99-93C4-2947C4A0EF76}"/>
              </pc2:cmMkLst>
            </pc226:cmChg>
          </p:ext>
        </pc:extLst>
      </pc:sldChg>
      <pc:sldChg chg="modSp mod ord">
        <pc:chgData name="Salinas, Alfredo" userId="8eb031a1-f34f-4bd0-8b04-be67c643340a" providerId="ADAL" clId="{D6327771-1A1C-4B53-ACFB-DE858B855B93}" dt="2024-03-13T15:58:52.574" v="3732" actId="207"/>
        <pc:sldMkLst>
          <pc:docMk/>
          <pc:sldMk cId="257844764" sldId="2145707048"/>
        </pc:sldMkLst>
        <pc:spChg chg="mod">
          <ac:chgData name="Salinas, Alfredo" userId="8eb031a1-f34f-4bd0-8b04-be67c643340a" providerId="ADAL" clId="{D6327771-1A1C-4B53-ACFB-DE858B855B93}" dt="2024-03-13T15:58:52.574" v="3732" actId="207"/>
          <ac:spMkLst>
            <pc:docMk/>
            <pc:sldMk cId="257844764" sldId="2145707048"/>
            <ac:spMk id="3" creationId="{06942845-BD5A-42C5-A5C4-13339DD507AB}"/>
          </ac:spMkLst>
        </pc:spChg>
      </pc:sldChg>
      <pc:sldChg chg="modSp mod modCm modNotesTx">
        <pc:chgData name="Salinas, Alfredo" userId="8eb031a1-f34f-4bd0-8b04-be67c643340a" providerId="ADAL" clId="{D6327771-1A1C-4B53-ACFB-DE858B855B93}" dt="2024-03-06T23:13:49.160" v="1748" actId="20577"/>
        <pc:sldMkLst>
          <pc:docMk/>
          <pc:sldMk cId="3939696292" sldId="2145707049"/>
        </pc:sldMkLst>
        <pc:spChg chg="mod">
          <ac:chgData name="Salinas, Alfredo" userId="8eb031a1-f34f-4bd0-8b04-be67c643340a" providerId="ADAL" clId="{D6327771-1A1C-4B53-ACFB-DE858B855B93}" dt="2024-03-06T23:13:49.160" v="1748" actId="20577"/>
          <ac:spMkLst>
            <pc:docMk/>
            <pc:sldMk cId="3939696292" sldId="2145707049"/>
            <ac:spMk id="2" creationId="{A9340FBA-B2B8-749B-6AD9-F86C2D3EA7D5}"/>
          </ac:spMkLst>
        </pc:spChg>
        <pc:spChg chg="mod">
          <ac:chgData name="Salinas, Alfredo" userId="8eb031a1-f34f-4bd0-8b04-be67c643340a" providerId="ADAL" clId="{D6327771-1A1C-4B53-ACFB-DE858B855B93}" dt="2024-03-05T04:56:34.810" v="760"/>
          <ac:spMkLst>
            <pc:docMk/>
            <pc:sldMk cId="3939696292" sldId="2145707049"/>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9:15.298" v="1362"/>
              <pc2:cmMkLst xmlns:pc2="http://schemas.microsoft.com/office/powerpoint/2019/9/main/command">
                <pc:docMk/>
                <pc:sldMk cId="3939696292" sldId="2145707049"/>
                <pc2:cmMk id="{E95B0FCC-A54B-45D4-AE3E-5D61C6619494}"/>
              </pc2:cmMkLst>
            </pc226:cmChg>
          </p:ext>
        </pc:extLst>
      </pc:sldChg>
      <pc:sldChg chg="modSp mod modCm modNotesTx">
        <pc:chgData name="Salinas, Alfredo" userId="8eb031a1-f34f-4bd0-8b04-be67c643340a" providerId="ADAL" clId="{D6327771-1A1C-4B53-ACFB-DE858B855B93}" dt="2024-03-06T23:14:03.825" v="1762" actId="20577"/>
        <pc:sldMkLst>
          <pc:docMk/>
          <pc:sldMk cId="2969742306" sldId="2145707050"/>
        </pc:sldMkLst>
        <pc:spChg chg="mod">
          <ac:chgData name="Salinas, Alfredo" userId="8eb031a1-f34f-4bd0-8b04-be67c643340a" providerId="ADAL" clId="{D6327771-1A1C-4B53-ACFB-DE858B855B93}" dt="2024-03-06T23:14:03.825" v="1762" actId="20577"/>
          <ac:spMkLst>
            <pc:docMk/>
            <pc:sldMk cId="2969742306" sldId="2145707050"/>
            <ac:spMk id="2" creationId="{A9340FBA-B2B8-749B-6AD9-F86C2D3EA7D5}"/>
          </ac:spMkLst>
        </pc:spChg>
        <pc:spChg chg="mod">
          <ac:chgData name="Salinas, Alfredo" userId="8eb031a1-f34f-4bd0-8b04-be67c643340a" providerId="ADAL" clId="{D6327771-1A1C-4B53-ACFB-DE858B855B93}" dt="2024-03-05T04:56:41.947" v="763"/>
          <ac:spMkLst>
            <pc:docMk/>
            <pc:sldMk cId="2969742306" sldId="2145707050"/>
            <ac:spMk id="3" creationId="{06942845-BD5A-42C5-A5C4-13339DD507A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9:18.077" v="1363"/>
              <pc2:cmMkLst xmlns:pc2="http://schemas.microsoft.com/office/powerpoint/2019/9/main/command">
                <pc:docMk/>
                <pc:sldMk cId="2969742306" sldId="2145707050"/>
                <pc2:cmMk id="{18F6E4CB-7D62-4460-99AE-A66DB75B72A2}"/>
              </pc2:cmMkLst>
            </pc226:cmChg>
          </p:ext>
        </pc:extLst>
      </pc:sldChg>
      <pc:sldChg chg="ord modCm">
        <pc:chgData name="Salinas, Alfredo" userId="8eb031a1-f34f-4bd0-8b04-be67c643340a" providerId="ADAL" clId="{D6327771-1A1C-4B53-ACFB-DE858B855B93}" dt="2024-03-08T15:03:31.381" v="1793"/>
        <pc:sldMkLst>
          <pc:docMk/>
          <pc:sldMk cId="3361906782" sldId="2145707051"/>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38:46.019" v="1355"/>
              <pc2:cmMkLst xmlns:pc2="http://schemas.microsoft.com/office/powerpoint/2019/9/main/command">
                <pc:docMk/>
                <pc:sldMk cId="3361906782" sldId="2145707051"/>
                <pc2:cmMk id="{A84D1234-05E1-4226-8236-E0C2DD9E4211}"/>
              </pc2:cmMkLst>
            </pc226:cmChg>
            <pc226:cmChg xmlns:pc226="http://schemas.microsoft.com/office/powerpoint/2022/06/main/command" chg="mod">
              <pc226:chgData name="Salinas, Alfredo" userId="8eb031a1-f34f-4bd0-8b04-be67c643340a" providerId="ADAL" clId="{D6327771-1A1C-4B53-ACFB-DE858B855B93}" dt="2024-03-08T15:03:31.381" v="1793"/>
              <pc2:cmMkLst xmlns:pc2="http://schemas.microsoft.com/office/powerpoint/2019/9/main/command">
                <pc:docMk/>
                <pc:sldMk cId="3361906782" sldId="2145707051"/>
                <pc2:cmMk id="{649173B4-7F65-4C61-AD2C-525C0FDC3838}"/>
              </pc2:cmMkLst>
              <pc226:cmRplyChg chg="add">
                <pc226:chgData name="Salinas, Alfredo" userId="8eb031a1-f34f-4bd0-8b04-be67c643340a" providerId="ADAL" clId="{D6327771-1A1C-4B53-ACFB-DE858B855B93}" dt="2024-03-08T15:03:28.875" v="1792"/>
                <pc2:cmRplyMkLst xmlns:pc2="http://schemas.microsoft.com/office/powerpoint/2019/9/main/command">
                  <pc:docMk/>
                  <pc:sldMk cId="3361906782" sldId="2145707051"/>
                  <pc2:cmMk id="{649173B4-7F65-4C61-AD2C-525C0FDC3838}"/>
                  <pc2:cmRplyMk id="{9AC2EF33-E7E4-42BD-B486-915CCBC11E59}"/>
                </pc2:cmRplyMkLst>
              </pc226:cmRplyChg>
            </pc226:cmChg>
          </p:ext>
        </pc:extLst>
      </pc:sldChg>
      <pc:sldChg chg="ord modCm">
        <pc:chgData name="Salinas, Alfredo" userId="8eb031a1-f34f-4bd0-8b04-be67c643340a" providerId="ADAL" clId="{D6327771-1A1C-4B53-ACFB-DE858B855B93}" dt="2024-03-08T15:03:42.785" v="1796"/>
        <pc:sldMkLst>
          <pc:docMk/>
          <pc:sldMk cId="1016476975" sldId="2145707052"/>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3:42.785" v="1796"/>
              <pc2:cmMkLst xmlns:pc2="http://schemas.microsoft.com/office/powerpoint/2019/9/main/command">
                <pc:docMk/>
                <pc:sldMk cId="1016476975" sldId="2145707052"/>
                <pc2:cmMk id="{39054A18-3D4F-461E-B4CC-BC06AE662DC9}"/>
              </pc2:cmMkLst>
              <pc226:cmRplyChg chg="add">
                <pc226:chgData name="Salinas, Alfredo" userId="8eb031a1-f34f-4bd0-8b04-be67c643340a" providerId="ADAL" clId="{D6327771-1A1C-4B53-ACFB-DE858B855B93}" dt="2024-03-08T15:03:40.113" v="1795"/>
                <pc2:cmRplyMkLst xmlns:pc2="http://schemas.microsoft.com/office/powerpoint/2019/9/main/command">
                  <pc:docMk/>
                  <pc:sldMk cId="1016476975" sldId="2145707052"/>
                  <pc2:cmMk id="{39054A18-3D4F-461E-B4CC-BC06AE662DC9}"/>
                  <pc2:cmRplyMk id="{08E69D5A-0A5E-409D-9E32-59839D3BA3D7}"/>
                </pc2:cmRplyMkLst>
              </pc226:cmRplyChg>
            </pc226:cmChg>
            <pc226:cmChg xmlns:pc226="http://schemas.microsoft.com/office/powerpoint/2022/06/main/command" chg="mod">
              <pc226:chgData name="Salinas, Alfredo" userId="8eb031a1-f34f-4bd0-8b04-be67c643340a" providerId="ADAL" clId="{D6327771-1A1C-4B53-ACFB-DE858B855B93}" dt="2024-03-05T14:38:48.895" v="1356"/>
              <pc2:cmMkLst xmlns:pc2="http://schemas.microsoft.com/office/powerpoint/2019/9/main/command">
                <pc:docMk/>
                <pc:sldMk cId="1016476975" sldId="2145707052"/>
                <pc2:cmMk id="{5F627797-D177-442F-A9BD-E447B727BE90}"/>
              </pc2:cmMkLst>
            </pc226:cmChg>
          </p:ext>
        </pc:extLst>
      </pc:sldChg>
      <pc:sldChg chg="ord modCm">
        <pc:chgData name="Salinas, Alfredo" userId="8eb031a1-f34f-4bd0-8b04-be67c643340a" providerId="ADAL" clId="{D6327771-1A1C-4B53-ACFB-DE858B855B93}" dt="2024-03-08T15:03:54.382" v="1798"/>
        <pc:sldMkLst>
          <pc:docMk/>
          <pc:sldMk cId="3837132845" sldId="2145707053"/>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3:54.382" v="1798"/>
              <pc2:cmMkLst xmlns:pc2="http://schemas.microsoft.com/office/powerpoint/2019/9/main/command">
                <pc:docMk/>
                <pc:sldMk cId="3837132845" sldId="2145707053"/>
                <pc2:cmMk id="{8DF1ED2B-9580-4A49-A23C-884217FFB132}"/>
              </pc2:cmMkLst>
              <pc226:cmRplyChg chg="add">
                <pc226:chgData name="Salinas, Alfredo" userId="8eb031a1-f34f-4bd0-8b04-be67c643340a" providerId="ADAL" clId="{D6327771-1A1C-4B53-ACFB-DE858B855B93}" dt="2024-03-08T15:03:54.382" v="1798"/>
                <pc2:cmRplyMkLst xmlns:pc2="http://schemas.microsoft.com/office/powerpoint/2019/9/main/command">
                  <pc:docMk/>
                  <pc:sldMk cId="3837132845" sldId="2145707053"/>
                  <pc2:cmMk id="{8DF1ED2B-9580-4A49-A23C-884217FFB132}"/>
                  <pc2:cmRplyMk id="{12CC4C6A-1B35-49DC-8191-DD9EB077AC66}"/>
                </pc2:cmRplyMkLst>
              </pc226:cmRplyChg>
            </pc226:cmChg>
            <pc226:cmChg xmlns:pc226="http://schemas.microsoft.com/office/powerpoint/2022/06/main/command" chg="mod">
              <pc226:chgData name="Salinas, Alfredo" userId="8eb031a1-f34f-4bd0-8b04-be67c643340a" providerId="ADAL" clId="{D6327771-1A1C-4B53-ACFB-DE858B855B93}" dt="2024-03-05T14:38:51.368" v="1357"/>
              <pc2:cmMkLst xmlns:pc2="http://schemas.microsoft.com/office/powerpoint/2019/9/main/command">
                <pc:docMk/>
                <pc:sldMk cId="3837132845" sldId="2145707053"/>
                <pc2:cmMk id="{9AC22C6C-D27E-472F-BB13-486CC5F365BE}"/>
              </pc2:cmMkLst>
            </pc226:cmChg>
          </p:ext>
        </pc:extLst>
      </pc:sldChg>
      <pc:sldChg chg="ord modCm">
        <pc:chgData name="Salinas, Alfredo" userId="8eb031a1-f34f-4bd0-8b04-be67c643340a" providerId="ADAL" clId="{D6327771-1A1C-4B53-ACFB-DE858B855B93}" dt="2024-03-08T15:04:09.935" v="1801"/>
        <pc:sldMkLst>
          <pc:docMk/>
          <pc:sldMk cId="1974507827" sldId="2145707054"/>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4:09.935" v="1801"/>
              <pc2:cmMkLst xmlns:pc2="http://schemas.microsoft.com/office/powerpoint/2019/9/main/command">
                <pc:docMk/>
                <pc:sldMk cId="1974507827" sldId="2145707054"/>
                <pc2:cmMk id="{62A22907-9EB4-4646-BBE6-7B3500D832FA}"/>
              </pc2:cmMkLst>
              <pc226:cmRplyChg chg="add">
                <pc226:chgData name="Salinas, Alfredo" userId="8eb031a1-f34f-4bd0-8b04-be67c643340a" providerId="ADAL" clId="{D6327771-1A1C-4B53-ACFB-DE858B855B93}" dt="2024-03-08T15:04:06.988" v="1800"/>
                <pc2:cmRplyMkLst xmlns:pc2="http://schemas.microsoft.com/office/powerpoint/2019/9/main/command">
                  <pc:docMk/>
                  <pc:sldMk cId="1974507827" sldId="2145707054"/>
                  <pc2:cmMk id="{62A22907-9EB4-4646-BBE6-7B3500D832FA}"/>
                  <pc2:cmRplyMk id="{B306D764-235A-48C9-9269-B6B05C314AA7}"/>
                </pc2:cmRplyMkLst>
              </pc226:cmRplyChg>
            </pc226:cmChg>
            <pc226:cmChg xmlns:pc226="http://schemas.microsoft.com/office/powerpoint/2022/06/main/command" chg="mod">
              <pc226:chgData name="Salinas, Alfredo" userId="8eb031a1-f34f-4bd0-8b04-be67c643340a" providerId="ADAL" clId="{D6327771-1A1C-4B53-ACFB-DE858B855B93}" dt="2024-03-05T14:38:53.732" v="1358"/>
              <pc2:cmMkLst xmlns:pc2="http://schemas.microsoft.com/office/powerpoint/2019/9/main/command">
                <pc:docMk/>
                <pc:sldMk cId="1974507827" sldId="2145707054"/>
                <pc2:cmMk id="{2F14ED56-7DFC-4E53-8D0B-3F204FEBA194}"/>
              </pc2:cmMkLst>
            </pc226:cmChg>
          </p:ext>
        </pc:extLst>
      </pc:sldChg>
      <pc:sldChg chg="ord modCm">
        <pc:chgData name="Salinas, Alfredo" userId="8eb031a1-f34f-4bd0-8b04-be67c643340a" providerId="ADAL" clId="{D6327771-1A1C-4B53-ACFB-DE858B855B93}" dt="2024-03-08T15:04:23.270" v="1804"/>
        <pc:sldMkLst>
          <pc:docMk/>
          <pc:sldMk cId="205981809" sldId="2145707055"/>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8T15:04:23.270" v="1804"/>
              <pc2:cmMkLst xmlns:pc2="http://schemas.microsoft.com/office/powerpoint/2019/9/main/command">
                <pc:docMk/>
                <pc:sldMk cId="205981809" sldId="2145707055"/>
                <pc2:cmMk id="{8BE16C15-5739-4B2D-9149-4DD1555DC89A}"/>
              </pc2:cmMkLst>
              <pc226:cmRplyChg chg="add">
                <pc226:chgData name="Salinas, Alfredo" userId="8eb031a1-f34f-4bd0-8b04-be67c643340a" providerId="ADAL" clId="{D6327771-1A1C-4B53-ACFB-DE858B855B93}" dt="2024-03-08T15:04:19.673" v="1803"/>
                <pc2:cmRplyMkLst xmlns:pc2="http://schemas.microsoft.com/office/powerpoint/2019/9/main/command">
                  <pc:docMk/>
                  <pc:sldMk cId="205981809" sldId="2145707055"/>
                  <pc2:cmMk id="{8BE16C15-5739-4B2D-9149-4DD1555DC89A}"/>
                  <pc2:cmRplyMk id="{262DE5A9-8FB8-4DD2-882E-AED0C8EFCBED}"/>
                </pc2:cmRplyMkLst>
              </pc226:cmRplyChg>
            </pc226:cmChg>
            <pc226:cmChg xmlns:pc226="http://schemas.microsoft.com/office/powerpoint/2022/06/main/command" chg="mod">
              <pc226:chgData name="Salinas, Alfredo" userId="8eb031a1-f34f-4bd0-8b04-be67c643340a" providerId="ADAL" clId="{D6327771-1A1C-4B53-ACFB-DE858B855B93}" dt="2024-03-05T14:38:56.140" v="1359"/>
              <pc2:cmMkLst xmlns:pc2="http://schemas.microsoft.com/office/powerpoint/2019/9/main/command">
                <pc:docMk/>
                <pc:sldMk cId="205981809" sldId="2145707055"/>
                <pc2:cmMk id="{12C26941-4C84-486F-AB6C-06458A29FCE5}"/>
              </pc2:cmMkLst>
            </pc226:cmChg>
          </p:ext>
        </pc:extLst>
      </pc:sldChg>
      <pc:sldChg chg="ord modCm">
        <pc:chgData name="Salinas, Alfredo" userId="8eb031a1-f34f-4bd0-8b04-be67c643340a" providerId="ADAL" clId="{D6327771-1A1C-4B53-ACFB-DE858B855B93}" dt="2024-03-07T14:55:28.644" v="1782"/>
        <pc:sldMkLst>
          <pc:docMk/>
          <pc:sldMk cId="1776771246" sldId="2145707056"/>
        </pc:sldMkLst>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7T14:55:28.644" v="1782"/>
              <pc2:cmMkLst xmlns:pc2="http://schemas.microsoft.com/office/powerpoint/2019/9/main/command">
                <pc:docMk/>
                <pc:sldMk cId="1776771246" sldId="2145707056"/>
                <pc2:cmMk id="{6D6DE15B-1E33-4022-A624-97FEB508EE86}"/>
              </pc2:cmMkLst>
              <pc226:cmRplyChg chg="add">
                <pc226:chgData name="Salinas, Alfredo" userId="8eb031a1-f34f-4bd0-8b04-be67c643340a" providerId="ADAL" clId="{D6327771-1A1C-4B53-ACFB-DE858B855B93}" dt="2024-03-06T23:11:22.282" v="1730"/>
                <pc2:cmRplyMkLst xmlns:pc2="http://schemas.microsoft.com/office/powerpoint/2019/9/main/command">
                  <pc:docMk/>
                  <pc:sldMk cId="1776771246" sldId="2145707056"/>
                  <pc2:cmMk id="{6D6DE15B-1E33-4022-A624-97FEB508EE86}"/>
                  <pc2:cmRplyMk id="{F83E9428-9287-4DA8-846F-CA7B757A8561}"/>
                </pc2:cmRplyMkLst>
              </pc226:cmRplyChg>
            </pc226:cmChg>
            <pc226:cmChg xmlns:pc226="http://schemas.microsoft.com/office/powerpoint/2022/06/main/command" chg="mod">
              <pc226:chgData name="Salinas, Alfredo" userId="8eb031a1-f34f-4bd0-8b04-be67c643340a" providerId="ADAL" clId="{D6327771-1A1C-4B53-ACFB-DE858B855B93}" dt="2024-03-05T14:38:59.172" v="1360"/>
              <pc2:cmMkLst xmlns:pc2="http://schemas.microsoft.com/office/powerpoint/2019/9/main/command">
                <pc:docMk/>
                <pc:sldMk cId="1776771246" sldId="2145707056"/>
                <pc2:cmMk id="{1CA296E1-E2DF-4913-89BE-FEF1DAB83943}"/>
              </pc2:cmMkLst>
            </pc226:cmChg>
          </p:ext>
        </pc:extLst>
      </pc:sldChg>
      <pc:sldChg chg="ord">
        <pc:chgData name="Salinas, Alfredo" userId="8eb031a1-f34f-4bd0-8b04-be67c643340a" providerId="ADAL" clId="{D6327771-1A1C-4B53-ACFB-DE858B855B93}" dt="2024-03-05T04:53:06.181" v="705"/>
        <pc:sldMkLst>
          <pc:docMk/>
          <pc:sldMk cId="1757416027" sldId="2145707057"/>
        </pc:sldMkLst>
      </pc:sldChg>
      <pc:sldChg chg="modSp mod addCm delCm modCm">
        <pc:chgData name="Salinas, Alfredo" userId="8eb031a1-f34f-4bd0-8b04-be67c643340a" providerId="ADAL" clId="{D6327771-1A1C-4B53-ACFB-DE858B855B93}" dt="2024-03-13T15:57:08.423" v="3724"/>
        <pc:sldMkLst>
          <pc:docMk/>
          <pc:sldMk cId="1706138011" sldId="2145707058"/>
        </pc:sldMkLst>
        <pc:spChg chg="ord">
          <ac:chgData name="Salinas, Alfredo" userId="8eb031a1-f34f-4bd0-8b04-be67c643340a" providerId="ADAL" clId="{D6327771-1A1C-4B53-ACFB-DE858B855B93}" dt="2024-03-13T15:57:08.423" v="3724"/>
          <ac:spMkLst>
            <pc:docMk/>
            <pc:sldMk cId="1706138011" sldId="2145707058"/>
            <ac:spMk id="2" creationId="{AFC562E3-B33B-FF3B-4B35-7246F2DA2C12}"/>
          </ac:spMkLst>
        </pc:spChg>
        <pc:spChg chg="mod">
          <ac:chgData name="Salinas, Alfredo" userId="8eb031a1-f34f-4bd0-8b04-be67c643340a" providerId="ADAL" clId="{D6327771-1A1C-4B53-ACFB-DE858B855B93}" dt="2024-03-06T16:10:54.506" v="1659" actId="20577"/>
          <ac:spMkLst>
            <pc:docMk/>
            <pc:sldMk cId="1706138011" sldId="2145707058"/>
            <ac:spMk id="3" creationId="{06942845-BD5A-42C5-A5C4-13339DD507AB}"/>
          </ac:spMkLst>
        </pc:spChg>
        <pc:spChg chg="mod">
          <ac:chgData name="Salinas, Alfredo" userId="8eb031a1-f34f-4bd0-8b04-be67c643340a" providerId="ADAL" clId="{D6327771-1A1C-4B53-ACFB-DE858B855B93}" dt="2024-03-06T16:14:41.660" v="1689" actId="113"/>
          <ac:spMkLst>
            <pc:docMk/>
            <pc:sldMk cId="1706138011" sldId="2145707058"/>
            <ac:spMk id="4" creationId="{27D10A9C-2875-3F85-9314-A7638246758F}"/>
          </ac:spMkLst>
        </pc:spChg>
        <pc:picChg chg="mod">
          <ac:chgData name="Salinas, Alfredo" userId="8eb031a1-f34f-4bd0-8b04-be67c643340a" providerId="ADAL" clId="{D6327771-1A1C-4B53-ACFB-DE858B855B93}" dt="2024-03-13T15:56:15.417" v="3473" actId="962"/>
          <ac:picMkLst>
            <pc:docMk/>
            <pc:sldMk cId="1706138011" sldId="2145707058"/>
            <ac:picMk id="7" creationId="{744A128C-FF8A-63A3-AF52-9D0B3EF7A30A}"/>
          </ac:picMkLst>
        </pc:picChg>
        <pc:picChg chg="mod">
          <ac:chgData name="Salinas, Alfredo" userId="8eb031a1-f34f-4bd0-8b04-be67c643340a" providerId="ADAL" clId="{D6327771-1A1C-4B53-ACFB-DE858B855B93}" dt="2024-03-13T15:56:46.275" v="3723" actId="962"/>
          <ac:picMkLst>
            <pc:docMk/>
            <pc:sldMk cId="1706138011" sldId="2145707058"/>
            <ac:picMk id="9" creationId="{F5495CFD-A14C-9A7A-DA9C-A0A84D8EF333}"/>
          </ac:picMkLst>
        </pc:picChg>
        <pc:extLst>
          <p:ext xmlns:p="http://schemas.openxmlformats.org/presentationml/2006/main" uri="{D6D511B9-2390-475A-947B-AFAB55BFBCF1}">
            <pc226:cmChg xmlns:pc226="http://schemas.microsoft.com/office/powerpoint/2022/06/main/command" chg="">
              <pc226:chgData name="Salinas, Alfredo" userId="8eb031a1-f34f-4bd0-8b04-be67c643340a" providerId="ADAL" clId="{D6327771-1A1C-4B53-ACFB-DE858B855B93}" dt="2024-03-06T18:22:07.783" v="1695"/>
              <pc2:cmMkLst xmlns:pc2="http://schemas.microsoft.com/office/powerpoint/2019/9/main/command">
                <pc:docMk/>
                <pc:sldMk cId="1706138011" sldId="2145707058"/>
                <pc2:cmMk id="{8C86E458-B9F1-4A2D-AE55-12821A266B2C}"/>
              </pc2:cmMkLst>
              <pc226:cmRplyChg chg="add">
                <pc226:chgData name="Salinas, Alfredo" userId="8eb031a1-f34f-4bd0-8b04-be67c643340a" providerId="ADAL" clId="{D6327771-1A1C-4B53-ACFB-DE858B855B93}" dt="2024-03-06T16:13:04.018" v="1660"/>
                <pc2:cmRplyMkLst xmlns:pc2="http://schemas.microsoft.com/office/powerpoint/2019/9/main/command">
                  <pc:docMk/>
                  <pc:sldMk cId="1706138011" sldId="2145707058"/>
                  <pc2:cmMk id="{8C86E458-B9F1-4A2D-AE55-12821A266B2C}"/>
                  <pc2:cmRplyMk id="{72E8AE0B-43C4-41D3-AFD8-6700F044F895}"/>
                </pc2:cmRplyMkLst>
              </pc226:cmRplyChg>
              <pc226:cmRplyChg chg="add">
                <pc226:chgData name="Salinas, Alfredo" userId="8eb031a1-f34f-4bd0-8b04-be67c643340a" providerId="ADAL" clId="{D6327771-1A1C-4B53-ACFB-DE858B855B93}" dt="2024-03-06T18:22:07.783" v="1695"/>
                <pc2:cmRplyMkLst xmlns:pc2="http://schemas.microsoft.com/office/powerpoint/2019/9/main/command">
                  <pc:docMk/>
                  <pc:sldMk cId="1706138011" sldId="2145707058"/>
                  <pc2:cmMk id="{8C86E458-B9F1-4A2D-AE55-12821A266B2C}"/>
                  <pc2:cmRplyMk id="{C8C64237-5EAF-4677-85B4-D03047652DAC}"/>
                </pc2:cmRplyMkLst>
              </pc226:cmRplyChg>
              <pc226:cmRplyChg chg="add">
                <pc226:chgData name="Salinas, Alfredo" userId="8eb031a1-f34f-4bd0-8b04-be67c643340a" providerId="ADAL" clId="{D6327771-1A1C-4B53-ACFB-DE858B855B93}" dt="2024-03-05T15:36:18.044" v="1433"/>
                <pc2:cmRplyMkLst xmlns:pc2="http://schemas.microsoft.com/office/powerpoint/2019/9/main/command">
                  <pc:docMk/>
                  <pc:sldMk cId="1706138011" sldId="2145707058"/>
                  <pc2:cmMk id="{8C86E458-B9F1-4A2D-AE55-12821A266B2C}"/>
                  <pc2:cmRplyMk id="{D61AF59C-208D-487C-8035-4B2ACFF8A983}"/>
                </pc2:cmRplyMkLst>
              </pc226:cmRplyChg>
            </pc226:cmChg>
            <pc226:cmChg xmlns:pc226="http://schemas.microsoft.com/office/powerpoint/2022/06/main/command" chg="add del">
              <pc226:chgData name="Salinas, Alfredo" userId="8eb031a1-f34f-4bd0-8b04-be67c643340a" providerId="ADAL" clId="{D6327771-1A1C-4B53-ACFB-DE858B855B93}" dt="2024-03-06T16:16:09.147" v="1690"/>
              <pc2:cmMkLst xmlns:pc2="http://schemas.microsoft.com/office/powerpoint/2019/9/main/command">
                <pc:docMk/>
                <pc:sldMk cId="1706138011" sldId="2145707058"/>
                <pc2:cmMk id="{3B3F46DA-0CA6-4169-B41E-C9673E5A06D3}"/>
              </pc2:cmMkLst>
            </pc226:cmChg>
          </p:ext>
        </pc:extLst>
      </pc:sldChg>
      <pc:sldChg chg="addSp delSp modSp mod addCm modNotesTx">
        <pc:chgData name="Salinas, Alfredo" userId="8eb031a1-f34f-4bd0-8b04-be67c643340a" providerId="ADAL" clId="{D6327771-1A1C-4B53-ACFB-DE858B855B93}" dt="2024-03-05T05:11:18.255" v="1188"/>
        <pc:sldMkLst>
          <pc:docMk/>
          <pc:sldMk cId="983751526" sldId="2145707059"/>
        </pc:sldMkLst>
        <pc:spChg chg="add del mod">
          <ac:chgData name="Salinas, Alfredo" userId="8eb031a1-f34f-4bd0-8b04-be67c643340a" providerId="ADAL" clId="{D6327771-1A1C-4B53-ACFB-DE858B855B93}" dt="2024-03-05T05:11:18.255" v="1188"/>
          <ac:spMkLst>
            <pc:docMk/>
            <pc:sldMk cId="983751526" sldId="2145707059"/>
            <ac:spMk id="2" creationId="{BAB34789-6452-C6E9-1C53-E3D6735D56D1}"/>
          </ac:spMkLst>
        </pc:spChg>
        <pc:spChg chg="mod">
          <ac:chgData name="Salinas, Alfredo" userId="8eb031a1-f34f-4bd0-8b04-be67c643340a" providerId="ADAL" clId="{D6327771-1A1C-4B53-ACFB-DE858B855B93}" dt="2024-03-05T05:07:44.381" v="1142"/>
          <ac:spMkLst>
            <pc:docMk/>
            <pc:sldMk cId="983751526" sldId="2145707059"/>
            <ac:spMk id="3" creationId="{06942845-BD5A-42C5-A5C4-13339DD507AB}"/>
          </ac:spMkLst>
        </pc:spChg>
        <pc:extLst>
          <p:ext xmlns:p="http://schemas.openxmlformats.org/presentationml/2006/main" uri="{D6D511B9-2390-475A-947B-AFAB55BFBCF1}">
            <pc226:cmChg xmlns:pc226="http://schemas.microsoft.com/office/powerpoint/2022/06/main/command" chg="add">
              <pc226:chgData name="Salinas, Alfredo" userId="8eb031a1-f34f-4bd0-8b04-be67c643340a" providerId="ADAL" clId="{D6327771-1A1C-4B53-ACFB-DE858B855B93}" dt="2024-03-05T05:08:40.655" v="1144"/>
              <pc2:cmMkLst xmlns:pc2="http://schemas.microsoft.com/office/powerpoint/2019/9/main/command">
                <pc:docMk/>
                <pc:sldMk cId="983751526" sldId="2145707059"/>
                <pc2:cmMk id="{F8A178D3-7361-4CAD-AFC4-E4D5716C4ED9}"/>
              </pc2:cmMkLst>
            </pc226:cmChg>
          </p:ext>
        </pc:extLst>
      </pc:sldChg>
      <pc:sldChg chg="addSp modSp del mod">
        <pc:chgData name="Salinas, Alfredo" userId="8eb031a1-f34f-4bd0-8b04-be67c643340a" providerId="ADAL" clId="{D6327771-1A1C-4B53-ACFB-DE858B855B93}" dt="2024-03-12T20:54:55.110" v="1845" actId="2696"/>
        <pc:sldMkLst>
          <pc:docMk/>
          <pc:sldMk cId="189655632" sldId="2145707060"/>
        </pc:sldMkLst>
        <pc:spChg chg="add mod">
          <ac:chgData name="Salinas, Alfredo" userId="8eb031a1-f34f-4bd0-8b04-be67c643340a" providerId="ADAL" clId="{D6327771-1A1C-4B53-ACFB-DE858B855B93}" dt="2024-03-05T05:11:00.045" v="1186" actId="1036"/>
          <ac:spMkLst>
            <pc:docMk/>
            <pc:sldMk cId="189655632" sldId="2145707060"/>
            <ac:spMk id="2" creationId="{62E0F269-7BC5-24F2-5438-C47395211312}"/>
          </ac:spMkLst>
        </pc:spChg>
        <pc:spChg chg="mod">
          <ac:chgData name="Salinas, Alfredo" userId="8eb031a1-f34f-4bd0-8b04-be67c643340a" providerId="ADAL" clId="{D6327771-1A1C-4B53-ACFB-DE858B855B93}" dt="2024-03-05T05:11:22.492" v="1189"/>
          <ac:spMkLst>
            <pc:docMk/>
            <pc:sldMk cId="189655632" sldId="2145707060"/>
            <ac:spMk id="3" creationId="{06942845-BD5A-42C5-A5C4-13339DD507AB}"/>
          </ac:spMkLst>
        </pc:spChg>
        <pc:spChg chg="mod">
          <ac:chgData name="Salinas, Alfredo" userId="8eb031a1-f34f-4bd0-8b04-be67c643340a" providerId="ADAL" clId="{D6327771-1A1C-4B53-ACFB-DE858B855B93}" dt="2024-03-05T05:11:50.517" v="1210" actId="113"/>
          <ac:spMkLst>
            <pc:docMk/>
            <pc:sldMk cId="189655632" sldId="2145707060"/>
            <ac:spMk id="4" creationId="{98B20CD2-3DE3-F699-8B16-AD3E4146984C}"/>
          </ac:spMkLst>
        </pc:spChg>
      </pc:sldChg>
      <pc:sldChg chg="modSp mod">
        <pc:chgData name="Salinas, Alfredo" userId="8eb031a1-f34f-4bd0-8b04-be67c643340a" providerId="ADAL" clId="{D6327771-1A1C-4B53-ACFB-DE858B855B93}" dt="2024-03-05T05:11:46.347" v="1209"/>
        <pc:sldMkLst>
          <pc:docMk/>
          <pc:sldMk cId="759700112" sldId="2145707061"/>
        </pc:sldMkLst>
        <pc:spChg chg="mod">
          <ac:chgData name="Salinas, Alfredo" userId="8eb031a1-f34f-4bd0-8b04-be67c643340a" providerId="ADAL" clId="{D6327771-1A1C-4B53-ACFB-DE858B855B93}" dt="2024-03-05T05:11:46.347" v="1209"/>
          <ac:spMkLst>
            <pc:docMk/>
            <pc:sldMk cId="759700112" sldId="2145707061"/>
            <ac:spMk id="3" creationId="{06942845-BD5A-42C5-A5C4-13339DD507AB}"/>
          </ac:spMkLst>
        </pc:spChg>
        <pc:spChg chg="mod">
          <ac:chgData name="Salinas, Alfredo" userId="8eb031a1-f34f-4bd0-8b04-be67c643340a" providerId="ADAL" clId="{D6327771-1A1C-4B53-ACFB-DE858B855B93}" dt="2024-03-05T05:11:43.471" v="1208" actId="15"/>
          <ac:spMkLst>
            <pc:docMk/>
            <pc:sldMk cId="759700112" sldId="2145707061"/>
            <ac:spMk id="4" creationId="{F5E864D9-523E-5124-E3F3-B00997F73C58}"/>
          </ac:spMkLst>
        </pc:spChg>
      </pc:sldChg>
      <pc:sldChg chg="modSp mod modCm">
        <pc:chgData name="Salinas, Alfredo" userId="8eb031a1-f34f-4bd0-8b04-be67c643340a" providerId="ADAL" clId="{D6327771-1A1C-4B53-ACFB-DE858B855B93}" dt="2024-03-06T23:31:10.687" v="1778"/>
        <pc:sldMkLst>
          <pc:docMk/>
          <pc:sldMk cId="2476851191" sldId="2145707062"/>
        </pc:sldMkLst>
        <pc:spChg chg="mod">
          <ac:chgData name="Salinas, Alfredo" userId="8eb031a1-f34f-4bd0-8b04-be67c643340a" providerId="ADAL" clId="{D6327771-1A1C-4B53-ACFB-DE858B855B93}" dt="2024-03-06T15:43:44.893" v="1618" actId="403"/>
          <ac:spMkLst>
            <pc:docMk/>
            <pc:sldMk cId="2476851191" sldId="2145707062"/>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6T23:31:10.687" v="1778"/>
              <pc2:cmMkLst xmlns:pc2="http://schemas.microsoft.com/office/powerpoint/2019/9/main/command">
                <pc:docMk/>
                <pc:sldMk cId="2476851191" sldId="2145707062"/>
                <pc2:cmMk id="{70ED7051-32EC-4FFF-8F73-563FA500BDCB}"/>
              </pc2:cmMkLst>
              <pc226:cmRplyChg chg="add mod">
                <pc226:chgData name="Salinas, Alfredo" userId="8eb031a1-f34f-4bd0-8b04-be67c643340a" providerId="ADAL" clId="{D6327771-1A1C-4B53-ACFB-DE858B855B93}" dt="2024-03-06T23:31:06.826" v="1777"/>
                <pc2:cmRplyMkLst xmlns:pc2="http://schemas.microsoft.com/office/powerpoint/2019/9/main/command">
                  <pc:docMk/>
                  <pc:sldMk cId="2476851191" sldId="2145707062"/>
                  <pc2:cmMk id="{70ED7051-32EC-4FFF-8F73-563FA500BDCB}"/>
                  <pc2:cmRplyMk id="{DDA0E28E-E82F-472B-8FAF-4C865DE9FCFF}"/>
                </pc2:cmRplyMkLst>
              </pc226:cmRplyChg>
            </pc226:cmChg>
          </p:ext>
        </pc:extLst>
      </pc:sldChg>
      <pc:sldChg chg="modSp mod modCm">
        <pc:chgData name="Salinas, Alfredo" userId="8eb031a1-f34f-4bd0-8b04-be67c643340a" providerId="ADAL" clId="{D6327771-1A1C-4B53-ACFB-DE858B855B93}" dt="2024-03-05T14:40:21.359" v="1373"/>
        <pc:sldMkLst>
          <pc:docMk/>
          <pc:sldMk cId="1836278410" sldId="2145707063"/>
        </pc:sldMkLst>
        <pc:spChg chg="mod">
          <ac:chgData name="Salinas, Alfredo" userId="8eb031a1-f34f-4bd0-8b04-be67c643340a" providerId="ADAL" clId="{D6327771-1A1C-4B53-ACFB-DE858B855B93}" dt="2024-03-05T05:12:43.085" v="1264" actId="15"/>
          <ac:spMkLst>
            <pc:docMk/>
            <pc:sldMk cId="1836278410" sldId="2145707063"/>
            <ac:spMk id="2" creationId="{BCACBEB1-B82A-D8C4-DF37-15B20D10245B}"/>
          </ac:spMkLst>
        </pc:spChg>
        <pc:spChg chg="mod">
          <ac:chgData name="Salinas, Alfredo" userId="8eb031a1-f34f-4bd0-8b04-be67c643340a" providerId="ADAL" clId="{D6327771-1A1C-4B53-ACFB-DE858B855B93}" dt="2024-03-05T05:12:33.179" v="1239"/>
          <ac:spMkLst>
            <pc:docMk/>
            <pc:sldMk cId="1836278410" sldId="2145707063"/>
            <ac:spMk id="3" creationId="{06942845-BD5A-42C5-A5C4-13339DD507AB}"/>
          </ac:spMkLst>
        </pc:spChg>
        <pc:picChg chg="mod">
          <ac:chgData name="Salinas, Alfredo" userId="8eb031a1-f34f-4bd0-8b04-be67c643340a" providerId="ADAL" clId="{D6327771-1A1C-4B53-ACFB-DE858B855B93}" dt="2024-03-05T05:12:45.382" v="1265" actId="1076"/>
          <ac:picMkLst>
            <pc:docMk/>
            <pc:sldMk cId="1836278410" sldId="2145707063"/>
            <ac:picMk id="5" creationId="{9AF8E15D-FDAF-903D-49EC-646662DE16FF}"/>
          </ac:picMkLst>
        </pc:pic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40:21.359" v="1373"/>
              <pc2:cmMkLst xmlns:pc2="http://schemas.microsoft.com/office/powerpoint/2019/9/main/command">
                <pc:docMk/>
                <pc:sldMk cId="1836278410" sldId="2145707063"/>
                <pc2:cmMk id="{94573E04-D09E-435D-BB57-F4CCA7544CDB}"/>
              </pc2:cmMkLst>
            </pc226:cmChg>
          </p:ext>
        </pc:extLst>
      </pc:sldChg>
      <pc:sldChg chg="modSp mod modCm">
        <pc:chgData name="Salinas, Alfredo" userId="8eb031a1-f34f-4bd0-8b04-be67c643340a" providerId="ADAL" clId="{D6327771-1A1C-4B53-ACFB-DE858B855B93}" dt="2024-03-05T14:40:02.255" v="1371"/>
        <pc:sldMkLst>
          <pc:docMk/>
          <pc:sldMk cId="2412375239" sldId="2145707065"/>
        </pc:sldMkLst>
        <pc:spChg chg="mod">
          <ac:chgData name="Salinas, Alfredo" userId="8eb031a1-f34f-4bd0-8b04-be67c643340a" providerId="ADAL" clId="{D6327771-1A1C-4B53-ACFB-DE858B855B93}" dt="2024-03-05T05:06:51.190" v="1104" actId="20577"/>
          <ac:spMkLst>
            <pc:docMk/>
            <pc:sldMk cId="2412375239" sldId="2145707065"/>
            <ac:spMk id="3" creationId="{06942845-BD5A-42C5-A5C4-13339DD507AB}"/>
          </ac:spMkLst>
        </pc:spChg>
        <pc:spChg chg="mod">
          <ac:chgData name="Salinas, Alfredo" userId="8eb031a1-f34f-4bd0-8b04-be67c643340a" providerId="ADAL" clId="{D6327771-1A1C-4B53-ACFB-DE858B855B93}" dt="2024-03-05T14:39:59.127" v="1370" actId="20577"/>
          <ac:spMkLst>
            <pc:docMk/>
            <pc:sldMk cId="2412375239" sldId="2145707065"/>
            <ac:spMk id="4" creationId="{27D10A9C-2875-3F85-9314-A7638246758F}"/>
          </ac:spMkLst>
        </pc:spChg>
        <pc:extLst>
          <p:ext xmlns:p="http://schemas.openxmlformats.org/presentationml/2006/main" uri="{D6D511B9-2390-475A-947B-AFAB55BFBCF1}">
            <pc226:cmChg xmlns:pc226="http://schemas.microsoft.com/office/powerpoint/2022/06/main/command" chg="mod">
              <pc226:chgData name="Salinas, Alfredo" userId="8eb031a1-f34f-4bd0-8b04-be67c643340a" providerId="ADAL" clId="{D6327771-1A1C-4B53-ACFB-DE858B855B93}" dt="2024-03-05T14:40:02.255" v="1371"/>
              <pc2:cmMkLst xmlns:pc2="http://schemas.microsoft.com/office/powerpoint/2019/9/main/command">
                <pc:docMk/>
                <pc:sldMk cId="2412375239" sldId="2145707065"/>
                <pc2:cmMk id="{9F0AFE99-D032-472E-A64F-0CB1EF70F774}"/>
              </pc2:cmMkLst>
            </pc226:cmChg>
          </p:ext>
        </pc:extLst>
      </pc:sldChg>
      <pc:sldChg chg="modSp mod">
        <pc:chgData name="Salinas, Alfredo" userId="8eb031a1-f34f-4bd0-8b04-be67c643340a" providerId="ADAL" clId="{D6327771-1A1C-4B53-ACFB-DE858B855B93}" dt="2024-03-06T18:21:30.267" v="1694" actId="14100"/>
        <pc:sldMkLst>
          <pc:docMk/>
          <pc:sldMk cId="1767502187" sldId="2145707066"/>
        </pc:sldMkLst>
        <pc:spChg chg="mod">
          <ac:chgData name="Salinas, Alfredo" userId="8eb031a1-f34f-4bd0-8b04-be67c643340a" providerId="ADAL" clId="{D6327771-1A1C-4B53-ACFB-DE858B855B93}" dt="2024-03-06T16:14:31.684" v="1688" actId="20577"/>
          <ac:spMkLst>
            <pc:docMk/>
            <pc:sldMk cId="1767502187" sldId="2145707066"/>
            <ac:spMk id="3" creationId="{06942845-BD5A-42C5-A5C4-13339DD507AB}"/>
          </ac:spMkLst>
        </pc:spChg>
        <pc:spChg chg="mod">
          <ac:chgData name="Salinas, Alfredo" userId="8eb031a1-f34f-4bd0-8b04-be67c643340a" providerId="ADAL" clId="{D6327771-1A1C-4B53-ACFB-DE858B855B93}" dt="2024-03-06T18:21:30.267" v="1694" actId="14100"/>
          <ac:spMkLst>
            <pc:docMk/>
            <pc:sldMk cId="1767502187" sldId="2145707066"/>
            <ac:spMk id="4" creationId="{27D10A9C-2875-3F85-9314-A7638246758F}"/>
          </ac:spMkLst>
        </pc:spChg>
      </pc:sldChg>
      <pc:sldChg chg="modSp mod">
        <pc:chgData name="Salinas, Alfredo" userId="8eb031a1-f34f-4bd0-8b04-be67c643340a" providerId="ADAL" clId="{D6327771-1A1C-4B53-ACFB-DE858B855B93}" dt="2024-03-13T15:52:57.586" v="2487" actId="962"/>
        <pc:sldMkLst>
          <pc:docMk/>
          <pc:sldMk cId="2308992727" sldId="2145707068"/>
        </pc:sldMkLst>
        <pc:spChg chg="mod">
          <ac:chgData name="Salinas, Alfredo" userId="8eb031a1-f34f-4bd0-8b04-be67c643340a" providerId="ADAL" clId="{D6327771-1A1C-4B53-ACFB-DE858B855B93}" dt="2024-03-13T15:52:57.586" v="2487" actId="962"/>
          <ac:spMkLst>
            <pc:docMk/>
            <pc:sldMk cId="2308992727" sldId="2145707068"/>
            <ac:spMk id="2" creationId="{E79D42AB-B25D-8F51-FFBF-93F5A3D7E7B5}"/>
          </ac:spMkLst>
        </pc:spChg>
      </pc:sldChg>
      <pc:sldChg chg="new add del">
        <pc:chgData name="Salinas, Alfredo" userId="8eb031a1-f34f-4bd0-8b04-be67c643340a" providerId="ADAL" clId="{D6327771-1A1C-4B53-ACFB-DE858B855B93}" dt="2024-03-13T15:58:48.104" v="3730" actId="680"/>
        <pc:sldMkLst>
          <pc:docMk/>
          <pc:sldMk cId="3555912028" sldId="2145707070"/>
        </pc:sldMkLst>
      </pc:sldChg>
    </pc:docChg>
  </pc:docChgLst>
  <pc:docChgLst>
    <pc:chgData name="Ollervidez, Leticia" userId="S::leticia.ollervidez@tea.texas.gov::12ccd2a1-d554-4cac-b492-4e314c2b5f8f" providerId="AD" clId="Web-{2F78C5B5-9865-40BE-A4E8-996B2953C8AD}"/>
    <pc:docChg chg="mod">
      <pc:chgData name="Ollervidez, Leticia" userId="S::leticia.ollervidez@tea.texas.gov::12ccd2a1-d554-4cac-b492-4e314c2b5f8f" providerId="AD" clId="Web-{2F78C5B5-9865-40BE-A4E8-996B2953C8AD}" dt="2024-03-05T16:02:43.863" v="1"/>
      <pc:docMkLst>
        <pc:docMk/>
      </pc:docMkLst>
      <pc:sldChg chg="modCm">
        <pc:chgData name="Ollervidez, Leticia" userId="S::leticia.ollervidez@tea.texas.gov::12ccd2a1-d554-4cac-b492-4e314c2b5f8f" providerId="AD" clId="Web-{2F78C5B5-9865-40BE-A4E8-996B2953C8AD}" dt="2024-03-05T16:02:43.863" v="1"/>
        <pc:sldMkLst>
          <pc:docMk/>
          <pc:sldMk cId="620209824" sldId="1375"/>
        </pc:sldMkLst>
        <pc:extLst>
          <p:ext xmlns:p="http://schemas.openxmlformats.org/presentationml/2006/main" uri="{D6D511B9-2390-475A-947B-AFAB55BFBCF1}">
            <pc226:cmChg xmlns:pc226="http://schemas.microsoft.com/office/powerpoint/2022/06/main/command" chg="">
              <pc226:chgData name="Ollervidez, Leticia" userId="S::leticia.ollervidez@tea.texas.gov::12ccd2a1-d554-4cac-b492-4e314c2b5f8f" providerId="AD" clId="Web-{2F78C5B5-9865-40BE-A4E8-996B2953C8AD}" dt="2024-03-05T16:02:43.863" v="1"/>
              <pc2:cmMkLst xmlns:pc2="http://schemas.microsoft.com/office/powerpoint/2019/9/main/command">
                <pc:docMk/>
                <pc:sldMk cId="620209824" sldId="1375"/>
                <pc2:cmMk id="{84E8B637-D4E6-4594-BD6F-1691F9952DB5}"/>
              </pc2:cmMkLst>
              <pc226:cmRplyChg chg="add">
                <pc226:chgData name="Ollervidez, Leticia" userId="S::leticia.ollervidez@tea.texas.gov::12ccd2a1-d554-4cac-b492-4e314c2b5f8f" providerId="AD" clId="Web-{2F78C5B5-9865-40BE-A4E8-996B2953C8AD}" dt="2024-03-05T16:02:43.863" v="1"/>
                <pc2:cmRplyMkLst xmlns:pc2="http://schemas.microsoft.com/office/powerpoint/2019/9/main/command">
                  <pc:docMk/>
                  <pc:sldMk cId="620209824" sldId="1375"/>
                  <pc2:cmMk id="{84E8B637-D4E6-4594-BD6F-1691F9952DB5}"/>
                  <pc2:cmRplyMk id="{352F9D24-F30C-41D9-9856-CD60AE2BBB42}"/>
                </pc2:cmRplyMkLst>
              </pc226:cmRplyChg>
            </pc226:cmChg>
          </p:ext>
        </pc:extLst>
      </pc:sldChg>
    </pc:docChg>
  </pc:docChgLst>
  <pc:docChgLst>
    <pc:chgData name="Johnson, Scott" userId="bec97677-f0c6-4bfb-b610-83dc74061801" providerId="ADAL" clId="{D4EA1F41-AA9C-45FD-984E-10962A0304C4}"/>
    <pc:docChg chg="undo custSel modSld">
      <pc:chgData name="Johnson, Scott" userId="bec97677-f0c6-4bfb-b610-83dc74061801" providerId="ADAL" clId="{D4EA1F41-AA9C-45FD-984E-10962A0304C4}" dt="2024-03-06T21:40:57.105" v="51"/>
      <pc:docMkLst>
        <pc:docMk/>
      </pc:docMkLst>
      <pc:sldChg chg="modSp mod">
        <pc:chgData name="Johnson, Scott" userId="bec97677-f0c6-4bfb-b610-83dc74061801" providerId="ADAL" clId="{D4EA1F41-AA9C-45FD-984E-10962A0304C4}" dt="2024-03-06T21:17:44.437" v="2" actId="20577"/>
        <pc:sldMkLst>
          <pc:docMk/>
          <pc:sldMk cId="101772985" sldId="430"/>
        </pc:sldMkLst>
        <pc:spChg chg="mod">
          <ac:chgData name="Johnson, Scott" userId="bec97677-f0c6-4bfb-b610-83dc74061801" providerId="ADAL" clId="{D4EA1F41-AA9C-45FD-984E-10962A0304C4}" dt="2024-03-06T21:17:44.437" v="2" actId="20577"/>
          <ac:spMkLst>
            <pc:docMk/>
            <pc:sldMk cId="101772985" sldId="430"/>
            <ac:spMk id="4" creationId="{C22108A9-0AF5-B834-1A36-5CDAAAE473F0}"/>
          </ac:spMkLst>
        </pc:spChg>
      </pc:sldChg>
      <pc:sldChg chg="addCm modCm">
        <pc:chgData name="Johnson, Scott" userId="bec97677-f0c6-4bfb-b610-83dc74061801" providerId="ADAL" clId="{D4EA1F41-AA9C-45FD-984E-10962A0304C4}" dt="2024-03-06T21:33:03.383" v="44"/>
        <pc:sldMkLst>
          <pc:docMk/>
          <pc:sldMk cId="3372854681" sldId="134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3:03.383" v="44"/>
              <pc2:cmMkLst xmlns:pc2="http://schemas.microsoft.com/office/powerpoint/2019/9/main/command">
                <pc:docMk/>
                <pc:sldMk cId="3372854681" sldId="1345"/>
                <pc2:cmMk id="{8E07AC54-A03E-44F4-BEEC-FE76E5DB6022}"/>
              </pc2:cmMkLst>
              <pc226:cmRplyChg chg="add">
                <pc226:chgData name="Johnson, Scott" userId="bec97677-f0c6-4bfb-b610-83dc74061801" providerId="ADAL" clId="{D4EA1F41-AA9C-45FD-984E-10962A0304C4}" dt="2024-03-06T21:33:03.383" v="44"/>
                <pc2:cmRplyMkLst xmlns:pc2="http://schemas.microsoft.com/office/powerpoint/2019/9/main/command">
                  <pc:docMk/>
                  <pc:sldMk cId="3372854681" sldId="1345"/>
                  <pc2:cmMk id="{8E07AC54-A03E-44F4-BEEC-FE76E5DB6022}"/>
                  <pc2:cmRplyMk id="{0BE58347-8C69-46A7-9308-25EB29F457FD}"/>
                </pc2:cmRplyMkLst>
              </pc226:cmRplyChg>
            </pc226:cmChg>
          </p:ext>
        </pc:extLst>
      </pc:sldChg>
      <pc:sldChg chg="addCm">
        <pc:chgData name="Johnson, Scott" userId="bec97677-f0c6-4bfb-b610-83dc74061801" providerId="ADAL" clId="{D4EA1F41-AA9C-45FD-984E-10962A0304C4}" dt="2024-03-06T21:30:09.355" v="38"/>
        <pc:sldMkLst>
          <pc:docMk/>
          <pc:sldMk cId="1310346268" sldId="1346"/>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0:09.355" v="38"/>
              <pc2:cmMkLst xmlns:pc2="http://schemas.microsoft.com/office/powerpoint/2019/9/main/command">
                <pc:docMk/>
                <pc:sldMk cId="1310346268" sldId="1346"/>
                <pc2:cmMk id="{25A1D96A-F3C0-4F63-8CA6-ECD8002D1941}"/>
              </pc2:cmMkLst>
            </pc226:cmChg>
          </p:ext>
        </pc:extLst>
      </pc:sldChg>
      <pc:sldChg chg="addCm">
        <pc:chgData name="Johnson, Scott" userId="bec97677-f0c6-4bfb-b610-83dc74061801" providerId="ADAL" clId="{D4EA1F41-AA9C-45FD-984E-10962A0304C4}" dt="2024-03-06T21:25:09.314" v="31"/>
        <pc:sldMkLst>
          <pc:docMk/>
          <pc:sldMk cId="2232509303" sldId="137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5:09.314" v="31"/>
              <pc2:cmMkLst xmlns:pc2="http://schemas.microsoft.com/office/powerpoint/2019/9/main/command">
                <pc:docMk/>
                <pc:sldMk cId="2232509303" sldId="1372"/>
                <pc2:cmMk id="{50A99AFB-E5F7-4DDD-9220-776C6F0D432E}"/>
              </pc2:cmMkLst>
            </pc226:cmChg>
          </p:ext>
        </pc:extLst>
      </pc:sldChg>
      <pc:sldChg chg="addCm">
        <pc:chgData name="Johnson, Scott" userId="bec97677-f0c6-4bfb-b610-83dc74061801" providerId="ADAL" clId="{D4EA1F41-AA9C-45FD-984E-10962A0304C4}" dt="2024-03-06T21:25:49.237" v="32"/>
        <pc:sldMkLst>
          <pc:docMk/>
          <pc:sldMk cId="620209824" sldId="137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5:49.237" v="32"/>
              <pc2:cmMkLst xmlns:pc2="http://schemas.microsoft.com/office/powerpoint/2019/9/main/command">
                <pc:docMk/>
                <pc:sldMk cId="620209824" sldId="1375"/>
                <pc2:cmMk id="{2C4211E1-8344-4048-AF54-D96FB4D40864}"/>
              </pc2:cmMkLst>
            </pc226:cmChg>
          </p:ext>
        </pc:extLst>
      </pc:sldChg>
      <pc:sldChg chg="addCm">
        <pc:chgData name="Johnson, Scott" userId="bec97677-f0c6-4bfb-b610-83dc74061801" providerId="ADAL" clId="{D4EA1F41-AA9C-45FD-984E-10962A0304C4}" dt="2024-03-06T21:27:23.010" v="33"/>
        <pc:sldMkLst>
          <pc:docMk/>
          <pc:sldMk cId="2883334325" sldId="1380"/>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7:23.010" v="33"/>
              <pc2:cmMkLst xmlns:pc2="http://schemas.microsoft.com/office/powerpoint/2019/9/main/command">
                <pc:docMk/>
                <pc:sldMk cId="2883334325" sldId="1380"/>
                <pc2:cmMk id="{5693DAD5-8288-4A97-B2D9-7398FD208B31}"/>
              </pc2:cmMkLst>
            </pc226:cmChg>
          </p:ext>
        </pc:extLst>
      </pc:sldChg>
      <pc:sldChg chg="modSp mod addCm">
        <pc:chgData name="Johnson, Scott" userId="bec97677-f0c6-4bfb-b610-83dc74061801" providerId="ADAL" clId="{D4EA1F41-AA9C-45FD-984E-10962A0304C4}" dt="2024-03-06T21:27:42.025" v="36"/>
        <pc:sldMkLst>
          <pc:docMk/>
          <pc:sldMk cId="2654108924" sldId="1543"/>
        </pc:sldMkLst>
        <pc:spChg chg="mod">
          <ac:chgData name="Johnson, Scott" userId="bec97677-f0c6-4bfb-b610-83dc74061801" providerId="ADAL" clId="{D4EA1F41-AA9C-45FD-984E-10962A0304C4}" dt="2024-03-06T21:27:32.736" v="35" actId="1076"/>
          <ac:spMkLst>
            <pc:docMk/>
            <pc:sldMk cId="2654108924" sldId="1543"/>
            <ac:spMk id="4" creationId="{42B9543A-29DC-7557-DE05-A169CC24E455}"/>
          </ac:spMkLst>
        </pc:spChg>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7:42.025" v="36"/>
              <pc2:cmMkLst xmlns:pc2="http://schemas.microsoft.com/office/powerpoint/2019/9/main/command">
                <pc:docMk/>
                <pc:sldMk cId="2654108924" sldId="1543"/>
                <pc2:cmMk id="{CC5D6F3C-4257-4E20-AD62-44B3277F9E2A}"/>
              </pc2:cmMkLst>
            </pc226:cmChg>
          </p:ext>
        </pc:extLst>
      </pc:sldChg>
      <pc:sldChg chg="modSp mod modCm">
        <pc:chgData name="Johnson, Scott" userId="bec97677-f0c6-4bfb-b610-83dc74061801" providerId="ADAL" clId="{D4EA1F41-AA9C-45FD-984E-10962A0304C4}" dt="2024-03-06T21:20:08.692" v="4" actId="20577"/>
        <pc:sldMkLst>
          <pc:docMk/>
          <pc:sldMk cId="1620578407" sldId="2145706999"/>
        </pc:sldMkLst>
        <pc:spChg chg="mod">
          <ac:chgData name="Johnson, Scott" userId="bec97677-f0c6-4bfb-b610-83dc74061801" providerId="ADAL" clId="{D4EA1F41-AA9C-45FD-984E-10962A0304C4}" dt="2024-03-06T21:20:08.692" v="4" actId="20577"/>
          <ac:spMkLst>
            <pc:docMk/>
            <pc:sldMk cId="1620578407" sldId="2145706999"/>
            <ac:spMk id="2" creationId="{73637FDD-AF69-191E-3F76-2BEC653011A6}"/>
          </ac:spMkLst>
        </pc:spChg>
        <pc:extLst>
          <p:ext xmlns:p="http://schemas.openxmlformats.org/presentationml/2006/main" uri="{D6D511B9-2390-475A-947B-AFAB55BFBCF1}">
            <pc226:cmChg xmlns:pc226="http://schemas.microsoft.com/office/powerpoint/2022/06/main/command" chg="mod">
              <pc226:chgData name="Johnson, Scott" userId="bec97677-f0c6-4bfb-b610-83dc74061801" providerId="ADAL" clId="{D4EA1F41-AA9C-45FD-984E-10962A0304C4}" dt="2024-03-06T21:20:08.692" v="4" actId="20577"/>
              <pc2:cmMkLst xmlns:pc2="http://schemas.microsoft.com/office/powerpoint/2019/9/main/command">
                <pc:docMk/>
                <pc:sldMk cId="1620578407" sldId="2145706999"/>
                <pc2:cmMk id="{0DB4ED77-E7C8-46B5-90F5-7391D22B5054}"/>
              </pc2:cmMkLst>
            </pc226:cmChg>
          </p:ext>
        </pc:extLst>
      </pc:sldChg>
      <pc:sldChg chg="addCm">
        <pc:chgData name="Johnson, Scott" userId="bec97677-f0c6-4bfb-b610-83dc74061801" providerId="ADAL" clId="{D4EA1F41-AA9C-45FD-984E-10962A0304C4}" dt="2024-03-06T21:28:24.147" v="37"/>
        <pc:sldMkLst>
          <pc:docMk/>
          <pc:sldMk cId="3938024488" sldId="214570700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28:24.147" v="37"/>
              <pc2:cmMkLst xmlns:pc2="http://schemas.microsoft.com/office/powerpoint/2019/9/main/command">
                <pc:docMk/>
                <pc:sldMk cId="3938024488" sldId="2145707002"/>
                <pc2:cmMk id="{976BF896-005B-4619-8C32-35D75CE40B0E}"/>
              </pc2:cmMkLst>
            </pc226:cmChg>
          </p:ext>
        </pc:extLst>
      </pc:sldChg>
      <pc:sldChg chg="addCm delCm">
        <pc:chgData name="Johnson, Scott" userId="bec97677-f0c6-4bfb-b610-83dc74061801" providerId="ADAL" clId="{D4EA1F41-AA9C-45FD-984E-10962A0304C4}" dt="2024-03-06T21:22:17.500" v="26"/>
        <pc:sldMkLst>
          <pc:docMk/>
          <pc:sldMk cId="1541063938" sldId="2145707007"/>
        </pc:sldMkLst>
        <pc:extLst>
          <p:ext xmlns:p="http://schemas.openxmlformats.org/presentationml/2006/main" uri="{D6D511B9-2390-475A-947B-AFAB55BFBCF1}">
            <pc226:cmChg xmlns:pc226="http://schemas.microsoft.com/office/powerpoint/2022/06/main/command" chg="add del">
              <pc226:chgData name="Johnson, Scott" userId="bec97677-f0c6-4bfb-b610-83dc74061801" providerId="ADAL" clId="{D4EA1F41-AA9C-45FD-984E-10962A0304C4}" dt="2024-03-06T21:22:17.500" v="26"/>
              <pc2:cmMkLst xmlns:pc2="http://schemas.microsoft.com/office/powerpoint/2019/9/main/command">
                <pc:docMk/>
                <pc:sldMk cId="1541063938" sldId="2145707007"/>
                <pc2:cmMk id="{30147D7D-B9C0-4113-8EF2-D2AE08E32244}"/>
              </pc2:cmMkLst>
            </pc226:cmChg>
          </p:ext>
        </pc:extLst>
      </pc:sldChg>
      <pc:sldChg chg="modSp mod addCm modCm">
        <pc:chgData name="Johnson, Scott" userId="bec97677-f0c6-4bfb-b610-83dc74061801" providerId="ADAL" clId="{D4EA1F41-AA9C-45FD-984E-10962A0304C4}" dt="2024-03-06T21:22:59.364" v="30" actId="20577"/>
        <pc:sldMkLst>
          <pc:docMk/>
          <pc:sldMk cId="3868891219" sldId="2145707008"/>
        </pc:sldMkLst>
        <pc:spChg chg="mod">
          <ac:chgData name="Johnson, Scott" userId="bec97677-f0c6-4bfb-b610-83dc74061801" providerId="ADAL" clId="{D4EA1F41-AA9C-45FD-984E-10962A0304C4}" dt="2024-03-06T21:22:59.364" v="30" actId="20577"/>
          <ac:spMkLst>
            <pc:docMk/>
            <pc:sldMk cId="3868891219" sldId="2145707008"/>
            <ac:spMk id="2" creationId="{E79D42AB-B25D-8F51-FFBF-93F5A3D7E7B5}"/>
          </ac:spMkLst>
        </pc:spChg>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D4EA1F41-AA9C-45FD-984E-10962A0304C4}" dt="2024-03-06T21:22:59.364" v="30" actId="20577"/>
              <pc2:cmMkLst xmlns:pc2="http://schemas.microsoft.com/office/powerpoint/2019/9/main/command">
                <pc:docMk/>
                <pc:sldMk cId="3868891219" sldId="2145707008"/>
                <pc2:cmMk id="{FCDEFD56-037B-4B4B-9B09-A4D5CE2447DC}"/>
              </pc2:cmMkLst>
            </pc226:cmChg>
          </p:ext>
        </pc:extLst>
      </pc:sldChg>
      <pc:sldChg chg="modSp mod">
        <pc:chgData name="Johnson, Scott" userId="bec97677-f0c6-4bfb-b610-83dc74061801" providerId="ADAL" clId="{D4EA1F41-AA9C-45FD-984E-10962A0304C4}" dt="2024-03-06T21:22:55.692" v="28" actId="20577"/>
        <pc:sldMkLst>
          <pc:docMk/>
          <pc:sldMk cId="140362968" sldId="2145707009"/>
        </pc:sldMkLst>
        <pc:spChg chg="mod">
          <ac:chgData name="Johnson, Scott" userId="bec97677-f0c6-4bfb-b610-83dc74061801" providerId="ADAL" clId="{D4EA1F41-AA9C-45FD-984E-10962A0304C4}" dt="2024-03-06T21:22:55.692" v="28" actId="20577"/>
          <ac:spMkLst>
            <pc:docMk/>
            <pc:sldMk cId="140362968" sldId="2145707009"/>
            <ac:spMk id="2" creationId="{E79D42AB-B25D-8F51-FFBF-93F5A3D7E7B5}"/>
          </ac:spMkLst>
        </pc:spChg>
      </pc:sldChg>
      <pc:sldChg chg="addCm">
        <pc:chgData name="Johnson, Scott" userId="bec97677-f0c6-4bfb-b610-83dc74061801" providerId="ADAL" clId="{D4EA1F41-AA9C-45FD-984E-10962A0304C4}" dt="2024-03-06T21:37:37.346" v="49"/>
        <pc:sldMkLst>
          <pc:docMk/>
          <pc:sldMk cId="3682845684" sldId="2145707019"/>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7:37.346" v="49"/>
              <pc2:cmMkLst xmlns:pc2="http://schemas.microsoft.com/office/powerpoint/2019/9/main/command">
                <pc:docMk/>
                <pc:sldMk cId="3682845684" sldId="2145707019"/>
                <pc2:cmMk id="{42F34523-B682-46E7-B389-9B77A5E5FAFC}"/>
              </pc2:cmMkLst>
            </pc226:cmChg>
          </p:ext>
        </pc:extLst>
      </pc:sldChg>
      <pc:sldChg chg="addCm">
        <pc:chgData name="Johnson, Scott" userId="bec97677-f0c6-4bfb-b610-83dc74061801" providerId="ADAL" clId="{D4EA1F41-AA9C-45FD-984E-10962A0304C4}" dt="2024-03-06T21:36:39.404" v="48"/>
        <pc:sldMkLst>
          <pc:docMk/>
          <pc:sldMk cId="25938506" sldId="2145707020"/>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6:39.404" v="48"/>
              <pc2:cmMkLst xmlns:pc2="http://schemas.microsoft.com/office/powerpoint/2019/9/main/command">
                <pc:docMk/>
                <pc:sldMk cId="25938506" sldId="2145707020"/>
                <pc2:cmMk id="{68C4B8B3-E2CA-477A-B3E7-787EED6A8366}"/>
              </pc2:cmMkLst>
            </pc226:cmChg>
          </p:ext>
        </pc:extLst>
      </pc:sldChg>
      <pc:sldChg chg="addCm">
        <pc:chgData name="Johnson, Scott" userId="bec97677-f0c6-4bfb-b610-83dc74061801" providerId="ADAL" clId="{D4EA1F41-AA9C-45FD-984E-10962A0304C4}" dt="2024-03-06T21:38:30.455" v="50"/>
        <pc:sldMkLst>
          <pc:docMk/>
          <pc:sldMk cId="1279984888" sldId="2145707047"/>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8:30.455" v="50"/>
              <pc2:cmMkLst xmlns:pc2="http://schemas.microsoft.com/office/powerpoint/2019/9/main/command">
                <pc:docMk/>
                <pc:sldMk cId="1279984888" sldId="2145707047"/>
                <pc2:cmMk id="{58B74676-803B-4865-AE47-24128F530108}"/>
              </pc2:cmMkLst>
            </pc226:cmChg>
          </p:ext>
        </pc:extLst>
      </pc:sldChg>
      <pc:sldChg chg="addCm modCm">
        <pc:chgData name="Johnson, Scott" userId="bec97677-f0c6-4bfb-b610-83dc74061801" providerId="ADAL" clId="{D4EA1F41-AA9C-45FD-984E-10962A0304C4}" dt="2024-03-06T21:32:08.189" v="41"/>
        <pc:sldMkLst>
          <pc:docMk/>
          <pc:sldMk cId="3361906782" sldId="2145707051"/>
        </pc:sldMkLst>
        <pc:extLst>
          <p:ext xmlns:p="http://schemas.openxmlformats.org/presentationml/2006/main" uri="{D6D511B9-2390-475A-947B-AFAB55BFBCF1}">
            <pc226:cmChg xmlns:pc226="http://schemas.microsoft.com/office/powerpoint/2022/06/main/command" chg="add mod">
              <pc226:chgData name="Johnson, Scott" userId="bec97677-f0c6-4bfb-b610-83dc74061801" providerId="ADAL" clId="{D4EA1F41-AA9C-45FD-984E-10962A0304C4}" dt="2024-03-06T21:32:08.189" v="41"/>
              <pc2:cmMkLst xmlns:pc2="http://schemas.microsoft.com/office/powerpoint/2019/9/main/command">
                <pc:docMk/>
                <pc:sldMk cId="3361906782" sldId="2145707051"/>
                <pc2:cmMk id="{649173B4-7F65-4C61-AD2C-525C0FDC3838}"/>
              </pc2:cmMkLst>
            </pc226:cmChg>
          </p:ext>
        </pc:extLst>
      </pc:sldChg>
      <pc:sldChg chg="addCm">
        <pc:chgData name="Johnson, Scott" userId="bec97677-f0c6-4bfb-b610-83dc74061801" providerId="ADAL" clId="{D4EA1F41-AA9C-45FD-984E-10962A0304C4}" dt="2024-03-06T21:32:14.624" v="42"/>
        <pc:sldMkLst>
          <pc:docMk/>
          <pc:sldMk cId="1016476975" sldId="214570705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2:14.624" v="42"/>
              <pc2:cmMkLst xmlns:pc2="http://schemas.microsoft.com/office/powerpoint/2019/9/main/command">
                <pc:docMk/>
                <pc:sldMk cId="1016476975" sldId="2145707052"/>
                <pc2:cmMk id="{39054A18-3D4F-461E-B4CC-BC06AE662DC9}"/>
              </pc2:cmMkLst>
            </pc226:cmChg>
          </p:ext>
        </pc:extLst>
      </pc:sldChg>
      <pc:sldChg chg="addCm">
        <pc:chgData name="Johnson, Scott" userId="bec97677-f0c6-4bfb-b610-83dc74061801" providerId="ADAL" clId="{D4EA1F41-AA9C-45FD-984E-10962A0304C4}" dt="2024-03-06T21:32:25.932" v="43"/>
        <pc:sldMkLst>
          <pc:docMk/>
          <pc:sldMk cId="3837132845" sldId="2145707053"/>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2:25.932" v="43"/>
              <pc2:cmMkLst xmlns:pc2="http://schemas.microsoft.com/office/powerpoint/2019/9/main/command">
                <pc:docMk/>
                <pc:sldMk cId="3837132845" sldId="2145707053"/>
                <pc2:cmMk id="{8DF1ED2B-9580-4A49-A23C-884217FFB132}"/>
              </pc2:cmMkLst>
            </pc226:cmChg>
          </p:ext>
        </pc:extLst>
      </pc:sldChg>
      <pc:sldChg chg="addCm">
        <pc:chgData name="Johnson, Scott" userId="bec97677-f0c6-4bfb-b610-83dc74061801" providerId="ADAL" clId="{D4EA1F41-AA9C-45FD-984E-10962A0304C4}" dt="2024-03-06T21:33:28.700" v="45"/>
        <pc:sldMkLst>
          <pc:docMk/>
          <pc:sldMk cId="1974507827" sldId="2145707054"/>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3:28.700" v="45"/>
              <pc2:cmMkLst xmlns:pc2="http://schemas.microsoft.com/office/powerpoint/2019/9/main/command">
                <pc:docMk/>
                <pc:sldMk cId="1974507827" sldId="2145707054"/>
                <pc2:cmMk id="{62A22907-9EB4-4646-BBE6-7B3500D832FA}"/>
              </pc2:cmMkLst>
            </pc226:cmChg>
          </p:ext>
        </pc:extLst>
      </pc:sldChg>
      <pc:sldChg chg="addCm">
        <pc:chgData name="Johnson, Scott" userId="bec97677-f0c6-4bfb-b610-83dc74061801" providerId="ADAL" clId="{D4EA1F41-AA9C-45FD-984E-10962A0304C4}" dt="2024-03-06T21:33:35.042" v="46"/>
        <pc:sldMkLst>
          <pc:docMk/>
          <pc:sldMk cId="205981809" sldId="2145707055"/>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3:35.042" v="46"/>
              <pc2:cmMkLst xmlns:pc2="http://schemas.microsoft.com/office/powerpoint/2019/9/main/command">
                <pc:docMk/>
                <pc:sldMk cId="205981809" sldId="2145707055"/>
                <pc2:cmMk id="{8BE16C15-5739-4B2D-9149-4DD1555DC89A}"/>
              </pc2:cmMkLst>
            </pc226:cmChg>
          </p:ext>
        </pc:extLst>
      </pc:sldChg>
      <pc:sldChg chg="addCm">
        <pc:chgData name="Johnson, Scott" userId="bec97677-f0c6-4bfb-b610-83dc74061801" providerId="ADAL" clId="{D4EA1F41-AA9C-45FD-984E-10962A0304C4}" dt="2024-03-06T21:35:10.820" v="47"/>
        <pc:sldMkLst>
          <pc:docMk/>
          <pc:sldMk cId="1776771246" sldId="2145707056"/>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35:10.820" v="47"/>
              <pc2:cmMkLst xmlns:pc2="http://schemas.microsoft.com/office/powerpoint/2019/9/main/command">
                <pc:docMk/>
                <pc:sldMk cId="1776771246" sldId="2145707056"/>
                <pc2:cmMk id="{6D6DE15B-1E33-4022-A624-97FEB508EE86}"/>
              </pc2:cmMkLst>
            </pc226:cmChg>
          </p:ext>
        </pc:extLst>
      </pc:sldChg>
      <pc:sldChg chg="addCm">
        <pc:chgData name="Johnson, Scott" userId="bec97677-f0c6-4bfb-b610-83dc74061801" providerId="ADAL" clId="{D4EA1F41-AA9C-45FD-984E-10962A0304C4}" dt="2024-03-06T21:40:57.105" v="51"/>
        <pc:sldMkLst>
          <pc:docMk/>
          <pc:sldMk cId="2476851191" sldId="2145707062"/>
        </pc:sldMkLst>
        <pc:extLst>
          <p:ext xmlns:p="http://schemas.openxmlformats.org/presentationml/2006/main" uri="{D6D511B9-2390-475A-947B-AFAB55BFBCF1}">
            <pc226:cmChg xmlns:pc226="http://schemas.microsoft.com/office/powerpoint/2022/06/main/command" chg="add">
              <pc226:chgData name="Johnson, Scott" userId="bec97677-f0c6-4bfb-b610-83dc74061801" providerId="ADAL" clId="{D4EA1F41-AA9C-45FD-984E-10962A0304C4}" dt="2024-03-06T21:40:57.105" v="51"/>
              <pc2:cmMkLst xmlns:pc2="http://schemas.microsoft.com/office/powerpoint/2019/9/main/command">
                <pc:docMk/>
                <pc:sldMk cId="2476851191" sldId="2145707062"/>
                <pc2:cmMk id="{70ED7051-32EC-4FFF-8F73-563FA500BDCB}"/>
              </pc2:cmMkLst>
            </pc226:cmChg>
          </p:ext>
        </pc:extLst>
      </pc:sldChg>
    </pc:docChg>
  </pc:docChgLst>
  <pc:docChgLst>
    <pc:chgData name="Smith, Lynne" userId="S::lynne.smith@tea.texas.gov::d11b1ec5-3ae3-436f-b974-deaa92253d03" providerId="AD" clId="Web-{4DADB73B-D22D-691E-D2ED-F5C2058D9EAC}"/>
    <pc:docChg chg="modSld">
      <pc:chgData name="Smith, Lynne" userId="S::lynne.smith@tea.texas.gov::d11b1ec5-3ae3-436f-b974-deaa92253d03" providerId="AD" clId="Web-{4DADB73B-D22D-691E-D2ED-F5C2058D9EAC}" dt="2024-03-05T15:10:08.363" v="22"/>
      <pc:docMkLst>
        <pc:docMk/>
      </pc:docMkLst>
      <pc:sldChg chg="addSp delSp modSp">
        <pc:chgData name="Smith, Lynne" userId="S::lynne.smith@tea.texas.gov::d11b1ec5-3ae3-436f-b974-deaa92253d03" providerId="AD" clId="Web-{4DADB73B-D22D-691E-D2ED-F5C2058D9EAC}" dt="2024-03-05T15:10:08.363" v="22"/>
        <pc:sldMkLst>
          <pc:docMk/>
          <pc:sldMk cId="3522666235" sldId="1377"/>
        </pc:sldMkLst>
        <pc:picChg chg="add del mod">
          <ac:chgData name="Smith, Lynne" userId="S::lynne.smith@tea.texas.gov::d11b1ec5-3ae3-436f-b974-deaa92253d03" providerId="AD" clId="Web-{4DADB73B-D22D-691E-D2ED-F5C2058D9EAC}" dt="2024-03-05T15:07:23.149" v="5"/>
          <ac:picMkLst>
            <pc:docMk/>
            <pc:sldMk cId="3522666235" sldId="1377"/>
            <ac:picMk id="2" creationId="{C39D4406-AE45-7E54-40F5-DB28D515395D}"/>
          </ac:picMkLst>
        </pc:picChg>
        <pc:picChg chg="del">
          <ac:chgData name="Smith, Lynne" userId="S::lynne.smith@tea.texas.gov::d11b1ec5-3ae3-436f-b974-deaa92253d03" providerId="AD" clId="Web-{4DADB73B-D22D-691E-D2ED-F5C2058D9EAC}" dt="2024-03-05T15:06:54.070" v="0"/>
          <ac:picMkLst>
            <pc:docMk/>
            <pc:sldMk cId="3522666235" sldId="1377"/>
            <ac:picMk id="5" creationId="{A354E09F-CDC4-5F2B-E53F-647CFC85BE6F}"/>
          </ac:picMkLst>
        </pc:picChg>
        <pc:picChg chg="add del mod">
          <ac:chgData name="Smith, Lynne" userId="S::lynne.smith@tea.texas.gov::d11b1ec5-3ae3-436f-b974-deaa92253d03" providerId="AD" clId="Web-{4DADB73B-D22D-691E-D2ED-F5C2058D9EAC}" dt="2024-03-05T15:07:53.870" v="9"/>
          <ac:picMkLst>
            <pc:docMk/>
            <pc:sldMk cId="3522666235" sldId="1377"/>
            <ac:picMk id="6" creationId="{D64CBB00-843D-A690-9CDA-6DB3C70AB70E}"/>
          </ac:picMkLst>
        </pc:picChg>
        <pc:picChg chg="add del mod">
          <ac:chgData name="Smith, Lynne" userId="S::lynne.smith@tea.texas.gov::d11b1ec5-3ae3-436f-b974-deaa92253d03" providerId="AD" clId="Web-{4DADB73B-D22D-691E-D2ED-F5C2058D9EAC}" dt="2024-03-05T15:09:01.374" v="14"/>
          <ac:picMkLst>
            <pc:docMk/>
            <pc:sldMk cId="3522666235" sldId="1377"/>
            <ac:picMk id="7" creationId="{01C5AF5B-D230-E946-539A-68A35A6DF20F}"/>
          </ac:picMkLst>
        </pc:picChg>
        <pc:picChg chg="add mod">
          <ac:chgData name="Smith, Lynne" userId="S::lynne.smith@tea.texas.gov::d11b1ec5-3ae3-436f-b974-deaa92253d03" providerId="AD" clId="Web-{4DADB73B-D22D-691E-D2ED-F5C2058D9EAC}" dt="2024-03-05T15:09:21.438" v="19" actId="1076"/>
          <ac:picMkLst>
            <pc:docMk/>
            <pc:sldMk cId="3522666235" sldId="1377"/>
            <ac:picMk id="8" creationId="{2F23BFBE-647F-C51C-68A6-1B83B3E7CCF0}"/>
          </ac:picMkLst>
        </pc:picChg>
        <pc:picChg chg="add del mod">
          <ac:chgData name="Smith, Lynne" userId="S::lynne.smith@tea.texas.gov::d11b1ec5-3ae3-436f-b974-deaa92253d03" providerId="AD" clId="Web-{4DADB73B-D22D-691E-D2ED-F5C2058D9EAC}" dt="2024-03-05T15:10:08.363" v="22"/>
          <ac:picMkLst>
            <pc:docMk/>
            <pc:sldMk cId="3522666235" sldId="1377"/>
            <ac:picMk id="9" creationId="{B9E5C67B-7D84-2171-6DA3-E4C4855F7DF2}"/>
          </ac:picMkLst>
        </pc:picChg>
      </pc:sldChg>
    </pc:docChg>
  </pc:docChgLst>
  <pc:docChgLst>
    <pc:chgData name="Muffoletto, Jamie" userId="S::jamie.muffoletto@tea.texas.gov::daf1e3c6-8137-448a-b141-d23049d419b5" providerId="AD" clId="Web-{ED880CAA-5701-3FD5-9A68-DD9A06692E40}"/>
    <pc:docChg chg="">
      <pc:chgData name="Muffoletto, Jamie" userId="S::jamie.muffoletto@tea.texas.gov::daf1e3c6-8137-448a-b141-d23049d419b5" providerId="AD" clId="Web-{ED880CAA-5701-3FD5-9A68-DD9A06692E40}" dt="2024-03-06T19:21:28.541" v="0"/>
      <pc:docMkLst>
        <pc:docMk/>
      </pc:docMkLst>
      <pc:sldChg chg="modCm">
        <pc:chgData name="Muffoletto, Jamie" userId="S::jamie.muffoletto@tea.texas.gov::daf1e3c6-8137-448a-b141-d23049d419b5" providerId="AD" clId="Web-{ED880CAA-5701-3FD5-9A68-DD9A06692E40}" dt="2024-03-06T19:21:28.541" v="0"/>
        <pc:sldMkLst>
          <pc:docMk/>
          <pc:sldMk cId="1706138011" sldId="2145707058"/>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ED880CAA-5701-3FD5-9A68-DD9A06692E40}" dt="2024-03-06T19:21:28.541" v="0"/>
              <pc2:cmMkLst xmlns:pc2="http://schemas.microsoft.com/office/powerpoint/2019/9/main/command">
                <pc:docMk/>
                <pc:sldMk cId="1706138011" sldId="2145707058"/>
                <pc2:cmMk id="{8C86E458-B9F1-4A2D-AE55-12821A266B2C}"/>
              </pc2:cmMkLst>
              <pc226:cmRplyChg chg="add">
                <pc226:chgData name="Muffoletto, Jamie" userId="S::jamie.muffoletto@tea.texas.gov::daf1e3c6-8137-448a-b141-d23049d419b5" providerId="AD" clId="Web-{ED880CAA-5701-3FD5-9A68-DD9A06692E40}" dt="2024-03-06T19:21:28.541" v="0"/>
                <pc2:cmRplyMkLst xmlns:pc2="http://schemas.microsoft.com/office/powerpoint/2019/9/main/command">
                  <pc:docMk/>
                  <pc:sldMk cId="1706138011" sldId="2145707058"/>
                  <pc2:cmMk id="{8C86E458-B9F1-4A2D-AE55-12821A266B2C}"/>
                  <pc2:cmRplyMk id="{9744BFB5-5525-450D-A51D-DFDA1576DBBA}"/>
                </pc2:cmRplyMkLst>
              </pc226:cmRplyChg>
            </pc226:cmChg>
          </p:ext>
        </pc:extLst>
      </pc:sldChg>
    </pc:docChg>
  </pc:docChgLst>
  <pc:docChgLst>
    <pc:chgData name="Muffoletto, Jamie" userId="S::jamie.muffoletto@tea.texas.gov::daf1e3c6-8137-448a-b141-d23049d419b5" providerId="AD" clId="Web-{B484A0BF-943A-DA6B-C998-B5BD8E95A5C2}"/>
    <pc:docChg chg="">
      <pc:chgData name="Muffoletto, Jamie" userId="S::jamie.muffoletto@tea.texas.gov::daf1e3c6-8137-448a-b141-d23049d419b5" providerId="AD" clId="Web-{B484A0BF-943A-DA6B-C998-B5BD8E95A5C2}" dt="2024-03-05T12:55:27.602" v="12"/>
      <pc:docMkLst>
        <pc:docMk/>
      </pc:docMkLst>
      <pc:sldChg chg="addCm">
        <pc:chgData name="Muffoletto, Jamie" userId="S::jamie.muffoletto@tea.texas.gov::daf1e3c6-8137-448a-b141-d23049d419b5" providerId="AD" clId="Web-{B484A0BF-943A-DA6B-C998-B5BD8E95A5C2}" dt="2024-03-05T12:39:54.083" v="1"/>
        <pc:sldMkLst>
          <pc:docMk/>
          <pc:sldMk cId="101772985" sldId="430"/>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39:54.083" v="1"/>
              <pc2:cmMkLst xmlns:pc2="http://schemas.microsoft.com/office/powerpoint/2019/9/main/command">
                <pc:docMk/>
                <pc:sldMk cId="101772985" sldId="430"/>
                <pc2:cmMk id="{FA437E12-F114-4E26-959D-C605AC804337}"/>
              </pc2:cmMkLst>
            </pc226:cmChg>
          </p:ext>
        </pc:extLst>
      </pc:sldChg>
      <pc:sldChg chg="addCm">
        <pc:chgData name="Muffoletto, Jamie" userId="S::jamie.muffoletto@tea.texas.gov::daf1e3c6-8137-448a-b141-d23049d419b5" providerId="AD" clId="Web-{B484A0BF-943A-DA6B-C998-B5BD8E95A5C2}" dt="2024-03-05T12:46:17.938" v="5"/>
        <pc:sldMkLst>
          <pc:docMk/>
          <pc:sldMk cId="2232509303" sldId="1372"/>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6:17.938" v="5"/>
              <pc2:cmMkLst xmlns:pc2="http://schemas.microsoft.com/office/powerpoint/2019/9/main/command">
                <pc:docMk/>
                <pc:sldMk cId="2232509303" sldId="1372"/>
                <pc2:cmMk id="{88932532-D720-40AD-9F0A-C1F2CA885A6E}"/>
              </pc2:cmMkLst>
            </pc226:cmChg>
          </p:ext>
        </pc:extLst>
      </pc:sldChg>
      <pc:sldChg chg="addCm">
        <pc:chgData name="Muffoletto, Jamie" userId="S::jamie.muffoletto@tea.texas.gov::daf1e3c6-8137-448a-b141-d23049d419b5" providerId="AD" clId="Web-{B484A0BF-943A-DA6B-C998-B5BD8E95A5C2}" dt="2024-03-05T12:47:07.377" v="6"/>
        <pc:sldMkLst>
          <pc:docMk/>
          <pc:sldMk cId="620209824" sldId="1375"/>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7:07.377" v="6"/>
              <pc2:cmMkLst xmlns:pc2="http://schemas.microsoft.com/office/powerpoint/2019/9/main/command">
                <pc:docMk/>
                <pc:sldMk cId="620209824" sldId="1375"/>
                <pc2:cmMk id="{84E8B637-D4E6-4594-BD6F-1691F9952DB5}"/>
              </pc2:cmMkLst>
            </pc226:cmChg>
          </p:ext>
        </pc:extLst>
      </pc:sldChg>
      <pc:sldChg chg="addCm">
        <pc:chgData name="Muffoletto, Jamie" userId="S::jamie.muffoletto@tea.texas.gov::daf1e3c6-8137-448a-b141-d23049d419b5" providerId="AD" clId="Web-{B484A0BF-943A-DA6B-C998-B5BD8E95A5C2}" dt="2024-03-05T12:47:22.159" v="7"/>
        <pc:sldMkLst>
          <pc:docMk/>
          <pc:sldMk cId="3522666235" sldId="1377"/>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7:22.159" v="7"/>
              <pc2:cmMkLst xmlns:pc2="http://schemas.microsoft.com/office/powerpoint/2019/9/main/command">
                <pc:docMk/>
                <pc:sldMk cId="3522666235" sldId="1377"/>
                <pc2:cmMk id="{5EFF2C04-7047-495F-978F-89216D0DD0FB}"/>
              </pc2:cmMkLst>
            </pc226:cmChg>
          </p:ext>
        </pc:extLst>
      </pc:sldChg>
      <pc:sldChg chg="addCm modCm">
        <pc:chgData name="Muffoletto, Jamie" userId="S::jamie.muffoletto@tea.texas.gov::daf1e3c6-8137-448a-b141-d23049d419b5" providerId="AD" clId="Web-{B484A0BF-943A-DA6B-C998-B5BD8E95A5C2}" dt="2024-03-05T12:52:23.518" v="10"/>
        <pc:sldMkLst>
          <pc:docMk/>
          <pc:sldMk cId="2574992220" sldId="2145706922"/>
        </pc:sldMkLst>
        <pc:extLst>
          <p:ext xmlns:p="http://schemas.openxmlformats.org/presentationml/2006/main" uri="{D6D511B9-2390-475A-947B-AFAB55BFBCF1}">
            <pc226:cmChg xmlns:pc226="http://schemas.microsoft.com/office/powerpoint/2022/06/main/command" chg="add mod">
              <pc226:chgData name="Muffoletto, Jamie" userId="S::jamie.muffoletto@tea.texas.gov::daf1e3c6-8137-448a-b141-d23049d419b5" providerId="AD" clId="Web-{B484A0BF-943A-DA6B-C998-B5BD8E95A5C2}" dt="2024-03-05T12:52:23.518" v="10"/>
              <pc2:cmMkLst xmlns:pc2="http://schemas.microsoft.com/office/powerpoint/2019/9/main/command">
                <pc:docMk/>
                <pc:sldMk cId="2574992220" sldId="2145706922"/>
                <pc2:cmMk id="{B07B5086-A802-47A4-8D47-42425874AC02}"/>
              </pc2:cmMkLst>
            </pc226:cmChg>
            <pc226:cmChg xmlns:pc226="http://schemas.microsoft.com/office/powerpoint/2022/06/main/command" chg="add">
              <pc226:chgData name="Muffoletto, Jamie" userId="S::jamie.muffoletto@tea.texas.gov::daf1e3c6-8137-448a-b141-d23049d419b5" providerId="AD" clId="Web-{B484A0BF-943A-DA6B-C998-B5BD8E95A5C2}" dt="2024-03-05T12:48:14.411" v="8"/>
              <pc2:cmMkLst xmlns:pc2="http://schemas.microsoft.com/office/powerpoint/2019/9/main/command">
                <pc:docMk/>
                <pc:sldMk cId="2574992220" sldId="2145706922"/>
                <pc2:cmMk id="{D5D30B94-73A3-4034-A6C9-A5D17414CED8}"/>
              </pc2:cmMkLst>
            </pc226:cmChg>
            <pc226:cmChg xmlns:pc226="http://schemas.microsoft.com/office/powerpoint/2022/06/main/command" chg="add">
              <pc226:chgData name="Muffoletto, Jamie" userId="S::jamie.muffoletto@tea.texas.gov::daf1e3c6-8137-448a-b141-d23049d419b5" providerId="AD" clId="Web-{B484A0BF-943A-DA6B-C998-B5BD8E95A5C2}" dt="2024-03-05T12:39:02.518" v="0"/>
              <pc2:cmMkLst xmlns:pc2="http://schemas.microsoft.com/office/powerpoint/2019/9/main/command">
                <pc:docMk/>
                <pc:sldMk cId="2574992220" sldId="2145706922"/>
                <pc2:cmMk id="{92E4BBC9-18D0-4A3C-9A74-5B3F7FC37BC0}"/>
              </pc2:cmMkLst>
            </pc226:cmChg>
          </p:ext>
        </pc:extLst>
      </pc:sldChg>
      <pc:sldChg chg="addCm">
        <pc:chgData name="Muffoletto, Jamie" userId="S::jamie.muffoletto@tea.texas.gov::daf1e3c6-8137-448a-b141-d23049d419b5" providerId="AD" clId="Web-{B484A0BF-943A-DA6B-C998-B5BD8E95A5C2}" dt="2024-03-05T12:42:09.118" v="2"/>
        <pc:sldMkLst>
          <pc:docMk/>
          <pc:sldMk cId="270390520" sldId="2145706996"/>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2:09.118" v="2"/>
              <pc2:cmMkLst xmlns:pc2="http://schemas.microsoft.com/office/powerpoint/2019/9/main/command">
                <pc:docMk/>
                <pc:sldMk cId="270390520" sldId="2145706996"/>
                <pc2:cmMk id="{786BD365-F8E0-4EC3-91F7-4757B05AFDD3}"/>
              </pc2:cmMkLst>
            </pc226:cmChg>
          </p:ext>
        </pc:extLst>
      </pc:sldChg>
      <pc:sldChg chg="addCm">
        <pc:chgData name="Muffoletto, Jamie" userId="S::jamie.muffoletto@tea.texas.gov::daf1e3c6-8137-448a-b141-d23049d419b5" providerId="AD" clId="Web-{B484A0BF-943A-DA6B-C998-B5BD8E95A5C2}" dt="2024-03-05T12:42:40.666" v="3"/>
        <pc:sldMkLst>
          <pc:docMk/>
          <pc:sldMk cId="1620578407" sldId="2145706999"/>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2:40.666" v="3"/>
              <pc2:cmMkLst xmlns:pc2="http://schemas.microsoft.com/office/powerpoint/2019/9/main/command">
                <pc:docMk/>
                <pc:sldMk cId="1620578407" sldId="2145706999"/>
                <pc2:cmMk id="{0DB4ED77-E7C8-46B5-90F5-7391D22B5054}"/>
              </pc2:cmMkLst>
            </pc226:cmChg>
          </p:ext>
        </pc:extLst>
      </pc:sldChg>
      <pc:sldChg chg="addCm">
        <pc:chgData name="Muffoletto, Jamie" userId="S::jamie.muffoletto@tea.texas.gov::daf1e3c6-8137-448a-b141-d23049d419b5" providerId="AD" clId="Web-{B484A0BF-943A-DA6B-C998-B5BD8E95A5C2}" dt="2024-03-05T12:43:10.182" v="4"/>
        <pc:sldMkLst>
          <pc:docMk/>
          <pc:sldMk cId="1120857950" sldId="2145707000"/>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43:10.182" v="4"/>
              <pc2:cmMkLst xmlns:pc2="http://schemas.microsoft.com/office/powerpoint/2019/9/main/command">
                <pc:docMk/>
                <pc:sldMk cId="1120857950" sldId="2145707000"/>
                <pc2:cmMk id="{E4DE1F44-C005-48E0-9C54-0DF4148217C1}"/>
              </pc2:cmMkLst>
            </pc226:cmChg>
          </p:ext>
        </pc:extLst>
      </pc:sldChg>
      <pc:sldChg chg="addCm">
        <pc:chgData name="Muffoletto, Jamie" userId="S::jamie.muffoletto@tea.texas.gov::daf1e3c6-8137-448a-b141-d23049d419b5" providerId="AD" clId="Web-{B484A0BF-943A-DA6B-C998-B5BD8E95A5C2}" dt="2024-03-05T12:55:05.680" v="11"/>
        <pc:sldMkLst>
          <pc:docMk/>
          <pc:sldMk cId="1706138011" sldId="2145707058"/>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55:05.680" v="11"/>
              <pc2:cmMkLst xmlns:pc2="http://schemas.microsoft.com/office/powerpoint/2019/9/main/command">
                <pc:docMk/>
                <pc:sldMk cId="1706138011" sldId="2145707058"/>
                <pc2:cmMk id="{8C86E458-B9F1-4A2D-AE55-12821A266B2C}"/>
              </pc2:cmMkLst>
            </pc226:cmChg>
          </p:ext>
        </pc:extLst>
      </pc:sldChg>
      <pc:sldChg chg="addCm">
        <pc:chgData name="Muffoletto, Jamie" userId="S::jamie.muffoletto@tea.texas.gov::daf1e3c6-8137-448a-b141-d23049d419b5" providerId="AD" clId="Web-{B484A0BF-943A-DA6B-C998-B5BD8E95A5C2}" dt="2024-03-05T12:55:27.602" v="12"/>
        <pc:sldMkLst>
          <pc:docMk/>
          <pc:sldMk cId="2412375239" sldId="2145707065"/>
        </pc:sldMkLst>
        <pc:extLst>
          <p:ext xmlns:p="http://schemas.openxmlformats.org/presentationml/2006/main" uri="{D6D511B9-2390-475A-947B-AFAB55BFBCF1}">
            <pc226:cmChg xmlns:pc226="http://schemas.microsoft.com/office/powerpoint/2022/06/main/command" chg="add">
              <pc226:chgData name="Muffoletto, Jamie" userId="S::jamie.muffoletto@tea.texas.gov::daf1e3c6-8137-448a-b141-d23049d419b5" providerId="AD" clId="Web-{B484A0BF-943A-DA6B-C998-B5BD8E95A5C2}" dt="2024-03-05T12:55:27.602" v="12"/>
              <pc2:cmMkLst xmlns:pc2="http://schemas.microsoft.com/office/powerpoint/2019/9/main/command">
                <pc:docMk/>
                <pc:sldMk cId="2412375239" sldId="2145707065"/>
                <pc2:cmMk id="{9F0AFE99-D032-472E-A64F-0CB1EF70F774}"/>
              </pc2:cmMkLst>
            </pc226:cmChg>
          </p:ext>
        </pc:extLst>
      </pc:sldChg>
    </pc:docChg>
  </pc:docChgLst>
  <pc:docChgLst>
    <pc:chgData name="Simons, Leanne" userId="S::leanne.simons@tea.texas.gov::f0b41770-584b-4844-b5c5-b29dec998724" providerId="AD" clId="Web-{78C8617B-09E8-5BAD-AED5-977C6FE04A94}"/>
    <pc:docChg chg="modSld">
      <pc:chgData name="Simons, Leanne" userId="S::leanne.simons@tea.texas.gov::f0b41770-584b-4844-b5c5-b29dec998724" providerId="AD" clId="Web-{78C8617B-09E8-5BAD-AED5-977C6FE04A94}" dt="2024-03-11T17:17:47.356" v="6"/>
      <pc:docMkLst>
        <pc:docMk/>
      </pc:docMkLst>
      <pc:sldChg chg="modSp">
        <pc:chgData name="Simons, Leanne" userId="S::leanne.simons@tea.texas.gov::f0b41770-584b-4844-b5c5-b29dec998724" providerId="AD" clId="Web-{78C8617B-09E8-5BAD-AED5-977C6FE04A94}" dt="2024-03-11T17:06:35.989" v="0" actId="1076"/>
        <pc:sldMkLst>
          <pc:docMk/>
          <pc:sldMk cId="101772985" sldId="430"/>
        </pc:sldMkLst>
        <pc:spChg chg="mod">
          <ac:chgData name="Simons, Leanne" userId="S::leanne.simons@tea.texas.gov::f0b41770-584b-4844-b5c5-b29dec998724" providerId="AD" clId="Web-{78C8617B-09E8-5BAD-AED5-977C6FE04A94}" dt="2024-03-11T17:06:35.989" v="0" actId="1076"/>
          <ac:spMkLst>
            <pc:docMk/>
            <pc:sldMk cId="101772985" sldId="430"/>
            <ac:spMk id="4" creationId="{C22108A9-0AF5-B834-1A36-5CDAAAE473F0}"/>
          </ac:spMkLst>
        </pc:spChg>
      </pc:sldChg>
      <pc:sldChg chg="modSp">
        <pc:chgData name="Simons, Leanne" userId="S::leanne.simons@tea.texas.gov::f0b41770-584b-4844-b5c5-b29dec998724" providerId="AD" clId="Web-{78C8617B-09E8-5BAD-AED5-977C6FE04A94}" dt="2024-03-11T17:06:56.396" v="3" actId="1076"/>
        <pc:sldMkLst>
          <pc:docMk/>
          <pc:sldMk cId="2574992220" sldId="2145706922"/>
        </pc:sldMkLst>
        <pc:spChg chg="mod">
          <ac:chgData name="Simons, Leanne" userId="S::leanne.simons@tea.texas.gov::f0b41770-584b-4844-b5c5-b29dec998724" providerId="AD" clId="Web-{78C8617B-09E8-5BAD-AED5-977C6FE04A94}" dt="2024-03-11T17:06:56.396" v="3" actId="1076"/>
          <ac:spMkLst>
            <pc:docMk/>
            <pc:sldMk cId="2574992220" sldId="2145706922"/>
            <ac:spMk id="11" creationId="{B0773B04-EA28-7C3E-6372-D181D8E283EE}"/>
          </ac:spMkLst>
        </pc:spChg>
        <pc:picChg chg="mod">
          <ac:chgData name="Simons, Leanne" userId="S::leanne.simons@tea.texas.gov::f0b41770-584b-4844-b5c5-b29dec998724" providerId="AD" clId="Web-{78C8617B-09E8-5BAD-AED5-977C6FE04A94}" dt="2024-03-11T17:06:47.458" v="1" actId="14100"/>
          <ac:picMkLst>
            <pc:docMk/>
            <pc:sldMk cId="2574992220" sldId="2145706922"/>
            <ac:picMk id="9" creationId="{1F7694DA-30E4-F62B-A433-0F734C31BBAD}"/>
          </ac:picMkLst>
        </pc:picChg>
      </pc:sldChg>
      <pc:sldChg chg="modSp">
        <pc:chgData name="Simons, Leanne" userId="S::leanne.simons@tea.texas.gov::f0b41770-584b-4844-b5c5-b29dec998724" providerId="AD" clId="Web-{78C8617B-09E8-5BAD-AED5-977C6FE04A94}" dt="2024-03-11T17:14:36.990" v="5" actId="20577"/>
        <pc:sldMkLst>
          <pc:docMk/>
          <pc:sldMk cId="656111020" sldId="2145707015"/>
        </pc:sldMkLst>
        <pc:spChg chg="mod">
          <ac:chgData name="Simons, Leanne" userId="S::leanne.simons@tea.texas.gov::f0b41770-584b-4844-b5c5-b29dec998724" providerId="AD" clId="Web-{78C8617B-09E8-5BAD-AED5-977C6FE04A94}" dt="2024-03-11T17:14:36.990" v="5" actId="20577"/>
          <ac:spMkLst>
            <pc:docMk/>
            <pc:sldMk cId="656111020" sldId="2145707015"/>
            <ac:spMk id="2" creationId="{A9340FBA-B2B8-749B-6AD9-F86C2D3EA7D5}"/>
          </ac:spMkLst>
        </pc:spChg>
      </pc:sldChg>
      <pc:sldChg chg="addCm">
        <pc:chgData name="Simons, Leanne" userId="S::leanne.simons@tea.texas.gov::f0b41770-584b-4844-b5c5-b29dec998724" providerId="AD" clId="Web-{78C8617B-09E8-5BAD-AED5-977C6FE04A94}" dt="2024-03-11T17:17:47.356" v="6"/>
        <pc:sldMkLst>
          <pc:docMk/>
          <pc:sldMk cId="1836278410" sldId="2145707063"/>
        </pc:sldMkLst>
        <pc:extLst>
          <p:ext xmlns:p="http://schemas.openxmlformats.org/presentationml/2006/main" uri="{D6D511B9-2390-475A-947B-AFAB55BFBCF1}">
            <pc226:cmChg xmlns:pc226="http://schemas.microsoft.com/office/powerpoint/2022/06/main/command" chg="add">
              <pc226:chgData name="Simons, Leanne" userId="S::leanne.simons@tea.texas.gov::f0b41770-584b-4844-b5c5-b29dec998724" providerId="AD" clId="Web-{78C8617B-09E8-5BAD-AED5-977C6FE04A94}" dt="2024-03-11T17:17:47.356" v="6"/>
              <pc2:cmMkLst xmlns:pc2="http://schemas.microsoft.com/office/powerpoint/2019/9/main/command">
                <pc:docMk/>
                <pc:sldMk cId="1836278410" sldId="2145707063"/>
                <pc2:cmMk id="{08335185-9968-470E-98E4-DABE399EAAE0}"/>
              </pc2:cmMkLst>
            </pc226:cmChg>
          </p:ext>
        </pc:extLst>
      </pc:sldChg>
    </pc:docChg>
  </pc:docChgLst>
  <pc:docChgLst>
    <pc:chgData name="Hanson, Terri" userId="a02fd813-d4f3-43fd-83dd-7393041517de" providerId="ADAL" clId="{D54D4707-4035-4B64-B007-9ECE805247C0}"/>
    <pc:docChg chg="modSld sldOrd">
      <pc:chgData name="Hanson, Terri" userId="a02fd813-d4f3-43fd-83dd-7393041517de" providerId="ADAL" clId="{D54D4707-4035-4B64-B007-9ECE805247C0}" dt="2024-03-13T15:28:20.039" v="22"/>
      <pc:docMkLst>
        <pc:docMk/>
      </pc:docMkLst>
      <pc:sldChg chg="addCm">
        <pc:chgData name="Hanson, Terri" userId="a02fd813-d4f3-43fd-83dd-7393041517de" providerId="ADAL" clId="{D54D4707-4035-4B64-B007-9ECE805247C0}" dt="2024-03-12T13:58:34.797" v="10"/>
        <pc:sldMkLst>
          <pc:docMk/>
          <pc:sldMk cId="3372854681" sldId="134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58:34.797" v="10"/>
              <pc2:cmMkLst xmlns:pc2="http://schemas.microsoft.com/office/powerpoint/2019/9/main/command">
                <pc:docMk/>
                <pc:sldMk cId="3372854681" sldId="1345"/>
                <pc2:cmMk id="{C2E42516-B5C5-4882-B132-5316ADB7E436}"/>
              </pc2:cmMkLst>
            </pc226:cmChg>
          </p:ext>
        </pc:extLst>
      </pc:sldChg>
      <pc:sldChg chg="addCm">
        <pc:chgData name="Hanson, Terri" userId="a02fd813-d4f3-43fd-83dd-7393041517de" providerId="ADAL" clId="{D54D4707-4035-4B64-B007-9ECE805247C0}" dt="2024-03-12T13:18:04.710" v="7"/>
        <pc:sldMkLst>
          <pc:docMk/>
          <pc:sldMk cId="688485163" sldId="1387"/>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18:04.710" v="7"/>
              <pc2:cmMkLst xmlns:pc2="http://schemas.microsoft.com/office/powerpoint/2019/9/main/command">
                <pc:docMk/>
                <pc:sldMk cId="688485163" sldId="1387"/>
                <pc2:cmMk id="{969C6D02-F980-44B2-8F99-95357CE1BC75}"/>
              </pc2:cmMkLst>
            </pc226:cmChg>
          </p:ext>
        </pc:extLst>
      </pc:sldChg>
      <pc:sldChg chg="addCm">
        <pc:chgData name="Hanson, Terri" userId="a02fd813-d4f3-43fd-83dd-7393041517de" providerId="ADAL" clId="{D54D4707-4035-4B64-B007-9ECE805247C0}" dt="2024-03-12T13:11:48.678" v="4"/>
        <pc:sldMkLst>
          <pc:docMk/>
          <pc:sldMk cId="2654108924" sldId="1543"/>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11:48.678" v="4"/>
              <pc2:cmMkLst xmlns:pc2="http://schemas.microsoft.com/office/powerpoint/2019/9/main/command">
                <pc:docMk/>
                <pc:sldMk cId="2654108924" sldId="1543"/>
                <pc2:cmMk id="{247276FD-AA2D-4181-919F-5B6669421CC9}"/>
              </pc2:cmMkLst>
            </pc226:cmChg>
          </p:ext>
        </pc:extLst>
      </pc:sldChg>
      <pc:sldChg chg="ord">
        <pc:chgData name="Hanson, Terri" userId="a02fd813-d4f3-43fd-83dd-7393041517de" providerId="ADAL" clId="{D54D4707-4035-4B64-B007-9ECE805247C0}" dt="2024-03-12T13:18:51.277" v="9"/>
        <pc:sldMkLst>
          <pc:docMk/>
          <pc:sldMk cId="3816888330" sldId="2145706972"/>
        </pc:sldMkLst>
      </pc:sldChg>
      <pc:sldChg chg="addCm">
        <pc:chgData name="Hanson, Terri" userId="a02fd813-d4f3-43fd-83dd-7393041517de" providerId="ADAL" clId="{D54D4707-4035-4B64-B007-9ECE805247C0}" dt="2024-03-12T13:00:53.295" v="0"/>
        <pc:sldMkLst>
          <pc:docMk/>
          <pc:sldMk cId="3675147996" sldId="214570699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0:53.295" v="0"/>
              <pc2:cmMkLst xmlns:pc2="http://schemas.microsoft.com/office/powerpoint/2019/9/main/command">
                <pc:docMk/>
                <pc:sldMk cId="3675147996" sldId="2145706995"/>
                <pc2:cmMk id="{871603ED-D32B-4F1C-8C6A-9C2077AF49B9}"/>
              </pc2:cmMkLst>
            </pc226:cmChg>
          </p:ext>
        </pc:extLst>
      </pc:sldChg>
      <pc:sldChg chg="addCm">
        <pc:chgData name="Hanson, Terri" userId="a02fd813-d4f3-43fd-83dd-7393041517de" providerId="ADAL" clId="{D54D4707-4035-4B64-B007-9ECE805247C0}" dt="2024-03-12T13:03:56.872" v="1"/>
        <pc:sldMkLst>
          <pc:docMk/>
          <pc:sldMk cId="2610786743" sldId="2145706997"/>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3:56.872" v="1"/>
              <pc2:cmMkLst xmlns:pc2="http://schemas.microsoft.com/office/powerpoint/2019/9/main/command">
                <pc:docMk/>
                <pc:sldMk cId="2610786743" sldId="2145706997"/>
                <pc2:cmMk id="{170C95CE-B291-47F5-9E03-DD2DC996DCD9}"/>
              </pc2:cmMkLst>
            </pc226:cmChg>
          </p:ext>
        </pc:extLst>
      </pc:sldChg>
      <pc:sldChg chg="addCm">
        <pc:chgData name="Hanson, Terri" userId="a02fd813-d4f3-43fd-83dd-7393041517de" providerId="ADAL" clId="{D54D4707-4035-4B64-B007-9ECE805247C0}" dt="2024-03-12T13:04:47.712" v="2"/>
        <pc:sldMkLst>
          <pc:docMk/>
          <pc:sldMk cId="1620578407" sldId="214570699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4:47.712" v="2"/>
              <pc2:cmMkLst xmlns:pc2="http://schemas.microsoft.com/office/powerpoint/2019/9/main/command">
                <pc:docMk/>
                <pc:sldMk cId="1620578407" sldId="2145706999"/>
                <pc2:cmMk id="{5BBAA84A-2DB7-41FE-BE96-C51BD69B7447}"/>
              </pc2:cmMkLst>
            </pc226:cmChg>
          </p:ext>
        </pc:extLst>
      </pc:sldChg>
      <pc:sldChg chg="addCm modCm">
        <pc:chgData name="Hanson, Terri" userId="a02fd813-d4f3-43fd-83dd-7393041517de" providerId="ADAL" clId="{D54D4707-4035-4B64-B007-9ECE805247C0}" dt="2024-03-12T13:14:38.121" v="6"/>
        <pc:sldMkLst>
          <pc:docMk/>
          <pc:sldMk cId="3913170392" sldId="2145707006"/>
        </pc:sldMkLst>
        <pc:extLst>
          <p:ext xmlns:p="http://schemas.openxmlformats.org/presentationml/2006/main" uri="{D6D511B9-2390-475A-947B-AFAB55BFBCF1}">
            <pc226:cmChg xmlns:pc226="http://schemas.microsoft.com/office/powerpoint/2022/06/main/command" chg="add mod">
              <pc226:chgData name="Hanson, Terri" userId="a02fd813-d4f3-43fd-83dd-7393041517de" providerId="ADAL" clId="{D54D4707-4035-4B64-B007-9ECE805247C0}" dt="2024-03-12T13:14:38.121" v="6"/>
              <pc2:cmMkLst xmlns:pc2="http://schemas.microsoft.com/office/powerpoint/2019/9/main/command">
                <pc:docMk/>
                <pc:sldMk cId="3913170392" sldId="2145707006"/>
                <pc2:cmMk id="{F90ABF8B-F706-455F-82FE-9EA664C69F55}"/>
              </pc2:cmMkLst>
            </pc226:cmChg>
          </p:ext>
        </pc:extLst>
      </pc:sldChg>
      <pc:sldChg chg="addCm">
        <pc:chgData name="Hanson, Terri" userId="a02fd813-d4f3-43fd-83dd-7393041517de" providerId="ADAL" clId="{D54D4707-4035-4B64-B007-9ECE805247C0}" dt="2024-03-12T13:05:57.796" v="3"/>
        <pc:sldMkLst>
          <pc:docMk/>
          <pc:sldMk cId="3868891219" sldId="2145707008"/>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3:05:57.796" v="3"/>
              <pc2:cmMkLst xmlns:pc2="http://schemas.microsoft.com/office/powerpoint/2019/9/main/command">
                <pc:docMk/>
                <pc:sldMk cId="3868891219" sldId="2145707008"/>
                <pc2:cmMk id="{2AAC8276-C4A1-4354-A8B6-C15D819E1BD7}"/>
              </pc2:cmMkLst>
            </pc226:cmChg>
          </p:ext>
        </pc:extLst>
      </pc:sldChg>
      <pc:sldChg chg="addCm modCm">
        <pc:chgData name="Hanson, Terri" userId="a02fd813-d4f3-43fd-83dd-7393041517de" providerId="ADAL" clId="{D54D4707-4035-4B64-B007-9ECE805247C0}" dt="2024-03-13T15:17:28.919" v="17"/>
        <pc:sldMkLst>
          <pc:docMk/>
          <pc:sldMk cId="1862026638" sldId="214570703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3T15:17:28.919" v="17"/>
              <pc2:cmMkLst xmlns:pc2="http://schemas.microsoft.com/office/powerpoint/2019/9/main/command">
                <pc:docMk/>
                <pc:sldMk cId="1862026638" sldId="2145707035"/>
                <pc2:cmMk id="{EA142E93-ED45-4991-9F43-B07719DC11DC}"/>
              </pc2:cmMkLst>
              <pc226:cmRplyChg chg="add">
                <pc226:chgData name="Hanson, Terri" userId="a02fd813-d4f3-43fd-83dd-7393041517de" providerId="ADAL" clId="{D54D4707-4035-4B64-B007-9ECE805247C0}" dt="2024-03-13T15:17:28.919" v="17"/>
                <pc2:cmRplyMkLst xmlns:pc2="http://schemas.microsoft.com/office/powerpoint/2019/9/main/command">
                  <pc:docMk/>
                  <pc:sldMk cId="1862026638" sldId="2145707035"/>
                  <pc2:cmMk id="{EA142E93-ED45-4991-9F43-B07719DC11DC}"/>
                  <pc2:cmRplyMk id="{EE225D90-092A-40A5-8420-913D77EE4ED4}"/>
                </pc2:cmRplyMkLst>
              </pc226:cmRplyChg>
            </pc226:cmChg>
          </p:ext>
        </pc:extLst>
      </pc:sldChg>
      <pc:sldChg chg="addCm">
        <pc:chgData name="Hanson, Terri" userId="a02fd813-d4f3-43fd-83dd-7393041517de" providerId="ADAL" clId="{D54D4707-4035-4B64-B007-9ECE805247C0}" dt="2024-03-12T16:33:58.796" v="14"/>
        <pc:sldMkLst>
          <pc:docMk/>
          <pc:sldMk cId="2115455259" sldId="214570704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6:33:58.796" v="14"/>
              <pc2:cmMkLst xmlns:pc2="http://schemas.microsoft.com/office/powerpoint/2019/9/main/command">
                <pc:docMk/>
                <pc:sldMk cId="2115455259" sldId="2145707044"/>
                <pc2:cmMk id="{8C38C30E-78BC-4855-A409-3EB143907CE8}"/>
              </pc2:cmMkLst>
            </pc226:cmChg>
          </p:ext>
        </pc:extLst>
      </pc:sldChg>
      <pc:sldChg chg="addCm">
        <pc:chgData name="Hanson, Terri" userId="a02fd813-d4f3-43fd-83dd-7393041517de" providerId="ADAL" clId="{D54D4707-4035-4B64-B007-9ECE805247C0}" dt="2024-03-12T16:35:03.184" v="15"/>
        <pc:sldMkLst>
          <pc:docMk/>
          <pc:sldMk cId="257844764" sldId="2145707048"/>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6:35:03.184" v="15"/>
              <pc2:cmMkLst xmlns:pc2="http://schemas.microsoft.com/office/powerpoint/2019/9/main/command">
                <pc:docMk/>
                <pc:sldMk cId="257844764" sldId="2145707048"/>
                <pc2:cmMk id="{A8D806C0-03E0-49F6-A165-69E64C4865B1}"/>
              </pc2:cmMkLst>
            </pc226:cmChg>
          </p:ext>
        </pc:extLst>
      </pc:sldChg>
      <pc:sldChg chg="addCm">
        <pc:chgData name="Hanson, Terri" userId="a02fd813-d4f3-43fd-83dd-7393041517de" providerId="ADAL" clId="{D54D4707-4035-4B64-B007-9ECE805247C0}" dt="2024-03-12T14:03:13.913" v="11"/>
        <pc:sldMkLst>
          <pc:docMk/>
          <pc:sldMk cId="1974507827" sldId="2145707054"/>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4:03:13.913" v="11"/>
              <pc2:cmMkLst xmlns:pc2="http://schemas.microsoft.com/office/powerpoint/2019/9/main/command">
                <pc:docMk/>
                <pc:sldMk cId="1974507827" sldId="2145707054"/>
                <pc2:cmMk id="{C7C6535C-D8E5-4ABE-9AB8-898256844F1C}"/>
              </pc2:cmMkLst>
            </pc226:cmChg>
          </p:ext>
        </pc:extLst>
      </pc:sldChg>
      <pc:sldChg chg="addCm">
        <pc:chgData name="Hanson, Terri" userId="a02fd813-d4f3-43fd-83dd-7393041517de" providerId="ADAL" clId="{D54D4707-4035-4B64-B007-9ECE805247C0}" dt="2024-03-12T14:05:58.648" v="12"/>
        <pc:sldMkLst>
          <pc:docMk/>
          <pc:sldMk cId="205981809" sldId="2145707055"/>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4:05:58.648" v="12"/>
              <pc2:cmMkLst xmlns:pc2="http://schemas.microsoft.com/office/powerpoint/2019/9/main/command">
                <pc:docMk/>
                <pc:sldMk cId="205981809" sldId="2145707055"/>
                <pc2:cmMk id="{C25588AC-F644-44C1-8E83-99762AF5B5A4}"/>
              </pc2:cmMkLst>
            </pc226:cmChg>
          </p:ext>
        </pc:extLst>
      </pc:sldChg>
      <pc:sldChg chg="addCm">
        <pc:chgData name="Hanson, Terri" userId="a02fd813-d4f3-43fd-83dd-7393041517de" providerId="ADAL" clId="{D54D4707-4035-4B64-B007-9ECE805247C0}" dt="2024-03-12T16:37:01.215" v="16"/>
        <pc:sldMkLst>
          <pc:docMk/>
          <pc:sldMk cId="189655632" sldId="2145707060"/>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2T16:37:01.215" v="16"/>
              <pc2:cmMkLst xmlns:pc2="http://schemas.microsoft.com/office/powerpoint/2019/9/main/command">
                <pc:docMk/>
                <pc:sldMk cId="189655632" sldId="2145707060"/>
                <pc2:cmMk id="{47D37BCF-F8B9-4777-97A3-F656436529D5}"/>
              </pc2:cmMkLst>
            </pc226:cmChg>
          </p:ext>
        </pc:extLst>
      </pc:sldChg>
      <pc:sldChg chg="modSp mod">
        <pc:chgData name="Hanson, Terri" userId="a02fd813-d4f3-43fd-83dd-7393041517de" providerId="ADAL" clId="{D54D4707-4035-4B64-B007-9ECE805247C0}" dt="2024-03-13T15:27:37.705" v="21" actId="15"/>
        <pc:sldMkLst>
          <pc:docMk/>
          <pc:sldMk cId="4057400766" sldId="2145707067"/>
        </pc:sldMkLst>
        <pc:spChg chg="mod">
          <ac:chgData name="Hanson, Terri" userId="a02fd813-d4f3-43fd-83dd-7393041517de" providerId="ADAL" clId="{D54D4707-4035-4B64-B007-9ECE805247C0}" dt="2024-03-13T15:27:37.705" v="21" actId="15"/>
          <ac:spMkLst>
            <pc:docMk/>
            <pc:sldMk cId="4057400766" sldId="2145707067"/>
            <ac:spMk id="2" creationId="{E79D42AB-B25D-8F51-FFBF-93F5A3D7E7B5}"/>
          </ac:spMkLst>
        </pc:spChg>
      </pc:sldChg>
      <pc:sldChg chg="addCm">
        <pc:chgData name="Hanson, Terri" userId="a02fd813-d4f3-43fd-83dd-7393041517de" providerId="ADAL" clId="{D54D4707-4035-4B64-B007-9ECE805247C0}" dt="2024-03-13T15:28:20.039" v="22"/>
        <pc:sldMkLst>
          <pc:docMk/>
          <pc:sldMk cId="2999190753" sldId="2145707069"/>
        </pc:sldMkLst>
        <pc:extLst>
          <p:ext xmlns:p="http://schemas.openxmlformats.org/presentationml/2006/main" uri="{D6D511B9-2390-475A-947B-AFAB55BFBCF1}">
            <pc226:cmChg xmlns:pc226="http://schemas.microsoft.com/office/powerpoint/2022/06/main/command" chg="add">
              <pc226:chgData name="Hanson, Terri" userId="a02fd813-d4f3-43fd-83dd-7393041517de" providerId="ADAL" clId="{D54D4707-4035-4B64-B007-9ECE805247C0}" dt="2024-03-13T15:28:20.039" v="22"/>
              <pc2:cmMkLst xmlns:pc2="http://schemas.microsoft.com/office/powerpoint/2019/9/main/command">
                <pc:docMk/>
                <pc:sldMk cId="2999190753" sldId="2145707069"/>
                <pc2:cmMk id="{646D0A7F-4686-437B-8C2C-4A7D28AC86B5}"/>
              </pc2:cmMkLst>
            </pc226:cmChg>
          </p:ext>
        </pc:extLst>
      </pc:sldChg>
    </pc:docChg>
  </pc:docChgLst>
  <pc:docChgLst>
    <pc:chgData name="Muffoletto, Jamie" userId="daf1e3c6-8137-448a-b141-d23049d419b5" providerId="ADAL" clId="{9C12C2E4-4CDA-4F65-94BD-3CFBCA0F86E9}"/>
    <pc:docChg chg="addSld modSld">
      <pc:chgData name="Muffoletto, Jamie" userId="daf1e3c6-8137-448a-b141-d23049d419b5" providerId="ADAL" clId="{9C12C2E4-4CDA-4F65-94BD-3CFBCA0F86E9}" dt="2024-03-13T16:21:07.174" v="65"/>
      <pc:docMkLst>
        <pc:docMk/>
      </pc:docMkLst>
      <pc:sldChg chg="delCm">
        <pc:chgData name="Muffoletto, Jamie" userId="daf1e3c6-8137-448a-b141-d23049d419b5" providerId="ADAL" clId="{9C12C2E4-4CDA-4F65-94BD-3CFBCA0F86E9}" dt="2024-03-13T16:14:31.762" v="4"/>
        <pc:sldMkLst>
          <pc:docMk/>
          <pc:sldMk cId="101772985" sldId="43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31.762" v="4"/>
              <pc2:cmMkLst xmlns:pc2="http://schemas.microsoft.com/office/powerpoint/2019/9/main/command">
                <pc:docMk/>
                <pc:sldMk cId="101772985" sldId="430"/>
                <pc2:cmMk id="{FA437E12-F114-4E26-959D-C605AC804337}"/>
              </pc2:cmMkLst>
            </pc226:cmChg>
          </p:ext>
        </pc:extLst>
      </pc:sldChg>
      <pc:sldChg chg="delCm">
        <pc:chgData name="Muffoletto, Jamie" userId="daf1e3c6-8137-448a-b141-d23049d419b5" providerId="ADAL" clId="{9C12C2E4-4CDA-4F65-94BD-3CFBCA0F86E9}" dt="2024-03-13T16:17:11.144" v="44"/>
        <pc:sldMkLst>
          <pc:docMk/>
          <pc:sldMk cId="3372854681" sldId="134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08.692" v="42"/>
              <pc2:cmMkLst xmlns:pc2="http://schemas.microsoft.com/office/powerpoint/2019/9/main/command">
                <pc:docMk/>
                <pc:sldMk cId="3372854681" sldId="1345"/>
                <pc2:cmMk id="{0B3EBB01-48F7-49E9-A46E-C4B92AA8C83B}"/>
              </pc2:cmMkLst>
            </pc226:cmChg>
            <pc226:cmChg xmlns:pc226="http://schemas.microsoft.com/office/powerpoint/2022/06/main/command" chg="del">
              <pc226:chgData name="Muffoletto, Jamie" userId="daf1e3c6-8137-448a-b141-d23049d419b5" providerId="ADAL" clId="{9C12C2E4-4CDA-4F65-94BD-3CFBCA0F86E9}" dt="2024-03-13T16:17:11.144" v="44"/>
              <pc2:cmMkLst xmlns:pc2="http://schemas.microsoft.com/office/powerpoint/2019/9/main/command">
                <pc:docMk/>
                <pc:sldMk cId="3372854681" sldId="1345"/>
                <pc2:cmMk id="{C2E42516-B5C5-4882-B132-5316ADB7E436}"/>
              </pc2:cmMkLst>
            </pc226:cmChg>
            <pc226:cmChg xmlns:pc226="http://schemas.microsoft.com/office/powerpoint/2022/06/main/command" chg="del">
              <pc226:chgData name="Muffoletto, Jamie" userId="daf1e3c6-8137-448a-b141-d23049d419b5" providerId="ADAL" clId="{9C12C2E4-4CDA-4F65-94BD-3CFBCA0F86E9}" dt="2024-03-13T16:17:09.377" v="43"/>
              <pc2:cmMkLst xmlns:pc2="http://schemas.microsoft.com/office/powerpoint/2019/9/main/command">
                <pc:docMk/>
                <pc:sldMk cId="3372854681" sldId="1345"/>
                <pc2:cmMk id="{8E07AC54-A03E-44F4-BEEC-FE76E5DB6022}"/>
              </pc2:cmMkLst>
            </pc226:cmChg>
          </p:ext>
        </pc:extLst>
      </pc:sldChg>
      <pc:sldChg chg="delCm">
        <pc:chgData name="Muffoletto, Jamie" userId="daf1e3c6-8137-448a-b141-d23049d419b5" providerId="ADAL" clId="{9C12C2E4-4CDA-4F65-94BD-3CFBCA0F86E9}" dt="2024-03-13T16:16:15.007" v="31"/>
        <pc:sldMkLst>
          <pc:docMk/>
          <pc:sldMk cId="1310346268" sldId="134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14.104" v="30"/>
              <pc2:cmMkLst xmlns:pc2="http://schemas.microsoft.com/office/powerpoint/2019/9/main/command">
                <pc:docMk/>
                <pc:sldMk cId="1310346268" sldId="1346"/>
                <pc2:cmMk id="{25A1D96A-F3C0-4F63-8CA6-ECD8002D1941}"/>
              </pc2:cmMkLst>
            </pc226:cmChg>
            <pc226:cmChg xmlns:pc226="http://schemas.microsoft.com/office/powerpoint/2022/06/main/command" chg="del">
              <pc226:chgData name="Muffoletto, Jamie" userId="daf1e3c6-8137-448a-b141-d23049d419b5" providerId="ADAL" clId="{9C12C2E4-4CDA-4F65-94BD-3CFBCA0F86E9}" dt="2024-03-13T16:16:15.007" v="31"/>
              <pc2:cmMkLst xmlns:pc2="http://schemas.microsoft.com/office/powerpoint/2019/9/main/command">
                <pc:docMk/>
                <pc:sldMk cId="1310346268" sldId="1346"/>
                <pc2:cmMk id="{218CC2F9-E451-4203-9807-CC4DEFCE2ABC}"/>
              </pc2:cmMkLst>
            </pc226:cmChg>
          </p:ext>
        </pc:extLst>
      </pc:sldChg>
      <pc:sldChg chg="delCm">
        <pc:chgData name="Muffoletto, Jamie" userId="daf1e3c6-8137-448a-b141-d23049d419b5" providerId="ADAL" clId="{9C12C2E4-4CDA-4F65-94BD-3CFBCA0F86E9}" dt="2024-03-13T16:15:32.374" v="19"/>
        <pc:sldMkLst>
          <pc:docMk/>
          <pc:sldMk cId="2232509303" sldId="137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28.500" v="16"/>
              <pc2:cmMkLst xmlns:pc2="http://schemas.microsoft.com/office/powerpoint/2019/9/main/command">
                <pc:docMk/>
                <pc:sldMk cId="2232509303" sldId="1372"/>
                <pc2:cmMk id="{88932532-D720-40AD-9F0A-C1F2CA885A6E}"/>
              </pc2:cmMkLst>
            </pc226:cmChg>
            <pc226:cmChg xmlns:pc226="http://schemas.microsoft.com/office/powerpoint/2022/06/main/command" chg="del">
              <pc226:chgData name="Muffoletto, Jamie" userId="daf1e3c6-8137-448a-b141-d23049d419b5" providerId="ADAL" clId="{9C12C2E4-4CDA-4F65-94BD-3CFBCA0F86E9}" dt="2024-03-13T16:15:27.373" v="15"/>
              <pc2:cmMkLst xmlns:pc2="http://schemas.microsoft.com/office/powerpoint/2019/9/main/command">
                <pc:docMk/>
                <pc:sldMk cId="2232509303" sldId="1372"/>
                <pc2:cmMk id="{6D3A3B32-ED8B-4700-843A-17B7797F4D65}"/>
              </pc2:cmMkLst>
            </pc226:cmChg>
            <pc226:cmChg xmlns:pc226="http://schemas.microsoft.com/office/powerpoint/2022/06/main/command" chg="del">
              <pc226:chgData name="Muffoletto, Jamie" userId="daf1e3c6-8137-448a-b141-d23049d419b5" providerId="ADAL" clId="{9C12C2E4-4CDA-4F65-94BD-3CFBCA0F86E9}" dt="2024-03-13T16:15:30.529" v="17"/>
              <pc2:cmMkLst xmlns:pc2="http://schemas.microsoft.com/office/powerpoint/2019/9/main/command">
                <pc:docMk/>
                <pc:sldMk cId="2232509303" sldId="1372"/>
                <pc2:cmMk id="{87C90888-8D3F-413A-864F-0182CAA99689}"/>
              </pc2:cmMkLst>
            </pc226:cmChg>
            <pc226:cmChg xmlns:pc226="http://schemas.microsoft.com/office/powerpoint/2022/06/main/command" chg="del">
              <pc226:chgData name="Muffoletto, Jamie" userId="daf1e3c6-8137-448a-b141-d23049d419b5" providerId="ADAL" clId="{9C12C2E4-4CDA-4F65-94BD-3CFBCA0F86E9}" dt="2024-03-13T16:15:32.374" v="19"/>
              <pc2:cmMkLst xmlns:pc2="http://schemas.microsoft.com/office/powerpoint/2019/9/main/command">
                <pc:docMk/>
                <pc:sldMk cId="2232509303" sldId="1372"/>
                <pc2:cmMk id="{60219BE0-0330-424F-8FBF-F4DC2C59AB1A}"/>
              </pc2:cmMkLst>
            </pc226:cmChg>
            <pc226:cmChg xmlns:pc226="http://schemas.microsoft.com/office/powerpoint/2022/06/main/command" chg="del">
              <pc226:chgData name="Muffoletto, Jamie" userId="daf1e3c6-8137-448a-b141-d23049d419b5" providerId="ADAL" clId="{9C12C2E4-4CDA-4F65-94BD-3CFBCA0F86E9}" dt="2024-03-13T16:15:31.373" v="18"/>
              <pc2:cmMkLst xmlns:pc2="http://schemas.microsoft.com/office/powerpoint/2019/9/main/command">
                <pc:docMk/>
                <pc:sldMk cId="2232509303" sldId="1372"/>
                <pc2:cmMk id="{50A99AFB-E5F7-4DDD-9220-776C6F0D432E}"/>
              </pc2:cmMkLst>
            </pc226:cmChg>
          </p:ext>
        </pc:extLst>
      </pc:sldChg>
      <pc:sldChg chg="delCm">
        <pc:chgData name="Muffoletto, Jamie" userId="daf1e3c6-8137-448a-b141-d23049d419b5" providerId="ADAL" clId="{9C12C2E4-4CDA-4F65-94BD-3CFBCA0F86E9}" dt="2024-03-13T16:15:39.297" v="21"/>
        <pc:sldMkLst>
          <pc:docMk/>
          <pc:sldMk cId="620209824" sldId="137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38.440" v="20"/>
              <pc2:cmMkLst xmlns:pc2="http://schemas.microsoft.com/office/powerpoint/2019/9/main/command">
                <pc:docMk/>
                <pc:sldMk cId="620209824" sldId="1375"/>
                <pc2:cmMk id="{84E8B637-D4E6-4594-BD6F-1691F9952DB5}"/>
              </pc2:cmMkLst>
            </pc226:cmChg>
            <pc226:cmChg xmlns:pc226="http://schemas.microsoft.com/office/powerpoint/2022/06/main/command" chg="del">
              <pc226:chgData name="Muffoletto, Jamie" userId="daf1e3c6-8137-448a-b141-d23049d419b5" providerId="ADAL" clId="{9C12C2E4-4CDA-4F65-94BD-3CFBCA0F86E9}" dt="2024-03-13T16:15:39.297" v="21"/>
              <pc2:cmMkLst xmlns:pc2="http://schemas.microsoft.com/office/powerpoint/2019/9/main/command">
                <pc:docMk/>
                <pc:sldMk cId="620209824" sldId="1375"/>
                <pc2:cmMk id="{2C4211E1-8344-4048-AF54-D96FB4D40864}"/>
              </pc2:cmMkLst>
            </pc226:cmChg>
          </p:ext>
        </pc:extLst>
      </pc:sldChg>
      <pc:sldChg chg="delCm">
        <pc:chgData name="Muffoletto, Jamie" userId="daf1e3c6-8137-448a-b141-d23049d419b5" providerId="ADAL" clId="{9C12C2E4-4CDA-4F65-94BD-3CFBCA0F86E9}" dt="2024-03-13T16:15:43.252" v="22"/>
        <pc:sldMkLst>
          <pc:docMk/>
          <pc:sldMk cId="3522666235" sldId="137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43.252" v="22"/>
              <pc2:cmMkLst xmlns:pc2="http://schemas.microsoft.com/office/powerpoint/2019/9/main/command">
                <pc:docMk/>
                <pc:sldMk cId="3522666235" sldId="1377"/>
                <pc2:cmMk id="{5EFF2C04-7047-495F-978F-89216D0DD0FB}"/>
              </pc2:cmMkLst>
            </pc226:cmChg>
          </p:ext>
        </pc:extLst>
      </pc:sldChg>
      <pc:sldChg chg="delCm">
        <pc:chgData name="Muffoletto, Jamie" userId="daf1e3c6-8137-448a-b141-d23049d419b5" providerId="ADAL" clId="{9C12C2E4-4CDA-4F65-94BD-3CFBCA0F86E9}" dt="2024-03-13T16:15:52.419" v="24"/>
        <pc:sldMkLst>
          <pc:docMk/>
          <pc:sldMk cId="2883334325" sldId="138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52.419" v="24"/>
              <pc2:cmMkLst xmlns:pc2="http://schemas.microsoft.com/office/powerpoint/2019/9/main/command">
                <pc:docMk/>
                <pc:sldMk cId="2883334325" sldId="1380"/>
                <pc2:cmMk id="{5693DAD5-8288-4A97-B2D9-7398FD208B31}"/>
              </pc2:cmMkLst>
            </pc226:cmChg>
          </p:ext>
        </pc:extLst>
      </pc:sldChg>
      <pc:sldChg chg="delCm">
        <pc:chgData name="Muffoletto, Jamie" userId="daf1e3c6-8137-448a-b141-d23049d419b5" providerId="ADAL" clId="{9C12C2E4-4CDA-4F65-94BD-3CFBCA0F86E9}" dt="2024-03-13T16:15:49.106" v="23"/>
        <pc:sldMkLst>
          <pc:docMk/>
          <pc:sldMk cId="688485163" sldId="138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49.106" v="23"/>
              <pc2:cmMkLst xmlns:pc2="http://schemas.microsoft.com/office/powerpoint/2019/9/main/command">
                <pc:docMk/>
                <pc:sldMk cId="688485163" sldId="1387"/>
                <pc2:cmMk id="{969C6D02-F980-44B2-8F99-95357CE1BC75}"/>
              </pc2:cmMkLst>
            </pc226:cmChg>
          </p:ext>
        </pc:extLst>
      </pc:sldChg>
      <pc:sldChg chg="delCm">
        <pc:chgData name="Muffoletto, Jamie" userId="daf1e3c6-8137-448a-b141-d23049d419b5" providerId="ADAL" clId="{9C12C2E4-4CDA-4F65-94BD-3CFBCA0F86E9}" dt="2024-03-13T16:16:01.269" v="26"/>
        <pc:sldMkLst>
          <pc:docMk/>
          <pc:sldMk cId="2654108924" sldId="154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58.984" v="25"/>
              <pc2:cmMkLst xmlns:pc2="http://schemas.microsoft.com/office/powerpoint/2019/9/main/command">
                <pc:docMk/>
                <pc:sldMk cId="2654108924" sldId="1543"/>
                <pc2:cmMk id="{CC5D6F3C-4257-4E20-AD62-44B3277F9E2A}"/>
              </pc2:cmMkLst>
            </pc226:cmChg>
            <pc226:cmChg xmlns:pc226="http://schemas.microsoft.com/office/powerpoint/2022/06/main/command" chg="del">
              <pc226:chgData name="Muffoletto, Jamie" userId="daf1e3c6-8137-448a-b141-d23049d419b5" providerId="ADAL" clId="{9C12C2E4-4CDA-4F65-94BD-3CFBCA0F86E9}" dt="2024-03-13T16:16:01.269" v="26"/>
              <pc2:cmMkLst xmlns:pc2="http://schemas.microsoft.com/office/powerpoint/2019/9/main/command">
                <pc:docMk/>
                <pc:sldMk cId="2654108924" sldId="1543"/>
                <pc2:cmMk id="{247276FD-AA2D-4181-919F-5B6669421CC9}"/>
              </pc2:cmMkLst>
            </pc226:cmChg>
          </p:ext>
        </pc:extLst>
      </pc:sldChg>
      <pc:sldChg chg="delCm">
        <pc:chgData name="Muffoletto, Jamie" userId="daf1e3c6-8137-448a-b141-d23049d419b5" providerId="ADAL" clId="{9C12C2E4-4CDA-4F65-94BD-3CFBCA0F86E9}" dt="2024-03-13T16:14:26.188" v="3"/>
        <pc:sldMkLst>
          <pc:docMk/>
          <pc:sldMk cId="2574992220" sldId="21457069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26.188" v="3"/>
              <pc2:cmMkLst xmlns:pc2="http://schemas.microsoft.com/office/powerpoint/2019/9/main/command">
                <pc:docMk/>
                <pc:sldMk cId="2574992220" sldId="2145706922"/>
                <pc2:cmMk id="{879F7F7E-067D-4984-84A7-611EFB2302A0}"/>
              </pc2:cmMkLst>
            </pc226:cmChg>
            <pc226:cmChg xmlns:pc226="http://schemas.microsoft.com/office/powerpoint/2022/06/main/command" chg="del">
              <pc226:chgData name="Muffoletto, Jamie" userId="daf1e3c6-8137-448a-b141-d23049d419b5" providerId="ADAL" clId="{9C12C2E4-4CDA-4F65-94BD-3CFBCA0F86E9}" dt="2024-03-13T16:14:24.073" v="2"/>
              <pc2:cmMkLst xmlns:pc2="http://schemas.microsoft.com/office/powerpoint/2019/9/main/command">
                <pc:docMk/>
                <pc:sldMk cId="2574992220" sldId="2145706922"/>
                <pc2:cmMk id="{B07B5086-A802-47A4-8D47-42425874AC02}"/>
              </pc2:cmMkLst>
            </pc226:cmChg>
            <pc226:cmChg xmlns:pc226="http://schemas.microsoft.com/office/powerpoint/2022/06/main/command" chg="del">
              <pc226:chgData name="Muffoletto, Jamie" userId="daf1e3c6-8137-448a-b141-d23049d419b5" providerId="ADAL" clId="{9C12C2E4-4CDA-4F65-94BD-3CFBCA0F86E9}" dt="2024-03-13T16:14:23.269" v="1"/>
              <pc2:cmMkLst xmlns:pc2="http://schemas.microsoft.com/office/powerpoint/2019/9/main/command">
                <pc:docMk/>
                <pc:sldMk cId="2574992220" sldId="2145706922"/>
                <pc2:cmMk id="{D5D30B94-73A3-4034-A6C9-A5D17414CED8}"/>
              </pc2:cmMkLst>
            </pc226:cmChg>
            <pc226:cmChg xmlns:pc226="http://schemas.microsoft.com/office/powerpoint/2022/06/main/command" chg="del">
              <pc226:chgData name="Muffoletto, Jamie" userId="daf1e3c6-8137-448a-b141-d23049d419b5" providerId="ADAL" clId="{9C12C2E4-4CDA-4F65-94BD-3CFBCA0F86E9}" dt="2024-03-13T16:14:22.021" v="0"/>
              <pc2:cmMkLst xmlns:pc2="http://schemas.microsoft.com/office/powerpoint/2019/9/main/command">
                <pc:docMk/>
                <pc:sldMk cId="2574992220" sldId="2145706922"/>
                <pc2:cmMk id="{92E4BBC9-18D0-4A3C-9A74-5B3F7FC37BC0}"/>
              </pc2:cmMkLst>
            </pc226:cmChg>
          </p:ext>
        </pc:extLst>
      </pc:sldChg>
      <pc:sldChg chg="add">
        <pc:chgData name="Muffoletto, Jamie" userId="daf1e3c6-8137-448a-b141-d23049d419b5" providerId="ADAL" clId="{9C12C2E4-4CDA-4F65-94BD-3CFBCA0F86E9}" dt="2024-03-13T16:21:07.174" v="65"/>
        <pc:sldMkLst>
          <pc:docMk/>
          <pc:sldMk cId="1258670168" sldId="2145706974"/>
        </pc:sldMkLst>
      </pc:sldChg>
      <pc:sldChg chg="delCm">
        <pc:chgData name="Muffoletto, Jamie" userId="daf1e3c6-8137-448a-b141-d23049d419b5" providerId="ADAL" clId="{9C12C2E4-4CDA-4F65-94BD-3CFBCA0F86E9}" dt="2024-03-13T16:14:41.303" v="5"/>
        <pc:sldMkLst>
          <pc:docMk/>
          <pc:sldMk cId="3675147996" sldId="214570699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41.303" v="5"/>
              <pc2:cmMkLst xmlns:pc2="http://schemas.microsoft.com/office/powerpoint/2019/9/main/command">
                <pc:docMk/>
                <pc:sldMk cId="3675147996" sldId="2145706995"/>
                <pc2:cmMk id="{871603ED-D32B-4F1C-8C6A-9C2077AF49B9}"/>
              </pc2:cmMkLst>
            </pc226:cmChg>
          </p:ext>
        </pc:extLst>
      </pc:sldChg>
      <pc:sldChg chg="delCm">
        <pc:chgData name="Muffoletto, Jamie" userId="daf1e3c6-8137-448a-b141-d23049d419b5" providerId="ADAL" clId="{9C12C2E4-4CDA-4F65-94BD-3CFBCA0F86E9}" dt="2024-03-13T16:14:48.072" v="6"/>
        <pc:sldMkLst>
          <pc:docMk/>
          <pc:sldMk cId="270390520" sldId="214570699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48.072" v="6"/>
              <pc2:cmMkLst xmlns:pc2="http://schemas.microsoft.com/office/powerpoint/2019/9/main/command">
                <pc:docMk/>
                <pc:sldMk cId="270390520" sldId="2145706996"/>
                <pc2:cmMk id="{786BD365-F8E0-4EC3-91F7-4757B05AFDD3}"/>
              </pc2:cmMkLst>
            </pc226:cmChg>
          </p:ext>
        </pc:extLst>
      </pc:sldChg>
      <pc:sldChg chg="delCm">
        <pc:chgData name="Muffoletto, Jamie" userId="daf1e3c6-8137-448a-b141-d23049d419b5" providerId="ADAL" clId="{9C12C2E4-4CDA-4F65-94BD-3CFBCA0F86E9}" dt="2024-03-13T16:15:04.882" v="10"/>
        <pc:sldMkLst>
          <pc:docMk/>
          <pc:sldMk cId="2610786743" sldId="214570699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04.882" v="10"/>
              <pc2:cmMkLst xmlns:pc2="http://schemas.microsoft.com/office/powerpoint/2019/9/main/command">
                <pc:docMk/>
                <pc:sldMk cId="2610786743" sldId="2145706997"/>
                <pc2:cmMk id="{170C95CE-B291-47F5-9E03-DD2DC996DCD9}"/>
              </pc2:cmMkLst>
            </pc226:cmChg>
          </p:ext>
        </pc:extLst>
      </pc:sldChg>
      <pc:sldChg chg="delCm">
        <pc:chgData name="Muffoletto, Jamie" userId="daf1e3c6-8137-448a-b141-d23049d419b5" providerId="ADAL" clId="{9C12C2E4-4CDA-4F65-94BD-3CFBCA0F86E9}" dt="2024-03-13T16:14:53.359" v="8"/>
        <pc:sldMkLst>
          <pc:docMk/>
          <pc:sldMk cId="1620578407" sldId="214570699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53.359" v="8"/>
              <pc2:cmMkLst xmlns:pc2="http://schemas.microsoft.com/office/powerpoint/2019/9/main/command">
                <pc:docMk/>
                <pc:sldMk cId="1620578407" sldId="2145706999"/>
                <pc2:cmMk id="{5BBAA84A-2DB7-41FE-BE96-C51BD69B7447}"/>
              </pc2:cmMkLst>
            </pc226:cmChg>
            <pc226:cmChg xmlns:pc226="http://schemas.microsoft.com/office/powerpoint/2022/06/main/command" chg="del">
              <pc226:chgData name="Muffoletto, Jamie" userId="daf1e3c6-8137-448a-b141-d23049d419b5" providerId="ADAL" clId="{9C12C2E4-4CDA-4F65-94BD-3CFBCA0F86E9}" dt="2024-03-13T16:14:51.205" v="7"/>
              <pc2:cmMkLst xmlns:pc2="http://schemas.microsoft.com/office/powerpoint/2019/9/main/command">
                <pc:docMk/>
                <pc:sldMk cId="1620578407" sldId="2145706999"/>
                <pc2:cmMk id="{0DB4ED77-E7C8-46B5-90F5-7391D22B5054}"/>
              </pc2:cmMkLst>
            </pc226:cmChg>
          </p:ext>
        </pc:extLst>
      </pc:sldChg>
      <pc:sldChg chg="delCm">
        <pc:chgData name="Muffoletto, Jamie" userId="daf1e3c6-8137-448a-b141-d23049d419b5" providerId="ADAL" clId="{9C12C2E4-4CDA-4F65-94BD-3CFBCA0F86E9}" dt="2024-03-13T16:14:56.722" v="9"/>
        <pc:sldMkLst>
          <pc:docMk/>
          <pc:sldMk cId="1120857950" sldId="214570700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4:56.722" v="9"/>
              <pc2:cmMkLst xmlns:pc2="http://schemas.microsoft.com/office/powerpoint/2019/9/main/command">
                <pc:docMk/>
                <pc:sldMk cId="1120857950" sldId="2145707000"/>
                <pc2:cmMk id="{E4DE1F44-C005-48E0-9C54-0DF4148217C1}"/>
              </pc2:cmMkLst>
            </pc226:cmChg>
          </p:ext>
        </pc:extLst>
      </pc:sldChg>
      <pc:sldChg chg="delCm">
        <pc:chgData name="Muffoletto, Jamie" userId="daf1e3c6-8137-448a-b141-d23049d419b5" providerId="ADAL" clId="{9C12C2E4-4CDA-4F65-94BD-3CFBCA0F86E9}" dt="2024-03-13T16:16:05.850" v="28"/>
        <pc:sldMkLst>
          <pc:docMk/>
          <pc:sldMk cId="3938024488" sldId="214570700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05.850" v="28"/>
              <pc2:cmMkLst xmlns:pc2="http://schemas.microsoft.com/office/powerpoint/2019/9/main/command">
                <pc:docMk/>
                <pc:sldMk cId="3938024488" sldId="2145707002"/>
                <pc2:cmMk id="{C4787140-B6D8-46F9-9D18-77DEDF670180}"/>
              </pc2:cmMkLst>
            </pc226:cmChg>
            <pc226:cmChg xmlns:pc226="http://schemas.microsoft.com/office/powerpoint/2022/06/main/command" chg="del">
              <pc226:chgData name="Muffoletto, Jamie" userId="daf1e3c6-8137-448a-b141-d23049d419b5" providerId="ADAL" clId="{9C12C2E4-4CDA-4F65-94BD-3CFBCA0F86E9}" dt="2024-03-13T16:16:04.873" v="27"/>
              <pc2:cmMkLst xmlns:pc2="http://schemas.microsoft.com/office/powerpoint/2019/9/main/command">
                <pc:docMk/>
                <pc:sldMk cId="3938024488" sldId="2145707002"/>
                <pc2:cmMk id="{976BF896-005B-4619-8C32-35D75CE40B0E}"/>
              </pc2:cmMkLst>
            </pc226:cmChg>
          </p:ext>
        </pc:extLst>
      </pc:sldChg>
      <pc:sldChg chg="delCm">
        <pc:chgData name="Muffoletto, Jamie" userId="daf1e3c6-8137-448a-b141-d23049d419b5" providerId="ADAL" clId="{9C12C2E4-4CDA-4F65-94BD-3CFBCA0F86E9}" dt="2024-03-13T16:18:27.479" v="63"/>
        <pc:sldMkLst>
          <pc:docMk/>
          <pc:sldMk cId="3603750343" sldId="214570700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27.479" v="63"/>
              <pc2:cmMkLst xmlns:pc2="http://schemas.microsoft.com/office/powerpoint/2019/9/main/command">
                <pc:docMk/>
                <pc:sldMk cId="3603750343" sldId="2145707004"/>
                <pc2:cmMk id="{C0AAB491-4394-4FC7-A796-86115D2F4B94}"/>
              </pc2:cmMkLst>
            </pc226:cmChg>
          </p:ext>
        </pc:extLst>
      </pc:sldChg>
      <pc:sldChg chg="delCm">
        <pc:chgData name="Muffoletto, Jamie" userId="daf1e3c6-8137-448a-b141-d23049d419b5" providerId="ADAL" clId="{9C12C2E4-4CDA-4F65-94BD-3CFBCA0F86E9}" dt="2024-03-13T16:16:10.327" v="29"/>
        <pc:sldMkLst>
          <pc:docMk/>
          <pc:sldMk cId="3913170392" sldId="214570700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10.327" v="29"/>
              <pc2:cmMkLst xmlns:pc2="http://schemas.microsoft.com/office/powerpoint/2019/9/main/command">
                <pc:docMk/>
                <pc:sldMk cId="3913170392" sldId="2145707006"/>
                <pc2:cmMk id="{F90ABF8B-F706-455F-82FE-9EA664C69F55}"/>
              </pc2:cmMkLst>
            </pc226:cmChg>
          </p:ext>
        </pc:extLst>
      </pc:sldChg>
      <pc:sldChg chg="delCm">
        <pc:chgData name="Muffoletto, Jamie" userId="daf1e3c6-8137-448a-b141-d23049d419b5" providerId="ADAL" clId="{9C12C2E4-4CDA-4F65-94BD-3CFBCA0F86E9}" dt="2024-03-13T16:15:11.389" v="13"/>
        <pc:sldMkLst>
          <pc:docMk/>
          <pc:sldMk cId="3868891219" sldId="214570700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08.149" v="11"/>
              <pc2:cmMkLst xmlns:pc2="http://schemas.microsoft.com/office/powerpoint/2019/9/main/command">
                <pc:docMk/>
                <pc:sldMk cId="3868891219" sldId="2145707008"/>
                <pc2:cmMk id="{FCDEFD56-037B-4B4B-9B09-A4D5CE2447DC}"/>
              </pc2:cmMkLst>
            </pc226:cmChg>
            <pc226:cmChg xmlns:pc226="http://schemas.microsoft.com/office/powerpoint/2022/06/main/command" chg="del">
              <pc226:chgData name="Muffoletto, Jamie" userId="daf1e3c6-8137-448a-b141-d23049d419b5" providerId="ADAL" clId="{9C12C2E4-4CDA-4F65-94BD-3CFBCA0F86E9}" dt="2024-03-13T16:15:11.389" v="13"/>
              <pc2:cmMkLst xmlns:pc2="http://schemas.microsoft.com/office/powerpoint/2019/9/main/command">
                <pc:docMk/>
                <pc:sldMk cId="3868891219" sldId="2145707008"/>
                <pc2:cmMk id="{2AAC8276-C4A1-4354-A8B6-C15D819E1BD7}"/>
              </pc2:cmMkLst>
            </pc226:cmChg>
            <pc226:cmChg xmlns:pc226="http://schemas.microsoft.com/office/powerpoint/2022/06/main/command" chg="del">
              <pc226:chgData name="Muffoletto, Jamie" userId="daf1e3c6-8137-448a-b141-d23049d419b5" providerId="ADAL" clId="{9C12C2E4-4CDA-4F65-94BD-3CFBCA0F86E9}" dt="2024-03-13T16:15:09.030" v="12"/>
              <pc2:cmMkLst xmlns:pc2="http://schemas.microsoft.com/office/powerpoint/2019/9/main/command">
                <pc:docMk/>
                <pc:sldMk cId="3868891219" sldId="2145707008"/>
                <pc2:cmMk id="{FE9E7BF0-6EEA-4F10-9C7C-C8F03BBF9F29}"/>
              </pc2:cmMkLst>
            </pc226:cmChg>
          </p:ext>
        </pc:extLst>
      </pc:sldChg>
      <pc:sldChg chg="delCm">
        <pc:chgData name="Muffoletto, Jamie" userId="daf1e3c6-8137-448a-b141-d23049d419b5" providerId="ADAL" clId="{9C12C2E4-4CDA-4F65-94BD-3CFBCA0F86E9}" dt="2024-03-13T16:16:45.136" v="40"/>
        <pc:sldMkLst>
          <pc:docMk/>
          <pc:sldMk cId="656111020" sldId="214570701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45.136" v="40"/>
              <pc2:cmMkLst xmlns:pc2="http://schemas.microsoft.com/office/powerpoint/2019/9/main/command">
                <pc:docMk/>
                <pc:sldMk cId="656111020" sldId="2145707015"/>
                <pc2:cmMk id="{55B60391-8A24-42EA-9C68-B9AF66D9557E}"/>
              </pc2:cmMkLst>
            </pc226:cmChg>
          </p:ext>
        </pc:extLst>
      </pc:sldChg>
      <pc:sldChg chg="delCm">
        <pc:chgData name="Muffoletto, Jamie" userId="daf1e3c6-8137-448a-b141-d23049d419b5" providerId="ADAL" clId="{9C12C2E4-4CDA-4F65-94BD-3CFBCA0F86E9}" dt="2024-03-13T16:16:54.199" v="41"/>
        <pc:sldMkLst>
          <pc:docMk/>
          <pc:sldMk cId="25938506" sldId="214570702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54.199" v="41"/>
              <pc2:cmMkLst xmlns:pc2="http://schemas.microsoft.com/office/powerpoint/2019/9/main/command">
                <pc:docMk/>
                <pc:sldMk cId="25938506" sldId="2145707020"/>
                <pc2:cmMk id="{68C4B8B3-E2CA-477A-B3E7-787EED6A8366}"/>
              </pc2:cmMkLst>
            </pc226:cmChg>
          </p:ext>
        </pc:extLst>
      </pc:sldChg>
      <pc:sldChg chg="delCm">
        <pc:chgData name="Muffoletto, Jamie" userId="daf1e3c6-8137-448a-b141-d23049d419b5" providerId="ADAL" clId="{9C12C2E4-4CDA-4F65-94BD-3CFBCA0F86E9}" dt="2024-03-13T16:18:15.579" v="60"/>
        <pc:sldMkLst>
          <pc:docMk/>
          <pc:sldMk cId="4063199389" sldId="214570702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15.579" v="60"/>
              <pc2:cmMkLst xmlns:pc2="http://schemas.microsoft.com/office/powerpoint/2019/9/main/command">
                <pc:docMk/>
                <pc:sldMk cId="4063199389" sldId="2145707022"/>
                <pc2:cmMk id="{FE2CA63B-46B0-448F-8474-40309E32A181}"/>
              </pc2:cmMkLst>
            </pc226:cmChg>
          </p:ext>
        </pc:extLst>
      </pc:sldChg>
      <pc:sldChg chg="delCm">
        <pc:chgData name="Muffoletto, Jamie" userId="daf1e3c6-8137-448a-b141-d23049d419b5" providerId="ADAL" clId="{9C12C2E4-4CDA-4F65-94BD-3CFBCA0F86E9}" dt="2024-03-13T16:17:40.142" v="52"/>
        <pc:sldMkLst>
          <pc:docMk/>
          <pc:sldMk cId="1862026638" sldId="214570703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40.142" v="52"/>
              <pc2:cmMkLst xmlns:pc2="http://schemas.microsoft.com/office/powerpoint/2019/9/main/command">
                <pc:docMk/>
                <pc:sldMk cId="1862026638" sldId="2145707035"/>
                <pc2:cmMk id="{EA142E93-ED45-4991-9F43-B07719DC11DC}"/>
              </pc2:cmMkLst>
            </pc226:cmChg>
          </p:ext>
        </pc:extLst>
      </pc:sldChg>
      <pc:sldChg chg="delCm">
        <pc:chgData name="Muffoletto, Jamie" userId="daf1e3c6-8137-448a-b141-d23049d419b5" providerId="ADAL" clId="{9C12C2E4-4CDA-4F65-94BD-3CFBCA0F86E9}" dt="2024-03-13T16:17:48.925" v="55"/>
        <pc:sldMkLst>
          <pc:docMk/>
          <pc:sldMk cId="1279984888" sldId="2145707047"/>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48.925" v="55"/>
              <pc2:cmMkLst xmlns:pc2="http://schemas.microsoft.com/office/powerpoint/2019/9/main/command">
                <pc:docMk/>
                <pc:sldMk cId="1279984888" sldId="2145707047"/>
                <pc2:cmMk id="{58B74676-803B-4865-AE47-24128F530108}"/>
              </pc2:cmMkLst>
            </pc226:cmChg>
            <pc226:cmChg xmlns:pc226="http://schemas.microsoft.com/office/powerpoint/2022/06/main/command" chg="del">
              <pc226:chgData name="Muffoletto, Jamie" userId="daf1e3c6-8137-448a-b141-d23049d419b5" providerId="ADAL" clId="{9C12C2E4-4CDA-4F65-94BD-3CFBCA0F86E9}" dt="2024-03-13T16:17:48.238" v="54"/>
              <pc2:cmMkLst xmlns:pc2="http://schemas.microsoft.com/office/powerpoint/2019/9/main/command">
                <pc:docMk/>
                <pc:sldMk cId="1279984888" sldId="2145707047"/>
                <pc2:cmMk id="{8DE363AE-EADF-4F99-93C4-2947C4A0EF76}"/>
              </pc2:cmMkLst>
            </pc226:cmChg>
          </p:ext>
        </pc:extLst>
      </pc:sldChg>
      <pc:sldChg chg="delCm">
        <pc:chgData name="Muffoletto, Jamie" userId="daf1e3c6-8137-448a-b141-d23049d419b5" providerId="ADAL" clId="{9C12C2E4-4CDA-4F65-94BD-3CFBCA0F86E9}" dt="2024-03-13T16:17:44.513" v="53"/>
        <pc:sldMkLst>
          <pc:docMk/>
          <pc:sldMk cId="257844764" sldId="214570704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44.513" v="53"/>
              <pc2:cmMkLst xmlns:pc2="http://schemas.microsoft.com/office/powerpoint/2019/9/main/command">
                <pc:docMk/>
                <pc:sldMk cId="257844764" sldId="2145707048"/>
                <pc2:cmMk id="{A8D806C0-03E0-49F6-A165-69E64C4865B1}"/>
              </pc2:cmMkLst>
            </pc226:cmChg>
          </p:ext>
        </pc:extLst>
      </pc:sldChg>
      <pc:sldChg chg="delCm">
        <pc:chgData name="Muffoletto, Jamie" userId="daf1e3c6-8137-448a-b141-d23049d419b5" providerId="ADAL" clId="{9C12C2E4-4CDA-4F65-94BD-3CFBCA0F86E9}" dt="2024-03-13T16:17:28.319" v="51"/>
        <pc:sldMkLst>
          <pc:docMk/>
          <pc:sldMk cId="2969742306" sldId="2145707050"/>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28.319" v="51"/>
              <pc2:cmMkLst xmlns:pc2="http://schemas.microsoft.com/office/powerpoint/2019/9/main/command">
                <pc:docMk/>
                <pc:sldMk cId="2969742306" sldId="2145707050"/>
                <pc2:cmMk id="{18F6E4CB-7D62-4460-99AE-A66DB75B72A2}"/>
              </pc2:cmMkLst>
            </pc226:cmChg>
          </p:ext>
        </pc:extLst>
      </pc:sldChg>
      <pc:sldChg chg="delCm">
        <pc:chgData name="Muffoletto, Jamie" userId="daf1e3c6-8137-448a-b141-d23049d419b5" providerId="ADAL" clId="{9C12C2E4-4CDA-4F65-94BD-3CFBCA0F86E9}" dt="2024-03-13T16:16:24.517" v="33"/>
        <pc:sldMkLst>
          <pc:docMk/>
          <pc:sldMk cId="3361906782" sldId="2145707051"/>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23.838" v="32"/>
              <pc2:cmMkLst xmlns:pc2="http://schemas.microsoft.com/office/powerpoint/2019/9/main/command">
                <pc:docMk/>
                <pc:sldMk cId="3361906782" sldId="2145707051"/>
                <pc2:cmMk id="{A84D1234-05E1-4226-8236-E0C2DD9E4211}"/>
              </pc2:cmMkLst>
            </pc226:cmChg>
            <pc226:cmChg xmlns:pc226="http://schemas.microsoft.com/office/powerpoint/2022/06/main/command" chg="del">
              <pc226:chgData name="Muffoletto, Jamie" userId="daf1e3c6-8137-448a-b141-d23049d419b5" providerId="ADAL" clId="{9C12C2E4-4CDA-4F65-94BD-3CFBCA0F86E9}" dt="2024-03-13T16:16:24.517" v="33"/>
              <pc2:cmMkLst xmlns:pc2="http://schemas.microsoft.com/office/powerpoint/2019/9/main/command">
                <pc:docMk/>
                <pc:sldMk cId="3361906782" sldId="2145707051"/>
                <pc2:cmMk id="{649173B4-7F65-4C61-AD2C-525C0FDC3838}"/>
              </pc2:cmMkLst>
            </pc226:cmChg>
          </p:ext>
        </pc:extLst>
      </pc:sldChg>
      <pc:sldChg chg="delCm">
        <pc:chgData name="Muffoletto, Jamie" userId="daf1e3c6-8137-448a-b141-d23049d419b5" providerId="ADAL" clId="{9C12C2E4-4CDA-4F65-94BD-3CFBCA0F86E9}" dt="2024-03-13T16:16:28.660" v="35"/>
        <pc:sldMkLst>
          <pc:docMk/>
          <pc:sldMk cId="1016476975" sldId="214570705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28.660" v="35"/>
              <pc2:cmMkLst xmlns:pc2="http://schemas.microsoft.com/office/powerpoint/2019/9/main/command">
                <pc:docMk/>
                <pc:sldMk cId="1016476975" sldId="2145707052"/>
                <pc2:cmMk id="{39054A18-3D4F-461E-B4CC-BC06AE662DC9}"/>
              </pc2:cmMkLst>
            </pc226:cmChg>
            <pc226:cmChg xmlns:pc226="http://schemas.microsoft.com/office/powerpoint/2022/06/main/command" chg="del">
              <pc226:chgData name="Muffoletto, Jamie" userId="daf1e3c6-8137-448a-b141-d23049d419b5" providerId="ADAL" clId="{9C12C2E4-4CDA-4F65-94BD-3CFBCA0F86E9}" dt="2024-03-13T16:16:27.920" v="34"/>
              <pc2:cmMkLst xmlns:pc2="http://schemas.microsoft.com/office/powerpoint/2019/9/main/command">
                <pc:docMk/>
                <pc:sldMk cId="1016476975" sldId="2145707052"/>
                <pc2:cmMk id="{5F627797-D177-442F-A9BD-E447B727BE90}"/>
              </pc2:cmMkLst>
            </pc226:cmChg>
          </p:ext>
        </pc:extLst>
      </pc:sldChg>
      <pc:sldChg chg="delCm">
        <pc:chgData name="Muffoletto, Jamie" userId="daf1e3c6-8137-448a-b141-d23049d419b5" providerId="ADAL" clId="{9C12C2E4-4CDA-4F65-94BD-3CFBCA0F86E9}" dt="2024-03-13T16:16:32.770" v="37"/>
        <pc:sldMkLst>
          <pc:docMk/>
          <pc:sldMk cId="3837132845" sldId="214570705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32.770" v="37"/>
              <pc2:cmMkLst xmlns:pc2="http://schemas.microsoft.com/office/powerpoint/2019/9/main/command">
                <pc:docMk/>
                <pc:sldMk cId="3837132845" sldId="2145707053"/>
                <pc2:cmMk id="{8DF1ED2B-9580-4A49-A23C-884217FFB132}"/>
              </pc2:cmMkLst>
            </pc226:cmChg>
            <pc226:cmChg xmlns:pc226="http://schemas.microsoft.com/office/powerpoint/2022/06/main/command" chg="del">
              <pc226:chgData name="Muffoletto, Jamie" userId="daf1e3c6-8137-448a-b141-d23049d419b5" providerId="ADAL" clId="{9C12C2E4-4CDA-4F65-94BD-3CFBCA0F86E9}" dt="2024-03-13T16:16:31.885" v="36"/>
              <pc2:cmMkLst xmlns:pc2="http://schemas.microsoft.com/office/powerpoint/2019/9/main/command">
                <pc:docMk/>
                <pc:sldMk cId="3837132845" sldId="2145707053"/>
                <pc2:cmMk id="{9AC22C6C-D27E-472F-BB13-486CC5F365BE}"/>
              </pc2:cmMkLst>
            </pc226:cmChg>
          </p:ext>
        </pc:extLst>
      </pc:sldChg>
      <pc:sldChg chg="delCm">
        <pc:chgData name="Muffoletto, Jamie" userId="daf1e3c6-8137-448a-b141-d23049d419b5" providerId="ADAL" clId="{9C12C2E4-4CDA-4F65-94BD-3CFBCA0F86E9}" dt="2024-03-13T16:17:16.949" v="47"/>
        <pc:sldMkLst>
          <pc:docMk/>
          <pc:sldMk cId="1974507827" sldId="2145707054"/>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15.096" v="46"/>
              <pc2:cmMkLst xmlns:pc2="http://schemas.microsoft.com/office/powerpoint/2019/9/main/command">
                <pc:docMk/>
                <pc:sldMk cId="1974507827" sldId="2145707054"/>
                <pc2:cmMk id="{62A22907-9EB4-4646-BBE6-7B3500D832FA}"/>
              </pc2:cmMkLst>
            </pc226:cmChg>
            <pc226:cmChg xmlns:pc226="http://schemas.microsoft.com/office/powerpoint/2022/06/main/command" chg="del">
              <pc226:chgData name="Muffoletto, Jamie" userId="daf1e3c6-8137-448a-b141-d23049d419b5" providerId="ADAL" clId="{9C12C2E4-4CDA-4F65-94BD-3CFBCA0F86E9}" dt="2024-03-13T16:17:14.417" v="45"/>
              <pc2:cmMkLst xmlns:pc2="http://schemas.microsoft.com/office/powerpoint/2019/9/main/command">
                <pc:docMk/>
                <pc:sldMk cId="1974507827" sldId="2145707054"/>
                <pc2:cmMk id="{2F14ED56-7DFC-4E53-8D0B-3F204FEBA194}"/>
              </pc2:cmMkLst>
            </pc226:cmChg>
            <pc226:cmChg xmlns:pc226="http://schemas.microsoft.com/office/powerpoint/2022/06/main/command" chg="del">
              <pc226:chgData name="Muffoletto, Jamie" userId="daf1e3c6-8137-448a-b141-d23049d419b5" providerId="ADAL" clId="{9C12C2E4-4CDA-4F65-94BD-3CFBCA0F86E9}" dt="2024-03-13T16:17:16.949" v="47"/>
              <pc2:cmMkLst xmlns:pc2="http://schemas.microsoft.com/office/powerpoint/2019/9/main/command">
                <pc:docMk/>
                <pc:sldMk cId="1974507827" sldId="2145707054"/>
                <pc2:cmMk id="{C7C6535C-D8E5-4ABE-9AB8-898256844F1C}"/>
              </pc2:cmMkLst>
            </pc226:cmChg>
          </p:ext>
        </pc:extLst>
      </pc:sldChg>
      <pc:sldChg chg="delCm">
        <pc:chgData name="Muffoletto, Jamie" userId="daf1e3c6-8137-448a-b141-d23049d419b5" providerId="ADAL" clId="{9C12C2E4-4CDA-4F65-94BD-3CFBCA0F86E9}" dt="2024-03-13T16:17:24.792" v="50"/>
        <pc:sldMkLst>
          <pc:docMk/>
          <pc:sldMk cId="205981809" sldId="214570705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21.628" v="49"/>
              <pc2:cmMkLst xmlns:pc2="http://schemas.microsoft.com/office/powerpoint/2019/9/main/command">
                <pc:docMk/>
                <pc:sldMk cId="205981809" sldId="2145707055"/>
                <pc2:cmMk id="{8BE16C15-5739-4B2D-9149-4DD1555DC89A}"/>
              </pc2:cmMkLst>
            </pc226:cmChg>
            <pc226:cmChg xmlns:pc226="http://schemas.microsoft.com/office/powerpoint/2022/06/main/command" chg="del">
              <pc226:chgData name="Muffoletto, Jamie" userId="daf1e3c6-8137-448a-b141-d23049d419b5" providerId="ADAL" clId="{9C12C2E4-4CDA-4F65-94BD-3CFBCA0F86E9}" dt="2024-03-13T16:17:20.983" v="48"/>
              <pc2:cmMkLst xmlns:pc2="http://schemas.microsoft.com/office/powerpoint/2019/9/main/command">
                <pc:docMk/>
                <pc:sldMk cId="205981809" sldId="2145707055"/>
                <pc2:cmMk id="{12C26941-4C84-486F-AB6C-06458A29FCE5}"/>
              </pc2:cmMkLst>
            </pc226:cmChg>
            <pc226:cmChg xmlns:pc226="http://schemas.microsoft.com/office/powerpoint/2022/06/main/command" chg="del">
              <pc226:chgData name="Muffoletto, Jamie" userId="daf1e3c6-8137-448a-b141-d23049d419b5" providerId="ADAL" clId="{9C12C2E4-4CDA-4F65-94BD-3CFBCA0F86E9}" dt="2024-03-13T16:17:24.792" v="50"/>
              <pc2:cmMkLst xmlns:pc2="http://schemas.microsoft.com/office/powerpoint/2019/9/main/command">
                <pc:docMk/>
                <pc:sldMk cId="205981809" sldId="2145707055"/>
                <pc2:cmMk id="{C25588AC-F644-44C1-8E83-99762AF5B5A4}"/>
              </pc2:cmMkLst>
            </pc226:cmChg>
          </p:ext>
        </pc:extLst>
      </pc:sldChg>
      <pc:sldChg chg="delCm">
        <pc:chgData name="Muffoletto, Jamie" userId="daf1e3c6-8137-448a-b141-d23049d419b5" providerId="ADAL" clId="{9C12C2E4-4CDA-4F65-94BD-3CFBCA0F86E9}" dt="2024-03-13T16:16:37.110" v="39"/>
        <pc:sldMkLst>
          <pc:docMk/>
          <pc:sldMk cId="1776771246" sldId="214570705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6:37.110" v="39"/>
              <pc2:cmMkLst xmlns:pc2="http://schemas.microsoft.com/office/powerpoint/2019/9/main/command">
                <pc:docMk/>
                <pc:sldMk cId="1776771246" sldId="2145707056"/>
                <pc2:cmMk id="{6D6DE15B-1E33-4022-A624-97FEB508EE86}"/>
              </pc2:cmMkLst>
            </pc226:cmChg>
            <pc226:cmChg xmlns:pc226="http://schemas.microsoft.com/office/powerpoint/2022/06/main/command" chg="del">
              <pc226:chgData name="Muffoletto, Jamie" userId="daf1e3c6-8137-448a-b141-d23049d419b5" providerId="ADAL" clId="{9C12C2E4-4CDA-4F65-94BD-3CFBCA0F86E9}" dt="2024-03-13T16:16:36.360" v="38"/>
              <pc2:cmMkLst xmlns:pc2="http://schemas.microsoft.com/office/powerpoint/2019/9/main/command">
                <pc:docMk/>
                <pc:sldMk cId="1776771246" sldId="2145707056"/>
                <pc2:cmMk id="{1CA296E1-E2DF-4913-89BE-FEF1DAB83943}"/>
              </pc2:cmMkLst>
            </pc226:cmChg>
          </p:ext>
        </pc:extLst>
      </pc:sldChg>
      <pc:sldChg chg="delCm">
        <pc:chgData name="Muffoletto, Jamie" userId="daf1e3c6-8137-448a-b141-d23049d419b5" providerId="ADAL" clId="{9C12C2E4-4CDA-4F65-94BD-3CFBCA0F86E9}" dt="2024-03-13T16:17:53.016" v="56"/>
        <pc:sldMkLst>
          <pc:docMk/>
          <pc:sldMk cId="1706138011" sldId="2145707058"/>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53.016" v="56"/>
              <pc2:cmMkLst xmlns:pc2="http://schemas.microsoft.com/office/powerpoint/2019/9/main/command">
                <pc:docMk/>
                <pc:sldMk cId="1706138011" sldId="2145707058"/>
                <pc2:cmMk id="{8C86E458-B9F1-4A2D-AE55-12821A266B2C}"/>
              </pc2:cmMkLst>
            </pc226:cmChg>
          </p:ext>
        </pc:extLst>
      </pc:sldChg>
      <pc:sldChg chg="delCm">
        <pc:chgData name="Muffoletto, Jamie" userId="daf1e3c6-8137-448a-b141-d23049d419b5" providerId="ADAL" clId="{9C12C2E4-4CDA-4F65-94BD-3CFBCA0F86E9}" dt="2024-03-13T16:18:09.225" v="59"/>
        <pc:sldMkLst>
          <pc:docMk/>
          <pc:sldMk cId="983751526" sldId="214570705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09.225" v="59"/>
              <pc2:cmMkLst xmlns:pc2="http://schemas.microsoft.com/office/powerpoint/2019/9/main/command">
                <pc:docMk/>
                <pc:sldMk cId="983751526" sldId="2145707059"/>
                <pc2:cmMk id="{F8A178D3-7361-4CAD-AFC4-E4D5716C4ED9}"/>
              </pc2:cmMkLst>
            </pc226:cmChg>
          </p:ext>
        </pc:extLst>
      </pc:sldChg>
      <pc:sldChg chg="delCm">
        <pc:chgData name="Muffoletto, Jamie" userId="daf1e3c6-8137-448a-b141-d23049d419b5" providerId="ADAL" clId="{9C12C2E4-4CDA-4F65-94BD-3CFBCA0F86E9}" dt="2024-03-13T16:18:30.973" v="64"/>
        <pc:sldMkLst>
          <pc:docMk/>
          <pc:sldMk cId="2476851191" sldId="2145707062"/>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30.973" v="64"/>
              <pc2:cmMkLst xmlns:pc2="http://schemas.microsoft.com/office/powerpoint/2019/9/main/command">
                <pc:docMk/>
                <pc:sldMk cId="2476851191" sldId="2145707062"/>
                <pc2:cmMk id="{70ED7051-32EC-4FFF-8F73-563FA500BDCB}"/>
              </pc2:cmMkLst>
            </pc226:cmChg>
          </p:ext>
        </pc:extLst>
      </pc:sldChg>
      <pc:sldChg chg="delCm">
        <pc:chgData name="Muffoletto, Jamie" userId="daf1e3c6-8137-448a-b141-d23049d419b5" providerId="ADAL" clId="{9C12C2E4-4CDA-4F65-94BD-3CFBCA0F86E9}" dt="2024-03-13T16:18:19.971" v="62"/>
        <pc:sldMkLst>
          <pc:docMk/>
          <pc:sldMk cId="1836278410" sldId="2145707063"/>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19.166" v="61"/>
              <pc2:cmMkLst xmlns:pc2="http://schemas.microsoft.com/office/powerpoint/2019/9/main/command">
                <pc:docMk/>
                <pc:sldMk cId="1836278410" sldId="2145707063"/>
                <pc2:cmMk id="{94573E04-D09E-435D-BB57-F4CCA7544CDB}"/>
              </pc2:cmMkLst>
            </pc226:cmChg>
            <pc226:cmChg xmlns:pc226="http://schemas.microsoft.com/office/powerpoint/2022/06/main/command" chg="del">
              <pc226:chgData name="Muffoletto, Jamie" userId="daf1e3c6-8137-448a-b141-d23049d419b5" providerId="ADAL" clId="{9C12C2E4-4CDA-4F65-94BD-3CFBCA0F86E9}" dt="2024-03-13T16:18:19.971" v="62"/>
              <pc2:cmMkLst xmlns:pc2="http://schemas.microsoft.com/office/powerpoint/2019/9/main/command">
                <pc:docMk/>
                <pc:sldMk cId="1836278410" sldId="2145707063"/>
                <pc2:cmMk id="{08335185-9968-470E-98E4-DABE399EAAE0}"/>
              </pc2:cmMkLst>
            </pc226:cmChg>
          </p:ext>
        </pc:extLst>
      </pc:sldChg>
      <pc:sldChg chg="delCm">
        <pc:chgData name="Muffoletto, Jamie" userId="daf1e3c6-8137-448a-b141-d23049d419b5" providerId="ADAL" clId="{9C12C2E4-4CDA-4F65-94BD-3CFBCA0F86E9}" dt="2024-03-13T16:18:03.647" v="58"/>
        <pc:sldMkLst>
          <pc:docMk/>
          <pc:sldMk cId="2412375239" sldId="2145707065"/>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8:03.647" v="58"/>
              <pc2:cmMkLst xmlns:pc2="http://schemas.microsoft.com/office/powerpoint/2019/9/main/command">
                <pc:docMk/>
                <pc:sldMk cId="2412375239" sldId="2145707065"/>
                <pc2:cmMk id="{9F0AFE99-D032-472E-A64F-0CB1EF70F774}"/>
              </pc2:cmMkLst>
            </pc226:cmChg>
          </p:ext>
        </pc:extLst>
      </pc:sldChg>
      <pc:sldChg chg="delCm">
        <pc:chgData name="Muffoletto, Jamie" userId="daf1e3c6-8137-448a-b141-d23049d419b5" providerId="ADAL" clId="{9C12C2E4-4CDA-4F65-94BD-3CFBCA0F86E9}" dt="2024-03-13T16:17:57.978" v="57"/>
        <pc:sldMkLst>
          <pc:docMk/>
          <pc:sldMk cId="1767502187" sldId="2145707066"/>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7:57.978" v="57"/>
              <pc2:cmMkLst xmlns:pc2="http://schemas.microsoft.com/office/powerpoint/2019/9/main/command">
                <pc:docMk/>
                <pc:sldMk cId="1767502187" sldId="2145707066"/>
                <pc2:cmMk id="{02745F1D-A08B-4F73-847D-5615B4E4B941}"/>
              </pc2:cmMkLst>
            </pc226:cmChg>
          </p:ext>
        </pc:extLst>
      </pc:sldChg>
      <pc:sldChg chg="delCm">
        <pc:chgData name="Muffoletto, Jamie" userId="daf1e3c6-8137-448a-b141-d23049d419b5" providerId="ADAL" clId="{9C12C2E4-4CDA-4F65-94BD-3CFBCA0F86E9}" dt="2024-03-13T16:15:20.812" v="14"/>
        <pc:sldMkLst>
          <pc:docMk/>
          <pc:sldMk cId="2999190753" sldId="2145707069"/>
        </pc:sldMkLst>
        <pc:extLst>
          <p:ext xmlns:p="http://schemas.openxmlformats.org/presentationml/2006/main" uri="{D6D511B9-2390-475A-947B-AFAB55BFBCF1}">
            <pc226:cmChg xmlns:pc226="http://schemas.microsoft.com/office/powerpoint/2022/06/main/command" chg="del">
              <pc226:chgData name="Muffoletto, Jamie" userId="daf1e3c6-8137-448a-b141-d23049d419b5" providerId="ADAL" clId="{9C12C2E4-4CDA-4F65-94BD-3CFBCA0F86E9}" dt="2024-03-13T16:15:20.812" v="14"/>
              <pc2:cmMkLst xmlns:pc2="http://schemas.microsoft.com/office/powerpoint/2019/9/main/command">
                <pc:docMk/>
                <pc:sldMk cId="2999190753" sldId="2145707069"/>
                <pc2:cmMk id="{646D0A7F-4686-437B-8C2C-4A7D28AC86B5}"/>
              </pc2:cmMkLst>
            </pc226:cmChg>
          </p:ext>
        </pc:extLst>
      </pc:sldChg>
      <pc:sldChg chg="add">
        <pc:chgData name="Muffoletto, Jamie" userId="daf1e3c6-8137-448a-b141-d23049d419b5" providerId="ADAL" clId="{9C12C2E4-4CDA-4F65-94BD-3CFBCA0F86E9}" dt="2024-03-13T16:21:07.174" v="65"/>
        <pc:sldMkLst>
          <pc:docMk/>
          <pc:sldMk cId="70503988" sldId="2145707070"/>
        </pc:sldMkLst>
      </pc:sldChg>
    </pc:docChg>
  </pc:docChgLst>
  <pc:docChgLst>
    <pc:chgData name="Salinas, Alfredo" userId="S::alfredo.salinas@tea.texas.gov::8eb031a1-f34f-4bd0-8b04-be67c643340a" providerId="AD" clId="Web-{A5B576B3-AC4F-D04B-A6D1-ACD6829812FE}"/>
    <pc:docChg chg="mod modSld">
      <pc:chgData name="Salinas, Alfredo" userId="S::alfredo.salinas@tea.texas.gov::8eb031a1-f34f-4bd0-8b04-be67c643340a" providerId="AD" clId="Web-{A5B576B3-AC4F-D04B-A6D1-ACD6829812FE}" dt="2024-03-11T20:19:54.233" v="2"/>
      <pc:docMkLst>
        <pc:docMk/>
      </pc:docMkLst>
      <pc:sldChg chg="modSp modCm">
        <pc:chgData name="Salinas, Alfredo" userId="S::alfredo.salinas@tea.texas.gov::8eb031a1-f34f-4bd0-8b04-be67c643340a" providerId="AD" clId="Web-{A5B576B3-AC4F-D04B-A6D1-ACD6829812FE}" dt="2024-03-11T20:19:54.233" v="2"/>
        <pc:sldMkLst>
          <pc:docMk/>
          <pc:sldMk cId="1836278410" sldId="2145707063"/>
        </pc:sldMkLst>
        <pc:spChg chg="mod">
          <ac:chgData name="Salinas, Alfredo" userId="S::alfredo.salinas@tea.texas.gov::8eb031a1-f34f-4bd0-8b04-be67c643340a" providerId="AD" clId="Web-{A5B576B3-AC4F-D04B-A6D1-ACD6829812FE}" dt="2024-03-11T20:19:49.670" v="0" actId="20577"/>
          <ac:spMkLst>
            <pc:docMk/>
            <pc:sldMk cId="1836278410" sldId="2145707063"/>
            <ac:spMk id="2" creationId="{BCACBEB1-B82A-D8C4-DF37-15B20D10245B}"/>
          </ac:spMkLst>
        </pc:spChg>
        <pc:extLst>
          <p:ext xmlns:p="http://schemas.openxmlformats.org/presentationml/2006/main" uri="{D6D511B9-2390-475A-947B-AFAB55BFBCF1}">
            <pc226:cmChg xmlns:pc226="http://schemas.microsoft.com/office/powerpoint/2022/06/main/command" chg="mod">
              <pc226:chgData name="Salinas, Alfredo" userId="S::alfredo.salinas@tea.texas.gov::8eb031a1-f34f-4bd0-8b04-be67c643340a" providerId="AD" clId="Web-{A5B576B3-AC4F-D04B-A6D1-ACD6829812FE}" dt="2024-03-11T20:19:54.233" v="2"/>
              <pc2:cmMkLst xmlns:pc2="http://schemas.microsoft.com/office/powerpoint/2019/9/main/command">
                <pc:docMk/>
                <pc:sldMk cId="1836278410" sldId="2145707063"/>
                <pc2:cmMk id="{08335185-9968-470E-98E4-DABE399EAAE0}"/>
              </pc2:cmMkLst>
              <pc226:cmRplyChg chg="add">
                <pc226:chgData name="Salinas, Alfredo" userId="S::alfredo.salinas@tea.texas.gov::8eb031a1-f34f-4bd0-8b04-be67c643340a" providerId="AD" clId="Web-{A5B576B3-AC4F-D04B-A6D1-ACD6829812FE}" dt="2024-03-11T20:19:54.233" v="2"/>
                <pc2:cmRplyMkLst xmlns:pc2="http://schemas.microsoft.com/office/powerpoint/2019/9/main/command">
                  <pc:docMk/>
                  <pc:sldMk cId="1836278410" sldId="2145707063"/>
                  <pc2:cmMk id="{08335185-9968-470E-98E4-DABE399EAAE0}"/>
                  <pc2:cmRplyMk id="{9282CDFB-82A7-4174-84D1-2929A2C8A37C}"/>
                </pc2:cmRplyMkLst>
              </pc226:cmRplyChg>
            </pc226:cmChg>
          </p:ext>
        </pc:extLst>
      </pc:sldChg>
    </pc:docChg>
  </pc:docChgLst>
  <pc:docChgLst>
    <pc:chgData name="Muffoletto, Jamie" userId="S::jamie.muffoletto@tea.texas.gov::daf1e3c6-8137-448a-b141-d23049d419b5" providerId="AD" clId="Web-{C5546340-6475-4299-A5AF-99B3B32BD20F}"/>
    <pc:docChg chg="modSld">
      <pc:chgData name="Muffoletto, Jamie" userId="S::jamie.muffoletto@tea.texas.gov::daf1e3c6-8137-448a-b141-d23049d419b5" providerId="AD" clId="Web-{C5546340-6475-4299-A5AF-99B3B32BD20F}" dt="2024-03-05T19:26:29.636" v="5" actId="1076"/>
      <pc:docMkLst>
        <pc:docMk/>
      </pc:docMkLst>
      <pc:sldChg chg="addSp delSp modSp">
        <pc:chgData name="Muffoletto, Jamie" userId="S::jamie.muffoletto@tea.texas.gov::daf1e3c6-8137-448a-b141-d23049d419b5" providerId="AD" clId="Web-{C5546340-6475-4299-A5AF-99B3B32BD20F}" dt="2024-03-05T19:26:29.636" v="5" actId="1076"/>
        <pc:sldMkLst>
          <pc:docMk/>
          <pc:sldMk cId="3522666235" sldId="1377"/>
        </pc:sldMkLst>
        <pc:picChg chg="del">
          <ac:chgData name="Muffoletto, Jamie" userId="S::jamie.muffoletto@tea.texas.gov::daf1e3c6-8137-448a-b141-d23049d419b5" providerId="AD" clId="Web-{C5546340-6475-4299-A5AF-99B3B32BD20F}" dt="2024-03-05T19:26:08.620" v="0"/>
          <ac:picMkLst>
            <pc:docMk/>
            <pc:sldMk cId="3522666235" sldId="1377"/>
            <ac:picMk id="2" creationId="{A5B1184F-920A-505F-E209-D3DB3C4E81A7}"/>
          </ac:picMkLst>
        </pc:picChg>
        <pc:picChg chg="add mod">
          <ac:chgData name="Muffoletto, Jamie" userId="S::jamie.muffoletto@tea.texas.gov::daf1e3c6-8137-448a-b141-d23049d419b5" providerId="AD" clId="Web-{C5546340-6475-4299-A5AF-99B3B32BD20F}" dt="2024-03-05T19:26:29.636" v="5" actId="1076"/>
          <ac:picMkLst>
            <pc:docMk/>
            <pc:sldMk cId="3522666235" sldId="1377"/>
            <ac:picMk id="5" creationId="{CC2306A8-2C01-9895-B6E9-432843A2F92C}"/>
          </ac:picMkLst>
        </pc:picChg>
      </pc:sldChg>
    </pc:docChg>
  </pc:docChgLst>
  <pc:docChgLst>
    <pc:chgData name="Salinas, Alfredo" userId="S::alfredo.salinas@tea.texas.gov::8eb031a1-f34f-4bd0-8b04-be67c643340a" providerId="AD" clId="Web-{179FCD02-4BC5-CC96-D905-D38B9D8E31DE}"/>
    <pc:docChg chg="">
      <pc:chgData name="Salinas, Alfredo" userId="S::alfredo.salinas@tea.texas.gov::8eb031a1-f34f-4bd0-8b04-be67c643340a" providerId="AD" clId="Web-{179FCD02-4BC5-CC96-D905-D38B9D8E31DE}" dt="2024-03-12T15:07:15.773" v="0"/>
      <pc:docMkLst>
        <pc:docMk/>
      </pc:docMkLst>
      <pc:sldChg chg="modCm">
        <pc:chgData name="Salinas, Alfredo" userId="S::alfredo.salinas@tea.texas.gov::8eb031a1-f34f-4bd0-8b04-be67c643340a" providerId="AD" clId="Web-{179FCD02-4BC5-CC96-D905-D38B9D8E31DE}" dt="2024-03-12T15:07:15.773" v="0"/>
        <pc:sldMkLst>
          <pc:docMk/>
          <pc:sldMk cId="3372854681" sldId="1345"/>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179FCD02-4BC5-CC96-D905-D38B9D8E31DE}" dt="2024-03-12T15:07:15.773" v="0"/>
              <pc2:cmMkLst xmlns:pc2="http://schemas.microsoft.com/office/powerpoint/2019/9/main/command">
                <pc:docMk/>
                <pc:sldMk cId="3372854681" sldId="1345"/>
                <pc2:cmMk id="{C2E42516-B5C5-4882-B132-5316ADB7E436}"/>
              </pc2:cmMkLst>
              <pc226:cmRplyChg chg="add">
                <pc226:chgData name="Salinas, Alfredo" userId="S::alfredo.salinas@tea.texas.gov::8eb031a1-f34f-4bd0-8b04-be67c643340a" providerId="AD" clId="Web-{179FCD02-4BC5-CC96-D905-D38B9D8E31DE}" dt="2024-03-12T15:07:15.773" v="0"/>
                <pc2:cmRplyMkLst xmlns:pc2="http://schemas.microsoft.com/office/powerpoint/2019/9/main/command">
                  <pc:docMk/>
                  <pc:sldMk cId="3372854681" sldId="1345"/>
                  <pc2:cmMk id="{C2E42516-B5C5-4882-B132-5316ADB7E436}"/>
                  <pc2:cmRplyMk id="{9CD623B1-9F97-4730-B342-3792C237DCB9}"/>
                </pc2:cmRplyMkLst>
              </pc226:cmRplyChg>
            </pc226:cmChg>
          </p:ext>
        </pc:extLst>
      </pc:sldChg>
    </pc:docChg>
  </pc:docChgLst>
  <pc:docChgLst>
    <pc:chgData name="Smith, Lynne" userId="S::lynne.smith@tea.texas.gov::d11b1ec5-3ae3-436f-b974-deaa92253d03" providerId="AD" clId="Web-{FEF4D8D6-9139-59B9-C710-1C9E58613099}"/>
    <pc:docChg chg="mod modSld">
      <pc:chgData name="Smith, Lynne" userId="S::lynne.smith@tea.texas.gov::d11b1ec5-3ae3-436f-b974-deaa92253d03" providerId="AD" clId="Web-{FEF4D8D6-9139-59B9-C710-1C9E58613099}" dt="2024-03-05T14:57:13.772" v="13"/>
      <pc:docMkLst>
        <pc:docMk/>
      </pc:docMkLst>
      <pc:sldChg chg="addSp delSp modSp modCm">
        <pc:chgData name="Smith, Lynne" userId="S::lynne.smith@tea.texas.gov::d11b1ec5-3ae3-436f-b974-deaa92253d03" providerId="AD" clId="Web-{FEF4D8D6-9139-59B9-C710-1C9E58613099}" dt="2024-03-05T14:57:13.772" v="13"/>
        <pc:sldMkLst>
          <pc:docMk/>
          <pc:sldMk cId="620209824" sldId="1375"/>
        </pc:sldMkLst>
        <pc:grpChg chg="del">
          <ac:chgData name="Smith, Lynne" userId="S::lynne.smith@tea.texas.gov::d11b1ec5-3ae3-436f-b974-deaa92253d03" providerId="AD" clId="Web-{FEF4D8D6-9139-59B9-C710-1C9E58613099}" dt="2024-03-05T14:49:48.074" v="0"/>
          <ac:grpSpMkLst>
            <pc:docMk/>
            <pc:sldMk cId="620209824" sldId="1375"/>
            <ac:grpSpMk id="2" creationId="{6C9D9ABF-356A-3219-5163-608F941BC914}"/>
          </ac:grpSpMkLst>
        </pc:grpChg>
        <pc:picChg chg="add del mod modCrop">
          <ac:chgData name="Smith, Lynne" userId="S::lynne.smith@tea.texas.gov::d11b1ec5-3ae3-436f-b974-deaa92253d03" providerId="AD" clId="Web-{FEF4D8D6-9139-59B9-C710-1C9E58613099}" dt="2024-03-05T14:55:27.223" v="6"/>
          <ac:picMkLst>
            <pc:docMk/>
            <pc:sldMk cId="620209824" sldId="1375"/>
            <ac:picMk id="11" creationId="{E3CCCB2D-AE8E-C7B1-CA36-B7DE42D33DCB}"/>
          </ac:picMkLst>
        </pc:picChg>
        <pc:picChg chg="add mod">
          <ac:chgData name="Smith, Lynne" userId="S::lynne.smith@tea.texas.gov::d11b1ec5-3ae3-436f-b974-deaa92253d03" providerId="AD" clId="Web-{FEF4D8D6-9139-59B9-C710-1C9E58613099}" dt="2024-03-05T14:56:07.833" v="11" actId="1076"/>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
              <pc226:chgData name="Smith, Lynne" userId="S::lynne.smith@tea.texas.gov::d11b1ec5-3ae3-436f-b974-deaa92253d03" providerId="AD" clId="Web-{FEF4D8D6-9139-59B9-C710-1C9E58613099}" dt="2024-03-05T14:57:13.772" v="13"/>
              <pc2:cmMkLst xmlns:pc2="http://schemas.microsoft.com/office/powerpoint/2019/9/main/command">
                <pc:docMk/>
                <pc:sldMk cId="620209824" sldId="1375"/>
                <pc2:cmMk id="{84E8B637-D4E6-4594-BD6F-1691F9952DB5}"/>
              </pc2:cmMkLst>
              <pc226:cmRplyChg chg="add">
                <pc226:chgData name="Smith, Lynne" userId="S::lynne.smith@tea.texas.gov::d11b1ec5-3ae3-436f-b974-deaa92253d03" providerId="AD" clId="Web-{FEF4D8D6-9139-59B9-C710-1C9E58613099}" dt="2024-03-05T14:57:13.772" v="13"/>
                <pc2:cmRplyMkLst xmlns:pc2="http://schemas.microsoft.com/office/powerpoint/2019/9/main/command">
                  <pc:docMk/>
                  <pc:sldMk cId="620209824" sldId="1375"/>
                  <pc2:cmMk id="{84E8B637-D4E6-4594-BD6F-1691F9952DB5}"/>
                  <pc2:cmRplyMk id="{9991E05C-3AA3-4FC7-86CF-CDBDB3448C1B}"/>
                </pc2:cmRplyMkLst>
              </pc226:cmRplyChg>
            </pc226:cmChg>
          </p:ext>
        </pc:extLst>
      </pc:sldChg>
    </pc:docChg>
  </pc:docChgLst>
  <pc:docChgLst>
    <pc:chgData name="Smith, Lynne" userId="S::lynne.smith@tea.texas.gov::d11b1ec5-3ae3-436f-b974-deaa92253d03" providerId="AD" clId="Web-{6CF1D22E-F4FB-44EF-9512-B3099AD04E1A}"/>
    <pc:docChg chg="modSld">
      <pc:chgData name="Smith, Lynne" userId="S::lynne.smith@tea.texas.gov::d11b1ec5-3ae3-436f-b974-deaa92253d03" providerId="AD" clId="Web-{6CF1D22E-F4FB-44EF-9512-B3099AD04E1A}" dt="2024-02-29T16:17:06.884" v="10" actId="1076"/>
      <pc:docMkLst>
        <pc:docMk/>
      </pc:docMkLst>
      <pc:sldChg chg="addSp delSp modSp">
        <pc:chgData name="Smith, Lynne" userId="S::lynne.smith@tea.texas.gov::d11b1ec5-3ae3-436f-b974-deaa92253d03" providerId="AD" clId="Web-{6CF1D22E-F4FB-44EF-9512-B3099AD04E1A}" dt="2024-02-29T16:17:06.884" v="10" actId="1076"/>
        <pc:sldMkLst>
          <pc:docMk/>
          <pc:sldMk cId="4063199389" sldId="2145707022"/>
        </pc:sldMkLst>
        <pc:picChg chg="del">
          <ac:chgData name="Smith, Lynne" userId="S::lynne.smith@tea.texas.gov::d11b1ec5-3ae3-436f-b974-deaa92253d03" providerId="AD" clId="Web-{6CF1D22E-F4FB-44EF-9512-B3099AD04E1A}" dt="2024-02-29T16:16:27.524" v="0"/>
          <ac:picMkLst>
            <pc:docMk/>
            <pc:sldMk cId="4063199389" sldId="2145707022"/>
            <ac:picMk id="4" creationId="{6C2D94B9-6ACA-E0D3-57BF-4C1FD8A5E85F}"/>
          </ac:picMkLst>
        </pc:picChg>
        <pc:picChg chg="add mod">
          <ac:chgData name="Smith, Lynne" userId="S::lynne.smith@tea.texas.gov::d11b1ec5-3ae3-436f-b974-deaa92253d03" providerId="AD" clId="Web-{6CF1D22E-F4FB-44EF-9512-B3099AD04E1A}" dt="2024-02-29T16:17:06.884" v="10" actId="1076"/>
          <ac:picMkLst>
            <pc:docMk/>
            <pc:sldMk cId="4063199389" sldId="2145707022"/>
            <ac:picMk id="5" creationId="{FEAB6A08-1AFE-DE83-2835-2E0500FF584D}"/>
          </ac:picMkLst>
        </pc:picChg>
      </pc:sldChg>
    </pc:docChg>
  </pc:docChgLst>
  <pc:docChgLst>
    <pc:chgData name="DeSantis, Candice" userId="ebf7425b-4c1c-4725-9788-d1206430aedf" providerId="ADAL" clId="{6CADDB51-039B-4F34-AC7E-480F674ADCC8}"/>
    <pc:docChg chg="undo custSel addSld delSld modSld sldOrd">
      <pc:chgData name="DeSantis, Candice" userId="ebf7425b-4c1c-4725-9788-d1206430aedf" providerId="ADAL" clId="{6CADDB51-039B-4F34-AC7E-480F674ADCC8}" dt="2024-02-28T23:16:32.557" v="3622" actId="20577"/>
      <pc:docMkLst>
        <pc:docMk/>
      </pc:docMkLst>
      <pc:sldChg chg="modSp mod">
        <pc:chgData name="DeSantis, Candice" userId="ebf7425b-4c1c-4725-9788-d1206430aedf" providerId="ADAL" clId="{6CADDB51-039B-4F34-AC7E-480F674ADCC8}" dt="2024-02-28T13:34:31.493" v="344" actId="20577"/>
        <pc:sldMkLst>
          <pc:docMk/>
          <pc:sldMk cId="101772985" sldId="430"/>
        </pc:sldMkLst>
        <pc:spChg chg="mod">
          <ac:chgData name="DeSantis, Candice" userId="ebf7425b-4c1c-4725-9788-d1206430aedf" providerId="ADAL" clId="{6CADDB51-039B-4F34-AC7E-480F674ADCC8}" dt="2024-02-28T13:34:31.493" v="344" actId="20577"/>
          <ac:spMkLst>
            <pc:docMk/>
            <pc:sldMk cId="101772985" sldId="430"/>
            <ac:spMk id="4" creationId="{C22108A9-0AF5-B834-1A36-5CDAAAE473F0}"/>
          </ac:spMkLst>
        </pc:spChg>
      </pc:sldChg>
      <pc:sldChg chg="del">
        <pc:chgData name="DeSantis, Candice" userId="ebf7425b-4c1c-4725-9788-d1206430aedf" providerId="ADAL" clId="{6CADDB51-039B-4F34-AC7E-480F674ADCC8}" dt="2024-02-28T16:43:58.883" v="345" actId="47"/>
        <pc:sldMkLst>
          <pc:docMk/>
          <pc:sldMk cId="3470628635" sldId="1338"/>
        </pc:sldMkLst>
      </pc:sldChg>
      <pc:sldChg chg="modSp mod ord">
        <pc:chgData name="DeSantis, Candice" userId="ebf7425b-4c1c-4725-9788-d1206430aedf" providerId="ADAL" clId="{6CADDB51-039B-4F34-AC7E-480F674ADCC8}" dt="2024-02-28T18:41:43.942" v="1382"/>
        <pc:sldMkLst>
          <pc:docMk/>
          <pc:sldMk cId="2758598640" sldId="1341"/>
        </pc:sldMkLst>
        <pc:spChg chg="mod">
          <ac:chgData name="DeSantis, Candice" userId="ebf7425b-4c1c-4725-9788-d1206430aedf" providerId="ADAL" clId="{6CADDB51-039B-4F34-AC7E-480F674ADCC8}" dt="2024-02-28T18:38:53.345" v="1357"/>
          <ac:spMkLst>
            <pc:docMk/>
            <pc:sldMk cId="2758598640" sldId="1341"/>
            <ac:spMk id="2" creationId="{A9340FBA-B2B8-749B-6AD9-F86C2D3EA7D5}"/>
          </ac:spMkLst>
        </pc:spChg>
      </pc:sldChg>
      <pc:sldChg chg="del">
        <pc:chgData name="DeSantis, Candice" userId="ebf7425b-4c1c-4725-9788-d1206430aedf" providerId="ADAL" clId="{6CADDB51-039B-4F34-AC7E-480F674ADCC8}" dt="2024-02-28T21:38:27.993" v="2568" actId="47"/>
        <pc:sldMkLst>
          <pc:docMk/>
          <pc:sldMk cId="4117805516" sldId="1342"/>
        </pc:sldMkLst>
      </pc:sldChg>
      <pc:sldChg chg="del">
        <pc:chgData name="DeSantis, Candice" userId="ebf7425b-4c1c-4725-9788-d1206430aedf" providerId="ADAL" clId="{6CADDB51-039B-4F34-AC7E-480F674ADCC8}" dt="2024-02-28T21:38:50.258" v="2570" actId="47"/>
        <pc:sldMkLst>
          <pc:docMk/>
          <pc:sldMk cId="3728244890" sldId="1343"/>
        </pc:sldMkLst>
      </pc:sldChg>
      <pc:sldChg chg="del">
        <pc:chgData name="DeSantis, Candice" userId="ebf7425b-4c1c-4725-9788-d1206430aedf" providerId="ADAL" clId="{6CADDB51-039B-4F34-AC7E-480F674ADCC8}" dt="2024-02-28T21:38:54.640" v="2571" actId="47"/>
        <pc:sldMkLst>
          <pc:docMk/>
          <pc:sldMk cId="2972643837" sldId="1344"/>
        </pc:sldMkLst>
      </pc:sldChg>
      <pc:sldChg chg="modSp mod addCm">
        <pc:chgData name="DeSantis, Candice" userId="ebf7425b-4c1c-4725-9788-d1206430aedf" providerId="ADAL" clId="{6CADDB51-039B-4F34-AC7E-480F674ADCC8}" dt="2024-02-28T21:46:58.783" v="2929"/>
        <pc:sldMkLst>
          <pc:docMk/>
          <pc:sldMk cId="3372854681" sldId="1345"/>
        </pc:sldMkLst>
        <pc:spChg chg="mod">
          <ac:chgData name="DeSantis, Candice" userId="ebf7425b-4c1c-4725-9788-d1206430aedf" providerId="ADAL" clId="{6CADDB51-039B-4F34-AC7E-480F674ADCC8}" dt="2024-02-28T21:43:29.273" v="2674" actId="6549"/>
          <ac:spMkLst>
            <pc:docMk/>
            <pc:sldMk cId="3372854681" sldId="1345"/>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6:58.783" v="2929"/>
              <pc2:cmMkLst xmlns:pc2="http://schemas.microsoft.com/office/powerpoint/2019/9/main/command">
                <pc:docMk/>
                <pc:sldMk cId="3372854681" sldId="1345"/>
                <pc2:cmMk id="{0B3EBB01-48F7-49E9-A46E-C4B92AA8C83B}"/>
              </pc2:cmMkLst>
            </pc226:cmChg>
          </p:ext>
        </pc:extLst>
      </pc:sldChg>
      <pc:sldChg chg="addSp delSp modSp add mod">
        <pc:chgData name="DeSantis, Candice" userId="ebf7425b-4c1c-4725-9788-d1206430aedf" providerId="ADAL" clId="{6CADDB51-039B-4F34-AC7E-480F674ADCC8}" dt="2024-02-28T23:09:08.569" v="3427" actId="20577"/>
        <pc:sldMkLst>
          <pc:docMk/>
          <pc:sldMk cId="1310346268" sldId="1346"/>
        </pc:sldMkLst>
        <pc:spChg chg="add del mod">
          <ac:chgData name="DeSantis, Candice" userId="ebf7425b-4c1c-4725-9788-d1206430aedf" providerId="ADAL" clId="{6CADDB51-039B-4F34-AC7E-480F674ADCC8}" dt="2024-02-28T23:08:00.558" v="3414" actId="478"/>
          <ac:spMkLst>
            <pc:docMk/>
            <pc:sldMk cId="1310346268" sldId="1346"/>
            <ac:spMk id="4" creationId="{3F2EA313-5CC8-1B5F-0F5E-CFF1B5CC4705}"/>
          </ac:spMkLst>
        </pc:spChg>
        <pc:graphicFrameChg chg="add mod modGraphic">
          <ac:chgData name="DeSantis, Candice" userId="ebf7425b-4c1c-4725-9788-d1206430aedf" providerId="ADAL" clId="{6CADDB51-039B-4F34-AC7E-480F674ADCC8}" dt="2024-02-28T23:09:08.569" v="3427" actId="20577"/>
          <ac:graphicFrameMkLst>
            <pc:docMk/>
            <pc:sldMk cId="1310346268" sldId="1346"/>
            <ac:graphicFrameMk id="2" creationId="{80F59164-5D89-8532-92E5-AAB064EA0ACC}"/>
          </ac:graphicFrameMkLst>
        </pc:graphicFrameChg>
        <pc:graphicFrameChg chg="del modGraphic">
          <ac:chgData name="DeSantis, Candice" userId="ebf7425b-4c1c-4725-9788-d1206430aedf" providerId="ADAL" clId="{6CADDB51-039B-4F34-AC7E-480F674ADCC8}" dt="2024-02-28T23:07:51.825" v="3411" actId="478"/>
          <ac:graphicFrameMkLst>
            <pc:docMk/>
            <pc:sldMk cId="1310346268" sldId="1346"/>
            <ac:graphicFrameMk id="5" creationId="{F8A4B757-DCAC-FE7D-58DD-57F767937DE8}"/>
          </ac:graphicFrameMkLst>
        </pc:graphicFrameChg>
      </pc:sldChg>
      <pc:sldChg chg="del">
        <pc:chgData name="DeSantis, Candice" userId="ebf7425b-4c1c-4725-9788-d1206430aedf" providerId="ADAL" clId="{6CADDB51-039B-4F34-AC7E-480F674ADCC8}" dt="2024-02-28T23:06:50.070" v="3408" actId="2696"/>
        <pc:sldMkLst>
          <pc:docMk/>
          <pc:sldMk cId="3703867301" sldId="1346"/>
        </pc:sldMkLst>
      </pc:sldChg>
      <pc:sldChg chg="modSp add mod">
        <pc:chgData name="DeSantis, Candice" userId="ebf7425b-4c1c-4725-9788-d1206430aedf" providerId="ADAL" clId="{6CADDB51-039B-4F34-AC7E-480F674ADCC8}" dt="2024-02-28T16:49:37.053" v="640" actId="1037"/>
        <pc:sldMkLst>
          <pc:docMk/>
          <pc:sldMk cId="2232509303" sldId="1372"/>
        </pc:sldMkLst>
        <pc:spChg chg="mod">
          <ac:chgData name="DeSantis, Candice" userId="ebf7425b-4c1c-4725-9788-d1206430aedf" providerId="ADAL" clId="{6CADDB51-039B-4F34-AC7E-480F674ADCC8}" dt="2024-02-28T16:49:37.053" v="640" actId="1037"/>
          <ac:spMkLst>
            <pc:docMk/>
            <pc:sldMk cId="2232509303" sldId="1372"/>
            <ac:spMk id="3" creationId="{06942845-BD5A-42C5-A5C4-13339DD507AB}"/>
          </ac:spMkLst>
        </pc:spChg>
      </pc:sldChg>
      <pc:sldChg chg="modSp add mod">
        <pc:chgData name="DeSantis, Candice" userId="ebf7425b-4c1c-4725-9788-d1206430aedf" providerId="ADAL" clId="{6CADDB51-039B-4F34-AC7E-480F674ADCC8}" dt="2024-02-28T16:50:11.287" v="643" actId="255"/>
        <pc:sldMkLst>
          <pc:docMk/>
          <pc:sldMk cId="3041660512" sldId="1374"/>
        </pc:sldMkLst>
        <pc:spChg chg="mod">
          <ac:chgData name="DeSantis, Candice" userId="ebf7425b-4c1c-4725-9788-d1206430aedf" providerId="ADAL" clId="{6CADDB51-039B-4F34-AC7E-480F674ADCC8}" dt="2024-02-28T16:50:11.287" v="643" actId="255"/>
          <ac:spMkLst>
            <pc:docMk/>
            <pc:sldMk cId="3041660512" sldId="1374"/>
            <ac:spMk id="3" creationId="{06942845-BD5A-42C5-A5C4-13339DD507AB}"/>
          </ac:spMkLst>
        </pc:spChg>
      </pc:sldChg>
      <pc:sldChg chg="modSp add mod">
        <pc:chgData name="DeSantis, Candice" userId="ebf7425b-4c1c-4725-9788-d1206430aedf" providerId="ADAL" clId="{6CADDB51-039B-4F34-AC7E-480F674ADCC8}" dt="2024-02-28T16:50:19.430" v="644"/>
        <pc:sldMkLst>
          <pc:docMk/>
          <pc:sldMk cId="620209824" sldId="1375"/>
        </pc:sldMkLst>
        <pc:spChg chg="mod">
          <ac:chgData name="DeSantis, Candice" userId="ebf7425b-4c1c-4725-9788-d1206430aedf" providerId="ADAL" clId="{6CADDB51-039B-4F34-AC7E-480F674ADCC8}" dt="2024-02-28T16:50:19.430" v="644"/>
          <ac:spMkLst>
            <pc:docMk/>
            <pc:sldMk cId="620209824" sldId="1375"/>
            <ac:spMk id="3" creationId="{06942845-BD5A-42C5-A5C4-13339DD507AB}"/>
          </ac:spMkLst>
        </pc:spChg>
      </pc:sldChg>
      <pc:sldChg chg="modSp add mod">
        <pc:chgData name="DeSantis, Candice" userId="ebf7425b-4c1c-4725-9788-d1206430aedf" providerId="ADAL" clId="{6CADDB51-039B-4F34-AC7E-480F674ADCC8}" dt="2024-02-28T16:52:22.286" v="755" actId="20577"/>
        <pc:sldMkLst>
          <pc:docMk/>
          <pc:sldMk cId="3522666235" sldId="1377"/>
        </pc:sldMkLst>
        <pc:spChg chg="mod">
          <ac:chgData name="DeSantis, Candice" userId="ebf7425b-4c1c-4725-9788-d1206430aedf" providerId="ADAL" clId="{6CADDB51-039B-4F34-AC7E-480F674ADCC8}" dt="2024-02-28T16:52:22.286" v="755" actId="20577"/>
          <ac:spMkLst>
            <pc:docMk/>
            <pc:sldMk cId="3522666235" sldId="1377"/>
            <ac:spMk id="3" creationId="{06942845-BD5A-42C5-A5C4-13339DD507AB}"/>
          </ac:spMkLst>
        </pc:spChg>
      </pc:sldChg>
      <pc:sldChg chg="modSp add mod">
        <pc:chgData name="DeSantis, Candice" userId="ebf7425b-4c1c-4725-9788-d1206430aedf" providerId="ADAL" clId="{6CADDB51-039B-4F34-AC7E-480F674ADCC8}" dt="2024-02-28T16:51:19.782" v="704" actId="1037"/>
        <pc:sldMkLst>
          <pc:docMk/>
          <pc:sldMk cId="2883334325" sldId="1380"/>
        </pc:sldMkLst>
        <pc:spChg chg="mod">
          <ac:chgData name="DeSantis, Candice" userId="ebf7425b-4c1c-4725-9788-d1206430aedf" providerId="ADAL" clId="{6CADDB51-039B-4F34-AC7E-480F674ADCC8}" dt="2024-02-28T16:51:19.782" v="704" actId="1037"/>
          <ac:spMkLst>
            <pc:docMk/>
            <pc:sldMk cId="2883334325" sldId="1380"/>
            <ac:spMk id="3" creationId="{06942845-BD5A-42C5-A5C4-13339DD507AB}"/>
          </ac:spMkLst>
        </pc:spChg>
      </pc:sldChg>
      <pc:sldChg chg="modSp add mod ord">
        <pc:chgData name="DeSantis, Candice" userId="ebf7425b-4c1c-4725-9788-d1206430aedf" providerId="ADAL" clId="{6CADDB51-039B-4F34-AC7E-480F674ADCC8}" dt="2024-02-28T16:54:21.074" v="767"/>
        <pc:sldMkLst>
          <pc:docMk/>
          <pc:sldMk cId="688485163" sldId="1387"/>
        </pc:sldMkLst>
        <pc:spChg chg="mod">
          <ac:chgData name="DeSantis, Candice" userId="ebf7425b-4c1c-4725-9788-d1206430aedf" providerId="ADAL" clId="{6CADDB51-039B-4F34-AC7E-480F674ADCC8}" dt="2024-02-28T16:51:26.821" v="711" actId="20577"/>
          <ac:spMkLst>
            <pc:docMk/>
            <pc:sldMk cId="688485163" sldId="1387"/>
            <ac:spMk id="3" creationId="{06942845-BD5A-42C5-A5C4-13339DD507AB}"/>
          </ac:spMkLst>
        </pc:spChg>
      </pc:sldChg>
      <pc:sldChg chg="addSp delSp modSp add mod">
        <pc:chgData name="DeSantis, Candice" userId="ebf7425b-4c1c-4725-9788-d1206430aedf" providerId="ADAL" clId="{6CADDB51-039B-4F34-AC7E-480F674ADCC8}" dt="2024-02-28T16:52:55.670" v="761" actId="1035"/>
        <pc:sldMkLst>
          <pc:docMk/>
          <pc:sldMk cId="2654108924" sldId="1543"/>
        </pc:sldMkLst>
        <pc:spChg chg="add mod">
          <ac:chgData name="DeSantis, Candice" userId="ebf7425b-4c1c-4725-9788-d1206430aedf" providerId="ADAL" clId="{6CADDB51-039B-4F34-AC7E-480F674ADCC8}" dt="2024-02-28T16:52:55.670" v="761" actId="1035"/>
          <ac:spMkLst>
            <pc:docMk/>
            <pc:sldMk cId="2654108924" sldId="1543"/>
            <ac:spMk id="2" creationId="{CA413715-08BC-8B95-D1B2-417EBB42DFB1}"/>
          </ac:spMkLst>
        </pc:spChg>
        <pc:spChg chg="del">
          <ac:chgData name="DeSantis, Candice" userId="ebf7425b-4c1c-4725-9788-d1206430aedf" providerId="ADAL" clId="{6CADDB51-039B-4F34-AC7E-480F674ADCC8}" dt="2024-02-28T16:52:41.825" v="758" actId="478"/>
          <ac:spMkLst>
            <pc:docMk/>
            <pc:sldMk cId="2654108924" sldId="1543"/>
            <ac:spMk id="3" creationId="{06942845-BD5A-42C5-A5C4-13339DD507AB}"/>
          </ac:spMkLst>
        </pc:spChg>
        <pc:spChg chg="add del mod">
          <ac:chgData name="DeSantis, Candice" userId="ebf7425b-4c1c-4725-9788-d1206430aedf" providerId="ADAL" clId="{6CADDB51-039B-4F34-AC7E-480F674ADCC8}" dt="2024-02-28T16:52:47.301" v="759" actId="478"/>
          <ac:spMkLst>
            <pc:docMk/>
            <pc:sldMk cId="2654108924" sldId="1543"/>
            <ac:spMk id="6" creationId="{3AB37C9E-86F0-495A-0602-614010853AD8}"/>
          </ac:spMkLst>
        </pc:spChg>
      </pc:sldChg>
      <pc:sldChg chg="modSp mod">
        <pc:chgData name="DeSantis, Candice" userId="ebf7425b-4c1c-4725-9788-d1206430aedf" providerId="ADAL" clId="{6CADDB51-039B-4F34-AC7E-480F674ADCC8}" dt="2024-02-28T23:06:09.036" v="3405" actId="20577"/>
        <pc:sldMkLst>
          <pc:docMk/>
          <pc:sldMk cId="2574992220" sldId="2145706922"/>
        </pc:sldMkLst>
        <pc:spChg chg="mod">
          <ac:chgData name="DeSantis, Candice" userId="ebf7425b-4c1c-4725-9788-d1206430aedf" providerId="ADAL" clId="{6CADDB51-039B-4F34-AC7E-480F674ADCC8}" dt="2024-02-28T23:06:09.036" v="3405" actId="20577"/>
          <ac:spMkLst>
            <pc:docMk/>
            <pc:sldMk cId="2574992220" sldId="2145706922"/>
            <ac:spMk id="11" creationId="{B0773B04-EA28-7C3E-6372-D181D8E283EE}"/>
          </ac:spMkLst>
        </pc:spChg>
      </pc:sldChg>
      <pc:sldChg chg="del">
        <pc:chgData name="DeSantis, Candice" userId="ebf7425b-4c1c-4725-9788-d1206430aedf" providerId="ADAL" clId="{6CADDB51-039B-4F34-AC7E-480F674ADCC8}" dt="2024-02-28T16:44:01.649" v="346" actId="47"/>
        <pc:sldMkLst>
          <pc:docMk/>
          <pc:sldMk cId="3159068477" sldId="2145706973"/>
        </pc:sldMkLst>
      </pc:sldChg>
      <pc:sldChg chg="del">
        <pc:chgData name="DeSantis, Candice" userId="ebf7425b-4c1c-4725-9788-d1206430aedf" providerId="ADAL" clId="{6CADDB51-039B-4F34-AC7E-480F674ADCC8}" dt="2024-02-28T16:44:03.984" v="347" actId="47"/>
        <pc:sldMkLst>
          <pc:docMk/>
          <pc:sldMk cId="1258670168" sldId="2145706974"/>
        </pc:sldMkLst>
      </pc:sldChg>
      <pc:sldChg chg="del">
        <pc:chgData name="DeSantis, Candice" userId="ebf7425b-4c1c-4725-9788-d1206430aedf" providerId="ADAL" clId="{6CADDB51-039B-4F34-AC7E-480F674ADCC8}" dt="2024-02-28T23:05:39.742" v="3383" actId="2696"/>
        <pc:sldMkLst>
          <pc:docMk/>
          <pc:sldMk cId="502125712" sldId="2145706975"/>
        </pc:sldMkLst>
      </pc:sldChg>
      <pc:sldChg chg="del">
        <pc:chgData name="DeSantis, Candice" userId="ebf7425b-4c1c-4725-9788-d1206430aedf" providerId="ADAL" clId="{6CADDB51-039B-4F34-AC7E-480F674ADCC8}" dt="2024-02-28T23:09:56.410" v="3430" actId="47"/>
        <pc:sldMkLst>
          <pc:docMk/>
          <pc:sldMk cId="810493986" sldId="2145706976"/>
        </pc:sldMkLst>
      </pc:sldChg>
      <pc:sldChg chg="del">
        <pc:chgData name="DeSantis, Candice" userId="ebf7425b-4c1c-4725-9788-d1206430aedf" providerId="ADAL" clId="{6CADDB51-039B-4F34-AC7E-480F674ADCC8}" dt="2024-02-28T23:09:31.022" v="3428" actId="47"/>
        <pc:sldMkLst>
          <pc:docMk/>
          <pc:sldMk cId="729419198" sldId="2145706977"/>
        </pc:sldMkLst>
      </pc:sldChg>
      <pc:sldChg chg="del">
        <pc:chgData name="DeSantis, Candice" userId="ebf7425b-4c1c-4725-9788-d1206430aedf" providerId="ADAL" clId="{6CADDB51-039B-4F34-AC7E-480F674ADCC8}" dt="2024-02-28T23:10:03.217" v="3431" actId="47"/>
        <pc:sldMkLst>
          <pc:docMk/>
          <pc:sldMk cId="2829832140" sldId="2145706978"/>
        </pc:sldMkLst>
      </pc:sldChg>
      <pc:sldChg chg="del">
        <pc:chgData name="DeSantis, Candice" userId="ebf7425b-4c1c-4725-9788-d1206430aedf" providerId="ADAL" clId="{6CADDB51-039B-4F34-AC7E-480F674ADCC8}" dt="2024-02-28T23:10:03.217" v="3431" actId="47"/>
        <pc:sldMkLst>
          <pc:docMk/>
          <pc:sldMk cId="2110103354" sldId="2145706979"/>
        </pc:sldMkLst>
      </pc:sldChg>
      <pc:sldChg chg="del">
        <pc:chgData name="DeSantis, Candice" userId="ebf7425b-4c1c-4725-9788-d1206430aedf" providerId="ADAL" clId="{6CADDB51-039B-4F34-AC7E-480F674ADCC8}" dt="2024-02-28T23:10:03.217" v="3431" actId="47"/>
        <pc:sldMkLst>
          <pc:docMk/>
          <pc:sldMk cId="1974350296" sldId="2145706980"/>
        </pc:sldMkLst>
      </pc:sldChg>
      <pc:sldChg chg="del">
        <pc:chgData name="DeSantis, Candice" userId="ebf7425b-4c1c-4725-9788-d1206430aedf" providerId="ADAL" clId="{6CADDB51-039B-4F34-AC7E-480F674ADCC8}" dt="2024-02-28T23:10:03.217" v="3431" actId="47"/>
        <pc:sldMkLst>
          <pc:docMk/>
          <pc:sldMk cId="3454914258" sldId="2145706981"/>
        </pc:sldMkLst>
      </pc:sldChg>
      <pc:sldChg chg="del">
        <pc:chgData name="DeSantis, Candice" userId="ebf7425b-4c1c-4725-9788-d1206430aedf" providerId="ADAL" clId="{6CADDB51-039B-4F34-AC7E-480F674ADCC8}" dt="2024-02-28T23:10:03.217" v="3431" actId="47"/>
        <pc:sldMkLst>
          <pc:docMk/>
          <pc:sldMk cId="1251501521" sldId="2145706982"/>
        </pc:sldMkLst>
      </pc:sldChg>
      <pc:sldChg chg="del">
        <pc:chgData name="DeSantis, Candice" userId="ebf7425b-4c1c-4725-9788-d1206430aedf" providerId="ADAL" clId="{6CADDB51-039B-4F34-AC7E-480F674ADCC8}" dt="2024-02-28T23:10:03.217" v="3431" actId="47"/>
        <pc:sldMkLst>
          <pc:docMk/>
          <pc:sldMk cId="2415044827" sldId="2145706983"/>
        </pc:sldMkLst>
      </pc:sldChg>
      <pc:sldChg chg="del">
        <pc:chgData name="DeSantis, Candice" userId="ebf7425b-4c1c-4725-9788-d1206430aedf" providerId="ADAL" clId="{6CADDB51-039B-4F34-AC7E-480F674ADCC8}" dt="2024-02-28T23:10:03.217" v="3431" actId="47"/>
        <pc:sldMkLst>
          <pc:docMk/>
          <pc:sldMk cId="1939501953" sldId="2145706984"/>
        </pc:sldMkLst>
      </pc:sldChg>
      <pc:sldChg chg="del">
        <pc:chgData name="DeSantis, Candice" userId="ebf7425b-4c1c-4725-9788-d1206430aedf" providerId="ADAL" clId="{6CADDB51-039B-4F34-AC7E-480F674ADCC8}" dt="2024-02-28T23:10:03.217" v="3431" actId="47"/>
        <pc:sldMkLst>
          <pc:docMk/>
          <pc:sldMk cId="1244911316" sldId="2145706985"/>
        </pc:sldMkLst>
      </pc:sldChg>
      <pc:sldChg chg="del">
        <pc:chgData name="DeSantis, Candice" userId="ebf7425b-4c1c-4725-9788-d1206430aedf" providerId="ADAL" clId="{6CADDB51-039B-4F34-AC7E-480F674ADCC8}" dt="2024-02-28T23:10:03.217" v="3431" actId="47"/>
        <pc:sldMkLst>
          <pc:docMk/>
          <pc:sldMk cId="3445086577" sldId="2145706986"/>
        </pc:sldMkLst>
      </pc:sldChg>
      <pc:sldChg chg="del">
        <pc:chgData name="DeSantis, Candice" userId="ebf7425b-4c1c-4725-9788-d1206430aedf" providerId="ADAL" clId="{6CADDB51-039B-4F34-AC7E-480F674ADCC8}" dt="2024-02-28T23:10:03.217" v="3431" actId="47"/>
        <pc:sldMkLst>
          <pc:docMk/>
          <pc:sldMk cId="1838307374" sldId="2145706987"/>
        </pc:sldMkLst>
      </pc:sldChg>
      <pc:sldChg chg="del">
        <pc:chgData name="DeSantis, Candice" userId="ebf7425b-4c1c-4725-9788-d1206430aedf" providerId="ADAL" clId="{6CADDB51-039B-4F34-AC7E-480F674ADCC8}" dt="2024-02-28T23:10:03.217" v="3431" actId="47"/>
        <pc:sldMkLst>
          <pc:docMk/>
          <pc:sldMk cId="2928363301" sldId="2145706988"/>
        </pc:sldMkLst>
      </pc:sldChg>
      <pc:sldChg chg="del">
        <pc:chgData name="DeSantis, Candice" userId="ebf7425b-4c1c-4725-9788-d1206430aedf" providerId="ADAL" clId="{6CADDB51-039B-4F34-AC7E-480F674ADCC8}" dt="2024-02-28T23:10:03.217" v="3431" actId="47"/>
        <pc:sldMkLst>
          <pc:docMk/>
          <pc:sldMk cId="652649090" sldId="2145706989"/>
        </pc:sldMkLst>
      </pc:sldChg>
      <pc:sldChg chg="del">
        <pc:chgData name="DeSantis, Candice" userId="ebf7425b-4c1c-4725-9788-d1206430aedf" providerId="ADAL" clId="{6CADDB51-039B-4F34-AC7E-480F674ADCC8}" dt="2024-02-28T23:10:03.217" v="3431" actId="47"/>
        <pc:sldMkLst>
          <pc:docMk/>
          <pc:sldMk cId="4167470952" sldId="2145706990"/>
        </pc:sldMkLst>
      </pc:sldChg>
      <pc:sldChg chg="del">
        <pc:chgData name="DeSantis, Candice" userId="ebf7425b-4c1c-4725-9788-d1206430aedf" providerId="ADAL" clId="{6CADDB51-039B-4F34-AC7E-480F674ADCC8}" dt="2024-02-28T23:10:03.217" v="3431" actId="47"/>
        <pc:sldMkLst>
          <pc:docMk/>
          <pc:sldMk cId="98572371" sldId="2145706991"/>
        </pc:sldMkLst>
      </pc:sldChg>
      <pc:sldChg chg="del">
        <pc:chgData name="DeSantis, Candice" userId="ebf7425b-4c1c-4725-9788-d1206430aedf" providerId="ADAL" clId="{6CADDB51-039B-4F34-AC7E-480F674ADCC8}" dt="2024-02-28T23:10:03.217" v="3431" actId="47"/>
        <pc:sldMkLst>
          <pc:docMk/>
          <pc:sldMk cId="1393581847" sldId="2145706992"/>
        </pc:sldMkLst>
      </pc:sldChg>
      <pc:sldChg chg="del">
        <pc:chgData name="DeSantis, Candice" userId="ebf7425b-4c1c-4725-9788-d1206430aedf" providerId="ADAL" clId="{6CADDB51-039B-4F34-AC7E-480F674ADCC8}" dt="2024-02-28T23:10:03.217" v="3431" actId="47"/>
        <pc:sldMkLst>
          <pc:docMk/>
          <pc:sldMk cId="1195397482" sldId="2145706993"/>
        </pc:sldMkLst>
      </pc:sldChg>
      <pc:sldChg chg="del">
        <pc:chgData name="DeSantis, Candice" userId="ebf7425b-4c1c-4725-9788-d1206430aedf" providerId="ADAL" clId="{6CADDB51-039B-4F34-AC7E-480F674ADCC8}" dt="2024-02-28T23:10:03.217" v="3431" actId="47"/>
        <pc:sldMkLst>
          <pc:docMk/>
          <pc:sldMk cId="4116765368" sldId="2145706994"/>
        </pc:sldMkLst>
      </pc:sldChg>
      <pc:sldChg chg="delSp modSp mod">
        <pc:chgData name="DeSantis, Candice" userId="ebf7425b-4c1c-4725-9788-d1206430aedf" providerId="ADAL" clId="{6CADDB51-039B-4F34-AC7E-480F674ADCC8}" dt="2024-02-28T16:47:46.391" v="517" actId="20577"/>
        <pc:sldMkLst>
          <pc:docMk/>
          <pc:sldMk cId="3675147996" sldId="2145706995"/>
        </pc:sldMkLst>
        <pc:spChg chg="mod">
          <ac:chgData name="DeSantis, Candice" userId="ebf7425b-4c1c-4725-9788-d1206430aedf" providerId="ADAL" clId="{6CADDB51-039B-4F34-AC7E-480F674ADCC8}" dt="2024-02-28T16:47:46.391" v="517" actId="20577"/>
          <ac:spMkLst>
            <pc:docMk/>
            <pc:sldMk cId="3675147996" sldId="2145706995"/>
            <ac:spMk id="2" creationId="{C7EDE99E-CC8D-C334-0BED-7590C6DB0299}"/>
          </ac:spMkLst>
        </pc:spChg>
        <pc:spChg chg="mod">
          <ac:chgData name="DeSantis, Candice" userId="ebf7425b-4c1c-4725-9788-d1206430aedf" providerId="ADAL" clId="{6CADDB51-039B-4F34-AC7E-480F674ADCC8}" dt="2024-02-28T16:45:55.575" v="381" actId="20577"/>
          <ac:spMkLst>
            <pc:docMk/>
            <pc:sldMk cId="3675147996" sldId="2145706995"/>
            <ac:spMk id="3" creationId="{06942845-BD5A-42C5-A5C4-13339DD507AB}"/>
          </ac:spMkLst>
        </pc:spChg>
        <pc:picChg chg="del">
          <ac:chgData name="DeSantis, Candice" userId="ebf7425b-4c1c-4725-9788-d1206430aedf" providerId="ADAL" clId="{6CADDB51-039B-4F34-AC7E-480F674ADCC8}" dt="2024-02-28T16:45:57.501" v="382" actId="478"/>
          <ac:picMkLst>
            <pc:docMk/>
            <pc:sldMk cId="3675147996" sldId="2145706995"/>
            <ac:picMk id="5" creationId="{07D27390-EE04-D971-7FF1-3C10F09F9B05}"/>
          </ac:picMkLst>
        </pc:picChg>
      </pc:sldChg>
      <pc:sldChg chg="modSp add mod delCm">
        <pc:chgData name="DeSantis, Candice" userId="ebf7425b-4c1c-4725-9788-d1206430aedf" providerId="ADAL" clId="{6CADDB51-039B-4F34-AC7E-480F674ADCC8}" dt="2024-02-28T16:59:53.521" v="1046" actId="20577"/>
        <pc:sldMkLst>
          <pc:docMk/>
          <pc:sldMk cId="2610786743" sldId="2145706997"/>
        </pc:sldMkLst>
        <pc:spChg chg="mod">
          <ac:chgData name="DeSantis, Candice" userId="ebf7425b-4c1c-4725-9788-d1206430aedf" providerId="ADAL" clId="{6CADDB51-039B-4F34-AC7E-480F674ADCC8}" dt="2024-02-28T16:59:53.521" v="1046" actId="20577"/>
          <ac:spMkLst>
            <pc:docMk/>
            <pc:sldMk cId="2610786743" sldId="2145706997"/>
            <ac:spMk id="2" creationId="{E79D42AB-B25D-8F51-FFBF-93F5A3D7E7B5}"/>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6:53:52.201" v="763"/>
              <pc2:cmMkLst xmlns:pc2="http://schemas.microsoft.com/office/powerpoint/2019/9/main/command">
                <pc:docMk/>
                <pc:sldMk cId="2610786743" sldId="2145706997"/>
                <pc2:cmMk id="{0782173F-997F-40D8-BCE8-98FCB2544BE8}"/>
              </pc2:cmMkLst>
            </pc226:cmChg>
            <pc226:cmChg xmlns:pc226="http://schemas.microsoft.com/office/powerpoint/2022/06/main/command" chg="del">
              <pc226:chgData name="DeSantis, Candice" userId="ebf7425b-4c1c-4725-9788-d1206430aedf" providerId="ADAL" clId="{6CADDB51-039B-4F34-AC7E-480F674ADCC8}" dt="2024-02-28T16:53:54.432" v="764"/>
              <pc2:cmMkLst xmlns:pc2="http://schemas.microsoft.com/office/powerpoint/2019/9/main/command">
                <pc:docMk/>
                <pc:sldMk cId="2610786743" sldId="2145706997"/>
                <pc2:cmMk id="{7DD56678-32DD-4D12-A16F-DEC6A3D0E5EF}"/>
              </pc2:cmMkLst>
            </pc226:cmChg>
          </p:ext>
        </pc:extLst>
      </pc:sldChg>
      <pc:sldChg chg="add">
        <pc:chgData name="DeSantis, Candice" userId="ebf7425b-4c1c-4725-9788-d1206430aedf" providerId="ADAL" clId="{6CADDB51-039B-4F34-AC7E-480F674ADCC8}" dt="2024-02-28T16:44:33.645" v="348"/>
        <pc:sldMkLst>
          <pc:docMk/>
          <pc:sldMk cId="1120857950" sldId="2145707000"/>
        </pc:sldMkLst>
      </pc:sldChg>
      <pc:sldChg chg="add">
        <pc:chgData name="DeSantis, Candice" userId="ebf7425b-4c1c-4725-9788-d1206430aedf" providerId="ADAL" clId="{6CADDB51-039B-4F34-AC7E-480F674ADCC8}" dt="2024-02-28T16:44:33.645" v="348"/>
        <pc:sldMkLst>
          <pc:docMk/>
          <pc:sldMk cId="2795239590" sldId="2145707001"/>
        </pc:sldMkLst>
      </pc:sldChg>
      <pc:sldChg chg="add delCm">
        <pc:chgData name="DeSantis, Candice" userId="ebf7425b-4c1c-4725-9788-d1206430aedf" providerId="ADAL" clId="{6CADDB51-039B-4F34-AC7E-480F674ADCC8}" dt="2024-02-28T16:44:51.583" v="355"/>
        <pc:sldMkLst>
          <pc:docMk/>
          <pc:sldMk cId="3938024488" sldId="2145707002"/>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6:44:47.932" v="353"/>
              <pc2:cmMkLst xmlns:pc2="http://schemas.microsoft.com/office/powerpoint/2019/9/main/command">
                <pc:docMk/>
                <pc:sldMk cId="3938024488" sldId="2145707002"/>
                <pc2:cmMk id="{FD01C173-FBDC-41E3-BC8C-0C4826B4C6AF}"/>
              </pc2:cmMkLst>
            </pc226:cmChg>
            <pc226:cmChg xmlns:pc226="http://schemas.microsoft.com/office/powerpoint/2022/06/main/command" chg="del">
              <pc226:chgData name="DeSantis, Candice" userId="ebf7425b-4c1c-4725-9788-d1206430aedf" providerId="ADAL" clId="{6CADDB51-039B-4F34-AC7E-480F674ADCC8}" dt="2024-02-28T16:44:49.637" v="354"/>
              <pc2:cmMkLst xmlns:pc2="http://schemas.microsoft.com/office/powerpoint/2019/9/main/command">
                <pc:docMk/>
                <pc:sldMk cId="3938024488" sldId="2145707002"/>
                <pc2:cmMk id="{D759D5B0-CA60-46E8-8EF5-07BEDFACD72D}"/>
              </pc2:cmMkLst>
            </pc226:cmChg>
            <pc226:cmChg xmlns:pc226="http://schemas.microsoft.com/office/powerpoint/2022/06/main/command" chg="del">
              <pc226:chgData name="DeSantis, Candice" userId="ebf7425b-4c1c-4725-9788-d1206430aedf" providerId="ADAL" clId="{6CADDB51-039B-4F34-AC7E-480F674ADCC8}" dt="2024-02-28T16:44:51.583" v="355"/>
              <pc2:cmMkLst xmlns:pc2="http://schemas.microsoft.com/office/powerpoint/2019/9/main/command">
                <pc:docMk/>
                <pc:sldMk cId="3938024488" sldId="2145707002"/>
                <pc2:cmMk id="{4A9682E3-150D-4A4D-835C-D8FEB22FC64A}"/>
              </pc2:cmMkLst>
            </pc226:cmChg>
          </p:ext>
        </pc:extLst>
      </pc:sldChg>
      <pc:sldChg chg="addSp delSp modSp add del mod delCm">
        <pc:chgData name="DeSantis, Candice" userId="ebf7425b-4c1c-4725-9788-d1206430aedf" providerId="ADAL" clId="{6CADDB51-039B-4F34-AC7E-480F674ADCC8}" dt="2024-02-28T23:06:22.641" v="3406" actId="2696"/>
        <pc:sldMkLst>
          <pc:docMk/>
          <pc:sldMk cId="2511835494" sldId="2145707004"/>
        </pc:sldMkLst>
        <pc:spChg chg="add del">
          <ac:chgData name="DeSantis, Candice" userId="ebf7425b-4c1c-4725-9788-d1206430aedf" providerId="ADAL" clId="{6CADDB51-039B-4F34-AC7E-480F674ADCC8}" dt="2024-02-28T17:14:19.537" v="1092" actId="22"/>
          <ac:spMkLst>
            <pc:docMk/>
            <pc:sldMk cId="2511835494" sldId="2145707004"/>
            <ac:spMk id="4" creationId="{375D06B7-42DF-5466-B848-5E02B60C9E93}"/>
          </ac:spMkLst>
        </pc:spChg>
        <pc:graphicFrameChg chg="mod modGraphic">
          <ac:chgData name="DeSantis, Candice" userId="ebf7425b-4c1c-4725-9788-d1206430aedf" providerId="ADAL" clId="{6CADDB51-039B-4F34-AC7E-480F674ADCC8}" dt="2024-02-28T17:17:59.325" v="1301" actId="20577"/>
          <ac:graphicFrameMkLst>
            <pc:docMk/>
            <pc:sldMk cId="2511835494" sldId="2145707004"/>
            <ac:graphicFrameMk id="5" creationId="{88E7F944-872A-5E00-D39F-3BEBE1AE3D13}"/>
          </ac:graphicFrameMkLst>
        </pc:graphicFrame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7:12:04.807" v="1049"/>
              <pc2:cmMkLst xmlns:pc2="http://schemas.microsoft.com/office/powerpoint/2019/9/main/command">
                <pc:docMk/>
                <pc:sldMk cId="2511835494" sldId="2145707004"/>
                <pc2:cmMk id="{29BF0E6C-945A-42BA-B818-53CB9FA03FB9}"/>
              </pc2:cmMkLst>
            </pc226:cmChg>
          </p:ext>
        </pc:extLst>
      </pc:sldChg>
      <pc:sldChg chg="add">
        <pc:chgData name="DeSantis, Candice" userId="ebf7425b-4c1c-4725-9788-d1206430aedf" providerId="ADAL" clId="{6CADDB51-039B-4F34-AC7E-480F674ADCC8}" dt="2024-02-28T23:06:27.838" v="3407"/>
        <pc:sldMkLst>
          <pc:docMk/>
          <pc:sldMk cId="3603750343" sldId="2145707004"/>
        </pc:sldMkLst>
      </pc:sldChg>
      <pc:sldChg chg="add delCm">
        <pc:chgData name="DeSantis, Candice" userId="ebf7425b-4c1c-4725-9788-d1206430aedf" providerId="ADAL" clId="{6CADDB51-039B-4F34-AC7E-480F674ADCC8}" dt="2024-02-28T23:10:56.294" v="3434"/>
        <pc:sldMkLst>
          <pc:docMk/>
          <pc:sldMk cId="1949663275" sldId="2145707005"/>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3:10:54.655" v="3433"/>
              <pc2:cmMkLst xmlns:pc2="http://schemas.microsoft.com/office/powerpoint/2019/9/main/command">
                <pc:docMk/>
                <pc:sldMk cId="1949663275" sldId="2145707005"/>
                <pc2:cmMk id="{18350416-D64A-47C6-8855-D87EE9D38BDF}"/>
              </pc2:cmMkLst>
            </pc226:cmChg>
            <pc226:cmChg xmlns:pc226="http://schemas.microsoft.com/office/powerpoint/2022/06/main/command" chg="del">
              <pc226:chgData name="DeSantis, Candice" userId="ebf7425b-4c1c-4725-9788-d1206430aedf" providerId="ADAL" clId="{6CADDB51-039B-4F34-AC7E-480F674ADCC8}" dt="2024-02-28T23:10:56.294" v="3434"/>
              <pc2:cmMkLst xmlns:pc2="http://schemas.microsoft.com/office/powerpoint/2019/9/main/command">
                <pc:docMk/>
                <pc:sldMk cId="1949663275" sldId="2145707005"/>
                <pc2:cmMk id="{5E3779AA-00F8-48D1-827D-931470BEB43B}"/>
              </pc2:cmMkLst>
            </pc226:cmChg>
          </p:ext>
        </pc:extLst>
      </pc:sldChg>
      <pc:sldChg chg="add delCm">
        <pc:chgData name="DeSantis, Candice" userId="ebf7425b-4c1c-4725-9788-d1206430aedf" providerId="ADAL" clId="{6CADDB51-039B-4F34-AC7E-480F674ADCC8}" dt="2024-02-28T16:44:44.689" v="352"/>
        <pc:sldMkLst>
          <pc:docMk/>
          <pc:sldMk cId="3913170392" sldId="2145707006"/>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6:44:43.023" v="351"/>
              <pc2:cmMkLst xmlns:pc2="http://schemas.microsoft.com/office/powerpoint/2019/9/main/command">
                <pc:docMk/>
                <pc:sldMk cId="3913170392" sldId="2145707006"/>
                <pc2:cmMk id="{AF6AE32A-AD8D-4F6C-B252-E2206475A0B0}"/>
              </pc2:cmMkLst>
            </pc226:cmChg>
            <pc226:cmChg xmlns:pc226="http://schemas.microsoft.com/office/powerpoint/2022/06/main/command" chg="del">
              <pc226:chgData name="DeSantis, Candice" userId="ebf7425b-4c1c-4725-9788-d1206430aedf" providerId="ADAL" clId="{6CADDB51-039B-4F34-AC7E-480F674ADCC8}" dt="2024-02-28T16:44:41.352" v="350"/>
              <pc2:cmMkLst xmlns:pc2="http://schemas.microsoft.com/office/powerpoint/2019/9/main/command">
                <pc:docMk/>
                <pc:sldMk cId="3913170392" sldId="2145707006"/>
                <pc2:cmMk id="{E6FF4B46-BFE9-4CA6-A24C-9BB56980BDE7}"/>
              </pc2:cmMkLst>
            </pc226:cmChg>
            <pc226:cmChg xmlns:pc226="http://schemas.microsoft.com/office/powerpoint/2022/06/main/command" chg="del">
              <pc226:chgData name="DeSantis, Candice" userId="ebf7425b-4c1c-4725-9788-d1206430aedf" providerId="ADAL" clId="{6CADDB51-039B-4F34-AC7E-480F674ADCC8}" dt="2024-02-28T16:44:44.689" v="352"/>
              <pc2:cmMkLst xmlns:pc2="http://schemas.microsoft.com/office/powerpoint/2019/9/main/command">
                <pc:docMk/>
                <pc:sldMk cId="3913170392" sldId="2145707006"/>
                <pc2:cmMk id="{3A01C948-F95A-443A-96F2-BB59390C3BF4}"/>
              </pc2:cmMkLst>
            </pc226:cmChg>
            <pc226:cmChg xmlns:pc226="http://schemas.microsoft.com/office/powerpoint/2022/06/main/command" chg="del">
              <pc226:chgData name="DeSantis, Candice" userId="ebf7425b-4c1c-4725-9788-d1206430aedf" providerId="ADAL" clId="{6CADDB51-039B-4F34-AC7E-480F674ADCC8}" dt="2024-02-28T16:44:39.435" v="349"/>
              <pc2:cmMkLst xmlns:pc2="http://schemas.microsoft.com/office/powerpoint/2019/9/main/command">
                <pc:docMk/>
                <pc:sldMk cId="3913170392" sldId="2145707006"/>
                <pc2:cmMk id="{8E3B64FE-FFA5-4A1B-9449-874600335042}"/>
              </pc2:cmMkLst>
            </pc226:cmChg>
          </p:ext>
        </pc:extLst>
      </pc:sldChg>
      <pc:sldChg chg="add">
        <pc:chgData name="DeSantis, Candice" userId="ebf7425b-4c1c-4725-9788-d1206430aedf" providerId="ADAL" clId="{6CADDB51-039B-4F34-AC7E-480F674ADCC8}" dt="2024-02-28T16:45:46.153" v="358" actId="2890"/>
        <pc:sldMkLst>
          <pc:docMk/>
          <pc:sldMk cId="1541063938" sldId="2145707007"/>
        </pc:sldMkLst>
      </pc:sldChg>
      <pc:sldChg chg="add del">
        <pc:chgData name="DeSantis, Candice" userId="ebf7425b-4c1c-4725-9788-d1206430aedf" providerId="ADAL" clId="{6CADDB51-039B-4F34-AC7E-480F674ADCC8}" dt="2024-02-28T16:45:44.196" v="357"/>
        <pc:sldMkLst>
          <pc:docMk/>
          <pc:sldMk cId="1973487488" sldId="2145707007"/>
        </pc:sldMkLst>
      </pc:sldChg>
      <pc:sldChg chg="modSp add mod">
        <pc:chgData name="DeSantis, Candice" userId="ebf7425b-4c1c-4725-9788-d1206430aedf" providerId="ADAL" clId="{6CADDB51-039B-4F34-AC7E-480F674ADCC8}" dt="2024-02-28T18:37:45.859" v="1356"/>
        <pc:sldMkLst>
          <pc:docMk/>
          <pc:sldMk cId="3868891219" sldId="2145707008"/>
        </pc:sldMkLst>
        <pc:spChg chg="mod">
          <ac:chgData name="DeSantis, Candice" userId="ebf7425b-4c1c-4725-9788-d1206430aedf" providerId="ADAL" clId="{6CADDB51-039B-4F34-AC7E-480F674ADCC8}" dt="2024-02-28T18:37:45.859" v="1356"/>
          <ac:spMkLst>
            <pc:docMk/>
            <pc:sldMk cId="3868891219" sldId="2145707008"/>
            <ac:spMk id="2" creationId="{E79D42AB-B25D-8F51-FFBF-93F5A3D7E7B5}"/>
          </ac:spMkLst>
        </pc:spChg>
      </pc:sldChg>
      <pc:sldChg chg="add del">
        <pc:chgData name="DeSantis, Candice" userId="ebf7425b-4c1c-4725-9788-d1206430aedf" providerId="ADAL" clId="{6CADDB51-039B-4F34-AC7E-480F674ADCC8}" dt="2024-02-28T16:45:44.196" v="357"/>
        <pc:sldMkLst>
          <pc:docMk/>
          <pc:sldMk cId="4271201104" sldId="2145707008"/>
        </pc:sldMkLst>
      </pc:sldChg>
      <pc:sldChg chg="modSp add mod">
        <pc:chgData name="DeSantis, Candice" userId="ebf7425b-4c1c-4725-9788-d1206430aedf" providerId="ADAL" clId="{6CADDB51-039B-4F34-AC7E-480F674ADCC8}" dt="2024-02-28T18:34:28.249" v="1352" actId="20577"/>
        <pc:sldMkLst>
          <pc:docMk/>
          <pc:sldMk cId="140362968" sldId="2145707009"/>
        </pc:sldMkLst>
        <pc:spChg chg="mod">
          <ac:chgData name="DeSantis, Candice" userId="ebf7425b-4c1c-4725-9788-d1206430aedf" providerId="ADAL" clId="{6CADDB51-039B-4F34-AC7E-480F674ADCC8}" dt="2024-02-28T18:34:28.249" v="1352" actId="20577"/>
          <ac:spMkLst>
            <pc:docMk/>
            <pc:sldMk cId="140362968" sldId="2145707009"/>
            <ac:spMk id="2" creationId="{E79D42AB-B25D-8F51-FFBF-93F5A3D7E7B5}"/>
          </ac:spMkLst>
        </pc:spChg>
      </pc:sldChg>
      <pc:sldChg chg="add del">
        <pc:chgData name="DeSantis, Candice" userId="ebf7425b-4c1c-4725-9788-d1206430aedf" providerId="ADAL" clId="{6CADDB51-039B-4F34-AC7E-480F674ADCC8}" dt="2024-02-28T16:45:44.196" v="357"/>
        <pc:sldMkLst>
          <pc:docMk/>
          <pc:sldMk cId="1572002725" sldId="2145707009"/>
        </pc:sldMkLst>
      </pc:sldChg>
      <pc:sldChg chg="add">
        <pc:chgData name="DeSantis, Candice" userId="ebf7425b-4c1c-4725-9788-d1206430aedf" providerId="ADAL" clId="{6CADDB51-039B-4F34-AC7E-480F674ADCC8}" dt="2024-02-28T17:11:44.606" v="1048"/>
        <pc:sldMkLst>
          <pc:docMk/>
          <pc:sldMk cId="246531011" sldId="2145707010"/>
        </pc:sldMkLst>
      </pc:sldChg>
      <pc:sldChg chg="add del">
        <pc:chgData name="DeSantis, Candice" userId="ebf7425b-4c1c-4725-9788-d1206430aedf" providerId="ADAL" clId="{6CADDB51-039B-4F34-AC7E-480F674ADCC8}" dt="2024-02-28T16:45:44.196" v="357"/>
        <pc:sldMkLst>
          <pc:docMk/>
          <pc:sldMk cId="3528266122" sldId="2145707010"/>
        </pc:sldMkLst>
      </pc:sldChg>
      <pc:sldChg chg="modSp add mod">
        <pc:chgData name="DeSantis, Candice" userId="ebf7425b-4c1c-4725-9788-d1206430aedf" providerId="ADAL" clId="{6CADDB51-039B-4F34-AC7E-480F674ADCC8}" dt="2024-02-28T18:40:12.656" v="1371" actId="20577"/>
        <pc:sldMkLst>
          <pc:docMk/>
          <pc:sldMk cId="1585069440" sldId="2145707011"/>
        </pc:sldMkLst>
        <pc:spChg chg="mod">
          <ac:chgData name="DeSantis, Candice" userId="ebf7425b-4c1c-4725-9788-d1206430aedf" providerId="ADAL" clId="{6CADDB51-039B-4F34-AC7E-480F674ADCC8}" dt="2024-02-28T18:40:12.656" v="1371" actId="20577"/>
          <ac:spMkLst>
            <pc:docMk/>
            <pc:sldMk cId="1585069440" sldId="2145707011"/>
            <ac:spMk id="2" creationId="{702C5F18-7BD8-DF6C-4E5F-A2E57C3FAE7C}"/>
          </ac:spMkLst>
        </pc:spChg>
      </pc:sldChg>
      <pc:sldChg chg="add delCm">
        <pc:chgData name="DeSantis, Candice" userId="ebf7425b-4c1c-4725-9788-d1206430aedf" providerId="ADAL" clId="{6CADDB51-039B-4F34-AC7E-480F674ADCC8}" dt="2024-02-28T18:39:51.353" v="1360"/>
        <pc:sldMkLst>
          <pc:docMk/>
          <pc:sldMk cId="1421337379" sldId="2145707012"/>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8:39:51.353" v="1360"/>
              <pc2:cmMkLst xmlns:pc2="http://schemas.microsoft.com/office/powerpoint/2019/9/main/command">
                <pc:docMk/>
                <pc:sldMk cId="1421337379" sldId="2145707012"/>
                <pc2:cmMk id="{3EB46EBE-CD99-4154-ABBC-CD486FFAEC1D}"/>
              </pc2:cmMkLst>
            </pc226:cmChg>
          </p:ext>
        </pc:extLst>
      </pc:sldChg>
      <pc:sldChg chg="add del">
        <pc:chgData name="DeSantis, Candice" userId="ebf7425b-4c1c-4725-9788-d1206430aedf" providerId="ADAL" clId="{6CADDB51-039B-4F34-AC7E-480F674ADCC8}" dt="2024-02-28T18:40:33.296" v="1373" actId="2890"/>
        <pc:sldMkLst>
          <pc:docMk/>
          <pc:sldMk cId="1987163244" sldId="2145707013"/>
        </pc:sldMkLst>
      </pc:sldChg>
      <pc:sldChg chg="modSp add mod">
        <pc:chgData name="DeSantis, Candice" userId="ebf7425b-4c1c-4725-9788-d1206430aedf" providerId="ADAL" clId="{6CADDB51-039B-4F34-AC7E-480F674ADCC8}" dt="2024-02-28T18:40:46.482" v="1378" actId="20577"/>
        <pc:sldMkLst>
          <pc:docMk/>
          <pc:sldMk cId="4155895863" sldId="2145707013"/>
        </pc:sldMkLst>
        <pc:spChg chg="mod">
          <ac:chgData name="DeSantis, Candice" userId="ebf7425b-4c1c-4725-9788-d1206430aedf" providerId="ADAL" clId="{6CADDB51-039B-4F34-AC7E-480F674ADCC8}" dt="2024-02-28T18:40:46.482" v="1378" actId="20577"/>
          <ac:spMkLst>
            <pc:docMk/>
            <pc:sldMk cId="4155895863" sldId="2145707013"/>
            <ac:spMk id="2" creationId="{702C5F18-7BD8-DF6C-4E5F-A2E57C3FAE7C}"/>
          </ac:spMkLst>
        </pc:spChg>
      </pc:sldChg>
      <pc:sldChg chg="modSp mod ord">
        <pc:chgData name="DeSantis, Candice" userId="ebf7425b-4c1c-4725-9788-d1206430aedf" providerId="ADAL" clId="{6CADDB51-039B-4F34-AC7E-480F674ADCC8}" dt="2024-02-28T21:43:52.607" v="2698" actId="1037"/>
        <pc:sldMkLst>
          <pc:docMk/>
          <pc:sldMk cId="1590339407" sldId="2145707014"/>
        </pc:sldMkLst>
        <pc:spChg chg="mod">
          <ac:chgData name="DeSantis, Candice" userId="ebf7425b-4c1c-4725-9788-d1206430aedf" providerId="ADAL" clId="{6CADDB51-039B-4F34-AC7E-480F674ADCC8}" dt="2024-02-28T21:43:52.607" v="2698" actId="1037"/>
          <ac:spMkLst>
            <pc:docMk/>
            <pc:sldMk cId="1590339407" sldId="2145707014"/>
            <ac:spMk id="3" creationId="{06942845-BD5A-42C5-A5C4-13339DD507AB}"/>
          </ac:spMkLst>
        </pc:spChg>
        <pc:spChg chg="mod">
          <ac:chgData name="DeSantis, Candice" userId="ebf7425b-4c1c-4725-9788-d1206430aedf" providerId="ADAL" clId="{6CADDB51-039B-4F34-AC7E-480F674ADCC8}" dt="2024-02-28T21:38:46.503" v="2569" actId="6549"/>
          <ac:spMkLst>
            <pc:docMk/>
            <pc:sldMk cId="1590339407" sldId="2145707014"/>
            <ac:spMk id="4" creationId="{27D10A9C-2875-3F85-9314-A7638246758F}"/>
          </ac:spMkLst>
        </pc:spChg>
      </pc:sldChg>
      <pc:sldChg chg="modSp add mod">
        <pc:chgData name="DeSantis, Candice" userId="ebf7425b-4c1c-4725-9788-d1206430aedf" providerId="ADAL" clId="{6CADDB51-039B-4F34-AC7E-480F674ADCC8}" dt="2024-02-28T19:31:32.098" v="1443"/>
        <pc:sldMkLst>
          <pc:docMk/>
          <pc:sldMk cId="656111020" sldId="2145707015"/>
        </pc:sldMkLst>
        <pc:spChg chg="mod">
          <ac:chgData name="DeSantis, Candice" userId="ebf7425b-4c1c-4725-9788-d1206430aedf" providerId="ADAL" clId="{6CADDB51-039B-4F34-AC7E-480F674ADCC8}" dt="2024-02-28T19:31:32.098" v="1443"/>
          <ac:spMkLst>
            <pc:docMk/>
            <pc:sldMk cId="656111020" sldId="2145707015"/>
            <ac:spMk id="2" creationId="{A9340FBA-B2B8-749B-6AD9-F86C2D3EA7D5}"/>
          </ac:spMkLst>
        </pc:spChg>
        <pc:spChg chg="mod">
          <ac:chgData name="DeSantis, Candice" userId="ebf7425b-4c1c-4725-9788-d1206430aedf" providerId="ADAL" clId="{6CADDB51-039B-4F34-AC7E-480F674ADCC8}" dt="2024-02-28T19:31:20.831" v="1442" actId="20577"/>
          <ac:spMkLst>
            <pc:docMk/>
            <pc:sldMk cId="656111020" sldId="2145707015"/>
            <ac:spMk id="3" creationId="{06942845-BD5A-42C5-A5C4-13339DD507AB}"/>
          </ac:spMkLst>
        </pc:spChg>
      </pc:sldChg>
      <pc:sldChg chg="add delCm">
        <pc:chgData name="DeSantis, Candice" userId="ebf7425b-4c1c-4725-9788-d1206430aedf" providerId="ADAL" clId="{6CADDB51-039B-4F34-AC7E-480F674ADCC8}" dt="2024-02-28T18:43:11.006" v="1385"/>
        <pc:sldMkLst>
          <pc:docMk/>
          <pc:sldMk cId="2340256145" sldId="2145707016"/>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18:43:11.006" v="1385"/>
              <pc2:cmMkLst xmlns:pc2="http://schemas.microsoft.com/office/powerpoint/2019/9/main/command">
                <pc:docMk/>
                <pc:sldMk cId="2340256145" sldId="2145707016"/>
                <pc2:cmMk id="{56756983-A4E6-458B-8545-E3E2C2C3877B}"/>
              </pc2:cmMkLst>
            </pc226:cmChg>
          </p:ext>
        </pc:extLst>
      </pc:sldChg>
      <pc:sldChg chg="modSp add mod">
        <pc:chgData name="DeSantis, Candice" userId="ebf7425b-4c1c-4725-9788-d1206430aedf" providerId="ADAL" clId="{6CADDB51-039B-4F34-AC7E-480F674ADCC8}" dt="2024-02-28T20:01:12.949" v="1615" actId="14"/>
        <pc:sldMkLst>
          <pc:docMk/>
          <pc:sldMk cId="3974051343" sldId="2145707017"/>
        </pc:sldMkLst>
        <pc:spChg chg="mod">
          <ac:chgData name="DeSantis, Candice" userId="ebf7425b-4c1c-4725-9788-d1206430aedf" providerId="ADAL" clId="{6CADDB51-039B-4F34-AC7E-480F674ADCC8}" dt="2024-02-28T20:01:12.949" v="1615" actId="14"/>
          <ac:spMkLst>
            <pc:docMk/>
            <pc:sldMk cId="3974051343" sldId="2145707017"/>
            <ac:spMk id="2" creationId="{A9340FBA-B2B8-749B-6AD9-F86C2D3EA7D5}"/>
          </ac:spMkLst>
        </pc:spChg>
      </pc:sldChg>
      <pc:sldChg chg="addSp delSp modSp add del mod">
        <pc:chgData name="DeSantis, Candice" userId="ebf7425b-4c1c-4725-9788-d1206430aedf" providerId="ADAL" clId="{6CADDB51-039B-4F34-AC7E-480F674ADCC8}" dt="2024-02-28T20:05:48.181" v="1653" actId="47"/>
        <pc:sldMkLst>
          <pc:docMk/>
          <pc:sldMk cId="2848226223" sldId="2145707018"/>
        </pc:sldMkLst>
        <pc:spChg chg="mod">
          <ac:chgData name="DeSantis, Candice" userId="ebf7425b-4c1c-4725-9788-d1206430aedf" providerId="ADAL" clId="{6CADDB51-039B-4F34-AC7E-480F674ADCC8}" dt="2024-02-28T20:04:57.125" v="1630" actId="6549"/>
          <ac:spMkLst>
            <pc:docMk/>
            <pc:sldMk cId="2848226223" sldId="2145707018"/>
            <ac:spMk id="2" creationId="{A9340FBA-B2B8-749B-6AD9-F86C2D3EA7D5}"/>
          </ac:spMkLst>
        </pc:spChg>
        <pc:picChg chg="add del mod">
          <ac:chgData name="DeSantis, Candice" userId="ebf7425b-4c1c-4725-9788-d1206430aedf" providerId="ADAL" clId="{6CADDB51-039B-4F34-AC7E-480F674ADCC8}" dt="2024-02-28T20:04:57.864" v="1631" actId="478"/>
          <ac:picMkLst>
            <pc:docMk/>
            <pc:sldMk cId="2848226223" sldId="2145707018"/>
            <ac:picMk id="5" creationId="{193F482B-9559-A6A2-02E2-6F99793FAF88}"/>
          </ac:picMkLst>
        </pc:picChg>
      </pc:sldChg>
      <pc:sldChg chg="modSp add mod addCm">
        <pc:chgData name="DeSantis, Candice" userId="ebf7425b-4c1c-4725-9788-d1206430aedf" providerId="ADAL" clId="{6CADDB51-039B-4F34-AC7E-480F674ADCC8}" dt="2024-02-28T21:15:20.016" v="2515" actId="5793"/>
        <pc:sldMkLst>
          <pc:docMk/>
          <pc:sldMk cId="3682845684" sldId="2145707019"/>
        </pc:sldMkLst>
        <pc:spChg chg="mod">
          <ac:chgData name="DeSantis, Candice" userId="ebf7425b-4c1c-4725-9788-d1206430aedf" providerId="ADAL" clId="{6CADDB51-039B-4F34-AC7E-480F674ADCC8}" dt="2024-02-28T21:15:20.016" v="2515" actId="5793"/>
          <ac:spMkLst>
            <pc:docMk/>
            <pc:sldMk cId="3682845684" sldId="2145707019"/>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14:34.311" v="2480"/>
              <pc2:cmMkLst xmlns:pc2="http://schemas.microsoft.com/office/powerpoint/2019/9/main/command">
                <pc:docMk/>
                <pc:sldMk cId="3682845684" sldId="2145707019"/>
                <pc2:cmMk id="{295E8874-A75E-4353-A87F-EE21FAC9CE2F}"/>
              </pc2:cmMkLst>
            </pc226:cmChg>
          </p:ext>
        </pc:extLst>
      </pc:sldChg>
      <pc:sldChg chg="addSp delSp modSp add mod">
        <pc:chgData name="DeSantis, Candice" userId="ebf7425b-4c1c-4725-9788-d1206430aedf" providerId="ADAL" clId="{6CADDB51-039B-4F34-AC7E-480F674ADCC8}" dt="2024-02-28T20:03:02.109" v="1621" actId="1076"/>
        <pc:sldMkLst>
          <pc:docMk/>
          <pc:sldMk cId="25938506" sldId="2145707020"/>
        </pc:sldMkLst>
        <pc:spChg chg="del mod">
          <ac:chgData name="DeSantis, Candice" userId="ebf7425b-4c1c-4725-9788-d1206430aedf" providerId="ADAL" clId="{6CADDB51-039B-4F34-AC7E-480F674ADCC8}" dt="2024-02-28T20:02:55.549" v="1619" actId="478"/>
          <ac:spMkLst>
            <pc:docMk/>
            <pc:sldMk cId="25938506" sldId="2145707020"/>
            <ac:spMk id="2" creationId="{A9340FBA-B2B8-749B-6AD9-F86C2D3EA7D5}"/>
          </ac:spMkLst>
        </pc:spChg>
        <pc:picChg chg="add mod">
          <ac:chgData name="DeSantis, Candice" userId="ebf7425b-4c1c-4725-9788-d1206430aedf" providerId="ADAL" clId="{6CADDB51-039B-4F34-AC7E-480F674ADCC8}" dt="2024-02-28T20:03:02.109" v="1621" actId="1076"/>
          <ac:picMkLst>
            <pc:docMk/>
            <pc:sldMk cId="25938506" sldId="2145707020"/>
            <ac:picMk id="5" creationId="{A29DA162-A985-3D66-7F02-285C4645C4B9}"/>
          </ac:picMkLst>
        </pc:picChg>
      </pc:sldChg>
      <pc:sldChg chg="addSp delSp modSp add mod">
        <pc:chgData name="DeSantis, Candice" userId="ebf7425b-4c1c-4725-9788-d1206430aedf" providerId="ADAL" clId="{6CADDB51-039B-4F34-AC7E-480F674ADCC8}" dt="2024-02-28T20:06:53.571" v="1658" actId="1076"/>
        <pc:sldMkLst>
          <pc:docMk/>
          <pc:sldMk cId="1020858941" sldId="2145707021"/>
        </pc:sldMkLst>
        <pc:spChg chg="add mod">
          <ac:chgData name="DeSantis, Candice" userId="ebf7425b-4c1c-4725-9788-d1206430aedf" providerId="ADAL" clId="{6CADDB51-039B-4F34-AC7E-480F674ADCC8}" dt="2024-02-28T20:05:54.976" v="1654" actId="6549"/>
          <ac:spMkLst>
            <pc:docMk/>
            <pc:sldMk cId="1020858941" sldId="2145707021"/>
            <ac:spMk id="2" creationId="{41A7E07A-E807-18FD-A52C-0E5D2D2F2CF8}"/>
          </ac:spMkLst>
        </pc:spChg>
        <pc:picChg chg="del">
          <ac:chgData name="DeSantis, Candice" userId="ebf7425b-4c1c-4725-9788-d1206430aedf" providerId="ADAL" clId="{6CADDB51-039B-4F34-AC7E-480F674ADCC8}" dt="2024-02-28T20:04:48.615" v="1628" actId="478"/>
          <ac:picMkLst>
            <pc:docMk/>
            <pc:sldMk cId="1020858941" sldId="2145707021"/>
            <ac:picMk id="5" creationId="{A29DA162-A985-3D66-7F02-285C4645C4B9}"/>
          </ac:picMkLst>
        </pc:picChg>
        <pc:picChg chg="add del">
          <ac:chgData name="DeSantis, Candice" userId="ebf7425b-4c1c-4725-9788-d1206430aedf" providerId="ADAL" clId="{6CADDB51-039B-4F34-AC7E-480F674ADCC8}" dt="2024-02-28T20:06:42.304" v="1656" actId="478"/>
          <ac:picMkLst>
            <pc:docMk/>
            <pc:sldMk cId="1020858941" sldId="2145707021"/>
            <ac:picMk id="6" creationId="{648E3C03-40C5-7330-FA4A-004D417A3BD7}"/>
          </ac:picMkLst>
        </pc:picChg>
        <pc:picChg chg="add mod">
          <ac:chgData name="DeSantis, Candice" userId="ebf7425b-4c1c-4725-9788-d1206430aedf" providerId="ADAL" clId="{6CADDB51-039B-4F34-AC7E-480F674ADCC8}" dt="2024-02-28T20:06:53.571" v="1658" actId="1076"/>
          <ac:picMkLst>
            <pc:docMk/>
            <pc:sldMk cId="1020858941" sldId="2145707021"/>
            <ac:picMk id="8" creationId="{52F43E07-5DDA-CCFC-182A-4BF12957A22C}"/>
          </ac:picMkLst>
        </pc:picChg>
      </pc:sldChg>
      <pc:sldChg chg="delSp add del mod">
        <pc:chgData name="DeSantis, Candice" userId="ebf7425b-4c1c-4725-9788-d1206430aedf" providerId="ADAL" clId="{6CADDB51-039B-4F34-AC7E-480F674ADCC8}" dt="2024-02-28T20:05:48.181" v="1653" actId="47"/>
        <pc:sldMkLst>
          <pc:docMk/>
          <pc:sldMk cId="1217591143" sldId="2145707022"/>
        </pc:sldMkLst>
        <pc:picChg chg="del">
          <ac:chgData name="DeSantis, Candice" userId="ebf7425b-4c1c-4725-9788-d1206430aedf" providerId="ADAL" clId="{6CADDB51-039B-4F34-AC7E-480F674ADCC8}" dt="2024-02-28T20:04:50.462" v="1629" actId="478"/>
          <ac:picMkLst>
            <pc:docMk/>
            <pc:sldMk cId="1217591143" sldId="2145707022"/>
            <ac:picMk id="5" creationId="{A29DA162-A985-3D66-7F02-285C4645C4B9}"/>
          </ac:picMkLst>
        </pc:picChg>
      </pc:sldChg>
      <pc:sldChg chg="delSp modSp add mod addCm delCm modCm">
        <pc:chgData name="DeSantis, Candice" userId="ebf7425b-4c1c-4725-9788-d1206430aedf" providerId="ADAL" clId="{6CADDB51-039B-4F34-AC7E-480F674ADCC8}" dt="2024-02-28T23:15:31.027" v="3576"/>
        <pc:sldMkLst>
          <pc:docMk/>
          <pc:sldMk cId="4063199389" sldId="2145707022"/>
        </pc:sldMkLst>
        <pc:spChg chg="mod">
          <ac:chgData name="DeSantis, Candice" userId="ebf7425b-4c1c-4725-9788-d1206430aedf" providerId="ADAL" clId="{6CADDB51-039B-4F34-AC7E-480F674ADCC8}" dt="2024-02-28T23:14:34.676" v="3503"/>
          <ac:spMkLst>
            <pc:docMk/>
            <pc:sldMk cId="4063199389" sldId="2145707022"/>
            <ac:spMk id="2" creationId="{BCACBEB1-B82A-D8C4-DF37-15B20D10245B}"/>
          </ac:spMkLst>
        </pc:spChg>
        <pc:spChg chg="mod">
          <ac:chgData name="DeSantis, Candice" userId="ebf7425b-4c1c-4725-9788-d1206430aedf" providerId="ADAL" clId="{6CADDB51-039B-4F34-AC7E-480F674ADCC8}" dt="2024-02-28T23:13:34.532" v="3448" actId="20577"/>
          <ac:spMkLst>
            <pc:docMk/>
            <pc:sldMk cId="4063199389" sldId="2145707022"/>
            <ac:spMk id="3" creationId="{06942845-BD5A-42C5-A5C4-13339DD507AB}"/>
          </ac:spMkLst>
        </pc:spChg>
        <pc:picChg chg="del">
          <ac:chgData name="DeSantis, Candice" userId="ebf7425b-4c1c-4725-9788-d1206430aedf" providerId="ADAL" clId="{6CADDB51-039B-4F34-AC7E-480F674ADCC8}" dt="2024-02-28T23:14:44.252" v="3504" actId="478"/>
          <ac:picMkLst>
            <pc:docMk/>
            <pc:sldMk cId="4063199389" sldId="2145707022"/>
            <ac:picMk id="5" creationId="{9856A3E5-9B23-F09D-5221-44827D0B3BAE}"/>
          </ac:picMkLst>
        </pc:pic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3:15:31.027" v="3576"/>
              <pc2:cmMkLst xmlns:pc2="http://schemas.microsoft.com/office/powerpoint/2019/9/main/command">
                <pc:docMk/>
                <pc:sldMk cId="4063199389" sldId="2145707022"/>
                <pc2:cmMk id="{FE2CA63B-46B0-448F-8474-40309E32A181}"/>
              </pc2:cmMkLst>
            </pc226:cmChg>
            <pc226:cmChg xmlns:pc226="http://schemas.microsoft.com/office/powerpoint/2022/06/main/command" chg="del">
              <pc226:chgData name="DeSantis, Candice" userId="ebf7425b-4c1c-4725-9788-d1206430aedf" providerId="ADAL" clId="{6CADDB51-039B-4F34-AC7E-480F674ADCC8}" dt="2024-02-28T23:13:39.598" v="3449"/>
              <pc2:cmMkLst xmlns:pc2="http://schemas.microsoft.com/office/powerpoint/2019/9/main/command">
                <pc:docMk/>
                <pc:sldMk cId="4063199389" sldId="2145707022"/>
                <pc2:cmMk id="{24617567-670E-4084-94D3-A24EEF63F5EE}"/>
              </pc2:cmMkLst>
            </pc226:cmChg>
            <pc226:cmChg xmlns:pc226="http://schemas.microsoft.com/office/powerpoint/2022/06/main/command" chg="del mod">
              <pc226:chgData name="DeSantis, Candice" userId="ebf7425b-4c1c-4725-9788-d1206430aedf" providerId="ADAL" clId="{6CADDB51-039B-4F34-AC7E-480F674ADCC8}" dt="2024-02-28T23:13:41.961" v="3450"/>
              <pc2:cmMkLst xmlns:pc2="http://schemas.microsoft.com/office/powerpoint/2019/9/main/command">
                <pc:docMk/>
                <pc:sldMk cId="4063199389" sldId="2145707022"/>
                <pc2:cmMk id="{6CB4A9BA-48F8-49F2-A155-A9D77FDEC399}"/>
              </pc2:cmMkLst>
            </pc226:cmChg>
          </p:ext>
        </pc:extLst>
      </pc:sldChg>
      <pc:sldChg chg="delSp add del mod">
        <pc:chgData name="DeSantis, Candice" userId="ebf7425b-4c1c-4725-9788-d1206430aedf" providerId="ADAL" clId="{6CADDB51-039B-4F34-AC7E-480F674ADCC8}" dt="2024-02-28T20:05:48.181" v="1653" actId="47"/>
        <pc:sldMkLst>
          <pc:docMk/>
          <pc:sldMk cId="1314408141" sldId="2145707023"/>
        </pc:sldMkLst>
        <pc:picChg chg="del">
          <ac:chgData name="DeSantis, Candice" userId="ebf7425b-4c1c-4725-9788-d1206430aedf" providerId="ADAL" clId="{6CADDB51-039B-4F34-AC7E-480F674ADCC8}" dt="2024-02-28T20:04:59.798" v="1632" actId="478"/>
          <ac:picMkLst>
            <pc:docMk/>
            <pc:sldMk cId="1314408141" sldId="2145707023"/>
            <ac:picMk id="5" creationId="{193F482B-9559-A6A2-02E2-6F99793FAF88}"/>
          </ac:picMkLst>
        </pc:picChg>
      </pc:sldChg>
      <pc:sldChg chg="add ord">
        <pc:chgData name="DeSantis, Candice" userId="ebf7425b-4c1c-4725-9788-d1206430aedf" providerId="ADAL" clId="{6CADDB51-039B-4F34-AC7E-480F674ADCC8}" dt="2024-02-28T20:21:19.742" v="1704"/>
        <pc:sldMkLst>
          <pc:docMk/>
          <pc:sldMk cId="2560793326" sldId="2145707024"/>
        </pc:sldMkLst>
      </pc:sldChg>
      <pc:sldChg chg="addSp modSp add mod">
        <pc:chgData name="DeSantis, Candice" userId="ebf7425b-4c1c-4725-9788-d1206430aedf" providerId="ADAL" clId="{6CADDB51-039B-4F34-AC7E-480F674ADCC8}" dt="2024-02-28T20:09:54.643" v="1672" actId="1076"/>
        <pc:sldMkLst>
          <pc:docMk/>
          <pc:sldMk cId="2023846104" sldId="2145707025"/>
        </pc:sldMkLst>
        <pc:spChg chg="mod">
          <ac:chgData name="DeSantis, Candice" userId="ebf7425b-4c1c-4725-9788-d1206430aedf" providerId="ADAL" clId="{6CADDB51-039B-4F34-AC7E-480F674ADCC8}" dt="2024-02-28T20:08:08.249" v="1670" actId="20577"/>
          <ac:spMkLst>
            <pc:docMk/>
            <pc:sldMk cId="2023846104" sldId="2145707025"/>
            <ac:spMk id="2" creationId="{41A7E07A-E807-18FD-A52C-0E5D2D2F2CF8}"/>
          </ac:spMkLst>
        </pc:spChg>
        <pc:picChg chg="add mod">
          <ac:chgData name="DeSantis, Candice" userId="ebf7425b-4c1c-4725-9788-d1206430aedf" providerId="ADAL" clId="{6CADDB51-039B-4F34-AC7E-480F674ADCC8}" dt="2024-02-28T20:09:54.643" v="1672" actId="1076"/>
          <ac:picMkLst>
            <pc:docMk/>
            <pc:sldMk cId="2023846104" sldId="2145707025"/>
            <ac:picMk id="5" creationId="{17EA9EDE-F28D-CDDB-01DE-B303E779498E}"/>
          </ac:picMkLst>
        </pc:picChg>
      </pc:sldChg>
      <pc:sldChg chg="addSp modSp add mod">
        <pc:chgData name="DeSantis, Candice" userId="ebf7425b-4c1c-4725-9788-d1206430aedf" providerId="ADAL" clId="{6CADDB51-039B-4F34-AC7E-480F674ADCC8}" dt="2024-02-28T20:11:29.175" v="1677" actId="1076"/>
        <pc:sldMkLst>
          <pc:docMk/>
          <pc:sldMk cId="488853649" sldId="2145707026"/>
        </pc:sldMkLst>
        <pc:spChg chg="mod">
          <ac:chgData name="DeSantis, Candice" userId="ebf7425b-4c1c-4725-9788-d1206430aedf" providerId="ADAL" clId="{6CADDB51-039B-4F34-AC7E-480F674ADCC8}" dt="2024-02-28T20:10:13.137" v="1675" actId="6549"/>
          <ac:spMkLst>
            <pc:docMk/>
            <pc:sldMk cId="488853649" sldId="2145707026"/>
            <ac:spMk id="2" creationId="{41A7E07A-E807-18FD-A52C-0E5D2D2F2CF8}"/>
          </ac:spMkLst>
        </pc:spChg>
        <pc:picChg chg="add mod">
          <ac:chgData name="DeSantis, Candice" userId="ebf7425b-4c1c-4725-9788-d1206430aedf" providerId="ADAL" clId="{6CADDB51-039B-4F34-AC7E-480F674ADCC8}" dt="2024-02-28T20:11:29.175" v="1677" actId="1076"/>
          <ac:picMkLst>
            <pc:docMk/>
            <pc:sldMk cId="488853649" sldId="2145707026"/>
            <ac:picMk id="5" creationId="{4429F15B-EB58-EEF0-D8EF-418067A6F039}"/>
          </ac:picMkLst>
        </pc:picChg>
      </pc:sldChg>
      <pc:sldChg chg="addSp modSp add mod">
        <pc:chgData name="DeSantis, Candice" userId="ebf7425b-4c1c-4725-9788-d1206430aedf" providerId="ADAL" clId="{6CADDB51-039B-4F34-AC7E-480F674ADCC8}" dt="2024-02-28T20:13:02.075" v="1682" actId="1076"/>
        <pc:sldMkLst>
          <pc:docMk/>
          <pc:sldMk cId="1615091611" sldId="2145707027"/>
        </pc:sldMkLst>
        <pc:spChg chg="mod">
          <ac:chgData name="DeSantis, Candice" userId="ebf7425b-4c1c-4725-9788-d1206430aedf" providerId="ADAL" clId="{6CADDB51-039B-4F34-AC7E-480F674ADCC8}" dt="2024-02-28T20:11:46.969" v="1680" actId="6549"/>
          <ac:spMkLst>
            <pc:docMk/>
            <pc:sldMk cId="1615091611" sldId="2145707027"/>
            <ac:spMk id="2" creationId="{41A7E07A-E807-18FD-A52C-0E5D2D2F2CF8}"/>
          </ac:spMkLst>
        </pc:spChg>
        <pc:picChg chg="add mod">
          <ac:chgData name="DeSantis, Candice" userId="ebf7425b-4c1c-4725-9788-d1206430aedf" providerId="ADAL" clId="{6CADDB51-039B-4F34-AC7E-480F674ADCC8}" dt="2024-02-28T20:13:02.075" v="1682" actId="1076"/>
          <ac:picMkLst>
            <pc:docMk/>
            <pc:sldMk cId="1615091611" sldId="2145707027"/>
            <ac:picMk id="5" creationId="{AF3A7FC2-37EB-DE26-E7DC-44EACBC17C77}"/>
          </ac:picMkLst>
        </pc:picChg>
      </pc:sldChg>
      <pc:sldChg chg="addSp modSp add mod">
        <pc:chgData name="DeSantis, Candice" userId="ebf7425b-4c1c-4725-9788-d1206430aedf" providerId="ADAL" clId="{6CADDB51-039B-4F34-AC7E-480F674ADCC8}" dt="2024-02-28T20:19:15.007" v="1695" actId="22"/>
        <pc:sldMkLst>
          <pc:docMk/>
          <pc:sldMk cId="2188169604" sldId="2145707028"/>
        </pc:sldMkLst>
        <pc:spChg chg="mod">
          <ac:chgData name="DeSantis, Candice" userId="ebf7425b-4c1c-4725-9788-d1206430aedf" providerId="ADAL" clId="{6CADDB51-039B-4F34-AC7E-480F674ADCC8}" dt="2024-02-28T20:18:43.342" v="1693" actId="14100"/>
          <ac:spMkLst>
            <pc:docMk/>
            <pc:sldMk cId="2188169604" sldId="2145707028"/>
            <ac:spMk id="2" creationId="{41A7E07A-E807-18FD-A52C-0E5D2D2F2CF8}"/>
          </ac:spMkLst>
        </pc:spChg>
        <pc:spChg chg="mod">
          <ac:chgData name="DeSantis, Candice" userId="ebf7425b-4c1c-4725-9788-d1206430aedf" providerId="ADAL" clId="{6CADDB51-039B-4F34-AC7E-480F674ADCC8}" dt="2024-02-28T20:18:51.354" v="1694" actId="1076"/>
          <ac:spMkLst>
            <pc:docMk/>
            <pc:sldMk cId="2188169604" sldId="2145707028"/>
            <ac:spMk id="3" creationId="{06942845-BD5A-42C5-A5C4-13339DD507AB}"/>
          </ac:spMkLst>
        </pc:spChg>
        <pc:picChg chg="add">
          <ac:chgData name="DeSantis, Candice" userId="ebf7425b-4c1c-4725-9788-d1206430aedf" providerId="ADAL" clId="{6CADDB51-039B-4F34-AC7E-480F674ADCC8}" dt="2024-02-28T20:19:15.007" v="1695" actId="22"/>
          <ac:picMkLst>
            <pc:docMk/>
            <pc:sldMk cId="2188169604" sldId="2145707028"/>
            <ac:picMk id="5" creationId="{BF04FA8B-A282-6CD7-EE2A-E5A35DC1C78A}"/>
          </ac:picMkLst>
        </pc:picChg>
      </pc:sldChg>
      <pc:sldChg chg="addSp delSp modSp add mod ord">
        <pc:chgData name="DeSantis, Candice" userId="ebf7425b-4c1c-4725-9788-d1206430aedf" providerId="ADAL" clId="{6CADDB51-039B-4F34-AC7E-480F674ADCC8}" dt="2024-02-28T20:21:19.742" v="1704"/>
        <pc:sldMkLst>
          <pc:docMk/>
          <pc:sldMk cId="2962227885" sldId="2145707029"/>
        </pc:sldMkLst>
        <pc:spChg chg="mod">
          <ac:chgData name="DeSantis, Candice" userId="ebf7425b-4c1c-4725-9788-d1206430aedf" providerId="ADAL" clId="{6CADDB51-039B-4F34-AC7E-480F674ADCC8}" dt="2024-02-28T20:19:42.779" v="1699"/>
          <ac:spMkLst>
            <pc:docMk/>
            <pc:sldMk cId="2962227885" sldId="2145707029"/>
            <ac:spMk id="2" creationId="{41A7E07A-E807-18FD-A52C-0E5D2D2F2CF8}"/>
          </ac:spMkLst>
        </pc:spChg>
        <pc:picChg chg="del">
          <ac:chgData name="DeSantis, Candice" userId="ebf7425b-4c1c-4725-9788-d1206430aedf" providerId="ADAL" clId="{6CADDB51-039B-4F34-AC7E-480F674ADCC8}" dt="2024-02-28T20:20:56.340" v="1700" actId="478"/>
          <ac:picMkLst>
            <pc:docMk/>
            <pc:sldMk cId="2962227885" sldId="2145707029"/>
            <ac:picMk id="5" creationId="{BF04FA8B-A282-6CD7-EE2A-E5A35DC1C78A}"/>
          </ac:picMkLst>
        </pc:picChg>
        <pc:picChg chg="add mod">
          <ac:chgData name="DeSantis, Candice" userId="ebf7425b-4c1c-4725-9788-d1206430aedf" providerId="ADAL" clId="{6CADDB51-039B-4F34-AC7E-480F674ADCC8}" dt="2024-02-28T20:21:08.325" v="1702" actId="1076"/>
          <ac:picMkLst>
            <pc:docMk/>
            <pc:sldMk cId="2962227885" sldId="2145707029"/>
            <ac:picMk id="6" creationId="{250E357C-5AF3-A41D-368B-0A815423E05A}"/>
          </ac:picMkLst>
        </pc:picChg>
      </pc:sldChg>
      <pc:sldChg chg="addSp delSp modSp add mod">
        <pc:chgData name="DeSantis, Candice" userId="ebf7425b-4c1c-4725-9788-d1206430aedf" providerId="ADAL" clId="{6CADDB51-039B-4F34-AC7E-480F674ADCC8}" dt="2024-02-28T20:24:17.541" v="1761" actId="20577"/>
        <pc:sldMkLst>
          <pc:docMk/>
          <pc:sldMk cId="2387322393" sldId="2145707030"/>
        </pc:sldMkLst>
        <pc:spChg chg="mod">
          <ac:chgData name="DeSantis, Candice" userId="ebf7425b-4c1c-4725-9788-d1206430aedf" providerId="ADAL" clId="{6CADDB51-039B-4F34-AC7E-480F674ADCC8}" dt="2024-02-28T20:24:17.541" v="1761" actId="20577"/>
          <ac:spMkLst>
            <pc:docMk/>
            <pc:sldMk cId="2387322393" sldId="2145707030"/>
            <ac:spMk id="2" creationId="{41A7E07A-E807-18FD-A52C-0E5D2D2F2CF8}"/>
          </ac:spMkLst>
        </pc:spChg>
        <pc:picChg chg="del">
          <ac:chgData name="DeSantis, Candice" userId="ebf7425b-4c1c-4725-9788-d1206430aedf" providerId="ADAL" clId="{6CADDB51-039B-4F34-AC7E-480F674ADCC8}" dt="2024-02-28T20:23:52.676" v="1758" actId="478"/>
          <ac:picMkLst>
            <pc:docMk/>
            <pc:sldMk cId="2387322393" sldId="2145707030"/>
            <ac:picMk id="5" creationId="{BF04FA8B-A282-6CD7-EE2A-E5A35DC1C78A}"/>
          </ac:picMkLst>
        </pc:picChg>
        <pc:picChg chg="add mod">
          <ac:chgData name="DeSantis, Candice" userId="ebf7425b-4c1c-4725-9788-d1206430aedf" providerId="ADAL" clId="{6CADDB51-039B-4F34-AC7E-480F674ADCC8}" dt="2024-02-28T20:24:11.600" v="1760" actId="1076"/>
          <ac:picMkLst>
            <pc:docMk/>
            <pc:sldMk cId="2387322393" sldId="2145707030"/>
            <ac:picMk id="6" creationId="{C638E563-9201-C6DC-9429-34220B117479}"/>
          </ac:picMkLst>
        </pc:picChg>
      </pc:sldChg>
      <pc:sldChg chg="addSp delSp modSp add mod">
        <pc:chgData name="DeSantis, Candice" userId="ebf7425b-4c1c-4725-9788-d1206430aedf" providerId="ADAL" clId="{6CADDB51-039B-4F34-AC7E-480F674ADCC8}" dt="2024-02-28T20:26:58.881" v="1806"/>
        <pc:sldMkLst>
          <pc:docMk/>
          <pc:sldMk cId="2765289105" sldId="2145707031"/>
        </pc:sldMkLst>
        <pc:spChg chg="mod">
          <ac:chgData name="DeSantis, Candice" userId="ebf7425b-4c1c-4725-9788-d1206430aedf" providerId="ADAL" clId="{6CADDB51-039B-4F34-AC7E-480F674ADCC8}" dt="2024-02-28T20:26:10.934" v="1800" actId="20577"/>
          <ac:spMkLst>
            <pc:docMk/>
            <pc:sldMk cId="2765289105" sldId="2145707031"/>
            <ac:spMk id="2" creationId="{41A7E07A-E807-18FD-A52C-0E5D2D2F2CF8}"/>
          </ac:spMkLst>
        </pc:spChg>
        <pc:picChg chg="add mod">
          <ac:chgData name="DeSantis, Candice" userId="ebf7425b-4c1c-4725-9788-d1206430aedf" providerId="ADAL" clId="{6CADDB51-039B-4F34-AC7E-480F674ADCC8}" dt="2024-02-28T20:26:41.143" v="1804" actId="1076"/>
          <ac:picMkLst>
            <pc:docMk/>
            <pc:sldMk cId="2765289105" sldId="2145707031"/>
            <ac:picMk id="5" creationId="{5D5E7BA3-70FF-5E50-0AC5-99E934E2EECA}"/>
          </ac:picMkLst>
        </pc:picChg>
        <pc:picChg chg="del mod">
          <ac:chgData name="DeSantis, Candice" userId="ebf7425b-4c1c-4725-9788-d1206430aedf" providerId="ADAL" clId="{6CADDB51-039B-4F34-AC7E-480F674ADCC8}" dt="2024-02-28T20:26:12.869" v="1802" actId="478"/>
          <ac:picMkLst>
            <pc:docMk/>
            <pc:sldMk cId="2765289105" sldId="2145707031"/>
            <ac:picMk id="6" creationId="{C638E563-9201-C6DC-9429-34220B117479}"/>
          </ac:picMkLst>
        </pc:picChg>
        <pc:picChg chg="add mod">
          <ac:chgData name="DeSantis, Candice" userId="ebf7425b-4c1c-4725-9788-d1206430aedf" providerId="ADAL" clId="{6CADDB51-039B-4F34-AC7E-480F674ADCC8}" dt="2024-02-28T20:26:58.881" v="1806"/>
          <ac:picMkLst>
            <pc:docMk/>
            <pc:sldMk cId="2765289105" sldId="2145707031"/>
            <ac:picMk id="7" creationId="{185DB611-486E-3F63-B66F-8E09F258B246}"/>
          </ac:picMkLst>
        </pc:picChg>
      </pc:sldChg>
      <pc:sldChg chg="addSp delSp modSp add mod">
        <pc:chgData name="DeSantis, Candice" userId="ebf7425b-4c1c-4725-9788-d1206430aedf" providerId="ADAL" clId="{6CADDB51-039B-4F34-AC7E-480F674ADCC8}" dt="2024-02-28T20:28:31.829" v="1871" actId="1076"/>
        <pc:sldMkLst>
          <pc:docMk/>
          <pc:sldMk cId="890957002" sldId="2145707032"/>
        </pc:sldMkLst>
        <pc:spChg chg="mod">
          <ac:chgData name="DeSantis, Candice" userId="ebf7425b-4c1c-4725-9788-d1206430aedf" providerId="ADAL" clId="{6CADDB51-039B-4F34-AC7E-480F674ADCC8}" dt="2024-02-28T20:28:03.699" v="1863" actId="14100"/>
          <ac:spMkLst>
            <pc:docMk/>
            <pc:sldMk cId="890957002" sldId="2145707032"/>
            <ac:spMk id="2" creationId="{41A7E07A-E807-18FD-A52C-0E5D2D2F2CF8}"/>
          </ac:spMkLst>
        </pc:spChg>
        <pc:spChg chg="mod">
          <ac:chgData name="DeSantis, Candice" userId="ebf7425b-4c1c-4725-9788-d1206430aedf" providerId="ADAL" clId="{6CADDB51-039B-4F34-AC7E-480F674ADCC8}" dt="2024-02-28T20:28:09.599" v="1869" actId="1037"/>
          <ac:spMkLst>
            <pc:docMk/>
            <pc:sldMk cId="890957002" sldId="2145707032"/>
            <ac:spMk id="3" creationId="{06942845-BD5A-42C5-A5C4-13339DD507AB}"/>
          </ac:spMkLst>
        </pc:spChg>
        <pc:picChg chg="del">
          <ac:chgData name="DeSantis, Candice" userId="ebf7425b-4c1c-4725-9788-d1206430aedf" providerId="ADAL" clId="{6CADDB51-039B-4F34-AC7E-480F674ADCC8}" dt="2024-02-28T20:27:04.470" v="1808" actId="478"/>
          <ac:picMkLst>
            <pc:docMk/>
            <pc:sldMk cId="890957002" sldId="2145707032"/>
            <ac:picMk id="5" creationId="{5D5E7BA3-70FF-5E50-0AC5-99E934E2EECA}"/>
          </ac:picMkLst>
        </pc:picChg>
        <pc:picChg chg="add mod">
          <ac:chgData name="DeSantis, Candice" userId="ebf7425b-4c1c-4725-9788-d1206430aedf" providerId="ADAL" clId="{6CADDB51-039B-4F34-AC7E-480F674ADCC8}" dt="2024-02-28T20:28:31.829" v="1871" actId="1076"/>
          <ac:picMkLst>
            <pc:docMk/>
            <pc:sldMk cId="890957002" sldId="2145707032"/>
            <ac:picMk id="6" creationId="{8B0D7588-2D58-87C3-F962-5B732678675D}"/>
          </ac:picMkLst>
        </pc:picChg>
      </pc:sldChg>
      <pc:sldChg chg="modSp add mod">
        <pc:chgData name="DeSantis, Candice" userId="ebf7425b-4c1c-4725-9788-d1206430aedf" providerId="ADAL" clId="{6CADDB51-039B-4F34-AC7E-480F674ADCC8}" dt="2024-02-28T20:31:10.528" v="2131" actId="20577"/>
        <pc:sldMkLst>
          <pc:docMk/>
          <pc:sldMk cId="2929690058" sldId="2145707033"/>
        </pc:sldMkLst>
        <pc:spChg chg="mod">
          <ac:chgData name="DeSantis, Candice" userId="ebf7425b-4c1c-4725-9788-d1206430aedf" providerId="ADAL" clId="{6CADDB51-039B-4F34-AC7E-480F674ADCC8}" dt="2024-02-28T20:31:10.528" v="2131" actId="20577"/>
          <ac:spMkLst>
            <pc:docMk/>
            <pc:sldMk cId="2929690058" sldId="2145707033"/>
            <ac:spMk id="2" creationId="{A9340FBA-B2B8-749B-6AD9-F86C2D3EA7D5}"/>
          </ac:spMkLst>
        </pc:spChg>
      </pc:sldChg>
      <pc:sldChg chg="modSp add mod">
        <pc:chgData name="DeSantis, Candice" userId="ebf7425b-4c1c-4725-9788-d1206430aedf" providerId="ADAL" clId="{6CADDB51-039B-4F34-AC7E-480F674ADCC8}" dt="2024-02-28T20:37:57.210" v="2181" actId="20577"/>
        <pc:sldMkLst>
          <pc:docMk/>
          <pc:sldMk cId="899463900" sldId="2145707034"/>
        </pc:sldMkLst>
        <pc:spChg chg="mod">
          <ac:chgData name="DeSantis, Candice" userId="ebf7425b-4c1c-4725-9788-d1206430aedf" providerId="ADAL" clId="{6CADDB51-039B-4F34-AC7E-480F674ADCC8}" dt="2024-02-28T20:37:57.210" v="2181" actId="20577"/>
          <ac:spMkLst>
            <pc:docMk/>
            <pc:sldMk cId="899463900" sldId="2145707034"/>
            <ac:spMk id="2" creationId="{A9340FBA-B2B8-749B-6AD9-F86C2D3EA7D5}"/>
          </ac:spMkLst>
        </pc:spChg>
        <pc:spChg chg="mod">
          <ac:chgData name="DeSantis, Candice" userId="ebf7425b-4c1c-4725-9788-d1206430aedf" providerId="ADAL" clId="{6CADDB51-039B-4F34-AC7E-480F674ADCC8}" dt="2024-02-28T20:36:17.593" v="2170" actId="20577"/>
          <ac:spMkLst>
            <pc:docMk/>
            <pc:sldMk cId="899463900" sldId="2145707034"/>
            <ac:spMk id="3" creationId="{06942845-BD5A-42C5-A5C4-13339DD507AB}"/>
          </ac:spMkLst>
        </pc:spChg>
      </pc:sldChg>
      <pc:sldChg chg="addSp delSp modSp add mod replId">
        <pc:chgData name="DeSantis, Candice" userId="ebf7425b-4c1c-4725-9788-d1206430aedf" providerId="ADAL" clId="{6CADDB51-039B-4F34-AC7E-480F674ADCC8}" dt="2024-02-28T20:42:17.926" v="2276" actId="1076"/>
        <pc:sldMkLst>
          <pc:docMk/>
          <pc:sldMk cId="1862026638" sldId="2145707035"/>
        </pc:sldMkLst>
        <pc:spChg chg="mod">
          <ac:chgData name="DeSantis, Candice" userId="ebf7425b-4c1c-4725-9788-d1206430aedf" providerId="ADAL" clId="{6CADDB51-039B-4F34-AC7E-480F674ADCC8}" dt="2024-02-28T20:42:04.273" v="2275" actId="115"/>
          <ac:spMkLst>
            <pc:docMk/>
            <pc:sldMk cId="1862026638" sldId="2145707035"/>
            <ac:spMk id="2" creationId="{A9340FBA-B2B8-749B-6AD9-F86C2D3EA7D5}"/>
          </ac:spMkLst>
        </pc:spChg>
        <pc:spChg chg="mod">
          <ac:chgData name="DeSantis, Candice" userId="ebf7425b-4c1c-4725-9788-d1206430aedf" providerId="ADAL" clId="{6CADDB51-039B-4F34-AC7E-480F674ADCC8}" dt="2024-02-28T20:36:35.929" v="2171"/>
          <ac:spMkLst>
            <pc:docMk/>
            <pc:sldMk cId="1862026638" sldId="2145707035"/>
            <ac:spMk id="3" creationId="{06942845-BD5A-42C5-A5C4-13339DD507AB}"/>
          </ac:spMkLst>
        </pc:spChg>
        <pc:picChg chg="del">
          <ac:chgData name="DeSantis, Candice" userId="ebf7425b-4c1c-4725-9788-d1206430aedf" providerId="ADAL" clId="{6CADDB51-039B-4F34-AC7E-480F674ADCC8}" dt="2024-02-28T20:40:25.448" v="2268" actId="478"/>
          <ac:picMkLst>
            <pc:docMk/>
            <pc:sldMk cId="1862026638" sldId="2145707035"/>
            <ac:picMk id="5" creationId="{193F482B-9559-A6A2-02E2-6F99793FAF88}"/>
          </ac:picMkLst>
        </pc:picChg>
        <pc:picChg chg="add mod">
          <ac:chgData name="DeSantis, Candice" userId="ebf7425b-4c1c-4725-9788-d1206430aedf" providerId="ADAL" clId="{6CADDB51-039B-4F34-AC7E-480F674ADCC8}" dt="2024-02-28T20:42:17.926" v="2276" actId="1076"/>
          <ac:picMkLst>
            <pc:docMk/>
            <pc:sldMk cId="1862026638" sldId="2145707035"/>
            <ac:picMk id="6" creationId="{A0AEFD6A-9E04-9AE4-E0CA-9FAA027C8C28}"/>
          </ac:picMkLst>
        </pc:picChg>
      </pc:sldChg>
      <pc:sldChg chg="addSp delSp modSp add mod replId">
        <pc:chgData name="DeSantis, Candice" userId="ebf7425b-4c1c-4725-9788-d1206430aedf" providerId="ADAL" clId="{6CADDB51-039B-4F34-AC7E-480F674ADCC8}" dt="2024-02-28T21:03:12.845" v="2436" actId="20577"/>
        <pc:sldMkLst>
          <pc:docMk/>
          <pc:sldMk cId="3625785695" sldId="2145707036"/>
        </pc:sldMkLst>
        <pc:spChg chg="mod">
          <ac:chgData name="DeSantis, Candice" userId="ebf7425b-4c1c-4725-9788-d1206430aedf" providerId="ADAL" clId="{6CADDB51-039B-4F34-AC7E-480F674ADCC8}" dt="2024-02-28T21:03:12.845" v="2436" actId="20577"/>
          <ac:spMkLst>
            <pc:docMk/>
            <pc:sldMk cId="3625785695" sldId="2145707036"/>
            <ac:spMk id="2" creationId="{41A7E07A-E807-18FD-A52C-0E5D2D2F2CF8}"/>
          </ac:spMkLst>
        </pc:spChg>
        <pc:spChg chg="add del mod">
          <ac:chgData name="DeSantis, Candice" userId="ebf7425b-4c1c-4725-9788-d1206430aedf" providerId="ADAL" clId="{6CADDB51-039B-4F34-AC7E-480F674ADCC8}" dt="2024-02-28T21:02:55.345" v="2427" actId="1076"/>
          <ac:spMkLst>
            <pc:docMk/>
            <pc:sldMk cId="3625785695" sldId="2145707036"/>
            <ac:spMk id="3" creationId="{06942845-BD5A-42C5-A5C4-13339DD507AB}"/>
          </ac:spMkLst>
        </pc:spChg>
        <pc:spChg chg="add del mod">
          <ac:chgData name="DeSantis, Candice" userId="ebf7425b-4c1c-4725-9788-d1206430aedf" providerId="ADAL" clId="{6CADDB51-039B-4F34-AC7E-480F674ADCC8}" dt="2024-02-28T21:02:54.865" v="2426" actId="478"/>
          <ac:spMkLst>
            <pc:docMk/>
            <pc:sldMk cId="3625785695" sldId="2145707036"/>
            <ac:spMk id="4" creationId="{013E845C-BCC1-EED2-9688-051F96AE71C4}"/>
          </ac:spMkLst>
        </pc:spChg>
        <pc:picChg chg="del">
          <ac:chgData name="DeSantis, Candice" userId="ebf7425b-4c1c-4725-9788-d1206430aedf" providerId="ADAL" clId="{6CADDB51-039B-4F34-AC7E-480F674ADCC8}" dt="2024-02-28T20:45:01.817" v="2304" actId="478"/>
          <ac:picMkLst>
            <pc:docMk/>
            <pc:sldMk cId="3625785695" sldId="2145707036"/>
            <ac:picMk id="6" creationId="{250E357C-5AF3-A41D-368B-0A815423E05A}"/>
          </ac:picMkLst>
        </pc:picChg>
        <pc:picChg chg="add del mod">
          <ac:chgData name="DeSantis, Candice" userId="ebf7425b-4c1c-4725-9788-d1206430aedf" providerId="ADAL" clId="{6CADDB51-039B-4F34-AC7E-480F674ADCC8}" dt="2024-02-28T21:02:56.027" v="2428"/>
          <ac:picMkLst>
            <pc:docMk/>
            <pc:sldMk cId="3625785695" sldId="2145707036"/>
            <ac:picMk id="1026" creationId="{CAC7F77C-7527-272F-B204-7BA30BDEF01B}"/>
          </ac:picMkLst>
        </pc:picChg>
        <pc:picChg chg="add mod">
          <ac:chgData name="DeSantis, Candice" userId="ebf7425b-4c1c-4725-9788-d1206430aedf" providerId="ADAL" clId="{6CADDB51-039B-4F34-AC7E-480F674ADCC8}" dt="2024-02-28T21:03:04.872" v="2430" actId="1076"/>
          <ac:picMkLst>
            <pc:docMk/>
            <pc:sldMk cId="3625785695" sldId="2145707036"/>
            <ac:picMk id="1028" creationId="{6A0D9103-53A9-F40C-02BD-B5344FA0CFF4}"/>
          </ac:picMkLst>
        </pc:picChg>
      </pc:sldChg>
      <pc:sldChg chg="add del replId">
        <pc:chgData name="DeSantis, Candice" userId="ebf7425b-4c1c-4725-9788-d1206430aedf" providerId="ADAL" clId="{6CADDB51-039B-4F34-AC7E-480F674ADCC8}" dt="2024-02-28T20:36:44.592" v="2173" actId="47"/>
        <pc:sldMkLst>
          <pc:docMk/>
          <pc:sldMk cId="309915757" sldId="2145707037"/>
        </pc:sldMkLst>
      </pc:sldChg>
      <pc:sldChg chg="add del replId">
        <pc:chgData name="DeSantis, Candice" userId="ebf7425b-4c1c-4725-9788-d1206430aedf" providerId="ADAL" clId="{6CADDB51-039B-4F34-AC7E-480F674ADCC8}" dt="2024-02-28T20:36:44.592" v="2173" actId="47"/>
        <pc:sldMkLst>
          <pc:docMk/>
          <pc:sldMk cId="4054042547" sldId="2145707038"/>
        </pc:sldMkLst>
      </pc:sldChg>
      <pc:sldChg chg="add del replId">
        <pc:chgData name="DeSantis, Candice" userId="ebf7425b-4c1c-4725-9788-d1206430aedf" providerId="ADAL" clId="{6CADDB51-039B-4F34-AC7E-480F674ADCC8}" dt="2024-02-28T20:36:44.592" v="2173" actId="47"/>
        <pc:sldMkLst>
          <pc:docMk/>
          <pc:sldMk cId="3397776618" sldId="2145707039"/>
        </pc:sldMkLst>
      </pc:sldChg>
      <pc:sldChg chg="add del replId">
        <pc:chgData name="DeSantis, Candice" userId="ebf7425b-4c1c-4725-9788-d1206430aedf" providerId="ADAL" clId="{6CADDB51-039B-4F34-AC7E-480F674ADCC8}" dt="2024-02-28T20:36:44.592" v="2173" actId="47"/>
        <pc:sldMkLst>
          <pc:docMk/>
          <pc:sldMk cId="409749944" sldId="2145707040"/>
        </pc:sldMkLst>
      </pc:sldChg>
      <pc:sldChg chg="add del replId">
        <pc:chgData name="DeSantis, Candice" userId="ebf7425b-4c1c-4725-9788-d1206430aedf" providerId="ADAL" clId="{6CADDB51-039B-4F34-AC7E-480F674ADCC8}" dt="2024-02-28T20:36:44.592" v="2173" actId="47"/>
        <pc:sldMkLst>
          <pc:docMk/>
          <pc:sldMk cId="3248653818" sldId="2145707041"/>
        </pc:sldMkLst>
      </pc:sldChg>
      <pc:sldChg chg="add del replId">
        <pc:chgData name="DeSantis, Candice" userId="ebf7425b-4c1c-4725-9788-d1206430aedf" providerId="ADAL" clId="{6CADDB51-039B-4F34-AC7E-480F674ADCC8}" dt="2024-02-28T20:36:44.592" v="2173" actId="47"/>
        <pc:sldMkLst>
          <pc:docMk/>
          <pc:sldMk cId="3565578401" sldId="2145707042"/>
        </pc:sldMkLst>
      </pc:sldChg>
      <pc:sldChg chg="add del replId">
        <pc:chgData name="DeSantis, Candice" userId="ebf7425b-4c1c-4725-9788-d1206430aedf" providerId="ADAL" clId="{6CADDB51-039B-4F34-AC7E-480F674ADCC8}" dt="2024-02-28T20:36:44.592" v="2173" actId="47"/>
        <pc:sldMkLst>
          <pc:docMk/>
          <pc:sldMk cId="280935445" sldId="2145707043"/>
        </pc:sldMkLst>
      </pc:sldChg>
      <pc:sldChg chg="modSp add mod replId">
        <pc:chgData name="DeSantis, Candice" userId="ebf7425b-4c1c-4725-9788-d1206430aedf" providerId="ADAL" clId="{6CADDB51-039B-4F34-AC7E-480F674ADCC8}" dt="2024-02-28T20:37:00.377" v="2175"/>
        <pc:sldMkLst>
          <pc:docMk/>
          <pc:sldMk cId="2115455259" sldId="2145707044"/>
        </pc:sldMkLst>
        <pc:spChg chg="mod">
          <ac:chgData name="DeSantis, Candice" userId="ebf7425b-4c1c-4725-9788-d1206430aedf" providerId="ADAL" clId="{6CADDB51-039B-4F34-AC7E-480F674ADCC8}" dt="2024-02-28T20:37:00.377" v="2175"/>
          <ac:spMkLst>
            <pc:docMk/>
            <pc:sldMk cId="2115455259" sldId="2145707044"/>
            <ac:spMk id="3" creationId="{06942845-BD5A-42C5-A5C4-13339DD507AB}"/>
          </ac:spMkLst>
        </pc:spChg>
      </pc:sldChg>
      <pc:sldChg chg="add del replId">
        <pc:chgData name="DeSantis, Candice" userId="ebf7425b-4c1c-4725-9788-d1206430aedf" providerId="ADAL" clId="{6CADDB51-039B-4F34-AC7E-480F674ADCC8}" dt="2024-02-28T20:36:48.188" v="2174" actId="47"/>
        <pc:sldMkLst>
          <pc:docMk/>
          <pc:sldMk cId="2568695860" sldId="2145707045"/>
        </pc:sldMkLst>
      </pc:sldChg>
      <pc:sldChg chg="add del replId">
        <pc:chgData name="DeSantis, Candice" userId="ebf7425b-4c1c-4725-9788-d1206430aedf" providerId="ADAL" clId="{6CADDB51-039B-4F34-AC7E-480F674ADCC8}" dt="2024-02-28T20:36:48.188" v="2174" actId="47"/>
        <pc:sldMkLst>
          <pc:docMk/>
          <pc:sldMk cId="501941863" sldId="2145707046"/>
        </pc:sldMkLst>
      </pc:sldChg>
      <pc:sldChg chg="modSp add mod replId addCm modCm">
        <pc:chgData name="DeSantis, Candice" userId="ebf7425b-4c1c-4725-9788-d1206430aedf" providerId="ADAL" clId="{6CADDB51-039B-4F34-AC7E-480F674ADCC8}" dt="2024-02-28T21:09:33.237" v="2477"/>
        <pc:sldMkLst>
          <pc:docMk/>
          <pc:sldMk cId="1279984888" sldId="2145707047"/>
        </pc:sldMkLst>
        <pc:spChg chg="mod">
          <ac:chgData name="DeSantis, Candice" userId="ebf7425b-4c1c-4725-9788-d1206430aedf" providerId="ADAL" clId="{6CADDB51-039B-4F34-AC7E-480F674ADCC8}" dt="2024-02-28T21:04:02.517" v="2475" actId="20577"/>
          <ac:spMkLst>
            <pc:docMk/>
            <pc:sldMk cId="1279984888" sldId="2145707047"/>
            <ac:spMk id="2" creationId="{A9340FBA-B2B8-749B-6AD9-F86C2D3EA7D5}"/>
          </ac:spMkLst>
        </pc:spChg>
        <pc:spChg chg="mod">
          <ac:chgData name="DeSantis, Candice" userId="ebf7425b-4c1c-4725-9788-d1206430aedf" providerId="ADAL" clId="{6CADDB51-039B-4F34-AC7E-480F674ADCC8}" dt="2024-02-28T20:37:05.198" v="2176"/>
          <ac:spMkLst>
            <pc:docMk/>
            <pc:sldMk cId="1279984888" sldId="2145707047"/>
            <ac:spMk id="3" creationId="{06942845-BD5A-42C5-A5C4-13339DD507AB}"/>
          </ac:spMkLst>
        </pc:spChg>
        <pc:extLst>
          <p:ext xmlns:p="http://schemas.openxmlformats.org/presentationml/2006/main" uri="{D6D511B9-2390-475A-947B-AFAB55BFBCF1}">
            <pc226:cmChg xmlns:pc226="http://schemas.microsoft.com/office/powerpoint/2022/06/main/command" chg="add mod">
              <pc226:chgData name="DeSantis, Candice" userId="ebf7425b-4c1c-4725-9788-d1206430aedf" providerId="ADAL" clId="{6CADDB51-039B-4F34-AC7E-480F674ADCC8}" dt="2024-02-28T21:09:33.237" v="2477"/>
              <pc2:cmMkLst xmlns:pc2="http://schemas.microsoft.com/office/powerpoint/2019/9/main/command">
                <pc:docMk/>
                <pc:sldMk cId="1279984888" sldId="2145707047"/>
                <pc2:cmMk id="{8DE363AE-EADF-4F99-93C4-2947C4A0EF76}"/>
              </pc2:cmMkLst>
            </pc226:cmChg>
          </p:ext>
        </pc:extLst>
      </pc:sldChg>
      <pc:sldChg chg="modSp add mod replId">
        <pc:chgData name="DeSantis, Candice" userId="ebf7425b-4c1c-4725-9788-d1206430aedf" providerId="ADAL" clId="{6CADDB51-039B-4F34-AC7E-480F674ADCC8}" dt="2024-02-28T20:49:39.283" v="2422" actId="20577"/>
        <pc:sldMkLst>
          <pc:docMk/>
          <pc:sldMk cId="257844764" sldId="2145707048"/>
        </pc:sldMkLst>
        <pc:spChg chg="mod">
          <ac:chgData name="DeSantis, Candice" userId="ebf7425b-4c1c-4725-9788-d1206430aedf" providerId="ADAL" clId="{6CADDB51-039B-4F34-AC7E-480F674ADCC8}" dt="2024-02-28T20:49:39.283" v="2422" actId="20577"/>
          <ac:spMkLst>
            <pc:docMk/>
            <pc:sldMk cId="257844764" sldId="2145707048"/>
            <ac:spMk id="2" creationId="{A9340FBA-B2B8-749B-6AD9-F86C2D3EA7D5}"/>
          </ac:spMkLst>
        </pc:spChg>
        <pc:spChg chg="mod">
          <ac:chgData name="DeSantis, Candice" userId="ebf7425b-4c1c-4725-9788-d1206430aedf" providerId="ADAL" clId="{6CADDB51-039B-4F34-AC7E-480F674ADCC8}" dt="2024-02-28T20:37:08.655" v="2177"/>
          <ac:spMkLst>
            <pc:docMk/>
            <pc:sldMk cId="257844764" sldId="2145707048"/>
            <ac:spMk id="3" creationId="{06942845-BD5A-42C5-A5C4-13339DD507AB}"/>
          </ac:spMkLst>
        </pc:spChg>
      </pc:sldChg>
      <pc:sldChg chg="add del">
        <pc:chgData name="DeSantis, Candice" userId="ebf7425b-4c1c-4725-9788-d1206430aedf" providerId="ADAL" clId="{6CADDB51-039B-4F34-AC7E-480F674ADCC8}" dt="2024-02-28T21:14:37.157" v="2481" actId="47"/>
        <pc:sldMkLst>
          <pc:docMk/>
          <pc:sldMk cId="3397487488" sldId="2145707049"/>
        </pc:sldMkLst>
      </pc:sldChg>
      <pc:sldChg chg="modSp add mod addCm">
        <pc:chgData name="DeSantis, Candice" userId="ebf7425b-4c1c-4725-9788-d1206430aedf" providerId="ADAL" clId="{6CADDB51-039B-4F34-AC7E-480F674ADCC8}" dt="2024-02-28T21:15:35.056" v="2542" actId="20577"/>
        <pc:sldMkLst>
          <pc:docMk/>
          <pc:sldMk cId="3939696292" sldId="2145707049"/>
        </pc:sldMkLst>
        <pc:spChg chg="mod">
          <ac:chgData name="DeSantis, Candice" userId="ebf7425b-4c1c-4725-9788-d1206430aedf" providerId="ADAL" clId="{6CADDB51-039B-4F34-AC7E-480F674ADCC8}" dt="2024-02-28T21:15:35.056" v="2542" actId="20577"/>
          <ac:spMkLst>
            <pc:docMk/>
            <pc:sldMk cId="3939696292" sldId="2145707049"/>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14:47.787" v="2485"/>
              <pc2:cmMkLst xmlns:pc2="http://schemas.microsoft.com/office/powerpoint/2019/9/main/command">
                <pc:docMk/>
                <pc:sldMk cId="3939696292" sldId="2145707049"/>
                <pc2:cmMk id="{E95B0FCC-A54B-45D4-AE3E-5D61C6619494}"/>
              </pc2:cmMkLst>
            </pc226:cmChg>
          </p:ext>
        </pc:extLst>
      </pc:sldChg>
      <pc:sldChg chg="add del">
        <pc:chgData name="DeSantis, Candice" userId="ebf7425b-4c1c-4725-9788-d1206430aedf" providerId="ADAL" clId="{6CADDB51-039B-4F34-AC7E-480F674ADCC8}" dt="2024-02-28T21:14:38.508" v="2482" actId="47"/>
        <pc:sldMkLst>
          <pc:docMk/>
          <pc:sldMk cId="7831546" sldId="2145707050"/>
        </pc:sldMkLst>
      </pc:sldChg>
      <pc:sldChg chg="modSp add mod addCm">
        <pc:chgData name="DeSantis, Candice" userId="ebf7425b-4c1c-4725-9788-d1206430aedf" providerId="ADAL" clId="{6CADDB51-039B-4F34-AC7E-480F674ADCC8}" dt="2024-02-28T21:15:50.186" v="2567" actId="20577"/>
        <pc:sldMkLst>
          <pc:docMk/>
          <pc:sldMk cId="2969742306" sldId="2145707050"/>
        </pc:sldMkLst>
        <pc:spChg chg="mod">
          <ac:chgData name="DeSantis, Candice" userId="ebf7425b-4c1c-4725-9788-d1206430aedf" providerId="ADAL" clId="{6CADDB51-039B-4F34-AC7E-480F674ADCC8}" dt="2024-02-28T21:15:50.186" v="2567" actId="20577"/>
          <ac:spMkLst>
            <pc:docMk/>
            <pc:sldMk cId="2969742306" sldId="2145707050"/>
            <ac:spMk id="2" creationId="{A9340FBA-B2B8-749B-6AD9-F86C2D3EA7D5}"/>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14:53.862" v="2486"/>
              <pc2:cmMkLst xmlns:pc2="http://schemas.microsoft.com/office/powerpoint/2019/9/main/command">
                <pc:docMk/>
                <pc:sldMk cId="2969742306" sldId="2145707050"/>
                <pc2:cmMk id="{18F6E4CB-7D62-4460-99AE-A66DB75B72A2}"/>
              </pc2:cmMkLst>
            </pc226:cmChg>
          </p:ext>
        </pc:extLst>
      </pc:sldChg>
      <pc:sldChg chg="modSp add mod addCm">
        <pc:chgData name="DeSantis, Candice" userId="ebf7425b-4c1c-4725-9788-d1206430aedf" providerId="ADAL" clId="{6CADDB51-039B-4F34-AC7E-480F674ADCC8}" dt="2024-02-28T21:47:20.857" v="2930"/>
        <pc:sldMkLst>
          <pc:docMk/>
          <pc:sldMk cId="3361906782" sldId="2145707051"/>
        </pc:sldMkLst>
        <pc:spChg chg="mod">
          <ac:chgData name="DeSantis, Candice" userId="ebf7425b-4c1c-4725-9788-d1206430aedf" providerId="ADAL" clId="{6CADDB51-039B-4F34-AC7E-480F674ADCC8}" dt="2024-02-28T21:44:18.078" v="2754" actId="20577"/>
          <ac:spMkLst>
            <pc:docMk/>
            <pc:sldMk cId="3361906782" sldId="2145707051"/>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20.857" v="2930"/>
              <pc2:cmMkLst xmlns:pc2="http://schemas.microsoft.com/office/powerpoint/2019/9/main/command">
                <pc:docMk/>
                <pc:sldMk cId="3361906782" sldId="2145707051"/>
                <pc2:cmMk id="{A84D1234-05E1-4226-8236-E0C2DD9E4211}"/>
              </pc2:cmMkLst>
            </pc226:cmChg>
          </p:ext>
        </pc:extLst>
      </pc:sldChg>
      <pc:sldChg chg="modSp add mod addCm">
        <pc:chgData name="DeSantis, Candice" userId="ebf7425b-4c1c-4725-9788-d1206430aedf" providerId="ADAL" clId="{6CADDB51-039B-4F34-AC7E-480F674ADCC8}" dt="2024-02-28T21:47:29.072" v="2931"/>
        <pc:sldMkLst>
          <pc:docMk/>
          <pc:sldMk cId="1016476975" sldId="2145707052"/>
        </pc:sldMkLst>
        <pc:spChg chg="mod">
          <ac:chgData name="DeSantis, Candice" userId="ebf7425b-4c1c-4725-9788-d1206430aedf" providerId="ADAL" clId="{6CADDB51-039B-4F34-AC7E-480F674ADCC8}" dt="2024-02-28T21:44:48.431" v="2773" actId="20577"/>
          <ac:spMkLst>
            <pc:docMk/>
            <pc:sldMk cId="1016476975" sldId="2145707052"/>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29.072" v="2931"/>
              <pc2:cmMkLst xmlns:pc2="http://schemas.microsoft.com/office/powerpoint/2019/9/main/command">
                <pc:docMk/>
                <pc:sldMk cId="1016476975" sldId="2145707052"/>
                <pc2:cmMk id="{5F627797-D177-442F-A9BD-E447B727BE90}"/>
              </pc2:cmMkLst>
            </pc226:cmChg>
          </p:ext>
        </pc:extLst>
      </pc:sldChg>
      <pc:sldChg chg="modSp add mod addCm">
        <pc:chgData name="DeSantis, Candice" userId="ebf7425b-4c1c-4725-9788-d1206430aedf" providerId="ADAL" clId="{6CADDB51-039B-4F34-AC7E-480F674ADCC8}" dt="2024-02-28T21:47:36.381" v="2932"/>
        <pc:sldMkLst>
          <pc:docMk/>
          <pc:sldMk cId="3837132845" sldId="2145707053"/>
        </pc:sldMkLst>
        <pc:spChg chg="mod">
          <ac:chgData name="DeSantis, Candice" userId="ebf7425b-4c1c-4725-9788-d1206430aedf" providerId="ADAL" clId="{6CADDB51-039B-4F34-AC7E-480F674ADCC8}" dt="2024-02-28T21:45:21.904" v="2814" actId="20577"/>
          <ac:spMkLst>
            <pc:docMk/>
            <pc:sldMk cId="3837132845" sldId="2145707053"/>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36.381" v="2932"/>
              <pc2:cmMkLst xmlns:pc2="http://schemas.microsoft.com/office/powerpoint/2019/9/main/command">
                <pc:docMk/>
                <pc:sldMk cId="3837132845" sldId="2145707053"/>
                <pc2:cmMk id="{9AC22C6C-D27E-472F-BB13-486CC5F365BE}"/>
              </pc2:cmMkLst>
            </pc226:cmChg>
          </p:ext>
        </pc:extLst>
      </pc:sldChg>
      <pc:sldChg chg="modSp add mod addCm">
        <pc:chgData name="DeSantis, Candice" userId="ebf7425b-4c1c-4725-9788-d1206430aedf" providerId="ADAL" clId="{6CADDB51-039B-4F34-AC7E-480F674ADCC8}" dt="2024-02-28T21:47:42.931" v="2933"/>
        <pc:sldMkLst>
          <pc:docMk/>
          <pc:sldMk cId="1974507827" sldId="2145707054"/>
        </pc:sldMkLst>
        <pc:spChg chg="mod">
          <ac:chgData name="DeSantis, Candice" userId="ebf7425b-4c1c-4725-9788-d1206430aedf" providerId="ADAL" clId="{6CADDB51-039B-4F34-AC7E-480F674ADCC8}" dt="2024-02-28T21:45:48.712" v="2849" actId="6549"/>
          <ac:spMkLst>
            <pc:docMk/>
            <pc:sldMk cId="1974507827" sldId="2145707054"/>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42.931" v="2933"/>
              <pc2:cmMkLst xmlns:pc2="http://schemas.microsoft.com/office/powerpoint/2019/9/main/command">
                <pc:docMk/>
                <pc:sldMk cId="1974507827" sldId="2145707054"/>
                <pc2:cmMk id="{2F14ED56-7DFC-4E53-8D0B-3F204FEBA194}"/>
              </pc2:cmMkLst>
            </pc226:cmChg>
          </p:ext>
        </pc:extLst>
      </pc:sldChg>
      <pc:sldChg chg="modSp add mod addCm">
        <pc:chgData name="DeSantis, Candice" userId="ebf7425b-4c1c-4725-9788-d1206430aedf" providerId="ADAL" clId="{6CADDB51-039B-4F34-AC7E-480F674ADCC8}" dt="2024-02-28T21:47:51.361" v="2934"/>
        <pc:sldMkLst>
          <pc:docMk/>
          <pc:sldMk cId="205981809" sldId="2145707055"/>
        </pc:sldMkLst>
        <pc:spChg chg="mod">
          <ac:chgData name="DeSantis, Candice" userId="ebf7425b-4c1c-4725-9788-d1206430aedf" providerId="ADAL" clId="{6CADDB51-039B-4F34-AC7E-480F674ADCC8}" dt="2024-02-28T21:46:04.729" v="2873" actId="20577"/>
          <ac:spMkLst>
            <pc:docMk/>
            <pc:sldMk cId="205981809" sldId="2145707055"/>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51.361" v="2934"/>
              <pc2:cmMkLst xmlns:pc2="http://schemas.microsoft.com/office/powerpoint/2019/9/main/command">
                <pc:docMk/>
                <pc:sldMk cId="205981809" sldId="2145707055"/>
                <pc2:cmMk id="{12C26941-4C84-486F-AB6C-06458A29FCE5}"/>
              </pc2:cmMkLst>
            </pc226:cmChg>
          </p:ext>
        </pc:extLst>
      </pc:sldChg>
      <pc:sldChg chg="modSp add mod addCm">
        <pc:chgData name="DeSantis, Candice" userId="ebf7425b-4c1c-4725-9788-d1206430aedf" providerId="ADAL" clId="{6CADDB51-039B-4F34-AC7E-480F674ADCC8}" dt="2024-02-28T21:47:57.365" v="2935"/>
        <pc:sldMkLst>
          <pc:docMk/>
          <pc:sldMk cId="1776771246" sldId="2145707056"/>
        </pc:sldMkLst>
        <pc:spChg chg="mod">
          <ac:chgData name="DeSantis, Candice" userId="ebf7425b-4c1c-4725-9788-d1206430aedf" providerId="ADAL" clId="{6CADDB51-039B-4F34-AC7E-480F674ADCC8}" dt="2024-02-28T21:46:28.865" v="2910" actId="20577"/>
          <ac:spMkLst>
            <pc:docMk/>
            <pc:sldMk cId="1776771246" sldId="2145707056"/>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1:47:57.365" v="2935"/>
              <pc2:cmMkLst xmlns:pc2="http://schemas.microsoft.com/office/powerpoint/2019/9/main/command">
                <pc:docMk/>
                <pc:sldMk cId="1776771246" sldId="2145707056"/>
                <pc2:cmMk id="{1CA296E1-E2DF-4913-89BE-FEF1DAB83943}"/>
              </pc2:cmMkLst>
            </pc226:cmChg>
          </p:ext>
        </pc:extLst>
      </pc:sldChg>
      <pc:sldChg chg="modSp add mod">
        <pc:chgData name="DeSantis, Candice" userId="ebf7425b-4c1c-4725-9788-d1206430aedf" providerId="ADAL" clId="{6CADDB51-039B-4F34-AC7E-480F674ADCC8}" dt="2024-02-28T21:46:43.033" v="2928" actId="20577"/>
        <pc:sldMkLst>
          <pc:docMk/>
          <pc:sldMk cId="1757416027" sldId="2145707057"/>
        </pc:sldMkLst>
        <pc:spChg chg="mod">
          <ac:chgData name="DeSantis, Candice" userId="ebf7425b-4c1c-4725-9788-d1206430aedf" providerId="ADAL" clId="{6CADDB51-039B-4F34-AC7E-480F674ADCC8}" dt="2024-02-28T21:46:43.033" v="2928" actId="20577"/>
          <ac:spMkLst>
            <pc:docMk/>
            <pc:sldMk cId="1757416027" sldId="2145707057"/>
            <ac:spMk id="2" creationId="{BCACBEB1-B82A-D8C4-DF37-15B20D10245B}"/>
          </ac:spMkLst>
        </pc:spChg>
      </pc:sldChg>
      <pc:sldChg chg="modSp add mod delCm">
        <pc:chgData name="DeSantis, Candice" userId="ebf7425b-4c1c-4725-9788-d1206430aedf" providerId="ADAL" clId="{6CADDB51-039B-4F34-AC7E-480F674ADCC8}" dt="2024-02-28T21:49:57.785" v="2969"/>
        <pc:sldMkLst>
          <pc:docMk/>
          <pc:sldMk cId="1706138011" sldId="2145707058"/>
        </pc:sldMkLst>
        <pc:spChg chg="mod">
          <ac:chgData name="DeSantis, Candice" userId="ebf7425b-4c1c-4725-9788-d1206430aedf" providerId="ADAL" clId="{6CADDB51-039B-4F34-AC7E-480F674ADCC8}" dt="2024-02-28T21:49:54.987" v="2968" actId="20577"/>
          <ac:spMkLst>
            <pc:docMk/>
            <pc:sldMk cId="1706138011" sldId="2145707058"/>
            <ac:spMk id="4" creationId="{27D10A9C-2875-3F85-9314-A7638246758F}"/>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1:49:57.785" v="2969"/>
              <pc2:cmMkLst xmlns:pc2="http://schemas.microsoft.com/office/powerpoint/2019/9/main/command">
                <pc:docMk/>
                <pc:sldMk cId="1706138011" sldId="2145707058"/>
                <pc2:cmMk id="{D7C6B08A-CD41-495D-A944-D12AC0530074}"/>
              </pc2:cmMkLst>
            </pc226:cmChg>
          </p:ext>
        </pc:extLst>
      </pc:sldChg>
      <pc:sldChg chg="modSp add mod">
        <pc:chgData name="DeSantis, Candice" userId="ebf7425b-4c1c-4725-9788-d1206430aedf" providerId="ADAL" clId="{6CADDB51-039B-4F34-AC7E-480F674ADCC8}" dt="2024-02-28T22:03:16.471" v="3379" actId="1036"/>
        <pc:sldMkLst>
          <pc:docMk/>
          <pc:sldMk cId="983751526" sldId="2145707059"/>
        </pc:sldMkLst>
        <pc:spChg chg="mod">
          <ac:chgData name="DeSantis, Candice" userId="ebf7425b-4c1c-4725-9788-d1206430aedf" providerId="ADAL" clId="{6CADDB51-039B-4F34-AC7E-480F674ADCC8}" dt="2024-02-28T22:03:16.471" v="3379" actId="1036"/>
          <ac:spMkLst>
            <pc:docMk/>
            <pc:sldMk cId="983751526" sldId="2145707059"/>
            <ac:spMk id="3" creationId="{06942845-BD5A-42C5-A5C4-13339DD507AB}"/>
          </ac:spMkLst>
        </pc:spChg>
        <pc:graphicFrameChg chg="mod modGraphic">
          <ac:chgData name="DeSantis, Candice" userId="ebf7425b-4c1c-4725-9788-d1206430aedf" providerId="ADAL" clId="{6CADDB51-039B-4F34-AC7E-480F674ADCC8}" dt="2024-02-28T22:03:11.103" v="3374" actId="14100"/>
          <ac:graphicFrameMkLst>
            <pc:docMk/>
            <pc:sldMk cId="983751526" sldId="2145707059"/>
            <ac:graphicFrameMk id="9" creationId="{38BF7322-5AA9-8177-2ED0-D8F951052A19}"/>
          </ac:graphicFrameMkLst>
        </pc:graphicFrameChg>
      </pc:sldChg>
      <pc:sldChg chg="add delCm">
        <pc:chgData name="DeSantis, Candice" userId="ebf7425b-4c1c-4725-9788-d1206430aedf" providerId="ADAL" clId="{6CADDB51-039B-4F34-AC7E-480F674ADCC8}" dt="2024-02-28T21:50:22.006" v="2971"/>
        <pc:sldMkLst>
          <pc:docMk/>
          <pc:sldMk cId="189655632" sldId="2145707060"/>
        </pc:sldMkLst>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1:50:16.897" v="2970"/>
              <pc2:cmMkLst xmlns:pc2="http://schemas.microsoft.com/office/powerpoint/2019/9/main/command">
                <pc:docMk/>
                <pc:sldMk cId="189655632" sldId="2145707060"/>
                <pc2:cmMk id="{7B693FBF-ACCC-43B4-84BD-C14B38DF4BE9}"/>
              </pc2:cmMkLst>
            </pc226:cmChg>
            <pc226:cmChg xmlns:pc226="http://schemas.microsoft.com/office/powerpoint/2022/06/main/command" chg="del">
              <pc226:chgData name="DeSantis, Candice" userId="ebf7425b-4c1c-4725-9788-d1206430aedf" providerId="ADAL" clId="{6CADDB51-039B-4F34-AC7E-480F674ADCC8}" dt="2024-02-28T21:50:22.006" v="2971"/>
              <pc2:cmMkLst xmlns:pc2="http://schemas.microsoft.com/office/powerpoint/2019/9/main/command">
                <pc:docMk/>
                <pc:sldMk cId="189655632" sldId="2145707060"/>
                <pc2:cmMk id="{FC8DEBD7-B682-4A2F-AAC9-50CABBC6825E}"/>
              </pc2:cmMkLst>
            </pc226:cmChg>
          </p:ext>
        </pc:extLst>
      </pc:sldChg>
      <pc:sldChg chg="modSp add mod delCm">
        <pc:chgData name="DeSantis, Candice" userId="ebf7425b-4c1c-4725-9788-d1206430aedf" providerId="ADAL" clId="{6CADDB51-039B-4F34-AC7E-480F674ADCC8}" dt="2024-02-28T23:11:49.187" v="3438" actId="6549"/>
        <pc:sldMkLst>
          <pc:docMk/>
          <pc:sldMk cId="759700112" sldId="2145707061"/>
        </pc:sldMkLst>
        <pc:spChg chg="mod">
          <ac:chgData name="DeSantis, Candice" userId="ebf7425b-4c1c-4725-9788-d1206430aedf" providerId="ADAL" clId="{6CADDB51-039B-4F34-AC7E-480F674ADCC8}" dt="2024-02-28T23:11:49.187" v="3438" actId="6549"/>
          <ac:spMkLst>
            <pc:docMk/>
            <pc:sldMk cId="759700112" sldId="2145707061"/>
            <ac:spMk id="4" creationId="{F5E864D9-523E-5124-E3F3-B00997F73C58}"/>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6CADDB51-039B-4F34-AC7E-480F674ADCC8}" dt="2024-02-28T22:58:37.649" v="3380"/>
              <pc2:cmMkLst xmlns:pc2="http://schemas.microsoft.com/office/powerpoint/2019/9/main/command">
                <pc:docMk/>
                <pc:sldMk cId="759700112" sldId="2145707061"/>
                <pc2:cmMk id="{84ADEB01-15C1-471D-8EAC-4F87E167B878}"/>
              </pc2:cmMkLst>
            </pc226:cmChg>
            <pc226:cmChg xmlns:pc226="http://schemas.microsoft.com/office/powerpoint/2022/06/main/command" chg="del">
              <pc226:chgData name="DeSantis, Candice" userId="ebf7425b-4c1c-4725-9788-d1206430aedf" providerId="ADAL" clId="{6CADDB51-039B-4F34-AC7E-480F674ADCC8}" dt="2024-02-28T22:58:41.208" v="3382"/>
              <pc2:cmMkLst xmlns:pc2="http://schemas.microsoft.com/office/powerpoint/2019/9/main/command">
                <pc:docMk/>
                <pc:sldMk cId="759700112" sldId="2145707061"/>
                <pc2:cmMk id="{6AF7E066-9DB8-4D58-A2D7-21B129F048C5}"/>
              </pc2:cmMkLst>
            </pc226:cmChg>
            <pc226:cmChg xmlns:pc226="http://schemas.microsoft.com/office/powerpoint/2022/06/main/command" chg="del">
              <pc226:chgData name="DeSantis, Candice" userId="ebf7425b-4c1c-4725-9788-d1206430aedf" providerId="ADAL" clId="{6CADDB51-039B-4F34-AC7E-480F674ADCC8}" dt="2024-02-28T22:58:39.510" v="3381"/>
              <pc2:cmMkLst xmlns:pc2="http://schemas.microsoft.com/office/powerpoint/2019/9/main/command">
                <pc:docMk/>
                <pc:sldMk cId="759700112" sldId="2145707061"/>
                <pc2:cmMk id="{E90F16DF-DF90-42BD-AB1B-69A004ACA127}"/>
              </pc2:cmMkLst>
            </pc226:cmChg>
          </p:ext>
        </pc:extLst>
      </pc:sldChg>
      <pc:sldChg chg="add">
        <pc:chgData name="DeSantis, Candice" userId="ebf7425b-4c1c-4725-9788-d1206430aedf" providerId="ADAL" clId="{6CADDB51-039B-4F34-AC7E-480F674ADCC8}" dt="2024-02-28T23:09:54.514" v="3429"/>
        <pc:sldMkLst>
          <pc:docMk/>
          <pc:sldMk cId="2476851191" sldId="2145707062"/>
        </pc:sldMkLst>
      </pc:sldChg>
      <pc:sldChg chg="modSp add mod addCm">
        <pc:chgData name="DeSantis, Candice" userId="ebf7425b-4c1c-4725-9788-d1206430aedf" providerId="ADAL" clId="{6CADDB51-039B-4F34-AC7E-480F674ADCC8}" dt="2024-02-28T23:15:48.685" v="3577"/>
        <pc:sldMkLst>
          <pc:docMk/>
          <pc:sldMk cId="1836278410" sldId="2145707063"/>
        </pc:sldMkLst>
        <pc:spChg chg="mod">
          <ac:chgData name="DeSantis, Candice" userId="ebf7425b-4c1c-4725-9788-d1206430aedf" providerId="ADAL" clId="{6CADDB51-039B-4F34-AC7E-480F674ADCC8}" dt="2024-02-28T23:15:26.230" v="3575" actId="20577"/>
          <ac:spMkLst>
            <pc:docMk/>
            <pc:sldMk cId="1836278410" sldId="2145707063"/>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3:15:48.685" v="3577"/>
              <pc2:cmMkLst xmlns:pc2="http://schemas.microsoft.com/office/powerpoint/2019/9/main/command">
                <pc:docMk/>
                <pc:sldMk cId="1836278410" sldId="2145707063"/>
                <pc2:cmMk id="{94573E04-D09E-435D-BB57-F4CCA7544CDB}"/>
              </pc2:cmMkLst>
            </pc226:cmChg>
          </p:ext>
        </pc:extLst>
      </pc:sldChg>
      <pc:sldChg chg="modSp add mod addCm">
        <pc:chgData name="DeSantis, Candice" userId="ebf7425b-4c1c-4725-9788-d1206430aedf" providerId="ADAL" clId="{6CADDB51-039B-4F34-AC7E-480F674ADCC8}" dt="2024-02-28T23:16:32.557" v="3622" actId="20577"/>
        <pc:sldMkLst>
          <pc:docMk/>
          <pc:sldMk cId="4182041257" sldId="2145707064"/>
        </pc:sldMkLst>
        <pc:spChg chg="mod">
          <ac:chgData name="DeSantis, Candice" userId="ebf7425b-4c1c-4725-9788-d1206430aedf" providerId="ADAL" clId="{6CADDB51-039B-4F34-AC7E-480F674ADCC8}" dt="2024-02-28T23:16:32.557" v="3622" actId="20577"/>
          <ac:spMkLst>
            <pc:docMk/>
            <pc:sldMk cId="4182041257" sldId="2145707064"/>
            <ac:spMk id="2" creationId="{BCACBEB1-B82A-D8C4-DF37-15B20D10245B}"/>
          </ac:spMkLst>
        </pc:spChg>
        <pc:extLst>
          <p:ext xmlns:p="http://schemas.openxmlformats.org/presentationml/2006/main" uri="{D6D511B9-2390-475A-947B-AFAB55BFBCF1}">
            <pc226:cmChg xmlns:pc226="http://schemas.microsoft.com/office/powerpoint/2022/06/main/command" chg="add">
              <pc226:chgData name="DeSantis, Candice" userId="ebf7425b-4c1c-4725-9788-d1206430aedf" providerId="ADAL" clId="{6CADDB51-039B-4F34-AC7E-480F674ADCC8}" dt="2024-02-28T23:16:28.084" v="3621"/>
              <pc2:cmMkLst xmlns:pc2="http://schemas.microsoft.com/office/powerpoint/2019/9/main/command">
                <pc:docMk/>
                <pc:sldMk cId="4182041257" sldId="2145707064"/>
                <pc2:cmMk id="{896B223F-F836-4BED-9AE4-A4FA6337049B}"/>
              </pc2:cmMkLst>
            </pc226:cmChg>
          </p:ext>
        </pc:extLst>
      </pc:sldChg>
    </pc:docChg>
  </pc:docChgLst>
  <pc:docChgLst>
    <pc:chgData name="Salinas, Alfredo" userId="S::alfredo.salinas@tea.texas.gov::8eb031a1-f34f-4bd0-8b04-be67c643340a" providerId="AD" clId="Web-{5AC4C90E-3069-11F6-48FB-7BC71B3C37BB}"/>
    <pc:docChg chg="">
      <pc:chgData name="Salinas, Alfredo" userId="S::alfredo.salinas@tea.texas.gov::8eb031a1-f34f-4bd0-8b04-be67c643340a" providerId="AD" clId="Web-{5AC4C90E-3069-11F6-48FB-7BC71B3C37BB}" dt="2024-03-12T15:23:10.519" v="0"/>
      <pc:docMkLst>
        <pc:docMk/>
      </pc:docMkLst>
      <pc:sldChg chg="modCm">
        <pc:chgData name="Salinas, Alfredo" userId="S::alfredo.salinas@tea.texas.gov::8eb031a1-f34f-4bd0-8b04-be67c643340a" providerId="AD" clId="Web-{5AC4C90E-3069-11F6-48FB-7BC71B3C37BB}" dt="2024-03-12T15:23:10.519" v="0"/>
        <pc:sldMkLst>
          <pc:docMk/>
          <pc:sldMk cId="1974507827" sldId="2145707054"/>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5AC4C90E-3069-11F6-48FB-7BC71B3C37BB}" dt="2024-03-12T15:23:10.519" v="0"/>
              <pc2:cmMkLst xmlns:pc2="http://schemas.microsoft.com/office/powerpoint/2019/9/main/command">
                <pc:docMk/>
                <pc:sldMk cId="1974507827" sldId="2145707054"/>
                <pc2:cmMk id="{C7C6535C-D8E5-4ABE-9AB8-898256844F1C}"/>
              </pc2:cmMkLst>
              <pc226:cmRplyChg chg="add">
                <pc226:chgData name="Salinas, Alfredo" userId="S::alfredo.salinas@tea.texas.gov::8eb031a1-f34f-4bd0-8b04-be67c643340a" providerId="AD" clId="Web-{5AC4C90E-3069-11F6-48FB-7BC71B3C37BB}" dt="2024-03-12T15:23:10.519" v="0"/>
                <pc2:cmRplyMkLst xmlns:pc2="http://schemas.microsoft.com/office/powerpoint/2019/9/main/command">
                  <pc:docMk/>
                  <pc:sldMk cId="1974507827" sldId="2145707054"/>
                  <pc2:cmMk id="{C7C6535C-D8E5-4ABE-9AB8-898256844F1C}"/>
                  <pc2:cmRplyMk id="{63D7C25F-79EE-4F23-9C26-9072ACD586D4}"/>
                </pc2:cmRplyMkLst>
              </pc226:cmRplyChg>
            </pc226:cmChg>
          </p:ext>
        </pc:extLst>
      </pc:sldChg>
    </pc:docChg>
  </pc:docChgLst>
  <pc:docChgLst>
    <pc:chgData name="DeSantis, Candice" userId="ebf7425b-4c1c-4725-9788-d1206430aedf" providerId="ADAL" clId="{CFCF0257-DBFE-4CB5-BECB-2C14F03F98B9}"/>
    <pc:docChg chg="undo custSel modSld">
      <pc:chgData name="DeSantis, Candice" userId="ebf7425b-4c1c-4725-9788-d1206430aedf" providerId="ADAL" clId="{CFCF0257-DBFE-4CB5-BECB-2C14F03F98B9}" dt="2024-03-07T14:17:17.324" v="405" actId="6549"/>
      <pc:docMkLst>
        <pc:docMk/>
      </pc:docMkLst>
      <pc:sldChg chg="modSp mod modCm">
        <pc:chgData name="DeSantis, Candice" userId="ebf7425b-4c1c-4725-9788-d1206430aedf" providerId="ADAL" clId="{CFCF0257-DBFE-4CB5-BECB-2C14F03F98B9}" dt="2024-03-06T21:55:33.873" v="260"/>
        <pc:sldMkLst>
          <pc:docMk/>
          <pc:sldMk cId="101772985" sldId="430"/>
        </pc:sldMkLst>
        <pc:spChg chg="mod">
          <ac:chgData name="DeSantis, Candice" userId="ebf7425b-4c1c-4725-9788-d1206430aedf" providerId="ADAL" clId="{CFCF0257-DBFE-4CB5-BECB-2C14F03F98B9}" dt="2024-03-06T19:15:49.627" v="258" actId="14100"/>
          <ac:spMkLst>
            <pc:docMk/>
            <pc:sldMk cId="101772985" sldId="430"/>
            <ac:spMk id="4" creationId="{C22108A9-0AF5-B834-1A36-5CDAAAE473F0}"/>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CFCF0257-DBFE-4CB5-BECB-2C14F03F98B9}" dt="2024-03-06T21:55:33.873" v="260"/>
              <pc2:cmMkLst xmlns:pc2="http://schemas.microsoft.com/office/powerpoint/2019/9/main/command">
                <pc:docMk/>
                <pc:sldMk cId="101772985" sldId="430"/>
                <pc2:cmMk id="{FA437E12-F114-4E26-959D-C605AC804337}"/>
              </pc2:cmMkLst>
              <pc226:cmRplyChg chg="add">
                <pc226:chgData name="DeSantis, Candice" userId="ebf7425b-4c1c-4725-9788-d1206430aedf" providerId="ADAL" clId="{CFCF0257-DBFE-4CB5-BECB-2C14F03F98B9}" dt="2024-03-06T19:16:06.193" v="259"/>
                <pc2:cmRplyMkLst xmlns:pc2="http://schemas.microsoft.com/office/powerpoint/2019/9/main/command">
                  <pc:docMk/>
                  <pc:sldMk cId="101772985" sldId="430"/>
                  <pc2:cmMk id="{FA437E12-F114-4E26-959D-C605AC804337}"/>
                  <pc2:cmRplyMk id="{FA6E945E-E661-4E6B-B786-8D886C9052F3}"/>
                </pc2:cmRplyMkLst>
              </pc226:cmRplyChg>
            </pc226:cmChg>
          </p:ext>
        </pc:extLst>
      </pc:sldChg>
      <pc:sldChg chg="modCm">
        <pc:chgData name="DeSantis, Candice" userId="ebf7425b-4c1c-4725-9788-d1206430aedf" providerId="ADAL" clId="{CFCF0257-DBFE-4CB5-BECB-2C14F03F98B9}" dt="2024-03-06T22:31:02.725" v="309"/>
        <pc:sldMkLst>
          <pc:docMk/>
          <pc:sldMk cId="3372854681" sldId="1345"/>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31:02.725" v="309"/>
              <pc2:cmMkLst xmlns:pc2="http://schemas.microsoft.com/office/powerpoint/2019/9/main/command">
                <pc:docMk/>
                <pc:sldMk cId="3372854681" sldId="1345"/>
                <pc2:cmMk id="{8E07AC54-A03E-44F4-BEEC-FE76E5DB6022}"/>
              </pc2:cmMkLst>
              <pc226:cmRplyChg chg="add">
                <pc226:chgData name="DeSantis, Candice" userId="ebf7425b-4c1c-4725-9788-d1206430aedf" providerId="ADAL" clId="{CFCF0257-DBFE-4CB5-BECB-2C14F03F98B9}" dt="2024-03-06T22:31:02.725" v="309"/>
                <pc2:cmRplyMkLst xmlns:pc2="http://schemas.microsoft.com/office/powerpoint/2019/9/main/command">
                  <pc:docMk/>
                  <pc:sldMk cId="3372854681" sldId="1345"/>
                  <pc2:cmMk id="{8E07AC54-A03E-44F4-BEEC-FE76E5DB6022}"/>
                  <pc2:cmRplyMk id="{2F012F14-0817-4D5F-863B-295CD9AC984A}"/>
                </pc2:cmRplyMkLst>
              </pc226:cmRplyChg>
            </pc226:cmChg>
          </p:ext>
        </pc:extLst>
      </pc:sldChg>
      <pc:sldChg chg="modSp mod modCm">
        <pc:chgData name="DeSantis, Candice" userId="ebf7425b-4c1c-4725-9788-d1206430aedf" providerId="ADAL" clId="{CFCF0257-DBFE-4CB5-BECB-2C14F03F98B9}" dt="2024-03-06T22:30:30.008" v="308"/>
        <pc:sldMkLst>
          <pc:docMk/>
          <pc:sldMk cId="1310346268" sldId="1346"/>
        </pc:sldMkLst>
        <pc:graphicFrameChg chg="modGraphic">
          <ac:chgData name="DeSantis, Candice" userId="ebf7425b-4c1c-4725-9788-d1206430aedf" providerId="ADAL" clId="{CFCF0257-DBFE-4CB5-BECB-2C14F03F98B9}" dt="2024-03-06T22:30:19.688" v="307" actId="20577"/>
          <ac:graphicFrameMkLst>
            <pc:docMk/>
            <pc:sldMk cId="1310346268" sldId="1346"/>
            <ac:graphicFrameMk id="2" creationId="{80F59164-5D89-8532-92E5-AAB064EA0ACC}"/>
          </ac:graphicFrameMkLst>
        </pc:graphicFrame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CFCF0257-DBFE-4CB5-BECB-2C14F03F98B9}" dt="2024-03-06T22:30:30.008" v="308"/>
              <pc2:cmMkLst xmlns:pc2="http://schemas.microsoft.com/office/powerpoint/2019/9/main/command">
                <pc:docMk/>
                <pc:sldMk cId="1310346268" sldId="1346"/>
                <pc2:cmMk id="{25A1D96A-F3C0-4F63-8CA6-ECD8002D1941}"/>
              </pc2:cmMkLst>
              <pc226:cmRplyChg chg="add">
                <pc226:chgData name="DeSantis, Candice" userId="ebf7425b-4c1c-4725-9788-d1206430aedf" providerId="ADAL" clId="{CFCF0257-DBFE-4CB5-BECB-2C14F03F98B9}" dt="2024-03-06T22:30:30.008" v="308"/>
                <pc2:cmRplyMkLst xmlns:pc2="http://schemas.microsoft.com/office/powerpoint/2019/9/main/command">
                  <pc:docMk/>
                  <pc:sldMk cId="1310346268" sldId="1346"/>
                  <pc2:cmMk id="{25A1D96A-F3C0-4F63-8CA6-ECD8002D1941}"/>
                  <pc2:cmRplyMk id="{3B9EB5AD-D366-41AB-984E-543676A6578E}"/>
                </pc2:cmRplyMkLst>
              </pc226:cmRplyChg>
            </pc226:cmChg>
          </p:ext>
        </pc:extLst>
      </pc:sldChg>
      <pc:sldChg chg="modCm">
        <pc:chgData name="DeSantis, Candice" userId="ebf7425b-4c1c-4725-9788-d1206430aedf" providerId="ADAL" clId="{CFCF0257-DBFE-4CB5-BECB-2C14F03F98B9}" dt="2024-03-06T21:58:51.999" v="265"/>
        <pc:sldMkLst>
          <pc:docMk/>
          <pc:sldMk cId="2232509303" sldId="1372"/>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8:51.999" v="265"/>
              <pc2:cmMkLst xmlns:pc2="http://schemas.microsoft.com/office/powerpoint/2019/9/main/command">
                <pc:docMk/>
                <pc:sldMk cId="2232509303" sldId="1372"/>
                <pc2:cmMk id="{50A99AFB-E5F7-4DDD-9220-776C6F0D432E}"/>
              </pc2:cmMkLst>
              <pc226:cmRplyChg chg="add">
                <pc226:chgData name="DeSantis, Candice" userId="ebf7425b-4c1c-4725-9788-d1206430aedf" providerId="ADAL" clId="{CFCF0257-DBFE-4CB5-BECB-2C14F03F98B9}" dt="2024-03-06T21:58:51.999" v="265"/>
                <pc2:cmRplyMkLst xmlns:pc2="http://schemas.microsoft.com/office/powerpoint/2019/9/main/command">
                  <pc:docMk/>
                  <pc:sldMk cId="2232509303" sldId="1372"/>
                  <pc2:cmMk id="{50A99AFB-E5F7-4DDD-9220-776C6F0D432E}"/>
                  <pc2:cmRplyMk id="{8CCB61F2-B072-489C-8808-7AA991BD279A}"/>
                </pc2:cmRplyMkLst>
              </pc226:cmRplyChg>
            </pc226:cmChg>
          </p:ext>
        </pc:extLst>
      </pc:sldChg>
      <pc:sldChg chg="modCm">
        <pc:chgData name="DeSantis, Candice" userId="ebf7425b-4c1c-4725-9788-d1206430aedf" providerId="ADAL" clId="{CFCF0257-DBFE-4CB5-BECB-2C14F03F98B9}" dt="2024-03-06T21:59:33.763" v="266"/>
        <pc:sldMkLst>
          <pc:docMk/>
          <pc:sldMk cId="620209824" sldId="1375"/>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9:33.763" v="266"/>
              <pc2:cmMkLst xmlns:pc2="http://schemas.microsoft.com/office/powerpoint/2019/9/main/command">
                <pc:docMk/>
                <pc:sldMk cId="620209824" sldId="1375"/>
                <pc2:cmMk id="{2C4211E1-8344-4048-AF54-D96FB4D40864}"/>
              </pc2:cmMkLst>
              <pc226:cmRplyChg chg="add">
                <pc226:chgData name="DeSantis, Candice" userId="ebf7425b-4c1c-4725-9788-d1206430aedf" providerId="ADAL" clId="{CFCF0257-DBFE-4CB5-BECB-2C14F03F98B9}" dt="2024-03-06T21:59:33.763" v="266"/>
                <pc2:cmRplyMkLst xmlns:pc2="http://schemas.microsoft.com/office/powerpoint/2019/9/main/command">
                  <pc:docMk/>
                  <pc:sldMk cId="620209824" sldId="1375"/>
                  <pc2:cmMk id="{2C4211E1-8344-4048-AF54-D96FB4D40864}"/>
                  <pc2:cmRplyMk id="{471AA1AF-FF9E-41DD-8AD4-95867A953D89}"/>
                </pc2:cmRplyMkLst>
              </pc226:cmRplyChg>
            </pc226:cmChg>
          </p:ext>
        </pc:extLst>
      </pc:sldChg>
      <pc:sldChg chg="modCm">
        <pc:chgData name="DeSantis, Candice" userId="ebf7425b-4c1c-4725-9788-d1206430aedf" providerId="ADAL" clId="{CFCF0257-DBFE-4CB5-BECB-2C14F03F98B9}" dt="2024-03-06T21:59:58.547" v="267"/>
        <pc:sldMkLst>
          <pc:docMk/>
          <pc:sldMk cId="2883334325" sldId="1380"/>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9:58.547" v="267"/>
              <pc2:cmMkLst xmlns:pc2="http://schemas.microsoft.com/office/powerpoint/2019/9/main/command">
                <pc:docMk/>
                <pc:sldMk cId="2883334325" sldId="1380"/>
                <pc2:cmMk id="{5693DAD5-8288-4A97-B2D9-7398FD208B31}"/>
              </pc2:cmMkLst>
              <pc226:cmRplyChg chg="add">
                <pc226:chgData name="DeSantis, Candice" userId="ebf7425b-4c1c-4725-9788-d1206430aedf" providerId="ADAL" clId="{CFCF0257-DBFE-4CB5-BECB-2C14F03F98B9}" dt="2024-03-06T21:59:58.547" v="267"/>
                <pc2:cmRplyMkLst xmlns:pc2="http://schemas.microsoft.com/office/powerpoint/2019/9/main/command">
                  <pc:docMk/>
                  <pc:sldMk cId="2883334325" sldId="1380"/>
                  <pc2:cmMk id="{5693DAD5-8288-4A97-B2D9-7398FD208B31}"/>
                  <pc2:cmRplyMk id="{2D10BD74-686E-4F27-B633-EA121E7529F6}"/>
                </pc2:cmRplyMkLst>
              </pc226:cmRplyChg>
            </pc226:cmChg>
          </p:ext>
        </pc:extLst>
      </pc:sldChg>
      <pc:sldChg chg="modCm">
        <pc:chgData name="DeSantis, Candice" userId="ebf7425b-4c1c-4725-9788-d1206430aedf" providerId="ADAL" clId="{CFCF0257-DBFE-4CB5-BECB-2C14F03F98B9}" dt="2024-03-06T22:01:41.689" v="268"/>
        <pc:sldMkLst>
          <pc:docMk/>
          <pc:sldMk cId="2654108924" sldId="1543"/>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01:41.689" v="268"/>
              <pc2:cmMkLst xmlns:pc2="http://schemas.microsoft.com/office/powerpoint/2019/9/main/command">
                <pc:docMk/>
                <pc:sldMk cId="2654108924" sldId="1543"/>
                <pc2:cmMk id="{CC5D6F3C-4257-4E20-AD62-44B3277F9E2A}"/>
              </pc2:cmMkLst>
              <pc226:cmRplyChg chg="add">
                <pc226:chgData name="DeSantis, Candice" userId="ebf7425b-4c1c-4725-9788-d1206430aedf" providerId="ADAL" clId="{CFCF0257-DBFE-4CB5-BECB-2C14F03F98B9}" dt="2024-03-06T22:01:41.689" v="268"/>
                <pc2:cmRplyMkLst xmlns:pc2="http://schemas.microsoft.com/office/powerpoint/2019/9/main/command">
                  <pc:docMk/>
                  <pc:sldMk cId="2654108924" sldId="1543"/>
                  <pc2:cmMk id="{CC5D6F3C-4257-4E20-AD62-44B3277F9E2A}"/>
                  <pc2:cmRplyMk id="{46C678FD-B124-4143-852A-0F69F9D0DFA6}"/>
                </pc2:cmRplyMkLst>
              </pc226:cmRplyChg>
            </pc226:cmChg>
          </p:ext>
        </pc:extLst>
      </pc:sldChg>
      <pc:sldChg chg="modSp mod modCm">
        <pc:chgData name="DeSantis, Candice" userId="ebf7425b-4c1c-4725-9788-d1206430aedf" providerId="ADAL" clId="{CFCF0257-DBFE-4CB5-BECB-2C14F03F98B9}" dt="2024-03-06T22:30:03.283" v="293"/>
        <pc:sldMkLst>
          <pc:docMk/>
          <pc:sldMk cId="3938024488" sldId="2145707002"/>
        </pc:sldMkLst>
        <pc:spChg chg="mod">
          <ac:chgData name="DeSantis, Candice" userId="ebf7425b-4c1c-4725-9788-d1206430aedf" providerId="ADAL" clId="{CFCF0257-DBFE-4CB5-BECB-2C14F03F98B9}" dt="2024-03-06T22:29:57.318" v="292" actId="313"/>
          <ac:spMkLst>
            <pc:docMk/>
            <pc:sldMk cId="3938024488" sldId="2145707002"/>
            <ac:spMk id="2" creationId="{7FC441C0-8ED1-D338-9875-8338BAC89FD2}"/>
          </ac:spMkLst>
        </pc:spChg>
        <pc:extLst>
          <p:ext xmlns:p="http://schemas.openxmlformats.org/presentationml/2006/main" uri="{D6D511B9-2390-475A-947B-AFAB55BFBCF1}">
            <pc226:cmChg xmlns:pc226="http://schemas.microsoft.com/office/powerpoint/2022/06/main/command" chg="mod">
              <pc226:chgData name="DeSantis, Candice" userId="ebf7425b-4c1c-4725-9788-d1206430aedf" providerId="ADAL" clId="{CFCF0257-DBFE-4CB5-BECB-2C14F03F98B9}" dt="2024-03-06T22:30:03.283" v="293"/>
              <pc2:cmMkLst xmlns:pc2="http://schemas.microsoft.com/office/powerpoint/2019/9/main/command">
                <pc:docMk/>
                <pc:sldMk cId="3938024488" sldId="2145707002"/>
                <pc2:cmMk id="{976BF896-005B-4619-8C32-35D75CE40B0E}"/>
              </pc2:cmMkLst>
              <pc226:cmRplyChg chg="add">
                <pc226:chgData name="DeSantis, Candice" userId="ebf7425b-4c1c-4725-9788-d1206430aedf" providerId="ADAL" clId="{CFCF0257-DBFE-4CB5-BECB-2C14F03F98B9}" dt="2024-03-06T22:30:03.283" v="293"/>
                <pc2:cmRplyMkLst xmlns:pc2="http://schemas.microsoft.com/office/powerpoint/2019/9/main/command">
                  <pc:docMk/>
                  <pc:sldMk cId="3938024488" sldId="2145707002"/>
                  <pc2:cmMk id="{976BF896-005B-4619-8C32-35D75CE40B0E}"/>
                  <pc2:cmRplyMk id="{94686F2B-FE50-4739-9733-9A605CE75C96}"/>
                </pc2:cmRplyMkLst>
              </pc226:cmRplyChg>
            </pc226:cmChg>
          </p:ext>
        </pc:extLst>
      </pc:sldChg>
      <pc:sldChg chg="modSp addCm modCm">
        <pc:chgData name="DeSantis, Candice" userId="ebf7425b-4c1c-4725-9788-d1206430aedf" providerId="ADAL" clId="{CFCF0257-DBFE-4CB5-BECB-2C14F03F98B9}" dt="2024-03-06T21:57:06.599" v="264"/>
        <pc:sldMkLst>
          <pc:docMk/>
          <pc:sldMk cId="3868891219" sldId="2145707008"/>
        </pc:sldMkLst>
        <pc:spChg chg="mod">
          <ac:chgData name="DeSantis, Candice" userId="ebf7425b-4c1c-4725-9788-d1206430aedf" providerId="ADAL" clId="{CFCF0257-DBFE-4CB5-BECB-2C14F03F98B9}" dt="2024-03-06T21:56:27.412" v="263" actId="20578"/>
          <ac:spMkLst>
            <pc:docMk/>
            <pc:sldMk cId="3868891219" sldId="2145707008"/>
            <ac:spMk id="2" creationId="{E79D42AB-B25D-8F51-FFBF-93F5A3D7E7B5}"/>
          </ac:spMkLst>
        </pc:sp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1:56:15.355" v="262"/>
              <pc2:cmMkLst xmlns:pc2="http://schemas.microsoft.com/office/powerpoint/2019/9/main/command">
                <pc:docMk/>
                <pc:sldMk cId="3868891219" sldId="2145707008"/>
                <pc2:cmMk id="{FCDEFD56-037B-4B4B-9B09-A4D5CE2447DC}"/>
              </pc2:cmMkLst>
              <pc226:cmRplyChg chg="add">
                <pc226:chgData name="DeSantis, Candice" userId="ebf7425b-4c1c-4725-9788-d1206430aedf" providerId="ADAL" clId="{CFCF0257-DBFE-4CB5-BECB-2C14F03F98B9}" dt="2024-03-06T21:56:15.355" v="262"/>
                <pc2:cmRplyMkLst xmlns:pc2="http://schemas.microsoft.com/office/powerpoint/2019/9/main/command">
                  <pc:docMk/>
                  <pc:sldMk cId="3868891219" sldId="2145707008"/>
                  <pc2:cmMk id="{FCDEFD56-037B-4B4B-9B09-A4D5CE2447DC}"/>
                  <pc2:cmRplyMk id="{7F0F769C-D5E3-4F37-8623-34E7AAE052DE}"/>
                </pc2:cmRplyMkLst>
              </pc226:cmRplyChg>
            </pc226:cmChg>
            <pc226:cmChg xmlns:pc226="http://schemas.microsoft.com/office/powerpoint/2022/06/main/command" chg="add">
              <pc226:chgData name="DeSantis, Candice" userId="ebf7425b-4c1c-4725-9788-d1206430aedf" providerId="ADAL" clId="{CFCF0257-DBFE-4CB5-BECB-2C14F03F98B9}" dt="2024-03-06T21:57:06.599" v="264"/>
              <pc2:cmMkLst xmlns:pc2="http://schemas.microsoft.com/office/powerpoint/2019/9/main/command">
                <pc:docMk/>
                <pc:sldMk cId="3868891219" sldId="2145707008"/>
                <pc2:cmMk id="{FE9E7BF0-6EEA-4F10-9C7C-C8F03BBF9F29}"/>
              </pc2:cmMkLst>
            </pc226:cmChg>
          </p:ext>
        </pc:extLst>
      </pc:sldChg>
      <pc:sldChg chg="modCm">
        <pc:chgData name="DeSantis, Candice" userId="ebf7425b-4c1c-4725-9788-d1206430aedf" providerId="ADAL" clId="{CFCF0257-DBFE-4CB5-BECB-2C14F03F98B9}" dt="2024-03-06T22:33:16.213" v="312"/>
        <pc:sldMkLst>
          <pc:docMk/>
          <pc:sldMk cId="3682845684" sldId="2145707019"/>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33:16.213" v="312"/>
              <pc2:cmMkLst xmlns:pc2="http://schemas.microsoft.com/office/powerpoint/2019/9/main/command">
                <pc:docMk/>
                <pc:sldMk cId="3682845684" sldId="2145707019"/>
                <pc2:cmMk id="{42F34523-B682-46E7-B389-9B77A5E5FAFC}"/>
              </pc2:cmMkLst>
              <pc226:cmRplyChg chg="add">
                <pc226:chgData name="DeSantis, Candice" userId="ebf7425b-4c1c-4725-9788-d1206430aedf" providerId="ADAL" clId="{CFCF0257-DBFE-4CB5-BECB-2C14F03F98B9}" dt="2024-03-06T22:33:16.213" v="312"/>
                <pc2:cmRplyMkLst xmlns:pc2="http://schemas.microsoft.com/office/powerpoint/2019/9/main/command">
                  <pc:docMk/>
                  <pc:sldMk cId="3682845684" sldId="2145707019"/>
                  <pc2:cmMk id="{42F34523-B682-46E7-B389-9B77A5E5FAFC}"/>
                  <pc2:cmRplyMk id="{77288CA0-EE25-4FB8-8CAB-D832872350FC}"/>
                </pc2:cmRplyMkLst>
              </pc226:cmRplyChg>
            </pc226:cmChg>
          </p:ext>
        </pc:extLst>
      </pc:sldChg>
      <pc:sldChg chg="addSp modSp mod modCm">
        <pc:chgData name="DeSantis, Candice" userId="ebf7425b-4c1c-4725-9788-d1206430aedf" providerId="ADAL" clId="{CFCF0257-DBFE-4CB5-BECB-2C14F03F98B9}" dt="2024-03-07T14:17:17.324" v="405" actId="6549"/>
        <pc:sldMkLst>
          <pc:docMk/>
          <pc:sldMk cId="25938506" sldId="2145707020"/>
        </pc:sldMkLst>
        <pc:spChg chg="add mod">
          <ac:chgData name="DeSantis, Candice" userId="ebf7425b-4c1c-4725-9788-d1206430aedf" providerId="ADAL" clId="{CFCF0257-DBFE-4CB5-BECB-2C14F03F98B9}" dt="2024-03-07T14:17:17.324" v="405" actId="6549"/>
          <ac:spMkLst>
            <pc:docMk/>
            <pc:sldMk cId="25938506" sldId="2145707020"/>
            <ac:spMk id="2" creationId="{D4EDBBFB-75F3-35F6-90C9-D29B9152A541}"/>
          </ac:spMkLst>
        </pc:spChg>
        <pc:picChg chg="mod">
          <ac:chgData name="DeSantis, Candice" userId="ebf7425b-4c1c-4725-9788-d1206430aedf" providerId="ADAL" clId="{CFCF0257-DBFE-4CB5-BECB-2C14F03F98B9}" dt="2024-03-07T14:16:42.027" v="379" actId="1036"/>
          <ac:picMkLst>
            <pc:docMk/>
            <pc:sldMk cId="25938506" sldId="2145707020"/>
            <ac:picMk id="5" creationId="{A29DA162-A985-3D66-7F02-285C4645C4B9}"/>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7T14:16:53.014" v="380"/>
              <pc2:cmMkLst xmlns:pc2="http://schemas.microsoft.com/office/powerpoint/2019/9/main/command">
                <pc:docMk/>
                <pc:sldMk cId="25938506" sldId="2145707020"/>
                <pc2:cmMk id="{68C4B8B3-E2CA-477A-B3E7-787EED6A8366}"/>
              </pc2:cmMkLst>
              <pc226:cmRplyChg chg="add">
                <pc226:chgData name="DeSantis, Candice" userId="ebf7425b-4c1c-4725-9788-d1206430aedf" providerId="ADAL" clId="{CFCF0257-DBFE-4CB5-BECB-2C14F03F98B9}" dt="2024-03-06T22:32:44.241" v="311"/>
                <pc2:cmRplyMkLst xmlns:pc2="http://schemas.microsoft.com/office/powerpoint/2019/9/main/command">
                  <pc:docMk/>
                  <pc:sldMk cId="25938506" sldId="2145707020"/>
                  <pc2:cmMk id="{68C4B8B3-E2CA-477A-B3E7-787EED6A8366}"/>
                  <pc2:cmRplyMk id="{CE16917A-E9BD-43F3-AEC4-E3972D022D75}"/>
                </pc2:cmRplyMkLst>
              </pc226:cmRplyChg>
              <pc226:cmRplyChg chg="add">
                <pc226:chgData name="DeSantis, Candice" userId="ebf7425b-4c1c-4725-9788-d1206430aedf" providerId="ADAL" clId="{CFCF0257-DBFE-4CB5-BECB-2C14F03F98B9}" dt="2024-03-07T14:16:53.014" v="380"/>
                <pc2:cmRplyMkLst xmlns:pc2="http://schemas.microsoft.com/office/powerpoint/2019/9/main/command">
                  <pc:docMk/>
                  <pc:sldMk cId="25938506" sldId="2145707020"/>
                  <pc2:cmMk id="{68C4B8B3-E2CA-477A-B3E7-787EED6A8366}"/>
                  <pc2:cmRplyMk id="{352469C6-88DE-4F78-8361-36056CAAA10F}"/>
                </pc2:cmRplyMkLst>
              </pc226:cmRplyChg>
            </pc226:cmChg>
          </p:ext>
        </pc:extLst>
      </pc:sldChg>
      <pc:sldChg chg="modCm">
        <pc:chgData name="DeSantis, Candice" userId="ebf7425b-4c1c-4725-9788-d1206430aedf" providerId="ADAL" clId="{CFCF0257-DBFE-4CB5-BECB-2C14F03F98B9}" dt="2024-03-06T22:31:18.672" v="310"/>
        <pc:sldMkLst>
          <pc:docMk/>
          <pc:sldMk cId="3361906782" sldId="2145707051"/>
        </pc:sldMkLst>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22:31:18.672" v="310"/>
              <pc2:cmMkLst xmlns:pc2="http://schemas.microsoft.com/office/powerpoint/2019/9/main/command">
                <pc:docMk/>
                <pc:sldMk cId="3361906782" sldId="2145707051"/>
                <pc2:cmMk id="{649173B4-7F65-4C61-AD2C-525C0FDC3838}"/>
              </pc2:cmMkLst>
              <pc226:cmRplyChg chg="add">
                <pc226:chgData name="DeSantis, Candice" userId="ebf7425b-4c1c-4725-9788-d1206430aedf" providerId="ADAL" clId="{CFCF0257-DBFE-4CB5-BECB-2C14F03F98B9}" dt="2024-03-06T22:31:18.672" v="310"/>
                <pc2:cmRplyMkLst xmlns:pc2="http://schemas.microsoft.com/office/powerpoint/2019/9/main/command">
                  <pc:docMk/>
                  <pc:sldMk cId="3361906782" sldId="2145707051"/>
                  <pc2:cmMk id="{649173B4-7F65-4C61-AD2C-525C0FDC3838}"/>
                  <pc2:cmRplyMk id="{AD7507C9-B2EC-407F-91BD-833043CCFD73}"/>
                </pc2:cmRplyMkLst>
              </pc226:cmRplyChg>
            </pc226:cmChg>
          </p:ext>
        </pc:extLst>
      </pc:sldChg>
      <pc:sldChg chg="addSp delSp modSp mod modCm">
        <pc:chgData name="DeSantis, Candice" userId="ebf7425b-4c1c-4725-9788-d1206430aedf" providerId="ADAL" clId="{CFCF0257-DBFE-4CB5-BECB-2C14F03F98B9}" dt="2024-03-07T14:15:18.893" v="316"/>
        <pc:sldMkLst>
          <pc:docMk/>
          <pc:sldMk cId="1776771246" sldId="2145707056"/>
        </pc:sldMkLst>
        <pc:picChg chg="del">
          <ac:chgData name="DeSantis, Candice" userId="ebf7425b-4c1c-4725-9788-d1206430aedf" providerId="ADAL" clId="{CFCF0257-DBFE-4CB5-BECB-2C14F03F98B9}" dt="2024-03-07T14:14:52.145" v="313" actId="478"/>
          <ac:picMkLst>
            <pc:docMk/>
            <pc:sldMk cId="1776771246" sldId="2145707056"/>
            <ac:picMk id="4" creationId="{247A17C9-AC0D-0A4A-E789-3319B5A099F0}"/>
          </ac:picMkLst>
        </pc:picChg>
        <pc:picChg chg="add mod">
          <ac:chgData name="DeSantis, Candice" userId="ebf7425b-4c1c-4725-9788-d1206430aedf" providerId="ADAL" clId="{CFCF0257-DBFE-4CB5-BECB-2C14F03F98B9}" dt="2024-03-07T14:14:59.029" v="315" actId="1076"/>
          <ac:picMkLst>
            <pc:docMk/>
            <pc:sldMk cId="1776771246" sldId="2145707056"/>
            <ac:picMk id="1026" creationId="{F3B79A1C-26A1-8C08-EA8F-B2C1A937AADF}"/>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7T14:15:18.893" v="316"/>
              <pc2:cmMkLst xmlns:pc2="http://schemas.microsoft.com/office/powerpoint/2019/9/main/command">
                <pc:docMk/>
                <pc:sldMk cId="1776771246" sldId="2145707056"/>
                <pc2:cmMk id="{6D6DE15B-1E33-4022-A624-97FEB508EE86}"/>
              </pc2:cmMkLst>
              <pc226:cmRplyChg chg="add">
                <pc226:chgData name="DeSantis, Candice" userId="ebf7425b-4c1c-4725-9788-d1206430aedf" providerId="ADAL" clId="{CFCF0257-DBFE-4CB5-BECB-2C14F03F98B9}" dt="2024-03-07T14:15:18.893" v="316"/>
                <pc2:cmRplyMkLst xmlns:pc2="http://schemas.microsoft.com/office/powerpoint/2019/9/main/command">
                  <pc:docMk/>
                  <pc:sldMk cId="1776771246" sldId="2145707056"/>
                  <pc2:cmMk id="{6D6DE15B-1E33-4022-A624-97FEB508EE86}"/>
                  <pc2:cmRplyMk id="{31D86A08-67CF-4F00-95C4-FD8C727BEB97}"/>
                </pc2:cmRplyMkLst>
              </pc226:cmRplyChg>
            </pc226:cmChg>
          </p:ext>
        </pc:extLst>
      </pc:sldChg>
      <pc:sldChg chg="addSp delSp modSp mod modCm">
        <pc:chgData name="DeSantis, Candice" userId="ebf7425b-4c1c-4725-9788-d1206430aedf" providerId="ADAL" clId="{CFCF0257-DBFE-4CB5-BECB-2C14F03F98B9}" dt="2024-03-06T19:05:56.930" v="97"/>
        <pc:sldMkLst>
          <pc:docMk/>
          <pc:sldMk cId="1706138011" sldId="2145707058"/>
        </pc:sldMkLst>
        <pc:spChg chg="add mod">
          <ac:chgData name="DeSantis, Candice" userId="ebf7425b-4c1c-4725-9788-d1206430aedf" providerId="ADAL" clId="{CFCF0257-DBFE-4CB5-BECB-2C14F03F98B9}" dt="2024-03-06T17:36:29.742" v="95" actId="1035"/>
          <ac:spMkLst>
            <pc:docMk/>
            <pc:sldMk cId="1706138011" sldId="2145707058"/>
            <ac:spMk id="2" creationId="{AFC562E3-B33B-FF3B-4B35-7246F2DA2C12}"/>
          </ac:spMkLst>
        </pc:spChg>
        <pc:spChg chg="mod">
          <ac:chgData name="DeSantis, Candice" userId="ebf7425b-4c1c-4725-9788-d1206430aedf" providerId="ADAL" clId="{CFCF0257-DBFE-4CB5-BECB-2C14F03F98B9}" dt="2024-03-06T17:35:38.654" v="57" actId="20577"/>
          <ac:spMkLst>
            <pc:docMk/>
            <pc:sldMk cId="1706138011" sldId="2145707058"/>
            <ac:spMk id="4" creationId="{27D10A9C-2875-3F85-9314-A7638246758F}"/>
          </ac:spMkLst>
        </pc:spChg>
        <pc:spChg chg="add mod">
          <ac:chgData name="DeSantis, Candice" userId="ebf7425b-4c1c-4725-9788-d1206430aedf" providerId="ADAL" clId="{CFCF0257-DBFE-4CB5-BECB-2C14F03F98B9}" dt="2024-03-06T17:21:03.090" v="20" actId="1076"/>
          <ac:spMkLst>
            <pc:docMk/>
            <pc:sldMk cId="1706138011" sldId="2145707058"/>
            <ac:spMk id="6" creationId="{7B9106D3-C906-7D4E-2C85-47B35F45D221}"/>
          </ac:spMkLst>
        </pc:spChg>
        <pc:picChg chg="del">
          <ac:chgData name="DeSantis, Candice" userId="ebf7425b-4c1c-4725-9788-d1206430aedf" providerId="ADAL" clId="{CFCF0257-DBFE-4CB5-BECB-2C14F03F98B9}" dt="2024-03-06T17:18:54.996" v="16" actId="478"/>
          <ac:picMkLst>
            <pc:docMk/>
            <pc:sldMk cId="1706138011" sldId="2145707058"/>
            <ac:picMk id="5" creationId="{6592E806-D5B6-DDDA-CA41-41C8F1B43F22}"/>
          </ac:picMkLst>
        </pc:picChg>
        <pc:picChg chg="add mod">
          <ac:chgData name="DeSantis, Candice" userId="ebf7425b-4c1c-4725-9788-d1206430aedf" providerId="ADAL" clId="{CFCF0257-DBFE-4CB5-BECB-2C14F03F98B9}" dt="2024-03-06T17:20:40.553" v="18" actId="1076"/>
          <ac:picMkLst>
            <pc:docMk/>
            <pc:sldMk cId="1706138011" sldId="2145707058"/>
            <ac:picMk id="9" creationId="{F5495CFD-A14C-9A7A-DA9C-A0A84D8EF333}"/>
          </ac:picMkLst>
        </pc:picChg>
        <pc:extLst>
          <p:ext xmlns:p="http://schemas.openxmlformats.org/presentationml/2006/main" uri="{D6D511B9-2390-475A-947B-AFAB55BFBCF1}">
            <pc226:cmChg xmlns:pc226="http://schemas.microsoft.com/office/powerpoint/2022/06/main/command" chg="">
              <pc226:chgData name="DeSantis, Candice" userId="ebf7425b-4c1c-4725-9788-d1206430aedf" providerId="ADAL" clId="{CFCF0257-DBFE-4CB5-BECB-2C14F03F98B9}" dt="2024-03-06T19:05:56.930" v="97"/>
              <pc2:cmMkLst xmlns:pc2="http://schemas.microsoft.com/office/powerpoint/2019/9/main/command">
                <pc:docMk/>
                <pc:sldMk cId="1706138011" sldId="2145707058"/>
                <pc2:cmMk id="{8C86E458-B9F1-4A2D-AE55-12821A266B2C}"/>
              </pc2:cmMkLst>
              <pc226:cmRplyChg chg="add">
                <pc226:chgData name="DeSantis, Candice" userId="ebf7425b-4c1c-4725-9788-d1206430aedf" providerId="ADAL" clId="{CFCF0257-DBFE-4CB5-BECB-2C14F03F98B9}" dt="2024-03-06T19:05:56.930" v="97"/>
                <pc2:cmRplyMkLst xmlns:pc2="http://schemas.microsoft.com/office/powerpoint/2019/9/main/command">
                  <pc:docMk/>
                  <pc:sldMk cId="1706138011" sldId="2145707058"/>
                  <pc2:cmMk id="{8C86E458-B9F1-4A2D-AE55-12821A266B2C}"/>
                  <pc2:cmRplyMk id="{4D70F7AA-CA8B-453D-8D1C-963EE467DC53}"/>
                </pc2:cmRplyMkLst>
              </pc226:cmRplyChg>
              <pc226:cmRplyChg chg="add">
                <pc226:chgData name="DeSantis, Candice" userId="ebf7425b-4c1c-4725-9788-d1206430aedf" providerId="ADAL" clId="{CFCF0257-DBFE-4CB5-BECB-2C14F03F98B9}" dt="2024-03-06T17:36:34.487" v="96"/>
                <pc2:cmRplyMkLst xmlns:pc2="http://schemas.microsoft.com/office/powerpoint/2019/9/main/command">
                  <pc:docMk/>
                  <pc:sldMk cId="1706138011" sldId="2145707058"/>
                  <pc2:cmMk id="{8C86E458-B9F1-4A2D-AE55-12821A266B2C}"/>
                  <pc2:cmRplyMk id="{0705A1BF-24B1-47E8-9621-92059311E7B4}"/>
                </pc2:cmRplyMkLst>
              </pc226:cmRplyChg>
            </pc226:cmChg>
          </p:ext>
        </pc:extLst>
      </pc:sldChg>
      <pc:sldChg chg="modSp mod">
        <pc:chgData name="DeSantis, Candice" userId="ebf7425b-4c1c-4725-9788-d1206430aedf" providerId="ADAL" clId="{CFCF0257-DBFE-4CB5-BECB-2C14F03F98B9}" dt="2024-03-06T17:35:48.634" v="92" actId="20577"/>
        <pc:sldMkLst>
          <pc:docMk/>
          <pc:sldMk cId="1767502187" sldId="2145707066"/>
        </pc:sldMkLst>
        <pc:spChg chg="mod">
          <ac:chgData name="DeSantis, Candice" userId="ebf7425b-4c1c-4725-9788-d1206430aedf" providerId="ADAL" clId="{CFCF0257-DBFE-4CB5-BECB-2C14F03F98B9}" dt="2024-03-06T17:35:48.634" v="92" actId="20577"/>
          <ac:spMkLst>
            <pc:docMk/>
            <pc:sldMk cId="1767502187" sldId="2145707066"/>
            <ac:spMk id="4" creationId="{27D10A9C-2875-3F85-9314-A7638246758F}"/>
          </ac:spMkLst>
        </pc:spChg>
      </pc:sldChg>
    </pc:docChg>
  </pc:docChgLst>
  <pc:docChgLst>
    <pc:chgData name="Muffoletto, Jamie" userId="S::jamie.muffoletto@tea.texas.gov::daf1e3c6-8137-448a-b141-d23049d419b5" providerId="AD" clId="Web-{CDC82B1C-0387-7BC4-4A5A-9C4B64084963}"/>
    <pc:docChg chg="">
      <pc:chgData name="Muffoletto, Jamie" userId="S::jamie.muffoletto@tea.texas.gov::daf1e3c6-8137-448a-b141-d23049d419b5" providerId="AD" clId="Web-{CDC82B1C-0387-7BC4-4A5A-9C4B64084963}" dt="2024-03-04T12:55:15.345" v="0"/>
      <pc:docMkLst>
        <pc:docMk/>
      </pc:docMkLst>
      <pc:sldChg chg="modCm">
        <pc:chgData name="Muffoletto, Jamie" userId="S::jamie.muffoletto@tea.texas.gov::daf1e3c6-8137-448a-b141-d23049d419b5" providerId="AD" clId="Web-{CDC82B1C-0387-7BC4-4A5A-9C4B64084963}" dt="2024-03-04T12:55:15.345" v="0"/>
        <pc:sldMkLst>
          <pc:docMk/>
          <pc:sldMk cId="2232509303" sldId="1372"/>
        </pc:sldMkLst>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CDC82B1C-0387-7BC4-4A5A-9C4B64084963}" dt="2024-03-04T12:55:15.345" v="0"/>
              <pc2:cmMkLst xmlns:pc2="http://schemas.microsoft.com/office/powerpoint/2019/9/main/command">
                <pc:docMk/>
                <pc:sldMk cId="2232509303" sldId="1372"/>
                <pc2:cmMk id="{6D3A3B32-ED8B-4700-843A-17B7797F4D65}"/>
              </pc2:cmMkLst>
              <pc226:cmRplyChg chg="add">
                <pc226:chgData name="Muffoletto, Jamie" userId="S::jamie.muffoletto@tea.texas.gov::daf1e3c6-8137-448a-b141-d23049d419b5" providerId="AD" clId="Web-{CDC82B1C-0387-7BC4-4A5A-9C4B64084963}" dt="2024-03-04T12:55:15.345" v="0"/>
                <pc2:cmRplyMkLst xmlns:pc2="http://schemas.microsoft.com/office/powerpoint/2019/9/main/command">
                  <pc:docMk/>
                  <pc:sldMk cId="2232509303" sldId="1372"/>
                  <pc2:cmMk id="{6D3A3B32-ED8B-4700-843A-17B7797F4D65}"/>
                  <pc2:cmRplyMk id="{60133D09-1C6A-441A-8BA7-16AE3F851333}"/>
                </pc2:cmRplyMkLst>
              </pc226:cmRplyChg>
            </pc226:cmChg>
          </p:ext>
        </pc:extLst>
      </pc:sldChg>
    </pc:docChg>
  </pc:docChgLst>
  <pc:docChgLst>
    <pc:chgData name="DeSantis, Candice" userId="ebf7425b-4c1c-4725-9788-d1206430aedf" providerId="ADAL" clId="{923B56F1-29D8-4FCC-B326-EDAA60085865}"/>
    <pc:docChg chg="addSld modSld">
      <pc:chgData name="DeSantis, Candice" userId="ebf7425b-4c1c-4725-9788-d1206430aedf" providerId="ADAL" clId="{923B56F1-29D8-4FCC-B326-EDAA60085865}" dt="2024-03-07T14:27:39.441" v="7" actId="6549"/>
      <pc:docMkLst>
        <pc:docMk/>
      </pc:docMkLst>
      <pc:sldChg chg="modSp add mod delCm">
        <pc:chgData name="DeSantis, Candice" userId="ebf7425b-4c1c-4725-9788-d1206430aedf" providerId="ADAL" clId="{923B56F1-29D8-4FCC-B326-EDAA60085865}" dt="2024-03-07T14:27:39.441" v="7" actId="6549"/>
        <pc:sldMkLst>
          <pc:docMk/>
          <pc:sldMk cId="572328455" sldId="2145707013"/>
        </pc:sldMkLst>
        <pc:spChg chg="mod">
          <ac:chgData name="DeSantis, Candice" userId="ebf7425b-4c1c-4725-9788-d1206430aedf" providerId="ADAL" clId="{923B56F1-29D8-4FCC-B326-EDAA60085865}" dt="2024-03-07T14:27:39.441" v="7" actId="6549"/>
          <ac:spMkLst>
            <pc:docMk/>
            <pc:sldMk cId="572328455" sldId="2145707013"/>
            <ac:spMk id="4" creationId="{98B20CD2-3DE3-F699-8B16-AD3E4146984C}"/>
          </ac:spMkLst>
        </pc:spChg>
        <pc:spChg chg="mod">
          <ac:chgData name="DeSantis, Candice" userId="ebf7425b-4c1c-4725-9788-d1206430aedf" providerId="ADAL" clId="{923B56F1-29D8-4FCC-B326-EDAA60085865}" dt="2024-03-07T14:27:05.547" v="6" actId="1036"/>
          <ac:spMkLst>
            <pc:docMk/>
            <pc:sldMk cId="572328455" sldId="2145707013"/>
            <ac:spMk id="5" creationId="{6602B604-7294-0270-AFB6-635C0F81FD64}"/>
          </ac:spMkLst>
        </pc:spChg>
        <pc:extLst>
          <p:ext xmlns:p="http://schemas.openxmlformats.org/presentationml/2006/main" uri="{D6D511B9-2390-475A-947B-AFAB55BFBCF1}">
            <pc226:cmChg xmlns:pc226="http://schemas.microsoft.com/office/powerpoint/2022/06/main/command" chg="del">
              <pc226:chgData name="DeSantis, Candice" userId="ebf7425b-4c1c-4725-9788-d1206430aedf" providerId="ADAL" clId="{923B56F1-29D8-4FCC-B326-EDAA60085865}" dt="2024-03-07T14:26:36.848" v="2"/>
              <pc2:cmMkLst xmlns:pc2="http://schemas.microsoft.com/office/powerpoint/2019/9/main/command">
                <pc:docMk/>
                <pc:sldMk cId="572328455" sldId="2145707013"/>
                <pc2:cmMk id="{7B693FBF-ACCC-43B4-84BD-C14B38DF4BE9}"/>
              </pc2:cmMkLst>
            </pc226:cmChg>
            <pc226:cmChg xmlns:pc226="http://schemas.microsoft.com/office/powerpoint/2022/06/main/command" chg="del">
              <pc226:chgData name="DeSantis, Candice" userId="ebf7425b-4c1c-4725-9788-d1206430aedf" providerId="ADAL" clId="{923B56F1-29D8-4FCC-B326-EDAA60085865}" dt="2024-03-07T14:26:35.922" v="1"/>
              <pc2:cmMkLst xmlns:pc2="http://schemas.microsoft.com/office/powerpoint/2019/9/main/command">
                <pc:docMk/>
                <pc:sldMk cId="572328455" sldId="2145707013"/>
                <pc2:cmMk id="{FC8DEBD7-B682-4A2F-AAC9-50CABBC6825E}"/>
              </pc2:cmMkLst>
            </pc226:cmChg>
          </p:ext>
        </pc:extLst>
      </pc:sldChg>
    </pc:docChg>
  </pc:docChgLst>
  <pc:docChgLst>
    <pc:chgData name="Smith, Lynne" userId="S::lynne.smith@tea.texas.gov::d11b1ec5-3ae3-436f-b974-deaa92253d03" providerId="AD" clId="Web-{6C5E1794-B6C9-4E80-A20D-7DE38EB44DC5}"/>
    <pc:docChg chg="modSld">
      <pc:chgData name="Smith, Lynne" userId="S::lynne.smith@tea.texas.gov::d11b1ec5-3ae3-436f-b974-deaa92253d03" providerId="AD" clId="Web-{6C5E1794-B6C9-4E80-A20D-7DE38EB44DC5}" dt="2024-02-29T15:58:08.846" v="18" actId="1076"/>
      <pc:docMkLst>
        <pc:docMk/>
      </pc:docMkLst>
      <pc:sldChg chg="addSp modSp">
        <pc:chgData name="Smith, Lynne" userId="S::lynne.smith@tea.texas.gov::d11b1ec5-3ae3-436f-b974-deaa92253d03" providerId="AD" clId="Web-{6C5E1794-B6C9-4E80-A20D-7DE38EB44DC5}" dt="2024-02-29T15:52:34.192" v="12" actId="14100"/>
        <pc:sldMkLst>
          <pc:docMk/>
          <pc:sldMk cId="4063199389" sldId="2145707022"/>
        </pc:sldMkLst>
        <pc:picChg chg="add mod">
          <ac:chgData name="Smith, Lynne" userId="S::lynne.smith@tea.texas.gov::d11b1ec5-3ae3-436f-b974-deaa92253d03" providerId="AD" clId="Web-{6C5E1794-B6C9-4E80-A20D-7DE38EB44DC5}" dt="2024-02-29T15:52:34.192" v="12" actId="14100"/>
          <ac:picMkLst>
            <pc:docMk/>
            <pc:sldMk cId="4063199389" sldId="2145707022"/>
            <ac:picMk id="4" creationId="{6C2D94B9-6ACA-E0D3-57BF-4C1FD8A5E85F}"/>
          </ac:picMkLst>
        </pc:picChg>
      </pc:sldChg>
      <pc:sldChg chg="addSp delSp modSp">
        <pc:chgData name="Smith, Lynne" userId="S::lynne.smith@tea.texas.gov::d11b1ec5-3ae3-436f-b974-deaa92253d03" providerId="AD" clId="Web-{6C5E1794-B6C9-4E80-A20D-7DE38EB44DC5}" dt="2024-02-29T15:58:08.846" v="18" actId="1076"/>
        <pc:sldMkLst>
          <pc:docMk/>
          <pc:sldMk cId="1836278410" sldId="2145707063"/>
        </pc:sldMkLst>
        <pc:picChg chg="add del mod">
          <ac:chgData name="Smith, Lynne" userId="S::lynne.smith@tea.texas.gov::d11b1ec5-3ae3-436f-b974-deaa92253d03" providerId="AD" clId="Web-{6C5E1794-B6C9-4E80-A20D-7DE38EB44DC5}" dt="2024-02-29T15:57:47.798" v="14"/>
          <ac:picMkLst>
            <pc:docMk/>
            <pc:sldMk cId="1836278410" sldId="2145707063"/>
            <ac:picMk id="4" creationId="{9EA42019-0447-39C1-1781-FBFE4EE6B0F8}"/>
          </ac:picMkLst>
        </pc:picChg>
        <pc:picChg chg="add mod">
          <ac:chgData name="Smith, Lynne" userId="S::lynne.smith@tea.texas.gov::d11b1ec5-3ae3-436f-b974-deaa92253d03" providerId="AD" clId="Web-{6C5E1794-B6C9-4E80-A20D-7DE38EB44DC5}" dt="2024-02-29T15:58:08.846" v="18" actId="1076"/>
          <ac:picMkLst>
            <pc:docMk/>
            <pc:sldMk cId="1836278410" sldId="2145707063"/>
            <ac:picMk id="5" creationId="{9AF8E15D-FDAF-903D-49EC-646662DE16FF}"/>
          </ac:picMkLst>
        </pc:picChg>
      </pc:sldChg>
    </pc:docChg>
  </pc:docChgLst>
  <pc:docChgLst>
    <pc:chgData name="Salinas, Alfredo" userId="S::alfredo.salinas@tea.texas.gov::8eb031a1-f34f-4bd0-8b04-be67c643340a" providerId="AD" clId="Web-{40DC404A-E4BA-F850-6676-67DBEF0DA4ED}"/>
    <pc:docChg chg="">
      <pc:chgData name="Salinas, Alfredo" userId="S::alfredo.salinas@tea.texas.gov::8eb031a1-f34f-4bd0-8b04-be67c643340a" providerId="AD" clId="Web-{40DC404A-E4BA-F850-6676-67DBEF0DA4ED}" dt="2024-03-12T15:22:43.644" v="0"/>
      <pc:docMkLst>
        <pc:docMk/>
      </pc:docMkLst>
      <pc:sldChg chg="modCm">
        <pc:chgData name="Salinas, Alfredo" userId="S::alfredo.salinas@tea.texas.gov::8eb031a1-f34f-4bd0-8b04-be67c643340a" providerId="AD" clId="Web-{40DC404A-E4BA-F850-6676-67DBEF0DA4ED}" dt="2024-03-12T15:22:43.644" v="0"/>
        <pc:sldMkLst>
          <pc:docMk/>
          <pc:sldMk cId="205981809" sldId="2145707055"/>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40DC404A-E4BA-F850-6676-67DBEF0DA4ED}" dt="2024-03-12T15:22:43.644" v="0"/>
              <pc2:cmMkLst xmlns:pc2="http://schemas.microsoft.com/office/powerpoint/2019/9/main/command">
                <pc:docMk/>
                <pc:sldMk cId="205981809" sldId="2145707055"/>
                <pc2:cmMk id="{C25588AC-F644-44C1-8E83-99762AF5B5A4}"/>
              </pc2:cmMkLst>
              <pc226:cmRplyChg chg="add">
                <pc226:chgData name="Salinas, Alfredo" userId="S::alfredo.salinas@tea.texas.gov::8eb031a1-f34f-4bd0-8b04-be67c643340a" providerId="AD" clId="Web-{40DC404A-E4BA-F850-6676-67DBEF0DA4ED}" dt="2024-03-12T15:22:43.644" v="0"/>
                <pc2:cmRplyMkLst xmlns:pc2="http://schemas.microsoft.com/office/powerpoint/2019/9/main/command">
                  <pc:docMk/>
                  <pc:sldMk cId="205981809" sldId="2145707055"/>
                  <pc2:cmMk id="{C25588AC-F644-44C1-8E83-99762AF5B5A4}"/>
                  <pc2:cmRplyMk id="{7BC11C9D-E8F5-487A-BA4F-D60637B21171}"/>
                </pc2:cmRplyMkLst>
              </pc226:cmRplyChg>
            </pc226:cmChg>
          </p:ext>
        </pc:extLst>
      </pc:sldChg>
    </pc:docChg>
  </pc:docChgLst>
  <pc:docChgLst>
    <pc:chgData name="Salinas, Alfredo" userId="S::alfredo.salinas@tea.texas.gov::8eb031a1-f34f-4bd0-8b04-be67c643340a" providerId="AD" clId="Web-{FB145F48-D5DA-1EEF-B343-B32D0C01A8F6}"/>
    <pc:docChg chg="">
      <pc:chgData name="Salinas, Alfredo" userId="S::alfredo.salinas@tea.texas.gov::8eb031a1-f34f-4bd0-8b04-be67c643340a" providerId="AD" clId="Web-{FB145F48-D5DA-1EEF-B343-B32D0C01A8F6}" dt="2024-03-12T15:22:12.030" v="0"/>
      <pc:docMkLst>
        <pc:docMk/>
      </pc:docMkLst>
      <pc:sldChg chg="modCm">
        <pc:chgData name="Salinas, Alfredo" userId="S::alfredo.salinas@tea.texas.gov::8eb031a1-f34f-4bd0-8b04-be67c643340a" providerId="AD" clId="Web-{FB145F48-D5DA-1EEF-B343-B32D0C01A8F6}" dt="2024-03-12T15:22:12.030" v="0"/>
        <pc:sldMkLst>
          <pc:docMk/>
          <pc:sldMk cId="688485163" sldId="1387"/>
        </pc:sldMkLst>
        <pc:extLst>
          <p:ext xmlns:p="http://schemas.openxmlformats.org/presentationml/2006/main" uri="{D6D511B9-2390-475A-947B-AFAB55BFBCF1}">
            <pc226:cmChg xmlns:pc226="http://schemas.microsoft.com/office/powerpoint/2022/06/main/command" chg="mod modTsk">
              <pc226:chgData name="Salinas, Alfredo" userId="S::alfredo.salinas@tea.texas.gov::8eb031a1-f34f-4bd0-8b04-be67c643340a" providerId="AD" clId="Web-{FB145F48-D5DA-1EEF-B343-B32D0C01A8F6}" dt="2024-03-12T15:22:12.030" v="0"/>
              <pc2:cmMkLst xmlns:pc2="http://schemas.microsoft.com/office/powerpoint/2019/9/main/command">
                <pc:docMk/>
                <pc:sldMk cId="688485163" sldId="1387"/>
                <pc2:cmMk id="{969C6D02-F980-44B2-8F99-95357CE1BC75}"/>
              </pc2:cmMkLst>
              <pc226:cmRplyChg chg="add">
                <pc226:chgData name="Salinas, Alfredo" userId="S::alfredo.salinas@tea.texas.gov::8eb031a1-f34f-4bd0-8b04-be67c643340a" providerId="AD" clId="Web-{FB145F48-D5DA-1EEF-B343-B32D0C01A8F6}" dt="2024-03-12T15:22:12.030" v="0"/>
                <pc2:cmRplyMkLst xmlns:pc2="http://schemas.microsoft.com/office/powerpoint/2019/9/main/command">
                  <pc:docMk/>
                  <pc:sldMk cId="688485163" sldId="1387"/>
                  <pc2:cmMk id="{969C6D02-F980-44B2-8F99-95357CE1BC75}"/>
                  <pc2:cmRplyMk id="{7617CA8C-8382-4551-BB43-2D644F7D3E59}"/>
                </pc2:cmRplyMkLst>
              </pc226:cmRplyChg>
            </pc226:cmChg>
          </p:ext>
        </pc:extLst>
      </pc:sldChg>
    </pc:docChg>
  </pc:docChgLst>
  <pc:docChgLst>
    <pc:chgData name="Smith, Lynne" userId="S::lynne.smith@tea.texas.gov::d11b1ec5-3ae3-436f-b974-deaa92253d03" providerId="AD" clId="Web-{9DCA21C0-F0B3-45E6-B67F-BF7144DCBB2E}"/>
    <pc:docChg chg="modSld">
      <pc:chgData name="Smith, Lynne" userId="S::lynne.smith@tea.texas.gov::d11b1ec5-3ae3-436f-b974-deaa92253d03" providerId="AD" clId="Web-{9DCA21C0-F0B3-45E6-B67F-BF7144DCBB2E}" dt="2024-02-29T15:09:23.954" v="54" actId="1076"/>
      <pc:docMkLst>
        <pc:docMk/>
      </pc:docMkLst>
      <pc:sldChg chg="addSp modSp">
        <pc:chgData name="Smith, Lynne" userId="S::lynne.smith@tea.texas.gov::d11b1ec5-3ae3-436f-b974-deaa92253d03" providerId="AD" clId="Web-{9DCA21C0-F0B3-45E6-B67F-BF7144DCBB2E}" dt="2024-02-29T14:45:33.895" v="30" actId="14100"/>
        <pc:sldMkLst>
          <pc:docMk/>
          <pc:sldMk cId="3682845684" sldId="2145707019"/>
        </pc:sldMkLst>
        <pc:spChg chg="mod">
          <ac:chgData name="Smith, Lynne" userId="S::lynne.smith@tea.texas.gov::d11b1ec5-3ae3-436f-b974-deaa92253d03" providerId="AD" clId="Web-{9DCA21C0-F0B3-45E6-B67F-BF7144DCBB2E}" dt="2024-02-29T14:45:23.129" v="27" actId="20577"/>
          <ac:spMkLst>
            <pc:docMk/>
            <pc:sldMk cId="3682845684" sldId="2145707019"/>
            <ac:spMk id="2" creationId="{A9340FBA-B2B8-749B-6AD9-F86C2D3EA7D5}"/>
          </ac:spMkLst>
        </pc:spChg>
        <pc:picChg chg="add mod">
          <ac:chgData name="Smith, Lynne" userId="S::lynne.smith@tea.texas.gov::d11b1ec5-3ae3-436f-b974-deaa92253d03" providerId="AD" clId="Web-{9DCA21C0-F0B3-45E6-B67F-BF7144DCBB2E}" dt="2024-02-29T14:45:33.895" v="30" actId="14100"/>
          <ac:picMkLst>
            <pc:docMk/>
            <pc:sldMk cId="3682845684" sldId="2145707019"/>
            <ac:picMk id="4" creationId="{638AB9B6-EE24-ED7A-E22F-5B4F4C49B59B}"/>
          </ac:picMkLst>
        </pc:picChg>
      </pc:sldChg>
      <pc:sldChg chg="addSp modSp">
        <pc:chgData name="Smith, Lynne" userId="S::lynne.smith@tea.texas.gov::d11b1ec5-3ae3-436f-b974-deaa92253d03" providerId="AD" clId="Web-{9DCA21C0-F0B3-45E6-B67F-BF7144DCBB2E}" dt="2024-02-29T14:45:47.864" v="35" actId="14100"/>
        <pc:sldMkLst>
          <pc:docMk/>
          <pc:sldMk cId="3939696292" sldId="2145707049"/>
        </pc:sldMkLst>
        <pc:spChg chg="mod">
          <ac:chgData name="Smith, Lynne" userId="S::lynne.smith@tea.texas.gov::d11b1ec5-3ae3-436f-b974-deaa92253d03" providerId="AD" clId="Web-{9DCA21C0-F0B3-45E6-B67F-BF7144DCBB2E}" dt="2024-02-29T14:45:42.395" v="33" actId="20577"/>
          <ac:spMkLst>
            <pc:docMk/>
            <pc:sldMk cId="3939696292" sldId="2145707049"/>
            <ac:spMk id="2" creationId="{A9340FBA-B2B8-749B-6AD9-F86C2D3EA7D5}"/>
          </ac:spMkLst>
        </pc:spChg>
        <pc:picChg chg="add mod">
          <ac:chgData name="Smith, Lynne" userId="S::lynne.smith@tea.texas.gov::d11b1ec5-3ae3-436f-b974-deaa92253d03" providerId="AD" clId="Web-{9DCA21C0-F0B3-45E6-B67F-BF7144DCBB2E}" dt="2024-02-29T14:45:47.864" v="35" actId="14100"/>
          <ac:picMkLst>
            <pc:docMk/>
            <pc:sldMk cId="3939696292" sldId="2145707049"/>
            <ac:picMk id="4" creationId="{7866EFCB-0CEC-BF5D-606B-A1926B81D93A}"/>
          </ac:picMkLst>
        </pc:picChg>
      </pc:sldChg>
      <pc:sldChg chg="addSp modSp">
        <pc:chgData name="Smith, Lynne" userId="S::lynne.smith@tea.texas.gov::d11b1ec5-3ae3-436f-b974-deaa92253d03" providerId="AD" clId="Web-{9DCA21C0-F0B3-45E6-B67F-BF7144DCBB2E}" dt="2024-02-29T14:46:03.693" v="40" actId="1076"/>
        <pc:sldMkLst>
          <pc:docMk/>
          <pc:sldMk cId="2969742306" sldId="2145707050"/>
        </pc:sldMkLst>
        <pc:spChg chg="mod">
          <ac:chgData name="Smith, Lynne" userId="S::lynne.smith@tea.texas.gov::d11b1ec5-3ae3-436f-b974-deaa92253d03" providerId="AD" clId="Web-{9DCA21C0-F0B3-45E6-B67F-BF7144DCBB2E}" dt="2024-02-29T14:46:00.755" v="38" actId="20577"/>
          <ac:spMkLst>
            <pc:docMk/>
            <pc:sldMk cId="2969742306" sldId="2145707050"/>
            <ac:spMk id="2" creationId="{A9340FBA-B2B8-749B-6AD9-F86C2D3EA7D5}"/>
          </ac:spMkLst>
        </pc:spChg>
        <pc:picChg chg="add mod">
          <ac:chgData name="Smith, Lynne" userId="S::lynne.smith@tea.texas.gov::d11b1ec5-3ae3-436f-b974-deaa92253d03" providerId="AD" clId="Web-{9DCA21C0-F0B3-45E6-B67F-BF7144DCBB2E}" dt="2024-02-29T14:46:03.693" v="40" actId="1076"/>
          <ac:picMkLst>
            <pc:docMk/>
            <pc:sldMk cId="2969742306" sldId="2145707050"/>
            <ac:picMk id="4" creationId="{E32C3C12-D29A-08FC-9A92-BFFA6D272F79}"/>
          </ac:picMkLst>
        </pc:picChg>
      </pc:sldChg>
      <pc:sldChg chg="addSp modSp">
        <pc:chgData name="Smith, Lynne" userId="S::lynne.smith@tea.texas.gov::d11b1ec5-3ae3-436f-b974-deaa92253d03" providerId="AD" clId="Web-{9DCA21C0-F0B3-45E6-B67F-BF7144DCBB2E}" dt="2024-02-29T14:45:09.050" v="26" actId="14100"/>
        <pc:sldMkLst>
          <pc:docMk/>
          <pc:sldMk cId="3361906782" sldId="2145707051"/>
        </pc:sldMkLst>
        <pc:spChg chg="mod">
          <ac:chgData name="Smith, Lynne" userId="S::lynne.smith@tea.texas.gov::d11b1ec5-3ae3-436f-b974-deaa92253d03" providerId="AD" clId="Web-{9DCA21C0-F0B3-45E6-B67F-BF7144DCBB2E}" dt="2024-02-29T14:45:00.878" v="24" actId="20577"/>
          <ac:spMkLst>
            <pc:docMk/>
            <pc:sldMk cId="3361906782" sldId="2145707051"/>
            <ac:spMk id="2" creationId="{BCACBEB1-B82A-D8C4-DF37-15B20D10245B}"/>
          </ac:spMkLst>
        </pc:spChg>
        <pc:picChg chg="add mod">
          <ac:chgData name="Smith, Lynne" userId="S::lynne.smith@tea.texas.gov::d11b1ec5-3ae3-436f-b974-deaa92253d03" providerId="AD" clId="Web-{9DCA21C0-F0B3-45E6-B67F-BF7144DCBB2E}" dt="2024-02-29T14:45:09.050" v="26" actId="14100"/>
          <ac:picMkLst>
            <pc:docMk/>
            <pc:sldMk cId="3361906782" sldId="2145707051"/>
            <ac:picMk id="4" creationId="{08A02D23-9284-85D6-D06F-62AABC3FE251}"/>
          </ac:picMkLst>
        </pc:picChg>
      </pc:sldChg>
      <pc:sldChg chg="addSp delSp modSp">
        <pc:chgData name="Smith, Lynne" userId="S::lynne.smith@tea.texas.gov::d11b1ec5-3ae3-436f-b974-deaa92253d03" providerId="AD" clId="Web-{9DCA21C0-F0B3-45E6-B67F-BF7144DCBB2E}" dt="2024-02-29T14:50:15.185" v="42" actId="1076"/>
        <pc:sldMkLst>
          <pc:docMk/>
          <pc:sldMk cId="1016476975" sldId="2145707052"/>
        </pc:sldMkLst>
        <pc:spChg chg="mod">
          <ac:chgData name="Smith, Lynne" userId="S::lynne.smith@tea.texas.gov::d11b1ec5-3ae3-436f-b974-deaa92253d03" providerId="AD" clId="Web-{9DCA21C0-F0B3-45E6-B67F-BF7144DCBB2E}" dt="2024-02-29T14:50:10.919" v="41" actId="20577"/>
          <ac:spMkLst>
            <pc:docMk/>
            <pc:sldMk cId="1016476975" sldId="2145707052"/>
            <ac:spMk id="2" creationId="{BCACBEB1-B82A-D8C4-DF37-15B20D10245B}"/>
          </ac:spMkLst>
        </pc:spChg>
        <pc:picChg chg="add del mod">
          <ac:chgData name="Smith, Lynne" userId="S::lynne.smith@tea.texas.gov::d11b1ec5-3ae3-436f-b974-deaa92253d03" providerId="AD" clId="Web-{9DCA21C0-F0B3-45E6-B67F-BF7144DCBB2E}" dt="2024-02-29T14:35:40.282" v="18"/>
          <ac:picMkLst>
            <pc:docMk/>
            <pc:sldMk cId="1016476975" sldId="2145707052"/>
            <ac:picMk id="4" creationId="{4D2C0CBF-5FB0-1BA0-AB42-597E38EF8004}"/>
          </ac:picMkLst>
        </pc:picChg>
        <pc:picChg chg="add mod">
          <ac:chgData name="Smith, Lynne" userId="S::lynne.smith@tea.texas.gov::d11b1ec5-3ae3-436f-b974-deaa92253d03" providerId="AD" clId="Web-{9DCA21C0-F0B3-45E6-B67F-BF7144DCBB2E}" dt="2024-02-29T14:50:15.185" v="42" actId="1076"/>
          <ac:picMkLst>
            <pc:docMk/>
            <pc:sldMk cId="1016476975" sldId="2145707052"/>
            <ac:picMk id="5" creationId="{F022AFFC-9789-CAAE-1BB4-CBFBC8A54377}"/>
          </ac:picMkLst>
        </pc:picChg>
      </pc:sldChg>
      <pc:sldChg chg="addSp delSp modSp">
        <pc:chgData name="Smith, Lynne" userId="S::lynne.smith@tea.texas.gov::d11b1ec5-3ae3-436f-b974-deaa92253d03" providerId="AD" clId="Web-{9DCA21C0-F0B3-45E6-B67F-BF7144DCBB2E}" dt="2024-02-29T15:09:23.954" v="54" actId="1076"/>
        <pc:sldMkLst>
          <pc:docMk/>
          <pc:sldMk cId="3837132845" sldId="2145707053"/>
        </pc:sldMkLst>
        <pc:spChg chg="mod">
          <ac:chgData name="Smith, Lynne" userId="S::lynne.smith@tea.texas.gov::d11b1ec5-3ae3-436f-b974-deaa92253d03" providerId="AD" clId="Web-{9DCA21C0-F0B3-45E6-B67F-BF7144DCBB2E}" dt="2024-02-29T15:08:54.235" v="48" actId="20577"/>
          <ac:spMkLst>
            <pc:docMk/>
            <pc:sldMk cId="3837132845" sldId="2145707053"/>
            <ac:spMk id="2" creationId="{BCACBEB1-B82A-D8C4-DF37-15B20D10245B}"/>
          </ac:spMkLst>
        </pc:spChg>
        <pc:picChg chg="add del mod">
          <ac:chgData name="Smith, Lynne" userId="S::lynne.smith@tea.texas.gov::d11b1ec5-3ae3-436f-b974-deaa92253d03" providerId="AD" clId="Web-{9DCA21C0-F0B3-45E6-B67F-BF7144DCBB2E}" dt="2024-02-29T15:08:57.125" v="49"/>
          <ac:picMkLst>
            <pc:docMk/>
            <pc:sldMk cId="3837132845" sldId="2145707053"/>
            <ac:picMk id="4" creationId="{AC03E0F2-B6D0-86BC-2297-B94CC5D74790}"/>
          </ac:picMkLst>
        </pc:picChg>
        <pc:picChg chg="add mod">
          <ac:chgData name="Smith, Lynne" userId="S::lynne.smith@tea.texas.gov::d11b1ec5-3ae3-436f-b974-deaa92253d03" providerId="AD" clId="Web-{9DCA21C0-F0B3-45E6-B67F-BF7144DCBB2E}" dt="2024-02-29T15:09:23.954" v="54" actId="1076"/>
          <ac:picMkLst>
            <pc:docMk/>
            <pc:sldMk cId="3837132845" sldId="2145707053"/>
            <ac:picMk id="5" creationId="{89E9753F-3422-936C-AC11-9D011ABB9CC6}"/>
          </ac:picMkLst>
        </pc:picChg>
      </pc:sldChg>
    </pc:docChg>
  </pc:docChgLst>
  <pc:docChgLst>
    <pc:chgData name="Muffoletto, Jamie" userId="S::jamie.muffoletto@tea.texas.gov::daf1e3c6-8137-448a-b141-d23049d419b5" providerId="AD" clId="Web-{4FA1623C-98D7-0B3B-5E7C-FC07C8197505}"/>
    <pc:docChg chg="modSld">
      <pc:chgData name="Muffoletto, Jamie" userId="S::jamie.muffoletto@tea.texas.gov::daf1e3c6-8137-448a-b141-d23049d419b5" providerId="AD" clId="Web-{4FA1623C-98D7-0B3B-5E7C-FC07C8197505}" dt="2024-03-05T15:11:24.664" v="2"/>
      <pc:docMkLst>
        <pc:docMk/>
      </pc:docMkLst>
      <pc:sldChg chg="modSp modCm">
        <pc:chgData name="Muffoletto, Jamie" userId="S::jamie.muffoletto@tea.texas.gov::daf1e3c6-8137-448a-b141-d23049d419b5" providerId="AD" clId="Web-{4FA1623C-98D7-0B3B-5E7C-FC07C8197505}" dt="2024-03-05T15:11:24.664" v="2"/>
        <pc:sldMkLst>
          <pc:docMk/>
          <pc:sldMk cId="620209824" sldId="1375"/>
        </pc:sldMkLst>
        <pc:picChg chg="mod">
          <ac:chgData name="Muffoletto, Jamie" userId="S::jamie.muffoletto@tea.texas.gov::daf1e3c6-8137-448a-b141-d23049d419b5" providerId="AD" clId="Web-{4FA1623C-98D7-0B3B-5E7C-FC07C8197505}" dt="2024-03-05T15:11:11.586" v="1" actId="1076"/>
          <ac:picMkLst>
            <pc:docMk/>
            <pc:sldMk cId="620209824" sldId="1375"/>
            <ac:picMk id="12" creationId="{71D23B29-5E35-DE64-5256-41FBD84E1FF9}"/>
          </ac:picMkLst>
        </pc:picChg>
        <pc:extLst>
          <p:ext xmlns:p="http://schemas.openxmlformats.org/presentationml/2006/main" uri="{D6D511B9-2390-475A-947B-AFAB55BFBCF1}">
            <pc226:cmChg xmlns:pc226="http://schemas.microsoft.com/office/powerpoint/2022/06/main/command" chg="">
              <pc226:chgData name="Muffoletto, Jamie" userId="S::jamie.muffoletto@tea.texas.gov::daf1e3c6-8137-448a-b141-d23049d419b5" providerId="AD" clId="Web-{4FA1623C-98D7-0B3B-5E7C-FC07C8197505}" dt="2024-03-05T15:11:24.664" v="2"/>
              <pc2:cmMkLst xmlns:pc2="http://schemas.microsoft.com/office/powerpoint/2019/9/main/command">
                <pc:docMk/>
                <pc:sldMk cId="620209824" sldId="1375"/>
                <pc2:cmMk id="{84E8B637-D4E6-4594-BD6F-1691F9952DB5}"/>
              </pc2:cmMkLst>
              <pc226:cmRplyChg chg="add">
                <pc226:chgData name="Muffoletto, Jamie" userId="S::jamie.muffoletto@tea.texas.gov::daf1e3c6-8137-448a-b141-d23049d419b5" providerId="AD" clId="Web-{4FA1623C-98D7-0B3B-5E7C-FC07C8197505}" dt="2024-03-05T15:11:24.664" v="2"/>
                <pc2:cmRplyMkLst xmlns:pc2="http://schemas.microsoft.com/office/powerpoint/2019/9/main/command">
                  <pc:docMk/>
                  <pc:sldMk cId="620209824" sldId="1375"/>
                  <pc2:cmMk id="{84E8B637-D4E6-4594-BD6F-1691F9952DB5}"/>
                  <pc2:cmRplyMk id="{70927261-0E2F-4DEB-9F6D-B2B29DCA7175}"/>
                </pc2:cmRplyMkLst>
              </pc226:cmRplyChg>
            </pc226:cmChg>
          </p:ext>
        </pc:extLst>
      </pc:sldChg>
    </pc:docChg>
  </pc:docChgLst>
  <pc:docChgLst>
    <pc:chgData name="DeSantis, Candice" userId="S::candice.desantis@tea.texas.gov::ebf7425b-4c1c-4725-9788-d1206430aedf" providerId="AD" clId="Web-{0E3E2867-4818-4A55-88F0-CBB5CC3823E0}"/>
    <pc:docChg chg="addSld">
      <pc:chgData name="DeSantis, Candice" userId="S::candice.desantis@tea.texas.gov::ebf7425b-4c1c-4725-9788-d1206430aedf" providerId="AD" clId="Web-{0E3E2867-4818-4A55-88F0-CBB5CC3823E0}" dt="2024-02-29T13:22:45.508" v="0"/>
      <pc:docMkLst>
        <pc:docMk/>
      </pc:docMkLst>
      <pc:sldChg chg="add replId">
        <pc:chgData name="DeSantis, Candice" userId="S::candice.desantis@tea.texas.gov::ebf7425b-4c1c-4725-9788-d1206430aedf" providerId="AD" clId="Web-{0E3E2867-4818-4A55-88F0-CBB5CC3823E0}" dt="2024-02-29T13:22:45.508" v="0"/>
        <pc:sldMkLst>
          <pc:docMk/>
          <pc:sldMk cId="2412375239" sldId="2145707065"/>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8A510C-6AAD-40C9-984C-4D424C00F16C}" type="doc">
      <dgm:prSet loTypeId="urn:microsoft.com/office/officeart/2005/8/layout/architecture" loCatId="relationship" qsTypeId="urn:microsoft.com/office/officeart/2005/8/quickstyle/simple1" qsCatId="simple" csTypeId="urn:microsoft.com/office/officeart/2005/8/colors/accent1_2" csCatId="accent1" phldr="1"/>
      <dgm:spPr/>
      <dgm:t>
        <a:bodyPr/>
        <a:lstStyle/>
        <a:p>
          <a:endParaRPr lang="en-US"/>
        </a:p>
      </dgm:t>
    </dgm:pt>
    <dgm:pt modelId="{3A533FEF-9523-4206-AE55-1985A947E3D0}">
      <dgm:prSet phldrT="[Text]" custT="1"/>
      <dgm:spPr/>
      <dgm:t>
        <a:bodyPr/>
        <a:lstStyle/>
        <a:p>
          <a:r>
            <a:rPr lang="en-US" sz="2400" b="1">
              <a:latin typeface="Calibri" panose="020F0502020204030204" pitchFamily="34" charset="0"/>
              <a:cs typeface="Calibri" panose="020F0502020204030204" pitchFamily="34" charset="0"/>
            </a:rPr>
            <a:t>College and Career Pathways </a:t>
          </a:r>
          <a:r>
            <a:rPr lang="en-US" sz="2400">
              <a:latin typeface="Calibri" panose="020F0502020204030204" pitchFamily="34" charset="0"/>
              <a:cs typeface="Calibri" panose="020F0502020204030204" pitchFamily="34" charset="0"/>
            </a:rPr>
            <a:t>open to all eligible students</a:t>
          </a:r>
        </a:p>
      </dgm:t>
    </dgm:pt>
    <dgm:pt modelId="{1D15E2E9-9E1C-405C-9A2F-F95F1E12C741}" type="parTrans" cxnId="{B93D8594-3F3B-4764-8005-C922BF86C641}">
      <dgm:prSet/>
      <dgm:spPr/>
      <dgm:t>
        <a:bodyPr/>
        <a:lstStyle/>
        <a:p>
          <a:endParaRPr lang="en-US" sz="2400">
            <a:latin typeface="Calibri" panose="020F0502020204030204" pitchFamily="34" charset="0"/>
            <a:cs typeface="Calibri" panose="020F0502020204030204" pitchFamily="34" charset="0"/>
          </a:endParaRPr>
        </a:p>
      </dgm:t>
    </dgm:pt>
    <dgm:pt modelId="{430E2427-A75E-4F3C-98F8-703B23524349}" type="sibTrans" cxnId="{B93D8594-3F3B-4764-8005-C922BF86C641}">
      <dgm:prSet/>
      <dgm:spPr/>
      <dgm:t>
        <a:bodyPr/>
        <a:lstStyle/>
        <a:p>
          <a:endParaRPr lang="en-US" sz="2400">
            <a:latin typeface="Calibri" panose="020F0502020204030204" pitchFamily="34" charset="0"/>
            <a:cs typeface="Calibri" panose="020F0502020204030204" pitchFamily="34" charset="0"/>
          </a:endParaRPr>
        </a:p>
      </dgm:t>
    </dgm:pt>
    <dgm:pt modelId="{E242E977-1238-4C45-B230-29F3626FD973}">
      <dgm:prSet phldrT="[Text]" custT="1"/>
      <dgm:spPr/>
      <dgm:t>
        <a:bodyPr/>
        <a:lstStyle/>
        <a:p>
          <a:r>
            <a:rPr lang="en-US" sz="2400" b="1">
              <a:latin typeface="Calibri" panose="020F0502020204030204" pitchFamily="34" charset="0"/>
              <a:cs typeface="Calibri" panose="020F0502020204030204" pitchFamily="34" charset="0"/>
            </a:rPr>
            <a:t>Coordinating Entity               </a:t>
          </a:r>
          <a:r>
            <a:rPr lang="en-US" sz="2400">
              <a:latin typeface="Calibri" panose="020F0502020204030204" pitchFamily="34" charset="0"/>
              <a:cs typeface="Calibri" panose="020F0502020204030204" pitchFamily="34" charset="0"/>
            </a:rPr>
            <a:t>with capacity to operate pathways</a:t>
          </a:r>
        </a:p>
      </dgm:t>
    </dgm:pt>
    <dgm:pt modelId="{ABAD7114-7D69-4C26-9CAA-BFB039754641}" type="parTrans" cxnId="{5DEE7DC1-4F9E-4AE8-88AC-8A997BFCD30B}">
      <dgm:prSet/>
      <dgm:spPr/>
      <dgm:t>
        <a:bodyPr/>
        <a:lstStyle/>
        <a:p>
          <a:endParaRPr lang="en-US" sz="2400">
            <a:latin typeface="Calibri" panose="020F0502020204030204" pitchFamily="34" charset="0"/>
            <a:cs typeface="Calibri" panose="020F0502020204030204" pitchFamily="34" charset="0"/>
          </a:endParaRPr>
        </a:p>
      </dgm:t>
    </dgm:pt>
    <dgm:pt modelId="{25598FE0-4804-4C9B-AF5C-12F8A785F529}" type="sibTrans" cxnId="{5DEE7DC1-4F9E-4AE8-88AC-8A997BFCD30B}">
      <dgm:prSet/>
      <dgm:spPr/>
      <dgm:t>
        <a:bodyPr/>
        <a:lstStyle/>
        <a:p>
          <a:endParaRPr lang="en-US" sz="2400">
            <a:latin typeface="Calibri" panose="020F0502020204030204" pitchFamily="34" charset="0"/>
            <a:cs typeface="Calibri" panose="020F0502020204030204" pitchFamily="34" charset="0"/>
          </a:endParaRPr>
        </a:p>
      </dgm:t>
    </dgm:pt>
    <dgm:pt modelId="{A03E9902-F699-4E40-ADE2-9D65FD5C690C}">
      <dgm:prSet phldrT="[Text]" custT="1"/>
      <dgm:spPr/>
      <dgm:t>
        <a:bodyPr/>
        <a:lstStyle/>
        <a:p>
          <a:r>
            <a:rPr lang="en-US" sz="2400" b="1">
              <a:latin typeface="Calibri" panose="020F0502020204030204" pitchFamily="34" charset="0"/>
              <a:cs typeface="Calibri" panose="020F0502020204030204" pitchFamily="34" charset="0"/>
            </a:rPr>
            <a:t>Performance  Agreement </a:t>
          </a:r>
        </a:p>
        <a:p>
          <a:r>
            <a:rPr lang="en-US" sz="2400" b="0">
              <a:latin typeface="Calibri" panose="020F0502020204030204" pitchFamily="34" charset="0"/>
              <a:cs typeface="Calibri" panose="020F0502020204030204" pitchFamily="34" charset="0"/>
            </a:rPr>
            <a:t>outlining CE and LEA roles, responsibilities, and metrics for success</a:t>
          </a:r>
        </a:p>
      </dgm:t>
    </dgm:pt>
    <dgm:pt modelId="{11ED1DB8-3AC1-4335-86B9-8610D477A4E1}" type="parTrans" cxnId="{071427CD-EA13-40D3-A1CE-C207C3D4B1FD}">
      <dgm:prSet/>
      <dgm:spPr/>
      <dgm:t>
        <a:bodyPr/>
        <a:lstStyle/>
        <a:p>
          <a:endParaRPr lang="en-US" sz="2400">
            <a:latin typeface="Calibri" panose="020F0502020204030204" pitchFamily="34" charset="0"/>
            <a:cs typeface="Calibri" panose="020F0502020204030204" pitchFamily="34" charset="0"/>
          </a:endParaRPr>
        </a:p>
      </dgm:t>
    </dgm:pt>
    <dgm:pt modelId="{E7F3DA96-12AC-4A34-BE7C-BB29C5E2E02A}" type="sibTrans" cxnId="{071427CD-EA13-40D3-A1CE-C207C3D4B1FD}">
      <dgm:prSet/>
      <dgm:spPr/>
      <dgm:t>
        <a:bodyPr/>
        <a:lstStyle/>
        <a:p>
          <a:endParaRPr lang="en-US" sz="2400">
            <a:latin typeface="Calibri" panose="020F0502020204030204" pitchFamily="34" charset="0"/>
            <a:cs typeface="Calibri" panose="020F0502020204030204" pitchFamily="34" charset="0"/>
          </a:endParaRPr>
        </a:p>
      </dgm:t>
    </dgm:pt>
    <dgm:pt modelId="{4EB8A4A9-8E04-405A-9280-1ABE4A3AE275}">
      <dgm:prSet phldrT="[Text]" custT="1"/>
      <dgm:spPr/>
      <dgm:t>
        <a:bodyPr/>
        <a:lstStyle/>
        <a:p>
          <a:r>
            <a:rPr lang="en-US" sz="2400" b="1">
              <a:latin typeface="Calibri" panose="020F0502020204030204" pitchFamily="34" charset="0"/>
              <a:cs typeface="Calibri" panose="020F0502020204030204" pitchFamily="34" charset="0"/>
            </a:rPr>
            <a:t>Collaborative of districts           </a:t>
          </a:r>
          <a:r>
            <a:rPr lang="en-US" sz="2400">
              <a:latin typeface="Calibri" panose="020F0502020204030204" pitchFamily="34" charset="0"/>
              <a:cs typeface="Calibri" panose="020F0502020204030204" pitchFamily="34" charset="0"/>
            </a:rPr>
            <a:t>with fewer than 1,600 students and a wilingness to think creatively</a:t>
          </a:r>
        </a:p>
      </dgm:t>
    </dgm:pt>
    <dgm:pt modelId="{1F8357EB-F6D2-45CC-B09A-768DAE23F623}" type="parTrans" cxnId="{515031B4-BFE5-4694-885C-AA002947502B}">
      <dgm:prSet/>
      <dgm:spPr/>
      <dgm:t>
        <a:bodyPr/>
        <a:lstStyle/>
        <a:p>
          <a:endParaRPr lang="en-US" sz="2400"/>
        </a:p>
      </dgm:t>
    </dgm:pt>
    <dgm:pt modelId="{74EB41CE-BA34-4F73-B20D-A3FE92C9854A}" type="sibTrans" cxnId="{515031B4-BFE5-4694-885C-AA002947502B}">
      <dgm:prSet/>
      <dgm:spPr/>
      <dgm:t>
        <a:bodyPr/>
        <a:lstStyle/>
        <a:p>
          <a:endParaRPr lang="en-US" sz="2400"/>
        </a:p>
      </dgm:t>
    </dgm:pt>
    <dgm:pt modelId="{AC4764E3-9A00-4B7A-BBE4-2B2C6E600DF9}" type="pres">
      <dgm:prSet presAssocID="{F78A510C-6AAD-40C9-984C-4D424C00F16C}" presName="Name0" presStyleCnt="0">
        <dgm:presLayoutVars>
          <dgm:chPref val="1"/>
          <dgm:dir/>
          <dgm:animOne val="branch"/>
          <dgm:animLvl val="lvl"/>
          <dgm:resizeHandles/>
        </dgm:presLayoutVars>
      </dgm:prSet>
      <dgm:spPr/>
    </dgm:pt>
    <dgm:pt modelId="{E9E1348B-6676-43E4-A6EC-4A877160084E}" type="pres">
      <dgm:prSet presAssocID="{4EB8A4A9-8E04-405A-9280-1ABE4A3AE275}" presName="vertOne" presStyleCnt="0"/>
      <dgm:spPr/>
    </dgm:pt>
    <dgm:pt modelId="{D9029286-0FEC-42C5-A03C-6417B1245C73}" type="pres">
      <dgm:prSet presAssocID="{4EB8A4A9-8E04-405A-9280-1ABE4A3AE275}" presName="txOne" presStyleLbl="node0" presStyleIdx="0" presStyleCnt="4">
        <dgm:presLayoutVars>
          <dgm:chPref val="3"/>
        </dgm:presLayoutVars>
      </dgm:prSet>
      <dgm:spPr/>
    </dgm:pt>
    <dgm:pt modelId="{028ED5C2-B26A-443E-AC2A-9E3D2FCCBC82}" type="pres">
      <dgm:prSet presAssocID="{4EB8A4A9-8E04-405A-9280-1ABE4A3AE275}" presName="horzOne" presStyleCnt="0"/>
      <dgm:spPr/>
    </dgm:pt>
    <dgm:pt modelId="{027B8376-3FA1-4E24-82CD-02C212F3FF20}" type="pres">
      <dgm:prSet presAssocID="{74EB41CE-BA34-4F73-B20D-A3FE92C9854A}" presName="sibSpaceOne" presStyleCnt="0"/>
      <dgm:spPr/>
    </dgm:pt>
    <dgm:pt modelId="{98A4C2C2-ADE2-4D3B-90AB-A574D5516888}" type="pres">
      <dgm:prSet presAssocID="{3A533FEF-9523-4206-AE55-1985A947E3D0}" presName="vertOne" presStyleCnt="0"/>
      <dgm:spPr/>
    </dgm:pt>
    <dgm:pt modelId="{B7E7846C-492D-4364-9A55-69303452BD3E}" type="pres">
      <dgm:prSet presAssocID="{3A533FEF-9523-4206-AE55-1985A947E3D0}" presName="txOne" presStyleLbl="node0" presStyleIdx="1" presStyleCnt="4">
        <dgm:presLayoutVars>
          <dgm:chPref val="3"/>
        </dgm:presLayoutVars>
      </dgm:prSet>
      <dgm:spPr/>
    </dgm:pt>
    <dgm:pt modelId="{28E3A2EA-2E6A-4C19-8FF3-4917BE234756}" type="pres">
      <dgm:prSet presAssocID="{3A533FEF-9523-4206-AE55-1985A947E3D0}" presName="horzOne" presStyleCnt="0"/>
      <dgm:spPr/>
    </dgm:pt>
    <dgm:pt modelId="{58F72191-8D01-4020-A668-9927BC49C860}" type="pres">
      <dgm:prSet presAssocID="{430E2427-A75E-4F3C-98F8-703B23524349}" presName="sibSpaceOne" presStyleCnt="0"/>
      <dgm:spPr/>
    </dgm:pt>
    <dgm:pt modelId="{C7453CB1-1453-4BC6-A1FF-7332C11E5C25}" type="pres">
      <dgm:prSet presAssocID="{E242E977-1238-4C45-B230-29F3626FD973}" presName="vertOne" presStyleCnt="0"/>
      <dgm:spPr/>
    </dgm:pt>
    <dgm:pt modelId="{41FA4E21-4DC0-45A8-86F6-D8E298A2F095}" type="pres">
      <dgm:prSet presAssocID="{E242E977-1238-4C45-B230-29F3626FD973}" presName="txOne" presStyleLbl="node0" presStyleIdx="2" presStyleCnt="4">
        <dgm:presLayoutVars>
          <dgm:chPref val="3"/>
        </dgm:presLayoutVars>
      </dgm:prSet>
      <dgm:spPr/>
    </dgm:pt>
    <dgm:pt modelId="{FFFAB0E5-8BCD-474E-8467-7D8AA4357E5B}" type="pres">
      <dgm:prSet presAssocID="{E242E977-1238-4C45-B230-29F3626FD973}" presName="horzOne" presStyleCnt="0"/>
      <dgm:spPr/>
    </dgm:pt>
    <dgm:pt modelId="{7E47D41E-FED9-4000-8219-60A018384A30}" type="pres">
      <dgm:prSet presAssocID="{25598FE0-4804-4C9B-AF5C-12F8A785F529}" presName="sibSpaceOne" presStyleCnt="0"/>
      <dgm:spPr/>
    </dgm:pt>
    <dgm:pt modelId="{FA03AA85-9C61-46DC-A3A0-C085BE8EC086}" type="pres">
      <dgm:prSet presAssocID="{A03E9902-F699-4E40-ADE2-9D65FD5C690C}" presName="vertOne" presStyleCnt="0"/>
      <dgm:spPr/>
    </dgm:pt>
    <dgm:pt modelId="{6DD97C69-895C-440B-B8A9-B09FB9510E29}" type="pres">
      <dgm:prSet presAssocID="{A03E9902-F699-4E40-ADE2-9D65FD5C690C}" presName="txOne" presStyleLbl="node0" presStyleIdx="3" presStyleCnt="4">
        <dgm:presLayoutVars>
          <dgm:chPref val="3"/>
        </dgm:presLayoutVars>
      </dgm:prSet>
      <dgm:spPr/>
    </dgm:pt>
    <dgm:pt modelId="{F3EC4F07-06B4-4D38-B420-58E49BA0FFB7}" type="pres">
      <dgm:prSet presAssocID="{A03E9902-F699-4E40-ADE2-9D65FD5C690C}" presName="horzOne" presStyleCnt="0"/>
      <dgm:spPr/>
    </dgm:pt>
  </dgm:ptLst>
  <dgm:cxnLst>
    <dgm:cxn modelId="{20D5DA0B-2F9F-4C53-9E44-7AA4AD707B35}" type="presOf" srcId="{A03E9902-F699-4E40-ADE2-9D65FD5C690C}" destId="{6DD97C69-895C-440B-B8A9-B09FB9510E29}" srcOrd="0" destOrd="0" presId="urn:microsoft.com/office/officeart/2005/8/layout/architecture"/>
    <dgm:cxn modelId="{7BBAEC42-3B6E-4BC3-9489-41684EF5D02A}" type="presOf" srcId="{E242E977-1238-4C45-B230-29F3626FD973}" destId="{41FA4E21-4DC0-45A8-86F6-D8E298A2F095}" srcOrd="0" destOrd="0" presId="urn:microsoft.com/office/officeart/2005/8/layout/architecture"/>
    <dgm:cxn modelId="{67147749-2EEA-419F-8D01-B978C1335D5A}" type="presOf" srcId="{4EB8A4A9-8E04-405A-9280-1ABE4A3AE275}" destId="{D9029286-0FEC-42C5-A03C-6417B1245C73}" srcOrd="0" destOrd="0" presId="urn:microsoft.com/office/officeart/2005/8/layout/architecture"/>
    <dgm:cxn modelId="{406F8F69-5C58-4012-BCFB-AEF3C5A66935}" type="presOf" srcId="{F78A510C-6AAD-40C9-984C-4D424C00F16C}" destId="{AC4764E3-9A00-4B7A-BBE4-2B2C6E600DF9}" srcOrd="0" destOrd="0" presId="urn:microsoft.com/office/officeart/2005/8/layout/architecture"/>
    <dgm:cxn modelId="{B93D8594-3F3B-4764-8005-C922BF86C641}" srcId="{F78A510C-6AAD-40C9-984C-4D424C00F16C}" destId="{3A533FEF-9523-4206-AE55-1985A947E3D0}" srcOrd="1" destOrd="0" parTransId="{1D15E2E9-9E1C-405C-9A2F-F95F1E12C741}" sibTransId="{430E2427-A75E-4F3C-98F8-703B23524349}"/>
    <dgm:cxn modelId="{7F472A96-BE33-4BEF-AFDA-4B66AFA9E1C3}" type="presOf" srcId="{3A533FEF-9523-4206-AE55-1985A947E3D0}" destId="{B7E7846C-492D-4364-9A55-69303452BD3E}" srcOrd="0" destOrd="0" presId="urn:microsoft.com/office/officeart/2005/8/layout/architecture"/>
    <dgm:cxn modelId="{515031B4-BFE5-4694-885C-AA002947502B}" srcId="{F78A510C-6AAD-40C9-984C-4D424C00F16C}" destId="{4EB8A4A9-8E04-405A-9280-1ABE4A3AE275}" srcOrd="0" destOrd="0" parTransId="{1F8357EB-F6D2-45CC-B09A-768DAE23F623}" sibTransId="{74EB41CE-BA34-4F73-B20D-A3FE92C9854A}"/>
    <dgm:cxn modelId="{5DEE7DC1-4F9E-4AE8-88AC-8A997BFCD30B}" srcId="{F78A510C-6AAD-40C9-984C-4D424C00F16C}" destId="{E242E977-1238-4C45-B230-29F3626FD973}" srcOrd="2" destOrd="0" parTransId="{ABAD7114-7D69-4C26-9CAA-BFB039754641}" sibTransId="{25598FE0-4804-4C9B-AF5C-12F8A785F529}"/>
    <dgm:cxn modelId="{071427CD-EA13-40D3-A1CE-C207C3D4B1FD}" srcId="{F78A510C-6AAD-40C9-984C-4D424C00F16C}" destId="{A03E9902-F699-4E40-ADE2-9D65FD5C690C}" srcOrd="3" destOrd="0" parTransId="{11ED1DB8-3AC1-4335-86B9-8610D477A4E1}" sibTransId="{E7F3DA96-12AC-4A34-BE7C-BB29C5E2E02A}"/>
    <dgm:cxn modelId="{12EF94A3-7D51-4900-96BE-47CE69B7F249}" type="presParOf" srcId="{AC4764E3-9A00-4B7A-BBE4-2B2C6E600DF9}" destId="{E9E1348B-6676-43E4-A6EC-4A877160084E}" srcOrd="0" destOrd="0" presId="urn:microsoft.com/office/officeart/2005/8/layout/architecture"/>
    <dgm:cxn modelId="{289CE238-3543-4F9C-B9AB-C3F1E600B2C0}" type="presParOf" srcId="{E9E1348B-6676-43E4-A6EC-4A877160084E}" destId="{D9029286-0FEC-42C5-A03C-6417B1245C73}" srcOrd="0" destOrd="0" presId="urn:microsoft.com/office/officeart/2005/8/layout/architecture"/>
    <dgm:cxn modelId="{2CD3FC86-F2D2-429F-A1DE-79E7B51589F9}" type="presParOf" srcId="{E9E1348B-6676-43E4-A6EC-4A877160084E}" destId="{028ED5C2-B26A-443E-AC2A-9E3D2FCCBC82}" srcOrd="1" destOrd="0" presId="urn:microsoft.com/office/officeart/2005/8/layout/architecture"/>
    <dgm:cxn modelId="{4B3537CE-2FAC-4E80-8D5A-FD4FBB3B263E}" type="presParOf" srcId="{AC4764E3-9A00-4B7A-BBE4-2B2C6E600DF9}" destId="{027B8376-3FA1-4E24-82CD-02C212F3FF20}" srcOrd="1" destOrd="0" presId="urn:microsoft.com/office/officeart/2005/8/layout/architecture"/>
    <dgm:cxn modelId="{8D37E280-BAB5-4563-800E-682358E63563}" type="presParOf" srcId="{AC4764E3-9A00-4B7A-BBE4-2B2C6E600DF9}" destId="{98A4C2C2-ADE2-4D3B-90AB-A574D5516888}" srcOrd="2" destOrd="0" presId="urn:microsoft.com/office/officeart/2005/8/layout/architecture"/>
    <dgm:cxn modelId="{3B777206-B5AC-4A76-BE6C-25715A0E61E4}" type="presParOf" srcId="{98A4C2C2-ADE2-4D3B-90AB-A574D5516888}" destId="{B7E7846C-492D-4364-9A55-69303452BD3E}" srcOrd="0" destOrd="0" presId="urn:microsoft.com/office/officeart/2005/8/layout/architecture"/>
    <dgm:cxn modelId="{EA7F5432-E230-46AC-9DB5-85B8701E61B5}" type="presParOf" srcId="{98A4C2C2-ADE2-4D3B-90AB-A574D5516888}" destId="{28E3A2EA-2E6A-4C19-8FF3-4917BE234756}" srcOrd="1" destOrd="0" presId="urn:microsoft.com/office/officeart/2005/8/layout/architecture"/>
    <dgm:cxn modelId="{E69C3993-5B29-4E34-AE56-29EEC5E90508}" type="presParOf" srcId="{AC4764E3-9A00-4B7A-BBE4-2B2C6E600DF9}" destId="{58F72191-8D01-4020-A668-9927BC49C860}" srcOrd="3" destOrd="0" presId="urn:microsoft.com/office/officeart/2005/8/layout/architecture"/>
    <dgm:cxn modelId="{53BCC473-3BB7-4A05-98F2-4875CCCCA35D}" type="presParOf" srcId="{AC4764E3-9A00-4B7A-BBE4-2B2C6E600DF9}" destId="{C7453CB1-1453-4BC6-A1FF-7332C11E5C25}" srcOrd="4" destOrd="0" presId="urn:microsoft.com/office/officeart/2005/8/layout/architecture"/>
    <dgm:cxn modelId="{048937C3-E8E9-4385-A5B9-B406401AA2DC}" type="presParOf" srcId="{C7453CB1-1453-4BC6-A1FF-7332C11E5C25}" destId="{41FA4E21-4DC0-45A8-86F6-D8E298A2F095}" srcOrd="0" destOrd="0" presId="urn:microsoft.com/office/officeart/2005/8/layout/architecture"/>
    <dgm:cxn modelId="{F91E3D81-901E-4596-91A6-2BEB1FA4039C}" type="presParOf" srcId="{C7453CB1-1453-4BC6-A1FF-7332C11E5C25}" destId="{FFFAB0E5-8BCD-474E-8467-7D8AA4357E5B}" srcOrd="1" destOrd="0" presId="urn:microsoft.com/office/officeart/2005/8/layout/architecture"/>
    <dgm:cxn modelId="{121054D6-E388-48A1-9117-B80F52265B68}" type="presParOf" srcId="{AC4764E3-9A00-4B7A-BBE4-2B2C6E600DF9}" destId="{7E47D41E-FED9-4000-8219-60A018384A30}" srcOrd="5" destOrd="0" presId="urn:microsoft.com/office/officeart/2005/8/layout/architecture"/>
    <dgm:cxn modelId="{A241DC2D-86AA-429C-A35F-67DAF6096887}" type="presParOf" srcId="{AC4764E3-9A00-4B7A-BBE4-2B2C6E600DF9}" destId="{FA03AA85-9C61-46DC-A3A0-C085BE8EC086}" srcOrd="6" destOrd="0" presId="urn:microsoft.com/office/officeart/2005/8/layout/architecture"/>
    <dgm:cxn modelId="{5902BE54-2440-476C-8F0D-8B3A184B2FF7}" type="presParOf" srcId="{FA03AA85-9C61-46DC-A3A0-C085BE8EC086}" destId="{6DD97C69-895C-440B-B8A9-B09FB9510E29}" srcOrd="0" destOrd="0" presId="urn:microsoft.com/office/officeart/2005/8/layout/architecture"/>
    <dgm:cxn modelId="{B60E313F-D225-46ED-BE85-011D4B6F8580}" type="presParOf" srcId="{FA03AA85-9C61-46DC-A3A0-C085BE8EC086}" destId="{F3EC4F07-06B4-4D38-B420-58E49BA0FFB7}"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029286-0FEC-42C5-A03C-6417B1245C73}">
      <dsp:nvSpPr>
        <dsp:cNvPr id="0" name=""/>
        <dsp:cNvSpPr/>
      </dsp:nvSpPr>
      <dsp:spPr>
        <a:xfrm>
          <a:off x="2626" y="0"/>
          <a:ext cx="2561955" cy="35961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panose="020F0502020204030204" pitchFamily="34" charset="0"/>
              <a:cs typeface="Calibri" panose="020F0502020204030204" pitchFamily="34" charset="0"/>
            </a:rPr>
            <a:t>Collaborative of districts           </a:t>
          </a:r>
          <a:r>
            <a:rPr lang="en-US" sz="2400" kern="1200">
              <a:latin typeface="Calibri" panose="020F0502020204030204" pitchFamily="34" charset="0"/>
              <a:cs typeface="Calibri" panose="020F0502020204030204" pitchFamily="34" charset="0"/>
            </a:rPr>
            <a:t>with fewer than 1,600 students and a wilingness to think creatively</a:t>
          </a:r>
        </a:p>
      </dsp:txBody>
      <dsp:txXfrm>
        <a:off x="77663" y="75037"/>
        <a:ext cx="2411881" cy="3446072"/>
      </dsp:txXfrm>
    </dsp:sp>
    <dsp:sp modelId="{B7E7846C-492D-4364-9A55-69303452BD3E}">
      <dsp:nvSpPr>
        <dsp:cNvPr id="0" name=""/>
        <dsp:cNvSpPr/>
      </dsp:nvSpPr>
      <dsp:spPr>
        <a:xfrm>
          <a:off x="2994990" y="0"/>
          <a:ext cx="2561955" cy="35961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panose="020F0502020204030204" pitchFamily="34" charset="0"/>
              <a:cs typeface="Calibri" panose="020F0502020204030204" pitchFamily="34" charset="0"/>
            </a:rPr>
            <a:t>College and Career Pathways </a:t>
          </a:r>
          <a:r>
            <a:rPr lang="en-US" sz="2400" kern="1200">
              <a:latin typeface="Calibri" panose="020F0502020204030204" pitchFamily="34" charset="0"/>
              <a:cs typeface="Calibri" panose="020F0502020204030204" pitchFamily="34" charset="0"/>
            </a:rPr>
            <a:t>open to all eligible students</a:t>
          </a:r>
        </a:p>
      </dsp:txBody>
      <dsp:txXfrm>
        <a:off x="3070027" y="75037"/>
        <a:ext cx="2411881" cy="3446072"/>
      </dsp:txXfrm>
    </dsp:sp>
    <dsp:sp modelId="{41FA4E21-4DC0-45A8-86F6-D8E298A2F095}">
      <dsp:nvSpPr>
        <dsp:cNvPr id="0" name=""/>
        <dsp:cNvSpPr/>
      </dsp:nvSpPr>
      <dsp:spPr>
        <a:xfrm>
          <a:off x="5987354" y="0"/>
          <a:ext cx="2561955" cy="35961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panose="020F0502020204030204" pitchFamily="34" charset="0"/>
              <a:cs typeface="Calibri" panose="020F0502020204030204" pitchFamily="34" charset="0"/>
            </a:rPr>
            <a:t>Coordinating Entity               </a:t>
          </a:r>
          <a:r>
            <a:rPr lang="en-US" sz="2400" kern="1200">
              <a:latin typeface="Calibri" panose="020F0502020204030204" pitchFamily="34" charset="0"/>
              <a:cs typeface="Calibri" panose="020F0502020204030204" pitchFamily="34" charset="0"/>
            </a:rPr>
            <a:t>with capacity to operate pathways</a:t>
          </a:r>
        </a:p>
      </dsp:txBody>
      <dsp:txXfrm>
        <a:off x="6062391" y="75037"/>
        <a:ext cx="2411881" cy="3446072"/>
      </dsp:txXfrm>
    </dsp:sp>
    <dsp:sp modelId="{6DD97C69-895C-440B-B8A9-B09FB9510E29}">
      <dsp:nvSpPr>
        <dsp:cNvPr id="0" name=""/>
        <dsp:cNvSpPr/>
      </dsp:nvSpPr>
      <dsp:spPr>
        <a:xfrm>
          <a:off x="8979717" y="0"/>
          <a:ext cx="2561955" cy="35961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a:latin typeface="Calibri" panose="020F0502020204030204" pitchFamily="34" charset="0"/>
              <a:cs typeface="Calibri" panose="020F0502020204030204" pitchFamily="34" charset="0"/>
            </a:rPr>
            <a:t>Performance  Agreement </a:t>
          </a:r>
        </a:p>
        <a:p>
          <a:pPr marL="0" lvl="0" indent="0" algn="ctr" defTabSz="1066800">
            <a:lnSpc>
              <a:spcPct val="90000"/>
            </a:lnSpc>
            <a:spcBef>
              <a:spcPct val="0"/>
            </a:spcBef>
            <a:spcAft>
              <a:spcPct val="35000"/>
            </a:spcAft>
            <a:buNone/>
          </a:pPr>
          <a:r>
            <a:rPr lang="en-US" sz="2400" b="0" kern="1200">
              <a:latin typeface="Calibri" panose="020F0502020204030204" pitchFamily="34" charset="0"/>
              <a:cs typeface="Calibri" panose="020F0502020204030204" pitchFamily="34" charset="0"/>
            </a:rPr>
            <a:t>outlining CE and LEA roles, responsibilities, and metrics for success</a:t>
          </a:r>
        </a:p>
      </dsp:txBody>
      <dsp:txXfrm>
        <a:off x="9054754" y="75037"/>
        <a:ext cx="2411881" cy="3446072"/>
      </dsp:txXfrm>
    </dsp:sp>
  </dsp:spTree>
</dsp:drawing>
</file>

<file path=ppt/diagrams/layout1.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F0D5E38-04D7-4CC0-AF82-3E5D8CB519DD}" type="datetimeFigureOut">
              <a:rPr lang="en-US" smtClean="0"/>
              <a:t>3/20/2024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4D9ABE-7AB9-4D3A-BEA5-45E799BD6C0E}" type="slidenum">
              <a:rPr lang="en-US" smtClean="0"/>
              <a:t>‹#›</a:t>
            </a:fld>
            <a:endParaRPr lang="en-US"/>
          </a:p>
        </p:txBody>
      </p:sp>
    </p:spTree>
    <p:extLst>
      <p:ext uri="{BB962C8B-B14F-4D97-AF65-F5344CB8AC3E}">
        <p14:creationId xmlns:p14="http://schemas.microsoft.com/office/powerpoint/2010/main" val="2592176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a:t>
            </a:fld>
            <a:endParaRPr lang="en-US"/>
          </a:p>
        </p:txBody>
      </p:sp>
    </p:spTree>
    <p:extLst>
      <p:ext uri="{BB962C8B-B14F-4D97-AF65-F5344CB8AC3E}">
        <p14:creationId xmlns:p14="http://schemas.microsoft.com/office/powerpoint/2010/main" val="12832217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33</a:t>
            </a:fld>
            <a:endParaRPr lang="en-US"/>
          </a:p>
        </p:txBody>
      </p:sp>
    </p:spTree>
    <p:extLst>
      <p:ext uri="{BB962C8B-B14F-4D97-AF65-F5344CB8AC3E}">
        <p14:creationId xmlns:p14="http://schemas.microsoft.com/office/powerpoint/2010/main" val="23357233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34</a:t>
            </a:fld>
            <a:endParaRPr lang="en-US"/>
          </a:p>
        </p:txBody>
      </p:sp>
    </p:spTree>
    <p:extLst>
      <p:ext uri="{BB962C8B-B14F-4D97-AF65-F5344CB8AC3E}">
        <p14:creationId xmlns:p14="http://schemas.microsoft.com/office/powerpoint/2010/main" val="2699538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cs typeface="Calibri"/>
              </a:rPr>
              <a:t>CTE AUTO-CALCULATION UPDATES </a:t>
            </a: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35</a:t>
            </a:fld>
            <a:endParaRPr lang="en-US"/>
          </a:p>
        </p:txBody>
      </p:sp>
    </p:spTree>
    <p:extLst>
      <p:ext uri="{BB962C8B-B14F-4D97-AF65-F5344CB8AC3E}">
        <p14:creationId xmlns:p14="http://schemas.microsoft.com/office/powerpoint/2010/main" val="3058796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CTE AUTO-CALCULATION UPDATES</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36</a:t>
            </a:fld>
            <a:endParaRPr lang="en-US"/>
          </a:p>
        </p:txBody>
      </p:sp>
    </p:spTree>
    <p:extLst>
      <p:ext uri="{BB962C8B-B14F-4D97-AF65-F5344CB8AC3E}">
        <p14:creationId xmlns:p14="http://schemas.microsoft.com/office/powerpoint/2010/main" val="2722599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38</a:t>
            </a:fld>
            <a:endParaRPr lang="en-US"/>
          </a:p>
        </p:txBody>
      </p:sp>
    </p:spTree>
    <p:extLst>
      <p:ext uri="{BB962C8B-B14F-4D97-AF65-F5344CB8AC3E}">
        <p14:creationId xmlns:p14="http://schemas.microsoft.com/office/powerpoint/2010/main" val="1444773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47</a:t>
            </a:fld>
            <a:endParaRPr lang="en-US"/>
          </a:p>
        </p:txBody>
      </p:sp>
    </p:spTree>
    <p:extLst>
      <p:ext uri="{BB962C8B-B14F-4D97-AF65-F5344CB8AC3E}">
        <p14:creationId xmlns:p14="http://schemas.microsoft.com/office/powerpoint/2010/main" val="457503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48</a:t>
            </a:fld>
            <a:endParaRPr lang="en-US"/>
          </a:p>
        </p:txBody>
      </p:sp>
    </p:spTree>
    <p:extLst>
      <p:ext uri="{BB962C8B-B14F-4D97-AF65-F5344CB8AC3E}">
        <p14:creationId xmlns:p14="http://schemas.microsoft.com/office/powerpoint/2010/main" val="1333870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49</a:t>
            </a:fld>
            <a:endParaRPr lang="en-US"/>
          </a:p>
        </p:txBody>
      </p:sp>
    </p:spTree>
    <p:extLst>
      <p:ext uri="{BB962C8B-B14F-4D97-AF65-F5344CB8AC3E}">
        <p14:creationId xmlns:p14="http://schemas.microsoft.com/office/powerpoint/2010/main" val="4046248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50</a:t>
            </a:fld>
            <a:endParaRPr lang="en-US"/>
          </a:p>
        </p:txBody>
      </p:sp>
    </p:spTree>
    <p:extLst>
      <p:ext uri="{BB962C8B-B14F-4D97-AF65-F5344CB8AC3E}">
        <p14:creationId xmlns:p14="http://schemas.microsoft.com/office/powerpoint/2010/main" val="111816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51</a:t>
            </a:fld>
            <a:endParaRPr lang="en-US"/>
          </a:p>
        </p:txBody>
      </p:sp>
    </p:spTree>
    <p:extLst>
      <p:ext uri="{BB962C8B-B14F-4D97-AF65-F5344CB8AC3E}">
        <p14:creationId xmlns:p14="http://schemas.microsoft.com/office/powerpoint/2010/main" val="396742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2</a:t>
            </a:fld>
            <a:endParaRPr lang="en-US"/>
          </a:p>
        </p:txBody>
      </p:sp>
    </p:spTree>
    <p:extLst>
      <p:ext uri="{BB962C8B-B14F-4D97-AF65-F5344CB8AC3E}">
        <p14:creationId xmlns:p14="http://schemas.microsoft.com/office/powerpoint/2010/main" val="41187218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52</a:t>
            </a:fld>
            <a:endParaRPr lang="en-US"/>
          </a:p>
        </p:txBody>
      </p:sp>
    </p:spTree>
    <p:extLst>
      <p:ext uri="{BB962C8B-B14F-4D97-AF65-F5344CB8AC3E}">
        <p14:creationId xmlns:p14="http://schemas.microsoft.com/office/powerpoint/2010/main" val="1502658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53</a:t>
            </a:fld>
            <a:endParaRPr lang="en-US"/>
          </a:p>
        </p:txBody>
      </p:sp>
    </p:spTree>
    <p:extLst>
      <p:ext uri="{BB962C8B-B14F-4D97-AF65-F5344CB8AC3E}">
        <p14:creationId xmlns:p14="http://schemas.microsoft.com/office/powerpoint/2010/main" val="3550224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54</a:t>
            </a:fld>
            <a:endParaRPr lang="en-US"/>
          </a:p>
        </p:txBody>
      </p:sp>
    </p:spTree>
    <p:extLst>
      <p:ext uri="{BB962C8B-B14F-4D97-AF65-F5344CB8AC3E}">
        <p14:creationId xmlns:p14="http://schemas.microsoft.com/office/powerpoint/2010/main" val="40830563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55</a:t>
            </a:fld>
            <a:endParaRPr lang="en-US"/>
          </a:p>
        </p:txBody>
      </p:sp>
    </p:spTree>
    <p:extLst>
      <p:ext uri="{BB962C8B-B14F-4D97-AF65-F5344CB8AC3E}">
        <p14:creationId xmlns:p14="http://schemas.microsoft.com/office/powerpoint/2010/main" val="3869607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56</a:t>
            </a:fld>
            <a:endParaRPr lang="en-US"/>
          </a:p>
        </p:txBody>
      </p:sp>
    </p:spTree>
    <p:extLst>
      <p:ext uri="{BB962C8B-B14F-4D97-AF65-F5344CB8AC3E}">
        <p14:creationId xmlns:p14="http://schemas.microsoft.com/office/powerpoint/2010/main" val="3123393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57</a:t>
            </a:fld>
            <a:endParaRPr lang="en-US"/>
          </a:p>
        </p:txBody>
      </p:sp>
    </p:spTree>
    <p:extLst>
      <p:ext uri="{BB962C8B-B14F-4D97-AF65-F5344CB8AC3E}">
        <p14:creationId xmlns:p14="http://schemas.microsoft.com/office/powerpoint/2010/main" val="36920070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58</a:t>
            </a:fld>
            <a:endParaRPr lang="en-US"/>
          </a:p>
        </p:txBody>
      </p:sp>
    </p:spTree>
    <p:extLst>
      <p:ext uri="{BB962C8B-B14F-4D97-AF65-F5344CB8AC3E}">
        <p14:creationId xmlns:p14="http://schemas.microsoft.com/office/powerpoint/2010/main" val="106814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59</a:t>
            </a:fld>
            <a:endParaRPr lang="en-US"/>
          </a:p>
        </p:txBody>
      </p:sp>
    </p:spTree>
    <p:extLst>
      <p:ext uri="{BB962C8B-B14F-4D97-AF65-F5344CB8AC3E}">
        <p14:creationId xmlns:p14="http://schemas.microsoft.com/office/powerpoint/2010/main" val="3136314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(HB1416) – Accelerated Instruction:</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63</a:t>
            </a:fld>
            <a:endParaRPr lang="en-US"/>
          </a:p>
        </p:txBody>
      </p:sp>
    </p:spTree>
    <p:extLst>
      <p:ext uri="{BB962C8B-B14F-4D97-AF65-F5344CB8AC3E}">
        <p14:creationId xmlns:p14="http://schemas.microsoft.com/office/powerpoint/2010/main" val="33979965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595959"/>
                </a:solidFill>
              </a:rPr>
              <a:t>Overview</a:t>
            </a: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64</a:t>
            </a:fld>
            <a:endParaRPr lang="en-US"/>
          </a:p>
        </p:txBody>
      </p:sp>
    </p:spTree>
    <p:extLst>
      <p:ext uri="{BB962C8B-B14F-4D97-AF65-F5344CB8AC3E}">
        <p14:creationId xmlns:p14="http://schemas.microsoft.com/office/powerpoint/2010/main" val="26557347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425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65</a:t>
            </a:fld>
            <a:endParaRPr lang="en-US"/>
          </a:p>
        </p:txBody>
      </p:sp>
    </p:spTree>
    <p:extLst>
      <p:ext uri="{BB962C8B-B14F-4D97-AF65-F5344CB8AC3E}">
        <p14:creationId xmlns:p14="http://schemas.microsoft.com/office/powerpoint/2010/main" val="24741608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66</a:t>
            </a:fld>
            <a:endParaRPr lang="en-US"/>
          </a:p>
        </p:txBody>
      </p:sp>
    </p:spTree>
    <p:extLst>
      <p:ext uri="{BB962C8B-B14F-4D97-AF65-F5344CB8AC3E}">
        <p14:creationId xmlns:p14="http://schemas.microsoft.com/office/powerpoint/2010/main" val="2988094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67</a:t>
            </a:fld>
            <a:endParaRPr lang="en-US"/>
          </a:p>
        </p:txBody>
      </p:sp>
    </p:spTree>
    <p:extLst>
      <p:ext uri="{BB962C8B-B14F-4D97-AF65-F5344CB8AC3E}">
        <p14:creationId xmlns:p14="http://schemas.microsoft.com/office/powerpoint/2010/main" val="2601566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RURAL PATHWAY EXCELLENCE PARTNERSHIP</a:t>
            </a:r>
            <a:endParaRPr lang="en-US" sz="1200"/>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68</a:t>
            </a:fld>
            <a:endParaRPr lang="en-US"/>
          </a:p>
        </p:txBody>
      </p:sp>
    </p:spTree>
    <p:extLst>
      <p:ext uri="{BB962C8B-B14F-4D97-AF65-F5344CB8AC3E}">
        <p14:creationId xmlns:p14="http://schemas.microsoft.com/office/powerpoint/2010/main" val="2653493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Data Element Name Changes:</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73</a:t>
            </a:fld>
            <a:endParaRPr lang="en-US"/>
          </a:p>
        </p:txBody>
      </p:sp>
    </p:spTree>
    <p:extLst>
      <p:ext uri="{BB962C8B-B14F-4D97-AF65-F5344CB8AC3E}">
        <p14:creationId xmlns:p14="http://schemas.microsoft.com/office/powerpoint/2010/main" val="3132527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78</a:t>
            </a:fld>
            <a:endParaRPr lang="en-US"/>
          </a:p>
        </p:txBody>
      </p:sp>
    </p:spTree>
    <p:extLst>
      <p:ext uri="{BB962C8B-B14F-4D97-AF65-F5344CB8AC3E}">
        <p14:creationId xmlns:p14="http://schemas.microsoft.com/office/powerpoint/2010/main" val="29417251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81</a:t>
            </a:fld>
            <a:endParaRPr lang="en-US"/>
          </a:p>
        </p:txBody>
      </p:sp>
    </p:spTree>
    <p:extLst>
      <p:ext uri="{BB962C8B-B14F-4D97-AF65-F5344CB8AC3E}">
        <p14:creationId xmlns:p14="http://schemas.microsoft.com/office/powerpoint/2010/main" val="1946384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34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College Ready Graduates rose from 19.3% in 2018 to 83.1% in 2023</a:t>
            </a:r>
            <a:endParaRPr lang="en-US" sz="12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CCMR rose from 38.6% in 2018 to 91.5% in 2023</a:t>
            </a:r>
            <a:endParaRPr lang="en-US" sz="12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IBC's from 1.8% in 2018 to 49.3% in 2023</a:t>
            </a:r>
            <a:endParaRPr lang="en-US" sz="12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Career/Military Ready from 24.6% in 2018 to 60.6% in 2023</a:t>
            </a:r>
            <a:endParaRPr lang="en-US" sz="12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TSIA in both subjects from 19.3% in 2018 to 76.1% in 2023</a:t>
            </a:r>
            <a:endParaRPr lang="en-US" sz="12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Graduation rate from 86.9% in 2018 to 95.5% in 2023</a:t>
            </a:r>
            <a:endParaRPr lang="en-US" sz="12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Dropout rate from 2.2% in 2018 to 0.9% in 2023</a:t>
            </a:r>
            <a:endParaRPr lang="en-US" sz="120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1200">
                <a:effectLst/>
                <a:latin typeface="Calibri" panose="020F0502020204030204" pitchFamily="34" charset="0"/>
                <a:ea typeface="Times New Roman" panose="02020603050405020304" pitchFamily="18" charset="0"/>
              </a:rPr>
              <a:t>Dual Credit participation at 60% in 2023</a:t>
            </a:r>
            <a:endParaRPr lang="en-US" sz="12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E213A595-C787-4EA6-93F8-22C9DC4E7B74}" type="slidenum">
              <a:rPr lang="en-US" smtClean="0"/>
              <a:t>11</a:t>
            </a:fld>
            <a:endParaRPr lang="en-US"/>
          </a:p>
        </p:txBody>
      </p:sp>
    </p:spTree>
    <p:extLst>
      <p:ext uri="{BB962C8B-B14F-4D97-AF65-F5344CB8AC3E}">
        <p14:creationId xmlns:p14="http://schemas.microsoft.com/office/powerpoint/2010/main" val="1756949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15</a:t>
            </a:fld>
            <a:endParaRPr lang="en-US"/>
          </a:p>
        </p:txBody>
      </p:sp>
    </p:spTree>
    <p:extLst>
      <p:ext uri="{BB962C8B-B14F-4D97-AF65-F5344CB8AC3E}">
        <p14:creationId xmlns:p14="http://schemas.microsoft.com/office/powerpoint/2010/main" val="4655951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30</a:t>
            </a:fld>
            <a:endParaRPr lang="en-US"/>
          </a:p>
        </p:txBody>
      </p:sp>
    </p:spTree>
    <p:extLst>
      <p:ext uri="{BB962C8B-B14F-4D97-AF65-F5344CB8AC3E}">
        <p14:creationId xmlns:p14="http://schemas.microsoft.com/office/powerpoint/2010/main" val="2404123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31</a:t>
            </a:fld>
            <a:endParaRPr lang="en-US"/>
          </a:p>
        </p:txBody>
      </p:sp>
    </p:spTree>
    <p:extLst>
      <p:ext uri="{BB962C8B-B14F-4D97-AF65-F5344CB8AC3E}">
        <p14:creationId xmlns:p14="http://schemas.microsoft.com/office/powerpoint/2010/main" val="2616569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32</a:t>
            </a:fld>
            <a:endParaRPr lang="en-US"/>
          </a:p>
        </p:txBody>
      </p:sp>
    </p:spTree>
    <p:extLst>
      <p:ext uri="{BB962C8B-B14F-4D97-AF65-F5344CB8AC3E}">
        <p14:creationId xmlns:p14="http://schemas.microsoft.com/office/powerpoint/2010/main" val="423274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49444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01775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8847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857940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015751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50172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9111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10167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1513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1316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551016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90678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83457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3763483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98649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FA6A0AD2-53AF-4D84-8AC9-3DBC493F2F75}" type="datetimeFigureOut">
              <a:rPr lang="en-US" smtClean="0"/>
              <a:t>3/20/2024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3/20/2024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34919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078154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565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79337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3/20/2024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130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43116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D957AE6E-8C98-4164-87BD-E54F22AEFC9C}" type="datetime1">
              <a:rPr lang="en-US" smtClean="0"/>
              <a:t>3/20/2024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3317987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7851E3-CE49-FDB1-C050-C3A2F6823661}"/>
              </a:ext>
            </a:extLst>
          </p:cNvPr>
          <p:cNvSpPr/>
          <p:nvPr userDrawn="1"/>
        </p:nvSpPr>
        <p:spPr>
          <a:xfrm>
            <a:off x="2689391" y="0"/>
            <a:ext cx="9264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1" y="-1"/>
            <a:ext cx="2624654" cy="6858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text, clipart&#10;&#10;Description automatically generated">
            <a:extLst>
              <a:ext uri="{FF2B5EF4-FFF2-40B4-BE49-F238E27FC236}">
                <a16:creationId xmlns:a16="http://schemas.microsoft.com/office/drawing/2014/main" id="{AC905F65-6FA7-1E3D-2B05-00E808E641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4912" y="149364"/>
            <a:ext cx="1274831" cy="626791"/>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p:nvPr>
        </p:nvSpPr>
        <p:spPr>
          <a:xfrm>
            <a:off x="2985961" y="149364"/>
            <a:ext cx="8647949" cy="679730"/>
          </a:xfrm>
          <a:noFill/>
          <a:ln>
            <a:noFill/>
          </a:ln>
        </p:spPr>
        <p:txBody>
          <a:bodyPr anchor="b">
            <a:noAutofit/>
          </a:bodyPr>
          <a:lstStyle>
            <a:lvl1pPr algn="l">
              <a:defRPr sz="4000">
                <a:solidFill>
                  <a:schemeClr val="accent1"/>
                </a:solidFill>
                <a:latin typeface="+mn-lt"/>
              </a:defRPr>
            </a:lvl1pPr>
          </a:lstStyle>
          <a:p>
            <a:r>
              <a:rPr lang="en-US"/>
              <a:t>Click to edit Master title style</a:t>
            </a:r>
          </a:p>
        </p:txBody>
      </p:sp>
    </p:spTree>
    <p:extLst>
      <p:ext uri="{BB962C8B-B14F-4D97-AF65-F5344CB8AC3E}">
        <p14:creationId xmlns:p14="http://schemas.microsoft.com/office/powerpoint/2010/main" val="1312661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66271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2972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52002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16672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0694704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3/20/2024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3/20/2024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43" r:id="rId1"/>
    <p:sldLayoutId id="2147483721" r:id="rId2"/>
    <p:sldLayoutId id="2147483742" r:id="rId3"/>
    <p:sldLayoutId id="2147483748" r:id="rId4"/>
    <p:sldLayoutId id="2147483746" r:id="rId5"/>
    <p:sldLayoutId id="2147483747" r:id="rId6"/>
    <p:sldLayoutId id="2147483744" r:id="rId7"/>
    <p:sldLayoutId id="2147483745" r:id="rId8"/>
    <p:sldLayoutId id="2147483725" r:id="rId9"/>
    <p:sldLayoutId id="2147483756" r:id="rId10"/>
    <p:sldLayoutId id="2147483749" r:id="rId11"/>
    <p:sldLayoutId id="2147483750" r:id="rId12"/>
    <p:sldLayoutId id="2147483751" r:id="rId13"/>
    <p:sldLayoutId id="2147483753" r:id="rId14"/>
    <p:sldLayoutId id="2147483752" r:id="rId15"/>
    <p:sldLayoutId id="2147483720" r:id="rId16"/>
    <p:sldLayoutId id="2147483754" r:id="rId17"/>
    <p:sldLayoutId id="2147483757" r:id="rId18"/>
    <p:sldLayoutId id="2147483758"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55" r:id="rId29"/>
    <p:sldLayoutId id="2147483771" r:id="rId30"/>
    <p:sldLayoutId id="2147483772" r:id="rId31"/>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hyperlink" Target="https://tea.texas.gov/academics/college-career-and-military-prep/career-and-technical-education/regional-programs-of-study" TargetMode="External"/><Relationship Id="rId2" Type="http://schemas.openxmlformats.org/officeDocument/2006/relationships/hyperlink" Target="https://tea.texas.gov/academics/college-career-and-military-prep/career-and-technical-education/approved-statewide-cte-programs-of-study" TargetMode="Externa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hyperlink" Target="mailto:CharterAskTED@tea.texas.gov" TargetMode="External"/><Relationship Id="rId2" Type="http://schemas.openxmlformats.org/officeDocument/2006/relationships/hyperlink" Target="https://tea.co1.qualtrics.com/jfe/form/SV_9sixIdSvUSRPm9E" TargetMode="Externa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mailto:colby.self@tea.texas.gov" TargetMode="External"/><Relationship Id="rId2" Type="http://schemas.openxmlformats.org/officeDocument/2006/relationships/hyperlink" Target="mailto:christopher.dewitt@tea.texas.gov" TargetMode="External"/><Relationship Id="rId1" Type="http://schemas.openxmlformats.org/officeDocument/2006/relationships/slideLayout" Target="../slideLayouts/slideLayout15.xml"/><Relationship Id="rId5" Type="http://schemas.openxmlformats.org/officeDocument/2006/relationships/hyperlink" Target="mailto:Kristi.mccorquodale@tea.texas.gov" TargetMode="External"/><Relationship Id="rId4" Type="http://schemas.openxmlformats.org/officeDocument/2006/relationships/hyperlink" Target="mailto:Lacy.Freeman@tea.texas.gov"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sv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3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8" Type="http://schemas.openxmlformats.org/officeDocument/2006/relationships/hyperlink" Target="https://www.texasstudentdatasystem.org/sites/texasstudentdatasystem.org/files/2024-2025%20Submission%20Timeline.pdf" TargetMode="External"/><Relationship Id="rId3" Type="http://schemas.openxmlformats.org/officeDocument/2006/relationships/hyperlink" Target="https://www.texasstudentdatasystem.org/sites/texasstudentdatasystem.org/files/2024-2025-preliminary-domains_0.pdf" TargetMode="External"/><Relationship Id="rId7" Type="http://schemas.openxmlformats.org/officeDocument/2006/relationships/hyperlink" Target="https://www.texasstudentdatasystem.org/sites/texasstudentdatasystem.org/files/2024-2025-final-data-validation-rules.xlsx" TargetMode="External"/><Relationship Id="rId2" Type="http://schemas.openxmlformats.org/officeDocument/2006/relationships/hyperlink" Target="mailto:TSDSCustomerSupport@tea.texas.gov" TargetMode="External"/><Relationship Id="rId1" Type="http://schemas.openxmlformats.org/officeDocument/2006/relationships/slideLayout" Target="../slideLayouts/slideLayout15.xml"/><Relationship Id="rId6" Type="http://schemas.openxmlformats.org/officeDocument/2006/relationships/hyperlink" Target="https://www.texasstudentdatasystem.org/sites/texasstudentdatasystem.org/files/2024-2025-preliminary-descriptor-tables_2.pdf" TargetMode="External"/><Relationship Id="rId11" Type="http://schemas.openxmlformats.org/officeDocument/2006/relationships/hyperlink" Target="https://tealprod.tea.state.tx.us/tims/issues/?filter=11815" TargetMode="External"/><Relationship Id="rId5" Type="http://schemas.openxmlformats.org/officeDocument/2006/relationships/hyperlink" Target="https://www.texasstudentdatasystem.org/sites/texasstudentdatasystem.org/files/2024_2025_final_data_element_definitions_0.pdf" TargetMode="External"/><Relationship Id="rId10" Type="http://schemas.openxmlformats.org/officeDocument/2006/relationships/hyperlink" Target="https://tealprod.tea.state.tx.us/TSDS/Support" TargetMode="External"/><Relationship Id="rId4" Type="http://schemas.openxmlformats.org/officeDocument/2006/relationships/hyperlink" Target="https://tealprod.tea.state.tx.us/TWEDS" TargetMode="External"/><Relationship Id="rId9" Type="http://schemas.openxmlformats.org/officeDocument/2006/relationships/hyperlink" Target="https://www.texasstudentdatasystem.org/tsds/about/resources#KnownIssues"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jpeg"/><Relationship Id="rId1" Type="http://schemas.openxmlformats.org/officeDocument/2006/relationships/slideLayout" Target="../slideLayouts/slideLayout9.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jpe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a:normAutofit fontScale="90000"/>
          </a:bodyPr>
          <a:lstStyle/>
          <a:p>
            <a:r>
              <a:rPr lang="en-US"/>
              <a:t>TITLE</a:t>
            </a:r>
            <a:r>
              <a:rPr lang="en-US" baseline="0"/>
              <a:t> SLIDE: ESC Vendor Training for One Component</a:t>
            </a:r>
            <a:endParaRPr lang="en-US"/>
          </a:p>
        </p:txBody>
      </p:sp>
      <p:sp>
        <p:nvSpPr>
          <p:cNvPr id="15" name="Subtitle 2">
            <a:extLst>
              <a:ext uri="{FF2B5EF4-FFF2-40B4-BE49-F238E27FC236}">
                <a16:creationId xmlns:a16="http://schemas.microsoft.com/office/drawing/2014/main" id="{168F187D-A5AD-0D06-3D86-5762D6D3B539}"/>
              </a:ext>
            </a:extLst>
          </p:cNvPr>
          <p:cNvSpPr>
            <a:spLocks noGrp="1"/>
          </p:cNvSpPr>
          <p:nvPr>
            <p:ph type="subTitle" idx="1"/>
          </p:nvPr>
        </p:nvSpPr>
        <p:spPr>
          <a:xfrm>
            <a:off x="1524000" y="4315096"/>
            <a:ext cx="9144000" cy="851564"/>
          </a:xfrm>
        </p:spPr>
        <p:txBody>
          <a:bodyPr/>
          <a:lstStyle/>
          <a:p>
            <a:endParaRPr lang="en-US"/>
          </a:p>
        </p:txBody>
      </p:sp>
      <p:pic>
        <p:nvPicPr>
          <p:cNvPr id="8" name="Picture Placeholder 10">
            <a:extLst>
              <a:ext uri="{FF2B5EF4-FFF2-40B4-BE49-F238E27FC236}">
                <a16:creationId xmlns:a16="http://schemas.microsoft.com/office/drawing/2014/main" id="{3FA3FEEE-6FB4-6546-6580-17D5B5795B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t="15666" b="15666"/>
          <a:stretch/>
        </p:blipFill>
        <p:spPr>
          <a:xfrm>
            <a:off x="20" y="1268412"/>
            <a:ext cx="12191980" cy="5589588"/>
          </a:xfrm>
          <a:prstGeom prst="rect">
            <a:avLst/>
          </a:prstGeom>
          <a:noFill/>
        </p:spPr>
      </p:pic>
      <p:sp>
        <p:nvSpPr>
          <p:cNvPr id="12" name="Rectangle 11">
            <a:extLst>
              <a:ext uri="{FF2B5EF4-FFF2-40B4-BE49-F238E27FC236}">
                <a16:creationId xmlns:a16="http://schemas.microsoft.com/office/drawing/2014/main" id="{ECA94F1D-B058-B160-7052-5BCED1320363}"/>
              </a:ext>
            </a:extLst>
          </p:cNvPr>
          <p:cNvSpPr/>
          <p:nvPr/>
        </p:nvSpPr>
        <p:spPr>
          <a:xfrm>
            <a:off x="0" y="4421871"/>
            <a:ext cx="12192000" cy="216877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a:solidFill>
                  <a:srgbClr val="0D6CB9"/>
                </a:solidFill>
                <a:latin typeface="Calibri"/>
                <a:cs typeface="Calibri"/>
                <a:sym typeface="+mj-lt"/>
              </a:rPr>
              <a:t>PEIMS SUMMER</a:t>
            </a:r>
            <a:br>
              <a:rPr lang="en-US" sz="4000">
                <a:solidFill>
                  <a:srgbClr val="0D6CB9"/>
                </a:solidFill>
                <a:latin typeface="Calibri"/>
                <a:cs typeface="Calibri"/>
                <a:sym typeface="+mj-lt"/>
              </a:rPr>
            </a:br>
            <a:r>
              <a:rPr lang="en-US" sz="2400" b="1">
                <a:solidFill>
                  <a:srgbClr val="0D6CB9"/>
                </a:solidFill>
              </a:rPr>
              <a:t>MARCH 19-21, 2024</a:t>
            </a:r>
            <a:endParaRPr kumimoji="0" lang="en-US" sz="2000" b="1" i="0" u="none" strike="noStrike" kern="1200" cap="none" spc="0" normalizeH="0" baseline="0" noProof="0">
              <a:ln>
                <a:noFill/>
              </a:ln>
              <a:solidFill>
                <a:srgbClr val="0D6CB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6487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2585A-7344-4D0A-4ACB-33D16ABBBD3C}"/>
              </a:ext>
            </a:extLst>
          </p:cNvPr>
          <p:cNvSpPr>
            <a:spLocks noGrp="1"/>
          </p:cNvSpPr>
          <p:nvPr>
            <p:ph type="title"/>
          </p:nvPr>
        </p:nvSpPr>
        <p:spPr>
          <a:xfrm>
            <a:off x="621437" y="160894"/>
            <a:ext cx="9793098" cy="751350"/>
          </a:xfrm>
          <a:solidFill>
            <a:schemeClr val="accent1"/>
          </a:solidFill>
        </p:spPr>
        <p:txBody>
          <a:bodyPr>
            <a:normAutofit/>
          </a:bodyPr>
          <a:lstStyle/>
          <a:p>
            <a:r>
              <a:rPr lang="en-US"/>
              <a:t>Rural Schools Innovation Zone: Impact to Date</a:t>
            </a:r>
          </a:p>
        </p:txBody>
      </p:sp>
      <p:sp>
        <p:nvSpPr>
          <p:cNvPr id="4" name="Slide Number Placeholder 3">
            <a:extLst>
              <a:ext uri="{FF2B5EF4-FFF2-40B4-BE49-F238E27FC236}">
                <a16:creationId xmlns:a16="http://schemas.microsoft.com/office/drawing/2014/main" id="{D2C15C2D-5587-A137-EC24-3D82168B328A}"/>
              </a:ext>
            </a:extLst>
          </p:cNvPr>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10</a:t>
            </a:fld>
            <a:endParaRPr lang="en"/>
          </a:p>
        </p:txBody>
      </p:sp>
      <p:grpSp>
        <p:nvGrpSpPr>
          <p:cNvPr id="3" name="Group 2">
            <a:extLst>
              <a:ext uri="{FF2B5EF4-FFF2-40B4-BE49-F238E27FC236}">
                <a16:creationId xmlns:a16="http://schemas.microsoft.com/office/drawing/2014/main" id="{4FB9FCCB-458D-8515-D0ED-557D898B24B4}"/>
              </a:ext>
            </a:extLst>
          </p:cNvPr>
          <p:cNvGrpSpPr/>
          <p:nvPr/>
        </p:nvGrpSpPr>
        <p:grpSpPr>
          <a:xfrm>
            <a:off x="1633585" y="1889939"/>
            <a:ext cx="8948690" cy="4019156"/>
            <a:chOff x="2340678" y="1419421"/>
            <a:chExt cx="6492484" cy="4019156"/>
          </a:xfrm>
        </p:grpSpPr>
        <p:sp>
          <p:nvSpPr>
            <p:cNvPr id="6" name="Freeform: Shape 5">
              <a:extLst>
                <a:ext uri="{FF2B5EF4-FFF2-40B4-BE49-F238E27FC236}">
                  <a16:creationId xmlns:a16="http://schemas.microsoft.com/office/drawing/2014/main" id="{8E2405A9-9BEE-C765-5286-07BB2745C080}"/>
                </a:ext>
              </a:extLst>
            </p:cNvPr>
            <p:cNvSpPr/>
            <p:nvPr/>
          </p:nvSpPr>
          <p:spPr>
            <a:xfrm>
              <a:off x="2340678" y="1419421"/>
              <a:ext cx="3091659" cy="1854995"/>
            </a:xfrm>
            <a:custGeom>
              <a:avLst/>
              <a:gdLst>
                <a:gd name="connsiteX0" fmla="*/ 0 w 3091659"/>
                <a:gd name="connsiteY0" fmla="*/ 0 h 1854995"/>
                <a:gd name="connsiteX1" fmla="*/ 3091659 w 3091659"/>
                <a:gd name="connsiteY1" fmla="*/ 0 h 1854995"/>
                <a:gd name="connsiteX2" fmla="*/ 3091659 w 3091659"/>
                <a:gd name="connsiteY2" fmla="*/ 1854995 h 1854995"/>
                <a:gd name="connsiteX3" fmla="*/ 0 w 3091659"/>
                <a:gd name="connsiteY3" fmla="*/ 1854995 h 1854995"/>
                <a:gd name="connsiteX4" fmla="*/ 0 w 3091659"/>
                <a:gd name="connsiteY4" fmla="*/ 0 h 185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59" h="1854995">
                  <a:moveTo>
                    <a:pt x="0" y="0"/>
                  </a:moveTo>
                  <a:lnTo>
                    <a:pt x="3091659" y="0"/>
                  </a:lnTo>
                  <a:lnTo>
                    <a:pt x="3091659" y="1854995"/>
                  </a:lnTo>
                  <a:lnTo>
                    <a:pt x="0" y="18549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a:latin typeface="Calibri" panose="020F0502020204030204" pitchFamily="34" charset="0"/>
                  <a:cs typeface="Calibri" panose="020F0502020204030204" pitchFamily="34" charset="0"/>
                </a:rPr>
                <a:t>Nearly </a:t>
              </a:r>
              <a:r>
                <a:rPr lang="en-US" sz="2000" b="1" kern="1200">
                  <a:latin typeface="Calibri" panose="020F0502020204030204" pitchFamily="34" charset="0"/>
                  <a:cs typeface="Calibri" panose="020F0502020204030204" pitchFamily="34" charset="0"/>
                </a:rPr>
                <a:t>300 participating students </a:t>
              </a:r>
              <a:r>
                <a:rPr lang="en-US" sz="2000" kern="1200">
                  <a:latin typeface="Calibri" panose="020F0502020204030204" pitchFamily="34" charset="0"/>
                  <a:cs typeface="Calibri" panose="020F0502020204030204" pitchFamily="34" charset="0"/>
                </a:rPr>
                <a:t>across 5 districts. </a:t>
              </a:r>
            </a:p>
          </p:txBody>
        </p:sp>
        <p:sp>
          <p:nvSpPr>
            <p:cNvPr id="11" name="Freeform: Shape 10">
              <a:extLst>
                <a:ext uri="{FF2B5EF4-FFF2-40B4-BE49-F238E27FC236}">
                  <a16:creationId xmlns:a16="http://schemas.microsoft.com/office/drawing/2014/main" id="{FE1718E7-6E47-DE02-C89B-108B9E5458B8}"/>
                </a:ext>
              </a:extLst>
            </p:cNvPr>
            <p:cNvSpPr/>
            <p:nvPr/>
          </p:nvSpPr>
          <p:spPr>
            <a:xfrm>
              <a:off x="5741503" y="1419421"/>
              <a:ext cx="3091659" cy="1854995"/>
            </a:xfrm>
            <a:custGeom>
              <a:avLst/>
              <a:gdLst>
                <a:gd name="connsiteX0" fmla="*/ 0 w 3091659"/>
                <a:gd name="connsiteY0" fmla="*/ 0 h 1854995"/>
                <a:gd name="connsiteX1" fmla="*/ 3091659 w 3091659"/>
                <a:gd name="connsiteY1" fmla="*/ 0 h 1854995"/>
                <a:gd name="connsiteX2" fmla="*/ 3091659 w 3091659"/>
                <a:gd name="connsiteY2" fmla="*/ 1854995 h 1854995"/>
                <a:gd name="connsiteX3" fmla="*/ 0 w 3091659"/>
                <a:gd name="connsiteY3" fmla="*/ 1854995 h 1854995"/>
                <a:gd name="connsiteX4" fmla="*/ 0 w 3091659"/>
                <a:gd name="connsiteY4" fmla="*/ 0 h 185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59" h="1854995">
                  <a:moveTo>
                    <a:pt x="0" y="0"/>
                  </a:moveTo>
                  <a:lnTo>
                    <a:pt x="3091659" y="0"/>
                  </a:lnTo>
                  <a:lnTo>
                    <a:pt x="3091659" y="1854995"/>
                  </a:lnTo>
                  <a:lnTo>
                    <a:pt x="0" y="18549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a:latin typeface="Calibri" panose="020F0502020204030204" pitchFamily="34" charset="0"/>
                  <a:cs typeface="Calibri" panose="020F0502020204030204" pitchFamily="34" charset="0"/>
                </a:rPr>
                <a:t>The RSIZ has</a:t>
              </a:r>
              <a:r>
                <a:rPr lang="en-US" sz="2000" b="1" kern="1200">
                  <a:latin typeface="Calibri" panose="020F0502020204030204" pitchFamily="34" charset="0"/>
                  <a:cs typeface="Calibri" panose="020F0502020204030204" pitchFamily="34" charset="0"/>
                </a:rPr>
                <a:t> tripled the percentage</a:t>
              </a:r>
              <a:r>
                <a:rPr lang="en-US" sz="2000" kern="1200">
                  <a:latin typeface="Calibri" panose="020F0502020204030204" pitchFamily="34" charset="0"/>
                  <a:cs typeface="Calibri" panose="020F0502020204030204" pitchFamily="34" charset="0"/>
                </a:rPr>
                <a:t> of graduating students each year completing an industry-based certification since 2019.</a:t>
              </a:r>
            </a:p>
          </p:txBody>
        </p:sp>
        <p:sp>
          <p:nvSpPr>
            <p:cNvPr id="12" name="Freeform: Shape 11">
              <a:extLst>
                <a:ext uri="{FF2B5EF4-FFF2-40B4-BE49-F238E27FC236}">
                  <a16:creationId xmlns:a16="http://schemas.microsoft.com/office/drawing/2014/main" id="{36A1E407-A287-4529-FEE8-60DE26101A94}"/>
                </a:ext>
              </a:extLst>
            </p:cNvPr>
            <p:cNvSpPr/>
            <p:nvPr/>
          </p:nvSpPr>
          <p:spPr>
            <a:xfrm>
              <a:off x="2340678" y="3583582"/>
              <a:ext cx="3091659" cy="1854995"/>
            </a:xfrm>
            <a:custGeom>
              <a:avLst/>
              <a:gdLst>
                <a:gd name="connsiteX0" fmla="*/ 0 w 3091659"/>
                <a:gd name="connsiteY0" fmla="*/ 0 h 1854995"/>
                <a:gd name="connsiteX1" fmla="*/ 3091659 w 3091659"/>
                <a:gd name="connsiteY1" fmla="*/ 0 h 1854995"/>
                <a:gd name="connsiteX2" fmla="*/ 3091659 w 3091659"/>
                <a:gd name="connsiteY2" fmla="*/ 1854995 h 1854995"/>
                <a:gd name="connsiteX3" fmla="*/ 0 w 3091659"/>
                <a:gd name="connsiteY3" fmla="*/ 1854995 h 1854995"/>
                <a:gd name="connsiteX4" fmla="*/ 0 w 3091659"/>
                <a:gd name="connsiteY4" fmla="*/ 0 h 185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59" h="1854995">
                  <a:moveTo>
                    <a:pt x="0" y="0"/>
                  </a:moveTo>
                  <a:lnTo>
                    <a:pt x="3091659" y="0"/>
                  </a:lnTo>
                  <a:lnTo>
                    <a:pt x="3091659" y="1854995"/>
                  </a:lnTo>
                  <a:lnTo>
                    <a:pt x="0" y="18549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mj-lt"/>
                <a:buNone/>
              </a:pPr>
              <a:r>
                <a:rPr lang="en-US" sz="2000" kern="1200">
                  <a:latin typeface="Calibri" panose="020F0502020204030204" pitchFamily="34" charset="0"/>
                  <a:cs typeface="Calibri" panose="020F0502020204030204" pitchFamily="34" charset="0"/>
                </a:rPr>
                <a:t>The RSIZ has </a:t>
              </a:r>
              <a:r>
                <a:rPr lang="en-US" sz="2000" b="1" kern="1200">
                  <a:latin typeface="Calibri" panose="020F0502020204030204" pitchFamily="34" charset="0"/>
                  <a:cs typeface="Calibri" panose="020F0502020204030204" pitchFamily="34" charset="0"/>
                </a:rPr>
                <a:t>outperformed the state and surrounding regions</a:t>
              </a:r>
              <a:r>
                <a:rPr lang="en-US" sz="2000" kern="1200">
                  <a:latin typeface="Calibri" panose="020F0502020204030204" pitchFamily="34" charset="0"/>
                  <a:cs typeface="Calibri" panose="020F0502020204030204" pitchFamily="34" charset="0"/>
                </a:rPr>
                <a:t> (Region 1 and Region 2) in CCMR score, graduation rate, and dual credit completion.</a:t>
              </a:r>
            </a:p>
          </p:txBody>
        </p:sp>
        <p:sp>
          <p:nvSpPr>
            <p:cNvPr id="13" name="Freeform: Shape 12">
              <a:extLst>
                <a:ext uri="{FF2B5EF4-FFF2-40B4-BE49-F238E27FC236}">
                  <a16:creationId xmlns:a16="http://schemas.microsoft.com/office/drawing/2014/main" id="{501546CB-4106-79B3-A002-CCB00E87AD87}"/>
                </a:ext>
              </a:extLst>
            </p:cNvPr>
            <p:cNvSpPr/>
            <p:nvPr/>
          </p:nvSpPr>
          <p:spPr>
            <a:xfrm>
              <a:off x="5741503" y="3583582"/>
              <a:ext cx="3091659" cy="1854995"/>
            </a:xfrm>
            <a:custGeom>
              <a:avLst/>
              <a:gdLst>
                <a:gd name="connsiteX0" fmla="*/ 0 w 3091659"/>
                <a:gd name="connsiteY0" fmla="*/ 0 h 1854995"/>
                <a:gd name="connsiteX1" fmla="*/ 3091659 w 3091659"/>
                <a:gd name="connsiteY1" fmla="*/ 0 h 1854995"/>
                <a:gd name="connsiteX2" fmla="*/ 3091659 w 3091659"/>
                <a:gd name="connsiteY2" fmla="*/ 1854995 h 1854995"/>
                <a:gd name="connsiteX3" fmla="*/ 0 w 3091659"/>
                <a:gd name="connsiteY3" fmla="*/ 1854995 h 1854995"/>
                <a:gd name="connsiteX4" fmla="*/ 0 w 3091659"/>
                <a:gd name="connsiteY4" fmla="*/ 0 h 18549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1659" h="1854995">
                  <a:moveTo>
                    <a:pt x="0" y="0"/>
                  </a:moveTo>
                  <a:lnTo>
                    <a:pt x="3091659" y="0"/>
                  </a:lnTo>
                  <a:lnTo>
                    <a:pt x="3091659" y="1854995"/>
                  </a:lnTo>
                  <a:lnTo>
                    <a:pt x="0" y="1854995"/>
                  </a:lnTo>
                  <a:lnTo>
                    <a:pt x="0" y="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Calibri" panose="020F0502020204030204" pitchFamily="34" charset="0"/>
                  <a:cs typeface="Calibri" panose="020F0502020204030204" pitchFamily="34" charset="0"/>
                </a:rPr>
                <a:t>The RSIZ has more than </a:t>
              </a:r>
              <a:r>
                <a:rPr lang="en-US" sz="2000" b="1" kern="1200">
                  <a:latin typeface="Calibri" panose="020F0502020204030204" pitchFamily="34" charset="0"/>
                  <a:cs typeface="Calibri" panose="020F0502020204030204" pitchFamily="34" charset="0"/>
                </a:rPr>
                <a:t>quadrupled the percentage of graduating students earning college credit during high school</a:t>
              </a:r>
              <a:r>
                <a:rPr lang="en-US" sz="2000" kern="1200">
                  <a:latin typeface="Calibri" panose="020F0502020204030204" pitchFamily="34" charset="0"/>
                  <a:cs typeface="Calibri" panose="020F0502020204030204" pitchFamily="34" charset="0"/>
                </a:rPr>
                <a:t>. </a:t>
              </a:r>
            </a:p>
          </p:txBody>
        </p:sp>
      </p:grpSp>
    </p:spTree>
    <p:extLst>
      <p:ext uri="{BB962C8B-B14F-4D97-AF65-F5344CB8AC3E}">
        <p14:creationId xmlns:p14="http://schemas.microsoft.com/office/powerpoint/2010/main" val="2726426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CF4B4B-9E06-2944-C45F-B93FF60C1108}"/>
              </a:ext>
            </a:extLst>
          </p:cNvPr>
          <p:cNvSpPr>
            <a:spLocks noGrp="1"/>
          </p:cNvSpPr>
          <p:nvPr>
            <p:ph type="title"/>
          </p:nvPr>
        </p:nvSpPr>
        <p:spPr/>
        <p:txBody>
          <a:bodyPr/>
          <a:lstStyle/>
          <a:p>
            <a:r>
              <a:rPr lang="en-US"/>
              <a:t>R-PEP Example: Freer ISD Student Outcomes</a:t>
            </a:r>
          </a:p>
        </p:txBody>
      </p:sp>
      <p:sp>
        <p:nvSpPr>
          <p:cNvPr id="5" name="Text Placeholder 4">
            <a:extLst>
              <a:ext uri="{FF2B5EF4-FFF2-40B4-BE49-F238E27FC236}">
                <a16:creationId xmlns:a16="http://schemas.microsoft.com/office/drawing/2014/main" id="{9F84C23C-0F17-C01E-03B7-ED9EE1E1E1D2}"/>
              </a:ext>
            </a:extLst>
          </p:cNvPr>
          <p:cNvSpPr>
            <a:spLocks noGrp="1"/>
          </p:cNvSpPr>
          <p:nvPr>
            <p:ph idx="1"/>
          </p:nvPr>
        </p:nvSpPr>
        <p:spPr>
          <a:xfrm>
            <a:off x="285469" y="1364069"/>
            <a:ext cx="4662964" cy="4351338"/>
          </a:xfrm>
        </p:spPr>
        <p:txBody>
          <a:bodyPr/>
          <a:lstStyle/>
          <a:p>
            <a:pPr marL="152396" indent="0">
              <a:buNone/>
            </a:pPr>
            <a:r>
              <a:rPr lang="en-US" sz="2400" b="1"/>
              <a:t>Background:</a:t>
            </a:r>
          </a:p>
          <a:p>
            <a:pPr marL="609596" indent="-457200"/>
            <a:r>
              <a:rPr lang="en-US" sz="2000"/>
              <a:t>Freer ISD joined the Rural Schools Innovation Zone (RSIZ) in 2019.</a:t>
            </a:r>
          </a:p>
          <a:p>
            <a:pPr marL="609596" indent="-457200"/>
            <a:r>
              <a:rPr lang="en-US" sz="2000"/>
              <a:t>Freer ISD hosts the Next Generation Medical Academy.</a:t>
            </a:r>
          </a:p>
          <a:p>
            <a:pPr marL="152396" indent="0">
              <a:buNone/>
            </a:pPr>
            <a:r>
              <a:rPr lang="en-US" sz="2400" b="1"/>
              <a:t>Impact:</a:t>
            </a:r>
          </a:p>
          <a:p>
            <a:pPr marL="609596" indent="-457200"/>
            <a:r>
              <a:rPr lang="en-US" sz="2000"/>
              <a:t>In 2023-2024, nearly 80 Freer ISD students attend an R-PEP pathway in one of the partner districts</a:t>
            </a:r>
          </a:p>
          <a:p>
            <a:pPr marL="609596" indent="-457200"/>
            <a:r>
              <a:rPr lang="en-US" sz="2000"/>
              <a:t>Dramatically increased post-secondary readiness outcomes</a:t>
            </a:r>
          </a:p>
        </p:txBody>
      </p:sp>
      <p:sp>
        <p:nvSpPr>
          <p:cNvPr id="3" name="Slide Number Placeholder 2">
            <a:extLst>
              <a:ext uri="{FF2B5EF4-FFF2-40B4-BE49-F238E27FC236}">
                <a16:creationId xmlns:a16="http://schemas.microsoft.com/office/drawing/2014/main" id="{86F50091-D94F-0303-8EE7-5A93D0CF0872}"/>
              </a:ext>
            </a:extLst>
          </p:cNvPr>
          <p:cNvSpPr>
            <a:spLocks noGrp="1"/>
          </p:cNvSpPr>
          <p:nvPr>
            <p:ph type="sldNum" sz="quarter" idx="4"/>
          </p:nvPr>
        </p:nvSpPr>
        <p:spPr/>
        <p:txBody>
          <a:body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11</a:t>
            </a:fld>
            <a:endParaRPr lang="en"/>
          </a:p>
        </p:txBody>
      </p:sp>
      <p:sp>
        <p:nvSpPr>
          <p:cNvPr id="23" name="Rectangle 22">
            <a:extLst>
              <a:ext uri="{FF2B5EF4-FFF2-40B4-BE49-F238E27FC236}">
                <a16:creationId xmlns:a16="http://schemas.microsoft.com/office/drawing/2014/main" id="{E914AFD7-C017-A761-0AF4-63B7A0DECAEA}"/>
              </a:ext>
            </a:extLst>
          </p:cNvPr>
          <p:cNvSpPr/>
          <p:nvPr/>
        </p:nvSpPr>
        <p:spPr>
          <a:xfrm>
            <a:off x="5334383" y="2424163"/>
            <a:ext cx="1909187" cy="5298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College, Career, Military Readiness</a:t>
            </a:r>
          </a:p>
        </p:txBody>
      </p:sp>
      <p:sp>
        <p:nvSpPr>
          <p:cNvPr id="24" name="Rectangle 23">
            <a:extLst>
              <a:ext uri="{FF2B5EF4-FFF2-40B4-BE49-F238E27FC236}">
                <a16:creationId xmlns:a16="http://schemas.microsoft.com/office/drawing/2014/main" id="{ACE798E2-6A08-08E5-B92E-313ED2E7149B}"/>
              </a:ext>
            </a:extLst>
          </p:cNvPr>
          <p:cNvSpPr/>
          <p:nvPr/>
        </p:nvSpPr>
        <p:spPr>
          <a:xfrm>
            <a:off x="5334382" y="3125537"/>
            <a:ext cx="1909187" cy="5298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Industry-Based Credentials</a:t>
            </a:r>
          </a:p>
        </p:txBody>
      </p:sp>
      <p:sp>
        <p:nvSpPr>
          <p:cNvPr id="25" name="Rectangle 24">
            <a:extLst>
              <a:ext uri="{FF2B5EF4-FFF2-40B4-BE49-F238E27FC236}">
                <a16:creationId xmlns:a16="http://schemas.microsoft.com/office/drawing/2014/main" id="{9F7B0A2E-5525-747C-EDEF-81A481615DC9}"/>
              </a:ext>
            </a:extLst>
          </p:cNvPr>
          <p:cNvSpPr/>
          <p:nvPr/>
        </p:nvSpPr>
        <p:spPr>
          <a:xfrm>
            <a:off x="5319065" y="3853634"/>
            <a:ext cx="1909187" cy="5298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Career/ Military Readiness</a:t>
            </a:r>
          </a:p>
        </p:txBody>
      </p:sp>
      <p:sp>
        <p:nvSpPr>
          <p:cNvPr id="26" name="Rectangle 25">
            <a:extLst>
              <a:ext uri="{FF2B5EF4-FFF2-40B4-BE49-F238E27FC236}">
                <a16:creationId xmlns:a16="http://schemas.microsoft.com/office/drawing/2014/main" id="{82DF7C01-3611-4A6F-4AA3-69B28C3E4017}"/>
              </a:ext>
            </a:extLst>
          </p:cNvPr>
          <p:cNvSpPr/>
          <p:nvPr/>
        </p:nvSpPr>
        <p:spPr>
          <a:xfrm>
            <a:off x="5319064" y="5414990"/>
            <a:ext cx="1909187" cy="5298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Dual Credit Participation</a:t>
            </a:r>
          </a:p>
        </p:txBody>
      </p:sp>
      <p:sp>
        <p:nvSpPr>
          <p:cNvPr id="27" name="Rectangle 26">
            <a:extLst>
              <a:ext uri="{FF2B5EF4-FFF2-40B4-BE49-F238E27FC236}">
                <a16:creationId xmlns:a16="http://schemas.microsoft.com/office/drawing/2014/main" id="{B83566F0-78C9-9A5F-5DD3-8FAC8D88DF24}"/>
              </a:ext>
            </a:extLst>
          </p:cNvPr>
          <p:cNvSpPr/>
          <p:nvPr/>
        </p:nvSpPr>
        <p:spPr>
          <a:xfrm>
            <a:off x="5334382" y="6167233"/>
            <a:ext cx="1909187" cy="5298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Dropout Rate</a:t>
            </a:r>
          </a:p>
        </p:txBody>
      </p:sp>
      <p:sp>
        <p:nvSpPr>
          <p:cNvPr id="28" name="Rectangle 27">
            <a:extLst>
              <a:ext uri="{FF2B5EF4-FFF2-40B4-BE49-F238E27FC236}">
                <a16:creationId xmlns:a16="http://schemas.microsoft.com/office/drawing/2014/main" id="{03EFEA21-EC35-2933-AED1-CCE3B0CC9790}"/>
              </a:ext>
            </a:extLst>
          </p:cNvPr>
          <p:cNvSpPr/>
          <p:nvPr/>
        </p:nvSpPr>
        <p:spPr>
          <a:xfrm>
            <a:off x="5319064" y="4635292"/>
            <a:ext cx="1909187" cy="5298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Graduation Rate</a:t>
            </a:r>
          </a:p>
        </p:txBody>
      </p:sp>
      <p:sp>
        <p:nvSpPr>
          <p:cNvPr id="29" name="Rectangle 28">
            <a:extLst>
              <a:ext uri="{FF2B5EF4-FFF2-40B4-BE49-F238E27FC236}">
                <a16:creationId xmlns:a16="http://schemas.microsoft.com/office/drawing/2014/main" id="{8C29B77B-BD3E-E1C9-AE65-398515AFF214}"/>
              </a:ext>
            </a:extLst>
          </p:cNvPr>
          <p:cNvSpPr/>
          <p:nvPr/>
        </p:nvSpPr>
        <p:spPr>
          <a:xfrm>
            <a:off x="7707469" y="2424163"/>
            <a:ext cx="913803" cy="5298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38.6%</a:t>
            </a:r>
          </a:p>
        </p:txBody>
      </p:sp>
      <p:sp>
        <p:nvSpPr>
          <p:cNvPr id="30" name="Rectangle 29">
            <a:extLst>
              <a:ext uri="{FF2B5EF4-FFF2-40B4-BE49-F238E27FC236}">
                <a16:creationId xmlns:a16="http://schemas.microsoft.com/office/drawing/2014/main" id="{CAE56B17-CF61-35BC-E7AB-BD0DDC839340}"/>
              </a:ext>
            </a:extLst>
          </p:cNvPr>
          <p:cNvSpPr/>
          <p:nvPr/>
        </p:nvSpPr>
        <p:spPr>
          <a:xfrm>
            <a:off x="7707468" y="3125537"/>
            <a:ext cx="913803" cy="5298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1.8%</a:t>
            </a:r>
          </a:p>
        </p:txBody>
      </p:sp>
      <p:sp>
        <p:nvSpPr>
          <p:cNvPr id="31" name="Rectangle 30">
            <a:extLst>
              <a:ext uri="{FF2B5EF4-FFF2-40B4-BE49-F238E27FC236}">
                <a16:creationId xmlns:a16="http://schemas.microsoft.com/office/drawing/2014/main" id="{B470F547-5F7B-2935-E857-8AA1267D721D}"/>
              </a:ext>
            </a:extLst>
          </p:cNvPr>
          <p:cNvSpPr/>
          <p:nvPr/>
        </p:nvSpPr>
        <p:spPr>
          <a:xfrm>
            <a:off x="7692151" y="3853634"/>
            <a:ext cx="913803" cy="5298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24.6%</a:t>
            </a:r>
          </a:p>
        </p:txBody>
      </p:sp>
      <p:sp>
        <p:nvSpPr>
          <p:cNvPr id="32" name="Rectangle 31">
            <a:extLst>
              <a:ext uri="{FF2B5EF4-FFF2-40B4-BE49-F238E27FC236}">
                <a16:creationId xmlns:a16="http://schemas.microsoft.com/office/drawing/2014/main" id="{9E1CFBAC-CCCF-F55A-92FB-C89F008EFED8}"/>
              </a:ext>
            </a:extLst>
          </p:cNvPr>
          <p:cNvSpPr/>
          <p:nvPr/>
        </p:nvSpPr>
        <p:spPr>
          <a:xfrm>
            <a:off x="7692150" y="5414990"/>
            <a:ext cx="913803" cy="5298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n/a</a:t>
            </a:r>
          </a:p>
        </p:txBody>
      </p:sp>
      <p:sp>
        <p:nvSpPr>
          <p:cNvPr id="33" name="Rectangle 32">
            <a:extLst>
              <a:ext uri="{FF2B5EF4-FFF2-40B4-BE49-F238E27FC236}">
                <a16:creationId xmlns:a16="http://schemas.microsoft.com/office/drawing/2014/main" id="{30BCB969-FE31-0D9F-79BE-F95351CA808F}"/>
              </a:ext>
            </a:extLst>
          </p:cNvPr>
          <p:cNvSpPr/>
          <p:nvPr/>
        </p:nvSpPr>
        <p:spPr>
          <a:xfrm>
            <a:off x="7707468" y="6167233"/>
            <a:ext cx="913803" cy="5298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2.2%</a:t>
            </a:r>
          </a:p>
        </p:txBody>
      </p:sp>
      <p:sp>
        <p:nvSpPr>
          <p:cNvPr id="34" name="Rectangle 33">
            <a:extLst>
              <a:ext uri="{FF2B5EF4-FFF2-40B4-BE49-F238E27FC236}">
                <a16:creationId xmlns:a16="http://schemas.microsoft.com/office/drawing/2014/main" id="{F379EB57-8E8A-1BC3-5329-E586D477A78D}"/>
              </a:ext>
            </a:extLst>
          </p:cNvPr>
          <p:cNvSpPr/>
          <p:nvPr/>
        </p:nvSpPr>
        <p:spPr>
          <a:xfrm>
            <a:off x="7692150" y="4635292"/>
            <a:ext cx="913803" cy="5298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86.9%</a:t>
            </a:r>
          </a:p>
        </p:txBody>
      </p:sp>
      <p:sp>
        <p:nvSpPr>
          <p:cNvPr id="35" name="Rectangle 34">
            <a:extLst>
              <a:ext uri="{FF2B5EF4-FFF2-40B4-BE49-F238E27FC236}">
                <a16:creationId xmlns:a16="http://schemas.microsoft.com/office/drawing/2014/main" id="{E03F71BF-5957-25BB-67C0-2C7A268A0771}"/>
              </a:ext>
            </a:extLst>
          </p:cNvPr>
          <p:cNvSpPr/>
          <p:nvPr/>
        </p:nvSpPr>
        <p:spPr>
          <a:xfrm>
            <a:off x="5334382" y="1732976"/>
            <a:ext cx="1909187" cy="52987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Calibri" panose="020F0502020204030204" pitchFamily="34" charset="0"/>
                <a:cs typeface="Calibri" panose="020F0502020204030204" pitchFamily="34" charset="0"/>
              </a:rPr>
              <a:t>College Ready Graduates</a:t>
            </a:r>
          </a:p>
        </p:txBody>
      </p:sp>
      <p:sp>
        <p:nvSpPr>
          <p:cNvPr id="36" name="Rectangle 35">
            <a:extLst>
              <a:ext uri="{FF2B5EF4-FFF2-40B4-BE49-F238E27FC236}">
                <a16:creationId xmlns:a16="http://schemas.microsoft.com/office/drawing/2014/main" id="{F31DD464-2B3B-D900-2D01-538DCFA9716E}"/>
              </a:ext>
            </a:extLst>
          </p:cNvPr>
          <p:cNvSpPr/>
          <p:nvPr/>
        </p:nvSpPr>
        <p:spPr>
          <a:xfrm>
            <a:off x="7707468" y="1732976"/>
            <a:ext cx="913803" cy="529873"/>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19.3%</a:t>
            </a:r>
          </a:p>
        </p:txBody>
      </p:sp>
      <p:sp>
        <p:nvSpPr>
          <p:cNvPr id="37" name="Rectangle 36">
            <a:extLst>
              <a:ext uri="{FF2B5EF4-FFF2-40B4-BE49-F238E27FC236}">
                <a16:creationId xmlns:a16="http://schemas.microsoft.com/office/drawing/2014/main" id="{394DCB6E-5C76-AD1B-F454-947B5347779D}"/>
              </a:ext>
            </a:extLst>
          </p:cNvPr>
          <p:cNvSpPr/>
          <p:nvPr/>
        </p:nvSpPr>
        <p:spPr>
          <a:xfrm>
            <a:off x="8914864" y="2424163"/>
            <a:ext cx="913804" cy="52987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91.5%</a:t>
            </a:r>
          </a:p>
        </p:txBody>
      </p:sp>
      <p:sp>
        <p:nvSpPr>
          <p:cNvPr id="38" name="Rectangle 37">
            <a:extLst>
              <a:ext uri="{FF2B5EF4-FFF2-40B4-BE49-F238E27FC236}">
                <a16:creationId xmlns:a16="http://schemas.microsoft.com/office/drawing/2014/main" id="{58397D3F-DFFE-EDEE-9AC5-8BEB2F9CCA88}"/>
              </a:ext>
            </a:extLst>
          </p:cNvPr>
          <p:cNvSpPr/>
          <p:nvPr/>
        </p:nvSpPr>
        <p:spPr>
          <a:xfrm>
            <a:off x="8914863" y="3125537"/>
            <a:ext cx="913804" cy="52987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49.3%</a:t>
            </a:r>
          </a:p>
        </p:txBody>
      </p:sp>
      <p:sp>
        <p:nvSpPr>
          <p:cNvPr id="39" name="Rectangle 38">
            <a:extLst>
              <a:ext uri="{FF2B5EF4-FFF2-40B4-BE49-F238E27FC236}">
                <a16:creationId xmlns:a16="http://schemas.microsoft.com/office/drawing/2014/main" id="{3FF24F16-E687-8414-B6AF-17EB7EA17BEF}"/>
              </a:ext>
            </a:extLst>
          </p:cNvPr>
          <p:cNvSpPr/>
          <p:nvPr/>
        </p:nvSpPr>
        <p:spPr>
          <a:xfrm>
            <a:off x="8899546" y="3853634"/>
            <a:ext cx="913804" cy="52987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69.6%</a:t>
            </a:r>
          </a:p>
        </p:txBody>
      </p:sp>
      <p:sp>
        <p:nvSpPr>
          <p:cNvPr id="40" name="Rectangle 39">
            <a:extLst>
              <a:ext uri="{FF2B5EF4-FFF2-40B4-BE49-F238E27FC236}">
                <a16:creationId xmlns:a16="http://schemas.microsoft.com/office/drawing/2014/main" id="{BC8F8964-6589-FD1F-FA2E-A124470C9BC1}"/>
              </a:ext>
            </a:extLst>
          </p:cNvPr>
          <p:cNvSpPr/>
          <p:nvPr/>
        </p:nvSpPr>
        <p:spPr>
          <a:xfrm>
            <a:off x="8899545" y="5414990"/>
            <a:ext cx="913804" cy="52987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60%</a:t>
            </a:r>
          </a:p>
        </p:txBody>
      </p:sp>
      <p:sp>
        <p:nvSpPr>
          <p:cNvPr id="41" name="Rectangle 40">
            <a:extLst>
              <a:ext uri="{FF2B5EF4-FFF2-40B4-BE49-F238E27FC236}">
                <a16:creationId xmlns:a16="http://schemas.microsoft.com/office/drawing/2014/main" id="{46AD169B-5683-F7B9-410B-20080789A7D4}"/>
              </a:ext>
            </a:extLst>
          </p:cNvPr>
          <p:cNvSpPr/>
          <p:nvPr/>
        </p:nvSpPr>
        <p:spPr>
          <a:xfrm>
            <a:off x="8914863" y="6167233"/>
            <a:ext cx="913804" cy="52987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0.9%</a:t>
            </a:r>
          </a:p>
        </p:txBody>
      </p:sp>
      <p:sp>
        <p:nvSpPr>
          <p:cNvPr id="42" name="Rectangle 41">
            <a:extLst>
              <a:ext uri="{FF2B5EF4-FFF2-40B4-BE49-F238E27FC236}">
                <a16:creationId xmlns:a16="http://schemas.microsoft.com/office/drawing/2014/main" id="{31736493-B08D-F471-CFED-51A79167A76B}"/>
              </a:ext>
            </a:extLst>
          </p:cNvPr>
          <p:cNvSpPr/>
          <p:nvPr/>
        </p:nvSpPr>
        <p:spPr>
          <a:xfrm>
            <a:off x="8899545" y="4635292"/>
            <a:ext cx="913804" cy="52987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95.5%</a:t>
            </a:r>
          </a:p>
        </p:txBody>
      </p:sp>
      <p:sp>
        <p:nvSpPr>
          <p:cNvPr id="43" name="Rectangle 42">
            <a:extLst>
              <a:ext uri="{FF2B5EF4-FFF2-40B4-BE49-F238E27FC236}">
                <a16:creationId xmlns:a16="http://schemas.microsoft.com/office/drawing/2014/main" id="{C0340AAC-68F9-E63E-9B94-2FF555DE9A0F}"/>
              </a:ext>
            </a:extLst>
          </p:cNvPr>
          <p:cNvSpPr/>
          <p:nvPr/>
        </p:nvSpPr>
        <p:spPr>
          <a:xfrm>
            <a:off x="8914863" y="1732976"/>
            <a:ext cx="913804" cy="52987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83.1%</a:t>
            </a:r>
          </a:p>
        </p:txBody>
      </p:sp>
      <p:sp>
        <p:nvSpPr>
          <p:cNvPr id="44" name="Rectangle 43">
            <a:extLst>
              <a:ext uri="{FF2B5EF4-FFF2-40B4-BE49-F238E27FC236}">
                <a16:creationId xmlns:a16="http://schemas.microsoft.com/office/drawing/2014/main" id="{880B2396-101B-BAD6-320A-B4500A424DE1}"/>
              </a:ext>
            </a:extLst>
          </p:cNvPr>
          <p:cNvSpPr/>
          <p:nvPr/>
        </p:nvSpPr>
        <p:spPr>
          <a:xfrm>
            <a:off x="10106941" y="2424163"/>
            <a:ext cx="1601660" cy="5298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libri" panose="020F0502020204030204" pitchFamily="34" charset="0"/>
                <a:cs typeface="Calibri" panose="020F0502020204030204" pitchFamily="34" charset="0"/>
              </a:rPr>
              <a:t>+52.9pts</a:t>
            </a:r>
          </a:p>
        </p:txBody>
      </p:sp>
      <p:sp>
        <p:nvSpPr>
          <p:cNvPr id="45" name="Rectangle 44">
            <a:extLst>
              <a:ext uri="{FF2B5EF4-FFF2-40B4-BE49-F238E27FC236}">
                <a16:creationId xmlns:a16="http://schemas.microsoft.com/office/drawing/2014/main" id="{308EE782-2498-89B5-C46A-DE19403883D0}"/>
              </a:ext>
            </a:extLst>
          </p:cNvPr>
          <p:cNvSpPr/>
          <p:nvPr/>
        </p:nvSpPr>
        <p:spPr>
          <a:xfrm>
            <a:off x="10106940" y="3125537"/>
            <a:ext cx="1601660" cy="5298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libri" panose="020F0502020204030204" pitchFamily="34" charset="0"/>
                <a:cs typeface="Calibri" panose="020F0502020204030204" pitchFamily="34" charset="0"/>
              </a:rPr>
              <a:t>+47.5pts</a:t>
            </a:r>
          </a:p>
        </p:txBody>
      </p:sp>
      <p:sp>
        <p:nvSpPr>
          <p:cNvPr id="46" name="Rectangle 45">
            <a:extLst>
              <a:ext uri="{FF2B5EF4-FFF2-40B4-BE49-F238E27FC236}">
                <a16:creationId xmlns:a16="http://schemas.microsoft.com/office/drawing/2014/main" id="{43D46CB6-6696-B807-0E20-0FF03D2EC49E}"/>
              </a:ext>
            </a:extLst>
          </p:cNvPr>
          <p:cNvSpPr/>
          <p:nvPr/>
        </p:nvSpPr>
        <p:spPr>
          <a:xfrm>
            <a:off x="10091623" y="3853634"/>
            <a:ext cx="1601660" cy="5298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libri" panose="020F0502020204030204" pitchFamily="34" charset="0"/>
                <a:cs typeface="Calibri" panose="020F0502020204030204" pitchFamily="34" charset="0"/>
              </a:rPr>
              <a:t>+45pts</a:t>
            </a:r>
          </a:p>
        </p:txBody>
      </p:sp>
      <p:sp>
        <p:nvSpPr>
          <p:cNvPr id="47" name="Rectangle 46">
            <a:extLst>
              <a:ext uri="{FF2B5EF4-FFF2-40B4-BE49-F238E27FC236}">
                <a16:creationId xmlns:a16="http://schemas.microsoft.com/office/drawing/2014/main" id="{B01E0075-79B4-C3AE-5D74-B0E42FB9D3B5}"/>
              </a:ext>
            </a:extLst>
          </p:cNvPr>
          <p:cNvSpPr/>
          <p:nvPr/>
        </p:nvSpPr>
        <p:spPr>
          <a:xfrm>
            <a:off x="10091622" y="5414990"/>
            <a:ext cx="1601660" cy="5298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libri" panose="020F0502020204030204" pitchFamily="34" charset="0"/>
                <a:cs typeface="Calibri" panose="020F0502020204030204" pitchFamily="34" charset="0"/>
              </a:rPr>
              <a:t>+60pts</a:t>
            </a:r>
          </a:p>
        </p:txBody>
      </p:sp>
      <p:sp>
        <p:nvSpPr>
          <p:cNvPr id="48" name="Rectangle 47">
            <a:extLst>
              <a:ext uri="{FF2B5EF4-FFF2-40B4-BE49-F238E27FC236}">
                <a16:creationId xmlns:a16="http://schemas.microsoft.com/office/drawing/2014/main" id="{89D93CA5-0556-44AD-389B-A22DBD2D30DF}"/>
              </a:ext>
            </a:extLst>
          </p:cNvPr>
          <p:cNvSpPr/>
          <p:nvPr/>
        </p:nvSpPr>
        <p:spPr>
          <a:xfrm>
            <a:off x="10106940" y="6167233"/>
            <a:ext cx="1601660" cy="5298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libri" panose="020F0502020204030204" pitchFamily="34" charset="0"/>
                <a:cs typeface="Calibri" panose="020F0502020204030204" pitchFamily="34" charset="0"/>
              </a:rPr>
              <a:t>-1.3pts</a:t>
            </a:r>
          </a:p>
        </p:txBody>
      </p:sp>
      <p:sp>
        <p:nvSpPr>
          <p:cNvPr id="49" name="Rectangle 48">
            <a:extLst>
              <a:ext uri="{FF2B5EF4-FFF2-40B4-BE49-F238E27FC236}">
                <a16:creationId xmlns:a16="http://schemas.microsoft.com/office/drawing/2014/main" id="{9527B0A5-4723-8704-3880-6DBE99957E24}"/>
              </a:ext>
            </a:extLst>
          </p:cNvPr>
          <p:cNvSpPr/>
          <p:nvPr/>
        </p:nvSpPr>
        <p:spPr>
          <a:xfrm>
            <a:off x="10091622" y="4635292"/>
            <a:ext cx="1601660" cy="5298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libri" panose="020F0502020204030204" pitchFamily="34" charset="0"/>
                <a:cs typeface="Calibri" panose="020F0502020204030204" pitchFamily="34" charset="0"/>
              </a:rPr>
              <a:t>+8.6pts</a:t>
            </a:r>
          </a:p>
        </p:txBody>
      </p:sp>
      <p:sp>
        <p:nvSpPr>
          <p:cNvPr id="50" name="Rectangle 49">
            <a:extLst>
              <a:ext uri="{FF2B5EF4-FFF2-40B4-BE49-F238E27FC236}">
                <a16:creationId xmlns:a16="http://schemas.microsoft.com/office/drawing/2014/main" id="{7562D306-EA90-97AC-06F4-A0D0F904BF1E}"/>
              </a:ext>
            </a:extLst>
          </p:cNvPr>
          <p:cNvSpPr/>
          <p:nvPr/>
        </p:nvSpPr>
        <p:spPr>
          <a:xfrm>
            <a:off x="10106940" y="1732976"/>
            <a:ext cx="1601660" cy="52987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Calibri" panose="020F0502020204030204" pitchFamily="34" charset="0"/>
                <a:cs typeface="Calibri" panose="020F0502020204030204" pitchFamily="34" charset="0"/>
              </a:rPr>
              <a:t>+63.8pts</a:t>
            </a:r>
          </a:p>
        </p:txBody>
      </p:sp>
      <p:sp>
        <p:nvSpPr>
          <p:cNvPr id="2" name="Rectangle 1">
            <a:extLst>
              <a:ext uri="{FF2B5EF4-FFF2-40B4-BE49-F238E27FC236}">
                <a16:creationId xmlns:a16="http://schemas.microsoft.com/office/drawing/2014/main" id="{4E7C93E5-B1DA-493F-8F13-84573E0CFEDA}"/>
              </a:ext>
            </a:extLst>
          </p:cNvPr>
          <p:cNvSpPr/>
          <p:nvPr/>
        </p:nvSpPr>
        <p:spPr>
          <a:xfrm>
            <a:off x="7707468" y="1056910"/>
            <a:ext cx="913803" cy="52987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2018</a:t>
            </a:r>
          </a:p>
        </p:txBody>
      </p:sp>
      <p:sp>
        <p:nvSpPr>
          <p:cNvPr id="6" name="Rectangle 5">
            <a:extLst>
              <a:ext uri="{FF2B5EF4-FFF2-40B4-BE49-F238E27FC236}">
                <a16:creationId xmlns:a16="http://schemas.microsoft.com/office/drawing/2014/main" id="{12DE479A-30B0-7E8F-69AF-5C70F58C6A31}"/>
              </a:ext>
            </a:extLst>
          </p:cNvPr>
          <p:cNvSpPr/>
          <p:nvPr/>
        </p:nvSpPr>
        <p:spPr>
          <a:xfrm>
            <a:off x="8914864" y="1056910"/>
            <a:ext cx="913804" cy="52987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latin typeface="Calibri" panose="020F0502020204030204" pitchFamily="34" charset="0"/>
                <a:cs typeface="Calibri" panose="020F0502020204030204" pitchFamily="34" charset="0"/>
              </a:rPr>
              <a:t>2023</a:t>
            </a:r>
          </a:p>
        </p:txBody>
      </p:sp>
      <p:sp>
        <p:nvSpPr>
          <p:cNvPr id="7" name="TextBox 6">
            <a:extLst>
              <a:ext uri="{FF2B5EF4-FFF2-40B4-BE49-F238E27FC236}">
                <a16:creationId xmlns:a16="http://schemas.microsoft.com/office/drawing/2014/main" id="{965C2F18-3E8F-4809-1B1C-86F69686C6F8}"/>
              </a:ext>
            </a:extLst>
          </p:cNvPr>
          <p:cNvSpPr txBox="1"/>
          <p:nvPr/>
        </p:nvSpPr>
        <p:spPr>
          <a:xfrm>
            <a:off x="346546" y="6080289"/>
            <a:ext cx="1899174" cy="369332"/>
          </a:xfrm>
          <a:prstGeom prst="rect">
            <a:avLst/>
          </a:prstGeom>
          <a:noFill/>
        </p:spPr>
        <p:txBody>
          <a:bodyPr wrap="none" rtlCol="0">
            <a:spAutoFit/>
          </a:bodyPr>
          <a:lstStyle/>
          <a:p>
            <a:r>
              <a:rPr lang="en-US">
                <a:solidFill>
                  <a:schemeClr val="bg1"/>
                </a:solidFill>
                <a:latin typeface="Calibri" panose="020F0502020204030204" pitchFamily="34" charset="0"/>
                <a:cs typeface="Calibri" panose="020F0502020204030204" pitchFamily="34" charset="0"/>
              </a:rPr>
              <a:t>Data Source: TAPR</a:t>
            </a:r>
          </a:p>
        </p:txBody>
      </p:sp>
    </p:spTree>
    <p:extLst>
      <p:ext uri="{BB962C8B-B14F-4D97-AF65-F5344CB8AC3E}">
        <p14:creationId xmlns:p14="http://schemas.microsoft.com/office/powerpoint/2010/main" val="3778641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42F79F-0F68-720F-62F2-11200E50DD56}"/>
              </a:ext>
            </a:extLst>
          </p:cNvPr>
          <p:cNvSpPr txBox="1"/>
          <p:nvPr/>
        </p:nvSpPr>
        <p:spPr>
          <a:xfrm>
            <a:off x="4082473" y="2429164"/>
            <a:ext cx="6456218" cy="1446550"/>
          </a:xfrm>
          <a:prstGeom prst="rect">
            <a:avLst/>
          </a:prstGeom>
          <a:noFill/>
        </p:spPr>
        <p:txBody>
          <a:bodyPr wrap="square" rtlCol="0">
            <a:spAutoFit/>
          </a:bodyPr>
          <a:lstStyle/>
          <a:p>
            <a:r>
              <a:rPr lang="en-US" sz="8800" b="1">
                <a:solidFill>
                  <a:schemeClr val="accent1"/>
                </a:solidFill>
              </a:rPr>
              <a:t>Thank You</a:t>
            </a:r>
          </a:p>
        </p:txBody>
      </p:sp>
    </p:spTree>
    <p:extLst>
      <p:ext uri="{BB962C8B-B14F-4D97-AF65-F5344CB8AC3E}">
        <p14:creationId xmlns:p14="http://schemas.microsoft.com/office/powerpoint/2010/main" val="1551646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317038"/>
            <a:ext cx="11121657" cy="751350"/>
          </a:xfrm>
        </p:spPr>
        <p:txBody>
          <a:bodyPr>
            <a:normAutofit fontScale="90000"/>
          </a:bodyPr>
          <a:lstStyle/>
          <a:p>
            <a:r>
              <a:rPr lang="en-US" sz="4000" b="1" u="sng" dirty="0"/>
              <a:t>REGIONAL PROGRAM OF STUDY CALCULATIONS </a:t>
            </a:r>
            <a:br>
              <a:rPr lang="en-US" sz="4000" b="1" u="sng" dirty="0"/>
            </a:br>
            <a:r>
              <a:rPr lang="en-US" sz="4000" b="1" u="sng" dirty="0"/>
              <a:t>FOR CTE INDICATORS</a:t>
            </a:r>
            <a:endParaRPr lang="en-US" sz="4000" dirty="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142839"/>
            <a:ext cx="11275829" cy="2962233"/>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House Bill 773 (87R) added students who successfully complete a program of study in career and technical education (CTE) to the list of indicators that can be used to calculate college, career, and military readiness (CCMR).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local education agency (LEA) may offer any approved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statewide programs of study</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Autocoding is used to calculate the CTE indicators for participants (code 5), explorers (non-downgraded code E), concentrators (code 6), and completers (code 7).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Regional programs of study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meet a specialized industry need within a particular region(s). Therefore, regional programs of study are approved for use in regions that apply and successfully show labor market demand.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CTE indicators of students who are enrolled in regional programs of study are calculated based on their campus’ address and associated region.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regional programs of study for the 2023-2024* school year are:</a:t>
            </a:r>
          </a:p>
          <a:p>
            <a:pPr marL="0" indent="0">
              <a:buFont typeface="Wingdings" panose="05000000000000000000" pitchFamily="2" charset="2"/>
              <a:buNone/>
            </a:pPr>
            <a:endParaRPr lang="en-US" sz="1800" dirty="0">
              <a:solidFill>
                <a:srgbClr val="0D6CB9"/>
              </a:solidFill>
            </a:endParaRPr>
          </a:p>
          <a:p>
            <a:pPr marL="0" indent="0">
              <a:buFont typeface="Wingdings" panose="05000000000000000000" pitchFamily="2" charset="2"/>
              <a:buNone/>
            </a:pPr>
            <a:endParaRPr lang="en-US" dirty="0">
              <a:solidFill>
                <a:srgbClr val="0D6CB9"/>
              </a:solidFill>
            </a:endParaRPr>
          </a:p>
        </p:txBody>
      </p:sp>
      <p:sp>
        <p:nvSpPr>
          <p:cNvPr id="6" name="TextBox 5">
            <a:extLst>
              <a:ext uri="{FF2B5EF4-FFF2-40B4-BE49-F238E27FC236}">
                <a16:creationId xmlns:a16="http://schemas.microsoft.com/office/drawing/2014/main" id="{A2DEEC5B-C35C-17AA-6842-00899C2BD377}"/>
              </a:ext>
            </a:extLst>
          </p:cNvPr>
          <p:cNvSpPr txBox="1"/>
          <p:nvPr/>
        </p:nvSpPr>
        <p:spPr>
          <a:xfrm>
            <a:off x="1229036" y="4105072"/>
            <a:ext cx="10038080" cy="1477328"/>
          </a:xfrm>
          <a:prstGeom prst="rect">
            <a:avLst/>
          </a:prstGeom>
          <a:noFill/>
        </p:spPr>
        <p:txBody>
          <a:bodyPr wrap="square" numCol="2" rtlCol="0">
            <a:spAutoFit/>
          </a:bodyPr>
          <a:lstStyle/>
          <a:p>
            <a:pPr marL="285750" indent="-285750">
              <a:buFont typeface="Arial" panose="020B0604020202020204" pitchFamily="34" charset="0"/>
              <a:buChar char="•"/>
            </a:pPr>
            <a:r>
              <a:rPr lang="en-US" dirty="0"/>
              <a:t>Printing and Imaging			</a:t>
            </a:r>
          </a:p>
          <a:p>
            <a:pPr marL="285750" indent="-285750">
              <a:buFont typeface="Arial" panose="020B0604020202020204" pitchFamily="34" charset="0"/>
              <a:buChar char="•"/>
            </a:pPr>
            <a:r>
              <a:rPr lang="en-US" dirty="0"/>
              <a:t>Retail Management</a:t>
            </a:r>
          </a:p>
          <a:p>
            <a:pPr marL="285750" indent="-285750">
              <a:buFont typeface="Arial" panose="020B0604020202020204" pitchFamily="34" charset="0"/>
              <a:buChar char="•"/>
            </a:pPr>
            <a:r>
              <a:rPr lang="en-US" dirty="0"/>
              <a:t>Cosmetology and Personal Care Services</a:t>
            </a:r>
          </a:p>
          <a:p>
            <a:pPr marL="285750" indent="-285750" algn="just">
              <a:buFont typeface="Arial" panose="020B0604020202020204" pitchFamily="34" charset="0"/>
              <a:buChar char="•"/>
            </a:pPr>
            <a:r>
              <a:rPr lang="en-US" dirty="0"/>
              <a:t>Industrial Maintenance</a:t>
            </a:r>
          </a:p>
          <a:p>
            <a:endParaRPr lang="en-US" dirty="0"/>
          </a:p>
          <a:p>
            <a:pPr marL="285750" indent="-285750">
              <a:buFont typeface="Arial" panose="020B0604020202020204" pitchFamily="34" charset="0"/>
              <a:buChar char="•"/>
            </a:pPr>
            <a:r>
              <a:rPr lang="en-US" dirty="0"/>
              <a:t>Geospatial Engineering and Land Surveying</a:t>
            </a:r>
          </a:p>
          <a:p>
            <a:pPr marL="285750" indent="-285750">
              <a:buFont typeface="Arial" panose="020B0604020202020204" pitchFamily="34" charset="0"/>
              <a:buChar char="•"/>
            </a:pPr>
            <a:r>
              <a:rPr lang="en-US" dirty="0"/>
              <a:t>Aviation</a:t>
            </a:r>
          </a:p>
          <a:p>
            <a:pPr marL="285750" indent="-285750">
              <a:buFont typeface="Arial" panose="020B0604020202020204" pitchFamily="34" charset="0"/>
              <a:buChar char="•"/>
            </a:pPr>
            <a:r>
              <a:rPr lang="en-US" dirty="0"/>
              <a:t>Drone</a:t>
            </a:r>
          </a:p>
          <a:p>
            <a:pPr marL="285750" indent="-285750">
              <a:buFont typeface="Arial" panose="020B0604020202020204" pitchFamily="34" charset="0"/>
              <a:buChar char="•"/>
            </a:pPr>
            <a:r>
              <a:rPr lang="en-US" dirty="0"/>
              <a:t>Maritime</a:t>
            </a:r>
          </a:p>
          <a:p>
            <a:pPr marL="285750" indent="-285750">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BCD6E63C-B9FA-D060-AB31-267B52AF6656}"/>
              </a:ext>
            </a:extLst>
          </p:cNvPr>
          <p:cNvSpPr txBox="1"/>
          <p:nvPr/>
        </p:nvSpPr>
        <p:spPr>
          <a:xfrm>
            <a:off x="603547" y="5561272"/>
            <a:ext cx="9601200" cy="369332"/>
          </a:xfrm>
          <a:prstGeom prst="rect">
            <a:avLst/>
          </a:prstGeom>
          <a:noFill/>
        </p:spPr>
        <p:txBody>
          <a:bodyPr wrap="square" rtlCol="0">
            <a:spAutoFit/>
          </a:bodyPr>
          <a:lstStyle/>
          <a:p>
            <a:r>
              <a:rPr lang="en-US" dirty="0"/>
              <a:t>*Regional programs of study will be updated on the website for the 2024-25 school year.</a:t>
            </a:r>
          </a:p>
        </p:txBody>
      </p:sp>
    </p:spTree>
    <p:extLst>
      <p:ext uri="{BB962C8B-B14F-4D97-AF65-F5344CB8AC3E}">
        <p14:creationId xmlns:p14="http://schemas.microsoft.com/office/powerpoint/2010/main" val="705039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278128"/>
            <a:ext cx="11121657" cy="751350"/>
          </a:xfrm>
        </p:spPr>
        <p:txBody>
          <a:bodyPr>
            <a:normAutofit fontScale="90000"/>
          </a:bodyPr>
          <a:lstStyle/>
          <a:p>
            <a:r>
              <a:rPr lang="en-US" sz="4000" b="1" u="sng" dirty="0"/>
              <a:t>REGIONAL PROGRAM OF STUDY CALCULATIONS </a:t>
            </a:r>
            <a:br>
              <a:rPr lang="en-US" sz="4000" b="1" u="sng" dirty="0"/>
            </a:br>
            <a:r>
              <a:rPr lang="en-US" sz="4000" b="1" u="sng" dirty="0"/>
              <a:t>FOR CTE INDICATORS </a:t>
            </a:r>
            <a:endParaRPr lang="en-US" sz="4000" dirty="0"/>
          </a:p>
        </p:txBody>
      </p:sp>
      <p:sp>
        <p:nvSpPr>
          <p:cNvPr id="2" name="Content Placeholder 3">
            <a:extLst>
              <a:ext uri="{FF2B5EF4-FFF2-40B4-BE49-F238E27FC236}">
                <a16:creationId xmlns:a16="http://schemas.microsoft.com/office/drawing/2014/main" id="{8CC618F0-BDEB-59B8-E3F6-E86447FE4A65}"/>
              </a:ext>
            </a:extLst>
          </p:cNvPr>
          <p:cNvSpPr txBox="1">
            <a:spLocks/>
          </p:cNvSpPr>
          <p:nvPr/>
        </p:nvSpPr>
        <p:spPr>
          <a:xfrm>
            <a:off x="535170" y="1142839"/>
            <a:ext cx="11275829" cy="483967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F16038"/>
              </a:buClr>
              <a:buNone/>
            </a:pPr>
            <a:endParaRPr lang="en-US" sz="800" b="1" dirty="0">
              <a:solidFill>
                <a:schemeClr val="tx1"/>
              </a:solidFill>
            </a:endParaRPr>
          </a:p>
          <a:p>
            <a:pPr marL="0" indent="0">
              <a:buClr>
                <a:srgbClr val="F16038"/>
              </a:buClr>
              <a:buNone/>
            </a:pPr>
            <a:r>
              <a:rPr lang="en-US" sz="2400" b="1" dirty="0">
                <a:solidFill>
                  <a:schemeClr val="tx1"/>
                </a:solidFill>
              </a:rPr>
              <a:t>What does this mean for my LEA?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Independent School Districts (ISDs):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mn-ea"/>
                <a:cs typeface="+mn-cs"/>
              </a:rPr>
              <a:t>Ensure the campus’ physical address is correct in AskTED. ISD TED administrators can update their own campuses.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ea typeface="+mn-ea"/>
                <a:cs typeface="+mn-cs"/>
              </a:rPr>
              <a:t>Charter Schools: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ea typeface="Calibri" panose="020F0502020204030204" pitchFamily="34" charset="0"/>
                <a:cs typeface="+mn-cs"/>
              </a:rPr>
              <a:t>Charter school administrators should request changes to the campus’ physical address by submitting the  </a:t>
            </a:r>
            <a:r>
              <a:rPr kumimoji="0" lang="en-US" sz="2000" b="0" i="0" u="none" strike="noStrike" kern="1200" cap="none" spc="0" normalizeH="0" baseline="0" noProof="0" dirty="0">
                <a:ln>
                  <a:noFill/>
                </a:ln>
                <a:solidFill>
                  <a:prstClr val="black"/>
                </a:solidFill>
                <a:effectLst/>
                <a:uLnTx/>
                <a:uFillTx/>
                <a:ea typeface="Calibri" panose="020F0502020204030204" pitchFamily="34" charset="0"/>
                <a:cs typeface="+mn-cs"/>
                <a:hlinkClick r:id="rId2"/>
              </a:rPr>
              <a:t>All-In-One Charter School Update Form</a:t>
            </a:r>
            <a:r>
              <a:rPr kumimoji="0" lang="en-US" sz="2000" b="0" i="0" u="none" strike="noStrike" kern="1200" cap="none" spc="0" normalizeH="0" baseline="0" noProof="0" dirty="0">
                <a:ln>
                  <a:noFill/>
                </a:ln>
                <a:solidFill>
                  <a:srgbClr val="1F1F1F"/>
                </a:solidFill>
                <a:effectLst/>
                <a:uLnTx/>
                <a:uFillTx/>
                <a:ea typeface="Calibri" panose="020F0502020204030204" pitchFamily="34" charset="0"/>
                <a:cs typeface="+mn-cs"/>
              </a:rPr>
              <a:t> or emailing </a:t>
            </a:r>
            <a:r>
              <a:rPr kumimoji="0" lang="en-US" sz="2000" b="0" i="0" u="sng" strike="noStrike" kern="1200" cap="none" spc="0" normalizeH="0" baseline="0" noProof="0" dirty="0">
                <a:ln>
                  <a:noFill/>
                </a:ln>
                <a:solidFill>
                  <a:srgbClr val="005786"/>
                </a:solidFill>
                <a:effectLst/>
                <a:uLnTx/>
                <a:uFillTx/>
                <a:ea typeface="Calibri" panose="020F0502020204030204" pitchFamily="34" charset="0"/>
                <a:cs typeface="+mn-cs"/>
                <a:hlinkClick r:id="rId3"/>
              </a:rPr>
              <a:t>CharterAskTED@tea.texas.gov</a:t>
            </a:r>
            <a:r>
              <a:rPr kumimoji="0" lang="en-US" sz="2000" b="0" i="0" u="none" strike="noStrike" kern="1200" cap="none" spc="0" normalizeH="0" baseline="0" noProof="0" dirty="0">
                <a:ln>
                  <a:noFill/>
                </a:ln>
                <a:solidFill>
                  <a:prstClr val="black"/>
                </a:solidFill>
                <a:effectLst/>
                <a:uLnTx/>
                <a:uFillTx/>
                <a:ea typeface="Calibri" panose="020F0502020204030204" pitchFamily="34"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Why is it important to list the correct physical address of the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Each school’s physical address will be used to link it to the region in which the school is located. Ensuring the correct physical address is listed in AskTED will facilitate the correct autocoding of CTE indicators for students who are enrolled in a regional program of study, potentially affecting CCMR.</a:t>
            </a:r>
          </a:p>
          <a:p>
            <a:pPr marL="0" indent="0">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spTree>
    <p:extLst>
      <p:ext uri="{BB962C8B-B14F-4D97-AF65-F5344CB8AC3E}">
        <p14:creationId xmlns:p14="http://schemas.microsoft.com/office/powerpoint/2010/main" val="1258670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2023-2024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2" name="TextBox 1">
            <a:extLst>
              <a:ext uri="{FF2B5EF4-FFF2-40B4-BE49-F238E27FC236}">
                <a16:creationId xmlns:a16="http://schemas.microsoft.com/office/drawing/2014/main" id="{1C0522CB-2D75-26D7-D3F7-60099CBF3883}"/>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2023-2024</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979971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SUBMISSION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9904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following PEIMS application functionality has beenupdated to include new data elements: ​</a:t>
            </a:r>
          </a:p>
          <a:p>
            <a:pPr lvl="1">
              <a:buClr>
                <a:srgbClr val="F16038"/>
              </a:buClr>
            </a:pPr>
            <a:r>
              <a:rPr lang="en-US">
                <a:solidFill>
                  <a:srgbClr val="595959"/>
                </a:solidFill>
              </a:rPr>
              <a:t>Data Search​</a:t>
            </a:r>
          </a:p>
          <a:p>
            <a:pPr lvl="1">
              <a:buClr>
                <a:srgbClr val="F16038"/>
              </a:buClr>
            </a:pPr>
            <a:r>
              <a:rPr lang="en-US">
                <a:solidFill>
                  <a:srgbClr val="595959"/>
                </a:solidFill>
              </a:rPr>
              <a:t>Data Retrieval​</a:t>
            </a:r>
          </a:p>
          <a:p>
            <a:pPr lvl="1">
              <a:buClr>
                <a:srgbClr val="F16038"/>
              </a:buClr>
            </a:pPr>
            <a:r>
              <a:rPr lang="en-US">
                <a:solidFill>
                  <a:srgbClr val="595959"/>
                </a:solidFill>
              </a:rPr>
              <a:t>Data Element Summary</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675147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CODE TABLE UPDATES</a:t>
            </a:r>
            <a:endParaRPr lang="en-US" sz="4000"/>
          </a:p>
        </p:txBody>
      </p:sp>
      <p:sp>
        <p:nvSpPr>
          <p:cNvPr id="2" name="Content Placeholder 3">
            <a:extLst>
              <a:ext uri="{FF2B5EF4-FFF2-40B4-BE49-F238E27FC236}">
                <a16:creationId xmlns:a16="http://schemas.microsoft.com/office/drawing/2014/main" id="{C7EDE99E-CC8D-C334-0BED-7590C6DB0299}"/>
              </a:ext>
            </a:extLst>
          </p:cNvPr>
          <p:cNvSpPr txBox="1">
            <a:spLocks/>
          </p:cNvSpPr>
          <p:nvPr/>
        </p:nvSpPr>
        <p:spPr>
          <a:xfrm>
            <a:off x="535170" y="9904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Modified the CAREER-AND-TECHNICAL-ED-IND-CD (C142) translations.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Screenshot of the modified Career and Technicial Ed Indicator Code translations chart from the Texas Education Data Standards.">
            <a:extLst>
              <a:ext uri="{FF2B5EF4-FFF2-40B4-BE49-F238E27FC236}">
                <a16:creationId xmlns:a16="http://schemas.microsoft.com/office/drawing/2014/main" id="{07D27390-EE04-D971-7FF1-3C10F09F9B05}"/>
              </a:ext>
            </a:extLst>
          </p:cNvPr>
          <p:cNvPicPr>
            <a:picLocks noChangeAspect="1"/>
          </p:cNvPicPr>
          <p:nvPr/>
        </p:nvPicPr>
        <p:blipFill>
          <a:blip r:embed="rId2"/>
          <a:stretch>
            <a:fillRect/>
          </a:stretch>
        </p:blipFill>
        <p:spPr>
          <a:xfrm>
            <a:off x="4132505" y="1418896"/>
            <a:ext cx="3926991" cy="4353035"/>
          </a:xfrm>
          <a:prstGeom prst="rect">
            <a:avLst/>
          </a:prstGeom>
        </p:spPr>
      </p:pic>
    </p:spTree>
    <p:extLst>
      <p:ext uri="{BB962C8B-B14F-4D97-AF65-F5344CB8AC3E}">
        <p14:creationId xmlns:p14="http://schemas.microsoft.com/office/powerpoint/2010/main" val="1541063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ED2E0-D980-D8EF-4ED4-DE60DEA202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D783A00-5D10-3CA3-0161-DF007308A9CF}"/>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2D0F6B76-85C0-70A8-9572-6BD046313A83}"/>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added:</a:t>
            </a:r>
          </a:p>
          <a:p>
            <a:pPr lvl="2">
              <a:lnSpc>
                <a:spcPct val="100000"/>
              </a:lnSpc>
              <a:spcBef>
                <a:spcPts val="600"/>
              </a:spcBef>
              <a:spcAft>
                <a:spcPts val="600"/>
              </a:spcAft>
              <a:buClr>
                <a:srgbClr val="F16038"/>
              </a:buClr>
            </a:pPr>
            <a:r>
              <a:rPr lang="en-US">
                <a:solidFill>
                  <a:srgbClr val="595959"/>
                </a:solidFill>
              </a:rPr>
              <a:t>12700110 Career and College Exploration (First Time Taken)</a:t>
            </a:r>
          </a:p>
          <a:p>
            <a:pPr lvl="2">
              <a:lnSpc>
                <a:spcPct val="100000"/>
              </a:lnSpc>
              <a:spcBef>
                <a:spcPts val="600"/>
              </a:spcBef>
              <a:spcAft>
                <a:spcPts val="600"/>
              </a:spcAft>
              <a:buClr>
                <a:srgbClr val="F16038"/>
              </a:buClr>
            </a:pPr>
            <a:r>
              <a:rPr lang="en-US">
                <a:solidFill>
                  <a:srgbClr val="595959"/>
                </a:solidFill>
              </a:rPr>
              <a:t>12700120 Career and College Exploration (Second Time Taken)</a:t>
            </a:r>
          </a:p>
          <a:p>
            <a:pPr lvl="2">
              <a:lnSpc>
                <a:spcPct val="100000"/>
              </a:lnSpc>
              <a:spcBef>
                <a:spcPts val="600"/>
              </a:spcBef>
              <a:spcAft>
                <a:spcPts val="600"/>
              </a:spcAft>
              <a:buClr>
                <a:srgbClr val="F16038"/>
              </a:buClr>
            </a:pPr>
            <a:r>
              <a:rPr lang="en-US">
                <a:solidFill>
                  <a:srgbClr val="595959"/>
                </a:solidFill>
              </a:rPr>
              <a:t>N1110035 Elements of Data Science</a:t>
            </a:r>
          </a:p>
          <a:p>
            <a:pPr lvl="2">
              <a:lnSpc>
                <a:spcPct val="100000"/>
              </a:lnSpc>
              <a:spcBef>
                <a:spcPts val="600"/>
              </a:spcBef>
              <a:spcAft>
                <a:spcPts val="600"/>
              </a:spcAft>
              <a:buClr>
                <a:srgbClr val="F16038"/>
              </a:buClr>
            </a:pPr>
            <a:r>
              <a:rPr lang="en-US">
                <a:solidFill>
                  <a:srgbClr val="595959"/>
                </a:solidFill>
              </a:rPr>
              <a:t>N1130030 Ethnic Studies:  American Indian/Native Studies</a:t>
            </a:r>
          </a:p>
          <a:p>
            <a:pPr lvl="2">
              <a:lnSpc>
                <a:spcPct val="100000"/>
              </a:lnSpc>
              <a:spcBef>
                <a:spcPts val="600"/>
              </a:spcBef>
              <a:spcAft>
                <a:spcPts val="600"/>
              </a:spcAft>
              <a:buClr>
                <a:srgbClr val="F16038"/>
              </a:buClr>
            </a:pPr>
            <a:r>
              <a:rPr lang="en-US">
                <a:solidFill>
                  <a:srgbClr val="595959"/>
                </a:solidFill>
              </a:rPr>
              <a:t>N1290062 Multilingual Acculturation Studies for Newcomers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03905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FFFFB-E57C-59C4-010B-BA1F26972F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0F96F7-73F4-8F33-1457-219F62339FD2}"/>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73637FDD-AF69-191E-3F76-2BEC653011A6}"/>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Code ’13036300’ changed as follows: </a:t>
            </a:r>
          </a:p>
          <a:p>
            <a:pPr lvl="2">
              <a:lnSpc>
                <a:spcPct val="100000"/>
              </a:lnSpc>
              <a:spcBef>
                <a:spcPts val="600"/>
              </a:spcBef>
              <a:spcAft>
                <a:spcPts val="600"/>
              </a:spcAft>
              <a:buClr>
                <a:srgbClr val="F16038"/>
              </a:buClr>
            </a:pPr>
            <a:r>
              <a:rPr lang="en-US">
                <a:solidFill>
                  <a:srgbClr val="595959"/>
                </a:solidFill>
              </a:rPr>
              <a:t>Description changed from ‘Principles of Biosciences’ to ‘Principles of Bioscience’.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620578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30C576-04C3-107C-650F-650C6A72A6D7}"/>
              </a:ext>
            </a:extLst>
          </p:cNvPr>
          <p:cNvSpPr>
            <a:spLocks noGrp="1"/>
          </p:cNvSpPr>
          <p:nvPr>
            <p:ph type="title"/>
          </p:nvPr>
        </p:nvSpPr>
        <p:spPr>
          <a:xfrm>
            <a:off x="304974" y="130211"/>
            <a:ext cx="11121657" cy="751350"/>
          </a:xfrm>
        </p:spPr>
        <p:txBody>
          <a:bodyPr anchor="ctr">
            <a:normAutofit/>
          </a:bodyPr>
          <a:lstStyle/>
          <a:p>
            <a:r>
              <a:rPr lang="en-US" sz="4000"/>
              <a:t>AGENDA – PEIMS SUMMER</a:t>
            </a:r>
          </a:p>
        </p:txBody>
      </p:sp>
      <p:pic>
        <p:nvPicPr>
          <p:cNvPr id="9" name="Picture 8" descr="Hourglass and a calendar">
            <a:extLst>
              <a:ext uri="{FF2B5EF4-FFF2-40B4-BE49-F238E27FC236}">
                <a16:creationId xmlns:a16="http://schemas.microsoft.com/office/drawing/2014/main" id="{1F7694DA-30E4-F62B-A433-0F734C31BBAD}"/>
              </a:ext>
            </a:extLst>
          </p:cNvPr>
          <p:cNvPicPr>
            <a:picLocks noChangeAspect="1"/>
          </p:cNvPicPr>
          <p:nvPr/>
        </p:nvPicPr>
        <p:blipFill>
          <a:blip r:embed="rId3">
            <a:extLst>
              <a:ext uri="{28A0092B-C50C-407E-A947-70E740481C1C}">
                <a14:useLocalDpi xmlns:a14="http://schemas.microsoft.com/office/drawing/2010/main" val="0"/>
              </a:ext>
            </a:extLst>
          </a:blip>
          <a:srcRect l="8558" r="8558"/>
          <a:stretch/>
        </p:blipFill>
        <p:spPr>
          <a:xfrm>
            <a:off x="304974" y="789198"/>
            <a:ext cx="11507151" cy="5142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Content Placeholder 3">
            <a:extLst>
              <a:ext uri="{FF2B5EF4-FFF2-40B4-BE49-F238E27FC236}">
                <a16:creationId xmlns:a16="http://schemas.microsoft.com/office/drawing/2014/main" id="{B0773B04-EA28-7C3E-6372-D181D8E283EE}"/>
              </a:ext>
            </a:extLst>
          </p:cNvPr>
          <p:cNvSpPr>
            <a:spLocks noGrp="1"/>
          </p:cNvSpPr>
          <p:nvPr>
            <p:ph idx="13"/>
          </p:nvPr>
        </p:nvSpPr>
        <p:spPr>
          <a:xfrm>
            <a:off x="712380" y="738159"/>
            <a:ext cx="5383212" cy="5152144"/>
          </a:xfrm>
        </p:spPr>
        <p:txBody>
          <a:bodyPr lIns="91440" tIns="45720" rIns="91440" bIns="45720" anchor="t"/>
          <a:lstStyle/>
          <a:p>
            <a:pPr>
              <a:lnSpc>
                <a:spcPct val="100000"/>
              </a:lnSpc>
              <a:spcBef>
                <a:spcPts val="400"/>
              </a:spcBef>
            </a:pPr>
            <a:r>
              <a:rPr lang="en-US" sz="1600" b="1">
                <a:ea typeface="+mn-lt"/>
                <a:cs typeface="+mn-lt"/>
              </a:rPr>
              <a:t>PROGRAM AREA</a:t>
            </a:r>
            <a:endParaRPr lang="en-US" sz="700">
              <a:cs typeface="Calibri"/>
            </a:endParaRPr>
          </a:p>
          <a:p>
            <a:pPr>
              <a:lnSpc>
                <a:spcPct val="100000"/>
              </a:lnSpc>
              <a:spcBef>
                <a:spcPts val="400"/>
              </a:spcBef>
            </a:pPr>
            <a:r>
              <a:rPr lang="en-US" sz="1600" b="1">
                <a:ea typeface="+mn-lt"/>
                <a:cs typeface="+mn-lt"/>
              </a:rPr>
              <a:t>2023-2024 SCHOOL YEAR</a:t>
            </a:r>
          </a:p>
          <a:p>
            <a:pPr lvl="1">
              <a:lnSpc>
                <a:spcPct val="100000"/>
              </a:lnSpc>
              <a:spcBef>
                <a:spcPts val="400"/>
              </a:spcBef>
            </a:pPr>
            <a:r>
              <a:rPr lang="en-US" sz="1400">
                <a:ea typeface="+mn-lt"/>
                <a:cs typeface="+mn-lt"/>
              </a:rPr>
              <a:t>Submission Updates</a:t>
            </a:r>
          </a:p>
          <a:p>
            <a:pPr lvl="1">
              <a:lnSpc>
                <a:spcPct val="100000"/>
              </a:lnSpc>
              <a:spcBef>
                <a:spcPts val="400"/>
              </a:spcBef>
            </a:pPr>
            <a:r>
              <a:rPr lang="en-US" sz="1400">
                <a:ea typeface="+mn-lt"/>
                <a:cs typeface="+mn-lt"/>
              </a:rPr>
              <a:t>Code Table Updates</a:t>
            </a:r>
          </a:p>
          <a:p>
            <a:pPr lvl="1">
              <a:lnSpc>
                <a:spcPct val="100000"/>
              </a:lnSpc>
              <a:spcBef>
                <a:spcPts val="400"/>
              </a:spcBef>
            </a:pPr>
            <a:r>
              <a:rPr lang="en-US" sz="1400">
                <a:ea typeface="+mn-lt"/>
                <a:cs typeface="+mn-lt"/>
              </a:rPr>
              <a:t>Report Updates</a:t>
            </a:r>
          </a:p>
          <a:p>
            <a:pPr lvl="1">
              <a:lnSpc>
                <a:spcPct val="100000"/>
              </a:lnSpc>
              <a:spcBef>
                <a:spcPts val="400"/>
              </a:spcBef>
            </a:pPr>
            <a:r>
              <a:rPr lang="en-US" sz="1400">
                <a:ea typeface="+mn-lt"/>
                <a:cs typeface="+mn-lt"/>
              </a:rPr>
              <a:t>Reminders</a:t>
            </a:r>
          </a:p>
          <a:p>
            <a:pPr lvl="1">
              <a:lnSpc>
                <a:spcPct val="100000"/>
              </a:lnSpc>
              <a:spcBef>
                <a:spcPts val="400"/>
              </a:spcBef>
            </a:pPr>
            <a:r>
              <a:rPr lang="en-US" sz="1400">
                <a:ea typeface="+mn-lt"/>
                <a:cs typeface="+mn-lt"/>
              </a:rPr>
              <a:t>Current Known Issues</a:t>
            </a:r>
          </a:p>
          <a:p>
            <a:pPr lvl="1">
              <a:lnSpc>
                <a:spcPct val="100000"/>
              </a:lnSpc>
              <a:spcBef>
                <a:spcPts val="400"/>
              </a:spcBef>
            </a:pPr>
            <a:r>
              <a:rPr lang="en-US" sz="1400">
                <a:ea typeface="+mn-lt"/>
                <a:cs typeface="+mn-lt"/>
              </a:rPr>
              <a:t>Timeline</a:t>
            </a:r>
          </a:p>
          <a:p>
            <a:pPr>
              <a:lnSpc>
                <a:spcPct val="100000"/>
              </a:lnSpc>
              <a:spcBef>
                <a:spcPts val="400"/>
              </a:spcBef>
            </a:pPr>
            <a:r>
              <a:rPr lang="en-US" sz="1600" b="1">
                <a:ea typeface="+mn-lt"/>
                <a:cs typeface="+mn-lt"/>
              </a:rPr>
              <a:t>2024-2025 SCHOOL YEAR</a:t>
            </a:r>
          </a:p>
          <a:p>
            <a:pPr lvl="1">
              <a:lnSpc>
                <a:spcPct val="100000"/>
              </a:lnSpc>
              <a:spcBef>
                <a:spcPts val="400"/>
              </a:spcBef>
            </a:pPr>
            <a:r>
              <a:rPr lang="en-US" sz="1400">
                <a:ea typeface="+mn-lt"/>
                <a:cs typeface="+mn-lt"/>
              </a:rPr>
              <a:t>Application Updates</a:t>
            </a:r>
          </a:p>
          <a:p>
            <a:pPr lvl="1">
              <a:lnSpc>
                <a:spcPct val="100000"/>
              </a:lnSpc>
              <a:spcBef>
                <a:spcPts val="400"/>
              </a:spcBef>
            </a:pPr>
            <a:r>
              <a:rPr lang="en-US" sz="1400">
                <a:ea typeface="+mn-lt"/>
                <a:cs typeface="+mn-lt"/>
              </a:rPr>
              <a:t>Data Element Updates</a:t>
            </a:r>
          </a:p>
          <a:p>
            <a:pPr lvl="1">
              <a:lnSpc>
                <a:spcPct val="100000"/>
              </a:lnSpc>
              <a:spcBef>
                <a:spcPts val="400"/>
              </a:spcBef>
            </a:pPr>
            <a:r>
              <a:rPr lang="en-US" sz="1400">
                <a:ea typeface="+mn-lt"/>
                <a:cs typeface="+mn-lt"/>
              </a:rPr>
              <a:t>Descriptor Table Updates</a:t>
            </a:r>
          </a:p>
          <a:p>
            <a:pPr lvl="1">
              <a:lnSpc>
                <a:spcPct val="100000"/>
              </a:lnSpc>
              <a:spcBef>
                <a:spcPts val="400"/>
              </a:spcBef>
            </a:pPr>
            <a:r>
              <a:rPr lang="en-US" sz="1400">
                <a:ea typeface="+mn-lt"/>
                <a:cs typeface="+mn-lt"/>
              </a:rPr>
              <a:t>Report Updates</a:t>
            </a:r>
          </a:p>
          <a:p>
            <a:pPr lvl="1">
              <a:lnSpc>
                <a:spcPct val="100000"/>
              </a:lnSpc>
              <a:spcBef>
                <a:spcPts val="400"/>
              </a:spcBef>
            </a:pPr>
            <a:r>
              <a:rPr lang="en-US" sz="1400">
                <a:ea typeface="+mn-lt"/>
                <a:cs typeface="+mn-lt"/>
              </a:rPr>
              <a:t>Business Rule Updates</a:t>
            </a:r>
          </a:p>
          <a:p>
            <a:pPr lvl="1">
              <a:lnSpc>
                <a:spcPct val="100000"/>
              </a:lnSpc>
              <a:spcBef>
                <a:spcPts val="400"/>
              </a:spcBef>
            </a:pPr>
            <a:r>
              <a:rPr lang="en-US" sz="1400">
                <a:ea typeface="+mn-lt"/>
                <a:cs typeface="+mn-lt"/>
              </a:rPr>
              <a:t>TSDS Upgrade Project Updates</a:t>
            </a:r>
          </a:p>
          <a:p>
            <a:pPr>
              <a:lnSpc>
                <a:spcPct val="100000"/>
              </a:lnSpc>
              <a:spcBef>
                <a:spcPts val="400"/>
              </a:spcBef>
            </a:pPr>
            <a:r>
              <a:rPr lang="en-US" sz="1600" b="1">
                <a:ea typeface="+mn-lt"/>
                <a:cs typeface="+mn-lt"/>
              </a:rPr>
              <a:t>CLOSEOUT</a:t>
            </a:r>
            <a:endParaRPr lang="en-US" sz="1800" b="1">
              <a:ea typeface="+mn-lt"/>
              <a:cs typeface="+mn-lt"/>
            </a:endParaRPr>
          </a:p>
          <a:p>
            <a:pPr lvl="1">
              <a:lnSpc>
                <a:spcPct val="100000"/>
              </a:lnSpc>
              <a:spcBef>
                <a:spcPts val="400"/>
              </a:spcBef>
            </a:pPr>
            <a:r>
              <a:rPr lang="en-US" sz="1400">
                <a:ea typeface="+mn-lt"/>
                <a:cs typeface="+mn-lt"/>
              </a:rPr>
              <a:t>Timeline</a:t>
            </a:r>
          </a:p>
          <a:p>
            <a:pPr lvl="1">
              <a:lnSpc>
                <a:spcPct val="100000"/>
              </a:lnSpc>
              <a:spcBef>
                <a:spcPts val="400"/>
              </a:spcBef>
            </a:pPr>
            <a:r>
              <a:rPr lang="en-US" sz="1400">
                <a:ea typeface="+mn-lt"/>
                <a:cs typeface="+mn-lt"/>
              </a:rPr>
              <a:t>Technical Resources</a:t>
            </a:r>
          </a:p>
          <a:p>
            <a:pPr lvl="1">
              <a:lnSpc>
                <a:spcPct val="100000"/>
              </a:lnSpc>
              <a:spcBef>
                <a:spcPts val="400"/>
              </a:spcBef>
            </a:pPr>
            <a:r>
              <a:rPr lang="en-US" sz="1400">
                <a:ea typeface="+mn-lt"/>
                <a:cs typeface="+mn-lt"/>
              </a:rPr>
              <a:t>Questions</a:t>
            </a:r>
            <a:endParaRPr lang="en-US" sz="1200">
              <a:ea typeface="+mn-lt"/>
              <a:cs typeface="+mn-lt"/>
            </a:endParaRPr>
          </a:p>
        </p:txBody>
      </p:sp>
    </p:spTree>
    <p:extLst>
      <p:ext uri="{BB962C8B-B14F-4D97-AF65-F5344CB8AC3E}">
        <p14:creationId xmlns:p14="http://schemas.microsoft.com/office/powerpoint/2010/main" val="2574992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5594F1-2473-FBC7-5DFF-5CDDFE289D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600CD04-D146-EADD-D415-4A9F0B200A0D}"/>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0FBD83AC-42F6-166C-EE8C-1F5A6BA188EC}"/>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removed:</a:t>
            </a:r>
          </a:p>
          <a:p>
            <a:pPr lvl="2">
              <a:lnSpc>
                <a:spcPct val="100000"/>
              </a:lnSpc>
              <a:spcBef>
                <a:spcPts val="600"/>
              </a:spcBef>
              <a:spcAft>
                <a:spcPts val="600"/>
              </a:spcAft>
              <a:buClr>
                <a:srgbClr val="F16038"/>
              </a:buClr>
            </a:pPr>
            <a:r>
              <a:rPr lang="en-US">
                <a:solidFill>
                  <a:srgbClr val="595959"/>
                </a:solidFill>
              </a:rPr>
              <a:t>12700300 College and Career Readiness</a:t>
            </a:r>
          </a:p>
          <a:p>
            <a:pPr lvl="2">
              <a:lnSpc>
                <a:spcPct val="100000"/>
              </a:lnSpc>
              <a:spcBef>
                <a:spcPts val="600"/>
              </a:spcBef>
              <a:spcAft>
                <a:spcPts val="600"/>
              </a:spcAft>
              <a:buClr>
                <a:srgbClr val="F16038"/>
              </a:buClr>
            </a:pPr>
            <a:r>
              <a:rPr lang="en-US">
                <a:solidFill>
                  <a:srgbClr val="595959"/>
                </a:solidFill>
              </a:rPr>
              <a:t>12700400 Investigating Careers (First Time Taken)</a:t>
            </a:r>
          </a:p>
          <a:p>
            <a:pPr lvl="2">
              <a:lnSpc>
                <a:spcPct val="100000"/>
              </a:lnSpc>
              <a:spcBef>
                <a:spcPts val="600"/>
              </a:spcBef>
              <a:spcAft>
                <a:spcPts val="600"/>
              </a:spcAft>
              <a:buClr>
                <a:srgbClr val="F16038"/>
              </a:buClr>
            </a:pPr>
            <a:r>
              <a:rPr lang="en-US">
                <a:solidFill>
                  <a:srgbClr val="595959"/>
                </a:solidFill>
              </a:rPr>
              <a:t>12700410 Investigating Careers (Second Time Taken)</a:t>
            </a:r>
          </a:p>
          <a:p>
            <a:pPr lvl="2">
              <a:lnSpc>
                <a:spcPct val="100000"/>
              </a:lnSpc>
              <a:spcBef>
                <a:spcPts val="600"/>
              </a:spcBef>
              <a:spcAft>
                <a:spcPts val="600"/>
              </a:spcAft>
              <a:buClr>
                <a:srgbClr val="F16038"/>
              </a:buClr>
            </a:pPr>
            <a:r>
              <a:rPr lang="en-US">
                <a:solidFill>
                  <a:srgbClr val="595959"/>
                </a:solidFill>
              </a:rPr>
              <a:t>12700420 Investigating Careers (Third Time Taken)</a:t>
            </a:r>
          </a:p>
          <a:p>
            <a:pPr lvl="2">
              <a:lnSpc>
                <a:spcPct val="100000"/>
              </a:lnSpc>
              <a:spcBef>
                <a:spcPts val="600"/>
              </a:spcBef>
              <a:spcAft>
                <a:spcPts val="600"/>
              </a:spcAft>
              <a:buClr>
                <a:srgbClr val="F16038"/>
              </a:buClr>
            </a:pPr>
            <a:r>
              <a:rPr lang="en-US">
                <a:solidFill>
                  <a:srgbClr val="595959"/>
                </a:solidFill>
              </a:rPr>
              <a:t>12700430 Investigating Careers (Fourth Time Taken)</a:t>
            </a:r>
          </a:p>
          <a:p>
            <a:pPr lvl="2">
              <a:lnSpc>
                <a:spcPct val="100000"/>
              </a:lnSpc>
              <a:spcBef>
                <a:spcPts val="600"/>
              </a:spcBef>
              <a:spcAft>
                <a:spcPts val="600"/>
              </a:spcAft>
              <a:buClr>
                <a:srgbClr val="F16038"/>
              </a:buClr>
            </a:pPr>
            <a:r>
              <a:rPr lang="en-US">
                <a:solidFill>
                  <a:srgbClr val="595959"/>
                </a:solidFill>
              </a:rPr>
              <a:t>N1160011 Functional Fitness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120857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7667D-16DF-0E2C-DC53-D22BCB1E5C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68CEF1-569C-E381-1CCF-850A30EE5917}"/>
              </a:ext>
            </a:extLst>
          </p:cNvPr>
          <p:cNvSpPr>
            <a:spLocks noGrp="1"/>
          </p:cNvSpPr>
          <p:nvPr>
            <p:ph type="title"/>
          </p:nvPr>
        </p:nvSpPr>
        <p:spPr>
          <a:xfrm>
            <a:off x="535171" y="141941"/>
            <a:ext cx="11121657" cy="751350"/>
          </a:xfrm>
        </p:spPr>
        <p:txBody>
          <a:bodyPr>
            <a:normAutofit/>
          </a:bodyPr>
          <a:lstStyle/>
          <a:p>
            <a:r>
              <a:rPr lang="en-US" sz="4000">
                <a:cs typeface="Calibri"/>
              </a:rPr>
              <a:t>CODE TABLE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98D725E1-1EE0-8633-806A-B860FA01D940}"/>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C022 SERVICE-ID</a:t>
            </a:r>
          </a:p>
          <a:p>
            <a:pPr lvl="1">
              <a:lnSpc>
                <a:spcPct val="100000"/>
              </a:lnSpc>
              <a:spcBef>
                <a:spcPts val="600"/>
              </a:spcBef>
              <a:spcAft>
                <a:spcPts val="600"/>
              </a:spcAft>
              <a:buClr>
                <a:srgbClr val="F16038"/>
              </a:buClr>
            </a:pPr>
            <a:r>
              <a:rPr lang="en-US">
                <a:solidFill>
                  <a:srgbClr val="595959"/>
                </a:solidFill>
              </a:rPr>
              <a:t>The following Service IDs have been removed (cont.):</a:t>
            </a:r>
          </a:p>
          <a:p>
            <a:pPr lvl="2">
              <a:lnSpc>
                <a:spcPct val="100000"/>
              </a:lnSpc>
              <a:spcBef>
                <a:spcPts val="600"/>
              </a:spcBef>
              <a:spcAft>
                <a:spcPts val="600"/>
              </a:spcAft>
              <a:buClr>
                <a:srgbClr val="F16038"/>
              </a:buClr>
            </a:pPr>
            <a:r>
              <a:rPr lang="en-US">
                <a:solidFill>
                  <a:srgbClr val="595959"/>
                </a:solidFill>
              </a:rPr>
              <a:t>N1260001 Cyber Citizenship</a:t>
            </a:r>
          </a:p>
          <a:p>
            <a:pPr lvl="2">
              <a:lnSpc>
                <a:spcPct val="100000"/>
              </a:lnSpc>
              <a:spcBef>
                <a:spcPts val="600"/>
              </a:spcBef>
              <a:spcAft>
                <a:spcPts val="600"/>
              </a:spcAft>
              <a:buClr>
                <a:srgbClr val="F16038"/>
              </a:buClr>
            </a:pPr>
            <a:r>
              <a:rPr lang="en-US">
                <a:solidFill>
                  <a:srgbClr val="595959"/>
                </a:solidFill>
              </a:rPr>
              <a:t>N1303756 Gateway To Technology (PLTW) (First Time Taken)</a:t>
            </a:r>
          </a:p>
          <a:p>
            <a:pPr lvl="2">
              <a:lnSpc>
                <a:spcPct val="100000"/>
              </a:lnSpc>
              <a:spcBef>
                <a:spcPts val="600"/>
              </a:spcBef>
              <a:spcAft>
                <a:spcPts val="600"/>
              </a:spcAft>
              <a:buClr>
                <a:srgbClr val="F16038"/>
              </a:buClr>
            </a:pPr>
            <a:r>
              <a:rPr lang="en-US">
                <a:solidFill>
                  <a:srgbClr val="595959"/>
                </a:solidFill>
              </a:rPr>
              <a:t>N1303757 Gateway To Technology (PLTW) (Second Time Taken)</a:t>
            </a:r>
          </a:p>
          <a:p>
            <a:pPr lvl="2">
              <a:lnSpc>
                <a:spcPct val="100000"/>
              </a:lnSpc>
              <a:spcBef>
                <a:spcPts val="600"/>
              </a:spcBef>
              <a:spcAft>
                <a:spcPts val="600"/>
              </a:spcAft>
              <a:buClr>
                <a:srgbClr val="F16038"/>
              </a:buClr>
            </a:pPr>
            <a:r>
              <a:rPr lang="en-US">
                <a:solidFill>
                  <a:srgbClr val="595959"/>
                </a:solidFill>
              </a:rPr>
              <a:t>N1303758 Gateway To Technology (PLTW) (Third Time Taken)</a:t>
            </a:r>
          </a:p>
          <a:p>
            <a:pPr lvl="2">
              <a:lnSpc>
                <a:spcPct val="100000"/>
              </a:lnSpc>
              <a:spcBef>
                <a:spcPts val="600"/>
              </a:spcBef>
              <a:spcAft>
                <a:spcPts val="600"/>
              </a:spcAft>
              <a:buClr>
                <a:srgbClr val="F16038"/>
              </a:buClr>
            </a:pPr>
            <a:r>
              <a:rPr lang="en-US">
                <a:solidFill>
                  <a:srgbClr val="595959"/>
                </a:solidFill>
              </a:rPr>
              <a:t>N1303759 Gateway To Technology (PLTW) (Fourth Time Taken)</a:t>
            </a:r>
          </a:p>
          <a:p>
            <a:pPr lvl="2">
              <a:lnSpc>
                <a:spcPct val="100000"/>
              </a:lnSpc>
              <a:spcBef>
                <a:spcPts val="600"/>
              </a:spcBef>
              <a:spcAft>
                <a:spcPts val="600"/>
              </a:spcAft>
              <a:buClr>
                <a:srgbClr val="F16038"/>
              </a:buClr>
            </a:pPr>
            <a:r>
              <a:rPr lang="en-US">
                <a:solidFill>
                  <a:srgbClr val="595959"/>
                </a:solidFill>
              </a:rPr>
              <a:t>N1303752 Texas Pre-Freshman Engineering Program I</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95239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11</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Flexible attendance reports will be updated to reflect the Adjusted Eligible Equivalent days.  </a:t>
            </a:r>
          </a:p>
          <a:p>
            <a:pPr lvl="1">
              <a:lnSpc>
                <a:spcPct val="100000"/>
              </a:lnSpc>
              <a:spcBef>
                <a:spcPts val="300"/>
              </a:spcBef>
              <a:spcAft>
                <a:spcPts val="600"/>
              </a:spcAft>
              <a:buClr>
                <a:srgbClr val="F16038"/>
              </a:buClr>
            </a:pPr>
            <a:r>
              <a:rPr lang="en-US">
                <a:solidFill>
                  <a:srgbClr val="595959"/>
                </a:solidFill>
              </a:rPr>
              <a:t>Adjusted Eligible Equivalent Days is calculated as the lesser of the Eligible Equivalent Days or NUMBER-DAYS-TAUGHT (E0935).  (Per student, campus, instructional track, reporting period and grade level)</a:t>
            </a:r>
            <a:endParaRPr lang="en-US" strike="sngStrike">
              <a:solidFill>
                <a:srgbClr val="595959"/>
              </a:solidFill>
            </a:endParaRPr>
          </a:p>
          <a:p>
            <a:pPr lvl="1">
              <a:lnSpc>
                <a:spcPct val="100000"/>
              </a:lnSpc>
              <a:spcBef>
                <a:spcPts val="300"/>
              </a:spcBef>
              <a:spcAft>
                <a:spcPts val="600"/>
              </a:spcAft>
              <a:buClr>
                <a:srgbClr val="F16038"/>
              </a:buClr>
            </a:pPr>
            <a:r>
              <a:rPr lang="en-US">
                <a:solidFill>
                  <a:srgbClr val="595959"/>
                </a:solidFill>
              </a:rPr>
              <a:t>TEA has determined that LEAs reported Eligible Equivalent days that were greater than the number of days taught.</a:t>
            </a:r>
          </a:p>
          <a:p>
            <a:pPr lvl="1">
              <a:lnSpc>
                <a:spcPct val="100000"/>
              </a:lnSpc>
              <a:spcBef>
                <a:spcPts val="300"/>
              </a:spcBef>
              <a:spcAft>
                <a:spcPts val="600"/>
              </a:spcAft>
              <a:buClr>
                <a:srgbClr val="F16038"/>
              </a:buClr>
            </a:pPr>
            <a:r>
              <a:rPr lang="en-US">
                <a:solidFill>
                  <a:srgbClr val="595959"/>
                </a:solidFill>
              </a:rPr>
              <a:t>LEAs are funded on the Adjusted Eligible Equivalent Days. </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610786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 will be updated to use the adjusted eligible days for the flexible attendance funding calculations.  The data for this report comes from the post-load calculations run during the</a:t>
            </a:r>
            <a:r>
              <a:rPr lang="en-US">
                <a:solidFill>
                  <a:schemeClr val="accent3"/>
                </a:solidFill>
              </a:rPr>
              <a:t> </a:t>
            </a:r>
            <a:r>
              <a:rPr lang="en-US">
                <a:solidFill>
                  <a:srgbClr val="595959"/>
                </a:solidFill>
              </a:rPr>
              <a:t>promotion process.</a:t>
            </a:r>
          </a:p>
          <a:p>
            <a:pPr lvl="1">
              <a:lnSpc>
                <a:spcPct val="100000"/>
              </a:lnSpc>
              <a:spcBef>
                <a:spcPts val="300"/>
              </a:spcBef>
              <a:spcAft>
                <a:spcPts val="600"/>
              </a:spcAft>
              <a:buClr>
                <a:srgbClr val="F16038"/>
              </a:buClr>
            </a:pPr>
            <a:r>
              <a:rPr lang="en-US">
                <a:solidFill>
                  <a:srgbClr val="595959"/>
                </a:solidFill>
              </a:rPr>
              <a:t>PDM3-130-005 Comparison of Current and Prior Year Attendance</a:t>
            </a:r>
          </a:p>
          <a:p>
            <a:pPr marL="914400" lvl="2" indent="0">
              <a:lnSpc>
                <a:spcPct val="100000"/>
              </a:lnSpc>
              <a:spcBef>
                <a:spcPts val="300"/>
              </a:spcBef>
              <a:spcAft>
                <a:spcPts val="600"/>
              </a:spcAft>
              <a:buClr>
                <a:srgbClr val="F1603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3868891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32</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reports were updated with the following:</a:t>
            </a:r>
          </a:p>
          <a:p>
            <a:pPr lvl="1">
              <a:lnSpc>
                <a:spcPct val="100000"/>
              </a:lnSpc>
              <a:spcBef>
                <a:spcPts val="300"/>
              </a:spcBef>
              <a:spcAft>
                <a:spcPts val="300"/>
              </a:spcAft>
              <a:buClr>
                <a:srgbClr val="F16038"/>
              </a:buClr>
            </a:pPr>
            <a:r>
              <a:rPr lang="en-US">
                <a:solidFill>
                  <a:srgbClr val="595959"/>
                </a:solidFill>
              </a:rPr>
              <a:t>  Replacing Row(D) </a:t>
            </a:r>
          </a:p>
          <a:p>
            <a:pPr lvl="2">
              <a:lnSpc>
                <a:spcPct val="100000"/>
              </a:lnSpc>
              <a:spcBef>
                <a:spcPts val="300"/>
              </a:spcBef>
              <a:spcAft>
                <a:spcPts val="300"/>
              </a:spcAft>
              <a:buClr>
                <a:srgbClr val="F16038"/>
              </a:buClr>
            </a:pPr>
            <a:r>
              <a:rPr lang="en-US">
                <a:solidFill>
                  <a:srgbClr val="595959"/>
                </a:solidFill>
              </a:rPr>
              <a:t>Old – Equivalent Days Present (Eligible Equivalent Days + Ineligible Equivalent Days)</a:t>
            </a:r>
          </a:p>
          <a:p>
            <a:pPr lvl="2">
              <a:lnSpc>
                <a:spcPct val="100000"/>
              </a:lnSpc>
              <a:spcBef>
                <a:spcPts val="300"/>
              </a:spcBef>
              <a:spcAft>
                <a:spcPts val="300"/>
              </a:spcAft>
              <a:buClr>
                <a:srgbClr val="F16038"/>
              </a:buClr>
            </a:pPr>
            <a:r>
              <a:rPr lang="en-US">
                <a:solidFill>
                  <a:srgbClr val="595959"/>
                </a:solidFill>
              </a:rPr>
              <a:t>New -  Total Adjusted Eligible Equivalent Days Present</a:t>
            </a:r>
          </a:p>
          <a:p>
            <a:pPr lvl="1">
              <a:lnSpc>
                <a:spcPct val="100000"/>
              </a:lnSpc>
              <a:spcBef>
                <a:spcPts val="300"/>
              </a:spcBef>
              <a:spcAft>
                <a:spcPts val="300"/>
              </a:spcAft>
              <a:buClr>
                <a:srgbClr val="F16038"/>
              </a:buClr>
            </a:pPr>
            <a:r>
              <a:rPr lang="en-US">
                <a:solidFill>
                  <a:srgbClr val="595959"/>
                </a:solidFill>
                <a:ea typeface="Calibri"/>
                <a:cs typeface="Calibri"/>
              </a:rPr>
              <a:t>Add</a:t>
            </a:r>
            <a:r>
              <a:rPr lang="en-US">
                <a:solidFill>
                  <a:srgbClr val="595959"/>
                </a:solidFill>
                <a:cs typeface="Calibri"/>
              </a:rPr>
              <a:t>ed</a:t>
            </a:r>
            <a:r>
              <a:rPr lang="en-US">
                <a:solidFill>
                  <a:srgbClr val="595959"/>
                </a:solidFill>
                <a:ea typeface="Calibri"/>
                <a:cs typeface="Calibri"/>
              </a:rPr>
              <a:t> footnote: ‘The Adjusted Eligible Equivalent Days is the lesser of </a:t>
            </a:r>
            <a:r>
              <a:rPr lang="en-US">
                <a:solidFill>
                  <a:srgbClr val="595959"/>
                </a:solidFill>
              </a:rPr>
              <a:t>Eligible Equivalent Days and Number of Days Taught. LEAs cannot be funded for more than Number of Days Taught in each reporting period.’</a:t>
            </a:r>
          </a:p>
          <a:p>
            <a:pPr lvl="2">
              <a:lnSpc>
                <a:spcPct val="100000"/>
              </a:lnSpc>
              <a:spcBef>
                <a:spcPts val="300"/>
              </a:spcBef>
              <a:spcAft>
                <a:spcPts val="600"/>
              </a:spcAft>
              <a:buClr>
                <a:srgbClr val="F16038"/>
              </a:buClr>
            </a:pPr>
            <a:r>
              <a:rPr lang="en-US">
                <a:solidFill>
                  <a:srgbClr val="595959"/>
                </a:solidFill>
              </a:rPr>
              <a:t>PDM3-130-011 Flex Attendance - Superintendent's Report of Student Attendance </a:t>
            </a:r>
          </a:p>
          <a:p>
            <a:pPr lvl="2">
              <a:lnSpc>
                <a:spcPct val="100000"/>
              </a:lnSpc>
              <a:spcBef>
                <a:spcPts val="300"/>
              </a:spcBef>
              <a:spcAft>
                <a:spcPts val="600"/>
              </a:spcAft>
              <a:buClr>
                <a:srgbClr val="F16038"/>
              </a:buClr>
            </a:pPr>
            <a:r>
              <a:rPr lang="en-US">
                <a:solidFill>
                  <a:srgbClr val="595959"/>
                </a:solidFill>
              </a:rPr>
              <a:t>PDM3-130-014 Flex Attendance - Superintendent's Summary Report of Student Attendance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4057400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4</a:t>
            </a:r>
            <a:endParaRPr lang="en-US" sz="4000">
              <a:solidFill>
                <a:schemeClr val="bg1"/>
              </a:solidFill>
            </a:endParaRPr>
          </a:p>
        </p:txBody>
      </p:sp>
      <p:sp>
        <p:nvSpPr>
          <p:cNvPr id="2" name="Content Placeholder 3" descr="Sample report of TSDS PEIMS Flex Attendance - Superintendent's Report of Student Attendance - PDM3-130-011.">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Print screen of Report PDM3-130-011 - Flex Attendance - Superintendent's Report of Student Attendance">
            <a:extLst>
              <a:ext uri="{FF2B5EF4-FFF2-40B4-BE49-F238E27FC236}">
                <a16:creationId xmlns:a16="http://schemas.microsoft.com/office/drawing/2014/main" id="{4E4205F2-361B-7399-6D79-32B3136A23CD}"/>
              </a:ext>
            </a:extLst>
          </p:cNvPr>
          <p:cNvPicPr>
            <a:picLocks noChangeAspect="1"/>
          </p:cNvPicPr>
          <p:nvPr/>
        </p:nvPicPr>
        <p:blipFill>
          <a:blip r:embed="rId2"/>
          <a:stretch>
            <a:fillRect/>
          </a:stretch>
        </p:blipFill>
        <p:spPr>
          <a:xfrm>
            <a:off x="535169" y="1059101"/>
            <a:ext cx="10067925" cy="2113755"/>
          </a:xfrm>
          <a:prstGeom prst="rect">
            <a:avLst/>
          </a:prstGeom>
        </p:spPr>
      </p:pic>
      <p:pic>
        <p:nvPicPr>
          <p:cNvPr id="9" name="Picture 8" descr="Print screen of report PDM3-130-014 Flex Attendance - Superintendent's Summary Report of Student Attendance">
            <a:extLst>
              <a:ext uri="{FF2B5EF4-FFF2-40B4-BE49-F238E27FC236}">
                <a16:creationId xmlns:a16="http://schemas.microsoft.com/office/drawing/2014/main" id="{A02E16ED-DC77-84E4-601B-6A651CF11584}"/>
              </a:ext>
            </a:extLst>
          </p:cNvPr>
          <p:cNvPicPr>
            <a:picLocks noChangeAspect="1"/>
          </p:cNvPicPr>
          <p:nvPr/>
        </p:nvPicPr>
        <p:blipFill>
          <a:blip r:embed="rId3"/>
          <a:stretch>
            <a:fillRect/>
          </a:stretch>
        </p:blipFill>
        <p:spPr>
          <a:xfrm>
            <a:off x="535169" y="3319978"/>
            <a:ext cx="10067925" cy="2447925"/>
          </a:xfrm>
          <a:prstGeom prst="rect">
            <a:avLst/>
          </a:prstGeom>
        </p:spPr>
      </p:pic>
    </p:spTree>
    <p:extLst>
      <p:ext uri="{BB962C8B-B14F-4D97-AF65-F5344CB8AC3E}">
        <p14:creationId xmlns:p14="http://schemas.microsoft.com/office/powerpoint/2010/main" val="2308992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 will be updated.  </a:t>
            </a:r>
          </a:p>
          <a:p>
            <a:pPr lvl="1">
              <a:lnSpc>
                <a:spcPct val="100000"/>
              </a:lnSpc>
              <a:spcBef>
                <a:spcPts val="300"/>
              </a:spcBef>
              <a:spcAft>
                <a:spcPts val="600"/>
              </a:spcAft>
              <a:buClr>
                <a:srgbClr val="F16038"/>
              </a:buClr>
            </a:pPr>
            <a:r>
              <a:rPr lang="en-US">
                <a:solidFill>
                  <a:srgbClr val="595959"/>
                </a:solidFill>
              </a:rPr>
              <a:t>PDM3-131-012 Roster of Students Generating Flexible Attendance Data </a:t>
            </a:r>
          </a:p>
          <a:p>
            <a:pPr lvl="2">
              <a:lnSpc>
                <a:spcPct val="100000"/>
              </a:lnSpc>
              <a:spcBef>
                <a:spcPts val="300"/>
              </a:spcBef>
              <a:spcAft>
                <a:spcPts val="300"/>
              </a:spcAft>
              <a:buClr>
                <a:srgbClr val="F16038"/>
              </a:buClr>
            </a:pPr>
            <a:r>
              <a:rPr lang="en-US">
                <a:solidFill>
                  <a:srgbClr val="595959"/>
                </a:solidFill>
              </a:rPr>
              <a:t>If </a:t>
            </a:r>
            <a:r>
              <a:rPr lang="en-US" err="1">
                <a:solidFill>
                  <a:srgbClr val="595959"/>
                </a:solidFill>
              </a:rPr>
              <a:t>Elig</a:t>
            </a:r>
            <a:r>
              <a:rPr lang="en-US">
                <a:solidFill>
                  <a:srgbClr val="595959"/>
                </a:solidFill>
              </a:rPr>
              <a:t> </a:t>
            </a:r>
            <a:r>
              <a:rPr lang="en-US" err="1">
                <a:solidFill>
                  <a:srgbClr val="595959"/>
                </a:solidFill>
              </a:rPr>
              <a:t>Eqiv</a:t>
            </a:r>
            <a:r>
              <a:rPr lang="en-US">
                <a:solidFill>
                  <a:srgbClr val="595959"/>
                </a:solidFill>
              </a:rPr>
              <a:t> Days is greater than Days Taught, an ‘*’ will be placed to the right of </a:t>
            </a:r>
            <a:r>
              <a:rPr lang="en-US" err="1">
                <a:solidFill>
                  <a:srgbClr val="595959"/>
                </a:solidFill>
              </a:rPr>
              <a:t>Elig</a:t>
            </a:r>
            <a:r>
              <a:rPr lang="en-US">
                <a:solidFill>
                  <a:srgbClr val="595959"/>
                </a:solidFill>
              </a:rPr>
              <a:t> </a:t>
            </a:r>
            <a:r>
              <a:rPr lang="en-US" err="1">
                <a:solidFill>
                  <a:srgbClr val="595959"/>
                </a:solidFill>
              </a:rPr>
              <a:t>Eqiv</a:t>
            </a:r>
            <a:r>
              <a:rPr lang="en-US">
                <a:solidFill>
                  <a:srgbClr val="595959"/>
                </a:solidFill>
              </a:rPr>
              <a:t> Days.</a:t>
            </a:r>
            <a:endParaRPr lang="en-US">
              <a:solidFill>
                <a:srgbClr val="595959"/>
              </a:solidFill>
              <a:ea typeface="Calibri"/>
              <a:cs typeface="Calibri"/>
            </a:endParaRPr>
          </a:p>
          <a:p>
            <a:pPr lvl="2">
              <a:lnSpc>
                <a:spcPct val="100000"/>
              </a:lnSpc>
              <a:spcBef>
                <a:spcPts val="300"/>
              </a:spcBef>
              <a:spcAft>
                <a:spcPts val="300"/>
              </a:spcAft>
              <a:buClr>
                <a:srgbClr val="F16038"/>
              </a:buClr>
            </a:pPr>
            <a:r>
              <a:rPr lang="en-US">
                <a:solidFill>
                  <a:srgbClr val="595959"/>
                </a:solidFill>
              </a:rPr>
              <a:t>Adding footnote:  ‘Eligible Equivalent Days is greater than Number of Days Taught. LEAs cannot be funded for more than Number of Days Taught in each reporting period.’</a:t>
            </a: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Print screen of report PDM3-131-012 Roster of Students Generating FLexible Attendance data showing asterisk next to Elig Equiv Days&#10;">
            <a:extLst>
              <a:ext uri="{FF2B5EF4-FFF2-40B4-BE49-F238E27FC236}">
                <a16:creationId xmlns:a16="http://schemas.microsoft.com/office/drawing/2014/main" id="{32B425F4-F1E2-A6D1-CCB5-ECE9EA4CAC4F}"/>
              </a:ext>
            </a:extLst>
          </p:cNvPr>
          <p:cNvPicPr>
            <a:picLocks noChangeAspect="1"/>
          </p:cNvPicPr>
          <p:nvPr/>
        </p:nvPicPr>
        <p:blipFill>
          <a:blip r:embed="rId2"/>
          <a:stretch>
            <a:fillRect/>
          </a:stretch>
        </p:blipFill>
        <p:spPr>
          <a:xfrm>
            <a:off x="710214" y="3091419"/>
            <a:ext cx="10514120" cy="2556893"/>
          </a:xfrm>
          <a:prstGeom prst="rect">
            <a:avLst/>
          </a:prstGeom>
        </p:spPr>
      </p:pic>
    </p:spTree>
    <p:extLst>
      <p:ext uri="{BB962C8B-B14F-4D97-AF65-F5344CB8AC3E}">
        <p14:creationId xmlns:p14="http://schemas.microsoft.com/office/powerpoint/2010/main" val="2999190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62C4D-CE3B-E2EB-522D-EB840EE10B7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8B93C9-7A80-F791-7558-85DCBCB0840B}"/>
              </a:ext>
            </a:extLst>
          </p:cNvPr>
          <p:cNvSpPr>
            <a:spLocks noGrp="1"/>
          </p:cNvSpPr>
          <p:nvPr>
            <p:ph type="title"/>
          </p:nvPr>
        </p:nvSpPr>
        <p:spPr>
          <a:xfrm>
            <a:off x="535171" y="141941"/>
            <a:ext cx="11121657" cy="751350"/>
          </a:xfrm>
        </p:spPr>
        <p:txBody>
          <a:bodyPr>
            <a:normAutofit/>
          </a:bodyPr>
          <a:lstStyle/>
          <a:p>
            <a:r>
              <a:rPr lang="en-US" sz="4000">
                <a:cs typeface="Calibri"/>
              </a:rPr>
              <a:t>REPORT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E79D42AB-B25D-8F51-FFBF-93F5A3D7E7B5}"/>
              </a:ext>
            </a:extLst>
          </p:cNvPr>
          <p:cNvSpPr txBox="1">
            <a:spLocks/>
          </p:cNvSpPr>
          <p:nvPr/>
        </p:nvSpPr>
        <p:spPr>
          <a:xfrm>
            <a:off x="535170" y="893291"/>
            <a:ext cx="11275829" cy="5021734"/>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The following PEIMS Summer reports will be updated to display the Adjusted Eligible Equivalent Days instead of the Eligible Equivalent Days.  </a:t>
            </a:r>
          </a:p>
          <a:p>
            <a:pPr lvl="1">
              <a:lnSpc>
                <a:spcPct val="100000"/>
              </a:lnSpc>
              <a:spcBef>
                <a:spcPts val="300"/>
              </a:spcBef>
              <a:spcAft>
                <a:spcPts val="600"/>
              </a:spcAft>
              <a:buClr>
                <a:srgbClr val="F16038"/>
              </a:buClr>
            </a:pPr>
            <a:r>
              <a:rPr lang="en-US">
                <a:solidFill>
                  <a:srgbClr val="595959"/>
                </a:solidFill>
              </a:rPr>
              <a:t>PDM3-130-012 Flex Attendance - Superintendent's Report of Career &amp; Technical Education Eligible Days</a:t>
            </a:r>
          </a:p>
          <a:p>
            <a:pPr lvl="1">
              <a:lnSpc>
                <a:spcPct val="100000"/>
              </a:lnSpc>
              <a:spcBef>
                <a:spcPts val="300"/>
              </a:spcBef>
              <a:spcAft>
                <a:spcPts val="600"/>
              </a:spcAft>
              <a:buClr>
                <a:srgbClr val="F16038"/>
              </a:buClr>
            </a:pPr>
            <a:r>
              <a:rPr lang="en-US">
                <a:solidFill>
                  <a:srgbClr val="595959"/>
                </a:solidFill>
              </a:rPr>
              <a:t>PDM3-130-015 Flex Attendance - Superintendent's Report of Special Education Eligible Days and Excess Hours</a:t>
            </a:r>
          </a:p>
          <a:p>
            <a:pPr marL="914400" lvl="2" indent="0">
              <a:lnSpc>
                <a:spcPct val="100000"/>
              </a:lnSpc>
              <a:spcBef>
                <a:spcPts val="300"/>
              </a:spcBef>
              <a:spcAft>
                <a:spcPts val="300"/>
              </a:spcAft>
              <a:buClr>
                <a:srgbClr val="F16038"/>
              </a:buClr>
              <a:buNone/>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40362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940682" cy="751350"/>
          </a:xfrm>
        </p:spPr>
        <p:txBody>
          <a:bodyPr>
            <a:normAutofit/>
          </a:bodyPr>
          <a:lstStyle/>
          <a:p>
            <a:r>
              <a:rPr lang="en-US" sz="4000">
                <a:cs typeface="Calibri"/>
              </a:rPr>
              <a:t>REMINDERS </a:t>
            </a:r>
            <a:r>
              <a:rPr lang="en-US" sz="4000">
                <a:solidFill>
                  <a:schemeClr val="bg1"/>
                </a:solidFill>
                <a:cs typeface="Calibri"/>
              </a:rPr>
              <a:t>1</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893291"/>
            <a:ext cx="11121656" cy="4600886"/>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a:rPr>
              <a:t>During the 87th legislative session, Senate Bill</a:t>
            </a:r>
            <a:r>
              <a:rPr lang="en-US">
                <a:solidFill>
                  <a:srgbClr val="595959"/>
                </a:solidFill>
                <a:ea typeface="Calibri" panose="020F0502020204030204" pitchFamily="34" charset="0"/>
                <a:cs typeface="Times New Roman"/>
              </a:rPr>
              <a:t> (</a:t>
            </a:r>
            <a:r>
              <a:rPr lang="en-US">
                <a:solidFill>
                  <a:srgbClr val="595959"/>
                </a:solidFill>
                <a:effectLst/>
                <a:ea typeface="Calibri" panose="020F0502020204030204" pitchFamily="34" charset="0"/>
                <a:cs typeface="Times New Roman"/>
              </a:rPr>
              <a:t>SB) 1615 was passed, which amended Chapter 12 of the TEC by adding Subchapter G, “Adult High School Charter School Program.” Additionally, SB 1615 transferred existing TEC sections 29.259(j) and (k) to Subchapter G, Chapter 12, TEC§ 12.263, Adult Education Program Funding. Under Section 12.263,</a:t>
            </a:r>
            <a:r>
              <a:rPr lang="en-US">
                <a:solidFill>
                  <a:srgbClr val="595959"/>
                </a:solidFill>
                <a:ea typeface="Calibri" panose="020F0502020204030204" pitchFamily="34" charset="0"/>
                <a:cs typeface="Times New Roman"/>
              </a:rPr>
              <a:t> </a:t>
            </a:r>
            <a:r>
              <a:rPr lang="en-US">
                <a:solidFill>
                  <a:srgbClr val="595959"/>
                </a:solidFill>
                <a:effectLst/>
                <a:ea typeface="Calibri" panose="020F0502020204030204" pitchFamily="34" charset="0"/>
                <a:cs typeface="Times New Roman"/>
              </a:rPr>
              <a:t> any student attending an adult high school charter school program may be eligible for funding under the state compensatory education (SCE) allotment. </a:t>
            </a:r>
            <a:r>
              <a:rPr lang="en-US" b="1">
                <a:solidFill>
                  <a:srgbClr val="595959"/>
                </a:solidFill>
                <a:effectLst/>
                <a:ea typeface="Calibri" panose="020F0502020204030204" pitchFamily="34" charset="0"/>
                <a:cs typeface="Times New Roman"/>
              </a:rPr>
              <a:t>The Excel Center (For Adults) is the only charter currently operating under TEC§ 29.259.</a:t>
            </a:r>
            <a:r>
              <a:rPr lang="en-US">
                <a:solidFill>
                  <a:srgbClr val="595959"/>
                </a:solidFill>
                <a:ea typeface="Calibri" panose="020F0502020204030204" pitchFamily="34" charset="0"/>
                <a:cs typeface="Times New Roman"/>
              </a:rPr>
              <a:t> </a:t>
            </a:r>
            <a:endParaRPr lang="en-US">
              <a:solidFill>
                <a:srgbClr val="595959"/>
              </a:solidFill>
            </a:endParaRPr>
          </a:p>
        </p:txBody>
      </p:sp>
    </p:spTree>
    <p:extLst>
      <p:ext uri="{BB962C8B-B14F-4D97-AF65-F5344CB8AC3E}">
        <p14:creationId xmlns:p14="http://schemas.microsoft.com/office/powerpoint/2010/main" val="22325093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725813" cy="751350"/>
          </a:xfrm>
        </p:spPr>
        <p:txBody>
          <a:bodyPr>
            <a:noAutofit/>
          </a:bodyPr>
          <a:lstStyle/>
          <a:p>
            <a:r>
              <a:rPr lang="en-US" sz="4000">
                <a:cs typeface="Calibri"/>
              </a:rPr>
              <a:t>REMINDERS </a:t>
            </a:r>
            <a:r>
              <a:rPr lang="en-US" sz="4000">
                <a:solidFill>
                  <a:schemeClr val="bg1"/>
                </a:solidFill>
                <a:cs typeface="Calibri"/>
              </a:rPr>
              <a:t>2</a:t>
            </a:r>
            <a:endParaRPr lang="en-US" sz="32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1" y="893291"/>
            <a:ext cx="11121656" cy="447442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Legislative Update (SB 1615) – Adult HS Charter School </a:t>
            </a:r>
            <a:r>
              <a:rPr lang="en-US" b="1" err="1">
                <a:solidFill>
                  <a:srgbClr val="595959"/>
                </a:solidFill>
              </a:rPr>
              <a:t>Prgm</a:t>
            </a:r>
            <a:r>
              <a:rPr lang="en-US" b="1">
                <a:solidFill>
                  <a:srgbClr val="595959"/>
                </a:solidFill>
              </a:rPr>
              <a:t>:</a:t>
            </a:r>
          </a:p>
          <a:p>
            <a:pPr lvl="1">
              <a:lnSpc>
                <a:spcPct val="100000"/>
              </a:lnSpc>
              <a:spcBef>
                <a:spcPts val="600"/>
              </a:spcBef>
              <a:spcAft>
                <a:spcPts val="600"/>
              </a:spcAft>
              <a:buClr>
                <a:srgbClr val="F16038"/>
              </a:buClr>
            </a:pPr>
            <a:r>
              <a:rPr lang="en-US">
                <a:solidFill>
                  <a:srgbClr val="595959"/>
                </a:solidFill>
              </a:rPr>
              <a:t>Currently, TEA collects a STUDENT-CENSUS-BLOCK-GROUP (E1648) for all economically disadvantaged students enrolled as of the PEIMS Fall snapshot date (last Friday in October) and is reported in the PEIMS Fall Submission to calculate the SCE allotment funding. However, the changes in SB 1615 allow any economically disadvantaged student attending an adult high school charter school program to be included in the calculations for SCE allotment funding regardless of enrollment date. Therefore, for TEA to calculate the appropriate SCE allotment funding, the </a:t>
            </a:r>
            <a:r>
              <a:rPr lang="en-US" b="1">
                <a:solidFill>
                  <a:srgbClr val="595959"/>
                </a:solidFill>
              </a:rPr>
              <a:t>STUDENT-CENSUS-BLOCK-GROUP (E1648) </a:t>
            </a:r>
            <a:r>
              <a:rPr lang="en-US">
                <a:solidFill>
                  <a:srgbClr val="595959"/>
                </a:solidFill>
              </a:rPr>
              <a:t>must be collected for any economically disadvantaged student who attended a charter operating under TEC §29.259 at any time during the school year.</a:t>
            </a:r>
          </a:p>
        </p:txBody>
      </p:sp>
    </p:spTree>
    <p:extLst>
      <p:ext uri="{BB962C8B-B14F-4D97-AF65-F5344CB8AC3E}">
        <p14:creationId xmlns:p14="http://schemas.microsoft.com/office/powerpoint/2010/main" val="3041660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PROGRAM AREA UPDATES &amp; GUIDANCE</a:t>
            </a:r>
            <a:endParaRPr lang="en-US" sz="4000"/>
          </a:p>
        </p:txBody>
      </p:sp>
      <p:sp>
        <p:nvSpPr>
          <p:cNvPr id="4" name="Content Placeholder 3">
            <a:extLst>
              <a:ext uri="{FF2B5EF4-FFF2-40B4-BE49-F238E27FC236}">
                <a16:creationId xmlns:a16="http://schemas.microsoft.com/office/drawing/2014/main" id="{C22108A9-0AF5-B834-1A36-5CDAAAE473F0}"/>
              </a:ext>
            </a:extLst>
          </p:cNvPr>
          <p:cNvSpPr txBox="1">
            <a:spLocks/>
          </p:cNvSpPr>
          <p:nvPr/>
        </p:nvSpPr>
        <p:spPr>
          <a:xfrm>
            <a:off x="535170" y="1062021"/>
            <a:ext cx="11275829" cy="486743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District Innovation and School Models Division</a:t>
            </a:r>
          </a:p>
          <a:p>
            <a:pPr lvl="1">
              <a:buClr>
                <a:srgbClr val="F16038"/>
              </a:buClr>
            </a:pPr>
            <a:r>
              <a:rPr lang="en-US">
                <a:solidFill>
                  <a:schemeClr val="bg2">
                    <a:lumMod val="50000"/>
                  </a:schemeClr>
                </a:solidFill>
              </a:rPr>
              <a:t>Christopher DeWitt, Director of District Innovation and School Models</a:t>
            </a:r>
          </a:p>
          <a:p>
            <a:pPr lvl="2">
              <a:buClr>
                <a:srgbClr val="F16038"/>
              </a:buClr>
            </a:pPr>
            <a:r>
              <a:rPr lang="en-US">
                <a:solidFill>
                  <a:schemeClr val="bg2">
                    <a:lumMod val="50000"/>
                  </a:schemeClr>
                </a:solidFill>
                <a:hlinkClick r:id="rId2"/>
              </a:rPr>
              <a:t>christopher.dewitt@tea.texas.gov</a:t>
            </a:r>
            <a:endParaRPr lang="en-US">
              <a:solidFill>
                <a:schemeClr val="bg2">
                  <a:lumMod val="50000"/>
                </a:schemeClr>
              </a:solidFill>
            </a:endParaRPr>
          </a:p>
          <a:p>
            <a:pPr>
              <a:buClr>
                <a:srgbClr val="F16038"/>
              </a:buClr>
            </a:pPr>
            <a:r>
              <a:rPr lang="en-US">
                <a:solidFill>
                  <a:schemeClr val="bg2">
                    <a:lumMod val="50000"/>
                  </a:schemeClr>
                </a:solidFill>
              </a:rPr>
              <a:t>Texas Tutoring Supports Division</a:t>
            </a:r>
          </a:p>
          <a:p>
            <a:pPr lvl="1">
              <a:buClr>
                <a:srgbClr val="F16038"/>
              </a:buClr>
            </a:pPr>
            <a:r>
              <a:rPr lang="en-US">
                <a:solidFill>
                  <a:schemeClr val="bg2">
                    <a:lumMod val="50000"/>
                  </a:schemeClr>
                </a:solidFill>
              </a:rPr>
              <a:t>Colby Self, Director of Texas Tutoring Supports</a:t>
            </a:r>
          </a:p>
          <a:p>
            <a:pPr lvl="2">
              <a:buClr>
                <a:srgbClr val="F16038"/>
              </a:buClr>
            </a:pPr>
            <a:r>
              <a:rPr lang="en-US">
                <a:solidFill>
                  <a:schemeClr val="bg2">
                    <a:lumMod val="50000"/>
                  </a:schemeClr>
                </a:solidFill>
                <a:hlinkClick r:id="rId3"/>
              </a:rPr>
              <a:t>colby.self@tea.texas.gov</a:t>
            </a:r>
            <a:endParaRPr lang="en-US">
              <a:solidFill>
                <a:schemeClr val="bg2">
                  <a:lumMod val="50000"/>
                </a:schemeClr>
              </a:solidFill>
            </a:endParaRPr>
          </a:p>
          <a:p>
            <a:pPr>
              <a:buClr>
                <a:srgbClr val="F16038"/>
              </a:buClr>
            </a:pPr>
            <a:r>
              <a:rPr lang="en-US">
                <a:solidFill>
                  <a:schemeClr val="bg2">
                    <a:lumMod val="50000"/>
                  </a:schemeClr>
                </a:solidFill>
              </a:rPr>
              <a:t>College, Career, and Military Preparation Division​</a:t>
            </a:r>
          </a:p>
          <a:p>
            <a:pPr lvl="1">
              <a:buClr>
                <a:srgbClr val="F16038"/>
              </a:buClr>
            </a:pPr>
            <a:r>
              <a:rPr lang="en-US">
                <a:solidFill>
                  <a:schemeClr val="bg2">
                    <a:lumMod val="50000"/>
                  </a:schemeClr>
                </a:solidFill>
              </a:rPr>
              <a:t>Lacy Freeman, Statewide Career and Technical Education Coordinator</a:t>
            </a:r>
          </a:p>
          <a:p>
            <a:pPr lvl="2">
              <a:buClr>
                <a:srgbClr val="F16038"/>
              </a:buClr>
            </a:pPr>
            <a:r>
              <a:rPr lang="en-US">
                <a:solidFill>
                  <a:schemeClr val="bg2">
                    <a:lumMod val="50000"/>
                  </a:schemeClr>
                </a:solidFill>
                <a:hlinkClick r:id="rId4"/>
              </a:rPr>
              <a:t>lacy.freeman@tea.texas.gov</a:t>
            </a:r>
            <a:endParaRPr lang="en-US">
              <a:solidFill>
                <a:schemeClr val="bg2">
                  <a:lumMod val="50000"/>
                </a:schemeClr>
              </a:solidFill>
            </a:endParaRPr>
          </a:p>
          <a:p>
            <a:pPr>
              <a:buClr>
                <a:srgbClr val="F16038"/>
              </a:buClr>
            </a:pPr>
            <a:r>
              <a:rPr lang="en-US">
                <a:solidFill>
                  <a:schemeClr val="bg2">
                    <a:lumMod val="50000"/>
                  </a:schemeClr>
                </a:solidFill>
              </a:rPr>
              <a:t>State Funding Division</a:t>
            </a:r>
          </a:p>
          <a:p>
            <a:pPr lvl="1">
              <a:buClr>
                <a:srgbClr val="F16038"/>
              </a:buClr>
            </a:pPr>
            <a:r>
              <a:rPr lang="en-US">
                <a:solidFill>
                  <a:schemeClr val="bg2">
                    <a:lumMod val="50000"/>
                  </a:schemeClr>
                </a:solidFill>
              </a:rPr>
              <a:t>Kristi McCorquodale, Bond Guarantee Program Analyst</a:t>
            </a:r>
          </a:p>
          <a:p>
            <a:pPr lvl="2">
              <a:buClr>
                <a:srgbClr val="F16038"/>
              </a:buClr>
            </a:pPr>
            <a:r>
              <a:rPr lang="en-US">
                <a:solidFill>
                  <a:schemeClr val="bg2">
                    <a:lumMod val="50000"/>
                  </a:schemeClr>
                </a:solidFill>
                <a:hlinkClick r:id="rId5"/>
              </a:rPr>
              <a:t>kristi.mccorquodale@tea.texas.gov</a:t>
            </a:r>
            <a:endParaRPr lang="en-US">
              <a:solidFill>
                <a:schemeClr val="bg2">
                  <a:lumMod val="50000"/>
                </a:schemeClr>
              </a:solidFill>
            </a:endParaRPr>
          </a:p>
          <a:p>
            <a:pPr lvl="2">
              <a:buClr>
                <a:srgbClr val="F16038"/>
              </a:buClr>
            </a:pPr>
            <a:endParaRPr lang="en-US">
              <a:solidFill>
                <a:schemeClr val="bg2">
                  <a:lumMod val="50000"/>
                </a:schemeClr>
              </a:solidFill>
            </a:endParaRPr>
          </a:p>
          <a:p>
            <a:pPr lvl="2">
              <a:buClr>
                <a:srgbClr val="F16038"/>
              </a:buClr>
            </a:pPr>
            <a:endParaRPr lang="en-US">
              <a:solidFill>
                <a:schemeClr val="bg2">
                  <a:lumMod val="50000"/>
                </a:schemeClr>
              </a:solidFill>
            </a:endParaRPr>
          </a:p>
          <a:p>
            <a:pPr marL="0" indent="0">
              <a:buClr>
                <a:srgbClr val="F16038"/>
              </a:buClr>
              <a:buNone/>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01772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151837"/>
            <a:ext cx="10735710" cy="751350"/>
          </a:xfrm>
        </p:spPr>
        <p:txBody>
          <a:bodyPr>
            <a:normAutofit/>
          </a:bodyPr>
          <a:lstStyle/>
          <a:p>
            <a:r>
              <a:rPr lang="en-US" sz="4000">
                <a:cs typeface="Calibri"/>
              </a:rPr>
              <a:t>REMINDERS </a:t>
            </a:r>
            <a:r>
              <a:rPr lang="en-US" sz="4000">
                <a:solidFill>
                  <a:schemeClr val="bg1"/>
                </a:solidFill>
                <a:cs typeface="Calibri"/>
              </a:rPr>
              <a:t>3</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903187"/>
            <a:ext cx="11121657" cy="4590990"/>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Data Element Updates:</a:t>
            </a:r>
          </a:p>
          <a:p>
            <a:pPr lvl="1">
              <a:lnSpc>
                <a:spcPct val="100000"/>
              </a:lnSpc>
              <a:spcBef>
                <a:spcPts val="600"/>
              </a:spcBef>
              <a:spcAft>
                <a:spcPts val="600"/>
              </a:spcAft>
              <a:buClr>
                <a:srgbClr val="F16038"/>
              </a:buClr>
            </a:pPr>
            <a:r>
              <a:rPr lang="en-US">
                <a:solidFill>
                  <a:srgbClr val="595959"/>
                </a:solidFill>
              </a:rPr>
              <a:t>Added the existing data element </a:t>
            </a:r>
            <a:r>
              <a:rPr lang="en-US" b="1">
                <a:solidFill>
                  <a:srgbClr val="595959"/>
                </a:solidFill>
              </a:rPr>
              <a:t>STUDENT-CENSUS-BLOCK-GROUP (E1648</a:t>
            </a:r>
            <a:r>
              <a:rPr lang="en-US">
                <a:solidFill>
                  <a:srgbClr val="595959"/>
                </a:solidFill>
              </a:rPr>
              <a:t>) to the </a:t>
            </a:r>
            <a:r>
              <a:rPr lang="en-US" b="1" err="1">
                <a:solidFill>
                  <a:srgbClr val="595959"/>
                </a:solidFill>
              </a:rPr>
              <a:t>StudentExtension</a:t>
            </a:r>
            <a:r>
              <a:rPr lang="en-US">
                <a:solidFill>
                  <a:srgbClr val="595959"/>
                </a:solidFill>
              </a:rPr>
              <a:t> complex type as optional for the PEIMS Summer Submission:</a:t>
            </a:r>
            <a:endParaRPr lang="en-US">
              <a:solidFill>
                <a:srgbClr val="595959"/>
              </a:solidFill>
              <a:effectLst/>
              <a:ea typeface="Calibri" panose="020F0502020204030204" pitchFamily="34" charset="0"/>
              <a:cs typeface="Times New Roman" panose="02020603050405020304" pitchFamily="18" charset="0"/>
            </a:endParaRPr>
          </a:p>
          <a:p>
            <a:pPr>
              <a:lnSpc>
                <a:spcPct val="100000"/>
              </a:lnSpc>
              <a:spcBef>
                <a:spcPts val="600"/>
              </a:spcBef>
              <a:spcAft>
                <a:spcPts val="600"/>
              </a:spcAft>
              <a:buClr>
                <a:srgbClr val="F16038"/>
              </a:buClr>
            </a:pPr>
            <a:endParaRPr lang="en-US">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descr="Screenshot of the StudentExtension complex type for the PEIMS Summer Submission from the Texas Education Data Standards.">
            <a:extLst>
              <a:ext uri="{FF2B5EF4-FFF2-40B4-BE49-F238E27FC236}">
                <a16:creationId xmlns:a16="http://schemas.microsoft.com/office/drawing/2014/main" id="{71D23B29-5E35-DE64-5256-41FBD84E1FF9}"/>
              </a:ext>
            </a:extLst>
          </p:cNvPr>
          <p:cNvPicPr>
            <a:picLocks noChangeAspect="1"/>
          </p:cNvPicPr>
          <p:nvPr/>
        </p:nvPicPr>
        <p:blipFill>
          <a:blip r:embed="rId3"/>
          <a:stretch>
            <a:fillRect/>
          </a:stretch>
        </p:blipFill>
        <p:spPr>
          <a:xfrm>
            <a:off x="3298430" y="2315903"/>
            <a:ext cx="5204820" cy="3535492"/>
          </a:xfrm>
          <a:prstGeom prst="rect">
            <a:avLst/>
          </a:prstGeom>
        </p:spPr>
      </p:pic>
    </p:spTree>
    <p:extLst>
      <p:ext uri="{BB962C8B-B14F-4D97-AF65-F5344CB8AC3E}">
        <p14:creationId xmlns:p14="http://schemas.microsoft.com/office/powerpoint/2010/main" val="620209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189937"/>
            <a:ext cx="10725814" cy="751350"/>
          </a:xfrm>
        </p:spPr>
        <p:txBody>
          <a:bodyPr>
            <a:normAutofit/>
          </a:bodyPr>
          <a:lstStyle/>
          <a:p>
            <a:r>
              <a:rPr lang="en-US" sz="3600">
                <a:cs typeface="Calibri"/>
              </a:rPr>
              <a:t>REMINDERS </a:t>
            </a:r>
            <a:r>
              <a:rPr lang="en-US" sz="3600">
                <a:solidFill>
                  <a:schemeClr val="bg1"/>
                </a:solidFill>
                <a:cs typeface="Calibri"/>
              </a:rPr>
              <a:t>4</a:t>
            </a:r>
            <a:endParaRPr lang="en-US" sz="4000">
              <a:solidFill>
                <a:schemeClr val="bg1"/>
              </a:solidFill>
            </a:endParaRPr>
          </a:p>
        </p:txBody>
      </p:sp>
      <p:sp>
        <p:nvSpPr>
          <p:cNvPr id="4" name="Content Placeholder 3">
            <a:extLst>
              <a:ext uri="{FF2B5EF4-FFF2-40B4-BE49-F238E27FC236}">
                <a16:creationId xmlns:a16="http://schemas.microsoft.com/office/drawing/2014/main" id="{23308948-7A4C-3526-1B27-64C6D4F4F4FF}"/>
              </a:ext>
            </a:extLst>
          </p:cNvPr>
          <p:cNvSpPr txBox="1">
            <a:spLocks/>
          </p:cNvSpPr>
          <p:nvPr/>
        </p:nvSpPr>
        <p:spPr>
          <a:xfrm>
            <a:off x="535170" y="941287"/>
            <a:ext cx="11121657" cy="455289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effectLst/>
                <a:ea typeface="Calibri" panose="020F0502020204030204" pitchFamily="34" charset="0"/>
                <a:cs typeface="Times New Roman"/>
              </a:rPr>
              <a:t>Data Element Updates:</a:t>
            </a:r>
          </a:p>
          <a:p>
            <a:pPr lvl="1">
              <a:lnSpc>
                <a:spcPct val="100000"/>
              </a:lnSpc>
              <a:spcBef>
                <a:spcPts val="600"/>
              </a:spcBef>
              <a:spcAft>
                <a:spcPts val="600"/>
              </a:spcAft>
              <a:buClr>
                <a:srgbClr val="F16038"/>
              </a:buClr>
            </a:pPr>
            <a:r>
              <a:rPr lang="en-US">
                <a:solidFill>
                  <a:srgbClr val="595959"/>
                </a:solidFill>
                <a:effectLst/>
                <a:ea typeface="Calibri" panose="020F0502020204030204" pitchFamily="34" charset="0"/>
                <a:cs typeface="Times New Roman"/>
              </a:rPr>
              <a:t>Updated Data Element Reporting Requirements:</a:t>
            </a:r>
          </a:p>
          <a:p>
            <a:pPr lvl="2">
              <a:lnSpc>
                <a:spcPct val="100000"/>
              </a:lnSpc>
              <a:spcBef>
                <a:spcPts val="600"/>
              </a:spcBef>
              <a:spcAft>
                <a:spcPts val="600"/>
              </a:spcAft>
              <a:buClr>
                <a:srgbClr val="F16038"/>
              </a:buClr>
            </a:pPr>
            <a:r>
              <a:rPr lang="en-US" err="1">
                <a:solidFill>
                  <a:srgbClr val="595959"/>
                </a:solidFill>
                <a:ea typeface="Calibri" panose="020F0502020204030204" pitchFamily="34" charset="0"/>
                <a:cs typeface="Calibri"/>
              </a:rPr>
              <a:t>StudentExtension</a:t>
            </a:r>
            <a:r>
              <a:rPr lang="en-US">
                <a:solidFill>
                  <a:srgbClr val="595959"/>
                </a:solidFill>
                <a:ea typeface="Calibri" panose="020F0502020204030204" pitchFamily="34" charset="0"/>
                <a:cs typeface="Calibri"/>
              </a:rPr>
              <a:t> complex type</a:t>
            </a:r>
          </a:p>
          <a:p>
            <a:pPr marL="457200" lvl="1" indent="0">
              <a:lnSpc>
                <a:spcPct val="100000"/>
              </a:lnSpc>
              <a:spcBef>
                <a:spcPts val="600"/>
              </a:spcBef>
              <a:spcAft>
                <a:spcPts val="600"/>
              </a:spcAft>
              <a:buClr>
                <a:srgbClr val="F16038"/>
              </a:buClr>
              <a:buNone/>
            </a:pPr>
            <a:endParaRPr lang="en-US">
              <a:solidFill>
                <a:srgbClr val="595959"/>
              </a:solidFill>
              <a:cs typeface="Calibri"/>
            </a:endParaRPr>
          </a:p>
        </p:txBody>
      </p:sp>
      <p:pic>
        <p:nvPicPr>
          <p:cNvPr id="5" name="Picture 4">
            <a:extLst>
              <a:ext uri="{FF2B5EF4-FFF2-40B4-BE49-F238E27FC236}">
                <a16:creationId xmlns:a16="http://schemas.microsoft.com/office/drawing/2014/main" id="{CC2306A8-2C01-9895-B6E9-432843A2F9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93410" y="2670561"/>
            <a:ext cx="5012301" cy="3033758"/>
          </a:xfrm>
          <a:prstGeom prst="rect">
            <a:avLst/>
          </a:prstGeom>
        </p:spPr>
      </p:pic>
    </p:spTree>
    <p:extLst>
      <p:ext uri="{BB962C8B-B14F-4D97-AF65-F5344CB8AC3E}">
        <p14:creationId xmlns:p14="http://schemas.microsoft.com/office/powerpoint/2010/main" val="35226662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0" y="141941"/>
            <a:ext cx="10731133" cy="751350"/>
          </a:xfrm>
        </p:spPr>
        <p:txBody>
          <a:bodyPr>
            <a:normAutofit/>
          </a:bodyPr>
          <a:lstStyle/>
          <a:p>
            <a:r>
              <a:rPr lang="en-US" sz="4000">
                <a:cs typeface="Calibri"/>
              </a:rPr>
              <a:t>REMINDERS </a:t>
            </a:r>
            <a:r>
              <a:rPr lang="en-US" sz="4000">
                <a:solidFill>
                  <a:schemeClr val="bg1"/>
                </a:solidFill>
                <a:cs typeface="Calibri"/>
              </a:rPr>
              <a:t>5</a:t>
            </a:r>
            <a:endParaRPr lang="en-US" sz="4000">
              <a:solidFill>
                <a:schemeClr val="bg1"/>
              </a:solidFill>
            </a:endParaRPr>
          </a:p>
        </p:txBody>
      </p:sp>
      <p:sp>
        <p:nvSpPr>
          <p:cNvPr id="4" name="Content Placeholder 3">
            <a:extLst>
              <a:ext uri="{FF2B5EF4-FFF2-40B4-BE49-F238E27FC236}">
                <a16:creationId xmlns:a16="http://schemas.microsoft.com/office/drawing/2014/main" id="{49A3AF66-FD80-8227-8A6F-FE66AD46F4A1}"/>
              </a:ext>
            </a:extLst>
          </p:cNvPr>
          <p:cNvSpPr txBox="1">
            <a:spLocks/>
          </p:cNvSpPr>
          <p:nvPr/>
        </p:nvSpPr>
        <p:spPr>
          <a:xfrm>
            <a:off x="535170" y="893291"/>
            <a:ext cx="11121657"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Report Updates:</a:t>
            </a:r>
          </a:p>
          <a:p>
            <a:pPr lvl="1">
              <a:lnSpc>
                <a:spcPct val="100000"/>
              </a:lnSpc>
              <a:spcBef>
                <a:spcPts val="600"/>
              </a:spcBef>
              <a:spcAft>
                <a:spcPts val="600"/>
              </a:spcAft>
              <a:buClr>
                <a:srgbClr val="F16038"/>
              </a:buClr>
            </a:pPr>
            <a:r>
              <a:rPr lang="en-US">
                <a:solidFill>
                  <a:srgbClr val="595959"/>
                </a:solidFill>
              </a:rPr>
              <a:t>A new report has been developed and released for the student census block group data.</a:t>
            </a:r>
          </a:p>
          <a:p>
            <a:pPr lvl="2">
              <a:lnSpc>
                <a:spcPct val="100000"/>
              </a:lnSpc>
              <a:spcBef>
                <a:spcPts val="600"/>
              </a:spcBef>
              <a:spcAft>
                <a:spcPts val="600"/>
              </a:spcAft>
              <a:buClr>
                <a:srgbClr val="F16038"/>
              </a:buClr>
            </a:pPr>
            <a:r>
              <a:rPr lang="en-US">
                <a:solidFill>
                  <a:srgbClr val="595959"/>
                </a:solidFill>
              </a:rPr>
              <a:t>PDM3-120-023 Student Census Block Group Roster</a:t>
            </a:r>
          </a:p>
          <a:p>
            <a:pPr>
              <a:lnSpc>
                <a:spcPct val="100000"/>
              </a:lnSpc>
              <a:spcBef>
                <a:spcPts val="600"/>
              </a:spcBef>
              <a:spcAft>
                <a:spcPts val="600"/>
              </a:spcAft>
              <a:buClr>
                <a:srgbClr val="F16038"/>
              </a:buClr>
            </a:pPr>
            <a:endParaRPr lang="en-US">
              <a:solidFill>
                <a:srgbClr val="0D6CB9"/>
              </a:solidFill>
            </a:endParaRPr>
          </a:p>
        </p:txBody>
      </p:sp>
      <p:pic>
        <p:nvPicPr>
          <p:cNvPr id="10" name="Picture 9">
            <a:extLst>
              <a:ext uri="{FF2B5EF4-FFF2-40B4-BE49-F238E27FC236}">
                <a16:creationId xmlns:a16="http://schemas.microsoft.com/office/drawing/2014/main" id="{81415B23-49DC-32C8-C45A-C4F7125164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39701" y="2485281"/>
            <a:ext cx="10917126" cy="3455862"/>
          </a:xfrm>
          <a:prstGeom prst="rect">
            <a:avLst/>
          </a:prstGeom>
          <a:ln w="9525">
            <a:solidFill>
              <a:schemeClr val="tx1"/>
            </a:solidFill>
          </a:ln>
        </p:spPr>
      </p:pic>
      <p:sp>
        <p:nvSpPr>
          <p:cNvPr id="2" name="TextBox 1">
            <a:extLst>
              <a:ext uri="{FF2B5EF4-FFF2-40B4-BE49-F238E27FC236}">
                <a16:creationId xmlns:a16="http://schemas.microsoft.com/office/drawing/2014/main" id="{A40A8545-ADDF-E72B-A8D3-B61CC65B7BEE}"/>
              </a:ext>
            </a:extLst>
          </p:cNvPr>
          <p:cNvSpPr txBox="1"/>
          <p:nvPr/>
        </p:nvSpPr>
        <p:spPr>
          <a:xfrm>
            <a:off x="9324975" y="6121031"/>
            <a:ext cx="309562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Updated since Spring 2023 training</a:t>
            </a:r>
          </a:p>
        </p:txBody>
      </p:sp>
    </p:spTree>
    <p:extLst>
      <p:ext uri="{BB962C8B-B14F-4D97-AF65-F5344CB8AC3E}">
        <p14:creationId xmlns:p14="http://schemas.microsoft.com/office/powerpoint/2010/main" val="6884851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0721607" cy="751350"/>
          </a:xfrm>
        </p:spPr>
        <p:txBody>
          <a:bodyPr>
            <a:normAutofit/>
          </a:bodyPr>
          <a:lstStyle/>
          <a:p>
            <a:r>
              <a:rPr lang="en-US" sz="4000">
                <a:cs typeface="Calibri"/>
              </a:rPr>
              <a:t>REMINDERS </a:t>
            </a:r>
            <a:r>
              <a:rPr lang="en-US" sz="4000">
                <a:solidFill>
                  <a:schemeClr val="bg1"/>
                </a:solidFill>
                <a:cs typeface="Calibri"/>
              </a:rPr>
              <a:t>6</a:t>
            </a:r>
            <a:endParaRPr lang="en-US" sz="4000"/>
          </a:p>
        </p:txBody>
      </p:sp>
      <p:sp>
        <p:nvSpPr>
          <p:cNvPr id="4" name="Content Placeholder 3">
            <a:extLst>
              <a:ext uri="{FF2B5EF4-FFF2-40B4-BE49-F238E27FC236}">
                <a16:creationId xmlns:a16="http://schemas.microsoft.com/office/drawing/2014/main" id="{CB57F62A-3C71-22B5-1889-BF7E76F16F73}"/>
              </a:ext>
            </a:extLst>
          </p:cNvPr>
          <p:cNvSpPr txBox="1">
            <a:spLocks/>
          </p:cNvSpPr>
          <p:nvPr/>
        </p:nvSpPr>
        <p:spPr>
          <a:xfrm>
            <a:off x="535171" y="893291"/>
            <a:ext cx="5963495" cy="7688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Business Rule Updates:</a:t>
            </a:r>
          </a:p>
          <a:p>
            <a:pPr lvl="1">
              <a:lnSpc>
                <a:spcPct val="100000"/>
              </a:lnSpc>
              <a:spcBef>
                <a:spcPts val="600"/>
              </a:spcBef>
              <a:spcAft>
                <a:spcPts val="600"/>
              </a:spcAft>
              <a:buClr>
                <a:srgbClr val="F16038"/>
              </a:buClr>
            </a:pPr>
            <a:r>
              <a:rPr lang="en-US">
                <a:solidFill>
                  <a:srgbClr val="595959"/>
                </a:solidFill>
              </a:rPr>
              <a:t>Added New Business Rules</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descr="Rule 40100-0241 displays and states For a student enrolled at the Excel Center (for Adults) (227827), if ECONOMIC-DISADVANTAGE is not &quot;00&quot;, and HOMELESS-STATUS-CODE is &quot;0&quot;, and STUDENT-ATTRIBUTION-CODE is not &quot;21&quot; or &quot;23&quot;, then STUDENT-CENSUS-BLOCK-GROUP must not be blank. this means For a student enrolled at the Excel Center (for Adults) (227827), TX-StudentCensusBlockGroup must be reported for economically disadvantaged students, excluding homeless students and those residing in a residential facility who are not regularly assigned to the district.">
            <a:extLst>
              <a:ext uri="{FF2B5EF4-FFF2-40B4-BE49-F238E27FC236}">
                <a16:creationId xmlns:a16="http://schemas.microsoft.com/office/drawing/2014/main" id="{7D850F88-0C09-A0F2-A9B5-93A119619939}"/>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1218881" y="2045562"/>
            <a:ext cx="9354185" cy="1764665"/>
          </a:xfrm>
          <a:prstGeom prst="rect">
            <a:avLst/>
          </a:prstGeom>
        </p:spPr>
      </p:pic>
      <p:pic>
        <p:nvPicPr>
          <p:cNvPr id="6" name="Picture 5" descr="Rule 40100-0242 displays and states For a student enrolled at the Excel Center (for Adults) (227827), if ECONOMIC-DISADVANTAGE is &quot;00&quot;, or HOMELESS-STATUS-CODE is not &quot;0&quot;, or STUDENT-ATTRIBUTION-CODE is &quot;21&quot; or &quot;23&quot;, then STUDENT-CENSUS-BLOCK-GROUP must be blank. this means For a student enrolled at the Excel Center (for Adults) (227827), TX-StudentCensusBlockGroup must not be reported for students who are not economically disadvantaged, who are homeless, or who are residing in a residential facility but are not regularly assigned to the district.">
            <a:extLst>
              <a:ext uri="{FF2B5EF4-FFF2-40B4-BE49-F238E27FC236}">
                <a16:creationId xmlns:a16="http://schemas.microsoft.com/office/drawing/2014/main" id="{40C10908-FE0B-EE43-FC16-DC29AA00BF05}"/>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218880" y="3926611"/>
            <a:ext cx="9354185" cy="1737360"/>
          </a:xfrm>
          <a:prstGeom prst="rect">
            <a:avLst/>
          </a:prstGeom>
        </p:spPr>
      </p:pic>
    </p:spTree>
    <p:extLst>
      <p:ext uri="{BB962C8B-B14F-4D97-AF65-F5344CB8AC3E}">
        <p14:creationId xmlns:p14="http://schemas.microsoft.com/office/powerpoint/2010/main" val="2883334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CA413715-08BC-8B95-D1B2-417EBB42DFB1}"/>
              </a:ext>
              <a:ext uri="{C183D7F6-B498-43B3-948B-1728B52AA6E4}">
                <adec:decorative xmlns:adec="http://schemas.microsoft.com/office/drawing/2017/decorative" val="0"/>
              </a:ext>
            </a:extLst>
          </p:cNvPr>
          <p:cNvSpPr txBox="1">
            <a:spLocks noGrp="1"/>
          </p:cNvSpPr>
          <p:nvPr>
            <p:ph type="title" idx="4294967295"/>
          </p:nvPr>
        </p:nvSpPr>
        <p:spPr>
          <a:xfrm>
            <a:off x="535171" y="167806"/>
            <a:ext cx="10586486" cy="7513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7500"/>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100" b="1" i="0" u="none" strike="noStrike" kern="1200" cap="none" spc="0" normalizeH="0" baseline="0" noProof="0">
                <a:ln>
                  <a:noFill/>
                </a:ln>
                <a:effectLst/>
                <a:uLnTx/>
                <a:uFillTx/>
                <a:latin typeface="+mn-lt"/>
                <a:ea typeface="+mj-ea"/>
                <a:cs typeface="Calibri"/>
              </a:rPr>
              <a:t>REMINDERS </a:t>
            </a:r>
            <a:r>
              <a:rPr kumimoji="0" lang="en-US" sz="4100" b="1" i="0" u="none" strike="noStrike" kern="1200" cap="none" spc="0" normalizeH="0" baseline="0" noProof="0">
                <a:ln>
                  <a:noFill/>
                </a:ln>
                <a:solidFill>
                  <a:schemeClr val="bg1"/>
                </a:solidFill>
                <a:effectLst/>
                <a:uLnTx/>
                <a:uFillTx/>
                <a:latin typeface="+mn-lt"/>
                <a:ea typeface="+mj-ea"/>
                <a:cs typeface="Calibri"/>
              </a:rPr>
              <a:t>7</a:t>
            </a:r>
            <a:endParaRPr kumimoji="0" lang="en-US" sz="3200" b="1" i="0" u="none" strike="noStrike" kern="1200" cap="none" spc="0" normalizeH="0" baseline="0" noProof="0">
              <a:ln>
                <a:noFill/>
              </a:ln>
              <a:solidFill>
                <a:schemeClr val="bg1"/>
              </a:solidFill>
              <a:effectLst/>
              <a:uLnTx/>
              <a:uFillTx/>
              <a:latin typeface="+mn-lt"/>
              <a:ea typeface="+mj-ea"/>
              <a:cs typeface="+mj-cs"/>
            </a:endParaRPr>
          </a:p>
        </p:txBody>
      </p:sp>
      <p:sp>
        <p:nvSpPr>
          <p:cNvPr id="4" name="Content Placeholder 3">
            <a:extLst>
              <a:ext uri="{FF2B5EF4-FFF2-40B4-BE49-F238E27FC236}">
                <a16:creationId xmlns:a16="http://schemas.microsoft.com/office/drawing/2014/main" id="{42B9543A-29DC-7557-DE05-A169CC24E455}"/>
              </a:ext>
              <a:ext uri="{C183D7F6-B498-43B3-948B-1728B52AA6E4}">
                <adec:decorative xmlns:adec="http://schemas.microsoft.com/office/drawing/2017/decorative" val="0"/>
              </a:ext>
            </a:extLst>
          </p:cNvPr>
          <p:cNvSpPr txBox="1">
            <a:spLocks/>
          </p:cNvSpPr>
          <p:nvPr/>
        </p:nvSpPr>
        <p:spPr>
          <a:xfrm>
            <a:off x="535171" y="919156"/>
            <a:ext cx="5963495" cy="74293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b="1">
                <a:solidFill>
                  <a:srgbClr val="595959"/>
                </a:solidFill>
              </a:rPr>
              <a:t>Business Rule Updates:</a:t>
            </a:r>
          </a:p>
          <a:p>
            <a:pPr lvl="1">
              <a:lnSpc>
                <a:spcPct val="100000"/>
              </a:lnSpc>
              <a:spcBef>
                <a:spcPts val="600"/>
              </a:spcBef>
              <a:spcAft>
                <a:spcPts val="600"/>
              </a:spcAft>
              <a:buClr>
                <a:srgbClr val="F16038"/>
              </a:buClr>
            </a:pPr>
            <a:r>
              <a:rPr lang="en-US">
                <a:solidFill>
                  <a:srgbClr val="595959"/>
                </a:solidFill>
              </a:rPr>
              <a:t>Added New Business Rules</a:t>
            </a:r>
            <a:endParaRPr lang="en-US">
              <a:solidFill>
                <a:srgbClr val="595959"/>
              </a:solidFill>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descr="The rule 40100-0243 displays and states For a student who is NOT enrolled at the Excel Center (for Adults) (227827), STUDENT-CENSUS-BLOCK-GROUP must be blank. this means Census block group data is only reported in PEIMS Submission 3 for students who are enrolled at the Excel Center (for Adults) (227827).">
            <a:extLst>
              <a:ext uri="{FF2B5EF4-FFF2-40B4-BE49-F238E27FC236}">
                <a16:creationId xmlns:a16="http://schemas.microsoft.com/office/drawing/2014/main" id="{4EBA19CE-DC4B-5E7A-55ED-8147D334F3FD}"/>
              </a:ext>
              <a:ext uri="{C183D7F6-B498-43B3-948B-1728B52AA6E4}">
                <adec:decorative xmlns:adec="http://schemas.microsoft.com/office/drawing/2017/decorative" val="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535171" y="1957070"/>
            <a:ext cx="10753090" cy="1471930"/>
          </a:xfrm>
          <a:prstGeom prst="rect">
            <a:avLst/>
          </a:prstGeom>
        </p:spPr>
      </p:pic>
    </p:spTree>
    <p:extLst>
      <p:ext uri="{BB962C8B-B14F-4D97-AF65-F5344CB8AC3E}">
        <p14:creationId xmlns:p14="http://schemas.microsoft.com/office/powerpoint/2010/main" val="2654108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Issue: Based upon LEAs informing TEA of students being reported with incorrect CTE indicators, the CTE team has confirmed several charter school campuses are having their Regional Program of Study Concentrators (Code ‘6’) and Completers (Code ‘7’) incorrectly reverted to an Explorer (Code ‘E’). It is also possible that some students’ data are incorrectly coded as a ‘6’ or ‘7’ and should be an ‘E’, based on the physical location of the school.  </a:t>
            </a:r>
          </a:p>
          <a:p>
            <a:pPr>
              <a:lnSpc>
                <a:spcPct val="100000"/>
              </a:lnSpc>
              <a:spcBef>
                <a:spcPts val="600"/>
              </a:spcBef>
              <a:spcAft>
                <a:spcPts val="600"/>
              </a:spcAft>
              <a:buClr>
                <a:srgbClr val="F16038"/>
              </a:buClr>
            </a:pPr>
            <a:r>
              <a:rPr lang="en-US">
                <a:solidFill>
                  <a:srgbClr val="595959"/>
                </a:solidFill>
              </a:rPr>
              <a:t>This may indicate the “ESC Geographic Region” field, used to determine if a campus is in an approved region, is adopting the charter school authorizer/district “ESC Geographic Region” value, instead of the ESC value, for the physical charter campus location.</a:t>
            </a:r>
          </a:p>
        </p:txBody>
      </p:sp>
    </p:spTree>
    <p:extLst>
      <p:ext uri="{BB962C8B-B14F-4D97-AF65-F5344CB8AC3E}">
        <p14:creationId xmlns:p14="http://schemas.microsoft.com/office/powerpoint/2010/main" val="3938024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a:xfrm>
            <a:off x="535171" y="141941"/>
            <a:ext cx="11121657" cy="751350"/>
          </a:xfrm>
        </p:spPr>
        <p:txBody>
          <a:bodyPr>
            <a:normAutofit/>
          </a:bodyPr>
          <a:lstStyle/>
          <a:p>
            <a:r>
              <a:rPr lang="en-US" sz="4000">
                <a:cs typeface="Calibri"/>
              </a:rPr>
              <a:t>CURRENT KNOWN ISSUES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Lst>
          </p:cNvPr>
          <p:cNvSpPr txBox="1">
            <a:spLocks/>
          </p:cNvSpPr>
          <p:nvPr/>
        </p:nvSpPr>
        <p:spPr>
          <a:xfrm>
            <a:off x="535170" y="9239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spcAft>
                <a:spcPts val="600"/>
              </a:spcAft>
              <a:buClr>
                <a:srgbClr val="F16038"/>
              </a:buClr>
            </a:pPr>
            <a:r>
              <a:rPr lang="en-US">
                <a:solidFill>
                  <a:srgbClr val="595959"/>
                </a:solidFill>
              </a:rPr>
              <a:t>Solution: Affected Charter LEAs will have a </a:t>
            </a:r>
            <a:r>
              <a:rPr lang="en-US" u="sng">
                <a:solidFill>
                  <a:srgbClr val="595959"/>
                </a:solidFill>
              </a:rPr>
              <a:t>Campus-level Geographic Region</a:t>
            </a:r>
            <a:r>
              <a:rPr lang="en-US">
                <a:solidFill>
                  <a:srgbClr val="595959"/>
                </a:solidFill>
              </a:rPr>
              <a:t> assigned according to the charter campuses physical address.</a:t>
            </a:r>
          </a:p>
          <a:p>
            <a:pPr>
              <a:lnSpc>
                <a:spcPct val="100000"/>
              </a:lnSpc>
              <a:spcBef>
                <a:spcPts val="600"/>
              </a:spcBef>
              <a:spcAft>
                <a:spcPts val="600"/>
              </a:spcAft>
              <a:buClr>
                <a:srgbClr val="F16038"/>
              </a:buClr>
            </a:pPr>
            <a:r>
              <a:rPr lang="en-US">
                <a:solidFill>
                  <a:srgbClr val="595959"/>
                </a:solidFill>
              </a:rPr>
              <a:t>Campus-level Geographic Region will be implemented in a TEA application that will pass ESC region to </a:t>
            </a:r>
            <a:r>
              <a:rPr lang="en-US" err="1">
                <a:solidFill>
                  <a:srgbClr val="595959"/>
                </a:solidFill>
              </a:rPr>
              <a:t>AskTED</a:t>
            </a:r>
            <a:r>
              <a:rPr lang="en-US">
                <a:solidFill>
                  <a:srgbClr val="595959"/>
                </a:solidFill>
              </a:rPr>
              <a:t> using the physical street address located in </a:t>
            </a:r>
            <a:r>
              <a:rPr lang="en-US" err="1">
                <a:solidFill>
                  <a:srgbClr val="595959"/>
                </a:solidFill>
              </a:rPr>
              <a:t>AskTED</a:t>
            </a:r>
            <a:r>
              <a:rPr lang="en-US">
                <a:solidFill>
                  <a:srgbClr val="595959"/>
                </a:solidFill>
              </a:rPr>
              <a:t> for the charter campuses.</a:t>
            </a:r>
          </a:p>
          <a:p>
            <a:pPr>
              <a:lnSpc>
                <a:spcPct val="100000"/>
              </a:lnSpc>
              <a:spcBef>
                <a:spcPts val="600"/>
              </a:spcBef>
              <a:spcAft>
                <a:spcPts val="600"/>
              </a:spcAft>
              <a:buClr>
                <a:srgbClr val="F16038"/>
              </a:buClr>
            </a:pPr>
            <a:r>
              <a:rPr lang="en-US">
                <a:solidFill>
                  <a:srgbClr val="595959"/>
                </a:solidFill>
              </a:rPr>
              <a:t>The new Campus-level Geographic Region will not be visible to the LEA; however, it will be used when TEA processes the auto-calculated CTE indicators after PEIMS Summer First Submission, PEIMS Summer Resubmission, PEIMS Extended Year First Submission and PEIMS Extended Year Resubmission.</a:t>
            </a:r>
          </a:p>
          <a:p>
            <a:pPr lvl="1">
              <a:lnSpc>
                <a:spcPct val="100000"/>
              </a:lnSpc>
              <a:spcBef>
                <a:spcPts val="600"/>
              </a:spcBef>
              <a:spcAft>
                <a:spcPts val="600"/>
              </a:spcAft>
              <a:buClr>
                <a:srgbClr val="F16038"/>
              </a:buClr>
            </a:pPr>
            <a:endParaRPr lang="en-US">
              <a:solidFill>
                <a:srgbClr val="595959"/>
              </a:solidFill>
            </a:endParaRPr>
          </a:p>
        </p:txBody>
      </p:sp>
    </p:spTree>
    <p:extLst>
      <p:ext uri="{BB962C8B-B14F-4D97-AF65-F5344CB8AC3E}">
        <p14:creationId xmlns:p14="http://schemas.microsoft.com/office/powerpoint/2010/main" val="3913170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TIMELINE </a:t>
            </a:r>
            <a:r>
              <a:rPr lang="en-US" sz="4000">
                <a:solidFill>
                  <a:schemeClr val="bg1"/>
                </a:solidFill>
                <a:cs typeface="Calibri"/>
              </a:rPr>
              <a:t>1</a:t>
            </a:r>
            <a:endParaRPr lang="en-US" sz="4000">
              <a:solidFill>
                <a:schemeClr val="bg1"/>
              </a:solidFill>
            </a:endParaRPr>
          </a:p>
        </p:txBody>
      </p:sp>
      <p:graphicFrame>
        <p:nvGraphicFramePr>
          <p:cNvPr id="2" name="Table 1">
            <a:extLst>
              <a:ext uri="{FF2B5EF4-FFF2-40B4-BE49-F238E27FC236}">
                <a16:creationId xmlns:a16="http://schemas.microsoft.com/office/drawing/2014/main" id="{80F59164-5D89-8532-92E5-AAB064EA0ACC}"/>
              </a:ext>
            </a:extLst>
          </p:cNvPr>
          <p:cNvGraphicFramePr>
            <a:graphicFrameLocks noGrp="1"/>
          </p:cNvGraphicFramePr>
          <p:nvPr>
            <p:extLst>
              <p:ext uri="{D42A27DB-BD31-4B8C-83A1-F6EECF244321}">
                <p14:modId xmlns:p14="http://schemas.microsoft.com/office/powerpoint/2010/main" val="3229736527"/>
              </p:ext>
            </p:extLst>
          </p:nvPr>
        </p:nvGraphicFramePr>
        <p:xfrm>
          <a:off x="866274" y="726108"/>
          <a:ext cx="10289406" cy="5158125"/>
        </p:xfrm>
        <a:graphic>
          <a:graphicData uri="http://schemas.openxmlformats.org/drawingml/2006/table">
            <a:tbl>
              <a:tblPr firstRow="1"/>
              <a:tblGrid>
                <a:gridCol w="7703773">
                  <a:extLst>
                    <a:ext uri="{9D8B030D-6E8A-4147-A177-3AD203B41FA5}">
                      <a16:colId xmlns:a16="http://schemas.microsoft.com/office/drawing/2014/main" val="755196934"/>
                    </a:ext>
                  </a:extLst>
                </a:gridCol>
                <a:gridCol w="2585633">
                  <a:extLst>
                    <a:ext uri="{9D8B030D-6E8A-4147-A177-3AD203B41FA5}">
                      <a16:colId xmlns:a16="http://schemas.microsoft.com/office/drawing/2014/main" val="4107334140"/>
                    </a:ext>
                  </a:extLst>
                </a:gridCol>
              </a:tblGrid>
              <a:tr h="350914">
                <a:tc>
                  <a:txBody>
                    <a:bodyPr/>
                    <a:lstStyle/>
                    <a:p>
                      <a:pPr algn="ctr" fontAlgn="base"/>
                      <a:r>
                        <a:rPr lang="en-US" sz="1800" b="1" i="0">
                          <a:solidFill>
                            <a:srgbClr val="FFFFFF"/>
                          </a:solidFill>
                          <a:effectLst/>
                          <a:latin typeface="Calibri" panose="020F0502020204030204" pitchFamily="34" charset="0"/>
                        </a:rPr>
                        <a:t>PEIMS Summer Submission ​(Submission 4)</a:t>
                      </a:r>
                      <a:endParaRPr lang="en-US" sz="1400" b="1" i="0">
                        <a:solidFill>
                          <a:srgbClr val="FFFFFF"/>
                        </a:solidFill>
                        <a:effectLst/>
                      </a:endParaRPr>
                    </a:p>
                  </a:txBody>
                  <a:tcPr marL="70183" marR="70183" marT="35091" marB="35091">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0D6CB9"/>
                    </a:solidFill>
                  </a:tcPr>
                </a:tc>
                <a:tc>
                  <a:txBody>
                    <a:bodyPr/>
                    <a:lstStyle/>
                    <a:p>
                      <a:pPr algn="ctr" fontAlgn="base"/>
                      <a:r>
                        <a:rPr lang="en-US" sz="1800" b="1" i="0">
                          <a:solidFill>
                            <a:srgbClr val="FFFFFF"/>
                          </a:solidFill>
                          <a:effectLst/>
                          <a:latin typeface="Calibri" panose="020F0502020204030204" pitchFamily="34" charset="0"/>
                        </a:rPr>
                        <a:t>Date​</a:t>
                      </a:r>
                      <a:endParaRPr lang="en-US" sz="1400" b="1" i="0">
                        <a:solidFill>
                          <a:srgbClr val="FFFFFF"/>
                        </a:solidFill>
                        <a:effectLst/>
                      </a:endParaRPr>
                    </a:p>
                  </a:txBody>
                  <a:tcPr marL="70183" marR="70183" marT="35091" marB="35091">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0D6CB9"/>
                    </a:solidFill>
                  </a:tcPr>
                </a:tc>
                <a:extLst>
                  <a:ext uri="{0D108BD9-81ED-4DB2-BD59-A6C34878D82A}">
                    <a16:rowId xmlns:a16="http://schemas.microsoft.com/office/drawing/2014/main" val="437236572"/>
                  </a:ext>
                </a:extLst>
              </a:tr>
              <a:tr h="446176">
                <a:tc>
                  <a:txBody>
                    <a:bodyPr/>
                    <a:lstStyle/>
                    <a:p>
                      <a:pPr marL="0" algn="l" defTabSz="914400" rtl="0" eaLnBrk="1" fontAlgn="base" latinLnBrk="0" hangingPunct="1"/>
                      <a:r>
                        <a:rPr lang="en-US" sz="1600" b="0" i="0" kern="1200">
                          <a:solidFill>
                            <a:srgbClr val="242424"/>
                          </a:solidFill>
                          <a:effectLst/>
                          <a:latin typeface="+mn-lt"/>
                          <a:ea typeface="+mn-ea"/>
                          <a:cs typeface="+mn-cs"/>
                        </a:rPr>
                        <a:t>TSDS PEIMS ready to load data to </a:t>
                      </a:r>
                      <a:r>
                        <a:rPr lang="en-US" sz="1600" b="0" i="0" kern="1200" err="1">
                          <a:solidFill>
                            <a:srgbClr val="242424"/>
                          </a:solidFill>
                          <a:effectLst/>
                          <a:latin typeface="+mn-lt"/>
                          <a:ea typeface="+mn-ea"/>
                          <a:cs typeface="+mn-cs"/>
                        </a:rPr>
                        <a:t>eDM</a:t>
                      </a:r>
                      <a:endParaRPr lang="en-US" sz="1600" b="0" i="0" kern="1200">
                        <a:solidFill>
                          <a:srgbClr val="242424"/>
                        </a:solidFill>
                        <a:effectLst/>
                        <a:latin typeface="+mn-lt"/>
                        <a:ea typeface="+mn-ea"/>
                        <a:cs typeface="+mn-cs"/>
                      </a:endParaRP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marL="0" algn="l" defTabSz="914400" rtl="0" eaLnBrk="1" fontAlgn="base" latinLnBrk="0" hangingPunct="1"/>
                      <a:r>
                        <a:rPr lang="en-US" sz="1600" b="0" i="0" kern="1200">
                          <a:solidFill>
                            <a:srgbClr val="242424"/>
                          </a:solidFill>
                          <a:effectLst/>
                          <a:latin typeface="+mn-lt"/>
                          <a:ea typeface="+mn-ea"/>
                          <a:cs typeface="+mn-cs"/>
                        </a:rPr>
                        <a:t>August 7, 2023</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155392458"/>
                  </a:ext>
                </a:extLst>
              </a:tr>
              <a:tr h="446176">
                <a:tc>
                  <a:txBody>
                    <a:bodyPr/>
                    <a:lstStyle/>
                    <a:p>
                      <a:pPr algn="l" fontAlgn="base"/>
                      <a:r>
                        <a:rPr lang="en-US" sz="1600" b="0" i="0">
                          <a:solidFill>
                            <a:srgbClr val="242424"/>
                          </a:solidFill>
                          <a:effectLst/>
                          <a:latin typeface="+mn-lt"/>
                        </a:rPr>
                        <a:t>PEIMS Summer Submission ready for users to promote data</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tc>
                  <a:txBody>
                    <a:bodyPr/>
                    <a:lstStyle/>
                    <a:p>
                      <a:pPr algn="l" fontAlgn="base"/>
                      <a:r>
                        <a:rPr lang="en-US" sz="1600" b="0" i="0">
                          <a:solidFill>
                            <a:srgbClr val="242424"/>
                          </a:solidFill>
                          <a:effectLst/>
                          <a:latin typeface="+mn-lt"/>
                        </a:rPr>
                        <a:t>February 26,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extLst>
                  <a:ext uri="{0D108BD9-81ED-4DB2-BD59-A6C34878D82A}">
                    <a16:rowId xmlns:a16="http://schemas.microsoft.com/office/drawing/2014/main" val="3696361182"/>
                  </a:ext>
                </a:extLst>
              </a:tr>
              <a:tr h="353535">
                <a:tc>
                  <a:txBody>
                    <a:bodyPr/>
                    <a:lstStyle/>
                    <a:p>
                      <a:pPr algn="l" fontAlgn="base"/>
                      <a:r>
                        <a:rPr lang="en-US" sz="1600" b="0" i="0">
                          <a:solidFill>
                            <a:srgbClr val="242424"/>
                          </a:solidFill>
                          <a:effectLst/>
                          <a:latin typeface="+mn-lt"/>
                        </a:rPr>
                        <a:t>TSDS PEIMS Summer ready for users to complete, approve, and accept submissions</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algn="l" fontAlgn="base"/>
                      <a:r>
                        <a:rPr lang="en-US" sz="1600" b="0" i="0">
                          <a:solidFill>
                            <a:srgbClr val="242424"/>
                          </a:solidFill>
                          <a:effectLst/>
                          <a:latin typeface="+mn-lt"/>
                        </a:rPr>
                        <a:t>May 20,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1945536785"/>
                  </a:ext>
                </a:extLst>
              </a:tr>
              <a:tr h="491280">
                <a:tc>
                  <a:txBody>
                    <a:bodyPr/>
                    <a:lstStyle/>
                    <a:p>
                      <a:pPr algn="l" fontAlgn="base"/>
                      <a:r>
                        <a:rPr lang="en-US" sz="1600" b="0" i="0">
                          <a:solidFill>
                            <a:srgbClr val="242424"/>
                          </a:solidFill>
                          <a:effectLst/>
                          <a:latin typeface="+mn-lt"/>
                        </a:rPr>
                        <a:t>Requests to retire Unique IDs due at TEA for PEIMS Summer First Submission</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tc>
                  <a:txBody>
                    <a:bodyPr/>
                    <a:lstStyle/>
                    <a:p>
                      <a:pPr algn="l" fontAlgn="base"/>
                      <a:r>
                        <a:rPr lang="en-US" sz="1600" b="0" i="0">
                          <a:solidFill>
                            <a:srgbClr val="242424"/>
                          </a:solidFill>
                          <a:effectLst/>
                          <a:latin typeface="+mn-lt"/>
                        </a:rPr>
                        <a:t>June 14,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extLst>
                  <a:ext uri="{0D108BD9-81ED-4DB2-BD59-A6C34878D82A}">
                    <a16:rowId xmlns:a16="http://schemas.microsoft.com/office/drawing/2014/main" val="3151539741"/>
                  </a:ext>
                </a:extLst>
              </a:tr>
              <a:tr h="280731">
                <a:tc>
                  <a:txBody>
                    <a:bodyPr/>
                    <a:lstStyle/>
                    <a:p>
                      <a:pPr algn="l" fontAlgn="base"/>
                      <a:r>
                        <a:rPr lang="en-US" sz="1600" b="0" i="0">
                          <a:solidFill>
                            <a:srgbClr val="242424"/>
                          </a:solidFill>
                          <a:effectLst/>
                          <a:latin typeface="+mn-lt"/>
                        </a:rPr>
                        <a:t>PEIMS Summer First Submission due date for LEAs</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algn="l" fontAlgn="base"/>
                      <a:r>
                        <a:rPr lang="en-US" sz="1600" b="0" i="0">
                          <a:solidFill>
                            <a:srgbClr val="242424"/>
                          </a:solidFill>
                          <a:effectLst/>
                          <a:latin typeface="+mn-lt"/>
                        </a:rPr>
                        <a:t>June 20,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3788833643"/>
                  </a:ext>
                </a:extLst>
              </a:tr>
              <a:tr h="491280">
                <a:tc>
                  <a:txBody>
                    <a:bodyPr/>
                    <a:lstStyle/>
                    <a:p>
                      <a:pPr algn="l" fontAlgn="base"/>
                      <a:r>
                        <a:rPr lang="en-US" sz="1600" b="0" i="0">
                          <a:solidFill>
                            <a:srgbClr val="242424"/>
                          </a:solidFill>
                          <a:effectLst/>
                          <a:latin typeface="+mn-lt"/>
                        </a:rPr>
                        <a:t>Requests to retire Unique IDs due at TEA for PEIMS Summer Resubmission</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tc>
                  <a:txBody>
                    <a:bodyPr/>
                    <a:lstStyle/>
                    <a:p>
                      <a:pPr algn="l" fontAlgn="base"/>
                      <a:r>
                        <a:rPr lang="en-US" sz="1600" b="0" i="0">
                          <a:solidFill>
                            <a:srgbClr val="242424"/>
                          </a:solidFill>
                          <a:effectLst/>
                          <a:latin typeface="+mn-lt"/>
                        </a:rPr>
                        <a:t>July 12,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CCD4E6"/>
                    </a:solidFill>
                  </a:tcPr>
                </a:tc>
                <a:extLst>
                  <a:ext uri="{0D108BD9-81ED-4DB2-BD59-A6C34878D82A}">
                    <a16:rowId xmlns:a16="http://schemas.microsoft.com/office/drawing/2014/main" val="52910537"/>
                  </a:ext>
                </a:extLst>
              </a:tr>
              <a:tr h="1965120">
                <a:tc>
                  <a:txBody>
                    <a:bodyPr/>
                    <a:lstStyle/>
                    <a:p>
                      <a:pPr algn="l" fontAlgn="base"/>
                      <a:r>
                        <a:rPr lang="en-US" sz="1600" b="0" i="0">
                          <a:solidFill>
                            <a:srgbClr val="242424"/>
                          </a:solidFill>
                          <a:effectLst/>
                          <a:latin typeface="+mn-lt"/>
                        </a:rPr>
                        <a:t>PEIMS Summer Resubmission due date for LEAs</a:t>
                      </a:r>
                      <a:r>
                        <a:rPr lang="en-US" sz="1600" b="0" i="0">
                          <a:solidFill>
                            <a:srgbClr val="000000"/>
                          </a:solidFill>
                          <a:effectLst/>
                          <a:latin typeface="+mn-lt"/>
                        </a:rPr>
                        <a:t>​</a:t>
                      </a:r>
                    </a:p>
                    <a:p>
                      <a:pPr algn="l" fontAlgn="base"/>
                      <a:endParaRPr lang="en-US" sz="1600" b="0" i="0">
                        <a:solidFill>
                          <a:srgbClr val="000000"/>
                        </a:solidFill>
                        <a:effectLst/>
                        <a:latin typeface="+mn-lt"/>
                      </a:endParaRPr>
                    </a:p>
                    <a:p>
                      <a:pPr algn="l" fontAlgn="base"/>
                      <a:r>
                        <a:rPr lang="en-US" sz="1600" b="0" i="0">
                          <a:solidFill>
                            <a:srgbClr val="242424"/>
                          </a:solidFill>
                          <a:effectLst/>
                          <a:latin typeface="+mn-lt"/>
                        </a:rPr>
                        <a:t>LEAs registered with TEA with year-round tracks ending later than June 20, 2024 may delay PEIMS Summer Resubmission until two weeks following completion of the latest year-round track or August 15, 2024, whichever comes first. However, the initial data delivery for submission 3 must still be made by June 20, 2024, for all LEAs. In no case will any resubmission be processed after August 15, 2024.  Data corrections made after August 15, 2024 will be processed by State Funding.</a:t>
                      </a:r>
                      <a:r>
                        <a:rPr lang="en-US" sz="1600" b="0" i="0">
                          <a:solidFill>
                            <a:srgbClr val="000000"/>
                          </a:solidFill>
                          <a:effectLst/>
                          <a:latin typeface="+mn-lt"/>
                        </a:rPr>
                        <a:t>​</a:t>
                      </a:r>
                    </a:p>
                    <a:p>
                      <a:pPr algn="l" fontAlgn="base"/>
                      <a:endParaRPr lang="en-US" sz="1600" b="0" i="0">
                        <a:solidFill>
                          <a:srgbClr val="000000"/>
                        </a:solidFill>
                        <a:effectLst/>
                        <a:latin typeface="+mn-lt"/>
                      </a:endParaRP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tc>
                  <a:txBody>
                    <a:bodyPr/>
                    <a:lstStyle/>
                    <a:p>
                      <a:pPr algn="l" fontAlgn="base"/>
                      <a:r>
                        <a:rPr lang="en-US" sz="1600" b="0" i="0">
                          <a:solidFill>
                            <a:srgbClr val="242424"/>
                          </a:solidFill>
                          <a:effectLst/>
                          <a:latin typeface="+mn-lt"/>
                        </a:rPr>
                        <a:t>July 18, 2024</a:t>
                      </a:r>
                      <a:r>
                        <a:rPr lang="en-US" sz="1600" b="0" i="0">
                          <a:solidFill>
                            <a:srgbClr val="000000"/>
                          </a:solidFill>
                          <a:effectLst/>
                          <a:latin typeface="+mn-lt"/>
                        </a:rPr>
                        <a:t>​</a:t>
                      </a:r>
                    </a:p>
                  </a:txBody>
                  <a:tcPr marL="70183" marR="70183" marT="35091" marB="35091" anchor="ctr">
                    <a:lnL w="7620" cap="flat" cmpd="sng" algn="ctr">
                      <a:solidFill>
                        <a:srgbClr val="FFFFFF"/>
                      </a:solidFill>
                      <a:prstDash val="solid"/>
                      <a:round/>
                      <a:headEnd type="none" w="med" len="med"/>
                      <a:tailEnd type="none" w="med" len="med"/>
                    </a:lnL>
                    <a:lnR w="7620" cap="flat" cmpd="sng" algn="ctr">
                      <a:solidFill>
                        <a:srgbClr val="FFFFFF"/>
                      </a:solidFill>
                      <a:prstDash val="solid"/>
                      <a:round/>
                      <a:headEnd type="none" w="med" len="med"/>
                      <a:tailEnd type="none" w="med" len="med"/>
                    </a:lnR>
                    <a:lnT w="7620" cap="flat" cmpd="sng" algn="ctr">
                      <a:solidFill>
                        <a:srgbClr val="FFFFFF"/>
                      </a:solidFill>
                      <a:prstDash val="solid"/>
                      <a:round/>
                      <a:headEnd type="none" w="med" len="med"/>
                      <a:tailEnd type="none" w="med" len="med"/>
                    </a:lnT>
                    <a:lnB w="7620" cap="flat" cmpd="sng" algn="ctr">
                      <a:solidFill>
                        <a:srgbClr val="FFFFFF"/>
                      </a:solidFill>
                      <a:prstDash val="solid"/>
                      <a:round/>
                      <a:headEnd type="none" w="med" len="med"/>
                      <a:tailEnd type="none" w="med" len="med"/>
                    </a:lnB>
                    <a:solidFill>
                      <a:srgbClr val="E7EBF3"/>
                    </a:solidFill>
                  </a:tcPr>
                </a:tc>
                <a:extLst>
                  <a:ext uri="{0D108BD9-81ED-4DB2-BD59-A6C34878D82A}">
                    <a16:rowId xmlns:a16="http://schemas.microsoft.com/office/drawing/2014/main" val="4286363555"/>
                  </a:ext>
                </a:extLst>
              </a:tr>
            </a:tbl>
          </a:graphicData>
        </a:graphic>
      </p:graphicFrame>
    </p:spTree>
    <p:extLst>
      <p:ext uri="{BB962C8B-B14F-4D97-AF65-F5344CB8AC3E}">
        <p14:creationId xmlns:p14="http://schemas.microsoft.com/office/powerpoint/2010/main" val="13103462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2024-2025 School Year</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035986"/>
            <a:ext cx="4665366" cy="1938992"/>
          </a:xfrm>
          <a:prstGeom prst="rect">
            <a:avLst/>
          </a:prstGeom>
          <a:noFill/>
        </p:spPr>
        <p:txBody>
          <a:bodyPr wrap="square">
            <a:spAutoFit/>
          </a:bodyPr>
          <a:lstStyle/>
          <a:p>
            <a:pPr marL="0" indent="0" algn="ctr">
              <a:buNone/>
            </a:pPr>
            <a:r>
              <a:rPr lang="en-US" sz="6000">
                <a:solidFill>
                  <a:srgbClr val="FFFFFF"/>
                </a:solidFill>
              </a:rPr>
              <a:t>2024-2025</a:t>
            </a:r>
          </a:p>
          <a:p>
            <a:pPr marL="0" indent="0" algn="ctr">
              <a:buNone/>
            </a:pPr>
            <a:r>
              <a:rPr lang="en-US" sz="6000">
                <a:solidFill>
                  <a:srgbClr val="FFFFFF"/>
                </a:solidFill>
              </a:rPr>
              <a:t>SCHOOL YEAR</a:t>
            </a:r>
          </a:p>
        </p:txBody>
      </p:sp>
    </p:spTree>
    <p:extLst>
      <p:ext uri="{BB962C8B-B14F-4D97-AF65-F5344CB8AC3E}">
        <p14:creationId xmlns:p14="http://schemas.microsoft.com/office/powerpoint/2010/main" val="38168883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The following PEIMS application functionality will be updated to include new data elements: ​</a:t>
            </a:r>
          </a:p>
          <a:p>
            <a:pPr lvl="1">
              <a:buClr>
                <a:srgbClr val="F16038"/>
              </a:buClr>
            </a:pPr>
            <a:r>
              <a:rPr lang="en-US">
                <a:solidFill>
                  <a:srgbClr val="595959"/>
                </a:solidFill>
              </a:rPr>
              <a:t>Data Search​</a:t>
            </a:r>
          </a:p>
          <a:p>
            <a:pPr lvl="1">
              <a:buClr>
                <a:srgbClr val="F16038"/>
              </a:buClr>
            </a:pPr>
            <a:r>
              <a:rPr lang="en-US">
                <a:solidFill>
                  <a:srgbClr val="595959"/>
                </a:solidFill>
              </a:rPr>
              <a:t>Data Retrieval​</a:t>
            </a:r>
          </a:p>
          <a:p>
            <a:pPr lvl="1">
              <a:buClr>
                <a:srgbClr val="F16038"/>
              </a:buClr>
            </a:pPr>
            <a:r>
              <a:rPr lang="en-US">
                <a:solidFill>
                  <a:srgbClr val="595959"/>
                </a:solidFill>
              </a:rPr>
              <a:t>Data Element Summary</a:t>
            </a:r>
            <a:endParaRPr lang="en-US">
              <a:solidFill>
                <a:srgbClr val="0D6CB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758598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49749-BDB5-1AAE-E301-025BD2578DE5}"/>
              </a:ext>
            </a:extLst>
          </p:cNvPr>
          <p:cNvSpPr>
            <a:spLocks noGrp="1"/>
          </p:cNvSpPr>
          <p:nvPr>
            <p:ph type="ctrTitle"/>
          </p:nvPr>
        </p:nvSpPr>
        <p:spPr>
          <a:xfrm>
            <a:off x="4024489" y="2281274"/>
            <a:ext cx="8647949" cy="1815674"/>
          </a:xfrm>
        </p:spPr>
        <p:txBody>
          <a:bodyPr/>
          <a:lstStyle/>
          <a:p>
            <a:r>
              <a:rPr lang="en-US"/>
              <a:t>Texas Rural Schools</a:t>
            </a:r>
            <a:br>
              <a:rPr lang="en-US">
                <a:ea typeface="Calibri"/>
                <a:cs typeface="Calibri"/>
              </a:rPr>
            </a:br>
            <a:r>
              <a:rPr lang="en-US">
                <a:ea typeface="Calibri"/>
                <a:cs typeface="Calibri"/>
              </a:rPr>
              <a:t>Spring Conference</a:t>
            </a:r>
            <a:br>
              <a:rPr lang="en-US" sz="4400"/>
            </a:br>
            <a:r>
              <a:rPr lang="en-US" sz="2400" b="0" i="1"/>
              <a:t>March 1, 2024</a:t>
            </a:r>
            <a:endParaRPr lang="en-US" sz="2400" b="0" i="1">
              <a:ea typeface="Calibri"/>
              <a:cs typeface="Calibri"/>
            </a:endParaRPr>
          </a:p>
        </p:txBody>
      </p:sp>
      <p:sp>
        <p:nvSpPr>
          <p:cNvPr id="2" name="Rectangle 1">
            <a:extLst>
              <a:ext uri="{FF2B5EF4-FFF2-40B4-BE49-F238E27FC236}">
                <a16:creationId xmlns:a16="http://schemas.microsoft.com/office/drawing/2014/main" id="{D9E182BA-1061-7D4F-AF9B-AB7CE8BDE82E}"/>
              </a:ext>
            </a:extLst>
          </p:cNvPr>
          <p:cNvSpPr/>
          <p:nvPr/>
        </p:nvSpPr>
        <p:spPr>
          <a:xfrm>
            <a:off x="0" y="-1"/>
            <a:ext cx="3555999" cy="6858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white text on an orange background&#10;&#10;Description automatically generated">
            <a:extLst>
              <a:ext uri="{FF2B5EF4-FFF2-40B4-BE49-F238E27FC236}">
                <a16:creationId xmlns:a16="http://schemas.microsoft.com/office/drawing/2014/main" id="{2E28D5EB-183D-CFDE-2AFF-9E9F2864E58E}"/>
              </a:ext>
            </a:extLst>
          </p:cNvPr>
          <p:cNvPicPr>
            <a:picLocks noChangeAspect="1"/>
          </p:cNvPicPr>
          <p:nvPr/>
        </p:nvPicPr>
        <p:blipFill>
          <a:blip r:embed="rId3"/>
          <a:stretch>
            <a:fillRect/>
          </a:stretch>
        </p:blipFill>
        <p:spPr>
          <a:xfrm>
            <a:off x="1281289" y="2383822"/>
            <a:ext cx="2743200" cy="1610578"/>
          </a:xfrm>
          <a:prstGeom prst="rect">
            <a:avLst/>
          </a:prstGeom>
        </p:spPr>
      </p:pic>
    </p:spTree>
    <p:extLst>
      <p:ext uri="{BB962C8B-B14F-4D97-AF65-F5344CB8AC3E}">
        <p14:creationId xmlns:p14="http://schemas.microsoft.com/office/powerpoint/2010/main" val="33532725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err="1">
                <a:solidFill>
                  <a:srgbClr val="595959"/>
                </a:solidFill>
              </a:rPr>
              <a:t>ReportingPeriodExt</a:t>
            </a:r>
            <a:r>
              <a:rPr lang="en-US">
                <a:solidFill>
                  <a:srgbClr val="595959"/>
                </a:solidFill>
              </a:rPr>
              <a:t> (TX) entity</a:t>
            </a:r>
          </a:p>
          <a:p>
            <a:pPr lvl="1">
              <a:buClr>
                <a:srgbClr val="F16038"/>
              </a:buClr>
            </a:pPr>
            <a:r>
              <a:rPr lang="en-US" err="1">
                <a:solidFill>
                  <a:srgbClr val="595959"/>
                </a:solidFill>
              </a:rPr>
              <a:t>CalendarDate</a:t>
            </a:r>
            <a:r>
              <a:rPr lang="en-US">
                <a:solidFill>
                  <a:srgbClr val="595959"/>
                </a:solidFill>
              </a:rPr>
              <a:t> (reference) data element</a:t>
            </a:r>
          </a:p>
          <a:p>
            <a:pPr lvl="2">
              <a:buClr>
                <a:srgbClr val="F16038"/>
              </a:buClr>
            </a:pPr>
            <a:r>
              <a:rPr lang="en-US" i="1">
                <a:solidFill>
                  <a:schemeClr val="bg2">
                    <a:lumMod val="50000"/>
                  </a:schemeClr>
                </a:solidFill>
              </a:rPr>
              <a:t>may have multiple instances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descr="Screenshot of the ReportingPeriodExt entity from the 2024-2025 Texas Education Data Standards.">
            <a:extLst>
              <a:ext uri="{FF2B5EF4-FFF2-40B4-BE49-F238E27FC236}">
                <a16:creationId xmlns:a16="http://schemas.microsoft.com/office/drawing/2014/main" id="{5D81D8C7-FD86-0456-183E-88B2A4520751}"/>
              </a:ext>
            </a:extLst>
          </p:cNvPr>
          <p:cNvPicPr>
            <a:picLocks noChangeAspect="1"/>
          </p:cNvPicPr>
          <p:nvPr/>
        </p:nvPicPr>
        <p:blipFill>
          <a:blip r:embed="rId2"/>
          <a:stretch>
            <a:fillRect/>
          </a:stretch>
        </p:blipFill>
        <p:spPr>
          <a:xfrm>
            <a:off x="663346" y="2638042"/>
            <a:ext cx="11019475" cy="1889924"/>
          </a:xfrm>
          <a:prstGeom prst="rect">
            <a:avLst/>
          </a:prstGeom>
        </p:spPr>
      </p:pic>
    </p:spTree>
    <p:extLst>
      <p:ext uri="{BB962C8B-B14F-4D97-AF65-F5344CB8AC3E}">
        <p14:creationId xmlns:p14="http://schemas.microsoft.com/office/powerpoint/2010/main" val="2340256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0B and 40100-0241 description">
            <a:extLst>
              <a:ext uri="{FF2B5EF4-FFF2-40B4-BE49-F238E27FC236}">
                <a16:creationId xmlns:a16="http://schemas.microsoft.com/office/drawing/2014/main" id="{7533CDFF-7A09-F55D-C7A5-D0484204E772}"/>
              </a:ext>
            </a:extLst>
          </p:cNvPr>
          <p:cNvPicPr>
            <a:picLocks noChangeAspect="1"/>
          </p:cNvPicPr>
          <p:nvPr/>
        </p:nvPicPr>
        <p:blipFill>
          <a:blip r:embed="rId2"/>
          <a:stretch>
            <a:fillRect/>
          </a:stretch>
        </p:blipFill>
        <p:spPr>
          <a:xfrm>
            <a:off x="893026" y="1715422"/>
            <a:ext cx="10553625" cy="3935153"/>
          </a:xfrm>
          <a:prstGeom prst="rect">
            <a:avLst/>
          </a:prstGeom>
        </p:spPr>
      </p:pic>
    </p:spTree>
    <p:extLst>
      <p:ext uri="{BB962C8B-B14F-4D97-AF65-F5344CB8AC3E}">
        <p14:creationId xmlns:p14="http://schemas.microsoft.com/office/powerpoint/2010/main" val="33619067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42 and 41163-0003 description">
            <a:extLst>
              <a:ext uri="{FF2B5EF4-FFF2-40B4-BE49-F238E27FC236}">
                <a16:creationId xmlns:a16="http://schemas.microsoft.com/office/drawing/2014/main" id="{F022AFFC-9789-CAAE-1BB4-CBFBC8A54377}"/>
              </a:ext>
            </a:extLst>
          </p:cNvPr>
          <p:cNvPicPr>
            <a:picLocks noChangeAspect="1"/>
          </p:cNvPicPr>
          <p:nvPr/>
        </p:nvPicPr>
        <p:blipFill>
          <a:blip r:embed="rId2"/>
          <a:stretch>
            <a:fillRect/>
          </a:stretch>
        </p:blipFill>
        <p:spPr>
          <a:xfrm>
            <a:off x="832323" y="1844730"/>
            <a:ext cx="10429317" cy="3262117"/>
          </a:xfrm>
          <a:prstGeom prst="rect">
            <a:avLst/>
          </a:prstGeom>
        </p:spPr>
      </p:pic>
    </p:spTree>
    <p:extLst>
      <p:ext uri="{BB962C8B-B14F-4D97-AF65-F5344CB8AC3E}">
        <p14:creationId xmlns:p14="http://schemas.microsoft.com/office/powerpoint/2010/main" val="10164769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lvl="1">
              <a:buClr>
                <a:srgbClr val="F16038"/>
              </a:buClr>
            </a:pP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2400-0071, 42401-0005 and 43415-0056 description">
            <a:extLst>
              <a:ext uri="{FF2B5EF4-FFF2-40B4-BE49-F238E27FC236}">
                <a16:creationId xmlns:a16="http://schemas.microsoft.com/office/drawing/2014/main" id="{89E9753F-3422-936C-AC11-9D011ABB9CC6}"/>
              </a:ext>
            </a:extLst>
          </p:cNvPr>
          <p:cNvPicPr>
            <a:picLocks noChangeAspect="1"/>
          </p:cNvPicPr>
          <p:nvPr/>
        </p:nvPicPr>
        <p:blipFill>
          <a:blip r:embed="rId2"/>
          <a:stretch>
            <a:fillRect/>
          </a:stretch>
        </p:blipFill>
        <p:spPr>
          <a:xfrm>
            <a:off x="2339494" y="1589125"/>
            <a:ext cx="7506956" cy="4294668"/>
          </a:xfrm>
          <a:prstGeom prst="rect">
            <a:avLst/>
          </a:prstGeom>
        </p:spPr>
      </p:pic>
    </p:spTree>
    <p:extLst>
      <p:ext uri="{BB962C8B-B14F-4D97-AF65-F5344CB8AC3E}">
        <p14:creationId xmlns:p14="http://schemas.microsoft.com/office/powerpoint/2010/main" val="3837132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marL="0" indent="0">
              <a:buClr>
                <a:srgbClr val="D8D8D8"/>
              </a:buClr>
              <a:buNone/>
            </a:pPr>
            <a:endParaRPr lang="en-US">
              <a:solidFill>
                <a:srgbClr val="0D6CB9"/>
              </a:solidFill>
              <a:cs typeface="Calibri"/>
            </a:endParaRPr>
          </a:p>
          <a:p>
            <a:pPr marL="0" indent="0">
              <a:buFont typeface="Wingdings" panose="05000000000000000000" pitchFamily="2" charset="2"/>
              <a:buNone/>
            </a:pPr>
            <a:endParaRPr lang="en-US">
              <a:solidFill>
                <a:srgbClr val="0D6CB9"/>
              </a:solidFill>
            </a:endParaRPr>
          </a:p>
        </p:txBody>
      </p:sp>
      <p:pic>
        <p:nvPicPr>
          <p:cNvPr id="1026" name="Picture 2">
            <a:extLst>
              <a:ext uri="{FF2B5EF4-FFF2-40B4-BE49-F238E27FC236}">
                <a16:creationId xmlns:a16="http://schemas.microsoft.com/office/drawing/2014/main" id="{F3B79A1C-26A1-8C08-EA8F-B2C1A937AA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9" y="2656520"/>
            <a:ext cx="895350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7712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Deleted Business Rules:</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53 description">
            <a:extLst>
              <a:ext uri="{FF2B5EF4-FFF2-40B4-BE49-F238E27FC236}">
                <a16:creationId xmlns:a16="http://schemas.microsoft.com/office/drawing/2014/main" id="{C45C2DAA-5872-6B01-7832-25E3F9D1E76C}"/>
              </a:ext>
            </a:extLst>
          </p:cNvPr>
          <p:cNvPicPr>
            <a:picLocks noChangeAspect="1"/>
          </p:cNvPicPr>
          <p:nvPr/>
        </p:nvPicPr>
        <p:blipFill>
          <a:blip r:embed="rId2"/>
          <a:stretch>
            <a:fillRect/>
          </a:stretch>
        </p:blipFill>
        <p:spPr>
          <a:xfrm>
            <a:off x="851680" y="1938198"/>
            <a:ext cx="9887061" cy="1845287"/>
          </a:xfrm>
          <a:prstGeom prst="rect">
            <a:avLst/>
          </a:prstGeom>
        </p:spPr>
      </p:pic>
    </p:spTree>
    <p:extLst>
      <p:ext uri="{BB962C8B-B14F-4D97-AF65-F5344CB8AC3E}">
        <p14:creationId xmlns:p14="http://schemas.microsoft.com/office/powerpoint/2010/main" val="17574160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Legislative Update (HB1416) – Accelerated Instruction:</a:t>
            </a:r>
          </a:p>
          <a:p>
            <a:pPr lvl="1">
              <a:buClr>
                <a:srgbClr val="F16038"/>
              </a:buClr>
            </a:pPr>
            <a:r>
              <a:rPr lang="en-US" sz="2200">
                <a:solidFill>
                  <a:schemeClr val="bg2">
                    <a:lumMod val="50000"/>
                  </a:schemeClr>
                </a:solidFill>
              </a:rPr>
              <a:t>HB 1416, passed during the 88th legislative session, amends Section 28.0211, Education Code related to accelerated and supplemental instruction for students. Each student that fails to achieve at least satisfactory performance on each assessment instrument administered under Section 39.023, Education Code must be provided supplemental instruction for no less than 15 hours or 30 hours for a student whose performance on the applicable assessment instrument was significantly below satisfactory, as defined by commissioner rule.</a:t>
            </a:r>
            <a:endParaRPr lang="en-US" sz="2200">
              <a:solidFill>
                <a:schemeClr val="bg2">
                  <a:lumMod val="50000"/>
                </a:schemeClr>
              </a:solidFill>
              <a:ea typeface="Calibri"/>
              <a:cs typeface="Calibri"/>
            </a:endParaRP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The Texas Tutoring Supports division at the Texas Education Agency (TEA) has requested that local education agencies (LEAs) have a method to transfer the accelerated education plan developed for each student when the student transfers to a new LEA. Additionally, the division has requested that information be reported to TEA to monitor and evaluate the effectiveness of the accelerated instruction provided by each LEA.</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656111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0</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 to the </a:t>
            </a:r>
            <a:r>
              <a:rPr lang="en-US" err="1">
                <a:solidFill>
                  <a:srgbClr val="595959"/>
                </a:solidFill>
              </a:rPr>
              <a:t>StudentEducationOrganizationAssociation</a:t>
            </a:r>
            <a:r>
              <a:rPr lang="en-US">
                <a:solidFill>
                  <a:srgbClr val="595959"/>
                </a:solidFill>
              </a:rPr>
              <a:t> entity in the Student Identification and Demographics domain.</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93F482B-9559-A6A2-02E2-6F99793FAF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2934" y="2497257"/>
            <a:ext cx="10966130" cy="2606266"/>
          </a:xfrm>
          <a:prstGeom prst="rect">
            <a:avLst/>
          </a:prstGeom>
        </p:spPr>
      </p:pic>
    </p:spTree>
    <p:extLst>
      <p:ext uri="{BB962C8B-B14F-4D97-AF65-F5344CB8AC3E}">
        <p14:creationId xmlns:p14="http://schemas.microsoft.com/office/powerpoint/2010/main" val="2560793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23783" y="148613"/>
            <a:ext cx="10778850" cy="751350"/>
          </a:xfrm>
        </p:spPr>
        <p:txBody>
          <a:bodyPr>
            <a:normAutofit/>
          </a:bodyPr>
          <a:lstStyle/>
          <a:p>
            <a:r>
              <a:rPr lang="en-US" sz="4000">
                <a:cs typeface="Calibri"/>
              </a:rPr>
              <a:t>DATA ELEMENT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250E357C-5AF3-A41D-368B-0A815423E0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1211" y="1539076"/>
            <a:ext cx="5601185" cy="3779848"/>
          </a:xfrm>
          <a:prstGeom prst="rect">
            <a:avLst/>
          </a:prstGeom>
        </p:spPr>
      </p:pic>
    </p:spTree>
    <p:extLst>
      <p:ext uri="{BB962C8B-B14F-4D97-AF65-F5344CB8AC3E}">
        <p14:creationId xmlns:p14="http://schemas.microsoft.com/office/powerpoint/2010/main" val="2962227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common type </a:t>
            </a:r>
            <a:r>
              <a:rPr lang="en-US" err="1">
                <a:solidFill>
                  <a:srgbClr val="595959"/>
                </a:solidFill>
              </a:rPr>
              <a:t>AcceleratedInstructionSet</a:t>
            </a:r>
            <a:r>
              <a:rPr lang="en-US">
                <a:solidFill>
                  <a:srgbClr val="595959"/>
                </a:solidFill>
              </a:rPr>
              <a:t> to the StudentEducationOrganizationAssociation entity in the Student Identification and Demographics domain for the PEIMS Summer Submission that includes the following data elements:</a:t>
            </a:r>
          </a:p>
          <a:p>
            <a:pPr lvl="1">
              <a:buClr>
                <a:srgbClr val="F16038"/>
              </a:buClr>
            </a:pPr>
            <a:r>
              <a:rPr lang="en-US">
                <a:solidFill>
                  <a:srgbClr val="595959"/>
                </a:solidFill>
              </a:rPr>
              <a:t>E3084 </a:t>
            </a:r>
            <a:r>
              <a:rPr lang="en-US" err="1">
                <a:solidFill>
                  <a:srgbClr val="595959"/>
                </a:solidFill>
              </a:rPr>
              <a:t>AcceleratedInstructionSubject</a:t>
            </a:r>
            <a:endParaRPr lang="en-US">
              <a:solidFill>
                <a:srgbClr val="595959"/>
              </a:solidFill>
            </a:endParaRPr>
          </a:p>
          <a:p>
            <a:pPr lvl="1">
              <a:buClr>
                <a:srgbClr val="F16038"/>
              </a:buClr>
            </a:pPr>
            <a:r>
              <a:rPr lang="en-US">
                <a:solidFill>
                  <a:srgbClr val="595959"/>
                </a:solidFill>
              </a:rPr>
              <a:t>E3085 </a:t>
            </a:r>
            <a:r>
              <a:rPr lang="en-US" err="1">
                <a:solidFill>
                  <a:srgbClr val="595959"/>
                </a:solidFill>
              </a:rPr>
              <a:t>StudentAcceleratedInstructionParticipation</a:t>
            </a:r>
            <a:endParaRPr lang="en-US">
              <a:solidFill>
                <a:srgbClr val="595959"/>
              </a:solidFill>
            </a:endParaRPr>
          </a:p>
          <a:p>
            <a:pPr lvl="1">
              <a:buClr>
                <a:srgbClr val="F16038"/>
              </a:buClr>
            </a:pPr>
            <a:r>
              <a:rPr lang="en-US">
                <a:solidFill>
                  <a:srgbClr val="595959"/>
                </a:solidFill>
              </a:rPr>
              <a:t>E3086 </a:t>
            </a:r>
            <a:r>
              <a:rPr lang="en-US" err="1">
                <a:solidFill>
                  <a:srgbClr val="595959"/>
                </a:solidFill>
              </a:rPr>
              <a:t>AssignedHoursAcceleratedInstruction</a:t>
            </a:r>
            <a:r>
              <a:rPr lang="en-US">
                <a:solidFill>
                  <a:srgbClr val="595959"/>
                </a:solidFill>
              </a:rPr>
              <a:t> </a:t>
            </a:r>
          </a:p>
          <a:p>
            <a:pPr lvl="1">
              <a:buClr>
                <a:srgbClr val="F16038"/>
              </a:buClr>
            </a:pPr>
            <a:r>
              <a:rPr lang="en-US">
                <a:solidFill>
                  <a:srgbClr val="595959"/>
                </a:solidFill>
              </a:rPr>
              <a:t>E3087 </a:t>
            </a:r>
            <a:r>
              <a:rPr lang="en-US" err="1">
                <a:solidFill>
                  <a:srgbClr val="595959"/>
                </a:solidFill>
              </a:rPr>
              <a:t>CompletedHoursAcceleratedInstruction</a:t>
            </a:r>
            <a:endParaRPr lang="en-US">
              <a:solidFill>
                <a:srgbClr val="595959"/>
              </a:solidFill>
            </a:endParaRPr>
          </a:p>
          <a:p>
            <a:pPr lvl="1">
              <a:buClr>
                <a:srgbClr val="F16038"/>
              </a:buClr>
            </a:pPr>
            <a:r>
              <a:rPr lang="en-US">
                <a:solidFill>
                  <a:srgbClr val="595959"/>
                </a:solidFill>
              </a:rPr>
              <a:t>E3088 </a:t>
            </a:r>
            <a:r>
              <a:rPr lang="en-US" err="1">
                <a:solidFill>
                  <a:srgbClr val="595959"/>
                </a:solidFill>
              </a:rPr>
              <a:t>DifferenceReasonHoursAcceleratedInstruction</a:t>
            </a:r>
            <a:endParaRPr lang="en-US">
              <a:solidFill>
                <a:srgbClr val="595959"/>
              </a:solidFill>
            </a:endParaRP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3974051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54451-7A72-67BD-4E57-2A14C4D6E77A}"/>
              </a:ext>
            </a:extLst>
          </p:cNvPr>
          <p:cNvSpPr>
            <a:spLocks noGrp="1"/>
          </p:cNvSpPr>
          <p:nvPr>
            <p:ph type="title"/>
          </p:nvPr>
        </p:nvSpPr>
        <p:spPr/>
        <p:txBody>
          <a:bodyPr/>
          <a:lstStyle/>
          <a:p>
            <a:r>
              <a:rPr lang="en-US"/>
              <a:t>Pursuing our vision for Texas students</a:t>
            </a:r>
          </a:p>
        </p:txBody>
      </p:sp>
      <p:sp>
        <p:nvSpPr>
          <p:cNvPr id="3" name="Slide Number Placeholder 14">
            <a:extLst>
              <a:ext uri="{FF2B5EF4-FFF2-40B4-BE49-F238E27FC236}">
                <a16:creationId xmlns:a16="http://schemas.microsoft.com/office/drawing/2014/main" id="{CA535CBF-D8C1-38E2-A0F5-45015BDE6B2C}"/>
              </a:ext>
            </a:extLst>
          </p:cNvPr>
          <p:cNvSpPr txBox="1">
            <a:spLocks/>
          </p:cNvSpPr>
          <p:nvPr/>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9C126A4-BD19-47E2-8A0E-0DE1B9D8C925}" type="slidenum">
              <a:rPr lang="en-US" smtClean="0">
                <a:solidFill>
                  <a:srgbClr val="000000">
                    <a:lumMod val="50000"/>
                    <a:lumOff val="50000"/>
                  </a:srgbClr>
                </a:solidFill>
                <a:latin typeface="Calibri" panose="020F0502020204030204"/>
              </a:rPr>
              <a:pPr>
                <a:defRPr/>
              </a:pPr>
              <a:t>5</a:t>
            </a:fld>
            <a:endParaRPr lang="en-US">
              <a:solidFill>
                <a:srgbClr val="000000">
                  <a:lumMod val="50000"/>
                  <a:lumOff val="50000"/>
                </a:srgbClr>
              </a:solidFill>
              <a:latin typeface="Calibri" panose="020F0502020204030204"/>
            </a:endParaRPr>
          </a:p>
        </p:txBody>
      </p:sp>
      <p:sp>
        <p:nvSpPr>
          <p:cNvPr id="4" name="Rectangle 3">
            <a:extLst>
              <a:ext uri="{FF2B5EF4-FFF2-40B4-BE49-F238E27FC236}">
                <a16:creationId xmlns:a16="http://schemas.microsoft.com/office/drawing/2014/main" id="{5475F110-28B8-D1A9-E246-B7EB12BCC104}"/>
              </a:ext>
            </a:extLst>
          </p:cNvPr>
          <p:cNvSpPr/>
          <p:nvPr/>
        </p:nvSpPr>
        <p:spPr>
          <a:xfrm>
            <a:off x="2463167" y="1738939"/>
            <a:ext cx="9262621" cy="4071155"/>
          </a:xfrm>
          <a:prstGeom prst="rect">
            <a:avLst/>
          </a:prstGeom>
          <a:solidFill>
            <a:srgbClr val="0D6CB9">
              <a:alpha val="15107"/>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2AC05C8-4AE5-87F2-FE52-4C18627EA01E}"/>
              </a:ext>
            </a:extLst>
          </p:cNvPr>
          <p:cNvSpPr/>
          <p:nvPr/>
        </p:nvSpPr>
        <p:spPr>
          <a:xfrm>
            <a:off x="1689564" y="4642821"/>
            <a:ext cx="1598782" cy="14973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a:extLst>
              <a:ext uri="{FF2B5EF4-FFF2-40B4-BE49-F238E27FC236}">
                <a16:creationId xmlns:a16="http://schemas.microsoft.com/office/drawing/2014/main" id="{8F475BAC-7AAE-0F11-B4D9-63D6EEA9866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401" y="1314831"/>
            <a:ext cx="5474774" cy="5474774"/>
          </a:xfrm>
          <a:prstGeom prst="rect">
            <a:avLst/>
          </a:prstGeom>
        </p:spPr>
      </p:pic>
      <p:pic>
        <p:nvPicPr>
          <p:cNvPr id="8" name="Graphic 7">
            <a:extLst>
              <a:ext uri="{FF2B5EF4-FFF2-40B4-BE49-F238E27FC236}">
                <a16:creationId xmlns:a16="http://schemas.microsoft.com/office/drawing/2014/main" id="{147B573E-53F6-25DB-F435-B4AB7DC9B3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1383226"/>
            <a:ext cx="5474774" cy="5474774"/>
          </a:xfrm>
          <a:prstGeom prst="rect">
            <a:avLst/>
          </a:prstGeom>
        </p:spPr>
      </p:pic>
      <p:sp>
        <p:nvSpPr>
          <p:cNvPr id="9" name="TextBox 8">
            <a:extLst>
              <a:ext uri="{FF2B5EF4-FFF2-40B4-BE49-F238E27FC236}">
                <a16:creationId xmlns:a16="http://schemas.microsoft.com/office/drawing/2014/main" id="{56B855C1-689E-CF92-7417-9476F4103564}"/>
              </a:ext>
            </a:extLst>
          </p:cNvPr>
          <p:cNvSpPr txBox="1"/>
          <p:nvPr/>
        </p:nvSpPr>
        <p:spPr>
          <a:xfrm>
            <a:off x="1933759" y="3022483"/>
            <a:ext cx="2901000" cy="1938992"/>
          </a:xfrm>
          <a:prstGeom prst="rect">
            <a:avLst/>
          </a:prstGeom>
          <a:noFill/>
        </p:spPr>
        <p:txBody>
          <a:bodyPr wrap="square" rtlCol="0">
            <a:spAutoFit/>
          </a:bodyPr>
          <a:lstStyle/>
          <a:p>
            <a:r>
              <a:rPr lang="en-US" sz="2000">
                <a:solidFill>
                  <a:schemeClr val="bg1"/>
                </a:solidFill>
                <a:effectLst/>
                <a:latin typeface="Open Sans" panose="020B0606030504020204" pitchFamily="34" charset="0"/>
              </a:rPr>
              <a:t>By </a:t>
            </a:r>
            <a:r>
              <a:rPr lang="en-US" sz="2000" b="1">
                <a:solidFill>
                  <a:schemeClr val="bg1"/>
                </a:solidFill>
                <a:effectLst/>
                <a:latin typeface="Open Sans" panose="020B0606030504020204" pitchFamily="34" charset="0"/>
              </a:rPr>
              <a:t>2030</a:t>
            </a:r>
            <a:r>
              <a:rPr lang="en-US" sz="2000">
                <a:solidFill>
                  <a:schemeClr val="bg1"/>
                </a:solidFill>
                <a:effectLst/>
                <a:latin typeface="Open Sans" panose="020B0606030504020204" pitchFamily="34" charset="0"/>
              </a:rPr>
              <a:t>, at least </a:t>
            </a:r>
            <a:r>
              <a:rPr lang="en-US" sz="2000" b="1">
                <a:solidFill>
                  <a:schemeClr val="bg1"/>
                </a:solidFill>
                <a:effectLst/>
                <a:latin typeface="Open Sans" panose="020B0606030504020204" pitchFamily="34" charset="0"/>
              </a:rPr>
              <a:t>60%</a:t>
            </a:r>
            <a:r>
              <a:rPr lang="en-US" sz="2000">
                <a:solidFill>
                  <a:schemeClr val="bg1"/>
                </a:solidFill>
                <a:effectLst/>
                <a:latin typeface="Open Sans" panose="020B0606030504020204" pitchFamily="34" charset="0"/>
              </a:rPr>
              <a:t> of Texans will have a degree, certificate, or other postsecondary credential of value.</a:t>
            </a:r>
            <a:endParaRPr lang="en-US" sz="2000">
              <a:solidFill>
                <a:schemeClr val="bg1"/>
              </a:solidFill>
              <a:effectLst/>
              <a:latin typeface="Open Sans Semibold" panose="020B0606030504020204" pitchFamily="34" charset="0"/>
            </a:endParaRPr>
          </a:p>
          <a:p>
            <a:endParaRPr lang="en-US" sz="2000">
              <a:solidFill>
                <a:schemeClr val="bg1"/>
              </a:solidFill>
            </a:endParaRPr>
          </a:p>
        </p:txBody>
      </p:sp>
      <p:cxnSp>
        <p:nvCxnSpPr>
          <p:cNvPr id="10" name="Straight Connector 9">
            <a:extLst>
              <a:ext uri="{FF2B5EF4-FFF2-40B4-BE49-F238E27FC236}">
                <a16:creationId xmlns:a16="http://schemas.microsoft.com/office/drawing/2014/main" id="{620AF744-97A8-1F20-E6A5-7A4A52A0A010}"/>
              </a:ext>
            </a:extLst>
          </p:cNvPr>
          <p:cNvCxnSpPr>
            <a:cxnSpLocks/>
          </p:cNvCxnSpPr>
          <p:nvPr/>
        </p:nvCxnSpPr>
        <p:spPr>
          <a:xfrm>
            <a:off x="2360039" y="3367416"/>
            <a:ext cx="625035" cy="0"/>
          </a:xfrm>
          <a:prstGeom prst="line">
            <a:avLst/>
          </a:prstGeom>
          <a:ln w="38100">
            <a:solidFill>
              <a:srgbClr val="56B7E6"/>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A7B1EC4-BCAE-28D9-09E8-7588352402DA}"/>
              </a:ext>
            </a:extLst>
          </p:cNvPr>
          <p:cNvCxnSpPr>
            <a:cxnSpLocks/>
          </p:cNvCxnSpPr>
          <p:nvPr/>
        </p:nvCxnSpPr>
        <p:spPr>
          <a:xfrm>
            <a:off x="4000663" y="3366160"/>
            <a:ext cx="558267" cy="0"/>
          </a:xfrm>
          <a:prstGeom prst="line">
            <a:avLst/>
          </a:prstGeom>
          <a:ln w="38100">
            <a:solidFill>
              <a:srgbClr val="56B7E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AB29189-DCF7-8284-506E-5C72F28A1A5D}"/>
              </a:ext>
            </a:extLst>
          </p:cNvPr>
          <p:cNvSpPr txBox="1"/>
          <p:nvPr/>
        </p:nvSpPr>
        <p:spPr>
          <a:xfrm>
            <a:off x="7385684" y="2010810"/>
            <a:ext cx="4331140" cy="1343594"/>
          </a:xfrm>
          <a:prstGeom prst="rect">
            <a:avLst/>
          </a:prstGeom>
          <a:noFill/>
        </p:spPr>
        <p:txBody>
          <a:bodyPr wrap="square">
            <a:spAutoFit/>
          </a:bodyPr>
          <a:lstStyle/>
          <a:p>
            <a:r>
              <a:rPr lang="en-US" sz="2700" b="1">
                <a:solidFill>
                  <a:srgbClr val="4472C4"/>
                </a:solidFill>
                <a:effectLst/>
                <a:latin typeface="Open Sans" panose="020B0606030504020204" pitchFamily="34" charset="0"/>
              </a:rPr>
              <a:t>Every Child, Prepared for Success in College, a Career, or the Military </a:t>
            </a:r>
            <a:endParaRPr lang="en-US" sz="2700">
              <a:solidFill>
                <a:srgbClr val="4472C4"/>
              </a:solidFill>
              <a:effectLst/>
              <a:latin typeface="Open Sans Semibold" panose="020B0606030504020204" pitchFamily="34" charset="0"/>
            </a:endParaRPr>
          </a:p>
        </p:txBody>
      </p:sp>
      <p:grpSp>
        <p:nvGrpSpPr>
          <p:cNvPr id="23" name="Group 22">
            <a:extLst>
              <a:ext uri="{FF2B5EF4-FFF2-40B4-BE49-F238E27FC236}">
                <a16:creationId xmlns:a16="http://schemas.microsoft.com/office/drawing/2014/main" id="{08D5D396-9B69-27CC-C5B8-9A4869CE732B}"/>
              </a:ext>
            </a:extLst>
          </p:cNvPr>
          <p:cNvGrpSpPr/>
          <p:nvPr/>
        </p:nvGrpSpPr>
        <p:grpSpPr>
          <a:xfrm>
            <a:off x="5466062" y="2057613"/>
            <a:ext cx="1863937" cy="1205354"/>
            <a:chOff x="5392492" y="2036593"/>
            <a:chExt cx="1863937" cy="1205354"/>
          </a:xfrm>
        </p:grpSpPr>
        <p:sp>
          <p:nvSpPr>
            <p:cNvPr id="13" name="Rectangle 12">
              <a:extLst>
                <a:ext uri="{FF2B5EF4-FFF2-40B4-BE49-F238E27FC236}">
                  <a16:creationId xmlns:a16="http://schemas.microsoft.com/office/drawing/2014/main" id="{8FC6B011-DC13-CF73-A617-3457141328C5}"/>
                </a:ext>
              </a:extLst>
            </p:cNvPr>
            <p:cNvSpPr/>
            <p:nvPr/>
          </p:nvSpPr>
          <p:spPr>
            <a:xfrm>
              <a:off x="5392492" y="2036593"/>
              <a:ext cx="1755001" cy="1205354"/>
            </a:xfrm>
            <a:prstGeom prst="rect">
              <a:avLst/>
            </a:prstGeom>
            <a:solidFill>
              <a:srgbClr val="0D6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E433B0E-274E-D54C-600A-43B4AF08AD3F}"/>
                </a:ext>
              </a:extLst>
            </p:cNvPr>
            <p:cNvSpPr/>
            <p:nvPr/>
          </p:nvSpPr>
          <p:spPr>
            <a:xfrm rot="18900000">
              <a:off x="7037287" y="2529699"/>
              <a:ext cx="219142" cy="219142"/>
            </a:xfrm>
            <a:prstGeom prst="rect">
              <a:avLst/>
            </a:prstGeom>
            <a:solidFill>
              <a:srgbClr val="0D6C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91AA5050-CD23-48C1-2F22-46538F62490E}"/>
              </a:ext>
            </a:extLst>
          </p:cNvPr>
          <p:cNvGrpSpPr/>
          <p:nvPr/>
        </p:nvGrpSpPr>
        <p:grpSpPr>
          <a:xfrm>
            <a:off x="5466062" y="3945504"/>
            <a:ext cx="1863939" cy="1205354"/>
            <a:chOff x="4296697" y="2320411"/>
            <a:chExt cx="1921374" cy="1242495"/>
          </a:xfrm>
        </p:grpSpPr>
        <p:sp>
          <p:nvSpPr>
            <p:cNvPr id="16" name="Rectangle 15">
              <a:extLst>
                <a:ext uri="{FF2B5EF4-FFF2-40B4-BE49-F238E27FC236}">
                  <a16:creationId xmlns:a16="http://schemas.microsoft.com/office/drawing/2014/main" id="{FFE1C2FF-0759-B569-B4EF-0E616AB0141D}"/>
                </a:ext>
              </a:extLst>
            </p:cNvPr>
            <p:cNvSpPr/>
            <p:nvPr/>
          </p:nvSpPr>
          <p:spPr>
            <a:xfrm>
              <a:off x="4296697" y="2320411"/>
              <a:ext cx="1809079" cy="1242495"/>
            </a:xfrm>
            <a:prstGeom prst="rect">
              <a:avLst/>
            </a:prstGeom>
            <a:solidFill>
              <a:srgbClr val="F16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E839C70-DCE4-05E5-5431-CE7A2A129D60}"/>
                </a:ext>
              </a:extLst>
            </p:cNvPr>
            <p:cNvSpPr/>
            <p:nvPr/>
          </p:nvSpPr>
          <p:spPr>
            <a:xfrm rot="18900000">
              <a:off x="5992176" y="2788203"/>
              <a:ext cx="225895" cy="225895"/>
            </a:xfrm>
            <a:prstGeom prst="rect">
              <a:avLst/>
            </a:prstGeom>
            <a:solidFill>
              <a:srgbClr val="F1603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9814C638-89A5-4645-DC00-C4896F1B2100}"/>
              </a:ext>
            </a:extLst>
          </p:cNvPr>
          <p:cNvSpPr txBox="1"/>
          <p:nvPr/>
        </p:nvSpPr>
        <p:spPr>
          <a:xfrm>
            <a:off x="5594578" y="2282004"/>
            <a:ext cx="1404330" cy="686725"/>
          </a:xfrm>
          <a:prstGeom prst="rect">
            <a:avLst/>
          </a:prstGeom>
          <a:noFill/>
        </p:spPr>
        <p:txBody>
          <a:bodyPr wrap="square" rtlCol="0">
            <a:spAutoFit/>
          </a:bodyPr>
          <a:lstStyle/>
          <a:p>
            <a:r>
              <a:rPr lang="en-US" sz="2000" b="1">
                <a:solidFill>
                  <a:schemeClr val="bg1"/>
                </a:solidFill>
              </a:rPr>
              <a:t>At K-12 Graduation</a:t>
            </a:r>
          </a:p>
        </p:txBody>
      </p:sp>
      <p:sp>
        <p:nvSpPr>
          <p:cNvPr id="19" name="TextBox 18">
            <a:extLst>
              <a:ext uri="{FF2B5EF4-FFF2-40B4-BE49-F238E27FC236}">
                <a16:creationId xmlns:a16="http://schemas.microsoft.com/office/drawing/2014/main" id="{F0F1DD3E-AA5D-42BE-AACA-227AAD9FED05}"/>
              </a:ext>
            </a:extLst>
          </p:cNvPr>
          <p:cNvSpPr txBox="1"/>
          <p:nvPr/>
        </p:nvSpPr>
        <p:spPr>
          <a:xfrm>
            <a:off x="5626288" y="4081649"/>
            <a:ext cx="1614735" cy="895729"/>
          </a:xfrm>
          <a:prstGeom prst="rect">
            <a:avLst/>
          </a:prstGeom>
          <a:noFill/>
        </p:spPr>
        <p:txBody>
          <a:bodyPr wrap="square" rtlCol="0">
            <a:spAutoFit/>
          </a:bodyPr>
          <a:lstStyle/>
          <a:p>
            <a:r>
              <a:rPr lang="en-US" b="1">
                <a:solidFill>
                  <a:schemeClr val="bg1"/>
                </a:solidFill>
                <a:latin typeface="Open Sans" panose="020B0606030504020204" pitchFamily="34" charset="0"/>
                <a:ea typeface="Open Sans" panose="020B0606030504020204" pitchFamily="34" charset="0"/>
                <a:cs typeface="Open Sans" panose="020B0606030504020204" pitchFamily="34" charset="0"/>
              </a:rPr>
              <a:t>Post-Secondary Attainment</a:t>
            </a:r>
          </a:p>
        </p:txBody>
      </p:sp>
      <p:sp>
        <p:nvSpPr>
          <p:cNvPr id="20" name="TextBox 19">
            <a:extLst>
              <a:ext uri="{FF2B5EF4-FFF2-40B4-BE49-F238E27FC236}">
                <a16:creationId xmlns:a16="http://schemas.microsoft.com/office/drawing/2014/main" id="{61E3DDDB-3999-12D4-58DD-00EAC2D02044}"/>
              </a:ext>
            </a:extLst>
          </p:cNvPr>
          <p:cNvSpPr txBox="1"/>
          <p:nvPr/>
        </p:nvSpPr>
        <p:spPr>
          <a:xfrm>
            <a:off x="7385683" y="4293886"/>
            <a:ext cx="4126017" cy="954107"/>
          </a:xfrm>
          <a:prstGeom prst="rect">
            <a:avLst/>
          </a:prstGeom>
          <a:noFill/>
        </p:spPr>
        <p:txBody>
          <a:bodyPr wrap="square" rtlCol="0">
            <a:spAutoFit/>
          </a:bodyPr>
          <a:lstStyle/>
          <a:p>
            <a:r>
              <a:rPr lang="en-US" sz="1400">
                <a:effectLst/>
                <a:latin typeface="Open Sans" panose="020B0606030504020204" pitchFamily="34" charset="0"/>
              </a:rPr>
              <a:t>High school graduates have enlisted in the military, earned an industry certification, 2-year degree, or 4-yr degree from any institution nationally within 6 years of graduation.</a:t>
            </a:r>
            <a:endParaRPr lang="en-US" sz="1400"/>
          </a:p>
        </p:txBody>
      </p:sp>
      <p:sp>
        <p:nvSpPr>
          <p:cNvPr id="21" name="TextBox 20">
            <a:extLst>
              <a:ext uri="{FF2B5EF4-FFF2-40B4-BE49-F238E27FC236}">
                <a16:creationId xmlns:a16="http://schemas.microsoft.com/office/drawing/2014/main" id="{CE112431-8065-9AAF-D3C8-07E0EE05EC4C}"/>
              </a:ext>
            </a:extLst>
          </p:cNvPr>
          <p:cNvSpPr txBox="1"/>
          <p:nvPr/>
        </p:nvSpPr>
        <p:spPr>
          <a:xfrm>
            <a:off x="7385684" y="3858318"/>
            <a:ext cx="2262508" cy="507580"/>
          </a:xfrm>
          <a:prstGeom prst="rect">
            <a:avLst/>
          </a:prstGeom>
          <a:noFill/>
        </p:spPr>
        <p:txBody>
          <a:bodyPr wrap="square" rtlCol="0">
            <a:spAutoFit/>
          </a:bodyPr>
          <a:lstStyle/>
          <a:p>
            <a:r>
              <a:rPr lang="en-US" sz="2700" b="1">
                <a:solidFill>
                  <a:srgbClr val="F16038"/>
                </a:solidFill>
                <a:effectLst/>
                <a:latin typeface="Open Sans" panose="020B0606030504020204" pitchFamily="34" charset="0"/>
              </a:rPr>
              <a:t>Goal: 60%</a:t>
            </a:r>
            <a:endParaRPr lang="en-US" sz="2700">
              <a:solidFill>
                <a:srgbClr val="F16038"/>
              </a:solidFill>
            </a:endParaRPr>
          </a:p>
        </p:txBody>
      </p:sp>
    </p:spTree>
    <p:extLst>
      <p:ext uri="{BB962C8B-B14F-4D97-AF65-F5344CB8AC3E}">
        <p14:creationId xmlns:p14="http://schemas.microsoft.com/office/powerpoint/2010/main" val="34854862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3</a:t>
            </a:r>
            <a:endParaRPr lang="en-US" sz="4000">
              <a:solidFill>
                <a:schemeClr val="bg1"/>
              </a:solidFill>
            </a:endParaRPr>
          </a:p>
        </p:txBody>
      </p:sp>
      <p:pic>
        <p:nvPicPr>
          <p:cNvPr id="5" name="Picture 4">
            <a:extLst>
              <a:ext uri="{FF2B5EF4-FFF2-40B4-BE49-F238E27FC236}">
                <a16:creationId xmlns:a16="http://schemas.microsoft.com/office/drawing/2014/main" id="{A29DA162-A985-3D66-7F02-285C4645C4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261" y="1702306"/>
            <a:ext cx="11019475" cy="3177815"/>
          </a:xfrm>
          <a:prstGeom prst="rect">
            <a:avLst/>
          </a:prstGeom>
        </p:spPr>
      </p:pic>
      <p:sp>
        <p:nvSpPr>
          <p:cNvPr id="2" name="Content Placeholder 3">
            <a:extLst>
              <a:ext uri="{FF2B5EF4-FFF2-40B4-BE49-F238E27FC236}">
                <a16:creationId xmlns:a16="http://schemas.microsoft.com/office/drawing/2014/main" id="{D4EDBBFB-75F3-35F6-90C9-D29B9152A541}"/>
              </a:ext>
            </a:extLst>
          </p:cNvPr>
          <p:cNvSpPr txBox="1">
            <a:spLocks/>
          </p:cNvSpPr>
          <p:nvPr/>
        </p:nvSpPr>
        <p:spPr>
          <a:xfrm>
            <a:off x="535170" y="835540"/>
            <a:ext cx="11275829" cy="45464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common type </a:t>
            </a:r>
            <a:r>
              <a:rPr lang="en-US" err="1">
                <a:solidFill>
                  <a:srgbClr val="595959"/>
                </a:solidFill>
              </a:rPr>
              <a:t>AcceleratedInstructionSet</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9385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E3084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8" name="Picture 7">
            <a:extLst>
              <a:ext uri="{FF2B5EF4-FFF2-40B4-BE49-F238E27FC236}">
                <a16:creationId xmlns:a16="http://schemas.microsoft.com/office/drawing/2014/main" id="{52F43E07-5DDA-CCFC-182A-4BF12957A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1596" y="1495433"/>
            <a:ext cx="5608806" cy="3802710"/>
          </a:xfrm>
          <a:prstGeom prst="rect">
            <a:avLst/>
          </a:prstGeom>
        </p:spPr>
      </p:pic>
    </p:spTree>
    <p:extLst>
      <p:ext uri="{BB962C8B-B14F-4D97-AF65-F5344CB8AC3E}">
        <p14:creationId xmlns:p14="http://schemas.microsoft.com/office/powerpoint/2010/main" val="10208589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38150" y="835540"/>
            <a:ext cx="1148715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E3085 </a:t>
            </a:r>
            <a:r>
              <a:rPr lang="en-US" err="1">
                <a:solidFill>
                  <a:srgbClr val="595959"/>
                </a:solidFill>
              </a:rPr>
              <a:t>StudentAcceleratedInstructionParticipation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7EA9EDE-F28D-CDDB-01DE-B303E77949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373502"/>
            <a:ext cx="5601185" cy="4046571"/>
          </a:xfrm>
          <a:prstGeom prst="rect">
            <a:avLst/>
          </a:prstGeom>
        </p:spPr>
      </p:pic>
    </p:spTree>
    <p:extLst>
      <p:ext uri="{BB962C8B-B14F-4D97-AF65-F5344CB8AC3E}">
        <p14:creationId xmlns:p14="http://schemas.microsoft.com/office/powerpoint/2010/main" val="202384610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E3086 </a:t>
            </a:r>
            <a:r>
              <a:rPr lang="en-US" err="1">
                <a:solidFill>
                  <a:srgbClr val="595959"/>
                </a:solidFill>
              </a:rPr>
              <a:t>AssignedHoursAcceleratedInstruction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4429F15B-EB58-EEF0-D8EF-418067A6F0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96231"/>
            <a:ext cx="5601185" cy="3665538"/>
          </a:xfrm>
          <a:prstGeom prst="rect">
            <a:avLst/>
          </a:prstGeom>
        </p:spPr>
      </p:pic>
    </p:spTree>
    <p:extLst>
      <p:ext uri="{BB962C8B-B14F-4D97-AF65-F5344CB8AC3E}">
        <p14:creationId xmlns:p14="http://schemas.microsoft.com/office/powerpoint/2010/main" val="4888536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DATA ELEMENT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E3087 </a:t>
            </a:r>
            <a:r>
              <a:rPr lang="en-US" err="1">
                <a:solidFill>
                  <a:srgbClr val="595959"/>
                </a:solidFill>
              </a:rPr>
              <a:t>CompletedHoursAcceleratedInstruction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AF3A7FC2-37EB-DE26-E7DC-44EACBC17C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67829"/>
            <a:ext cx="5601185" cy="3657917"/>
          </a:xfrm>
          <a:prstGeom prst="rect">
            <a:avLst/>
          </a:prstGeom>
        </p:spPr>
      </p:pic>
    </p:spTree>
    <p:extLst>
      <p:ext uri="{BB962C8B-B14F-4D97-AF65-F5344CB8AC3E}">
        <p14:creationId xmlns:p14="http://schemas.microsoft.com/office/powerpoint/2010/main" val="1615091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85926" y="148613"/>
            <a:ext cx="10716708" cy="751350"/>
          </a:xfrm>
        </p:spPr>
        <p:txBody>
          <a:bodyPr>
            <a:normAutofit/>
          </a:bodyPr>
          <a:lstStyle/>
          <a:p>
            <a:r>
              <a:rPr lang="en-US" sz="4000">
                <a:cs typeface="Calibri"/>
              </a:rPr>
              <a:t>DATA ELEMENT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85926" y="835540"/>
            <a:ext cx="1153940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E3088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BF04FA8B-A282-6CD7-EE2A-E5A35DC1C7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06838" y="1792639"/>
            <a:ext cx="5578323" cy="3894157"/>
          </a:xfrm>
          <a:prstGeom prst="rect">
            <a:avLst/>
          </a:prstGeom>
        </p:spPr>
      </p:pic>
    </p:spTree>
    <p:extLst>
      <p:ext uri="{BB962C8B-B14F-4D97-AF65-F5344CB8AC3E}">
        <p14:creationId xmlns:p14="http://schemas.microsoft.com/office/powerpoint/2010/main" val="21881696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52762" y="148613"/>
            <a:ext cx="10849871" cy="751350"/>
          </a:xfrm>
        </p:spPr>
        <p:txBody>
          <a:bodyPr>
            <a:normAutofit/>
          </a:bodyPr>
          <a:lstStyle/>
          <a:p>
            <a:r>
              <a:rPr lang="en-US" sz="4000">
                <a:cs typeface="Calibri"/>
              </a:rPr>
              <a:t>DESCRIPTOR TABLE UPDATES</a:t>
            </a:r>
            <a:endParaRPr lang="en-US" sz="4000"/>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52762" y="835540"/>
            <a:ext cx="11672564"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C352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descr="Screenshot of the new descriptor table C352 AcceleratedInstructionSubject from the 2024-2025 Texas Education Data Standards.">
            <a:extLst>
              <a:ext uri="{FF2B5EF4-FFF2-40B4-BE49-F238E27FC236}">
                <a16:creationId xmlns:a16="http://schemas.microsoft.com/office/drawing/2014/main" id="{C638E563-9201-C6DC-9429-34220B117479}"/>
              </a:ext>
            </a:extLst>
          </p:cNvPr>
          <p:cNvPicPr>
            <a:picLocks noChangeAspect="1"/>
          </p:cNvPicPr>
          <p:nvPr/>
        </p:nvPicPr>
        <p:blipFill>
          <a:blip r:embed="rId3"/>
          <a:stretch>
            <a:fillRect/>
          </a:stretch>
        </p:blipFill>
        <p:spPr>
          <a:xfrm>
            <a:off x="1912257" y="2242258"/>
            <a:ext cx="8367485" cy="2309060"/>
          </a:xfrm>
          <a:prstGeom prst="rect">
            <a:avLst/>
          </a:prstGeom>
        </p:spPr>
      </p:pic>
    </p:spTree>
    <p:extLst>
      <p:ext uri="{BB962C8B-B14F-4D97-AF65-F5344CB8AC3E}">
        <p14:creationId xmlns:p14="http://schemas.microsoft.com/office/powerpoint/2010/main" val="2387322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79394" y="148613"/>
            <a:ext cx="10823239" cy="751350"/>
          </a:xfrm>
        </p:spPr>
        <p:txBody>
          <a:bodyPr>
            <a:normAutofit/>
          </a:bodyPr>
          <a:lstStyle/>
          <a:p>
            <a:r>
              <a:rPr lang="en-US" sz="4000">
                <a:cs typeface="Calibri"/>
              </a:rPr>
              <a:t>DESCRIPTOR TABLE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79394" y="835540"/>
            <a:ext cx="11645932"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C353 </a:t>
            </a:r>
            <a:r>
              <a:rPr lang="en-US" err="1">
                <a:solidFill>
                  <a:srgbClr val="595959"/>
                </a:solidFill>
              </a:rPr>
              <a:t>StudentAcceleratedInstructionParticipation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5D5E7BA3-70FF-5E50-0AC5-99E934E2EE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4637" y="1780148"/>
            <a:ext cx="8382726" cy="3635055"/>
          </a:xfrm>
          <a:prstGeom prst="rect">
            <a:avLst/>
          </a:prstGeom>
        </p:spPr>
      </p:pic>
    </p:spTree>
    <p:extLst>
      <p:ext uri="{BB962C8B-B14F-4D97-AF65-F5344CB8AC3E}">
        <p14:creationId xmlns:p14="http://schemas.microsoft.com/office/powerpoint/2010/main" val="27652891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488272" y="148613"/>
            <a:ext cx="10757211" cy="751350"/>
          </a:xfrm>
        </p:spPr>
        <p:txBody>
          <a:bodyPr>
            <a:normAutofit/>
          </a:bodyPr>
          <a:lstStyle/>
          <a:p>
            <a:r>
              <a:rPr lang="en-US" sz="4000">
                <a:cs typeface="Calibri"/>
              </a:rPr>
              <a:t>DESCRIPTOR TABLE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88272" y="835540"/>
            <a:ext cx="11703728"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C354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8B0D7588-2D58-87C3-F962-5B73267867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5514" y="1852309"/>
            <a:ext cx="8382726" cy="3810330"/>
          </a:xfrm>
          <a:prstGeom prst="rect">
            <a:avLst/>
          </a:prstGeom>
        </p:spPr>
      </p:pic>
    </p:spTree>
    <p:extLst>
      <p:ext uri="{BB962C8B-B14F-4D97-AF65-F5344CB8AC3E}">
        <p14:creationId xmlns:p14="http://schemas.microsoft.com/office/powerpoint/2010/main" val="8909570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REPORT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Two new reports will be added to the PEIMS Summer Submission.</a:t>
            </a:r>
          </a:p>
          <a:p>
            <a:pPr lvl="1">
              <a:buClr>
                <a:srgbClr val="F16038"/>
              </a:buClr>
            </a:pPr>
            <a:r>
              <a:rPr lang="en-US">
                <a:solidFill>
                  <a:srgbClr val="595959"/>
                </a:solidFill>
              </a:rPr>
              <a:t>One student level, roster style report.</a:t>
            </a:r>
          </a:p>
          <a:p>
            <a:pPr lvl="1">
              <a:buClr>
                <a:srgbClr val="F16038"/>
              </a:buClr>
            </a:pPr>
            <a:r>
              <a:rPr lang="en-US">
                <a:solidFill>
                  <a:srgbClr val="595959"/>
                </a:solidFill>
              </a:rPr>
              <a:t>One campus, summary style report.</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929690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FEA6F-D934-46C6-7A76-A8400C996131}"/>
              </a:ext>
            </a:extLst>
          </p:cNvPr>
          <p:cNvSpPr>
            <a:spLocks noGrp="1"/>
          </p:cNvSpPr>
          <p:nvPr>
            <p:ph type="title"/>
          </p:nvPr>
        </p:nvSpPr>
        <p:spPr>
          <a:xfrm>
            <a:off x="272217" y="160894"/>
            <a:ext cx="10250362" cy="751350"/>
          </a:xfrm>
        </p:spPr>
        <p:txBody>
          <a:bodyPr>
            <a:normAutofit/>
          </a:bodyPr>
          <a:lstStyle/>
          <a:p>
            <a:r>
              <a:rPr lang="en-US" sz="3200">
                <a:latin typeface="Calibri"/>
                <a:ea typeface="Calibri"/>
                <a:cs typeface="Calibri"/>
              </a:rPr>
              <a:t>Student Outcomes</a:t>
            </a:r>
          </a:p>
        </p:txBody>
      </p:sp>
      <p:pic>
        <p:nvPicPr>
          <p:cNvPr id="4" name="Picture 3">
            <a:extLst>
              <a:ext uri="{FF2B5EF4-FFF2-40B4-BE49-F238E27FC236}">
                <a16:creationId xmlns:a16="http://schemas.microsoft.com/office/drawing/2014/main" id="{22964531-8A64-E435-5727-00047EC14D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0440" y="1701100"/>
            <a:ext cx="10365781" cy="4908732"/>
          </a:xfrm>
          <a:prstGeom prst="rect">
            <a:avLst/>
          </a:prstGeom>
        </p:spPr>
      </p:pic>
      <p:sp>
        <p:nvSpPr>
          <p:cNvPr id="5" name="TextBox 4">
            <a:extLst>
              <a:ext uri="{FF2B5EF4-FFF2-40B4-BE49-F238E27FC236}">
                <a16:creationId xmlns:a16="http://schemas.microsoft.com/office/drawing/2014/main" id="{16F40811-71A7-A2F2-684A-8988F3827CBE}"/>
              </a:ext>
            </a:extLst>
          </p:cNvPr>
          <p:cNvSpPr txBox="1"/>
          <p:nvPr/>
        </p:nvSpPr>
        <p:spPr>
          <a:xfrm>
            <a:off x="658395" y="1106475"/>
            <a:ext cx="10875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D6CB9"/>
                </a:solidFill>
                <a:effectLst/>
                <a:uLnTx/>
                <a:uFillTx/>
                <a:latin typeface="Calibri" panose="020F0502020204030204"/>
                <a:ea typeface="+mn-ea"/>
                <a:cs typeface="+mn-cs"/>
              </a:rPr>
              <a:t>YEAR-OVER-YEAR STUDENT OUTCOMES</a:t>
            </a:r>
          </a:p>
        </p:txBody>
      </p:sp>
      <p:sp>
        <p:nvSpPr>
          <p:cNvPr id="3" name="Slide Number Placeholder 14">
            <a:extLst>
              <a:ext uri="{FF2B5EF4-FFF2-40B4-BE49-F238E27FC236}">
                <a16:creationId xmlns:a16="http://schemas.microsoft.com/office/drawing/2014/main" id="{13F8B36D-33C8-95B5-1748-6EB89DD0EEB1}"/>
              </a:ext>
            </a:extLst>
          </p:cNvPr>
          <p:cNvSpPr txBox="1">
            <a:spLocks/>
          </p:cNvSpPr>
          <p:nvPr/>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9C126A4-BD19-47E2-8A0E-0DE1B9D8C925}" type="slidenum">
              <a:rPr kumimoji="0" lang="en-US" sz="1200" b="0" i="0" u="none" strike="noStrike" kern="1200" cap="none" spc="0" normalizeH="0" baseline="0" noProof="0" smtClean="0">
                <a:ln>
                  <a:noFill/>
                </a:ln>
                <a:solidFill>
                  <a:srgbClr val="000000">
                    <a:lumMod val="50000"/>
                    <a:lumOff val="5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000000">
                  <a:lumMod val="50000"/>
                  <a:lumOff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34931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10020-0051 and 10020-0052 description">
            <a:extLst>
              <a:ext uri="{FF2B5EF4-FFF2-40B4-BE49-F238E27FC236}">
                <a16:creationId xmlns:a16="http://schemas.microsoft.com/office/drawing/2014/main" id="{8082A623-820B-FA76-ECD2-A59922A29C3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17996" y="2044255"/>
            <a:ext cx="10903061" cy="2421912"/>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54 and 40100-0255 description">
            <a:extLst>
              <a:ext uri="{FF2B5EF4-FFF2-40B4-BE49-F238E27FC236}">
                <a16:creationId xmlns:a16="http://schemas.microsoft.com/office/drawing/2014/main" id="{0DE31A11-2FA4-59DB-B326-1E8CAD311F53}"/>
              </a:ext>
            </a:extLst>
          </p:cNvPr>
          <p:cNvPicPr>
            <a:picLocks noChangeAspect="1"/>
          </p:cNvPicPr>
          <p:nvPr/>
        </p:nvPicPr>
        <p:blipFill>
          <a:blip r:embed="rId2"/>
          <a:stretch>
            <a:fillRect/>
          </a:stretch>
        </p:blipFill>
        <p:spPr>
          <a:xfrm>
            <a:off x="690646" y="1924551"/>
            <a:ext cx="10677023" cy="2344932"/>
          </a:xfrm>
          <a:prstGeom prst="rect">
            <a:avLst/>
          </a:prstGeom>
        </p:spPr>
      </p:pic>
    </p:spTree>
    <p:extLst>
      <p:ext uri="{BB962C8B-B14F-4D97-AF65-F5344CB8AC3E}">
        <p14:creationId xmlns:p14="http://schemas.microsoft.com/office/powerpoint/2010/main" val="1974507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Business Rules:</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0100-0256 and 40100-0257 description">
            <a:extLst>
              <a:ext uri="{FF2B5EF4-FFF2-40B4-BE49-F238E27FC236}">
                <a16:creationId xmlns:a16="http://schemas.microsoft.com/office/drawing/2014/main" id="{D5357C8D-9F37-BE5A-A117-5132B100BF07}"/>
              </a:ext>
            </a:extLst>
          </p:cNvPr>
          <p:cNvPicPr>
            <a:picLocks noChangeAspect="1"/>
          </p:cNvPicPr>
          <p:nvPr/>
        </p:nvPicPr>
        <p:blipFill>
          <a:blip r:embed="rId2"/>
          <a:stretch>
            <a:fillRect/>
          </a:stretch>
        </p:blipFill>
        <p:spPr>
          <a:xfrm>
            <a:off x="864129" y="1714165"/>
            <a:ext cx="10548408" cy="3879738"/>
          </a:xfrm>
          <a:prstGeom prst="rect">
            <a:avLst/>
          </a:prstGeom>
        </p:spPr>
      </p:pic>
    </p:spTree>
    <p:extLst>
      <p:ext uri="{BB962C8B-B14F-4D97-AF65-F5344CB8AC3E}">
        <p14:creationId xmlns:p14="http://schemas.microsoft.com/office/powerpoint/2010/main" val="2059818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BUSINESS RULE UPDATES </a:t>
            </a:r>
            <a:r>
              <a:rPr lang="en-US" sz="4000">
                <a:solidFill>
                  <a:schemeClr val="bg1"/>
                </a:solidFill>
                <a:cs typeface="Calibri"/>
              </a:rPr>
              <a:t>11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business rules:</a:t>
            </a:r>
          </a:p>
          <a:p>
            <a:pPr lvl="1">
              <a:buClr>
                <a:srgbClr val="F16038"/>
              </a:buClr>
            </a:pPr>
            <a:endParaRPr lang="en-US">
              <a:solidFill>
                <a:srgbClr val="6C6C6C"/>
              </a:solidFill>
              <a:ea typeface="Calibri"/>
              <a:cs typeface="Calibri"/>
            </a:endParaRPr>
          </a:p>
          <a:p>
            <a:pPr lvl="1">
              <a:buClr>
                <a:srgbClr val="F16038"/>
              </a:buClr>
            </a:pPr>
            <a:endParaRPr lang="en-US">
              <a:solidFill>
                <a:schemeClr val="bg2">
                  <a:lumMod val="50000"/>
                </a:schemeClr>
              </a:solidFill>
            </a:endParaRPr>
          </a:p>
        </p:txBody>
      </p:sp>
      <p:pic>
        <p:nvPicPr>
          <p:cNvPr id="4" name="Picture 3" descr="Visual of rule 40100-0258 and 40100-0259 description">
            <a:extLst>
              <a:ext uri="{FF2B5EF4-FFF2-40B4-BE49-F238E27FC236}">
                <a16:creationId xmlns:a16="http://schemas.microsoft.com/office/drawing/2014/main" id="{E32C3C12-D29A-08FC-9A92-BFFA6D272F79}"/>
              </a:ext>
            </a:extLst>
          </p:cNvPr>
          <p:cNvPicPr>
            <a:picLocks noChangeAspect="1"/>
          </p:cNvPicPr>
          <p:nvPr/>
        </p:nvPicPr>
        <p:blipFill>
          <a:blip r:embed="rId3"/>
          <a:stretch>
            <a:fillRect/>
          </a:stretch>
        </p:blipFill>
        <p:spPr>
          <a:xfrm>
            <a:off x="594199" y="1593712"/>
            <a:ext cx="10754058" cy="3167033"/>
          </a:xfrm>
          <a:prstGeom prst="rect">
            <a:avLst/>
          </a:prstGeom>
        </p:spPr>
      </p:pic>
    </p:spTree>
    <p:extLst>
      <p:ext uri="{BB962C8B-B14F-4D97-AF65-F5344CB8AC3E}">
        <p14:creationId xmlns:p14="http://schemas.microsoft.com/office/powerpoint/2010/main" val="2969742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APPLICATION UPDATES </a:t>
            </a:r>
            <a:r>
              <a:rPr lang="en-US" sz="4000">
                <a:solidFill>
                  <a:schemeClr val="bg1"/>
                </a:solidFill>
                <a:cs typeface="Calibri"/>
              </a:rPr>
              <a:t>3</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Legislative Update (HB 2209) – Rural Pathway Excellence Partnership </a:t>
            </a:r>
          </a:p>
          <a:p>
            <a:pPr lvl="1">
              <a:buClr>
                <a:srgbClr val="F16038"/>
              </a:buClr>
            </a:pPr>
            <a:r>
              <a:rPr lang="en-US" sz="2200">
                <a:solidFill>
                  <a:schemeClr val="bg2">
                    <a:lumMod val="50000"/>
                  </a:schemeClr>
                </a:solidFill>
              </a:rPr>
              <a:t>HB 2209, passed during the 88th Legislative Regular Session, added Texas Education Code Section 29.912 for the Rural Pathway Excellence Partnership (R-PEP). This partnership allows rural school districts to enter into agreements with other districts to develop rural college and career pathway partnerships. The funding for the program comes from the Foundation School Program. The program area has requested a student-level indicator to determine which students participate in the R-PEP program. The indicator will be used to calculate the ADA allotment funding.</a:t>
            </a:r>
          </a:p>
          <a:p>
            <a:pPr lvl="1">
              <a:buClr>
                <a:srgbClr val="F16038"/>
              </a:buClr>
            </a:pPr>
            <a:endParaRPr lang="en-US" sz="2200">
              <a:solidFill>
                <a:schemeClr val="bg2">
                  <a:lumMod val="50000"/>
                </a:schemeClr>
              </a:solidFill>
            </a:endParaRPr>
          </a:p>
          <a:p>
            <a:pPr lvl="1">
              <a:buClr>
                <a:srgbClr val="F16038"/>
              </a:buClr>
            </a:pPr>
            <a:r>
              <a:rPr lang="en-US" sz="2200">
                <a:solidFill>
                  <a:schemeClr val="bg2">
                    <a:lumMod val="50000"/>
                  </a:schemeClr>
                </a:solidFill>
              </a:rPr>
              <a:t>During the October 17, 2023, ITF meeting, the committee approved a student level-indicator to indicate the students who participate in a Rural Pathway Excellence Partnership (R-PEP) program as outlined by HB 2209, passed during the 88th Legislative Regular Session.  Since then, the program area has requested an additional data element be added to track the hours a student participates in the R-PEP program.</a:t>
            </a: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8994639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23783" y="148613"/>
            <a:ext cx="10778850" cy="751350"/>
          </a:xfrm>
        </p:spPr>
        <p:txBody>
          <a:bodyPr>
            <a:normAutofit/>
          </a:bodyPr>
          <a:lstStyle/>
          <a:p>
            <a:r>
              <a:rPr lang="en-US" sz="4000"/>
              <a:t>DATA ELEMENT UPDATES </a:t>
            </a:r>
            <a:r>
              <a:rPr lang="en-US" sz="4000">
                <a:solidFill>
                  <a:schemeClr val="bg1"/>
                </a:solidFill>
              </a:rPr>
              <a:t>9</a:t>
            </a: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E3090 </a:t>
            </a:r>
            <a:r>
              <a:rPr lang="en-US" err="1">
                <a:solidFill>
                  <a:srgbClr val="595959"/>
                </a:solidFill>
              </a:rPr>
              <a:t>NumberOfHoursInRPEP</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1028" name="Picture 4">
            <a:extLst>
              <a:ext uri="{FF2B5EF4-FFF2-40B4-BE49-F238E27FC236}">
                <a16:creationId xmlns:a16="http://schemas.microsoft.com/office/drawing/2014/main" id="{6A0D9103-53A9-F40C-02BD-B5344FA0CFF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1287" y="1414463"/>
            <a:ext cx="6829425" cy="442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785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DESCRIPTOR TABLE UPDATES </a:t>
            </a:r>
            <a:r>
              <a:rPr lang="en-US" sz="4000">
                <a:solidFill>
                  <a:schemeClr val="bg1"/>
                </a:solidFill>
              </a:rPr>
              <a:t>3</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to the (C344) </a:t>
            </a:r>
            <a:r>
              <a:rPr lang="en-US" err="1">
                <a:solidFill>
                  <a:srgbClr val="595959"/>
                </a:solidFill>
              </a:rPr>
              <a:t>StudentCharacteristic</a:t>
            </a:r>
            <a:r>
              <a:rPr lang="en-US">
                <a:solidFill>
                  <a:srgbClr val="595959"/>
                </a:solidFill>
              </a:rPr>
              <a:t> descriptor table.</a:t>
            </a:r>
          </a:p>
          <a:p>
            <a:pPr>
              <a:buClr>
                <a:srgbClr val="F16038"/>
              </a:buClr>
            </a:pPr>
            <a:r>
              <a:rPr lang="en-US">
                <a:solidFill>
                  <a:schemeClr val="bg2">
                    <a:lumMod val="50000"/>
                  </a:schemeClr>
                </a:solidFill>
              </a:rPr>
              <a:t>The </a:t>
            </a:r>
            <a:r>
              <a:rPr lang="en-US" u="sng">
                <a:solidFill>
                  <a:schemeClr val="bg2">
                    <a:lumMod val="50000"/>
                  </a:schemeClr>
                </a:solidFill>
              </a:rPr>
              <a:t>Rural Pathway Excellence Partnership Participation</a:t>
            </a:r>
            <a:r>
              <a:rPr lang="en-US">
                <a:solidFill>
                  <a:schemeClr val="bg2">
                    <a:lumMod val="50000"/>
                  </a:schemeClr>
                </a:solidFill>
              </a:rPr>
              <a:t> student characteristic indicates the student participated in the Rural Pathway Excellence Partnership program.</a:t>
            </a: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A0AEFD6A-9E04-9AE4-E0CA-9FAA027C8C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7927" y="2842151"/>
            <a:ext cx="8230313" cy="2507197"/>
          </a:xfrm>
          <a:prstGeom prst="rect">
            <a:avLst/>
          </a:prstGeom>
        </p:spPr>
      </p:pic>
    </p:spTree>
    <p:extLst>
      <p:ext uri="{BB962C8B-B14F-4D97-AF65-F5344CB8AC3E}">
        <p14:creationId xmlns:p14="http://schemas.microsoft.com/office/powerpoint/2010/main" val="18620266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REPORT UPDATES </a:t>
            </a:r>
            <a:r>
              <a:rPr lang="en-US" sz="4000">
                <a:solidFill>
                  <a:schemeClr val="bg1"/>
                </a:solidFill>
              </a:rPr>
              <a:t>26</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PEIMS Summer Reports will be analyzed to determine changes needed for the 2024-2025 school year for the new Rural Pathways Data Elements.</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78447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t>BUSINESS RULE UPDATES </a:t>
            </a:r>
            <a:r>
              <a:rPr lang="en-US" sz="4000">
                <a:solidFill>
                  <a:schemeClr val="bg1"/>
                </a:solidFill>
              </a:rPr>
              <a:t>12</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business rules:</a:t>
            </a:r>
          </a:p>
          <a:p>
            <a:pPr lvl="1">
              <a:buClr>
                <a:srgbClr val="F16038"/>
              </a:buClr>
            </a:pPr>
            <a:endParaRPr lang="en-US">
              <a:solidFill>
                <a:srgbClr val="595959"/>
              </a:solidFill>
              <a:ea typeface="Calibri"/>
              <a:cs typeface="Calibri"/>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descr="Visual of rule 42400-0096, 42400-0097 and 42400-0098 description">
            <a:extLst>
              <a:ext uri="{FF2B5EF4-FFF2-40B4-BE49-F238E27FC236}">
                <a16:creationId xmlns:a16="http://schemas.microsoft.com/office/drawing/2014/main" id="{01C46771-F839-150C-C91F-13628EEB0C35}"/>
              </a:ext>
            </a:extLst>
          </p:cNvPr>
          <p:cNvPicPr>
            <a:picLocks noChangeAspect="1"/>
          </p:cNvPicPr>
          <p:nvPr/>
        </p:nvPicPr>
        <p:blipFill>
          <a:blip r:embed="rId3"/>
          <a:stretch>
            <a:fillRect/>
          </a:stretch>
        </p:blipFill>
        <p:spPr>
          <a:xfrm>
            <a:off x="760878" y="1325601"/>
            <a:ext cx="10552537" cy="4070504"/>
          </a:xfrm>
          <a:prstGeom prst="rect">
            <a:avLst/>
          </a:prstGeom>
        </p:spPr>
      </p:pic>
    </p:spTree>
    <p:extLst>
      <p:ext uri="{BB962C8B-B14F-4D97-AF65-F5344CB8AC3E}">
        <p14:creationId xmlns:p14="http://schemas.microsoft.com/office/powerpoint/2010/main" val="12799848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31208"/>
            <a:ext cx="11275829" cy="518859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Removing the column Data Element.</a:t>
            </a:r>
          </a:p>
          <a:p>
            <a:pPr lvl="1">
              <a:buClr>
                <a:srgbClr val="F16038"/>
              </a:buClr>
            </a:pPr>
            <a:r>
              <a:rPr lang="en-US">
                <a:solidFill>
                  <a:srgbClr val="595959"/>
                </a:solidFill>
              </a:rPr>
              <a:t>Removing the column Code Table.</a:t>
            </a:r>
          </a:p>
          <a:p>
            <a:pPr lvl="1">
              <a:buClr>
                <a:srgbClr val="F16038"/>
              </a:buClr>
            </a:pPr>
            <a:r>
              <a:rPr lang="en-US">
                <a:solidFill>
                  <a:srgbClr val="595959"/>
                </a:solidFill>
              </a:rPr>
              <a:t>Removing the column </a:t>
            </a:r>
            <a:r>
              <a:rPr lang="en-US" err="1">
                <a:solidFill>
                  <a:srgbClr val="595959"/>
                </a:solidFill>
              </a:rPr>
              <a:t>Subcat</a:t>
            </a:r>
            <a:r>
              <a:rPr lang="en-US">
                <a:solidFill>
                  <a:srgbClr val="595959"/>
                </a:solidFill>
              </a:rPr>
              <a:t>.</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AFC562E3-B33B-FF3B-4B35-7246F2DA2C12}"/>
              </a:ext>
            </a:extLst>
          </p:cNvPr>
          <p:cNvSpPr txBox="1"/>
          <p:nvPr/>
        </p:nvSpPr>
        <p:spPr>
          <a:xfrm>
            <a:off x="1319212" y="3221788"/>
            <a:ext cx="809625" cy="369332"/>
          </a:xfrm>
          <a:prstGeom prst="rect">
            <a:avLst/>
          </a:prstGeom>
          <a:noFill/>
        </p:spPr>
        <p:txBody>
          <a:bodyPr wrap="square" rtlCol="0">
            <a:spAutoFit/>
          </a:bodyPr>
          <a:lstStyle/>
          <a:p>
            <a:r>
              <a:rPr lang="en-US"/>
              <a:t>Before</a:t>
            </a:r>
          </a:p>
        </p:txBody>
      </p:sp>
      <p:pic>
        <p:nvPicPr>
          <p:cNvPr id="7" name="Picture 6" descr="Screenshot of the Dyslexia Indicator Code from the 2023-2024 Texas Education Data Standards.  This is labeled as, &quot;Before&quot;.">
            <a:extLst>
              <a:ext uri="{FF2B5EF4-FFF2-40B4-BE49-F238E27FC236}">
                <a16:creationId xmlns:a16="http://schemas.microsoft.com/office/drawing/2014/main" id="{744A128C-FF8A-63A3-AF52-9D0B3EF7A30A}"/>
              </a:ext>
            </a:extLst>
          </p:cNvPr>
          <p:cNvPicPr>
            <a:picLocks noChangeAspect="1"/>
          </p:cNvPicPr>
          <p:nvPr/>
        </p:nvPicPr>
        <p:blipFill>
          <a:blip r:embed="rId2"/>
          <a:stretch>
            <a:fillRect/>
          </a:stretch>
        </p:blipFill>
        <p:spPr>
          <a:xfrm>
            <a:off x="2403789" y="2580261"/>
            <a:ext cx="7384420" cy="1455546"/>
          </a:xfrm>
          <a:prstGeom prst="rect">
            <a:avLst/>
          </a:prstGeom>
          <a:effectLst>
            <a:softEdge rad="12700"/>
          </a:effectLst>
        </p:spPr>
      </p:pic>
      <p:sp>
        <p:nvSpPr>
          <p:cNvPr id="6" name="TextBox 5">
            <a:extLst>
              <a:ext uri="{FF2B5EF4-FFF2-40B4-BE49-F238E27FC236}">
                <a16:creationId xmlns:a16="http://schemas.microsoft.com/office/drawing/2014/main" id="{7B9106D3-C906-7D4E-2C85-47B35F45D221}"/>
              </a:ext>
            </a:extLst>
          </p:cNvPr>
          <p:cNvSpPr txBox="1"/>
          <p:nvPr/>
        </p:nvSpPr>
        <p:spPr>
          <a:xfrm>
            <a:off x="2695575" y="4765003"/>
            <a:ext cx="809625" cy="369332"/>
          </a:xfrm>
          <a:prstGeom prst="rect">
            <a:avLst/>
          </a:prstGeom>
          <a:noFill/>
        </p:spPr>
        <p:txBody>
          <a:bodyPr wrap="square" rtlCol="0">
            <a:spAutoFit/>
          </a:bodyPr>
          <a:lstStyle/>
          <a:p>
            <a:r>
              <a:rPr lang="en-US"/>
              <a:t>After</a:t>
            </a:r>
          </a:p>
        </p:txBody>
      </p:sp>
      <p:pic>
        <p:nvPicPr>
          <p:cNvPr id="9" name="Picture 8" descr="Screenshot of the Dyslexia Indicator Code from the 2024-2025 Texas Education Data Standards.  This is labeled as &quot;After&quot;.">
            <a:extLst>
              <a:ext uri="{FF2B5EF4-FFF2-40B4-BE49-F238E27FC236}">
                <a16:creationId xmlns:a16="http://schemas.microsoft.com/office/drawing/2014/main" id="{F5495CFD-A14C-9A7A-DA9C-A0A84D8EF333}"/>
              </a:ext>
            </a:extLst>
          </p:cNvPr>
          <p:cNvPicPr>
            <a:picLocks noChangeAspect="1"/>
          </p:cNvPicPr>
          <p:nvPr/>
        </p:nvPicPr>
        <p:blipFill>
          <a:blip r:embed="rId3"/>
          <a:stretch>
            <a:fillRect/>
          </a:stretch>
        </p:blipFill>
        <p:spPr>
          <a:xfrm>
            <a:off x="3672629" y="4145145"/>
            <a:ext cx="4846740" cy="1371719"/>
          </a:xfrm>
          <a:prstGeom prst="rect">
            <a:avLst/>
          </a:prstGeom>
        </p:spPr>
      </p:pic>
    </p:spTree>
    <p:extLst>
      <p:ext uri="{BB962C8B-B14F-4D97-AF65-F5344CB8AC3E}">
        <p14:creationId xmlns:p14="http://schemas.microsoft.com/office/powerpoint/2010/main" val="1706138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EB1E32-48EF-D2E3-9958-16189D46460B}"/>
              </a:ext>
            </a:extLst>
          </p:cNvPr>
          <p:cNvSpPr>
            <a:spLocks noGrp="1"/>
          </p:cNvSpPr>
          <p:nvPr>
            <p:ph type="title"/>
          </p:nvPr>
        </p:nvSpPr>
        <p:spPr/>
        <p:txBody>
          <a:bodyPr/>
          <a:lstStyle/>
          <a:p>
            <a:r>
              <a:rPr lang="en-US" sz="3600" b="1"/>
              <a:t>Rural Pathways in Excellence Partnerships (R-PEP)</a:t>
            </a:r>
            <a:endParaRPr lang="en-US"/>
          </a:p>
        </p:txBody>
      </p:sp>
      <p:graphicFrame>
        <p:nvGraphicFramePr>
          <p:cNvPr id="11" name="Content Placeholder 10">
            <a:extLst>
              <a:ext uri="{FF2B5EF4-FFF2-40B4-BE49-F238E27FC236}">
                <a16:creationId xmlns:a16="http://schemas.microsoft.com/office/drawing/2014/main" id="{1A4FB41E-CF2A-B297-17B4-FEE0C582A22A}"/>
              </a:ext>
            </a:extLst>
          </p:cNvPr>
          <p:cNvGraphicFramePr>
            <a:graphicFrameLocks noGrp="1"/>
          </p:cNvGraphicFramePr>
          <p:nvPr>
            <p:ph idx="1"/>
          </p:nvPr>
        </p:nvGraphicFramePr>
        <p:xfrm>
          <a:off x="285750" y="2442501"/>
          <a:ext cx="11544300" cy="3596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E31A9746-02D7-798A-ECBA-ACA9472228FE}"/>
              </a:ext>
            </a:extLst>
          </p:cNvPr>
          <p:cNvSpPr/>
          <p:nvPr/>
        </p:nvSpPr>
        <p:spPr>
          <a:xfrm>
            <a:off x="424884" y="1178688"/>
            <a:ext cx="10721171" cy="99662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The Rural Pathways Excellence Partnership (R-PEP) designation (HB2209, 88</a:t>
            </a:r>
            <a:r>
              <a:rPr kumimoji="0" lang="en-US" sz="180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80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Legislature) aims to increase access to high-quality post-secondary pathways for rural students through an allotment and increased outcomes bonus. An R-PEP is: </a:t>
            </a:r>
          </a:p>
        </p:txBody>
      </p:sp>
      <p:sp>
        <p:nvSpPr>
          <p:cNvPr id="3" name="Slide Number Placeholder 14">
            <a:extLst>
              <a:ext uri="{FF2B5EF4-FFF2-40B4-BE49-F238E27FC236}">
                <a16:creationId xmlns:a16="http://schemas.microsoft.com/office/drawing/2014/main" id="{FC7003C9-0D50-CAE9-5540-EF8C63331AE5}"/>
              </a:ext>
            </a:extLst>
          </p:cNvPr>
          <p:cNvSpPr txBox="1">
            <a:spLocks/>
          </p:cNvSpPr>
          <p:nvPr/>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9C126A4-BD19-47E2-8A0E-0DE1B9D8C925}" type="slidenum">
              <a:rPr lang="en-US" smtClean="0">
                <a:solidFill>
                  <a:srgbClr val="000000">
                    <a:lumMod val="50000"/>
                    <a:lumOff val="50000"/>
                  </a:srgbClr>
                </a:solidFill>
                <a:latin typeface="Calibri" panose="020F0502020204030204"/>
              </a:rPr>
              <a:pPr>
                <a:defRPr/>
              </a:pPr>
              <a:t>7</a:t>
            </a:fld>
            <a:endParaRPr lang="en-US">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9346499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New Data Elements &amp; Descriptors will use new format</a:t>
            </a:r>
          </a:p>
          <a:p>
            <a:pPr lvl="2">
              <a:buClr>
                <a:srgbClr val="F16038"/>
              </a:buClr>
            </a:pPr>
            <a:r>
              <a:rPr lang="en-US">
                <a:solidFill>
                  <a:srgbClr val="595959"/>
                </a:solidFill>
              </a:rPr>
              <a:t>Ex: New </a:t>
            </a:r>
            <a:r>
              <a:rPr lang="en-US" err="1">
                <a:solidFill>
                  <a:srgbClr val="595959"/>
                </a:solidFill>
              </a:rPr>
              <a:t>StudentCharacteristic</a:t>
            </a:r>
            <a:r>
              <a:rPr lang="en-US">
                <a:solidFill>
                  <a:srgbClr val="595959"/>
                </a:solidFill>
              </a:rPr>
              <a:t> – 22 (R-PEP Participation)</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E509761A-D369-74E6-0B0E-15DB652441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81181" y="2880358"/>
            <a:ext cx="5029636" cy="1486029"/>
          </a:xfrm>
          <a:prstGeom prst="rect">
            <a:avLst/>
          </a:prstGeom>
        </p:spPr>
      </p:pic>
    </p:spTree>
    <p:extLst>
      <p:ext uri="{BB962C8B-B14F-4D97-AF65-F5344CB8AC3E}">
        <p14:creationId xmlns:p14="http://schemas.microsoft.com/office/powerpoint/2010/main" val="17675021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Length Changes:</a:t>
            </a:r>
          </a:p>
          <a:p>
            <a:pPr lvl="1">
              <a:buClr>
                <a:srgbClr val="F16038"/>
              </a:buClr>
            </a:pPr>
            <a:r>
              <a:rPr lang="en-US" err="1">
                <a:solidFill>
                  <a:srgbClr val="595959"/>
                </a:solidFill>
              </a:rPr>
              <a:t>CalendarCode</a:t>
            </a:r>
            <a:endParaRPr lang="en-US">
              <a:solidFill>
                <a:srgbClr val="595959"/>
              </a:solidFill>
            </a:endParaRPr>
          </a:p>
          <a:p>
            <a:pPr lvl="2">
              <a:buClr>
                <a:srgbClr val="F16038"/>
              </a:buClr>
            </a:pPr>
            <a:r>
              <a:rPr lang="en-US">
                <a:solidFill>
                  <a:srgbClr val="595959"/>
                </a:solidFill>
              </a:rPr>
              <a:t>Length changing from 2 to 60 characters.</a:t>
            </a:r>
          </a:p>
          <a:p>
            <a:pPr lvl="1">
              <a:buClr>
                <a:srgbClr val="F16038"/>
              </a:buClr>
            </a:pPr>
            <a:r>
              <a:rPr lang="en-US" err="1">
                <a:solidFill>
                  <a:srgbClr val="595959"/>
                </a:solidFill>
              </a:rPr>
              <a:t>SectionIdentifier</a:t>
            </a:r>
            <a:endParaRPr lang="en-US">
              <a:solidFill>
                <a:srgbClr val="595959"/>
              </a:solidFill>
            </a:endParaRPr>
          </a:p>
          <a:p>
            <a:pPr lvl="2">
              <a:buClr>
                <a:srgbClr val="F16038"/>
              </a:buClr>
            </a:pPr>
            <a:r>
              <a:rPr lang="en-US">
                <a:solidFill>
                  <a:srgbClr val="595959"/>
                </a:solidFill>
              </a:rPr>
              <a:t>Length changing from 14 to 255 characters.</a:t>
            </a:r>
          </a:p>
          <a:p>
            <a:pPr lvl="1">
              <a:buClr>
                <a:srgbClr val="F16038"/>
              </a:buClr>
            </a:pPr>
            <a:r>
              <a:rPr lang="en-US" err="1">
                <a:solidFill>
                  <a:srgbClr val="595959"/>
                </a:solidFill>
              </a:rPr>
              <a:t>IncidentIdentifier</a:t>
            </a:r>
            <a:endParaRPr lang="en-US">
              <a:solidFill>
                <a:srgbClr val="595959"/>
              </a:solidFill>
            </a:endParaRPr>
          </a:p>
          <a:p>
            <a:pPr lvl="2">
              <a:buClr>
                <a:srgbClr val="F16038"/>
              </a:buClr>
            </a:pPr>
            <a:r>
              <a:rPr lang="en-US">
                <a:solidFill>
                  <a:srgbClr val="595959"/>
                </a:solidFill>
              </a:rPr>
              <a:t>Length changing from 6 to 20 characters.</a:t>
            </a: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12375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2" name="Content Placeholder 1">
            <a:extLst>
              <a:ext uri="{FF2B5EF4-FFF2-40B4-BE49-F238E27FC236}">
                <a16:creationId xmlns:a16="http://schemas.microsoft.com/office/drawing/2014/main" id="{0C7F7BFA-4F2D-2BE3-318F-0676D7D642F1}"/>
              </a:ext>
            </a:extLst>
          </p:cNvPr>
          <p:cNvSpPr>
            <a:spLocks noGrp="1"/>
          </p:cNvSpPr>
          <p:nvPr>
            <p:ph idx="1"/>
          </p:nvPr>
        </p:nvSpPr>
        <p:spPr>
          <a:xfrm>
            <a:off x="712380" y="2095500"/>
            <a:ext cx="5383620" cy="3541261"/>
          </a:xfrm>
        </p:spPr>
        <p:txBody>
          <a:bodyPr/>
          <a:lstStyle/>
          <a:p>
            <a:pPr lvl="2">
              <a:buClr>
                <a:srgbClr val="F16038"/>
              </a:buClr>
            </a:pPr>
            <a:r>
              <a:rPr lang="en-US" err="1">
                <a:solidFill>
                  <a:schemeClr val="bg2">
                    <a:lumMod val="50000"/>
                  </a:schemeClr>
                </a:solidFill>
              </a:rPr>
              <a:t>ChildCountFunding</a:t>
            </a:r>
            <a:endParaRPr lang="en-US">
              <a:solidFill>
                <a:schemeClr val="bg2">
                  <a:lumMod val="50000"/>
                </a:schemeClr>
              </a:solidFill>
            </a:endParaRPr>
          </a:p>
          <a:p>
            <a:pPr lvl="2">
              <a:buClr>
                <a:srgbClr val="F16038"/>
              </a:buClr>
            </a:pPr>
            <a:r>
              <a:rPr lang="en-US">
                <a:solidFill>
                  <a:schemeClr val="bg2">
                    <a:lumMod val="50000"/>
                  </a:schemeClr>
                </a:solidFill>
              </a:rPr>
              <a:t>Disability</a:t>
            </a:r>
          </a:p>
          <a:p>
            <a:pPr lvl="2">
              <a:buClr>
                <a:srgbClr val="F16038"/>
              </a:buClr>
            </a:pPr>
            <a:r>
              <a:rPr lang="en-US" err="1">
                <a:solidFill>
                  <a:schemeClr val="bg2">
                    <a:lumMod val="50000"/>
                  </a:schemeClr>
                </a:solidFill>
              </a:rPr>
              <a:t>EmergentBilingualIndicator</a:t>
            </a:r>
            <a:endParaRPr lang="en-US">
              <a:solidFill>
                <a:schemeClr val="bg2">
                  <a:lumMod val="50000"/>
                </a:schemeClr>
              </a:solidFill>
            </a:endParaRPr>
          </a:p>
          <a:p>
            <a:pPr lvl="2">
              <a:buClr>
                <a:srgbClr val="F16038"/>
              </a:buClr>
            </a:pPr>
            <a:r>
              <a:rPr lang="en-US" err="1">
                <a:solidFill>
                  <a:schemeClr val="bg2">
                    <a:lumMod val="50000"/>
                  </a:schemeClr>
                </a:solidFill>
              </a:rPr>
              <a:t>FosterCareType</a:t>
            </a:r>
            <a:endParaRPr lang="en-US">
              <a:solidFill>
                <a:schemeClr val="bg2">
                  <a:lumMod val="50000"/>
                </a:schemeClr>
              </a:solidFill>
            </a:endParaRPr>
          </a:p>
          <a:p>
            <a:pPr lvl="2">
              <a:buClr>
                <a:srgbClr val="F16038"/>
              </a:buClr>
            </a:pPr>
            <a:r>
              <a:rPr lang="en-US" err="1">
                <a:solidFill>
                  <a:schemeClr val="bg2">
                    <a:lumMod val="50000"/>
                  </a:schemeClr>
                </a:solidFill>
              </a:rPr>
              <a:t>HomelessStatus</a:t>
            </a:r>
            <a:endParaRPr lang="en-US">
              <a:solidFill>
                <a:schemeClr val="bg2">
                  <a:lumMod val="50000"/>
                </a:schemeClr>
              </a:solidFill>
            </a:endParaRPr>
          </a:p>
          <a:p>
            <a:pPr lvl="2">
              <a:buClr>
                <a:srgbClr val="F16038"/>
              </a:buClr>
            </a:pPr>
            <a:r>
              <a:rPr lang="en-US" err="1">
                <a:solidFill>
                  <a:schemeClr val="bg2">
                    <a:lumMod val="50000"/>
                  </a:schemeClr>
                </a:solidFill>
              </a:rPr>
              <a:t>MilitaryConnectedStudent</a:t>
            </a:r>
            <a:endParaRPr lang="en-US">
              <a:solidFill>
                <a:schemeClr val="bg2">
                  <a:lumMod val="50000"/>
                </a:schemeClr>
              </a:solidFill>
            </a:endParaRPr>
          </a:p>
          <a:p>
            <a:endParaRPr lang="en-US"/>
          </a:p>
        </p:txBody>
      </p:sp>
      <p:sp>
        <p:nvSpPr>
          <p:cNvPr id="5" name="Content Placeholder 4">
            <a:extLst>
              <a:ext uri="{FF2B5EF4-FFF2-40B4-BE49-F238E27FC236}">
                <a16:creationId xmlns:a16="http://schemas.microsoft.com/office/drawing/2014/main" id="{6602B604-7294-0270-AFB6-635C0F81FD64}"/>
              </a:ext>
            </a:extLst>
          </p:cNvPr>
          <p:cNvSpPr>
            <a:spLocks noGrp="1"/>
          </p:cNvSpPr>
          <p:nvPr>
            <p:ph idx="13"/>
          </p:nvPr>
        </p:nvSpPr>
        <p:spPr>
          <a:xfrm>
            <a:off x="6450417" y="2026920"/>
            <a:ext cx="5383620" cy="3674779"/>
          </a:xfrm>
        </p:spPr>
        <p:txBody>
          <a:bodyPr/>
          <a:lstStyle/>
          <a:p>
            <a:pPr lvl="2">
              <a:buClr>
                <a:srgbClr val="F16038"/>
              </a:buClr>
            </a:pPr>
            <a:r>
              <a:rPr lang="en-US" err="1">
                <a:solidFill>
                  <a:schemeClr val="bg2">
                    <a:lumMod val="50000"/>
                  </a:schemeClr>
                </a:solidFill>
              </a:rPr>
              <a:t>PKProgramType</a:t>
            </a:r>
            <a:endParaRPr lang="en-US">
              <a:solidFill>
                <a:schemeClr val="bg2">
                  <a:lumMod val="50000"/>
                </a:schemeClr>
              </a:solidFill>
            </a:endParaRPr>
          </a:p>
          <a:p>
            <a:pPr lvl="2">
              <a:buClr>
                <a:srgbClr val="F16038"/>
              </a:buClr>
            </a:pPr>
            <a:r>
              <a:rPr lang="en-US" err="1">
                <a:solidFill>
                  <a:schemeClr val="bg2">
                    <a:lumMod val="50000"/>
                  </a:schemeClr>
                </a:solidFill>
              </a:rPr>
              <a:t>TitleIPartAParticipant</a:t>
            </a:r>
            <a:endParaRPr lang="en-US">
              <a:solidFill>
                <a:schemeClr val="bg2">
                  <a:lumMod val="50000"/>
                </a:schemeClr>
              </a:solidFill>
            </a:endParaRPr>
          </a:p>
          <a:p>
            <a:pPr lvl="2">
              <a:buClr>
                <a:srgbClr val="F16038"/>
              </a:buClr>
            </a:pPr>
            <a:r>
              <a:rPr lang="en-US" err="1">
                <a:solidFill>
                  <a:schemeClr val="bg2">
                    <a:lumMod val="50000"/>
                  </a:schemeClr>
                </a:solidFill>
              </a:rPr>
              <a:t>UnschooledAsyleeRefugee</a:t>
            </a:r>
            <a:endParaRPr lang="en-US">
              <a:solidFill>
                <a:schemeClr val="bg2">
                  <a:lumMod val="50000"/>
                </a:schemeClr>
              </a:solidFill>
            </a:endParaRPr>
          </a:p>
          <a:p>
            <a:pPr lvl="2">
              <a:buClr>
                <a:srgbClr val="F16038"/>
              </a:buClr>
            </a:pPr>
            <a:r>
              <a:rPr lang="en-US" err="1">
                <a:solidFill>
                  <a:schemeClr val="bg2">
                    <a:lumMod val="50000"/>
                  </a:schemeClr>
                </a:solidFill>
              </a:rPr>
              <a:t>StudentAttribution</a:t>
            </a:r>
            <a:endParaRPr lang="en-US">
              <a:solidFill>
                <a:schemeClr val="bg2">
                  <a:lumMod val="50000"/>
                </a:schemeClr>
              </a:solidFill>
            </a:endParaRPr>
          </a:p>
          <a:p>
            <a:pPr lvl="2">
              <a:buClr>
                <a:srgbClr val="F16038"/>
              </a:buClr>
            </a:pPr>
            <a:r>
              <a:rPr lang="en-US" err="1">
                <a:solidFill>
                  <a:schemeClr val="bg2">
                    <a:lumMod val="50000"/>
                  </a:schemeClr>
                </a:solidFill>
              </a:rPr>
              <a:t>RegionalDaySchoolProgramForDeaf</a:t>
            </a:r>
            <a:endParaRPr lang="en-US">
              <a:solidFill>
                <a:schemeClr val="bg2">
                  <a:lumMod val="50000"/>
                </a:schemeClr>
              </a:solidFill>
            </a:endParaRPr>
          </a:p>
          <a:p>
            <a:pPr lvl="2">
              <a:buClr>
                <a:srgbClr val="F16038"/>
              </a:buClr>
            </a:pPr>
            <a:r>
              <a:rPr lang="en-US" err="1">
                <a:solidFill>
                  <a:schemeClr val="bg2">
                    <a:lumMod val="50000"/>
                  </a:schemeClr>
                </a:solidFill>
              </a:rPr>
              <a:t>PPCDServiceLocation</a:t>
            </a:r>
            <a:endParaRPr lang="en-US">
              <a:solidFill>
                <a:schemeClr val="bg2">
                  <a:lumMod val="50000"/>
                </a:schemeClr>
              </a:solidFill>
            </a:endParaRPr>
          </a:p>
          <a:p>
            <a:pPr lvl="2">
              <a:buClr>
                <a:srgbClr val="F16038"/>
              </a:buClr>
            </a:pPr>
            <a:r>
              <a:rPr lang="en-US" err="1">
                <a:solidFill>
                  <a:schemeClr val="bg2">
                    <a:lumMod val="50000"/>
                  </a:schemeClr>
                </a:solidFill>
              </a:rPr>
              <a:t>CTEProgramService</a:t>
            </a:r>
            <a:endParaRPr lang="en-US">
              <a:solidFill>
                <a:schemeClr val="bg2">
                  <a:lumMod val="50000"/>
                </a:schemeClr>
              </a:solidFill>
            </a:endParaRPr>
          </a:p>
          <a:p>
            <a:endParaRPr lang="en-US"/>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961864"/>
            <a:ext cx="11275829" cy="48864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Changes:</a:t>
            </a:r>
          </a:p>
          <a:p>
            <a:pPr lvl="1">
              <a:buClr>
                <a:srgbClr val="F16038"/>
              </a:buClr>
            </a:pPr>
            <a:r>
              <a:rPr lang="en-US">
                <a:solidFill>
                  <a:srgbClr val="595959"/>
                </a:solidFill>
              </a:rPr>
              <a:t>‘0’ values being removed from descriptor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5723284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22691"/>
            <a:ext cx="11121657" cy="751350"/>
          </a:xfrm>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graphicFrame>
        <p:nvGraphicFramePr>
          <p:cNvPr id="9" name="Table 9">
            <a:extLst>
              <a:ext uri="{FF2B5EF4-FFF2-40B4-BE49-F238E27FC236}">
                <a16:creationId xmlns:a16="http://schemas.microsoft.com/office/drawing/2014/main" id="{38BF7322-5AA9-8177-2ED0-D8F951052A19}"/>
              </a:ext>
            </a:extLst>
          </p:cNvPr>
          <p:cNvGraphicFramePr>
            <a:graphicFrameLocks noGrp="1"/>
          </p:cNvGraphicFramePr>
          <p:nvPr>
            <p:extLst>
              <p:ext uri="{D42A27DB-BD31-4B8C-83A1-F6EECF244321}">
                <p14:modId xmlns:p14="http://schemas.microsoft.com/office/powerpoint/2010/main" val="3271449191"/>
              </p:ext>
            </p:extLst>
          </p:nvPr>
        </p:nvGraphicFramePr>
        <p:xfrm>
          <a:off x="1270534" y="784083"/>
          <a:ext cx="9018871" cy="5222969"/>
        </p:xfrm>
        <a:graphic>
          <a:graphicData uri="http://schemas.openxmlformats.org/drawingml/2006/table">
            <a:tbl>
              <a:tblPr firstRow="1" bandRow="1">
                <a:tableStyleId>{5C22544A-7EE6-4342-B048-85BDC9FD1C3A}</a:tableStyleId>
              </a:tblPr>
              <a:tblGrid>
                <a:gridCol w="2218954">
                  <a:extLst>
                    <a:ext uri="{9D8B030D-6E8A-4147-A177-3AD203B41FA5}">
                      <a16:colId xmlns:a16="http://schemas.microsoft.com/office/drawing/2014/main" val="4164300634"/>
                    </a:ext>
                  </a:extLst>
                </a:gridCol>
                <a:gridCol w="3793627">
                  <a:extLst>
                    <a:ext uri="{9D8B030D-6E8A-4147-A177-3AD203B41FA5}">
                      <a16:colId xmlns:a16="http://schemas.microsoft.com/office/drawing/2014/main" val="309057972"/>
                    </a:ext>
                  </a:extLst>
                </a:gridCol>
                <a:gridCol w="3006290">
                  <a:extLst>
                    <a:ext uri="{9D8B030D-6E8A-4147-A177-3AD203B41FA5}">
                      <a16:colId xmlns:a16="http://schemas.microsoft.com/office/drawing/2014/main" val="728772616"/>
                    </a:ext>
                  </a:extLst>
                </a:gridCol>
              </a:tblGrid>
              <a:tr h="326948">
                <a:tc>
                  <a:txBody>
                    <a:bodyPr/>
                    <a:lstStyle/>
                    <a:p>
                      <a:r>
                        <a:rPr lang="en-US" sz="1600"/>
                        <a:t>Data Element ID</a:t>
                      </a:r>
                    </a:p>
                  </a:txBody>
                  <a:tcPr/>
                </a:tc>
                <a:tc>
                  <a:txBody>
                    <a:bodyPr/>
                    <a:lstStyle/>
                    <a:p>
                      <a:r>
                        <a:rPr lang="en-US" sz="1600"/>
                        <a:t>XML Data Element Name</a:t>
                      </a:r>
                    </a:p>
                  </a:txBody>
                  <a:tcPr/>
                </a:tc>
                <a:tc>
                  <a:txBody>
                    <a:bodyPr/>
                    <a:lstStyle/>
                    <a:p>
                      <a:r>
                        <a:rPr lang="en-US" sz="1600"/>
                        <a:t>Upgrade Data Element Name</a:t>
                      </a:r>
                    </a:p>
                  </a:txBody>
                  <a:tcPr/>
                </a:tc>
                <a:extLst>
                  <a:ext uri="{0D108BD9-81ED-4DB2-BD59-A6C34878D82A}">
                    <a16:rowId xmlns:a16="http://schemas.microsoft.com/office/drawing/2014/main" val="704927137"/>
                  </a:ext>
                </a:extLst>
              </a:tr>
              <a:tr h="297225">
                <a:tc>
                  <a:txBody>
                    <a:bodyPr/>
                    <a:lstStyle/>
                    <a:p>
                      <a:r>
                        <a:rPr lang="en-US" sz="1400"/>
                        <a:t>E1006</a:t>
                      </a:r>
                    </a:p>
                  </a:txBody>
                  <a:tcPr/>
                </a:tc>
                <a:tc>
                  <a:txBody>
                    <a:bodyPr/>
                    <a:lstStyle/>
                    <a:p>
                      <a:r>
                        <a:rPr lang="en-US" sz="1400"/>
                        <a:t>DISCIPLINARY-ACTION-REASON-CODE </a:t>
                      </a:r>
                    </a:p>
                  </a:txBody>
                  <a:tcPr/>
                </a:tc>
                <a:tc>
                  <a:txBody>
                    <a:bodyPr/>
                    <a:lstStyle/>
                    <a:p>
                      <a:r>
                        <a:rPr lang="en-US" sz="1400" kern="1200">
                          <a:solidFill>
                            <a:schemeClr val="dk1"/>
                          </a:solidFill>
                          <a:effectLst/>
                          <a:latin typeface="+mn-lt"/>
                          <a:ea typeface="+mn-ea"/>
                          <a:cs typeface="+mn-cs"/>
                        </a:rPr>
                        <a:t>Behavior</a:t>
                      </a:r>
                      <a:endParaRPr lang="en-US" sz="1400"/>
                    </a:p>
                  </a:txBody>
                  <a:tcPr/>
                </a:tc>
                <a:extLst>
                  <a:ext uri="{0D108BD9-81ED-4DB2-BD59-A6C34878D82A}">
                    <a16:rowId xmlns:a16="http://schemas.microsoft.com/office/drawing/2014/main" val="2561171675"/>
                  </a:ext>
                </a:extLst>
              </a:tr>
              <a:tr h="297225">
                <a:tc>
                  <a:txBody>
                    <a:bodyPr/>
                    <a:lstStyle/>
                    <a:p>
                      <a:r>
                        <a:rPr lang="en-US" sz="1400"/>
                        <a:t>E0975</a:t>
                      </a:r>
                    </a:p>
                  </a:txBody>
                  <a:tcPr/>
                </a:tc>
                <a:tc>
                  <a:txBody>
                    <a:bodyPr/>
                    <a:lstStyle/>
                    <a:p>
                      <a:r>
                        <a:rPr lang="en-US" sz="1400" kern="1200">
                          <a:solidFill>
                            <a:schemeClr val="dk1"/>
                          </a:solidFill>
                          <a:effectLst/>
                          <a:latin typeface="+mn-lt"/>
                          <a:ea typeface="+mn-ea"/>
                          <a:cs typeface="+mn-cs"/>
                        </a:rPr>
                        <a:t>INSTRUCTIONAL-TRACK-INDICATOR-CODE </a:t>
                      </a:r>
                      <a:endParaRPr lang="en-US" sz="1400"/>
                    </a:p>
                  </a:txBody>
                  <a:tcPr/>
                </a:tc>
                <a:tc>
                  <a:txBody>
                    <a:bodyPr/>
                    <a:lstStyle/>
                    <a:p>
                      <a:r>
                        <a:rPr lang="en-US" sz="1400" kern="1200">
                          <a:solidFill>
                            <a:schemeClr val="dk1"/>
                          </a:solidFill>
                          <a:effectLst/>
                          <a:latin typeface="+mn-lt"/>
                          <a:ea typeface="+mn-ea"/>
                          <a:cs typeface="+mn-cs"/>
                        </a:rPr>
                        <a:t>CalendarCode</a:t>
                      </a:r>
                      <a:endParaRPr lang="en-US" sz="1400"/>
                    </a:p>
                  </a:txBody>
                  <a:tcPr/>
                </a:tc>
                <a:extLst>
                  <a:ext uri="{0D108BD9-81ED-4DB2-BD59-A6C34878D82A}">
                    <a16:rowId xmlns:a16="http://schemas.microsoft.com/office/drawing/2014/main" val="59778987"/>
                  </a:ext>
                </a:extLst>
              </a:tr>
              <a:tr h="297225">
                <a:tc>
                  <a:txBody>
                    <a:bodyPr/>
                    <a:lstStyle/>
                    <a:p>
                      <a:r>
                        <a:rPr lang="en-US" sz="1400"/>
                        <a:t>E1582</a:t>
                      </a:r>
                    </a:p>
                  </a:txBody>
                  <a:tcPr/>
                </a:tc>
                <a:tc>
                  <a:txBody>
                    <a:bodyPr/>
                    <a:lstStyle/>
                    <a:p>
                      <a:r>
                        <a:rPr lang="en-US" sz="1400" kern="1200">
                          <a:solidFill>
                            <a:schemeClr val="dk1"/>
                          </a:solidFill>
                          <a:effectLst/>
                          <a:latin typeface="+mn-lt"/>
                          <a:ea typeface="+mn-ea"/>
                          <a:cs typeface="+mn-cs"/>
                        </a:rPr>
                        <a:t>SCHOOL-DAY-EVENT-CODE </a:t>
                      </a:r>
                      <a:endParaRPr lang="en-US" sz="1400"/>
                    </a:p>
                  </a:txBody>
                  <a:tcPr/>
                </a:tc>
                <a:tc>
                  <a:txBody>
                    <a:bodyPr/>
                    <a:lstStyle/>
                    <a:p>
                      <a:r>
                        <a:rPr lang="en-US" sz="1400" err="1"/>
                        <a:t>CalendarEvent</a:t>
                      </a:r>
                      <a:endParaRPr lang="en-US" sz="1400"/>
                    </a:p>
                  </a:txBody>
                  <a:tcPr/>
                </a:tc>
                <a:extLst>
                  <a:ext uri="{0D108BD9-81ED-4DB2-BD59-A6C34878D82A}">
                    <a16:rowId xmlns:a16="http://schemas.microsoft.com/office/drawing/2014/main" val="1034733377"/>
                  </a:ext>
                </a:extLst>
              </a:tr>
              <a:tr h="297225">
                <a:tc>
                  <a:txBody>
                    <a:bodyPr/>
                    <a:lstStyle/>
                    <a:p>
                      <a:r>
                        <a:rPr lang="en-US" sz="1400"/>
                        <a:t>E1600</a:t>
                      </a:r>
                    </a:p>
                  </a:txBody>
                  <a:tcPr/>
                </a:tc>
                <a:tc>
                  <a:txBody>
                    <a:bodyPr/>
                    <a:lstStyle/>
                    <a:p>
                      <a:r>
                        <a:rPr lang="en-US" sz="1400" kern="1200">
                          <a:solidFill>
                            <a:schemeClr val="dk1"/>
                          </a:solidFill>
                          <a:effectLst/>
                          <a:latin typeface="+mn-lt"/>
                          <a:ea typeface="+mn-ea"/>
                          <a:cs typeface="+mn-cs"/>
                        </a:rPr>
                        <a:t>INSTRUCTIONAL-PROGRAM-TYPE</a:t>
                      </a:r>
                      <a:endParaRPr lang="en-US" sz="1400"/>
                    </a:p>
                  </a:txBody>
                  <a:tcPr/>
                </a:tc>
                <a:tc>
                  <a:txBody>
                    <a:bodyPr/>
                    <a:lstStyle/>
                    <a:p>
                      <a:r>
                        <a:rPr lang="en-US" sz="1400" err="1"/>
                        <a:t>CalendarType</a:t>
                      </a:r>
                      <a:endParaRPr lang="en-US" sz="1400"/>
                    </a:p>
                  </a:txBody>
                  <a:tcPr/>
                </a:tc>
                <a:extLst>
                  <a:ext uri="{0D108BD9-81ED-4DB2-BD59-A6C34878D82A}">
                    <a16:rowId xmlns:a16="http://schemas.microsoft.com/office/drawing/2014/main" val="2455322969"/>
                  </a:ext>
                </a:extLst>
              </a:tr>
              <a:tr h="297225">
                <a:tc>
                  <a:txBody>
                    <a:bodyPr/>
                    <a:lstStyle/>
                    <a:p>
                      <a:r>
                        <a:rPr lang="en-US" sz="1400"/>
                        <a:t>E0949</a:t>
                      </a:r>
                    </a:p>
                  </a:txBody>
                  <a:tcPr/>
                </a:tc>
                <a:tc>
                  <a:txBody>
                    <a:bodyPr/>
                    <a:lstStyle/>
                    <a:p>
                      <a:r>
                        <a:rPr lang="en-US" sz="1400" kern="1200">
                          <a:solidFill>
                            <a:schemeClr val="dk1"/>
                          </a:solidFill>
                          <a:effectLst/>
                          <a:latin typeface="+mn-lt"/>
                          <a:ea typeface="+mn-ea"/>
                          <a:cs typeface="+mn-cs"/>
                        </a:rPr>
                        <a:t>PASS/FAIL-CREDIT-INDICATOR-CODE </a:t>
                      </a:r>
                      <a:endParaRPr lang="en-US" sz="1400"/>
                    </a:p>
                  </a:txBody>
                  <a:tcPr/>
                </a:tc>
                <a:tc>
                  <a:txBody>
                    <a:bodyPr/>
                    <a:lstStyle/>
                    <a:p>
                      <a:r>
                        <a:rPr lang="en-US" sz="1400" err="1"/>
                        <a:t>CourseAttemptResult</a:t>
                      </a:r>
                      <a:endParaRPr lang="en-US" sz="1400"/>
                    </a:p>
                  </a:txBody>
                  <a:tcPr/>
                </a:tc>
                <a:extLst>
                  <a:ext uri="{0D108BD9-81ED-4DB2-BD59-A6C34878D82A}">
                    <a16:rowId xmlns:a16="http://schemas.microsoft.com/office/drawing/2014/main" val="3003328962"/>
                  </a:ext>
                </a:extLst>
              </a:tr>
              <a:tr h="297225">
                <a:tc>
                  <a:txBody>
                    <a:bodyPr/>
                    <a:lstStyle/>
                    <a:p>
                      <a:r>
                        <a:rPr lang="en-US" sz="1400"/>
                        <a:t>E3012 (was E1039)</a:t>
                      </a:r>
                    </a:p>
                  </a:txBody>
                  <a:tcPr/>
                </a:tc>
                <a:tc>
                  <a:txBody>
                    <a:bodyPr/>
                    <a:lstStyle/>
                    <a:p>
                      <a:r>
                        <a:rPr lang="en-US" sz="1400" kern="1200">
                          <a:solidFill>
                            <a:schemeClr val="dk1"/>
                          </a:solidFill>
                          <a:effectLst/>
                          <a:latin typeface="+mn-lt"/>
                          <a:ea typeface="+mn-ea"/>
                          <a:cs typeface="+mn-cs"/>
                        </a:rPr>
                        <a:t>OUT-OF-WORKFORCE-INDIVIDUAL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1460082926"/>
                  </a:ext>
                </a:extLst>
              </a:tr>
              <a:tr h="297225">
                <a:tc>
                  <a:txBody>
                    <a:bodyPr/>
                    <a:lstStyle/>
                    <a:p>
                      <a:r>
                        <a:rPr lang="en-US" sz="1400"/>
                        <a:t>E3012 (was E0917)</a:t>
                      </a:r>
                    </a:p>
                  </a:txBody>
                  <a:tcPr/>
                </a:tc>
                <a:tc>
                  <a:txBody>
                    <a:bodyPr/>
                    <a:lstStyle/>
                    <a:p>
                      <a:r>
                        <a:rPr lang="en-US" sz="1400" kern="1200">
                          <a:solidFill>
                            <a:schemeClr val="dk1"/>
                          </a:solidFill>
                          <a:effectLst/>
                          <a:latin typeface="+mn-lt"/>
                          <a:ea typeface="+mn-ea"/>
                          <a:cs typeface="+mn-cs"/>
                        </a:rPr>
                        <a:t>TRANSPORTATION-CTE-SUPPORT-SERVICE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418838858"/>
                  </a:ext>
                </a:extLst>
              </a:tr>
              <a:tr h="297225">
                <a:tc>
                  <a:txBody>
                    <a:bodyPr/>
                    <a:lstStyle/>
                    <a:p>
                      <a:r>
                        <a:rPr lang="en-US" sz="1400"/>
                        <a:t>E3012 (was E0829)</a:t>
                      </a:r>
                    </a:p>
                  </a:txBody>
                  <a:tcPr/>
                </a:tc>
                <a:tc>
                  <a:txBody>
                    <a:bodyPr/>
                    <a:lstStyle/>
                    <a:p>
                      <a:r>
                        <a:rPr lang="en-US" sz="1400" kern="1200">
                          <a:solidFill>
                            <a:schemeClr val="dk1"/>
                          </a:solidFill>
                          <a:effectLst/>
                          <a:latin typeface="+mn-lt"/>
                          <a:ea typeface="+mn-ea"/>
                          <a:cs typeface="+mn-cs"/>
                        </a:rPr>
                        <a:t>SGL-PARENT-SGL-PREG-WOMAN-CODE</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2019718327"/>
                  </a:ext>
                </a:extLst>
              </a:tr>
              <a:tr h="297225">
                <a:tc>
                  <a:txBody>
                    <a:bodyPr/>
                    <a:lstStyle/>
                    <a:p>
                      <a:r>
                        <a:rPr lang="en-US" sz="1400"/>
                        <a:t>E1168</a:t>
                      </a:r>
                    </a:p>
                  </a:txBody>
                  <a:tcPr/>
                </a:tc>
                <a:tc>
                  <a:txBody>
                    <a:bodyPr/>
                    <a:lstStyle/>
                    <a:p>
                      <a:r>
                        <a:rPr lang="en-US" sz="1400" kern="1200">
                          <a:solidFill>
                            <a:schemeClr val="dk1"/>
                          </a:solidFill>
                          <a:effectLst/>
                          <a:latin typeface="+mn-lt"/>
                          <a:ea typeface="+mn-ea"/>
                          <a:cs typeface="+mn-cs"/>
                        </a:rPr>
                        <a:t>CALENDAR-DATE </a:t>
                      </a:r>
                      <a:endParaRPr lang="en-US" sz="1400"/>
                    </a:p>
                  </a:txBody>
                  <a:tcPr/>
                </a:tc>
                <a:tc>
                  <a:txBody>
                    <a:bodyPr/>
                    <a:lstStyle/>
                    <a:p>
                      <a:r>
                        <a:rPr lang="en-US" sz="1400"/>
                        <a:t>Date</a:t>
                      </a:r>
                    </a:p>
                  </a:txBody>
                  <a:tcPr/>
                </a:tc>
                <a:extLst>
                  <a:ext uri="{0D108BD9-81ED-4DB2-BD59-A6C34878D82A}">
                    <a16:rowId xmlns:a16="http://schemas.microsoft.com/office/drawing/2014/main" val="533532965"/>
                  </a:ext>
                </a:extLst>
              </a:tr>
              <a:tr h="297225">
                <a:tc>
                  <a:txBody>
                    <a:bodyPr/>
                    <a:lstStyle/>
                    <a:p>
                      <a:r>
                        <a:rPr lang="en-US" sz="1400"/>
                        <a:t>E3015 (was E0041)</a:t>
                      </a:r>
                    </a:p>
                  </a:txBody>
                  <a:tcPr/>
                </a:tc>
                <a:tc>
                  <a:txBody>
                    <a:bodyPr/>
                    <a:lstStyle/>
                    <a:p>
                      <a:r>
                        <a:rPr lang="en-US" sz="1400" kern="1200">
                          <a:solidFill>
                            <a:schemeClr val="dk1"/>
                          </a:solidFill>
                          <a:effectLst/>
                          <a:latin typeface="+mn-lt"/>
                          <a:ea typeface="+mn-ea"/>
                          <a:cs typeface="+mn-cs"/>
                        </a:rPr>
                        <a:t>PRIMARY-DISABILITY-CODE </a:t>
                      </a:r>
                      <a:endParaRPr lang="en-US" sz="1400"/>
                    </a:p>
                  </a:txBody>
                  <a:tcPr/>
                </a:tc>
                <a:tc>
                  <a:txBody>
                    <a:bodyPr/>
                    <a:lstStyle/>
                    <a:p>
                      <a:r>
                        <a:rPr lang="en-US" sz="1400"/>
                        <a:t>Disability</a:t>
                      </a:r>
                    </a:p>
                  </a:txBody>
                  <a:tcPr/>
                </a:tc>
                <a:extLst>
                  <a:ext uri="{0D108BD9-81ED-4DB2-BD59-A6C34878D82A}">
                    <a16:rowId xmlns:a16="http://schemas.microsoft.com/office/drawing/2014/main" val="753954640"/>
                  </a:ext>
                </a:extLst>
              </a:tr>
              <a:tr h="297225">
                <a:tc>
                  <a:txBody>
                    <a:bodyPr/>
                    <a:lstStyle/>
                    <a:p>
                      <a:r>
                        <a:rPr lang="en-US" sz="1400"/>
                        <a:t>E1016</a:t>
                      </a:r>
                    </a:p>
                  </a:txBody>
                  <a:tcPr/>
                </a:tc>
                <a:tc>
                  <a:txBody>
                    <a:bodyPr/>
                    <a:lstStyle/>
                    <a:p>
                      <a:r>
                        <a:rPr lang="en-US" sz="1400" kern="1200">
                          <a:solidFill>
                            <a:schemeClr val="dk1"/>
                          </a:solidFill>
                          <a:effectLst/>
                          <a:latin typeface="+mn-lt"/>
                          <a:ea typeface="+mn-ea"/>
                          <a:cs typeface="+mn-cs"/>
                        </a:rPr>
                        <a:t>DISCIPLINE-INCIDENT-NUMBER</a:t>
                      </a:r>
                      <a:endParaRPr lang="en-US" sz="1400"/>
                    </a:p>
                  </a:txBody>
                  <a:tcPr/>
                </a:tc>
                <a:tc>
                  <a:txBody>
                    <a:bodyPr/>
                    <a:lstStyle/>
                    <a:p>
                      <a:r>
                        <a:rPr lang="en-US" sz="1400" err="1"/>
                        <a:t>IncidentIdentifier</a:t>
                      </a:r>
                      <a:endParaRPr lang="en-US" sz="1400"/>
                    </a:p>
                  </a:txBody>
                  <a:tcPr/>
                </a:tc>
                <a:extLst>
                  <a:ext uri="{0D108BD9-81ED-4DB2-BD59-A6C34878D82A}">
                    <a16:rowId xmlns:a16="http://schemas.microsoft.com/office/drawing/2014/main" val="2649021816"/>
                  </a:ext>
                </a:extLst>
              </a:tr>
              <a:tr h="297225">
                <a:tc>
                  <a:txBody>
                    <a:bodyPr/>
                    <a:lstStyle/>
                    <a:p>
                      <a:r>
                        <a:rPr lang="en-US" sz="1400"/>
                        <a:t>E1083</a:t>
                      </a:r>
                    </a:p>
                  </a:txBody>
                  <a:tcPr/>
                </a:tc>
                <a:tc>
                  <a:txBody>
                    <a:bodyPr/>
                    <a:lstStyle/>
                    <a:p>
                      <a:r>
                        <a:rPr lang="en-US" sz="1400" kern="1200">
                          <a:solidFill>
                            <a:schemeClr val="dk1"/>
                          </a:solidFill>
                          <a:effectLst/>
                          <a:latin typeface="+mn-lt"/>
                          <a:ea typeface="+mn-ea"/>
                          <a:cs typeface="+mn-cs"/>
                        </a:rPr>
                        <a:t>BEHAVIOR-LOCATION-CODE </a:t>
                      </a:r>
                      <a:endParaRPr lang="en-US" sz="1400"/>
                    </a:p>
                  </a:txBody>
                  <a:tcPr/>
                </a:tc>
                <a:tc>
                  <a:txBody>
                    <a:bodyPr/>
                    <a:lstStyle/>
                    <a:p>
                      <a:r>
                        <a:rPr lang="en-US" sz="1400" err="1"/>
                        <a:t>IncidentLocation</a:t>
                      </a:r>
                      <a:endParaRPr lang="en-US" sz="1400"/>
                    </a:p>
                  </a:txBody>
                  <a:tcPr/>
                </a:tc>
                <a:extLst>
                  <a:ext uri="{0D108BD9-81ED-4DB2-BD59-A6C34878D82A}">
                    <a16:rowId xmlns:a16="http://schemas.microsoft.com/office/drawing/2014/main" val="129969455"/>
                  </a:ext>
                </a:extLst>
              </a:tr>
              <a:tr h="315689">
                <a:tc>
                  <a:txBody>
                    <a:bodyPr/>
                    <a:lstStyle/>
                    <a:p>
                      <a:r>
                        <a:rPr lang="en-US" sz="1400"/>
                        <a:t>E0173</a:t>
                      </a:r>
                    </a:p>
                  </a:txBody>
                  <a:tcPr/>
                </a:tc>
                <a:tc>
                  <a:txBody>
                    <a:bodyPr/>
                    <a:lstStyle/>
                    <a:p>
                      <a:r>
                        <a:rPr lang="en-US" sz="1400" kern="1200">
                          <a:solidFill>
                            <a:schemeClr val="dk1"/>
                          </a:solidFill>
                          <a:effectLst/>
                          <a:latin typeface="+mn-lt"/>
                          <a:ea typeface="+mn-ea"/>
                          <a:cs typeface="+mn-cs"/>
                        </a:rPr>
                        <a:t>INSTRUCTIONAL-SETTING-CODE </a:t>
                      </a:r>
                      <a:endParaRPr lang="en-US" sz="1400"/>
                    </a:p>
                  </a:txBody>
                  <a:tcPr/>
                </a:tc>
                <a:tc>
                  <a:txBody>
                    <a:bodyPr/>
                    <a:lstStyle/>
                    <a:p>
                      <a:r>
                        <a:rPr lang="en-US" sz="1400" err="1"/>
                        <a:t>InstructionalSetting</a:t>
                      </a:r>
                      <a:endParaRPr lang="en-US" sz="1400"/>
                    </a:p>
                  </a:txBody>
                  <a:tcPr/>
                </a:tc>
                <a:extLst>
                  <a:ext uri="{0D108BD9-81ED-4DB2-BD59-A6C34878D82A}">
                    <a16:rowId xmlns:a16="http://schemas.microsoft.com/office/drawing/2014/main" val="628860195"/>
                  </a:ext>
                </a:extLst>
              </a:tr>
              <a:tr h="297225">
                <a:tc>
                  <a:txBody>
                    <a:bodyPr/>
                    <a:lstStyle/>
                    <a:p>
                      <a:r>
                        <a:rPr lang="en-US" sz="1400"/>
                        <a:t>E1056</a:t>
                      </a:r>
                    </a:p>
                  </a:txBody>
                  <a:tcPr/>
                </a:tc>
                <a:tc>
                  <a:txBody>
                    <a:bodyPr/>
                    <a:lstStyle/>
                    <a:p>
                      <a:r>
                        <a:rPr lang="en-US" sz="1400" kern="1200">
                          <a:solidFill>
                            <a:schemeClr val="dk1"/>
                          </a:solidFill>
                          <a:effectLst/>
                          <a:latin typeface="+mn-lt"/>
                          <a:ea typeface="+mn-ea"/>
                          <a:cs typeface="+mn-cs"/>
                        </a:rPr>
                        <a:t>CLASS-ID-NUMBER </a:t>
                      </a:r>
                      <a:endParaRPr lang="en-US" sz="1400"/>
                    </a:p>
                  </a:txBody>
                  <a:tcPr/>
                </a:tc>
                <a:tc>
                  <a:txBody>
                    <a:bodyPr/>
                    <a:lstStyle/>
                    <a:p>
                      <a:r>
                        <a:rPr lang="en-US" sz="1400" err="1"/>
                        <a:t>SectionIdentifier</a:t>
                      </a:r>
                      <a:endParaRPr lang="en-US" sz="1400"/>
                    </a:p>
                  </a:txBody>
                  <a:tcPr/>
                </a:tc>
                <a:extLst>
                  <a:ext uri="{0D108BD9-81ED-4DB2-BD59-A6C34878D82A}">
                    <a16:rowId xmlns:a16="http://schemas.microsoft.com/office/drawing/2014/main" val="2086285361"/>
                  </a:ext>
                </a:extLst>
              </a:tr>
              <a:tr h="297225">
                <a:tc>
                  <a:txBody>
                    <a:bodyPr/>
                    <a:lstStyle/>
                    <a:p>
                      <a:r>
                        <a:rPr lang="en-US" sz="1400"/>
                        <a:t>E3010</a:t>
                      </a:r>
                    </a:p>
                  </a:txBody>
                  <a:tcPr/>
                </a:tc>
                <a:tc>
                  <a:txBody>
                    <a:bodyPr/>
                    <a:lstStyle/>
                    <a:p>
                      <a:r>
                        <a:rPr lang="en-US" sz="1400"/>
                        <a:t>N/A</a:t>
                      </a:r>
                    </a:p>
                  </a:txBody>
                  <a:tcPr/>
                </a:tc>
                <a:tc>
                  <a:txBody>
                    <a:bodyPr/>
                    <a:lstStyle/>
                    <a:p>
                      <a:r>
                        <a:rPr lang="en-US" sz="1400" err="1"/>
                        <a:t>BeginDate</a:t>
                      </a:r>
                      <a:endParaRPr lang="en-US" sz="1400"/>
                    </a:p>
                  </a:txBody>
                  <a:tcPr/>
                </a:tc>
                <a:extLst>
                  <a:ext uri="{0D108BD9-81ED-4DB2-BD59-A6C34878D82A}">
                    <a16:rowId xmlns:a16="http://schemas.microsoft.com/office/drawing/2014/main" val="540188783"/>
                  </a:ext>
                </a:extLst>
              </a:tr>
              <a:tr h="297225">
                <a:tc>
                  <a:txBody>
                    <a:bodyPr/>
                    <a:lstStyle/>
                    <a:p>
                      <a:r>
                        <a:rPr lang="en-US" sz="1400"/>
                        <a:t>E3020</a:t>
                      </a:r>
                    </a:p>
                  </a:txBody>
                  <a:tcPr/>
                </a:tc>
                <a:tc>
                  <a:txBody>
                    <a:bodyPr/>
                    <a:lstStyle/>
                    <a:p>
                      <a:r>
                        <a:rPr lang="en-US" sz="1400"/>
                        <a:t>N/A</a:t>
                      </a:r>
                    </a:p>
                  </a:txBody>
                  <a:tcPr/>
                </a:tc>
                <a:tc>
                  <a:txBody>
                    <a:bodyPr/>
                    <a:lstStyle/>
                    <a:p>
                      <a:r>
                        <a:rPr lang="en-US" sz="1400" err="1"/>
                        <a:t>EndDate</a:t>
                      </a:r>
                      <a:endParaRPr lang="en-US" sz="1400"/>
                    </a:p>
                  </a:txBody>
                  <a:tcPr/>
                </a:tc>
                <a:extLst>
                  <a:ext uri="{0D108BD9-81ED-4DB2-BD59-A6C34878D82A}">
                    <a16:rowId xmlns:a16="http://schemas.microsoft.com/office/drawing/2014/main" val="3447129682"/>
                  </a:ext>
                </a:extLst>
              </a:tr>
            </a:tbl>
          </a:graphicData>
        </a:graphic>
      </p:graphicFrame>
    </p:spTree>
    <p:extLst>
      <p:ext uri="{BB962C8B-B14F-4D97-AF65-F5344CB8AC3E}">
        <p14:creationId xmlns:p14="http://schemas.microsoft.com/office/powerpoint/2010/main" val="9837515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All applicable reports will be updated for the following changes below:</a:t>
            </a:r>
          </a:p>
          <a:p>
            <a:pPr lvl="2">
              <a:buClr>
                <a:srgbClr val="F16038"/>
              </a:buClr>
            </a:pPr>
            <a:r>
              <a:rPr lang="en-US">
                <a:solidFill>
                  <a:srgbClr val="595959"/>
                </a:solidFill>
              </a:rPr>
              <a:t>Descriptor values of ‘0’ removed.</a:t>
            </a:r>
          </a:p>
          <a:p>
            <a:pPr lvl="2">
              <a:buClr>
                <a:srgbClr val="F16038"/>
              </a:buClr>
            </a:pPr>
            <a:r>
              <a:rPr lang="en-US" err="1">
                <a:solidFill>
                  <a:srgbClr val="595959"/>
                </a:solidFill>
              </a:rPr>
              <a:t>CalendarCode</a:t>
            </a:r>
            <a:endParaRPr lang="en-US">
              <a:solidFill>
                <a:srgbClr val="595959"/>
              </a:solidFill>
            </a:endParaRPr>
          </a:p>
          <a:p>
            <a:pPr lvl="3">
              <a:buClr>
                <a:srgbClr val="F16038"/>
              </a:buClr>
            </a:pPr>
            <a:r>
              <a:rPr lang="en-US">
                <a:solidFill>
                  <a:srgbClr val="595959"/>
                </a:solidFill>
              </a:rPr>
              <a:t>Length changing from 2 to 60 characters</a:t>
            </a:r>
          </a:p>
          <a:p>
            <a:pPr lvl="2">
              <a:buClr>
                <a:srgbClr val="F16038"/>
              </a:buClr>
            </a:pPr>
            <a:r>
              <a:rPr lang="en-US" err="1">
                <a:solidFill>
                  <a:srgbClr val="595959"/>
                </a:solidFill>
              </a:rPr>
              <a:t>SectionIdentifier</a:t>
            </a:r>
            <a:endParaRPr lang="en-US">
              <a:solidFill>
                <a:srgbClr val="595959"/>
              </a:solidFill>
            </a:endParaRPr>
          </a:p>
          <a:p>
            <a:pPr lvl="3">
              <a:buClr>
                <a:srgbClr val="F16038"/>
              </a:buClr>
            </a:pPr>
            <a:r>
              <a:rPr lang="en-US">
                <a:solidFill>
                  <a:srgbClr val="595959"/>
                </a:solidFill>
              </a:rPr>
              <a:t>Length changing from 14 to 255 characters</a:t>
            </a:r>
          </a:p>
          <a:p>
            <a:pPr lvl="2">
              <a:buClr>
                <a:srgbClr val="F16038"/>
              </a:buClr>
            </a:pPr>
            <a:r>
              <a:rPr lang="en-US" err="1">
                <a:solidFill>
                  <a:srgbClr val="595959"/>
                </a:solidFill>
              </a:rPr>
              <a:t>IncidentIdentifier</a:t>
            </a:r>
            <a:endParaRPr lang="en-US">
              <a:solidFill>
                <a:srgbClr val="595959"/>
              </a:solidFill>
            </a:endParaRPr>
          </a:p>
          <a:p>
            <a:pPr lvl="3">
              <a:buClr>
                <a:srgbClr val="F16038"/>
              </a:buClr>
            </a:pPr>
            <a:r>
              <a:rPr lang="en-US">
                <a:solidFill>
                  <a:srgbClr val="595959"/>
                </a:solidFill>
              </a:rPr>
              <a:t>Length changing from 6 to 20 characters.</a:t>
            </a:r>
          </a:p>
          <a:p>
            <a:pPr lvl="1">
              <a:buClr>
                <a:srgbClr val="F16038"/>
              </a:buClr>
            </a:pPr>
            <a:r>
              <a:rPr lang="en-US">
                <a:solidFill>
                  <a:srgbClr val="595959"/>
                </a:solidFill>
              </a:rPr>
              <a:t>TEA is currently analyzing other potential report impacts and will provide more information in the upcoming TSDS Summer Training.</a:t>
            </a:r>
          </a:p>
          <a:p>
            <a:pPr lvl="1">
              <a:buClr>
                <a:srgbClr val="F16038"/>
              </a:buClr>
            </a:pPr>
            <a:r>
              <a:rPr lang="en-US">
                <a:solidFill>
                  <a:srgbClr val="595959"/>
                </a:solidFill>
              </a:rPr>
              <a:t>TEA is actively working to update impacted reports by the start of the 2024-2025 school year.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597001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AdditionalDaysProgram</a:t>
            </a:r>
            <a:r>
              <a:rPr lang="en-US">
                <a:solidFill>
                  <a:srgbClr val="595959"/>
                </a:solidFill>
              </a:rPr>
              <a:t> must be ‘TRUE’ (Boolean)</a:t>
            </a:r>
            <a:r>
              <a:rPr lang="en-US">
                <a:solidFill>
                  <a:schemeClr val="bg2">
                    <a:lumMod val="50000"/>
                  </a:schemeClr>
                </a:solidFill>
              </a:rPr>
              <a:t>.</a:t>
            </a:r>
          </a:p>
          <a:p>
            <a:pPr lvl="2">
              <a:buClr>
                <a:srgbClr val="F16038"/>
              </a:buClr>
            </a:pPr>
            <a:r>
              <a:rPr lang="en-US">
                <a:solidFill>
                  <a:srgbClr val="595959"/>
                </a:solidFill>
              </a:rPr>
              <a:t>Boolean true or false versus a code of 1 or 0</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10200-0066 description&#10;">
            <a:extLst>
              <a:ext uri="{FF2B5EF4-FFF2-40B4-BE49-F238E27FC236}">
                <a16:creationId xmlns:a16="http://schemas.microsoft.com/office/drawing/2014/main" id="{FEAB6A08-1AFE-DE83-2835-2E0500FF584D}"/>
              </a:ext>
            </a:extLst>
          </p:cNvPr>
          <p:cNvPicPr>
            <a:picLocks noChangeAspect="1"/>
          </p:cNvPicPr>
          <p:nvPr/>
        </p:nvPicPr>
        <p:blipFill>
          <a:blip r:embed="rId2"/>
          <a:stretch>
            <a:fillRect/>
          </a:stretch>
        </p:blipFill>
        <p:spPr>
          <a:xfrm>
            <a:off x="928876" y="2261241"/>
            <a:ext cx="10488416" cy="2335518"/>
          </a:xfrm>
          <a:prstGeom prst="rect">
            <a:avLst/>
          </a:prstGeom>
        </p:spPr>
      </p:pic>
    </p:spTree>
    <p:extLst>
      <p:ext uri="{BB962C8B-B14F-4D97-AF65-F5344CB8AC3E}">
        <p14:creationId xmlns:p14="http://schemas.microsoft.com/office/powerpoint/2010/main" val="4063199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No longer using ‘0’ codes for HomelessStatus or </a:t>
            </a:r>
            <a:r>
              <a:rPr lang="en-US" err="1">
                <a:solidFill>
                  <a:srgbClr val="595959"/>
                </a:solidFill>
              </a:rPr>
              <a:t>UnaccompaniedYouth</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96 description&#10;">
            <a:extLst>
              <a:ext uri="{FF2B5EF4-FFF2-40B4-BE49-F238E27FC236}">
                <a16:creationId xmlns:a16="http://schemas.microsoft.com/office/drawing/2014/main" id="{9AF8E15D-FDAF-903D-49EC-646662DE16FF}"/>
              </a:ext>
            </a:extLst>
          </p:cNvPr>
          <p:cNvPicPr>
            <a:picLocks noChangeAspect="1"/>
          </p:cNvPicPr>
          <p:nvPr/>
        </p:nvPicPr>
        <p:blipFill>
          <a:blip r:embed="rId2"/>
          <a:stretch>
            <a:fillRect/>
          </a:stretch>
        </p:blipFill>
        <p:spPr>
          <a:xfrm>
            <a:off x="787371" y="2101258"/>
            <a:ext cx="10617255" cy="1217250"/>
          </a:xfrm>
          <a:prstGeom prst="rect">
            <a:avLst/>
          </a:prstGeom>
        </p:spPr>
      </p:pic>
    </p:spTree>
    <p:extLst>
      <p:ext uri="{BB962C8B-B14F-4D97-AF65-F5344CB8AC3E}">
        <p14:creationId xmlns:p14="http://schemas.microsoft.com/office/powerpoint/2010/main" val="18362784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9</a:t>
            </a:r>
            <a:endParaRPr lang="en-US" sz="4000">
              <a:solidFill>
                <a:schemeClr val="bg1"/>
              </a:solidFill>
            </a:endParaRPr>
          </a:p>
        </p:txBody>
      </p:sp>
      <p:sp>
        <p:nvSpPr>
          <p:cNvPr id="2" name="Content Placeholder 3">
            <a:extLst>
              <a:ext uri="{FF2B5EF4-FFF2-40B4-BE49-F238E27FC236}">
                <a16:creationId xmlns:a16="http://schemas.microsoft.com/office/drawing/2014/main" id="{EBC48140-71C7-F57B-F7D7-29A5F34FB2D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Promotion Logic Guide &amp; Test Cases Coming Soon!</a:t>
            </a:r>
          </a:p>
          <a:p>
            <a:pPr lvl="1">
              <a:buClr>
                <a:srgbClr val="F16038"/>
              </a:buClr>
            </a:pPr>
            <a:r>
              <a:rPr lang="en-US">
                <a:solidFill>
                  <a:srgbClr val="595959"/>
                </a:solidFill>
              </a:rPr>
              <a:t>More details will be provided in the TSDS Summer Training.</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9496632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A8D557E-B87E-5812-3C09-A5C15ABE98A7}"/>
              </a:ext>
            </a:extLst>
          </p:cNvPr>
          <p:cNvSpPr>
            <a:spLocks noGrp="1"/>
          </p:cNvSpPr>
          <p:nvPr>
            <p:ph type="ctrTitle"/>
          </p:nvPr>
        </p:nvSpPr>
        <p:spPr>
          <a:xfrm>
            <a:off x="1524000" y="2858439"/>
            <a:ext cx="9144000" cy="1455651"/>
          </a:xfrm>
        </p:spPr>
        <p:txBody>
          <a:bodyPr vert="horz" lIns="91440" tIns="45720" rIns="91440" bIns="45720" rtlCol="0" anchor="ctr">
            <a:normAutofit/>
          </a:bodyPr>
          <a:lstStyle/>
          <a:p>
            <a:r>
              <a:rPr lang="en-US" sz="4800" b="1" kern="1200">
                <a:latin typeface="+mn-lt"/>
                <a:ea typeface="+mj-ea"/>
                <a:cs typeface="+mj-cs"/>
              </a:rPr>
              <a:t>TITLE</a:t>
            </a:r>
            <a:r>
              <a:rPr lang="en-US" sz="4800" b="1" kern="1200" baseline="0">
                <a:latin typeface="+mn-lt"/>
                <a:ea typeface="+mj-ea"/>
                <a:cs typeface="+mj-cs"/>
              </a:rPr>
              <a:t> SLIDE: Closeout</a:t>
            </a:r>
            <a:endParaRPr lang="en-US" sz="4800" b="1" kern="1200">
              <a:latin typeface="+mn-lt"/>
              <a:ea typeface="+mj-ea"/>
              <a:cs typeface="+mj-cs"/>
            </a:endParaRPr>
          </a:p>
        </p:txBody>
      </p:sp>
      <p:sp>
        <p:nvSpPr>
          <p:cNvPr id="12" name="Rectangle 11">
            <a:extLst>
              <a:ext uri="{FF2B5EF4-FFF2-40B4-BE49-F238E27FC236}">
                <a16:creationId xmlns:a16="http://schemas.microsoft.com/office/drawing/2014/main" id="{ECA94F1D-B058-B160-7052-5BCED1320363}"/>
              </a:ext>
            </a:extLst>
          </p:cNvPr>
          <p:cNvSpPr/>
          <p:nvPr/>
        </p:nvSpPr>
        <p:spPr>
          <a:xfrm>
            <a:off x="1524000" y="4315096"/>
            <a:ext cx="9144000" cy="851564"/>
          </a:xfr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normAutofit/>
          </a:bodyPr>
          <a:lstStyle/>
          <a:p>
            <a:pPr algn="ctr">
              <a:lnSpc>
                <a:spcPct val="90000"/>
              </a:lnSpc>
              <a:spcBef>
                <a:spcPts val="1000"/>
              </a:spcBef>
              <a:buClr>
                <a:schemeClr val="bg2"/>
              </a:buClr>
              <a:defRPr/>
            </a:pPr>
            <a:r>
              <a:rPr lang="en-US" sz="2400" b="1" kern="1200" spc="140" baseline="0">
                <a:solidFill>
                  <a:srgbClr val="44546A"/>
                </a:solidFill>
                <a:latin typeface="+mn-lt"/>
                <a:ea typeface="+mn-ea"/>
                <a:cs typeface="+mn-cs"/>
              </a:rPr>
              <a:t>NAME OF COMPONENT (ALL CAPS)</a:t>
            </a:r>
            <a:br>
              <a:rPr lang="en-US" sz="2400" b="1" kern="1200" spc="140" baseline="0">
                <a:solidFill>
                  <a:srgbClr val="44546A"/>
                </a:solidFill>
                <a:latin typeface="+mn-lt"/>
                <a:ea typeface="+mn-ea"/>
                <a:cs typeface="+mn-cs"/>
              </a:rPr>
            </a:br>
            <a:r>
              <a:rPr lang="en-US" sz="2400" b="1" kern="1200" spc="140" baseline="0">
                <a:solidFill>
                  <a:srgbClr val="44546A"/>
                </a:solidFill>
                <a:latin typeface="+mn-lt"/>
                <a:ea typeface="+mn-ea"/>
                <a:cs typeface="+mn-cs"/>
              </a:rPr>
              <a:t>MARCH 19-21, 2024</a:t>
            </a:r>
            <a:endParaRPr kumimoji="0" lang="en-US" sz="2400" b="1" i="0" u="none" strike="noStrike" kern="1200" cap="none" spc="140" normalizeH="0" baseline="0" noProof="0">
              <a:ln>
                <a:noFill/>
              </a:ln>
              <a:solidFill>
                <a:srgbClr val="44546A"/>
              </a:solidFill>
              <a:effectLst/>
              <a:uLnTx/>
              <a:uFillTx/>
              <a:latin typeface="+mn-lt"/>
              <a:ea typeface="+mn-ea"/>
              <a:cs typeface="+mn-cs"/>
            </a:endParaRPr>
          </a:p>
        </p:txBody>
      </p:sp>
      <p:pic>
        <p:nvPicPr>
          <p:cNvPr id="8" name="Picture Placeholder 10" descr="Blackboard and yellow chairs in a classroom">
            <a:extLst>
              <a:ext uri="{FF2B5EF4-FFF2-40B4-BE49-F238E27FC236}">
                <a16:creationId xmlns:a16="http://schemas.microsoft.com/office/drawing/2014/main" id="{3FA3FEEE-6FB4-6546-6580-17D5B5795B98}"/>
              </a:ext>
            </a:extLst>
          </p:cNvPr>
          <p:cNvPicPr>
            <a:picLocks noChangeAspect="1"/>
          </p:cNvPicPr>
          <p:nvPr/>
        </p:nvPicPr>
        <p:blipFill rotWithShape="1">
          <a:blip r:embed="rId3">
            <a:extLst>
              <a:ext uri="{28A0092B-C50C-407E-A947-70E740481C1C}">
                <a14:useLocalDpi xmlns:a14="http://schemas.microsoft.com/office/drawing/2010/main" val="0"/>
              </a:ext>
            </a:extLst>
          </a:blip>
          <a:srcRect t="9248" b="9248"/>
          <a:stretch/>
        </p:blipFill>
        <p:spPr>
          <a:xfrm>
            <a:off x="20" y="1268412"/>
            <a:ext cx="12191980" cy="5589588"/>
          </a:xfrm>
          <a:prstGeom prst="rect">
            <a:avLst/>
          </a:prstGeom>
          <a:noFill/>
        </p:spPr>
      </p:pic>
      <p:sp>
        <p:nvSpPr>
          <p:cNvPr id="3" name="TextBox 2">
            <a:extLst>
              <a:ext uri="{FF2B5EF4-FFF2-40B4-BE49-F238E27FC236}">
                <a16:creationId xmlns:a16="http://schemas.microsoft.com/office/drawing/2014/main" id="{EE5F3CC2-D26C-87F4-379B-E80454480A1A}"/>
              </a:ext>
            </a:extLst>
          </p:cNvPr>
          <p:cNvSpPr txBox="1"/>
          <p:nvPr/>
        </p:nvSpPr>
        <p:spPr>
          <a:xfrm>
            <a:off x="3763317" y="2570601"/>
            <a:ext cx="4665366" cy="1015663"/>
          </a:xfrm>
          <a:prstGeom prst="rect">
            <a:avLst/>
          </a:prstGeom>
          <a:noFill/>
        </p:spPr>
        <p:txBody>
          <a:bodyPr wrap="square">
            <a:spAutoFit/>
          </a:bodyPr>
          <a:lstStyle/>
          <a:p>
            <a:pPr marL="0" indent="0" algn="ctr">
              <a:buNone/>
            </a:pPr>
            <a:r>
              <a:rPr lang="en-US" sz="6000">
                <a:solidFill>
                  <a:srgbClr val="FFFFFF"/>
                </a:solidFill>
              </a:rPr>
              <a:t>CLOSEOUT</a:t>
            </a:r>
          </a:p>
        </p:txBody>
      </p:sp>
    </p:spTree>
    <p:extLst>
      <p:ext uri="{BB962C8B-B14F-4D97-AF65-F5344CB8AC3E}">
        <p14:creationId xmlns:p14="http://schemas.microsoft.com/office/powerpoint/2010/main" val="5021257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D0126-0266-A24C-1FB9-1B32F30868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FC9AA1-CFE4-30E8-11C5-2BE5E5CC9749}"/>
              </a:ext>
            </a:extLst>
          </p:cNvPr>
          <p:cNvSpPr>
            <a:spLocks noGrp="1"/>
          </p:cNvSpPr>
          <p:nvPr>
            <p:ph type="title"/>
          </p:nvPr>
        </p:nvSpPr>
        <p:spPr>
          <a:xfrm>
            <a:off x="535171" y="141941"/>
            <a:ext cx="11121657" cy="751350"/>
          </a:xfrm>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88E7F944-872A-5E00-D39F-3BEBE1AE3D13}"/>
              </a:ext>
            </a:extLst>
          </p:cNvPr>
          <p:cNvGraphicFramePr>
            <a:graphicFrameLocks noGrp="1"/>
          </p:cNvGraphicFramePr>
          <p:nvPr>
            <p:extLst>
              <p:ext uri="{D42A27DB-BD31-4B8C-83A1-F6EECF244321}">
                <p14:modId xmlns:p14="http://schemas.microsoft.com/office/powerpoint/2010/main" val="18785163"/>
              </p:ext>
            </p:extLst>
          </p:nvPr>
        </p:nvGraphicFramePr>
        <p:xfrm>
          <a:off x="632178" y="868538"/>
          <a:ext cx="10722362" cy="5035114"/>
        </p:xfrm>
        <a:graphic>
          <a:graphicData uri="http://schemas.openxmlformats.org/drawingml/2006/table">
            <a:tbl>
              <a:tblPr firstRow="1" bandRow="1">
                <a:tableStyleId>{5C22544A-7EE6-4342-B048-85BDC9FD1C3A}</a:tableStyleId>
              </a:tblPr>
              <a:tblGrid>
                <a:gridCol w="8174471">
                  <a:extLst>
                    <a:ext uri="{9D8B030D-6E8A-4147-A177-3AD203B41FA5}">
                      <a16:colId xmlns:a16="http://schemas.microsoft.com/office/drawing/2014/main" val="1183892384"/>
                    </a:ext>
                  </a:extLst>
                </a:gridCol>
                <a:gridCol w="2547891">
                  <a:extLst>
                    <a:ext uri="{9D8B030D-6E8A-4147-A177-3AD203B41FA5}">
                      <a16:colId xmlns:a16="http://schemas.microsoft.com/office/drawing/2014/main" val="2711912488"/>
                    </a:ext>
                  </a:extLst>
                </a:gridCol>
              </a:tblGrid>
              <a:tr h="426303">
                <a:tc>
                  <a:txBody>
                    <a:bodyPr/>
                    <a:lstStyle/>
                    <a:p>
                      <a:pPr algn="ctr"/>
                      <a:r>
                        <a:rPr lang="en-US" sz="2000"/>
                        <a:t>PEIMS Summer Submission (Submission 3)</a:t>
                      </a:r>
                    </a:p>
                  </a:txBody>
                  <a:tcPr/>
                </a:tc>
                <a:tc>
                  <a:txBody>
                    <a:bodyPr/>
                    <a:lstStyle/>
                    <a:p>
                      <a:pPr algn="ctr"/>
                      <a:r>
                        <a:rPr lang="en-US" sz="2000"/>
                        <a:t>Date</a:t>
                      </a:r>
                    </a:p>
                  </a:txBody>
                  <a:tcPr/>
                </a:tc>
                <a:extLst>
                  <a:ext uri="{0D108BD9-81ED-4DB2-BD59-A6C34878D82A}">
                    <a16:rowId xmlns:a16="http://schemas.microsoft.com/office/drawing/2014/main" val="2543380154"/>
                  </a:ext>
                </a:extLst>
              </a:tr>
              <a:tr h="345779">
                <a:tc>
                  <a:txBody>
                    <a:bodyPr/>
                    <a:lstStyle/>
                    <a:p>
                      <a:r>
                        <a:rPr lang="en-US" sz="1600"/>
                        <a:t>TSDS PEIMS ready to load data to IODS</a:t>
                      </a:r>
                    </a:p>
                  </a:txBody>
                  <a:tcPr/>
                </a:tc>
                <a:tc>
                  <a:txBody>
                    <a:bodyPr/>
                    <a:lstStyle/>
                    <a:p>
                      <a:r>
                        <a:rPr lang="en-US" sz="1600"/>
                        <a:t>August 5, 2024</a:t>
                      </a:r>
                    </a:p>
                  </a:txBody>
                  <a:tcPr/>
                </a:tc>
                <a:extLst>
                  <a:ext uri="{0D108BD9-81ED-4DB2-BD59-A6C34878D82A}">
                    <a16:rowId xmlns:a16="http://schemas.microsoft.com/office/drawing/2014/main" val="612894446"/>
                  </a:ext>
                </a:extLst>
              </a:tr>
              <a:tr h="369463">
                <a:tc>
                  <a:txBody>
                    <a:bodyPr/>
                    <a:lstStyle/>
                    <a:p>
                      <a:pPr fontAlgn="t"/>
                      <a:r>
                        <a:rPr lang="en-US" sz="1600">
                          <a:solidFill>
                            <a:srgbClr val="242424"/>
                          </a:solidFill>
                          <a:effectLst/>
                          <a:latin typeface="+mn-lt"/>
                        </a:rPr>
                        <a:t>TSDS PEIMS ready for users to complete, approve, and accept submissions</a:t>
                      </a:r>
                    </a:p>
                  </a:txBody>
                  <a:tcPr marL="76200" marR="76200"/>
                </a:tc>
                <a:tc>
                  <a:txBody>
                    <a:bodyPr/>
                    <a:lstStyle/>
                    <a:p>
                      <a:pPr fontAlgn="t"/>
                      <a:r>
                        <a:rPr lang="en-US" sz="1600">
                          <a:solidFill>
                            <a:srgbClr val="242424"/>
                          </a:solidFill>
                          <a:effectLst/>
                          <a:latin typeface="+mn-lt"/>
                        </a:rPr>
                        <a:t>May 19, 2025</a:t>
                      </a:r>
                    </a:p>
                  </a:txBody>
                  <a:tcPr marL="76200" marR="76200"/>
                </a:tc>
                <a:extLst>
                  <a:ext uri="{0D108BD9-81ED-4DB2-BD59-A6C34878D82A}">
                    <a16:rowId xmlns:a16="http://schemas.microsoft.com/office/drawing/2014/main" val="4075560472"/>
                  </a:ext>
                </a:extLst>
              </a:tr>
              <a:tr h="369463">
                <a:tc>
                  <a:txBody>
                    <a:bodyPr/>
                    <a:lstStyle/>
                    <a:p>
                      <a:pPr fontAlgn="t"/>
                      <a:r>
                        <a:rPr lang="en-US" sz="1600">
                          <a:solidFill>
                            <a:srgbClr val="242424"/>
                          </a:solidFill>
                          <a:effectLst/>
                          <a:latin typeface="+mn-lt"/>
                        </a:rPr>
                        <a:t>Requests to retire Unique IDs due at TEA for PEIMS Summer First Submission</a:t>
                      </a:r>
                    </a:p>
                  </a:txBody>
                  <a:tcPr marL="76200" marR="76200"/>
                </a:tc>
                <a:tc>
                  <a:txBody>
                    <a:bodyPr/>
                    <a:lstStyle/>
                    <a:p>
                      <a:pPr fontAlgn="t"/>
                      <a:r>
                        <a:rPr lang="en-US" sz="1600">
                          <a:solidFill>
                            <a:srgbClr val="242424"/>
                          </a:solidFill>
                          <a:effectLst/>
                          <a:latin typeface="+mn-lt"/>
                        </a:rPr>
                        <a:t>June 13, 2025</a:t>
                      </a:r>
                    </a:p>
                  </a:txBody>
                  <a:tcPr marL="76200" marR="76200"/>
                </a:tc>
                <a:extLst>
                  <a:ext uri="{0D108BD9-81ED-4DB2-BD59-A6C34878D82A}">
                    <a16:rowId xmlns:a16="http://schemas.microsoft.com/office/drawing/2014/main" val="1307355544"/>
                  </a:ext>
                </a:extLst>
              </a:tr>
              <a:tr h="369463">
                <a:tc>
                  <a:txBody>
                    <a:bodyPr/>
                    <a:lstStyle/>
                    <a:p>
                      <a:pPr fontAlgn="t"/>
                      <a:r>
                        <a:rPr lang="en-US" sz="1600">
                          <a:solidFill>
                            <a:srgbClr val="242424"/>
                          </a:solidFill>
                          <a:effectLst/>
                          <a:latin typeface="+mn-lt"/>
                        </a:rPr>
                        <a:t>PEIMS Summer First Submission due date for LEAs </a:t>
                      </a:r>
                    </a:p>
                  </a:txBody>
                  <a:tcPr marL="76200" marR="76200"/>
                </a:tc>
                <a:tc>
                  <a:txBody>
                    <a:bodyPr/>
                    <a:lstStyle/>
                    <a:p>
                      <a:pPr fontAlgn="t"/>
                      <a:r>
                        <a:rPr lang="en-US" sz="1600">
                          <a:solidFill>
                            <a:srgbClr val="242424"/>
                          </a:solidFill>
                          <a:effectLst/>
                          <a:latin typeface="+mn-lt"/>
                        </a:rPr>
                        <a:t>June 19, 2025</a:t>
                      </a:r>
                    </a:p>
                  </a:txBody>
                  <a:tcPr marL="76200" marR="76200"/>
                </a:tc>
                <a:extLst>
                  <a:ext uri="{0D108BD9-81ED-4DB2-BD59-A6C34878D82A}">
                    <a16:rowId xmlns:a16="http://schemas.microsoft.com/office/drawing/2014/main" val="4201605557"/>
                  </a:ext>
                </a:extLst>
              </a:tr>
              <a:tr h="369463">
                <a:tc>
                  <a:txBody>
                    <a:bodyPr/>
                    <a:lstStyle/>
                    <a:p>
                      <a:pPr fontAlgn="t"/>
                      <a:r>
                        <a:rPr lang="en-US" sz="1600" b="0">
                          <a:solidFill>
                            <a:srgbClr val="242424"/>
                          </a:solidFill>
                          <a:effectLst/>
                          <a:latin typeface="+mn-lt"/>
                        </a:rPr>
                        <a:t>Requests to retire Unique IDs due at TEA for PEIMS Summer Resubmission</a:t>
                      </a:r>
                    </a:p>
                  </a:txBody>
                  <a:tcPr marL="76200" marR="76200"/>
                </a:tc>
                <a:tc>
                  <a:txBody>
                    <a:bodyPr/>
                    <a:lstStyle/>
                    <a:p>
                      <a:pPr fontAlgn="t"/>
                      <a:r>
                        <a:rPr lang="en-US" sz="1600">
                          <a:solidFill>
                            <a:srgbClr val="242424"/>
                          </a:solidFill>
                          <a:effectLst/>
                          <a:latin typeface="+mn-lt"/>
                        </a:rPr>
                        <a:t>July 11, 2025</a:t>
                      </a:r>
                    </a:p>
                  </a:txBody>
                  <a:tcPr marL="76200" marR="76200"/>
                </a:tc>
                <a:extLst>
                  <a:ext uri="{0D108BD9-81ED-4DB2-BD59-A6C34878D82A}">
                    <a16:rowId xmlns:a16="http://schemas.microsoft.com/office/drawing/2014/main" val="1882897518"/>
                  </a:ext>
                </a:extLst>
              </a:tr>
              <a:tr h="369463">
                <a:tc>
                  <a:txBody>
                    <a:bodyPr/>
                    <a:lstStyle/>
                    <a:p>
                      <a:pPr fontAlgn="t"/>
                      <a:r>
                        <a:rPr lang="en-US" sz="1600">
                          <a:solidFill>
                            <a:srgbClr val="242424"/>
                          </a:solidFill>
                          <a:effectLst/>
                          <a:latin typeface="+mn-lt"/>
                        </a:rPr>
                        <a:t>PEIMS Summer Resubmission due date for LEAs</a:t>
                      </a:r>
                    </a:p>
                  </a:txBody>
                  <a:tcPr marL="76200" marR="76200"/>
                </a:tc>
                <a:tc>
                  <a:txBody>
                    <a:bodyPr/>
                    <a:lstStyle/>
                    <a:p>
                      <a:pPr fontAlgn="t"/>
                      <a:r>
                        <a:rPr lang="en-US" sz="1600">
                          <a:solidFill>
                            <a:srgbClr val="242424"/>
                          </a:solidFill>
                          <a:effectLst/>
                          <a:latin typeface="+mn-lt"/>
                        </a:rPr>
                        <a:t>July 17, 2025</a:t>
                      </a:r>
                    </a:p>
                  </a:txBody>
                  <a:tcPr marL="76200" marR="76200"/>
                </a:tc>
                <a:extLst>
                  <a:ext uri="{0D108BD9-81ED-4DB2-BD59-A6C34878D82A}">
                    <a16:rowId xmlns:a16="http://schemas.microsoft.com/office/drawing/2014/main" val="1251886356"/>
                  </a:ext>
                </a:extLst>
              </a:tr>
              <a:tr h="852606">
                <a:tc>
                  <a:txBody>
                    <a:bodyPr/>
                    <a:lstStyle/>
                    <a:p>
                      <a:pPr fontAlgn="t"/>
                      <a:r>
                        <a:rPr lang="en-US" sz="1600" b="0">
                          <a:solidFill>
                            <a:srgbClr val="242424"/>
                          </a:solidFill>
                          <a:effectLst/>
                          <a:latin typeface="+mn-lt"/>
                        </a:rPr>
                        <a:t>LEAs registered with TEA with year-round tracks ending later than June 19, 2025, may delay PEIMS Summer Resubmission until two weeks following completion of the latest year-round track or August 21, 2025, whichever comes first. </a:t>
                      </a:r>
                    </a:p>
                  </a:txBody>
                  <a:tcPr marL="76200" marR="76200"/>
                </a:tc>
                <a:tc>
                  <a:txBody>
                    <a:bodyPr/>
                    <a:lstStyle/>
                    <a:p>
                      <a:pPr fontAlgn="t"/>
                      <a:endParaRPr lang="en-US" sz="1600">
                        <a:solidFill>
                          <a:srgbClr val="242424"/>
                        </a:solidFill>
                        <a:effectLst/>
                        <a:latin typeface="+mn-lt"/>
                      </a:endParaRPr>
                    </a:p>
                  </a:txBody>
                  <a:tcPr marL="76200" marR="76200"/>
                </a:tc>
                <a:extLst>
                  <a:ext uri="{0D108BD9-81ED-4DB2-BD59-A6C34878D82A}">
                    <a16:rowId xmlns:a16="http://schemas.microsoft.com/office/drawing/2014/main" val="3749850416"/>
                  </a:ext>
                </a:extLst>
              </a:tr>
              <a:tr h="596824">
                <a:tc>
                  <a:txBody>
                    <a:bodyPr/>
                    <a:lstStyle/>
                    <a:p>
                      <a:pPr fontAlgn="t"/>
                      <a:r>
                        <a:rPr lang="en-US" sz="1600" b="0">
                          <a:solidFill>
                            <a:srgbClr val="242424"/>
                          </a:solidFill>
                          <a:effectLst/>
                          <a:latin typeface="+mn-lt"/>
                        </a:rPr>
                        <a:t>However, the initial data delivery for Submission 3 must still be made by June 19, 2025, for all LEAs. </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1107626135"/>
                  </a:ext>
                </a:extLst>
              </a:tr>
              <a:tr h="596824">
                <a:tc>
                  <a:txBody>
                    <a:bodyPr/>
                    <a:lstStyle/>
                    <a:p>
                      <a:pPr fontAlgn="t"/>
                      <a:r>
                        <a:rPr lang="en-US" sz="1600" b="0">
                          <a:solidFill>
                            <a:srgbClr val="242424"/>
                          </a:solidFill>
                          <a:effectLst/>
                          <a:latin typeface="+mn-lt"/>
                        </a:rPr>
                        <a:t>In no case will any Resubmission be processed after August 21, 2025. Data corrections made after August 21, 2025, will be processed by State Funding.</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2480023918"/>
                  </a:ext>
                </a:extLst>
              </a:tr>
              <a:tr h="369463">
                <a:tc>
                  <a:txBody>
                    <a:bodyPr/>
                    <a:lstStyle/>
                    <a:p>
                      <a:pPr fontAlgn="t"/>
                      <a:r>
                        <a:rPr lang="en-US" sz="1600" b="0">
                          <a:solidFill>
                            <a:srgbClr val="242424"/>
                          </a:solidFill>
                          <a:effectLst/>
                          <a:latin typeface="+mn-lt"/>
                        </a:rPr>
                        <a:t>PEIMS Summer data available to customers </a:t>
                      </a:r>
                    </a:p>
                  </a:txBody>
                  <a:tcPr marL="76200" marR="76200"/>
                </a:tc>
                <a:tc>
                  <a:txBody>
                    <a:bodyPr/>
                    <a:lstStyle/>
                    <a:p>
                      <a:pPr fontAlgn="t"/>
                      <a:r>
                        <a:rPr lang="en-US" sz="1600">
                          <a:solidFill>
                            <a:srgbClr val="242424"/>
                          </a:solidFill>
                          <a:effectLst/>
                          <a:latin typeface="+mn-lt"/>
                        </a:rPr>
                        <a:t>September 18, 2025</a:t>
                      </a:r>
                    </a:p>
                  </a:txBody>
                  <a:tcPr marL="76200" marR="76200"/>
                </a:tc>
                <a:extLst>
                  <a:ext uri="{0D108BD9-81ED-4DB2-BD59-A6C34878D82A}">
                    <a16:rowId xmlns:a16="http://schemas.microsoft.com/office/drawing/2014/main" val="1843979619"/>
                  </a:ext>
                </a:extLst>
              </a:tr>
            </a:tbl>
          </a:graphicData>
        </a:graphic>
      </p:graphicFrame>
    </p:spTree>
    <p:extLst>
      <p:ext uri="{BB962C8B-B14F-4D97-AF65-F5344CB8AC3E}">
        <p14:creationId xmlns:p14="http://schemas.microsoft.com/office/powerpoint/2010/main" val="36037503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7AC9B-8B88-5988-75DB-1BEC5710540E}"/>
              </a:ext>
            </a:extLst>
          </p:cNvPr>
          <p:cNvSpPr>
            <a:spLocks noGrp="1"/>
          </p:cNvSpPr>
          <p:nvPr>
            <p:ph type="title"/>
          </p:nvPr>
        </p:nvSpPr>
        <p:spPr>
          <a:xfrm>
            <a:off x="285468" y="160894"/>
            <a:ext cx="10841335" cy="751350"/>
          </a:xfrm>
        </p:spPr>
        <p:txBody>
          <a:bodyPr>
            <a:normAutofit/>
          </a:bodyPr>
          <a:lstStyle/>
          <a:p>
            <a:r>
              <a:rPr lang="en-US"/>
              <a:t>R-PEP Allotment</a:t>
            </a:r>
          </a:p>
        </p:txBody>
      </p:sp>
      <p:sp>
        <p:nvSpPr>
          <p:cNvPr id="4" name="Slide Number Placeholder 3">
            <a:extLst>
              <a:ext uri="{FF2B5EF4-FFF2-40B4-BE49-F238E27FC236}">
                <a16:creationId xmlns:a16="http://schemas.microsoft.com/office/drawing/2014/main" id="{18E8B119-C441-A4D4-CA74-39F087EE26E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7F7F7F"/>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 sz="1200" b="0" i="0" u="none" strike="noStrike" kern="1200" cap="none" spc="0" normalizeH="0" baseline="0" noProof="0">
              <a:ln>
                <a:noFill/>
              </a:ln>
              <a:solidFill>
                <a:srgbClr val="7F7F7F"/>
              </a:solidFill>
              <a:effectLst/>
              <a:uLnTx/>
              <a:uFillTx/>
              <a:latin typeface="Calibri"/>
              <a:cs typeface="Calibri"/>
              <a:sym typeface="Calibri"/>
            </a:endParaRPr>
          </a:p>
        </p:txBody>
      </p:sp>
      <p:sp>
        <p:nvSpPr>
          <p:cNvPr id="13" name="Rectangle 12">
            <a:extLst>
              <a:ext uri="{FF2B5EF4-FFF2-40B4-BE49-F238E27FC236}">
                <a16:creationId xmlns:a16="http://schemas.microsoft.com/office/drawing/2014/main" id="{9DED9513-0848-C13C-731E-2CCEB7100F43}"/>
              </a:ext>
            </a:extLst>
          </p:cNvPr>
          <p:cNvSpPr/>
          <p:nvPr/>
        </p:nvSpPr>
        <p:spPr>
          <a:xfrm>
            <a:off x="424884" y="1178688"/>
            <a:ext cx="11342231" cy="142503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The Rural Pathways Excellence Partnership program (HB2209, 88</a:t>
            </a:r>
            <a:r>
              <a:rPr kumimoji="0" lang="en-US" sz="1800" u="none" strike="noStrike" kern="1200" cap="none" spc="0" normalizeH="0" baseline="30000" noProof="0">
                <a:ln>
                  <a:noFill/>
                </a:ln>
                <a:solidFill>
                  <a:srgbClr val="000000"/>
                </a:solidFill>
                <a:effectLst/>
                <a:uLnTx/>
                <a:uFillTx/>
                <a:latin typeface="Calibri" panose="020F0502020204030204" pitchFamily="34" charset="0"/>
                <a:ea typeface="+mn-ea"/>
                <a:cs typeface="Calibri" panose="020F0502020204030204" pitchFamily="34" charset="0"/>
              </a:rPr>
              <a:t>th</a:t>
            </a:r>
            <a:r>
              <a:rPr kumimoji="0" lang="en-US" sz="180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Legislature) aims to increase access to high-quality post-secondary pathways for rural students through an allotment and increased outcomes bonus.</a:t>
            </a:r>
          </a:p>
        </p:txBody>
      </p:sp>
      <p:sp>
        <p:nvSpPr>
          <p:cNvPr id="14" name="Rectangle 13">
            <a:extLst>
              <a:ext uri="{FF2B5EF4-FFF2-40B4-BE49-F238E27FC236}">
                <a16:creationId xmlns:a16="http://schemas.microsoft.com/office/drawing/2014/main" id="{30A32D8A-0127-FDF5-460F-9783F23DD4C5}"/>
              </a:ext>
            </a:extLst>
          </p:cNvPr>
          <p:cNvSpPr/>
          <p:nvPr/>
        </p:nvSpPr>
        <p:spPr>
          <a:xfrm>
            <a:off x="953077" y="2773296"/>
            <a:ext cx="2876334" cy="262006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R-PEP Designated Districts earn </a:t>
            </a: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additional</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ADA Allotment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for each student in a postsecondary pathway </a:t>
            </a: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&amp; an</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Outcomes Bonus </a:t>
            </a:r>
            <a:r>
              <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for each student that earns a postsecondary credential of value up to 5 years after graduation. </a:t>
            </a:r>
          </a:p>
        </p:txBody>
      </p:sp>
      <p:sp>
        <p:nvSpPr>
          <p:cNvPr id="3" name="Rectangle 2">
            <a:extLst>
              <a:ext uri="{FF2B5EF4-FFF2-40B4-BE49-F238E27FC236}">
                <a16:creationId xmlns:a16="http://schemas.microsoft.com/office/drawing/2014/main" id="{694E417D-F67D-7B7E-B69F-B385BF26212F}"/>
              </a:ext>
            </a:extLst>
          </p:cNvPr>
          <p:cNvSpPr/>
          <p:nvPr/>
        </p:nvSpPr>
        <p:spPr>
          <a:xfrm>
            <a:off x="953077" y="2191651"/>
            <a:ext cx="2844800" cy="31271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R-PEP Allotment </a:t>
            </a:r>
          </a:p>
        </p:txBody>
      </p:sp>
      <p:sp>
        <p:nvSpPr>
          <p:cNvPr id="7" name="TextBox 6">
            <a:extLst>
              <a:ext uri="{FF2B5EF4-FFF2-40B4-BE49-F238E27FC236}">
                <a16:creationId xmlns:a16="http://schemas.microsoft.com/office/drawing/2014/main" id="{CBB9E0A5-4504-0423-A9D6-52B472132B75}"/>
              </a:ext>
            </a:extLst>
          </p:cNvPr>
          <p:cNvSpPr txBox="1"/>
          <p:nvPr/>
        </p:nvSpPr>
        <p:spPr>
          <a:xfrm>
            <a:off x="4902814" y="2191651"/>
            <a:ext cx="5543276" cy="2554545"/>
          </a:xfrm>
          <a:prstGeom prst="rect">
            <a:avLst/>
          </a:prstGeom>
          <a:noFill/>
        </p:spPr>
        <p:txBody>
          <a:bodyPr wrap="square">
            <a:spAutoFit/>
          </a:bodyPr>
          <a:lstStyle/>
          <a:p>
            <a:pPr marL="342900" indent="-342900">
              <a:buFont typeface="Arial" panose="020B0604020202020204" pitchFamily="34" charset="0"/>
              <a:buChar char="•"/>
            </a:pPr>
            <a:r>
              <a:rPr lang="en-US" sz="2000">
                <a:cs typeface="Calibri"/>
              </a:rPr>
              <a:t>R-PEP Allotment Example:</a:t>
            </a:r>
          </a:p>
          <a:p>
            <a:pPr marL="800100" lvl="1" indent="-342900">
              <a:buFont typeface="Arial" panose="020B0604020202020204" pitchFamily="34" charset="0"/>
              <a:buChar char="•"/>
            </a:pPr>
            <a:r>
              <a:rPr lang="en-US" sz="2000"/>
              <a:t>A high school student who spent 1/3 of their time participating in one of these pathways would generate on average an extra </a:t>
            </a:r>
            <a:r>
              <a:rPr lang="en-US" sz="2000" b="1"/>
              <a:t>$2,928 per ADA</a:t>
            </a:r>
            <a:r>
              <a:rPr lang="en-US" sz="2000"/>
              <a:t> if low income, and </a:t>
            </a:r>
            <a:r>
              <a:rPr lang="en-US" sz="2000" b="1"/>
              <a:t>$2,546 per ADA</a:t>
            </a:r>
            <a:r>
              <a:rPr lang="en-US" sz="2000"/>
              <a:t> if not.  </a:t>
            </a:r>
            <a:endParaRPr lang="en-US" sz="2000">
              <a:cs typeface="Calibri"/>
            </a:endParaRPr>
          </a:p>
          <a:p>
            <a:pPr marL="800100" lvl="1" indent="-342900">
              <a:buFont typeface="Arial" panose="020B0604020202020204" pitchFamily="34" charset="0"/>
              <a:buChar char="•"/>
            </a:pPr>
            <a:r>
              <a:rPr lang="en-US" sz="2000"/>
              <a:t>CCMR Outcomes bonuses are also increased.</a:t>
            </a:r>
            <a:endParaRPr lang="en-US" sz="2000">
              <a:cs typeface="Calibri"/>
            </a:endParaRPr>
          </a:p>
        </p:txBody>
      </p:sp>
      <p:sp>
        <p:nvSpPr>
          <p:cNvPr id="8" name="TextBox 7">
            <a:extLst>
              <a:ext uri="{FF2B5EF4-FFF2-40B4-BE49-F238E27FC236}">
                <a16:creationId xmlns:a16="http://schemas.microsoft.com/office/drawing/2014/main" id="{D12E62E8-6A0B-87E9-EA50-63920B777A4E}"/>
              </a:ext>
            </a:extLst>
          </p:cNvPr>
          <p:cNvSpPr txBox="1"/>
          <p:nvPr/>
        </p:nvSpPr>
        <p:spPr>
          <a:xfrm>
            <a:off x="5393250" y="5201623"/>
            <a:ext cx="5656552" cy="1200329"/>
          </a:xfrm>
          <a:prstGeom prst="rect">
            <a:avLst/>
          </a:prstGeom>
          <a:solidFill>
            <a:schemeClr val="tx2"/>
          </a:solidFill>
        </p:spPr>
        <p:txBody>
          <a:bodyPr wrap="square" lIns="91440" tIns="45720" rIns="91440" bIns="45720" rtlCol="0" anchor="t">
            <a:spAutoFit/>
          </a:bodyPr>
          <a:lstStyle/>
          <a:p>
            <a:r>
              <a:rPr lang="en-US" sz="2400">
                <a:solidFill>
                  <a:schemeClr val="bg1"/>
                </a:solidFill>
                <a:latin typeface="+mj-lt"/>
              </a:rPr>
              <a:t>The average small LEA that ensured all of its students participated in an R-PEP pathway would </a:t>
            </a:r>
            <a:r>
              <a:rPr lang="en-US" sz="2400" b="1">
                <a:solidFill>
                  <a:schemeClr val="bg1"/>
                </a:solidFill>
              </a:rPr>
              <a:t>increase</a:t>
            </a:r>
            <a:r>
              <a:rPr lang="en-US" sz="2400">
                <a:solidFill>
                  <a:schemeClr val="bg1"/>
                </a:solidFill>
                <a:latin typeface="+mj-lt"/>
              </a:rPr>
              <a:t> M&amp;O funding by </a:t>
            </a:r>
            <a:r>
              <a:rPr lang="en-US" sz="2400" b="1">
                <a:solidFill>
                  <a:schemeClr val="bg1"/>
                </a:solidFill>
                <a:cs typeface="Calibri Light"/>
              </a:rPr>
              <a:t>9</a:t>
            </a:r>
            <a:r>
              <a:rPr lang="en-US" sz="2400" b="1">
                <a:solidFill>
                  <a:schemeClr val="bg1"/>
                </a:solidFill>
              </a:rPr>
              <a:t>%</a:t>
            </a:r>
          </a:p>
        </p:txBody>
      </p:sp>
      <p:cxnSp>
        <p:nvCxnSpPr>
          <p:cNvPr id="10" name="Straight Connector 9">
            <a:extLst>
              <a:ext uri="{FF2B5EF4-FFF2-40B4-BE49-F238E27FC236}">
                <a16:creationId xmlns:a16="http://schemas.microsoft.com/office/drawing/2014/main" id="{18C04ADC-48FA-6609-4137-B37C8827BDA6}"/>
              </a:ext>
            </a:extLst>
          </p:cNvPr>
          <p:cNvCxnSpPr/>
          <p:nvPr/>
        </p:nvCxnSpPr>
        <p:spPr>
          <a:xfrm>
            <a:off x="4427621" y="2193275"/>
            <a:ext cx="0" cy="3584966"/>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6974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32316"/>
            <a:ext cx="11121657" cy="751350"/>
          </a:xfrm>
        </p:spPr>
        <p:txBody>
          <a:bodyPr>
            <a:normAutofit/>
          </a:bodyPr>
          <a:lstStyle/>
          <a:p>
            <a:r>
              <a:rPr lang="en-US" sz="4000">
                <a:cs typeface="Calibri"/>
              </a:rPr>
              <a:t>TECHNICAL RESOURCES</a:t>
            </a:r>
            <a:endParaRPr lang="en-US" sz="4000"/>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779643"/>
            <a:ext cx="11275829" cy="467128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buClr>
                <a:srgbClr val="F16038"/>
              </a:buClr>
            </a:pPr>
            <a:r>
              <a:rPr lang="en-US">
                <a:solidFill>
                  <a:srgbClr val="595959"/>
                </a:solidFill>
                <a:ea typeface="Calibri" panose="020F0502020204030204"/>
                <a:cs typeface="Calibri" panose="020F0502020204030204"/>
              </a:rPr>
              <a:t>Technical Support</a:t>
            </a:r>
          </a:p>
          <a:p>
            <a:pPr lvl="1">
              <a:spcBef>
                <a:spcPts val="300"/>
              </a:spcBef>
              <a:buClr>
                <a:srgbClr val="F16038"/>
              </a:buClr>
            </a:pPr>
            <a:r>
              <a:rPr lang="en-US">
                <a:solidFill>
                  <a:srgbClr val="595959"/>
                </a:solidFill>
                <a:ea typeface="Calibri"/>
                <a:cs typeface="Calibri"/>
                <a:hlinkClick r:id="rId2"/>
              </a:rPr>
              <a:t>TSDSCustomerSupport@tea.texas.gov</a:t>
            </a:r>
            <a:r>
              <a:rPr lang="en-US">
                <a:solidFill>
                  <a:srgbClr val="595959"/>
                </a:solidFill>
                <a:ea typeface="Calibri"/>
                <a:cs typeface="Calibri"/>
              </a:rPr>
              <a:t> </a:t>
            </a:r>
            <a:endParaRPr lang="en-US">
              <a:ea typeface="Calibri"/>
              <a:cs typeface="Calibri"/>
            </a:endParaRPr>
          </a:p>
          <a:p>
            <a:pPr>
              <a:spcBef>
                <a:spcPts val="600"/>
              </a:spcBef>
              <a:buClr>
                <a:srgbClr val="F16038"/>
              </a:buClr>
            </a:pPr>
            <a:r>
              <a:rPr lang="en-US">
                <a:solidFill>
                  <a:srgbClr val="595959"/>
                </a:solidFill>
                <a:ea typeface="Calibri"/>
                <a:cs typeface="Calibri"/>
              </a:rPr>
              <a:t>Technical Specification</a:t>
            </a:r>
          </a:p>
          <a:p>
            <a:pPr lvl="1">
              <a:spcBef>
                <a:spcPts val="300"/>
              </a:spcBef>
              <a:buClr>
                <a:srgbClr val="F16038"/>
              </a:buClr>
            </a:pPr>
            <a:r>
              <a:rPr lang="en-US">
                <a:solidFill>
                  <a:srgbClr val="595959"/>
                </a:solidFill>
                <a:hlinkClick r:id="rId3"/>
              </a:rPr>
              <a:t>2023-2024 </a:t>
            </a:r>
            <a:r>
              <a:rPr kumimoji="0" lang="en-US" b="0" i="0" u="none" strike="noStrike" kern="1200" cap="none" spc="0" normalizeH="0" baseline="0" noProof="0">
                <a:ln>
                  <a:noFill/>
                </a:ln>
                <a:solidFill>
                  <a:srgbClr val="595959"/>
                </a:solidFill>
                <a:effectLst/>
                <a:uLnTx/>
                <a:uFillTx/>
                <a:latin typeface="Calibri" panose="020F0502020204030204"/>
                <a:ea typeface="+mn-ea"/>
                <a:cs typeface="+mn-cs"/>
                <a:hlinkClick r:id="rId4"/>
              </a:rPr>
              <a:t>TSDS Web-Enabled Data Standards (TWEDS)</a:t>
            </a:r>
            <a:endParaRPr lang="en-US">
              <a:solidFill>
                <a:srgbClr val="595959"/>
              </a:solidFill>
              <a:hlinkClick r:id="rId3"/>
            </a:endParaRPr>
          </a:p>
          <a:p>
            <a:pPr lvl="1">
              <a:spcBef>
                <a:spcPts val="300"/>
              </a:spcBef>
              <a:buClr>
                <a:srgbClr val="F16038"/>
              </a:buClr>
            </a:pPr>
            <a:r>
              <a:rPr lang="en-US">
                <a:solidFill>
                  <a:srgbClr val="595959"/>
                </a:solidFill>
                <a:hlinkClick r:id="rId3"/>
              </a:rPr>
              <a:t>2024-2025 Domains</a:t>
            </a:r>
            <a:endParaRPr lang="en-US">
              <a:solidFill>
                <a:srgbClr val="595959"/>
              </a:solidFill>
              <a:ea typeface="Calibri"/>
              <a:cs typeface="Calibri"/>
            </a:endParaRPr>
          </a:p>
          <a:p>
            <a:pPr lvl="1">
              <a:spcBef>
                <a:spcPts val="300"/>
              </a:spcBef>
              <a:buClr>
                <a:srgbClr val="F16038"/>
              </a:buClr>
            </a:pPr>
            <a:r>
              <a:rPr lang="en-US">
                <a:solidFill>
                  <a:srgbClr val="595959"/>
                </a:solidFill>
                <a:hlinkClick r:id="rId5"/>
              </a:rPr>
              <a:t>2024-2025 Data Element Definitions</a:t>
            </a:r>
            <a:endParaRPr lang="en-US">
              <a:solidFill>
                <a:srgbClr val="595959"/>
              </a:solidFill>
              <a:ea typeface="Calibri"/>
              <a:cs typeface="Calibri"/>
              <a:hlinkClick r:id="" action="ppaction://noaction"/>
            </a:endParaRPr>
          </a:p>
          <a:p>
            <a:pPr lvl="1">
              <a:spcBef>
                <a:spcPts val="300"/>
              </a:spcBef>
              <a:buClr>
                <a:srgbClr val="F16038"/>
              </a:buClr>
            </a:pPr>
            <a:r>
              <a:rPr lang="en-US">
                <a:solidFill>
                  <a:srgbClr val="595959"/>
                </a:solidFill>
                <a:hlinkClick r:id="rId3"/>
              </a:rPr>
              <a:t>2024-2025 </a:t>
            </a:r>
            <a:r>
              <a:rPr lang="en-US">
                <a:solidFill>
                  <a:srgbClr val="595959"/>
                </a:solidFill>
                <a:hlinkClick r:id="rId6"/>
              </a:rPr>
              <a:t>Descriptor</a:t>
            </a:r>
            <a:r>
              <a:rPr lang="en-US">
                <a:solidFill>
                  <a:srgbClr val="595959"/>
                </a:solidFill>
                <a:hlinkClick r:id="rId3"/>
              </a:rPr>
              <a:t> Tables</a:t>
            </a:r>
            <a:endParaRPr lang="en-US">
              <a:solidFill>
                <a:srgbClr val="595959"/>
              </a:solidFill>
              <a:ea typeface="Calibri"/>
              <a:cs typeface="Calibri"/>
              <a:hlinkClick r:id="" action="ppaction://noaction"/>
            </a:endParaRPr>
          </a:p>
          <a:p>
            <a:pPr lvl="1">
              <a:spcBef>
                <a:spcPts val="300"/>
              </a:spcBef>
              <a:buClr>
                <a:srgbClr val="F16038"/>
              </a:buClr>
            </a:pPr>
            <a:r>
              <a:rPr lang="en-US">
                <a:solidFill>
                  <a:srgbClr val="595959"/>
                </a:solidFill>
                <a:hlinkClick r:id="rId7"/>
              </a:rPr>
              <a:t>2024-2025 Data Validation Rules</a:t>
            </a:r>
            <a:endParaRPr lang="en-US">
              <a:solidFill>
                <a:srgbClr val="595959"/>
              </a:solidFill>
              <a:ea typeface="Calibri"/>
              <a:cs typeface="Calibri"/>
              <a:hlinkClick r:id="" action="ppaction://noaction"/>
            </a:endParaRPr>
          </a:p>
          <a:p>
            <a:pPr lvl="1">
              <a:spcBef>
                <a:spcPts val="300"/>
              </a:spcBef>
              <a:buClr>
                <a:srgbClr val="F16038"/>
              </a:buClr>
            </a:pPr>
            <a:r>
              <a:rPr lang="en-US">
                <a:solidFill>
                  <a:srgbClr val="595959"/>
                </a:solidFill>
                <a:cs typeface="Calibri"/>
                <a:hlinkClick r:id="rId8"/>
              </a:rPr>
              <a:t>2024-2025 Data Submission Timelines</a:t>
            </a:r>
            <a:endParaRPr lang="en-US">
              <a:solidFill>
                <a:srgbClr val="595959"/>
              </a:solidFill>
              <a:cs typeface="Calibri"/>
            </a:endParaRPr>
          </a:p>
          <a:p>
            <a:pPr lvl="1">
              <a:spcBef>
                <a:spcPts val="300"/>
              </a:spcBef>
              <a:buClr>
                <a:srgbClr val="F16038"/>
              </a:buClr>
            </a:pPr>
            <a:r>
              <a:rPr lang="en-US">
                <a:solidFill>
                  <a:srgbClr val="595959"/>
                </a:solidFill>
                <a:ea typeface="Calibri"/>
                <a:cs typeface="Calibri"/>
                <a:hlinkClick r:id="rId9"/>
              </a:rPr>
              <a:t>Known Issues</a:t>
            </a:r>
            <a:endParaRPr lang="en-US">
              <a:solidFill>
                <a:srgbClr val="595959"/>
              </a:solidFill>
              <a:ea typeface="Calibri"/>
              <a:cs typeface="Calibri"/>
              <a:hlinkClick r:id="" action="ppaction://noaction"/>
            </a:endParaRPr>
          </a:p>
          <a:p>
            <a:pPr>
              <a:spcBef>
                <a:spcPts val="600"/>
              </a:spcBef>
              <a:buClr>
                <a:srgbClr val="F16038"/>
              </a:buClr>
            </a:pPr>
            <a:r>
              <a:rPr lang="en-US">
                <a:solidFill>
                  <a:srgbClr val="595959"/>
                </a:solidFill>
                <a:ea typeface="Calibri"/>
                <a:cs typeface="Calibri"/>
              </a:rPr>
              <a:t>TSDS Incident Management System (TIMS)</a:t>
            </a:r>
          </a:p>
          <a:p>
            <a:pPr lvl="1">
              <a:spcBef>
                <a:spcPts val="300"/>
              </a:spcBef>
              <a:buClr>
                <a:srgbClr val="F16038"/>
              </a:buClr>
            </a:pPr>
            <a:r>
              <a:rPr lang="en-US">
                <a:solidFill>
                  <a:srgbClr val="172B4D"/>
                </a:solidFill>
                <a:ea typeface="+mn-lt"/>
                <a:cs typeface="+mn-lt"/>
                <a:hlinkClick r:id="rId10"/>
              </a:rPr>
              <a:t>TSDS Incident Management System (TIMS) Support Application</a:t>
            </a:r>
            <a:endParaRPr lang="en-US">
              <a:solidFill>
                <a:srgbClr val="595959"/>
              </a:solidFill>
              <a:ea typeface="Calibri" panose="020F0502020204030204"/>
              <a:cs typeface="Calibri" panose="020F0502020204030204"/>
            </a:endParaRPr>
          </a:p>
          <a:p>
            <a:pPr lvl="1">
              <a:spcBef>
                <a:spcPts val="300"/>
              </a:spcBef>
              <a:buClr>
                <a:srgbClr val="F16038"/>
              </a:buClr>
            </a:pPr>
            <a:r>
              <a:rPr lang="en-US">
                <a:solidFill>
                  <a:srgbClr val="172B4D"/>
                </a:solidFill>
                <a:ea typeface="+mn-lt"/>
                <a:cs typeface="+mn-lt"/>
                <a:hlinkClick r:id="rId11"/>
              </a:rPr>
              <a:t>TIMS Knowledge Base Article Repository</a:t>
            </a:r>
            <a:endParaRPr lang="en-US"/>
          </a:p>
          <a:p>
            <a:pPr lvl="1">
              <a:buClr>
                <a:srgbClr val="F16038"/>
              </a:buClr>
            </a:pPr>
            <a:endParaRPr lang="en-US">
              <a:solidFill>
                <a:srgbClr val="59595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a:p>
            <a:pPr marL="0" indent="0">
              <a:buNone/>
            </a:pPr>
            <a:endParaRPr lang="en-US">
              <a:solidFill>
                <a:srgbClr val="0D6CB9"/>
              </a:solidFill>
              <a:ea typeface="Calibri" panose="020F0502020204030204"/>
              <a:cs typeface="Calibri" panose="020F0502020204030204"/>
            </a:endParaRPr>
          </a:p>
        </p:txBody>
      </p:sp>
    </p:spTree>
    <p:extLst>
      <p:ext uri="{BB962C8B-B14F-4D97-AF65-F5344CB8AC3E}">
        <p14:creationId xmlns:p14="http://schemas.microsoft.com/office/powerpoint/2010/main" val="24768511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CFF7BFF-6F72-68FB-A90F-85F2D8E51D18}"/>
              </a:ext>
            </a:extLst>
          </p:cNvPr>
          <p:cNvSpPr>
            <a:spLocks noGrp="1"/>
          </p:cNvSpPr>
          <p:nvPr>
            <p:ph type="ctrTitle"/>
          </p:nvPr>
        </p:nvSpPr>
        <p:spPr>
          <a:xfrm>
            <a:off x="1524000" y="2858439"/>
            <a:ext cx="9144000" cy="1455651"/>
          </a:xfrm>
        </p:spPr>
        <p:txBody>
          <a:bodyPr/>
          <a:lstStyle/>
          <a:p>
            <a:r>
              <a:rPr lang="en-US"/>
              <a:t>QUESTIONS</a:t>
            </a:r>
          </a:p>
        </p:txBody>
      </p:sp>
      <p:sp>
        <p:nvSpPr>
          <p:cNvPr id="12" name="Subtitle 2">
            <a:extLst>
              <a:ext uri="{FF2B5EF4-FFF2-40B4-BE49-F238E27FC236}">
                <a16:creationId xmlns:a16="http://schemas.microsoft.com/office/drawing/2014/main" id="{5FAB8AAB-DEF2-C803-B717-A2AA5C77F309}"/>
              </a:ext>
            </a:extLst>
          </p:cNvPr>
          <p:cNvSpPr>
            <a:spLocks noGrp="1"/>
          </p:cNvSpPr>
          <p:nvPr>
            <p:ph type="subTitle" idx="1"/>
          </p:nvPr>
        </p:nvSpPr>
        <p:spPr>
          <a:xfrm>
            <a:off x="1524000" y="4315096"/>
            <a:ext cx="9144000" cy="851564"/>
          </a:xfrm>
        </p:spPr>
        <p:txBody>
          <a:bodyPr/>
          <a:lstStyle/>
          <a:p>
            <a:endParaRPr lang="en-US"/>
          </a:p>
        </p:txBody>
      </p:sp>
      <p:pic>
        <p:nvPicPr>
          <p:cNvPr id="5" name="Content Placeholder 4" descr="Wooden blocks with question marks">
            <a:extLst>
              <a:ext uri="{FF2B5EF4-FFF2-40B4-BE49-F238E27FC236}">
                <a16:creationId xmlns:a16="http://schemas.microsoft.com/office/drawing/2014/main" id="{4ED5B1EF-E4FE-2F47-20B4-6FAE8516C2F9}"/>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15658" b="15658"/>
          <a:stretch/>
        </p:blipFill>
        <p:spPr>
          <a:xfrm>
            <a:off x="20" y="1268412"/>
            <a:ext cx="12191980" cy="5589588"/>
          </a:xfrm>
          <a:prstGeom prst="rect">
            <a:avLst/>
          </a:prstGeom>
          <a:noFill/>
          <a:ln w="130175">
            <a:noFill/>
          </a:ln>
        </p:spPr>
      </p:pic>
      <p:sp>
        <p:nvSpPr>
          <p:cNvPr id="3" name="Rectangle: Rounded Corners 2">
            <a:extLst>
              <a:ext uri="{FF2B5EF4-FFF2-40B4-BE49-F238E27FC236}">
                <a16:creationId xmlns:a16="http://schemas.microsoft.com/office/drawing/2014/main" id="{A11A2D7E-A666-0C49-3AFC-F3413DC41BC2}"/>
              </a:ext>
            </a:extLst>
          </p:cNvPr>
          <p:cNvSpPr/>
          <p:nvPr/>
        </p:nvSpPr>
        <p:spPr>
          <a:xfrm>
            <a:off x="1805768" y="3429000"/>
            <a:ext cx="8770248" cy="853440"/>
          </a:xfrm>
          <a:prstGeom prst="roundRect">
            <a:avLst/>
          </a:prstGeom>
          <a:solidFill>
            <a:srgbClr val="CAA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QUESTIONS?</a:t>
            </a:r>
          </a:p>
        </p:txBody>
      </p:sp>
    </p:spTree>
    <p:extLst>
      <p:ext uri="{BB962C8B-B14F-4D97-AF65-F5344CB8AC3E}">
        <p14:creationId xmlns:p14="http://schemas.microsoft.com/office/powerpoint/2010/main" val="2484354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2EB1E32-48EF-D2E3-9958-16189D46460B}"/>
              </a:ext>
            </a:extLst>
          </p:cNvPr>
          <p:cNvSpPr>
            <a:spLocks noGrp="1"/>
          </p:cNvSpPr>
          <p:nvPr>
            <p:ph type="title"/>
          </p:nvPr>
        </p:nvSpPr>
        <p:spPr/>
        <p:txBody>
          <a:bodyPr/>
          <a:lstStyle/>
          <a:p>
            <a:r>
              <a:rPr lang="en-US"/>
              <a:t>R-PEP Example: Rural Schools Innovation Zone</a:t>
            </a:r>
          </a:p>
        </p:txBody>
      </p:sp>
      <p:sp>
        <p:nvSpPr>
          <p:cNvPr id="30" name="Rectangle 29">
            <a:extLst>
              <a:ext uri="{FF2B5EF4-FFF2-40B4-BE49-F238E27FC236}">
                <a16:creationId xmlns:a16="http://schemas.microsoft.com/office/drawing/2014/main" id="{66368B6D-2EA9-FB5B-1717-EA45CFAC2A7A}"/>
              </a:ext>
            </a:extLst>
          </p:cNvPr>
          <p:cNvSpPr/>
          <p:nvPr/>
        </p:nvSpPr>
        <p:spPr>
          <a:xfrm>
            <a:off x="1760958" y="1267186"/>
            <a:ext cx="6562859" cy="13972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9CD352C1-A25E-B49B-4F87-CC182EBB9C54}"/>
              </a:ext>
            </a:extLst>
          </p:cNvPr>
          <p:cNvGrpSpPr/>
          <p:nvPr/>
        </p:nvGrpSpPr>
        <p:grpSpPr>
          <a:xfrm>
            <a:off x="106850" y="1362982"/>
            <a:ext cx="8118711" cy="1234848"/>
            <a:chOff x="106850" y="1362982"/>
            <a:chExt cx="8118711" cy="1234848"/>
          </a:xfrm>
        </p:grpSpPr>
        <p:pic>
          <p:nvPicPr>
            <p:cNvPr id="26" name="Picture 18" descr="Premont ISD | Premont TX">
              <a:extLst>
                <a:ext uri="{FF2B5EF4-FFF2-40B4-BE49-F238E27FC236}">
                  <a16:creationId xmlns:a16="http://schemas.microsoft.com/office/drawing/2014/main" id="{EEFF50C5-D476-CD47-1111-CF8C1BF97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914" y="1389417"/>
              <a:ext cx="1208413" cy="120841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0" descr="Home - Brooks County Independent School District">
              <a:extLst>
                <a:ext uri="{FF2B5EF4-FFF2-40B4-BE49-F238E27FC236}">
                  <a16:creationId xmlns:a16="http://schemas.microsoft.com/office/drawing/2014/main" id="{3B34A8C7-8CBE-1BE6-5F07-B3B9FD9EDF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2" b="8354"/>
            <a:stretch/>
          </p:blipFill>
          <p:spPr bwMode="auto">
            <a:xfrm>
              <a:off x="3013097" y="1362983"/>
              <a:ext cx="1438707" cy="120841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8" name="Picture 22" descr="Texas high school football: Agua Dulce aims for 16-2A D-II title">
              <a:extLst>
                <a:ext uri="{FF2B5EF4-FFF2-40B4-BE49-F238E27FC236}">
                  <a16:creationId xmlns:a16="http://schemas.microsoft.com/office/drawing/2014/main" id="{0F14E7E4-D07E-8630-6225-1E98A1AF43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94" r="12923"/>
            <a:stretch/>
          </p:blipFill>
          <p:spPr bwMode="auto">
            <a:xfrm>
              <a:off x="1899894" y="1416105"/>
              <a:ext cx="1207503" cy="116955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CDFDF40F-2305-755F-1428-EDC141592E74}"/>
                </a:ext>
              </a:extLst>
            </p:cNvPr>
            <p:cNvPicPr>
              <a:picLocks noChangeAspect="1"/>
            </p:cNvPicPr>
            <p:nvPr/>
          </p:nvPicPr>
          <p:blipFill>
            <a:blip r:embed="rId5"/>
            <a:stretch>
              <a:fillRect/>
            </a:stretch>
          </p:blipFill>
          <p:spPr>
            <a:xfrm>
              <a:off x="7032527" y="1362982"/>
              <a:ext cx="1193034" cy="1193034"/>
            </a:xfrm>
            <a:prstGeom prst="rect">
              <a:avLst/>
            </a:prstGeom>
            <a:ln>
              <a:noFill/>
            </a:ln>
          </p:spPr>
        </p:pic>
        <p:pic>
          <p:nvPicPr>
            <p:cNvPr id="31" name="Picture 26" descr="Here's how Freer hopes to take momentum from 2022 into 2023">
              <a:extLst>
                <a:ext uri="{FF2B5EF4-FFF2-40B4-BE49-F238E27FC236}">
                  <a16:creationId xmlns:a16="http://schemas.microsoft.com/office/drawing/2014/main" id="{849D8FAD-A24E-7137-145D-3EC9496CDD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061" r="17017"/>
            <a:stretch/>
          </p:blipFill>
          <p:spPr bwMode="auto">
            <a:xfrm>
              <a:off x="5683750" y="1385181"/>
              <a:ext cx="1319354" cy="1148634"/>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00AD4E9F-1B5F-91D5-6A19-5678CD2A1D1F}"/>
                </a:ext>
              </a:extLst>
            </p:cNvPr>
            <p:cNvSpPr txBox="1"/>
            <p:nvPr/>
          </p:nvSpPr>
          <p:spPr>
            <a:xfrm>
              <a:off x="106850" y="1590166"/>
              <a:ext cx="1513269" cy="738664"/>
            </a:xfrm>
            <a:prstGeom prst="rect">
              <a:avLst/>
            </a:prstGeom>
            <a:noFill/>
            <a:ln>
              <a:solidFill>
                <a:schemeClr val="tx1"/>
              </a:solidFill>
            </a:ln>
          </p:spPr>
          <p:txBody>
            <a:bodyPr wrap="square" lIns="91440" tIns="45720" rIns="91440" bIns="45720" rtlCol="0" anchor="t">
              <a:spAutoFit/>
            </a:bodyPr>
            <a:lstStyle/>
            <a:p>
              <a:pPr algn="ctr"/>
              <a:r>
                <a:rPr lang="en-US" sz="1400" b="1" i="1">
                  <a:latin typeface="Calibri"/>
                  <a:ea typeface="Calibri"/>
                  <a:cs typeface="Calibri"/>
                </a:rPr>
                <a:t>1. Districts with fewer than 1,600 students opt in</a:t>
              </a:r>
              <a:r>
                <a:rPr lang="en-US" sz="1400" i="1">
                  <a:latin typeface="Calibri"/>
                  <a:ea typeface="Calibri"/>
                  <a:cs typeface="Calibri"/>
                </a:rPr>
                <a:t> </a:t>
              </a:r>
              <a:endParaRPr lang="en-US" sz="1400" i="1">
                <a:latin typeface="Calibri" panose="020F0502020204030204" pitchFamily="34" charset="0"/>
                <a:cs typeface="Calibri" panose="020F0502020204030204" pitchFamily="34" charset="0"/>
              </a:endParaRPr>
            </a:p>
          </p:txBody>
        </p:sp>
      </p:grpSp>
      <p:sp>
        <p:nvSpPr>
          <p:cNvPr id="34" name="Rectangle 33">
            <a:extLst>
              <a:ext uri="{FF2B5EF4-FFF2-40B4-BE49-F238E27FC236}">
                <a16:creationId xmlns:a16="http://schemas.microsoft.com/office/drawing/2014/main" id="{F437D7B5-FE2A-7B2D-4FE5-343FEA90D0FA}"/>
              </a:ext>
            </a:extLst>
          </p:cNvPr>
          <p:cNvSpPr/>
          <p:nvPr/>
        </p:nvSpPr>
        <p:spPr>
          <a:xfrm>
            <a:off x="1725815" y="1266330"/>
            <a:ext cx="10405745" cy="1315099"/>
          </a:xfrm>
          <a:prstGeom prst="rect">
            <a:avLst/>
          </a:pr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2" name="Group 41">
            <a:extLst>
              <a:ext uri="{FF2B5EF4-FFF2-40B4-BE49-F238E27FC236}">
                <a16:creationId xmlns:a16="http://schemas.microsoft.com/office/drawing/2014/main" id="{E15BBDCE-7F43-7B00-A3FC-EA00D0003BA3}"/>
              </a:ext>
            </a:extLst>
          </p:cNvPr>
          <p:cNvGrpSpPr/>
          <p:nvPr/>
        </p:nvGrpSpPr>
        <p:grpSpPr>
          <a:xfrm>
            <a:off x="225221" y="2292069"/>
            <a:ext cx="11739409" cy="4071105"/>
            <a:chOff x="225221" y="2292069"/>
            <a:chExt cx="11739409" cy="4071105"/>
          </a:xfrm>
        </p:grpSpPr>
        <p:sp>
          <p:nvSpPr>
            <p:cNvPr id="4" name="TextBox 3">
              <a:extLst>
                <a:ext uri="{FF2B5EF4-FFF2-40B4-BE49-F238E27FC236}">
                  <a16:creationId xmlns:a16="http://schemas.microsoft.com/office/drawing/2014/main" id="{876797D7-7923-9E0F-67A6-9936A268B37A}"/>
                </a:ext>
              </a:extLst>
            </p:cNvPr>
            <p:cNvSpPr txBox="1"/>
            <p:nvPr/>
          </p:nvSpPr>
          <p:spPr>
            <a:xfrm>
              <a:off x="225221" y="5409067"/>
              <a:ext cx="2230135" cy="738664"/>
            </a:xfrm>
            <a:prstGeom prst="rect">
              <a:avLst/>
            </a:prstGeom>
            <a:noFill/>
          </p:spPr>
          <p:txBody>
            <a:bodyPr wrap="square">
              <a:spAutoFit/>
            </a:bodyPr>
            <a:lstStyle/>
            <a:p>
              <a:pPr algn="ctr"/>
              <a:r>
                <a:rPr lang="en-US" sz="1400" b="1" i="0">
                  <a:solidFill>
                    <a:srgbClr val="000000"/>
                  </a:solidFill>
                  <a:effectLst/>
                  <a:latin typeface="Calibri" panose="020F0502020204030204" pitchFamily="34" charset="0"/>
                  <a:cs typeface="Calibri" panose="020F0502020204030204" pitchFamily="34" charset="0"/>
                </a:rPr>
                <a:t>Grow Your Own Educator Academy</a:t>
              </a:r>
            </a:p>
            <a:p>
              <a:pPr algn="ctr"/>
              <a:r>
                <a:rPr lang="en-US" sz="1400" b="0" i="0">
                  <a:solidFill>
                    <a:srgbClr val="000000"/>
                  </a:solidFill>
                  <a:effectLst/>
                  <a:latin typeface="Calibri" panose="020F0502020204030204" pitchFamily="34" charset="0"/>
                  <a:cs typeface="Calibri" panose="020F0502020204030204" pitchFamily="34" charset="0"/>
                </a:rPr>
                <a:t> at Premont High School</a:t>
              </a:r>
              <a:endParaRPr lang="en-US" sz="140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754B71A-0EE8-BB08-CBA1-99AE8A9A1688}"/>
                </a:ext>
              </a:extLst>
            </p:cNvPr>
            <p:cNvSpPr txBox="1"/>
            <p:nvPr/>
          </p:nvSpPr>
          <p:spPr>
            <a:xfrm>
              <a:off x="2596073" y="5409067"/>
              <a:ext cx="2008089" cy="738664"/>
            </a:xfrm>
            <a:prstGeom prst="rect">
              <a:avLst/>
            </a:prstGeom>
            <a:noFill/>
          </p:spPr>
          <p:txBody>
            <a:bodyPr wrap="square">
              <a:spAutoFit/>
            </a:bodyPr>
            <a:lstStyle/>
            <a:p>
              <a:pPr algn="ctr"/>
              <a:r>
                <a:rPr lang="en-US" sz="1400" b="1">
                  <a:solidFill>
                    <a:srgbClr val="000000"/>
                  </a:solidFill>
                  <a:latin typeface="Calibri" panose="020F0502020204030204" pitchFamily="34" charset="0"/>
                  <a:cs typeface="Calibri" panose="020F0502020204030204" pitchFamily="34" charset="0"/>
                </a:rPr>
                <a:t>Citizen’s Battalion Naval JROTC Academy </a:t>
              </a:r>
            </a:p>
            <a:p>
              <a:pPr algn="ctr"/>
              <a:r>
                <a:rPr lang="en-US" sz="1400">
                  <a:solidFill>
                    <a:srgbClr val="000000"/>
                  </a:solidFill>
                  <a:latin typeface="Calibri" panose="020F0502020204030204" pitchFamily="34" charset="0"/>
                  <a:cs typeface="Calibri" panose="020F0502020204030204" pitchFamily="34" charset="0"/>
                </a:rPr>
                <a:t>at Falfurrias High School</a:t>
              </a:r>
            </a:p>
          </p:txBody>
        </p:sp>
        <p:sp>
          <p:nvSpPr>
            <p:cNvPr id="6" name="TextBox 5">
              <a:extLst>
                <a:ext uri="{FF2B5EF4-FFF2-40B4-BE49-F238E27FC236}">
                  <a16:creationId xmlns:a16="http://schemas.microsoft.com/office/drawing/2014/main" id="{8113AB7B-C56B-AC99-8048-D8EB1560612B}"/>
                </a:ext>
              </a:extLst>
            </p:cNvPr>
            <p:cNvSpPr txBox="1"/>
            <p:nvPr/>
          </p:nvSpPr>
          <p:spPr>
            <a:xfrm>
              <a:off x="4744879" y="5409067"/>
              <a:ext cx="2462235" cy="954107"/>
            </a:xfrm>
            <a:prstGeom prst="rect">
              <a:avLst/>
            </a:prstGeom>
            <a:noFill/>
          </p:spPr>
          <p:txBody>
            <a:bodyPr wrap="square">
              <a:spAutoFit/>
            </a:bodyPr>
            <a:lstStyle/>
            <a:p>
              <a:pPr algn="ctr"/>
              <a:r>
                <a:rPr lang="en-US" sz="1400" b="1">
                  <a:solidFill>
                    <a:srgbClr val="000000"/>
                  </a:solidFill>
                  <a:latin typeface="Calibri" panose="020F0502020204030204" pitchFamily="34" charset="0"/>
                  <a:cs typeface="Calibri" panose="020F0502020204030204" pitchFamily="34" charset="0"/>
                </a:rPr>
                <a:t>Ignite Technical Institute Career and Technical Academy </a:t>
              </a:r>
            </a:p>
            <a:p>
              <a:pPr algn="ctr"/>
              <a:r>
                <a:rPr lang="en-US" sz="1400">
                  <a:solidFill>
                    <a:srgbClr val="000000"/>
                  </a:solidFill>
                  <a:latin typeface="Calibri" panose="020F0502020204030204" pitchFamily="34" charset="0"/>
                  <a:cs typeface="Calibri" panose="020F0502020204030204" pitchFamily="34" charset="0"/>
                </a:rPr>
                <a:t> at Falfurrias High School</a:t>
              </a:r>
            </a:p>
          </p:txBody>
        </p:sp>
        <p:sp>
          <p:nvSpPr>
            <p:cNvPr id="7" name="TextBox 6">
              <a:extLst>
                <a:ext uri="{FF2B5EF4-FFF2-40B4-BE49-F238E27FC236}">
                  <a16:creationId xmlns:a16="http://schemas.microsoft.com/office/drawing/2014/main" id="{AE859A39-2AD3-C5CB-1B76-5ACADBDB1D95}"/>
                </a:ext>
              </a:extLst>
            </p:cNvPr>
            <p:cNvSpPr txBox="1"/>
            <p:nvPr/>
          </p:nvSpPr>
          <p:spPr>
            <a:xfrm>
              <a:off x="7347831" y="5409067"/>
              <a:ext cx="2464092" cy="738664"/>
            </a:xfrm>
            <a:prstGeom prst="rect">
              <a:avLst/>
            </a:prstGeom>
            <a:noFill/>
          </p:spPr>
          <p:txBody>
            <a:bodyPr wrap="square">
              <a:spAutoFit/>
            </a:bodyPr>
            <a:lstStyle/>
            <a:p>
              <a:pPr algn="ctr"/>
              <a:r>
                <a:rPr lang="en-US" sz="1400" b="1">
                  <a:solidFill>
                    <a:srgbClr val="000000"/>
                  </a:solidFill>
                  <a:latin typeface="Calibri" panose="020F0502020204030204" pitchFamily="34" charset="0"/>
                  <a:cs typeface="Calibri" panose="020F0502020204030204" pitchFamily="34" charset="0"/>
                </a:rPr>
                <a:t>Next Generation Medical Academy </a:t>
              </a:r>
            </a:p>
            <a:p>
              <a:pPr algn="ctr"/>
              <a:r>
                <a:rPr lang="en-US" sz="1400">
                  <a:solidFill>
                    <a:srgbClr val="000000"/>
                  </a:solidFill>
                  <a:latin typeface="Calibri" panose="020F0502020204030204" pitchFamily="34" charset="0"/>
                  <a:cs typeface="Calibri" panose="020F0502020204030204" pitchFamily="34" charset="0"/>
                </a:rPr>
                <a:t>at Freer High School</a:t>
              </a:r>
            </a:p>
          </p:txBody>
        </p:sp>
        <p:sp>
          <p:nvSpPr>
            <p:cNvPr id="8" name="TextBox 7">
              <a:extLst>
                <a:ext uri="{FF2B5EF4-FFF2-40B4-BE49-F238E27FC236}">
                  <a16:creationId xmlns:a16="http://schemas.microsoft.com/office/drawing/2014/main" id="{F46945D2-6149-53D1-0418-7658BED12DAF}"/>
                </a:ext>
              </a:extLst>
            </p:cNvPr>
            <p:cNvSpPr txBox="1"/>
            <p:nvPr/>
          </p:nvSpPr>
          <p:spPr>
            <a:xfrm>
              <a:off x="9952640" y="5409067"/>
              <a:ext cx="2011990" cy="954107"/>
            </a:xfrm>
            <a:prstGeom prst="rect">
              <a:avLst/>
            </a:prstGeom>
            <a:noFill/>
          </p:spPr>
          <p:txBody>
            <a:bodyPr wrap="square">
              <a:spAutoFit/>
            </a:bodyPr>
            <a:lstStyle/>
            <a:p>
              <a:pPr algn="ctr"/>
              <a:r>
                <a:rPr lang="en-US" sz="1400" b="1">
                  <a:solidFill>
                    <a:srgbClr val="000000"/>
                  </a:solidFill>
                  <a:latin typeface="Calibri" panose="020F0502020204030204" pitchFamily="34" charset="0"/>
                  <a:cs typeface="Calibri" panose="020F0502020204030204" pitchFamily="34" charset="0"/>
                </a:rPr>
                <a:t>STEM Discovery Zone STEM Academy </a:t>
              </a:r>
            </a:p>
            <a:p>
              <a:pPr algn="ctr"/>
              <a:r>
                <a:rPr lang="en-US" sz="1400">
                  <a:solidFill>
                    <a:srgbClr val="000000"/>
                  </a:solidFill>
                  <a:latin typeface="Calibri" panose="020F0502020204030204" pitchFamily="34" charset="0"/>
                  <a:cs typeface="Calibri" panose="020F0502020204030204" pitchFamily="34" charset="0"/>
                </a:rPr>
                <a:t> at Premont Collegiate High School</a:t>
              </a:r>
            </a:p>
          </p:txBody>
        </p:sp>
        <p:pic>
          <p:nvPicPr>
            <p:cNvPr id="10" name="Picture 4">
              <a:extLst>
                <a:ext uri="{FF2B5EF4-FFF2-40B4-BE49-F238E27FC236}">
                  <a16:creationId xmlns:a16="http://schemas.microsoft.com/office/drawing/2014/main" id="{B459E693-D74F-9D6D-FD62-17557F1773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6523" y="4463544"/>
              <a:ext cx="923165" cy="9231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1ED17CA5-039C-65AC-6CC2-9F09049FF6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2286" y="4463544"/>
              <a:ext cx="923165" cy="9231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a:extLst>
                <a:ext uri="{FF2B5EF4-FFF2-40B4-BE49-F238E27FC236}">
                  <a16:creationId xmlns:a16="http://schemas.microsoft.com/office/drawing/2014/main" id="{16E8EDA1-E738-BA19-BA92-4F2BCC0320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78049" y="4463544"/>
              <a:ext cx="923165" cy="92316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a:extLst>
                <a:ext uri="{FF2B5EF4-FFF2-40B4-BE49-F238E27FC236}">
                  <a16:creationId xmlns:a16="http://schemas.microsoft.com/office/drawing/2014/main" id="{6BD0E852-8998-04E3-AE25-1537EEA4BA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93812" y="4463544"/>
              <a:ext cx="923165" cy="92316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a:extLst>
                <a:ext uri="{FF2B5EF4-FFF2-40B4-BE49-F238E27FC236}">
                  <a16:creationId xmlns:a16="http://schemas.microsoft.com/office/drawing/2014/main" id="{C1A72D19-F21F-3F68-2051-E4A53BC4DB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509573" y="4463544"/>
              <a:ext cx="923165" cy="923165"/>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Connector 16">
              <a:extLst>
                <a:ext uri="{FF2B5EF4-FFF2-40B4-BE49-F238E27FC236}">
                  <a16:creationId xmlns:a16="http://schemas.microsoft.com/office/drawing/2014/main" id="{43A540E9-A553-26C9-952A-96E17F95DF13}"/>
                </a:ext>
              </a:extLst>
            </p:cNvPr>
            <p:cNvCxnSpPr>
              <a:cxnSpLocks/>
              <a:stCxn id="10" idx="0"/>
              <a:endCxn id="16" idx="2"/>
            </p:cNvCxnSpPr>
            <p:nvPr/>
          </p:nvCxnSpPr>
          <p:spPr>
            <a:xfrm flipV="1">
              <a:off x="1308106" y="2292069"/>
              <a:ext cx="9260010" cy="217147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DE5F02-663C-D63C-718F-A1E87B9FD3C5}"/>
                </a:ext>
              </a:extLst>
            </p:cNvPr>
            <p:cNvCxnSpPr>
              <a:cxnSpLocks/>
              <a:stCxn id="12" idx="0"/>
              <a:endCxn id="16" idx="2"/>
            </p:cNvCxnSpPr>
            <p:nvPr/>
          </p:nvCxnSpPr>
          <p:spPr>
            <a:xfrm flipV="1">
              <a:off x="3723869" y="2292069"/>
              <a:ext cx="6844247" cy="217147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6B703B-62E7-D6FF-1C51-123B5B4FEED4}"/>
                </a:ext>
              </a:extLst>
            </p:cNvPr>
            <p:cNvCxnSpPr>
              <a:cxnSpLocks/>
              <a:stCxn id="13" idx="0"/>
              <a:endCxn id="16" idx="2"/>
            </p:cNvCxnSpPr>
            <p:nvPr/>
          </p:nvCxnSpPr>
          <p:spPr>
            <a:xfrm flipV="1">
              <a:off x="6139632" y="2292069"/>
              <a:ext cx="4428484" cy="217147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634F99B-8CA2-2FB6-3323-A096C2931741}"/>
                </a:ext>
              </a:extLst>
            </p:cNvPr>
            <p:cNvCxnSpPr>
              <a:cxnSpLocks/>
              <a:stCxn id="14" idx="0"/>
              <a:endCxn id="16" idx="2"/>
            </p:cNvCxnSpPr>
            <p:nvPr/>
          </p:nvCxnSpPr>
          <p:spPr>
            <a:xfrm flipV="1">
              <a:off x="8555395" y="2292069"/>
              <a:ext cx="2012721" cy="217147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B5A87E6-013B-CF7E-63C1-2A43BE4372EC}"/>
                </a:ext>
              </a:extLst>
            </p:cNvPr>
            <p:cNvCxnSpPr>
              <a:cxnSpLocks/>
              <a:stCxn id="15" idx="0"/>
              <a:endCxn id="16" idx="2"/>
            </p:cNvCxnSpPr>
            <p:nvPr/>
          </p:nvCxnSpPr>
          <p:spPr>
            <a:xfrm flipH="1" flipV="1">
              <a:off x="10568116" y="2292069"/>
              <a:ext cx="403040" cy="2171475"/>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87DFF501-1F75-98BA-5FCB-92A2B12EAAC5}"/>
              </a:ext>
            </a:extLst>
          </p:cNvPr>
          <p:cNvGrpSpPr/>
          <p:nvPr/>
        </p:nvGrpSpPr>
        <p:grpSpPr>
          <a:xfrm>
            <a:off x="8111077" y="1449030"/>
            <a:ext cx="3933192" cy="1936118"/>
            <a:chOff x="8111077" y="1449030"/>
            <a:chExt cx="3933192" cy="1936118"/>
          </a:xfrm>
        </p:grpSpPr>
        <p:sp>
          <p:nvSpPr>
            <p:cNvPr id="33" name="TextBox 32">
              <a:extLst>
                <a:ext uri="{FF2B5EF4-FFF2-40B4-BE49-F238E27FC236}">
                  <a16:creationId xmlns:a16="http://schemas.microsoft.com/office/drawing/2014/main" id="{EAC1A301-D682-D79C-790E-3D72700378DA}"/>
                </a:ext>
              </a:extLst>
            </p:cNvPr>
            <p:cNvSpPr txBox="1"/>
            <p:nvPr/>
          </p:nvSpPr>
          <p:spPr>
            <a:xfrm>
              <a:off x="8111077" y="1449030"/>
              <a:ext cx="1122383" cy="1015663"/>
            </a:xfrm>
            <a:prstGeom prst="rect">
              <a:avLst/>
            </a:prstGeom>
            <a:noFill/>
          </p:spPr>
          <p:txBody>
            <a:bodyPr wrap="square" rtlCol="0">
              <a:spAutoFit/>
            </a:bodyPr>
            <a:lstStyle/>
            <a:p>
              <a:pPr algn="ctr"/>
              <a:r>
                <a:rPr lang="en-US" sz="6000"/>
                <a:t>=</a:t>
              </a:r>
            </a:p>
          </p:txBody>
        </p:sp>
        <p:pic>
          <p:nvPicPr>
            <p:cNvPr id="16" name="Picture 2" descr="The Rural Schools Innovation Zone">
              <a:extLst>
                <a:ext uri="{FF2B5EF4-FFF2-40B4-BE49-F238E27FC236}">
                  <a16:creationId xmlns:a16="http://schemas.microsoft.com/office/drawing/2014/main" id="{FA9B92B6-8F55-CD70-9607-75E6DC9D18E9}"/>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136381" y="1646173"/>
              <a:ext cx="2863469" cy="645896"/>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FACBD2FB-D849-23F0-6B2A-6899F54BE85B}"/>
                </a:ext>
              </a:extLst>
            </p:cNvPr>
            <p:cNvSpPr txBox="1"/>
            <p:nvPr/>
          </p:nvSpPr>
          <p:spPr>
            <a:xfrm>
              <a:off x="9054549" y="2619101"/>
              <a:ext cx="2989720" cy="766047"/>
            </a:xfrm>
            <a:prstGeom prst="rect">
              <a:avLst/>
            </a:prstGeom>
            <a:solidFill>
              <a:schemeClr val="bg1"/>
            </a:solidFill>
            <a:ln>
              <a:solidFill>
                <a:schemeClr val="tx1"/>
              </a:solidFill>
            </a:ln>
          </p:spPr>
          <p:txBody>
            <a:bodyPr wrap="square" lIns="91440" tIns="45720" rIns="91440" bIns="45720" rtlCol="0" anchor="t">
              <a:spAutoFit/>
            </a:bodyPr>
            <a:lstStyle/>
            <a:p>
              <a:pPr algn="ctr"/>
              <a:r>
                <a:rPr lang="en-US" sz="1400" b="1" i="1">
                  <a:latin typeface="Calibri"/>
                  <a:ea typeface="Calibri"/>
                  <a:cs typeface="Calibri"/>
                </a:rPr>
                <a:t>2. Select a partner and Boards approve a performance agreement with a 3</a:t>
              </a:r>
              <a:r>
                <a:rPr lang="en-US" sz="1400" b="1" i="1" baseline="30000">
                  <a:latin typeface="Calibri"/>
                  <a:ea typeface="Calibri"/>
                  <a:cs typeface="Calibri"/>
                </a:rPr>
                <a:t>rd</a:t>
              </a:r>
              <a:r>
                <a:rPr lang="en-US" sz="1400" b="1" i="1">
                  <a:latin typeface="Calibri"/>
                  <a:ea typeface="Calibri"/>
                  <a:cs typeface="Calibri"/>
                </a:rPr>
                <a:t> party intermediary</a:t>
              </a:r>
            </a:p>
          </p:txBody>
        </p:sp>
      </p:grpSp>
      <p:sp>
        <p:nvSpPr>
          <p:cNvPr id="23" name="TextBox 22">
            <a:extLst>
              <a:ext uri="{FF2B5EF4-FFF2-40B4-BE49-F238E27FC236}">
                <a16:creationId xmlns:a16="http://schemas.microsoft.com/office/drawing/2014/main" id="{DED534F2-38BB-7A23-B490-78B77FFA71DC}"/>
              </a:ext>
            </a:extLst>
          </p:cNvPr>
          <p:cNvSpPr txBox="1"/>
          <p:nvPr/>
        </p:nvSpPr>
        <p:spPr>
          <a:xfrm>
            <a:off x="3978730" y="3622279"/>
            <a:ext cx="4250103" cy="726199"/>
          </a:xfrm>
          <a:prstGeom prst="rect">
            <a:avLst/>
          </a:prstGeom>
          <a:solidFill>
            <a:schemeClr val="bg1"/>
          </a:solidFill>
          <a:ln>
            <a:solidFill>
              <a:schemeClr val="tx1"/>
            </a:solidFill>
          </a:ln>
        </p:spPr>
        <p:txBody>
          <a:bodyPr wrap="square" lIns="91440" tIns="45720" rIns="91440" bIns="45720" rtlCol="0" anchor="t">
            <a:spAutoFit/>
          </a:bodyPr>
          <a:lstStyle/>
          <a:p>
            <a:pPr algn="ctr"/>
            <a:r>
              <a:rPr lang="en-US" sz="1400" b="1" i="1">
                <a:latin typeface="Calibri"/>
                <a:ea typeface="Calibri"/>
                <a:cs typeface="Calibri"/>
              </a:rPr>
              <a:t>3. Intermediary operates pathway programs (CTE, PTECH, or ECHS) aligned with high-wage, high-demand career open to all students in the partnership</a:t>
            </a:r>
          </a:p>
        </p:txBody>
      </p:sp>
      <p:sp>
        <p:nvSpPr>
          <p:cNvPr id="24" name="TextBox 23">
            <a:extLst>
              <a:ext uri="{FF2B5EF4-FFF2-40B4-BE49-F238E27FC236}">
                <a16:creationId xmlns:a16="http://schemas.microsoft.com/office/drawing/2014/main" id="{AFB9C16A-7F4C-A61B-8C4F-991DCB5F7B7B}"/>
              </a:ext>
            </a:extLst>
          </p:cNvPr>
          <p:cNvSpPr txBox="1"/>
          <p:nvPr/>
        </p:nvSpPr>
        <p:spPr>
          <a:xfrm>
            <a:off x="2757795" y="6394898"/>
            <a:ext cx="6328190" cy="338778"/>
          </a:xfrm>
          <a:prstGeom prst="rect">
            <a:avLst/>
          </a:prstGeom>
          <a:solidFill>
            <a:schemeClr val="bg1"/>
          </a:solidFill>
          <a:ln>
            <a:solidFill>
              <a:schemeClr val="tx1"/>
            </a:solidFill>
          </a:ln>
        </p:spPr>
        <p:txBody>
          <a:bodyPr wrap="square" lIns="91440" tIns="45720" rIns="91440" bIns="45720" rtlCol="0" anchor="t">
            <a:spAutoFit/>
          </a:bodyPr>
          <a:lstStyle/>
          <a:p>
            <a:pPr algn="ctr"/>
            <a:r>
              <a:rPr lang="en-US" sz="1400" b="1" i="1">
                <a:latin typeface="Calibri"/>
                <a:ea typeface="Calibri"/>
                <a:cs typeface="Calibri"/>
              </a:rPr>
              <a:t>4. Districts pool resources and invest in the continued excellence of pathways</a:t>
            </a:r>
          </a:p>
        </p:txBody>
      </p:sp>
      <p:sp>
        <p:nvSpPr>
          <p:cNvPr id="43" name="Slide Number Placeholder 14">
            <a:extLst>
              <a:ext uri="{FF2B5EF4-FFF2-40B4-BE49-F238E27FC236}">
                <a16:creationId xmlns:a16="http://schemas.microsoft.com/office/drawing/2014/main" id="{4206F875-4CEE-BE4A-A2C9-51F2C5D8621C}"/>
              </a:ext>
            </a:extLst>
          </p:cNvPr>
          <p:cNvSpPr txBox="1">
            <a:spLocks/>
          </p:cNvSpPr>
          <p:nvPr/>
        </p:nvSpPr>
        <p:spPr>
          <a:xfrm>
            <a:off x="9210675" y="652912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69C126A4-BD19-47E2-8A0E-0DE1B9D8C925}" type="slidenum">
              <a:rPr lang="en-US" smtClean="0">
                <a:solidFill>
                  <a:srgbClr val="000000">
                    <a:lumMod val="50000"/>
                    <a:lumOff val="50000"/>
                  </a:srgbClr>
                </a:solidFill>
                <a:latin typeface="Calibri" panose="020F0502020204030204"/>
              </a:rPr>
              <a:pPr>
                <a:defRPr/>
              </a:pPr>
              <a:t>9</a:t>
            </a:fld>
            <a:endParaRPr lang="en-US">
              <a:solidFill>
                <a:srgbClr val="000000">
                  <a:lumMod val="50000"/>
                  <a:lumOff val="50000"/>
                </a:srgbClr>
              </a:solidFill>
              <a:latin typeface="Calibri" panose="020F0502020204030204"/>
            </a:endParaRPr>
          </a:p>
        </p:txBody>
      </p:sp>
    </p:spTree>
    <p:extLst>
      <p:ext uri="{BB962C8B-B14F-4D97-AF65-F5344CB8AC3E}">
        <p14:creationId xmlns:p14="http://schemas.microsoft.com/office/powerpoint/2010/main" val="1711541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3" grpId="0" animBg="1"/>
      <p:bldP spid="24" grpId="0" animBg="1"/>
    </p:bldLst>
  </p:timing>
</p:sld>
</file>

<file path=ppt/theme/theme1.xml><?xml version="1.0" encoding="utf-8"?>
<a:theme xmlns:a="http://schemas.openxmlformats.org/drawingml/2006/main" name="2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33e3360-6378-4210-ada2-16ccdb17d2cd">
      <UserInfo>
        <DisplayName>NT Service\spsearch</DisplayName>
        <AccountId>3</AccountId>
        <AccountType/>
      </UserInfo>
      <UserInfo>
        <DisplayName>Calder, Dianne</DisplayName>
        <AccountId>132</AccountId>
        <AccountType/>
      </UserInfo>
    </SharedWithUsers>
    <Notes xmlns="963efe96-9f3c-464d-8c8b-c76864a22ed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2" ma:contentTypeDescription="Create a new document." ma:contentTypeScope="" ma:versionID="61be41fbab527aafca117aa937dbe69e">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6af5aa91e209f2f586bdf63844e3e9c3"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19692CD-7339-4E15-8B85-65EB8EAE7D52}">
  <ds:schemaRefs>
    <ds:schemaRef ds:uri="http://schemas.microsoft.com/office/2006/documentManagement/types"/>
    <ds:schemaRef ds:uri="http://schemas.microsoft.com/office/2006/metadata/properties"/>
    <ds:schemaRef ds:uri="533e3360-6378-4210-ada2-16ccdb17d2cd"/>
    <ds:schemaRef ds:uri="http://purl.org/dc/terms/"/>
    <ds:schemaRef ds:uri="http://schemas.openxmlformats.org/package/2006/metadata/core-properties"/>
    <ds:schemaRef ds:uri="http://purl.org/dc/dcmitype/"/>
    <ds:schemaRef ds:uri="http://schemas.microsoft.com/office/infopath/2007/PartnerControls"/>
    <ds:schemaRef ds:uri="963efe96-9f3c-464d-8c8b-c76864a22ed0"/>
    <ds:schemaRef ds:uri="http://www.w3.org/XML/1998/namespace"/>
    <ds:schemaRef ds:uri="http://purl.org/dc/elements/1.1/"/>
  </ds:schemaRefs>
</ds:datastoreItem>
</file>

<file path=customXml/itemProps2.xml><?xml version="1.0" encoding="utf-8"?>
<ds:datastoreItem xmlns:ds="http://schemas.openxmlformats.org/officeDocument/2006/customXml" ds:itemID="{D438415F-CA52-4AC6-B74C-FE95CEB90D10}">
  <ds:schemaRefs>
    <ds:schemaRef ds:uri="http://schemas.microsoft.com/sharepoint/v3/contenttype/forms"/>
  </ds:schemaRefs>
</ds:datastoreItem>
</file>

<file path=customXml/itemProps3.xml><?xml version="1.0" encoding="utf-8"?>
<ds:datastoreItem xmlns:ds="http://schemas.openxmlformats.org/officeDocument/2006/customXml" ds:itemID="{5050EB59-F567-4C4D-85F8-EECD6E27DC76}">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TEA_Presentation_Template_Light_option</Template>
  <TotalTime>0</TotalTime>
  <Words>4405</Words>
  <Application>Microsoft Office PowerPoint</Application>
  <PresentationFormat>Widescreen</PresentationFormat>
  <Paragraphs>583</Paragraphs>
  <Slides>81</Slides>
  <Notes>36</Notes>
  <HiddenSlides>0</HiddenSlides>
  <MMClips>0</MMClips>
  <ScaleCrop>false</ScaleCrop>
  <HeadingPairs>
    <vt:vector size="4" baseType="variant">
      <vt:variant>
        <vt:lpstr>Theme</vt:lpstr>
      </vt:variant>
      <vt:variant>
        <vt:i4>1</vt:i4>
      </vt:variant>
      <vt:variant>
        <vt:lpstr>Slide Titles</vt:lpstr>
      </vt:variant>
      <vt:variant>
        <vt:i4>81</vt:i4>
      </vt:variant>
    </vt:vector>
  </HeadingPairs>
  <TitlesOfParts>
    <vt:vector size="82" baseType="lpstr">
      <vt:lpstr>2_Office Theme</vt:lpstr>
      <vt:lpstr>TITLE SLIDE: ESC Vendor Training for One Component</vt:lpstr>
      <vt:lpstr>AGENDA – PEIMS SUMMER</vt:lpstr>
      <vt:lpstr>PROGRAM AREA UPDATES &amp; GUIDANCE</vt:lpstr>
      <vt:lpstr>Texas Rural Schools Spring Conference March 1, 2024</vt:lpstr>
      <vt:lpstr>Pursuing our vision for Texas students</vt:lpstr>
      <vt:lpstr>Student Outcomes</vt:lpstr>
      <vt:lpstr>Rural Pathways in Excellence Partnerships (R-PEP)</vt:lpstr>
      <vt:lpstr>R-PEP Allotment</vt:lpstr>
      <vt:lpstr>R-PEP Example: Rural Schools Innovation Zone</vt:lpstr>
      <vt:lpstr>Rural Schools Innovation Zone: Impact to Date</vt:lpstr>
      <vt:lpstr>R-PEP Example: Freer ISD Student Outcomes</vt:lpstr>
      <vt:lpstr>PowerPoint Presentation</vt:lpstr>
      <vt:lpstr>REGIONAL PROGRAM OF STUDY CALCULATIONS  FOR CTE INDICATORS</vt:lpstr>
      <vt:lpstr>REGIONAL PROGRAM OF STUDY CALCULATIONS  FOR CTE INDICATORS </vt:lpstr>
      <vt:lpstr>TITLE SLIDE: 2023-2024 School Year</vt:lpstr>
      <vt:lpstr>SUBMISSION UPDATES</vt:lpstr>
      <vt:lpstr>CODE TABLE UPDATES</vt:lpstr>
      <vt:lpstr>CODE TABLE UPDATES 4</vt:lpstr>
      <vt:lpstr>CODE TABLE UPDATES 5</vt:lpstr>
      <vt:lpstr>CODE TABLE UPDATES 6</vt:lpstr>
      <vt:lpstr>CODE TABLE UPDATES 7</vt:lpstr>
      <vt:lpstr>REPORT UPDATES 11</vt:lpstr>
      <vt:lpstr>REPORT UPDATES 2</vt:lpstr>
      <vt:lpstr>REPORT UPDATES 32</vt:lpstr>
      <vt:lpstr>REPORT UPDATES 4</vt:lpstr>
      <vt:lpstr>REPORT UPDATES 5</vt:lpstr>
      <vt:lpstr>REPORT UPDATES 6</vt:lpstr>
      <vt:lpstr>REMINDERS 1</vt:lpstr>
      <vt:lpstr>REMINDERS 2</vt:lpstr>
      <vt:lpstr>REMINDERS 3</vt:lpstr>
      <vt:lpstr>REMINDERS 4</vt:lpstr>
      <vt:lpstr>REMINDERS 5</vt:lpstr>
      <vt:lpstr>REMINDERS 6</vt:lpstr>
      <vt:lpstr>REMINDERS 7</vt:lpstr>
      <vt:lpstr>CURRENT KNOWN ISSUES 1</vt:lpstr>
      <vt:lpstr>CURRENT KNOWN ISSUES 2</vt:lpstr>
      <vt:lpstr>TIMELINE 1</vt:lpstr>
      <vt:lpstr>TITLE SLIDE: 2024-2025 School Year</vt:lpstr>
      <vt:lpstr>APPLICATION UPDATES</vt:lpstr>
      <vt:lpstr>DATA ELEMENT UPDATES</vt:lpstr>
      <vt:lpstr>BUSINESS RULE UPDATES 1</vt:lpstr>
      <vt:lpstr>BUSINESS RULE UPDATES 2</vt:lpstr>
      <vt:lpstr>BUSINESS RULE UPDATES 3</vt:lpstr>
      <vt:lpstr>BUSINESS RULE UPDATES 6</vt:lpstr>
      <vt:lpstr>BUSINESS RULE UPDATES 7</vt:lpstr>
      <vt:lpstr>APPLICATION UPDATES 1</vt:lpstr>
      <vt:lpstr>DATA ELEMENT UPDATES 0</vt:lpstr>
      <vt:lpstr>DATA ELEMENT UPDATES 1</vt:lpstr>
      <vt:lpstr>DATA ELEMENT UPDATES 2</vt:lpstr>
      <vt:lpstr>DATA ELEMENT UPDATES 3</vt:lpstr>
      <vt:lpstr>DATA ELEMENT UPDATES 4</vt:lpstr>
      <vt:lpstr>DATA ELEMENT UPDATES 5</vt:lpstr>
      <vt:lpstr>DATA ELEMENT UPDATES 6</vt:lpstr>
      <vt:lpstr>DATA ELEMENT UPDATES 7</vt:lpstr>
      <vt:lpstr>DATA ELEMENT UPDATES 8</vt:lpstr>
      <vt:lpstr>DESCRIPTOR TABLE UPDATES</vt:lpstr>
      <vt:lpstr>DESCRIPTOR TABLE UPDATES 1</vt:lpstr>
      <vt:lpstr>DESCRIPTOR TABLE UPDATES 2</vt:lpstr>
      <vt:lpstr>REPORT UPDATES</vt:lpstr>
      <vt:lpstr>BUSINESS RULE UPDATES</vt:lpstr>
      <vt:lpstr>BUSINESS RULE UPDATES 4</vt:lpstr>
      <vt:lpstr>BUSINESS RULE UPDATES 5</vt:lpstr>
      <vt:lpstr>BUSINESS RULE UPDATES 11</vt:lpstr>
      <vt:lpstr>APPLICATION UPDATES 3</vt:lpstr>
      <vt:lpstr>DATA ELEMENT UPDATES 9</vt:lpstr>
      <vt:lpstr>DESCRIPTOR TABLE UPDATES 3</vt:lpstr>
      <vt:lpstr>REPORT UPDATES 26</vt:lpstr>
      <vt:lpstr>BUSINESS RULE UPDATES 12</vt:lpstr>
      <vt:lpstr>TSDS UPGRADE PROJECT UPDATES</vt:lpstr>
      <vt:lpstr>TSDS UPGRADE PROJECT UPDATES 1</vt:lpstr>
      <vt:lpstr>TSDS UPGRADE PROJECT UPDATES 2</vt:lpstr>
      <vt:lpstr>TSDS UPGRADE PROJECT UPDATES 3</vt:lpstr>
      <vt:lpstr>TSDS UPGRADE PROJECT UPDATES 4</vt:lpstr>
      <vt:lpstr>TSDS UPGRADE PROJECT UPDATES 6</vt:lpstr>
      <vt:lpstr>TSDS UPGRADE PROJECT UPDATES 7</vt:lpstr>
      <vt:lpstr>TSDS UPGRADE PROJECT UPDATES 8</vt:lpstr>
      <vt:lpstr>TSDS UPGRADE PROJECT UPDATES 9</vt:lpstr>
      <vt:lpstr>TITLE SLIDE: Closeout</vt:lpstr>
      <vt:lpstr>TIMELINE</vt:lpstr>
      <vt:lpstr>TECHNICAL RESOURCES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ESC Vendor Training Summer</dc:title>
  <dc:creator>Candice.DeSantis@tea.texas.gov</dc:creator>
  <cp:lastModifiedBy>Muffoletto, Jamie</cp:lastModifiedBy>
  <cp:revision>3</cp:revision>
  <dcterms:created xsi:type="dcterms:W3CDTF">2020-11-05T16:39:19Z</dcterms:created>
  <dcterms:modified xsi:type="dcterms:W3CDTF">2024-03-20T16:37:42Z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