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103"/>
  </p:notesMasterIdLst>
  <p:sldIdLst>
    <p:sldId id="2145706919" r:id="rId5"/>
    <p:sldId id="2145706922" r:id="rId6"/>
    <p:sldId id="430" r:id="rId7"/>
    <p:sldId id="2145706972" r:id="rId8"/>
    <p:sldId id="2145707015" r:id="rId9"/>
    <p:sldId id="2145707024" r:id="rId10"/>
    <p:sldId id="2145707029" r:id="rId11"/>
    <p:sldId id="2145707017" r:id="rId12"/>
    <p:sldId id="2145707020" r:id="rId13"/>
    <p:sldId id="2145707021" r:id="rId14"/>
    <p:sldId id="2145707025" r:id="rId15"/>
    <p:sldId id="2145707026" r:id="rId16"/>
    <p:sldId id="2145707027" r:id="rId17"/>
    <p:sldId id="2145707028" r:id="rId18"/>
    <p:sldId id="2145707030" r:id="rId19"/>
    <p:sldId id="2145707031" r:id="rId20"/>
    <p:sldId id="2145707032" r:id="rId21"/>
    <p:sldId id="2145707033" r:id="rId22"/>
    <p:sldId id="2145707054" r:id="rId23"/>
    <p:sldId id="2145707055" r:id="rId24"/>
    <p:sldId id="2145707050" r:id="rId25"/>
    <p:sldId id="2145707034" r:id="rId26"/>
    <p:sldId id="2145707036" r:id="rId27"/>
    <p:sldId id="2145707035" r:id="rId28"/>
    <p:sldId id="2145707048" r:id="rId29"/>
    <p:sldId id="2145707047" r:id="rId30"/>
    <p:sldId id="2145707122" r:id="rId31"/>
    <p:sldId id="2145707123" r:id="rId32"/>
    <p:sldId id="2145707127" r:id="rId33"/>
    <p:sldId id="2145707124" r:id="rId34"/>
    <p:sldId id="2145707128" r:id="rId35"/>
    <p:sldId id="2145707125" r:id="rId36"/>
    <p:sldId id="2145707126" r:id="rId37"/>
    <p:sldId id="2145707135" r:id="rId38"/>
    <p:sldId id="2145707093" r:id="rId39"/>
    <p:sldId id="2145707094" r:id="rId40"/>
    <p:sldId id="2145707095" r:id="rId41"/>
    <p:sldId id="2145707096" r:id="rId42"/>
    <p:sldId id="2145707097" r:id="rId43"/>
    <p:sldId id="2145707058" r:id="rId44"/>
    <p:sldId id="2145707066" r:id="rId45"/>
    <p:sldId id="2145707065" r:id="rId46"/>
    <p:sldId id="2145707059" r:id="rId47"/>
    <p:sldId id="2145707108" r:id="rId48"/>
    <p:sldId id="2145707109" r:id="rId49"/>
    <p:sldId id="2145707013" r:id="rId50"/>
    <p:sldId id="2145707061" r:id="rId51"/>
    <p:sldId id="2145707072" r:id="rId52"/>
    <p:sldId id="2145707116" r:id="rId53"/>
    <p:sldId id="2145707117" r:id="rId54"/>
    <p:sldId id="2145707118" r:id="rId55"/>
    <p:sldId id="2145707119" r:id="rId56"/>
    <p:sldId id="2145707120" r:id="rId57"/>
    <p:sldId id="2145707121" r:id="rId58"/>
    <p:sldId id="2145707022" r:id="rId59"/>
    <p:sldId id="2145707063" r:id="rId60"/>
    <p:sldId id="2145707073" r:id="rId61"/>
    <p:sldId id="2145707074" r:id="rId62"/>
    <p:sldId id="2145707104" r:id="rId63"/>
    <p:sldId id="2145707075" r:id="rId64"/>
    <p:sldId id="2145707076" r:id="rId65"/>
    <p:sldId id="2145707077" r:id="rId66"/>
    <p:sldId id="2145707111" r:id="rId67"/>
    <p:sldId id="2145707078" r:id="rId68"/>
    <p:sldId id="2145707140" r:id="rId69"/>
    <p:sldId id="2145707129" r:id="rId70"/>
    <p:sldId id="2145707080" r:id="rId71"/>
    <p:sldId id="2145707081" r:id="rId72"/>
    <p:sldId id="2145707130" r:id="rId73"/>
    <p:sldId id="2145707082" r:id="rId74"/>
    <p:sldId id="2145707137" r:id="rId75"/>
    <p:sldId id="2145707131" r:id="rId76"/>
    <p:sldId id="2145707083" r:id="rId77"/>
    <p:sldId id="2145707138" r:id="rId78"/>
    <p:sldId id="2145707084" r:id="rId79"/>
    <p:sldId id="2145707085" r:id="rId80"/>
    <p:sldId id="2145707086" r:id="rId81"/>
    <p:sldId id="2145707132" r:id="rId82"/>
    <p:sldId id="2145707087" r:id="rId83"/>
    <p:sldId id="2145707100" r:id="rId84"/>
    <p:sldId id="2145707051" r:id="rId85"/>
    <p:sldId id="2145707067" r:id="rId86"/>
    <p:sldId id="2145707068" r:id="rId87"/>
    <p:sldId id="2145707133" r:id="rId88"/>
    <p:sldId id="2145707064" r:id="rId89"/>
    <p:sldId id="2145707134" r:id="rId90"/>
    <p:sldId id="2145707105" r:id="rId91"/>
    <p:sldId id="2145707106" r:id="rId92"/>
    <p:sldId id="2145707141" r:id="rId93"/>
    <p:sldId id="2145707142" r:id="rId94"/>
    <p:sldId id="2145707143" r:id="rId95"/>
    <p:sldId id="2145707144" r:id="rId96"/>
    <p:sldId id="2145707005" r:id="rId97"/>
    <p:sldId id="2145707002" r:id="rId98"/>
    <p:sldId id="2145706975" r:id="rId99"/>
    <p:sldId id="2145707004" r:id="rId100"/>
    <p:sldId id="2145707071" r:id="rId101"/>
    <p:sldId id="2145706967"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FF4C063B-4FC0-3A2E-9CD3-E5B57F255495}" name="DeSantis, Candice" initials="DC" userId="S::candice.desantis@tea.texas.gov::ebf7425b-4c1c-4725-9788-d1206430aedf"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AAD08154-2754-3DEA-C9FA-47276E2ED731}" name="Smith, Lynne" initials="SL" userId="S::lynne.smith@tea.texas.gov::d11b1ec5-3ae3-436f-b974-deaa92253d03"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856D94DE-37B1-D641-7707-F050FA0D2B36}" name="Pruitt, Donna" initials="PD" userId="S::donna.pruitt@tea.texas.gov::f6622e25-b5bf-4a3b-9fc8-ceb0ab749e45" providerId="AD"/>
  <p188:author id="{780B30E9-CD73-2CC8-5EFE-A32214077596}" name="Salinas, Alfredo" initials="SA" userId="S::Alfredo.Salinas@tea.texas.gov::8eb031a1-f34f-4bd0-8b04-be67c643340a"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BF3"/>
    <a:srgbClr val="ADAFB3"/>
    <a:srgbClr val="EAEAEA"/>
    <a:srgbClr val="CDDBF7"/>
    <a:srgbClr val="C2DAED"/>
    <a:srgbClr val="CAAC69"/>
    <a:srgbClr val="FFFFFF"/>
    <a:srgbClr val="0D6CB9"/>
    <a:srgbClr val="F48668"/>
    <a:srgbClr val="FEFA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F91D00-B0AE-4DD2-AAEB-5AE4E906C92C}" v="7" dt="2024-07-23T15:24:20.026"/>
    <p1510:client id="{68AD592B-1D01-47ED-8894-16E20ECAB61D}" v="2" dt="2024-07-24T11:54:26.8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545" autoAdjust="0"/>
  </p:normalViewPr>
  <p:slideViewPr>
    <p:cSldViewPr snapToGrid="0">
      <p:cViewPr varScale="1">
        <p:scale>
          <a:sx n="77" d="100"/>
          <a:sy n="77" d="100"/>
        </p:scale>
        <p:origin x="11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heme" Target="theme/theme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6/11/relationships/changesInfo" Target="changesInfos/changesInfo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ffoletto, Jamie" userId="daf1e3c6-8137-448a-b141-d23049d419b5" providerId="ADAL" clId="{68AD592B-1D01-47ED-8894-16E20ECAB61D}"/>
    <pc:docChg chg="modSld">
      <pc:chgData name="Muffoletto, Jamie" userId="daf1e3c6-8137-448a-b141-d23049d419b5" providerId="ADAL" clId="{68AD592B-1D01-47ED-8894-16E20ECAB61D}" dt="2024-07-24T12:01:05.351" v="155" actId="962"/>
      <pc:docMkLst>
        <pc:docMk/>
      </pc:docMkLst>
      <pc:sldChg chg="modSp mod">
        <pc:chgData name="Muffoletto, Jamie" userId="daf1e3c6-8137-448a-b141-d23049d419b5" providerId="ADAL" clId="{68AD592B-1D01-47ED-8894-16E20ECAB61D}" dt="2024-07-24T11:58:53.074" v="127" actId="20577"/>
        <pc:sldMkLst>
          <pc:docMk/>
          <pc:sldMk cId="1949663275" sldId="2145707005"/>
        </pc:sldMkLst>
        <pc:spChg chg="mod">
          <ac:chgData name="Muffoletto, Jamie" userId="daf1e3c6-8137-448a-b141-d23049d419b5" providerId="ADAL" clId="{68AD592B-1D01-47ED-8894-16E20ECAB61D}" dt="2024-07-24T11:58:53.074" v="127" actId="20577"/>
          <ac:spMkLst>
            <pc:docMk/>
            <pc:sldMk cId="1949663275" sldId="2145707005"/>
            <ac:spMk id="3" creationId="{525ADDD7-5B5C-978A-D77A-9B02354777A3}"/>
          </ac:spMkLst>
        </pc:spChg>
      </pc:sldChg>
      <pc:sldChg chg="modSp mod">
        <pc:chgData name="Muffoletto, Jamie" userId="daf1e3c6-8137-448a-b141-d23049d419b5" providerId="ADAL" clId="{68AD592B-1D01-47ED-8894-16E20ECAB61D}" dt="2024-07-24T11:53:28.309" v="1" actId="962"/>
        <pc:sldMkLst>
          <pc:docMk/>
          <pc:sldMk cId="3625785695" sldId="2145707036"/>
        </pc:sldMkLst>
        <pc:picChg chg="mod">
          <ac:chgData name="Muffoletto, Jamie" userId="daf1e3c6-8137-448a-b141-d23049d419b5" providerId="ADAL" clId="{68AD592B-1D01-47ED-8894-16E20ECAB61D}" dt="2024-07-24T11:53:26.387" v="0" actId="962"/>
          <ac:picMkLst>
            <pc:docMk/>
            <pc:sldMk cId="3625785695" sldId="2145707036"/>
            <ac:picMk id="4" creationId="{BD653FD2-0FD3-6411-8400-7501EEE3A92B}"/>
          </ac:picMkLst>
        </pc:picChg>
        <pc:picChg chg="mod">
          <ac:chgData name="Muffoletto, Jamie" userId="daf1e3c6-8137-448a-b141-d23049d419b5" providerId="ADAL" clId="{68AD592B-1D01-47ED-8894-16E20ECAB61D}" dt="2024-07-24T11:53:28.309" v="1" actId="962"/>
          <ac:picMkLst>
            <pc:docMk/>
            <pc:sldMk cId="3625785695" sldId="2145707036"/>
            <ac:picMk id="6" creationId="{060C7084-0852-5C01-AF65-3EAB74BA2FED}"/>
          </ac:picMkLst>
        </pc:picChg>
      </pc:sldChg>
      <pc:sldChg chg="modSp mod">
        <pc:chgData name="Muffoletto, Jamie" userId="daf1e3c6-8137-448a-b141-d23049d419b5" providerId="ADAL" clId="{68AD592B-1D01-47ED-8894-16E20ECAB61D}" dt="2024-07-24T11:57:46.246" v="100" actId="20577"/>
        <pc:sldMkLst>
          <pc:docMk/>
          <pc:sldMk cId="2894020332" sldId="2145707051"/>
        </pc:sldMkLst>
        <pc:spChg chg="mod">
          <ac:chgData name="Muffoletto, Jamie" userId="daf1e3c6-8137-448a-b141-d23049d419b5" providerId="ADAL" clId="{68AD592B-1D01-47ED-8894-16E20ECAB61D}" dt="2024-07-24T11:57:46.246" v="100" actId="20577"/>
          <ac:spMkLst>
            <pc:docMk/>
            <pc:sldMk cId="2894020332" sldId="2145707051"/>
            <ac:spMk id="3" creationId="{CDA2691E-A851-F209-BC60-BE33C7AF32A2}"/>
          </ac:spMkLst>
        </pc:spChg>
        <pc:picChg chg="mod">
          <ac:chgData name="Muffoletto, Jamie" userId="daf1e3c6-8137-448a-b141-d23049d419b5" providerId="ADAL" clId="{68AD592B-1D01-47ED-8894-16E20ECAB61D}" dt="2024-07-24T11:54:31.330" v="21" actId="962"/>
          <ac:picMkLst>
            <pc:docMk/>
            <pc:sldMk cId="2894020332" sldId="2145707051"/>
            <ac:picMk id="5" creationId="{6CF3E68B-09D2-8118-7C1F-D71977F5B1FC}"/>
          </ac:picMkLst>
        </pc:picChg>
      </pc:sldChg>
      <pc:sldChg chg="modSp mod">
        <pc:chgData name="Muffoletto, Jamie" userId="daf1e3c6-8137-448a-b141-d23049d419b5" providerId="ADAL" clId="{68AD592B-1D01-47ED-8894-16E20ECAB61D}" dt="2024-07-24T11:55:41.238" v="41" actId="20577"/>
        <pc:sldMkLst>
          <pc:docMk/>
          <pc:sldMk cId="1706138011" sldId="2145707058"/>
        </pc:sldMkLst>
        <pc:spChg chg="mod">
          <ac:chgData name="Muffoletto, Jamie" userId="daf1e3c6-8137-448a-b141-d23049d419b5" providerId="ADAL" clId="{68AD592B-1D01-47ED-8894-16E20ECAB61D}" dt="2024-07-24T11:55:41.238" v="41" actId="20577"/>
          <ac:spMkLst>
            <pc:docMk/>
            <pc:sldMk cId="1706138011" sldId="2145707058"/>
            <ac:spMk id="3" creationId="{06942845-BD5A-42C5-A5C4-13339DD507AB}"/>
          </ac:spMkLst>
        </pc:spChg>
      </pc:sldChg>
      <pc:sldChg chg="modSp mod">
        <pc:chgData name="Muffoletto, Jamie" userId="daf1e3c6-8137-448a-b141-d23049d419b5" providerId="ADAL" clId="{68AD592B-1D01-47ED-8894-16E20ECAB61D}" dt="2024-07-24T11:55:58.526" v="49" actId="20577"/>
        <pc:sldMkLst>
          <pc:docMk/>
          <pc:sldMk cId="1836278410" sldId="2145707063"/>
        </pc:sldMkLst>
        <pc:spChg chg="mod">
          <ac:chgData name="Muffoletto, Jamie" userId="daf1e3c6-8137-448a-b141-d23049d419b5" providerId="ADAL" clId="{68AD592B-1D01-47ED-8894-16E20ECAB61D}" dt="2024-07-24T11:55:58.526" v="49" actId="20577"/>
          <ac:spMkLst>
            <pc:docMk/>
            <pc:sldMk cId="1836278410" sldId="2145707063"/>
            <ac:spMk id="3" creationId="{06942845-BD5A-42C5-A5C4-13339DD507AB}"/>
          </ac:spMkLst>
        </pc:spChg>
      </pc:sldChg>
      <pc:sldChg chg="modSp mod">
        <pc:chgData name="Muffoletto, Jamie" userId="daf1e3c6-8137-448a-b141-d23049d419b5" providerId="ADAL" clId="{68AD592B-1D01-47ED-8894-16E20ECAB61D}" dt="2024-07-24T11:58:17.375" v="112" actId="20577"/>
        <pc:sldMkLst>
          <pc:docMk/>
          <pc:sldMk cId="2580323206" sldId="2145707064"/>
        </pc:sldMkLst>
        <pc:spChg chg="mod">
          <ac:chgData name="Muffoletto, Jamie" userId="daf1e3c6-8137-448a-b141-d23049d419b5" providerId="ADAL" clId="{68AD592B-1D01-47ED-8894-16E20ECAB61D}" dt="2024-07-24T11:58:17.375" v="112" actId="20577"/>
          <ac:spMkLst>
            <pc:docMk/>
            <pc:sldMk cId="2580323206" sldId="2145707064"/>
            <ac:spMk id="3" creationId="{CDA2691E-A851-F209-BC60-BE33C7AF32A2}"/>
          </ac:spMkLst>
        </pc:spChg>
        <pc:picChg chg="mod">
          <ac:chgData name="Muffoletto, Jamie" userId="daf1e3c6-8137-448a-b141-d23049d419b5" providerId="ADAL" clId="{68AD592B-1D01-47ED-8894-16E20ECAB61D}" dt="2024-07-24T11:54:38.034" v="25" actId="962"/>
          <ac:picMkLst>
            <pc:docMk/>
            <pc:sldMk cId="2580323206" sldId="2145707064"/>
            <ac:picMk id="5" creationId="{A205806B-C353-9FC5-A313-129AE6F4FEBC}"/>
          </ac:picMkLst>
        </pc:picChg>
      </pc:sldChg>
      <pc:sldChg chg="modSp mod">
        <pc:chgData name="Muffoletto, Jamie" userId="daf1e3c6-8137-448a-b141-d23049d419b5" providerId="ADAL" clId="{68AD592B-1D01-47ED-8894-16E20ECAB61D}" dt="2024-07-24T11:57:54.319" v="103" actId="20577"/>
        <pc:sldMkLst>
          <pc:docMk/>
          <pc:sldMk cId="295562779" sldId="2145707067"/>
        </pc:sldMkLst>
        <pc:spChg chg="mod">
          <ac:chgData name="Muffoletto, Jamie" userId="daf1e3c6-8137-448a-b141-d23049d419b5" providerId="ADAL" clId="{68AD592B-1D01-47ED-8894-16E20ECAB61D}" dt="2024-07-24T11:57:54.319" v="103" actId="20577"/>
          <ac:spMkLst>
            <pc:docMk/>
            <pc:sldMk cId="295562779" sldId="2145707067"/>
            <ac:spMk id="3" creationId="{CDA2691E-A851-F209-BC60-BE33C7AF32A2}"/>
          </ac:spMkLst>
        </pc:spChg>
        <pc:picChg chg="mod">
          <ac:chgData name="Muffoletto, Jamie" userId="daf1e3c6-8137-448a-b141-d23049d419b5" providerId="ADAL" clId="{68AD592B-1D01-47ED-8894-16E20ECAB61D}" dt="2024-07-24T11:54:32.916" v="22" actId="962"/>
          <ac:picMkLst>
            <pc:docMk/>
            <pc:sldMk cId="295562779" sldId="2145707067"/>
            <ac:picMk id="5" creationId="{1058288D-C8E6-AB80-788B-77CAC035ECB6}"/>
          </ac:picMkLst>
        </pc:picChg>
      </pc:sldChg>
      <pc:sldChg chg="modSp mod">
        <pc:chgData name="Muffoletto, Jamie" userId="daf1e3c6-8137-448a-b141-d23049d419b5" providerId="ADAL" clId="{68AD592B-1D01-47ED-8894-16E20ECAB61D}" dt="2024-07-24T11:58:02.350" v="106" actId="20577"/>
        <pc:sldMkLst>
          <pc:docMk/>
          <pc:sldMk cId="1921171373" sldId="2145707068"/>
        </pc:sldMkLst>
        <pc:spChg chg="mod">
          <ac:chgData name="Muffoletto, Jamie" userId="daf1e3c6-8137-448a-b141-d23049d419b5" providerId="ADAL" clId="{68AD592B-1D01-47ED-8894-16E20ECAB61D}" dt="2024-07-24T11:58:02.350" v="106" actId="20577"/>
          <ac:spMkLst>
            <pc:docMk/>
            <pc:sldMk cId="1921171373" sldId="2145707068"/>
            <ac:spMk id="3" creationId="{CDA2691E-A851-F209-BC60-BE33C7AF32A2}"/>
          </ac:spMkLst>
        </pc:spChg>
        <pc:picChg chg="mod">
          <ac:chgData name="Muffoletto, Jamie" userId="daf1e3c6-8137-448a-b141-d23049d419b5" providerId="ADAL" clId="{68AD592B-1D01-47ED-8894-16E20ECAB61D}" dt="2024-07-24T11:54:34.645" v="23" actId="962"/>
          <ac:picMkLst>
            <pc:docMk/>
            <pc:sldMk cId="1921171373" sldId="2145707068"/>
            <ac:picMk id="5" creationId="{5C1D4A5C-0C52-8F34-58EA-E2E80289E245}"/>
          </ac:picMkLst>
        </pc:picChg>
      </pc:sldChg>
      <pc:sldChg chg="modSp mod">
        <pc:chgData name="Muffoletto, Jamie" userId="daf1e3c6-8137-448a-b141-d23049d419b5" providerId="ADAL" clId="{68AD592B-1D01-47ED-8894-16E20ECAB61D}" dt="2024-07-24T11:55:54.487" v="47" actId="20577"/>
        <pc:sldMkLst>
          <pc:docMk/>
          <pc:sldMk cId="178081656" sldId="2145707072"/>
        </pc:sldMkLst>
        <pc:spChg chg="mod">
          <ac:chgData name="Muffoletto, Jamie" userId="daf1e3c6-8137-448a-b141-d23049d419b5" providerId="ADAL" clId="{68AD592B-1D01-47ED-8894-16E20ECAB61D}" dt="2024-07-24T11:55:54.487" v="47" actId="20577"/>
          <ac:spMkLst>
            <pc:docMk/>
            <pc:sldMk cId="178081656" sldId="2145707072"/>
            <ac:spMk id="3" creationId="{06942845-BD5A-42C5-A5C4-13339DD507AB}"/>
          </ac:spMkLst>
        </pc:spChg>
      </pc:sldChg>
      <pc:sldChg chg="modSp mod">
        <pc:chgData name="Muffoletto, Jamie" userId="daf1e3c6-8137-448a-b141-d23049d419b5" providerId="ADAL" clId="{68AD592B-1D01-47ED-8894-16E20ECAB61D}" dt="2024-07-24T11:59:20.651" v="132" actId="962"/>
        <pc:sldMkLst>
          <pc:docMk/>
          <pc:sldMk cId="1613015981" sldId="2145707073"/>
        </pc:sldMkLst>
        <pc:spChg chg="mod">
          <ac:chgData name="Muffoletto, Jamie" userId="daf1e3c6-8137-448a-b141-d23049d419b5" providerId="ADAL" clId="{68AD592B-1D01-47ED-8894-16E20ECAB61D}" dt="2024-07-24T11:56:02.446" v="51" actId="20577"/>
          <ac:spMkLst>
            <pc:docMk/>
            <pc:sldMk cId="1613015981" sldId="2145707073"/>
            <ac:spMk id="3" creationId="{06942845-BD5A-42C5-A5C4-13339DD507AB}"/>
          </ac:spMkLst>
        </pc:spChg>
        <pc:picChg chg="mod">
          <ac:chgData name="Muffoletto, Jamie" userId="daf1e3c6-8137-448a-b141-d23049d419b5" providerId="ADAL" clId="{68AD592B-1D01-47ED-8894-16E20ECAB61D}" dt="2024-07-24T11:59:12.230" v="130" actId="962"/>
          <ac:picMkLst>
            <pc:docMk/>
            <pc:sldMk cId="1613015981" sldId="2145707073"/>
            <ac:picMk id="4" creationId="{02656586-A5BF-1F6D-9C56-A1FCFA0E5599}"/>
          </ac:picMkLst>
        </pc:picChg>
        <pc:picChg chg="mod">
          <ac:chgData name="Muffoletto, Jamie" userId="daf1e3c6-8137-448a-b141-d23049d419b5" providerId="ADAL" clId="{68AD592B-1D01-47ED-8894-16E20ECAB61D}" dt="2024-07-24T11:59:16.444" v="131" actId="962"/>
          <ac:picMkLst>
            <pc:docMk/>
            <pc:sldMk cId="1613015981" sldId="2145707073"/>
            <ac:picMk id="5" creationId="{B83567B2-E81F-8A64-F4A4-45745D1799DC}"/>
          </ac:picMkLst>
        </pc:picChg>
        <pc:picChg chg="mod">
          <ac:chgData name="Muffoletto, Jamie" userId="daf1e3c6-8137-448a-b141-d23049d419b5" providerId="ADAL" clId="{68AD592B-1D01-47ED-8894-16E20ECAB61D}" dt="2024-07-24T11:59:20.651" v="132" actId="962"/>
          <ac:picMkLst>
            <pc:docMk/>
            <pc:sldMk cId="1613015981" sldId="2145707073"/>
            <ac:picMk id="6" creationId="{EFEF23ED-2437-95FD-3F7D-8B9C6E606D46}"/>
          </ac:picMkLst>
        </pc:picChg>
      </pc:sldChg>
      <pc:sldChg chg="modSp mod">
        <pc:chgData name="Muffoletto, Jamie" userId="daf1e3c6-8137-448a-b141-d23049d419b5" providerId="ADAL" clId="{68AD592B-1D01-47ED-8894-16E20ECAB61D}" dt="2024-07-24T11:59:25.061" v="133" actId="962"/>
        <pc:sldMkLst>
          <pc:docMk/>
          <pc:sldMk cId="3004560909" sldId="2145707074"/>
        </pc:sldMkLst>
        <pc:spChg chg="mod">
          <ac:chgData name="Muffoletto, Jamie" userId="daf1e3c6-8137-448a-b141-d23049d419b5" providerId="ADAL" clId="{68AD592B-1D01-47ED-8894-16E20ECAB61D}" dt="2024-07-24T11:56:06.414" v="53" actId="20577"/>
          <ac:spMkLst>
            <pc:docMk/>
            <pc:sldMk cId="3004560909" sldId="2145707074"/>
            <ac:spMk id="3" creationId="{06942845-BD5A-42C5-A5C4-13339DD507AB}"/>
          </ac:spMkLst>
        </pc:spChg>
        <pc:picChg chg="mod">
          <ac:chgData name="Muffoletto, Jamie" userId="daf1e3c6-8137-448a-b141-d23049d419b5" providerId="ADAL" clId="{68AD592B-1D01-47ED-8894-16E20ECAB61D}" dt="2024-07-24T11:59:25.061" v="133" actId="962"/>
          <ac:picMkLst>
            <pc:docMk/>
            <pc:sldMk cId="3004560909" sldId="2145707074"/>
            <ac:picMk id="4" creationId="{9BFE6681-F064-6761-B14F-4196444F9676}"/>
          </ac:picMkLst>
        </pc:picChg>
      </pc:sldChg>
      <pc:sldChg chg="modSp mod">
        <pc:chgData name="Muffoletto, Jamie" userId="daf1e3c6-8137-448a-b141-d23049d419b5" providerId="ADAL" clId="{68AD592B-1D01-47ED-8894-16E20ECAB61D}" dt="2024-07-24T11:59:34.147" v="135" actId="962"/>
        <pc:sldMkLst>
          <pc:docMk/>
          <pc:sldMk cId="732886297" sldId="2145707075"/>
        </pc:sldMkLst>
        <pc:spChg chg="mod">
          <ac:chgData name="Muffoletto, Jamie" userId="daf1e3c6-8137-448a-b141-d23049d419b5" providerId="ADAL" clId="{68AD592B-1D01-47ED-8894-16E20ECAB61D}" dt="2024-07-24T11:56:17.382" v="57" actId="20577"/>
          <ac:spMkLst>
            <pc:docMk/>
            <pc:sldMk cId="732886297" sldId="2145707075"/>
            <ac:spMk id="3" creationId="{06942845-BD5A-42C5-A5C4-13339DD507AB}"/>
          </ac:spMkLst>
        </pc:spChg>
        <pc:picChg chg="mod">
          <ac:chgData name="Muffoletto, Jamie" userId="daf1e3c6-8137-448a-b141-d23049d419b5" providerId="ADAL" clId="{68AD592B-1D01-47ED-8894-16E20ECAB61D}" dt="2024-07-24T11:59:34.147" v="135" actId="962"/>
          <ac:picMkLst>
            <pc:docMk/>
            <pc:sldMk cId="732886297" sldId="2145707075"/>
            <ac:picMk id="4" creationId="{56201702-69BC-6739-D040-3019BBD53B26}"/>
          </ac:picMkLst>
        </pc:picChg>
      </pc:sldChg>
      <pc:sldChg chg="modSp mod">
        <pc:chgData name="Muffoletto, Jamie" userId="daf1e3c6-8137-448a-b141-d23049d419b5" providerId="ADAL" clId="{68AD592B-1D01-47ED-8894-16E20ECAB61D}" dt="2024-07-24T11:59:38.847" v="136" actId="962"/>
        <pc:sldMkLst>
          <pc:docMk/>
          <pc:sldMk cId="4058129082" sldId="2145707076"/>
        </pc:sldMkLst>
        <pc:spChg chg="mod">
          <ac:chgData name="Muffoletto, Jamie" userId="daf1e3c6-8137-448a-b141-d23049d419b5" providerId="ADAL" clId="{68AD592B-1D01-47ED-8894-16E20ECAB61D}" dt="2024-07-24T11:56:22.016" v="59" actId="20577"/>
          <ac:spMkLst>
            <pc:docMk/>
            <pc:sldMk cId="4058129082" sldId="2145707076"/>
            <ac:spMk id="3" creationId="{06942845-BD5A-42C5-A5C4-13339DD507AB}"/>
          </ac:spMkLst>
        </pc:spChg>
        <pc:picChg chg="mod">
          <ac:chgData name="Muffoletto, Jamie" userId="daf1e3c6-8137-448a-b141-d23049d419b5" providerId="ADAL" clId="{68AD592B-1D01-47ED-8894-16E20ECAB61D}" dt="2024-07-24T11:59:38.847" v="136" actId="962"/>
          <ac:picMkLst>
            <pc:docMk/>
            <pc:sldMk cId="4058129082" sldId="2145707076"/>
            <ac:picMk id="4" creationId="{AF723976-7AB4-1613-C860-CE0018945A89}"/>
          </ac:picMkLst>
        </pc:picChg>
      </pc:sldChg>
      <pc:sldChg chg="modSp mod">
        <pc:chgData name="Muffoletto, Jamie" userId="daf1e3c6-8137-448a-b141-d23049d419b5" providerId="ADAL" clId="{68AD592B-1D01-47ED-8894-16E20ECAB61D}" dt="2024-07-24T11:59:43.016" v="137" actId="962"/>
        <pc:sldMkLst>
          <pc:docMk/>
          <pc:sldMk cId="1187763591" sldId="2145707077"/>
        </pc:sldMkLst>
        <pc:spChg chg="mod">
          <ac:chgData name="Muffoletto, Jamie" userId="daf1e3c6-8137-448a-b141-d23049d419b5" providerId="ADAL" clId="{68AD592B-1D01-47ED-8894-16E20ECAB61D}" dt="2024-07-24T11:56:25.925" v="61" actId="20577"/>
          <ac:spMkLst>
            <pc:docMk/>
            <pc:sldMk cId="1187763591" sldId="2145707077"/>
            <ac:spMk id="3" creationId="{06942845-BD5A-42C5-A5C4-13339DD507AB}"/>
          </ac:spMkLst>
        </pc:spChg>
        <pc:picChg chg="mod">
          <ac:chgData name="Muffoletto, Jamie" userId="daf1e3c6-8137-448a-b141-d23049d419b5" providerId="ADAL" clId="{68AD592B-1D01-47ED-8894-16E20ECAB61D}" dt="2024-07-24T11:59:43.016" v="137" actId="962"/>
          <ac:picMkLst>
            <pc:docMk/>
            <pc:sldMk cId="1187763591" sldId="2145707077"/>
            <ac:picMk id="4" creationId="{46282D02-55EA-FD3D-5BB1-36E832ECAB6E}"/>
          </ac:picMkLst>
        </pc:picChg>
      </pc:sldChg>
      <pc:sldChg chg="modSp mod">
        <pc:chgData name="Muffoletto, Jamie" userId="daf1e3c6-8137-448a-b141-d23049d419b5" providerId="ADAL" clId="{68AD592B-1D01-47ED-8894-16E20ECAB61D}" dt="2024-07-24T11:59:57.596" v="140" actId="962"/>
        <pc:sldMkLst>
          <pc:docMk/>
          <pc:sldMk cId="1300862999" sldId="2145707078"/>
        </pc:sldMkLst>
        <pc:spChg chg="mod">
          <ac:chgData name="Muffoletto, Jamie" userId="daf1e3c6-8137-448a-b141-d23049d419b5" providerId="ADAL" clId="{68AD592B-1D01-47ED-8894-16E20ECAB61D}" dt="2024-07-24T11:56:33.216" v="65" actId="20577"/>
          <ac:spMkLst>
            <pc:docMk/>
            <pc:sldMk cId="1300862999" sldId="2145707078"/>
            <ac:spMk id="3" creationId="{06942845-BD5A-42C5-A5C4-13339DD507AB}"/>
          </ac:spMkLst>
        </pc:spChg>
        <pc:picChg chg="mod">
          <ac:chgData name="Muffoletto, Jamie" userId="daf1e3c6-8137-448a-b141-d23049d419b5" providerId="ADAL" clId="{68AD592B-1D01-47ED-8894-16E20ECAB61D}" dt="2024-07-24T11:59:57.596" v="140" actId="962"/>
          <ac:picMkLst>
            <pc:docMk/>
            <pc:sldMk cId="1300862999" sldId="2145707078"/>
            <ac:picMk id="4" creationId="{E203E603-48A6-8D66-41E2-43F213613D3D}"/>
          </ac:picMkLst>
        </pc:picChg>
      </pc:sldChg>
      <pc:sldChg chg="modSp mod">
        <pc:chgData name="Muffoletto, Jamie" userId="daf1e3c6-8137-448a-b141-d23049d419b5" providerId="ADAL" clId="{68AD592B-1D01-47ED-8894-16E20ECAB61D}" dt="2024-07-24T11:56:44.942" v="71" actId="20577"/>
        <pc:sldMkLst>
          <pc:docMk/>
          <pc:sldMk cId="867451749" sldId="2145707080"/>
        </pc:sldMkLst>
        <pc:spChg chg="mod">
          <ac:chgData name="Muffoletto, Jamie" userId="daf1e3c6-8137-448a-b141-d23049d419b5" providerId="ADAL" clId="{68AD592B-1D01-47ED-8894-16E20ECAB61D}" dt="2024-07-24T11:56:44.942" v="71" actId="20577"/>
          <ac:spMkLst>
            <pc:docMk/>
            <pc:sldMk cId="867451749" sldId="2145707080"/>
            <ac:spMk id="3" creationId="{06942845-BD5A-42C5-A5C4-13339DD507AB}"/>
          </ac:spMkLst>
        </pc:spChg>
        <pc:picChg chg="mod">
          <ac:chgData name="Muffoletto, Jamie" userId="daf1e3c6-8137-448a-b141-d23049d419b5" providerId="ADAL" clId="{68AD592B-1D01-47ED-8894-16E20ECAB61D}" dt="2024-07-24T11:53:54.536" v="14" actId="962"/>
          <ac:picMkLst>
            <pc:docMk/>
            <pc:sldMk cId="867451749" sldId="2145707080"/>
            <ac:picMk id="6" creationId="{674D0C3D-5D4A-12D6-ED78-AA825CBFC9C8}"/>
          </ac:picMkLst>
        </pc:picChg>
        <pc:picChg chg="mod">
          <ac:chgData name="Muffoletto, Jamie" userId="daf1e3c6-8137-448a-b141-d23049d419b5" providerId="ADAL" clId="{68AD592B-1D01-47ED-8894-16E20ECAB61D}" dt="2024-07-24T11:53:58.141" v="16" actId="962"/>
          <ac:picMkLst>
            <pc:docMk/>
            <pc:sldMk cId="867451749" sldId="2145707080"/>
            <ac:picMk id="8" creationId="{95353339-F356-FFE0-81D6-EF5E4B588331}"/>
          </ac:picMkLst>
        </pc:picChg>
      </pc:sldChg>
      <pc:sldChg chg="modSp mod">
        <pc:chgData name="Muffoletto, Jamie" userId="daf1e3c6-8137-448a-b141-d23049d419b5" providerId="ADAL" clId="{68AD592B-1D01-47ED-8894-16E20ECAB61D}" dt="2024-07-24T12:00:12.148" v="143" actId="962"/>
        <pc:sldMkLst>
          <pc:docMk/>
          <pc:sldMk cId="1358574547" sldId="2145707081"/>
        </pc:sldMkLst>
        <pc:spChg chg="mod">
          <ac:chgData name="Muffoletto, Jamie" userId="daf1e3c6-8137-448a-b141-d23049d419b5" providerId="ADAL" clId="{68AD592B-1D01-47ED-8894-16E20ECAB61D}" dt="2024-07-24T11:56:48.749" v="73" actId="20577"/>
          <ac:spMkLst>
            <pc:docMk/>
            <pc:sldMk cId="1358574547" sldId="2145707081"/>
            <ac:spMk id="3" creationId="{06942845-BD5A-42C5-A5C4-13339DD507AB}"/>
          </ac:spMkLst>
        </pc:spChg>
        <pc:picChg chg="mod">
          <ac:chgData name="Muffoletto, Jamie" userId="daf1e3c6-8137-448a-b141-d23049d419b5" providerId="ADAL" clId="{68AD592B-1D01-47ED-8894-16E20ECAB61D}" dt="2024-07-24T12:00:12.148" v="143" actId="962"/>
          <ac:picMkLst>
            <pc:docMk/>
            <pc:sldMk cId="1358574547" sldId="2145707081"/>
            <ac:picMk id="4" creationId="{0D8257DE-84A9-ECBC-8455-AE9C0A9ECDBA}"/>
          </ac:picMkLst>
        </pc:picChg>
      </pc:sldChg>
      <pc:sldChg chg="modSp mod">
        <pc:chgData name="Muffoletto, Jamie" userId="daf1e3c6-8137-448a-b141-d23049d419b5" providerId="ADAL" clId="{68AD592B-1D01-47ED-8894-16E20ECAB61D}" dt="2024-07-24T12:01:05.351" v="155" actId="962"/>
        <pc:sldMkLst>
          <pc:docMk/>
          <pc:sldMk cId="1209368538" sldId="2145707082"/>
        </pc:sldMkLst>
        <pc:spChg chg="mod">
          <ac:chgData name="Muffoletto, Jamie" userId="daf1e3c6-8137-448a-b141-d23049d419b5" providerId="ADAL" clId="{68AD592B-1D01-47ED-8894-16E20ECAB61D}" dt="2024-07-24T11:56:56.965" v="77" actId="20577"/>
          <ac:spMkLst>
            <pc:docMk/>
            <pc:sldMk cId="1209368538" sldId="2145707082"/>
            <ac:spMk id="3" creationId="{06942845-BD5A-42C5-A5C4-13339DD507AB}"/>
          </ac:spMkLst>
        </pc:spChg>
        <pc:picChg chg="mod">
          <ac:chgData name="Muffoletto, Jamie" userId="daf1e3c6-8137-448a-b141-d23049d419b5" providerId="ADAL" clId="{68AD592B-1D01-47ED-8894-16E20ECAB61D}" dt="2024-07-24T12:00:21.222" v="145" actId="962"/>
          <ac:picMkLst>
            <pc:docMk/>
            <pc:sldMk cId="1209368538" sldId="2145707082"/>
            <ac:picMk id="4" creationId="{6ABBE8DB-DC82-57BA-020B-9ABC247BFC3A}"/>
          </ac:picMkLst>
        </pc:picChg>
        <pc:picChg chg="mod">
          <ac:chgData name="Muffoletto, Jamie" userId="daf1e3c6-8137-448a-b141-d23049d419b5" providerId="ADAL" clId="{68AD592B-1D01-47ED-8894-16E20ECAB61D}" dt="2024-07-24T12:01:05.351" v="155" actId="962"/>
          <ac:picMkLst>
            <pc:docMk/>
            <pc:sldMk cId="1209368538" sldId="2145707082"/>
            <ac:picMk id="5" creationId="{1CD1E9B6-3A3F-2E38-4A84-2E7F8CC6C538}"/>
          </ac:picMkLst>
        </pc:picChg>
      </pc:sldChg>
      <pc:sldChg chg="modSp mod">
        <pc:chgData name="Muffoletto, Jamie" userId="daf1e3c6-8137-448a-b141-d23049d419b5" providerId="ADAL" clId="{68AD592B-1D01-47ED-8894-16E20ECAB61D}" dt="2024-07-24T12:00:57.209" v="153" actId="962"/>
        <pc:sldMkLst>
          <pc:docMk/>
          <pc:sldMk cId="3327337357" sldId="2145707083"/>
        </pc:sldMkLst>
        <pc:spChg chg="mod">
          <ac:chgData name="Muffoletto, Jamie" userId="daf1e3c6-8137-448a-b141-d23049d419b5" providerId="ADAL" clId="{68AD592B-1D01-47ED-8894-16E20ECAB61D}" dt="2024-07-24T11:57:09.589" v="83" actId="20577"/>
          <ac:spMkLst>
            <pc:docMk/>
            <pc:sldMk cId="3327337357" sldId="2145707083"/>
            <ac:spMk id="3" creationId="{06942845-BD5A-42C5-A5C4-13339DD507AB}"/>
          </ac:spMkLst>
        </pc:spChg>
        <pc:picChg chg="mod">
          <ac:chgData name="Muffoletto, Jamie" userId="daf1e3c6-8137-448a-b141-d23049d419b5" providerId="ADAL" clId="{68AD592B-1D01-47ED-8894-16E20ECAB61D}" dt="2024-07-24T12:00:57.209" v="153" actId="962"/>
          <ac:picMkLst>
            <pc:docMk/>
            <pc:sldMk cId="3327337357" sldId="2145707083"/>
            <ac:picMk id="4" creationId="{FBD809C7-4FDA-2D89-C14E-B7776EE0D025}"/>
          </ac:picMkLst>
        </pc:picChg>
      </pc:sldChg>
      <pc:sldChg chg="modSp mod">
        <pc:chgData name="Muffoletto, Jamie" userId="daf1e3c6-8137-448a-b141-d23049d419b5" providerId="ADAL" clId="{68AD592B-1D01-47ED-8894-16E20ECAB61D}" dt="2024-07-24T12:00:52.463" v="152" actId="962"/>
        <pc:sldMkLst>
          <pc:docMk/>
          <pc:sldMk cId="578110351" sldId="2145707084"/>
        </pc:sldMkLst>
        <pc:spChg chg="mod">
          <ac:chgData name="Muffoletto, Jamie" userId="daf1e3c6-8137-448a-b141-d23049d419b5" providerId="ADAL" clId="{68AD592B-1D01-47ED-8894-16E20ECAB61D}" dt="2024-07-24T11:57:17.509" v="87" actId="20577"/>
          <ac:spMkLst>
            <pc:docMk/>
            <pc:sldMk cId="578110351" sldId="2145707084"/>
            <ac:spMk id="3" creationId="{06942845-BD5A-42C5-A5C4-13339DD507AB}"/>
          </ac:spMkLst>
        </pc:spChg>
        <pc:picChg chg="mod">
          <ac:chgData name="Muffoletto, Jamie" userId="daf1e3c6-8137-448a-b141-d23049d419b5" providerId="ADAL" clId="{68AD592B-1D01-47ED-8894-16E20ECAB61D}" dt="2024-07-24T12:00:52.463" v="152" actId="962"/>
          <ac:picMkLst>
            <pc:docMk/>
            <pc:sldMk cId="578110351" sldId="2145707084"/>
            <ac:picMk id="5" creationId="{D7F1E988-3E95-9FC7-D48B-ACA9990F96E7}"/>
          </ac:picMkLst>
        </pc:picChg>
        <pc:picChg chg="mod">
          <ac:chgData name="Muffoletto, Jamie" userId="daf1e3c6-8137-448a-b141-d23049d419b5" providerId="ADAL" clId="{68AD592B-1D01-47ED-8894-16E20ECAB61D}" dt="2024-07-24T12:00:48.525" v="151" actId="962"/>
          <ac:picMkLst>
            <pc:docMk/>
            <pc:sldMk cId="578110351" sldId="2145707084"/>
            <ac:picMk id="6" creationId="{E075177B-7D08-20A2-AF4C-93D46EEA43A1}"/>
          </ac:picMkLst>
        </pc:picChg>
      </pc:sldChg>
      <pc:sldChg chg="modSp mod">
        <pc:chgData name="Muffoletto, Jamie" userId="daf1e3c6-8137-448a-b141-d23049d419b5" providerId="ADAL" clId="{68AD592B-1D01-47ED-8894-16E20ECAB61D}" dt="2024-07-24T12:00:43.580" v="150" actId="962"/>
        <pc:sldMkLst>
          <pc:docMk/>
          <pc:sldMk cId="605727314" sldId="2145707085"/>
        </pc:sldMkLst>
        <pc:spChg chg="mod">
          <ac:chgData name="Muffoletto, Jamie" userId="daf1e3c6-8137-448a-b141-d23049d419b5" providerId="ADAL" clId="{68AD592B-1D01-47ED-8894-16E20ECAB61D}" dt="2024-07-24T11:57:21.646" v="89" actId="20577"/>
          <ac:spMkLst>
            <pc:docMk/>
            <pc:sldMk cId="605727314" sldId="2145707085"/>
            <ac:spMk id="3" creationId="{06942845-BD5A-42C5-A5C4-13339DD507AB}"/>
          </ac:spMkLst>
        </pc:spChg>
        <pc:picChg chg="mod">
          <ac:chgData name="Muffoletto, Jamie" userId="daf1e3c6-8137-448a-b141-d23049d419b5" providerId="ADAL" clId="{68AD592B-1D01-47ED-8894-16E20ECAB61D}" dt="2024-07-24T12:00:43.580" v="150" actId="962"/>
          <ac:picMkLst>
            <pc:docMk/>
            <pc:sldMk cId="605727314" sldId="2145707085"/>
            <ac:picMk id="4" creationId="{DF4AA92A-F766-EBE6-3891-D446950657C8}"/>
          </ac:picMkLst>
        </pc:picChg>
      </pc:sldChg>
      <pc:sldChg chg="modSp mod">
        <pc:chgData name="Muffoletto, Jamie" userId="daf1e3c6-8137-448a-b141-d23049d419b5" providerId="ADAL" clId="{68AD592B-1D01-47ED-8894-16E20ECAB61D}" dt="2024-07-24T12:00:38.616" v="149" actId="962"/>
        <pc:sldMkLst>
          <pc:docMk/>
          <pc:sldMk cId="620910046" sldId="2145707086"/>
        </pc:sldMkLst>
        <pc:spChg chg="mod">
          <ac:chgData name="Muffoletto, Jamie" userId="daf1e3c6-8137-448a-b141-d23049d419b5" providerId="ADAL" clId="{68AD592B-1D01-47ED-8894-16E20ECAB61D}" dt="2024-07-24T11:57:25.678" v="91" actId="20577"/>
          <ac:spMkLst>
            <pc:docMk/>
            <pc:sldMk cId="620910046" sldId="2145707086"/>
            <ac:spMk id="3" creationId="{06942845-BD5A-42C5-A5C4-13339DD507AB}"/>
          </ac:spMkLst>
        </pc:spChg>
        <pc:picChg chg="mod">
          <ac:chgData name="Muffoletto, Jamie" userId="daf1e3c6-8137-448a-b141-d23049d419b5" providerId="ADAL" clId="{68AD592B-1D01-47ED-8894-16E20ECAB61D}" dt="2024-07-24T12:00:38.616" v="149" actId="962"/>
          <ac:picMkLst>
            <pc:docMk/>
            <pc:sldMk cId="620910046" sldId="2145707086"/>
            <ac:picMk id="4" creationId="{F9C7040E-7CB0-50E3-F3F4-7D6038736B5F}"/>
          </ac:picMkLst>
        </pc:picChg>
        <pc:picChg chg="mod">
          <ac:chgData name="Muffoletto, Jamie" userId="daf1e3c6-8137-448a-b141-d23049d419b5" providerId="ADAL" clId="{68AD592B-1D01-47ED-8894-16E20ECAB61D}" dt="2024-07-24T12:00:34.018" v="148" actId="962"/>
          <ac:picMkLst>
            <pc:docMk/>
            <pc:sldMk cId="620910046" sldId="2145707086"/>
            <ac:picMk id="5" creationId="{6D94BAF5-20DA-FA2A-17EF-178B25223B42}"/>
          </ac:picMkLst>
        </pc:picChg>
      </pc:sldChg>
      <pc:sldChg chg="modSp mod">
        <pc:chgData name="Muffoletto, Jamie" userId="daf1e3c6-8137-448a-b141-d23049d419b5" providerId="ADAL" clId="{68AD592B-1D01-47ED-8894-16E20ECAB61D}" dt="2024-07-24T12:00:25.195" v="146" actId="962"/>
        <pc:sldMkLst>
          <pc:docMk/>
          <pc:sldMk cId="3061991906" sldId="2145707087"/>
        </pc:sldMkLst>
        <pc:spChg chg="mod">
          <ac:chgData name="Muffoletto, Jamie" userId="daf1e3c6-8137-448a-b141-d23049d419b5" providerId="ADAL" clId="{68AD592B-1D01-47ED-8894-16E20ECAB61D}" dt="2024-07-24T11:57:33.765" v="95" actId="20577"/>
          <ac:spMkLst>
            <pc:docMk/>
            <pc:sldMk cId="3061991906" sldId="2145707087"/>
            <ac:spMk id="3" creationId="{06942845-BD5A-42C5-A5C4-13339DD507AB}"/>
          </ac:spMkLst>
        </pc:spChg>
        <pc:picChg chg="mod">
          <ac:chgData name="Muffoletto, Jamie" userId="daf1e3c6-8137-448a-b141-d23049d419b5" providerId="ADAL" clId="{68AD592B-1D01-47ED-8894-16E20ECAB61D}" dt="2024-07-24T12:00:25.195" v="146" actId="962"/>
          <ac:picMkLst>
            <pc:docMk/>
            <pc:sldMk cId="3061991906" sldId="2145707087"/>
            <ac:picMk id="4" creationId="{1639B106-8858-E8B1-4902-DC821016AC4F}"/>
          </ac:picMkLst>
        </pc:picChg>
      </pc:sldChg>
      <pc:sldChg chg="modSp mod">
        <pc:chgData name="Muffoletto, Jamie" userId="daf1e3c6-8137-448a-b141-d23049d419b5" providerId="ADAL" clId="{68AD592B-1D01-47ED-8894-16E20ECAB61D}" dt="2024-07-24T11:55:16.174" v="34" actId="20577"/>
        <pc:sldMkLst>
          <pc:docMk/>
          <pc:sldMk cId="4214571800" sldId="2145707094"/>
        </pc:sldMkLst>
        <pc:spChg chg="mod">
          <ac:chgData name="Muffoletto, Jamie" userId="daf1e3c6-8137-448a-b141-d23049d419b5" providerId="ADAL" clId="{68AD592B-1D01-47ED-8894-16E20ECAB61D}" dt="2024-07-24T11:55:16.174" v="34" actId="20577"/>
          <ac:spMkLst>
            <pc:docMk/>
            <pc:sldMk cId="4214571800" sldId="2145707094"/>
            <ac:spMk id="3" creationId="{06942845-BD5A-42C5-A5C4-13339DD507AB}"/>
          </ac:spMkLst>
        </pc:spChg>
        <pc:picChg chg="mod">
          <ac:chgData name="Muffoletto, Jamie" userId="daf1e3c6-8137-448a-b141-d23049d419b5" providerId="ADAL" clId="{68AD592B-1D01-47ED-8894-16E20ECAB61D}" dt="2024-07-24T11:53:45.980" v="10" actId="962"/>
          <ac:picMkLst>
            <pc:docMk/>
            <pc:sldMk cId="4214571800" sldId="2145707094"/>
            <ac:picMk id="4" creationId="{6E1429C1-124B-4982-F13F-A35573975C86}"/>
          </ac:picMkLst>
        </pc:picChg>
      </pc:sldChg>
      <pc:sldChg chg="modSp mod">
        <pc:chgData name="Muffoletto, Jamie" userId="daf1e3c6-8137-448a-b141-d23049d419b5" providerId="ADAL" clId="{68AD592B-1D01-47ED-8894-16E20ECAB61D}" dt="2024-07-24T11:55:20.712" v="35" actId="20577"/>
        <pc:sldMkLst>
          <pc:docMk/>
          <pc:sldMk cId="790080051" sldId="2145707095"/>
        </pc:sldMkLst>
        <pc:spChg chg="mod">
          <ac:chgData name="Muffoletto, Jamie" userId="daf1e3c6-8137-448a-b141-d23049d419b5" providerId="ADAL" clId="{68AD592B-1D01-47ED-8894-16E20ECAB61D}" dt="2024-07-24T11:55:20.712" v="35" actId="20577"/>
          <ac:spMkLst>
            <pc:docMk/>
            <pc:sldMk cId="790080051" sldId="2145707095"/>
            <ac:spMk id="3" creationId="{06942845-BD5A-42C5-A5C4-13339DD507AB}"/>
          </ac:spMkLst>
        </pc:spChg>
        <pc:picChg chg="mod">
          <ac:chgData name="Muffoletto, Jamie" userId="daf1e3c6-8137-448a-b141-d23049d419b5" providerId="ADAL" clId="{68AD592B-1D01-47ED-8894-16E20ECAB61D}" dt="2024-07-24T11:53:47.466" v="11" actId="962"/>
          <ac:picMkLst>
            <pc:docMk/>
            <pc:sldMk cId="790080051" sldId="2145707095"/>
            <ac:picMk id="4" creationId="{12D3DD56-1EF1-6AD0-012F-8FCBB64FDC81}"/>
          </ac:picMkLst>
        </pc:picChg>
      </pc:sldChg>
      <pc:sldChg chg="modSp mod">
        <pc:chgData name="Muffoletto, Jamie" userId="daf1e3c6-8137-448a-b141-d23049d419b5" providerId="ADAL" clId="{68AD592B-1D01-47ED-8894-16E20ECAB61D}" dt="2024-07-24T11:55:24.822" v="36" actId="20577"/>
        <pc:sldMkLst>
          <pc:docMk/>
          <pc:sldMk cId="1786672862" sldId="2145707096"/>
        </pc:sldMkLst>
        <pc:spChg chg="mod">
          <ac:chgData name="Muffoletto, Jamie" userId="daf1e3c6-8137-448a-b141-d23049d419b5" providerId="ADAL" clId="{68AD592B-1D01-47ED-8894-16E20ECAB61D}" dt="2024-07-24T11:55:24.822" v="36" actId="20577"/>
          <ac:spMkLst>
            <pc:docMk/>
            <pc:sldMk cId="1786672862" sldId="2145707096"/>
            <ac:spMk id="3" creationId="{06942845-BD5A-42C5-A5C4-13339DD507AB}"/>
          </ac:spMkLst>
        </pc:spChg>
        <pc:picChg chg="mod">
          <ac:chgData name="Muffoletto, Jamie" userId="daf1e3c6-8137-448a-b141-d23049d419b5" providerId="ADAL" clId="{68AD592B-1D01-47ED-8894-16E20ECAB61D}" dt="2024-07-24T11:53:49.318" v="12" actId="962"/>
          <ac:picMkLst>
            <pc:docMk/>
            <pc:sldMk cId="1786672862" sldId="2145707096"/>
            <ac:picMk id="4" creationId="{462A5E5B-09C3-D166-2976-60D389D8C87C}"/>
          </ac:picMkLst>
        </pc:picChg>
      </pc:sldChg>
      <pc:sldChg chg="modSp mod">
        <pc:chgData name="Muffoletto, Jamie" userId="daf1e3c6-8137-448a-b141-d23049d419b5" providerId="ADAL" clId="{68AD592B-1D01-47ED-8894-16E20ECAB61D}" dt="2024-07-24T11:55:28.471" v="38" actId="20577"/>
        <pc:sldMkLst>
          <pc:docMk/>
          <pc:sldMk cId="3574969088" sldId="2145707097"/>
        </pc:sldMkLst>
        <pc:spChg chg="mod">
          <ac:chgData name="Muffoletto, Jamie" userId="daf1e3c6-8137-448a-b141-d23049d419b5" providerId="ADAL" clId="{68AD592B-1D01-47ED-8894-16E20ECAB61D}" dt="2024-07-24T11:55:28.471" v="38" actId="20577"/>
          <ac:spMkLst>
            <pc:docMk/>
            <pc:sldMk cId="3574969088" sldId="2145707097"/>
            <ac:spMk id="3" creationId="{06942845-BD5A-42C5-A5C4-13339DD507AB}"/>
          </ac:spMkLst>
        </pc:spChg>
        <pc:picChg chg="mod">
          <ac:chgData name="Muffoletto, Jamie" userId="daf1e3c6-8137-448a-b141-d23049d419b5" providerId="ADAL" clId="{68AD592B-1D01-47ED-8894-16E20ECAB61D}" dt="2024-07-24T11:53:51.101" v="13" actId="962"/>
          <ac:picMkLst>
            <pc:docMk/>
            <pc:sldMk cId="3574969088" sldId="2145707097"/>
            <ac:picMk id="4" creationId="{04CE0E82-F000-255D-DDCA-108AD1FFE3AA}"/>
          </ac:picMkLst>
        </pc:picChg>
      </pc:sldChg>
      <pc:sldChg chg="modSp mod">
        <pc:chgData name="Muffoletto, Jamie" userId="daf1e3c6-8137-448a-b141-d23049d419b5" providerId="ADAL" clId="{68AD592B-1D01-47ED-8894-16E20ECAB61D}" dt="2024-07-24T11:57:38.222" v="97" actId="20577"/>
        <pc:sldMkLst>
          <pc:docMk/>
          <pc:sldMk cId="761031262" sldId="2145707100"/>
        </pc:sldMkLst>
        <pc:spChg chg="mod">
          <ac:chgData name="Muffoletto, Jamie" userId="daf1e3c6-8137-448a-b141-d23049d419b5" providerId="ADAL" clId="{68AD592B-1D01-47ED-8894-16E20ECAB61D}" dt="2024-07-24T11:57:38.222" v="97" actId="20577"/>
          <ac:spMkLst>
            <pc:docMk/>
            <pc:sldMk cId="761031262" sldId="2145707100"/>
            <ac:spMk id="3" creationId="{06942845-BD5A-42C5-A5C4-13339DD507AB}"/>
          </ac:spMkLst>
        </pc:spChg>
        <pc:picChg chg="mod">
          <ac:chgData name="Muffoletto, Jamie" userId="daf1e3c6-8137-448a-b141-d23049d419b5" providerId="ADAL" clId="{68AD592B-1D01-47ED-8894-16E20ECAB61D}" dt="2024-07-24T11:54:29.026" v="20" actId="962"/>
          <ac:picMkLst>
            <pc:docMk/>
            <pc:sldMk cId="761031262" sldId="2145707100"/>
            <ac:picMk id="4" creationId="{CA63FA42-55D6-EE06-8AC6-28B0FB2912DC}"/>
          </ac:picMkLst>
        </pc:picChg>
      </pc:sldChg>
      <pc:sldChg chg="modSp mod">
        <pc:chgData name="Muffoletto, Jamie" userId="daf1e3c6-8137-448a-b141-d23049d419b5" providerId="ADAL" clId="{68AD592B-1D01-47ED-8894-16E20ECAB61D}" dt="2024-07-24T11:59:30.007" v="134" actId="962"/>
        <pc:sldMkLst>
          <pc:docMk/>
          <pc:sldMk cId="1285622538" sldId="2145707104"/>
        </pc:sldMkLst>
        <pc:spChg chg="mod">
          <ac:chgData name="Muffoletto, Jamie" userId="daf1e3c6-8137-448a-b141-d23049d419b5" providerId="ADAL" clId="{68AD592B-1D01-47ED-8894-16E20ECAB61D}" dt="2024-07-24T11:56:10.782" v="55" actId="20577"/>
          <ac:spMkLst>
            <pc:docMk/>
            <pc:sldMk cId="1285622538" sldId="2145707104"/>
            <ac:spMk id="3" creationId="{06942845-BD5A-42C5-A5C4-13339DD507AB}"/>
          </ac:spMkLst>
        </pc:spChg>
        <pc:picChg chg="mod">
          <ac:chgData name="Muffoletto, Jamie" userId="daf1e3c6-8137-448a-b141-d23049d419b5" providerId="ADAL" clId="{68AD592B-1D01-47ED-8894-16E20ECAB61D}" dt="2024-07-24T11:59:30.007" v="134" actId="962"/>
          <ac:picMkLst>
            <pc:docMk/>
            <pc:sldMk cId="1285622538" sldId="2145707104"/>
            <ac:picMk id="5" creationId="{FB929AD5-6DF1-B173-CEB9-78A0091EF6E8}"/>
          </ac:picMkLst>
        </pc:picChg>
      </pc:sldChg>
      <pc:sldChg chg="modSp mod">
        <pc:chgData name="Muffoletto, Jamie" userId="daf1e3c6-8137-448a-b141-d23049d419b5" providerId="ADAL" clId="{68AD592B-1D01-47ED-8894-16E20ECAB61D}" dt="2024-07-24T11:58:30.326" v="117" actId="20577"/>
        <pc:sldMkLst>
          <pc:docMk/>
          <pc:sldMk cId="2731628913" sldId="2145707105"/>
        </pc:sldMkLst>
        <pc:spChg chg="mod">
          <ac:chgData name="Muffoletto, Jamie" userId="daf1e3c6-8137-448a-b141-d23049d419b5" providerId="ADAL" clId="{68AD592B-1D01-47ED-8894-16E20ECAB61D}" dt="2024-07-24T11:58:30.326" v="117" actId="20577"/>
          <ac:spMkLst>
            <pc:docMk/>
            <pc:sldMk cId="2731628913" sldId="2145707105"/>
            <ac:spMk id="3" creationId="{06942845-BD5A-42C5-A5C4-13339DD507AB}"/>
          </ac:spMkLst>
        </pc:spChg>
      </pc:sldChg>
      <pc:sldChg chg="modSp mod">
        <pc:chgData name="Muffoletto, Jamie" userId="daf1e3c6-8137-448a-b141-d23049d419b5" providerId="ADAL" clId="{68AD592B-1D01-47ED-8894-16E20ECAB61D}" dt="2024-07-24T11:58:35.599" v="119" actId="20577"/>
        <pc:sldMkLst>
          <pc:docMk/>
          <pc:sldMk cId="1015758573" sldId="2145707106"/>
        </pc:sldMkLst>
        <pc:spChg chg="mod">
          <ac:chgData name="Muffoletto, Jamie" userId="daf1e3c6-8137-448a-b141-d23049d419b5" providerId="ADAL" clId="{68AD592B-1D01-47ED-8894-16E20ECAB61D}" dt="2024-07-24T11:58:35.599" v="119" actId="20577"/>
          <ac:spMkLst>
            <pc:docMk/>
            <pc:sldMk cId="1015758573" sldId="2145707106"/>
            <ac:spMk id="3" creationId="{06942845-BD5A-42C5-A5C4-13339DD507AB}"/>
          </ac:spMkLst>
        </pc:spChg>
        <pc:picChg chg="mod">
          <ac:chgData name="Muffoletto, Jamie" userId="daf1e3c6-8137-448a-b141-d23049d419b5" providerId="ADAL" clId="{68AD592B-1D01-47ED-8894-16E20ECAB61D}" dt="2024-07-24T11:54:41.317" v="27" actId="962"/>
          <ac:picMkLst>
            <pc:docMk/>
            <pc:sldMk cId="1015758573" sldId="2145707106"/>
            <ac:picMk id="5" creationId="{0DBB468B-DA1E-9BC5-1604-275134E2D916}"/>
          </ac:picMkLst>
        </pc:picChg>
      </pc:sldChg>
      <pc:sldChg chg="modSp mod">
        <pc:chgData name="Muffoletto, Jamie" userId="daf1e3c6-8137-448a-b141-d23049d419b5" providerId="ADAL" clId="{68AD592B-1D01-47ED-8894-16E20ECAB61D}" dt="2024-07-24T11:59:02.008" v="128" actId="962"/>
        <pc:sldMkLst>
          <pc:docMk/>
          <pc:sldMk cId="2951966833" sldId="2145707108"/>
        </pc:sldMkLst>
        <pc:spChg chg="mod">
          <ac:chgData name="Muffoletto, Jamie" userId="daf1e3c6-8137-448a-b141-d23049d419b5" providerId="ADAL" clId="{68AD592B-1D01-47ED-8894-16E20ECAB61D}" dt="2024-07-24T11:55:46.158" v="43" actId="20577"/>
          <ac:spMkLst>
            <pc:docMk/>
            <pc:sldMk cId="2951966833" sldId="2145707108"/>
            <ac:spMk id="3" creationId="{06942845-BD5A-42C5-A5C4-13339DD507AB}"/>
          </ac:spMkLst>
        </pc:spChg>
        <pc:picChg chg="mod">
          <ac:chgData name="Muffoletto, Jamie" userId="daf1e3c6-8137-448a-b141-d23049d419b5" providerId="ADAL" clId="{68AD592B-1D01-47ED-8894-16E20ECAB61D}" dt="2024-07-24T11:59:02.008" v="128" actId="962"/>
          <ac:picMkLst>
            <pc:docMk/>
            <pc:sldMk cId="2951966833" sldId="2145707108"/>
            <ac:picMk id="4" creationId="{42E44371-2086-B4EF-7780-B6C03A8308E8}"/>
          </ac:picMkLst>
        </pc:picChg>
      </pc:sldChg>
      <pc:sldChg chg="modSp mod">
        <pc:chgData name="Muffoletto, Jamie" userId="daf1e3c6-8137-448a-b141-d23049d419b5" providerId="ADAL" clId="{68AD592B-1D01-47ED-8894-16E20ECAB61D}" dt="2024-07-24T11:59:07.144" v="129" actId="962"/>
        <pc:sldMkLst>
          <pc:docMk/>
          <pc:sldMk cId="1623585366" sldId="2145707109"/>
        </pc:sldMkLst>
        <pc:spChg chg="mod">
          <ac:chgData name="Muffoletto, Jamie" userId="daf1e3c6-8137-448a-b141-d23049d419b5" providerId="ADAL" clId="{68AD592B-1D01-47ED-8894-16E20ECAB61D}" dt="2024-07-24T11:55:50.103" v="45" actId="20577"/>
          <ac:spMkLst>
            <pc:docMk/>
            <pc:sldMk cId="1623585366" sldId="2145707109"/>
            <ac:spMk id="3" creationId="{06942845-BD5A-42C5-A5C4-13339DD507AB}"/>
          </ac:spMkLst>
        </pc:spChg>
        <pc:picChg chg="mod">
          <ac:chgData name="Muffoletto, Jamie" userId="daf1e3c6-8137-448a-b141-d23049d419b5" providerId="ADAL" clId="{68AD592B-1D01-47ED-8894-16E20ECAB61D}" dt="2024-07-24T11:59:07.144" v="129" actId="962"/>
          <ac:picMkLst>
            <pc:docMk/>
            <pc:sldMk cId="1623585366" sldId="2145707109"/>
            <ac:picMk id="4" creationId="{E209C98F-CD75-561E-DA3C-D6D0964D0144}"/>
          </ac:picMkLst>
        </pc:picChg>
      </pc:sldChg>
      <pc:sldChg chg="modSp mod">
        <pc:chgData name="Muffoletto, Jamie" userId="daf1e3c6-8137-448a-b141-d23049d419b5" providerId="ADAL" clId="{68AD592B-1D01-47ED-8894-16E20ECAB61D}" dt="2024-07-24T11:59:53.043" v="139" actId="962"/>
        <pc:sldMkLst>
          <pc:docMk/>
          <pc:sldMk cId="2892654670" sldId="2145707111"/>
        </pc:sldMkLst>
        <pc:spChg chg="mod">
          <ac:chgData name="Muffoletto, Jamie" userId="daf1e3c6-8137-448a-b141-d23049d419b5" providerId="ADAL" clId="{68AD592B-1D01-47ED-8894-16E20ECAB61D}" dt="2024-07-24T11:56:29.537" v="63" actId="20577"/>
          <ac:spMkLst>
            <pc:docMk/>
            <pc:sldMk cId="2892654670" sldId="2145707111"/>
            <ac:spMk id="3" creationId="{06942845-BD5A-42C5-A5C4-13339DD507AB}"/>
          </ac:spMkLst>
        </pc:spChg>
        <pc:picChg chg="mod">
          <ac:chgData name="Muffoletto, Jamie" userId="daf1e3c6-8137-448a-b141-d23049d419b5" providerId="ADAL" clId="{68AD592B-1D01-47ED-8894-16E20ECAB61D}" dt="2024-07-24T11:59:48.429" v="138" actId="962"/>
          <ac:picMkLst>
            <pc:docMk/>
            <pc:sldMk cId="2892654670" sldId="2145707111"/>
            <ac:picMk id="5" creationId="{45B20294-523C-BC62-DE8C-3AB30ED5160C}"/>
          </ac:picMkLst>
        </pc:picChg>
        <pc:picChg chg="mod">
          <ac:chgData name="Muffoletto, Jamie" userId="daf1e3c6-8137-448a-b141-d23049d419b5" providerId="ADAL" clId="{68AD592B-1D01-47ED-8894-16E20ECAB61D}" dt="2024-07-24T11:59:53.043" v="139" actId="962"/>
          <ac:picMkLst>
            <pc:docMk/>
            <pc:sldMk cId="2892654670" sldId="2145707111"/>
            <ac:picMk id="6" creationId="{96B758E5-8A40-F0B4-2D7F-B2594D51F8E6}"/>
          </ac:picMkLst>
        </pc:picChg>
      </pc:sldChg>
      <pc:sldChg chg="modSp mod">
        <pc:chgData name="Muffoletto, Jamie" userId="daf1e3c6-8137-448a-b141-d23049d419b5" providerId="ADAL" clId="{68AD592B-1D01-47ED-8894-16E20ECAB61D}" dt="2024-07-24T11:54:50.701" v="28" actId="20577"/>
        <pc:sldMkLst>
          <pc:docMk/>
          <pc:sldMk cId="3563774958" sldId="2145707123"/>
        </pc:sldMkLst>
        <pc:spChg chg="mod">
          <ac:chgData name="Muffoletto, Jamie" userId="daf1e3c6-8137-448a-b141-d23049d419b5" providerId="ADAL" clId="{68AD592B-1D01-47ED-8894-16E20ECAB61D}" dt="2024-07-24T11:54:50.701" v="28" actId="20577"/>
          <ac:spMkLst>
            <pc:docMk/>
            <pc:sldMk cId="3563774958" sldId="2145707123"/>
            <ac:spMk id="3" creationId="{06942845-BD5A-42C5-A5C4-13339DD507AB}"/>
          </ac:spMkLst>
        </pc:spChg>
        <pc:picChg chg="mod">
          <ac:chgData name="Muffoletto, Jamie" userId="daf1e3c6-8137-448a-b141-d23049d419b5" providerId="ADAL" clId="{68AD592B-1D01-47ED-8894-16E20ECAB61D}" dt="2024-07-24T11:53:30.197" v="2" actId="962"/>
          <ac:picMkLst>
            <pc:docMk/>
            <pc:sldMk cId="3563774958" sldId="2145707123"/>
            <ac:picMk id="4" creationId="{910D2D3C-C080-708F-0FCE-36BFC1485B63}"/>
          </ac:picMkLst>
        </pc:picChg>
      </pc:sldChg>
      <pc:sldChg chg="modSp mod">
        <pc:chgData name="Muffoletto, Jamie" userId="daf1e3c6-8137-448a-b141-d23049d419b5" providerId="ADAL" clId="{68AD592B-1D01-47ED-8894-16E20ECAB61D}" dt="2024-07-24T11:54:59.341" v="30" actId="20577"/>
        <pc:sldMkLst>
          <pc:docMk/>
          <pc:sldMk cId="2880742516" sldId="2145707124"/>
        </pc:sldMkLst>
        <pc:spChg chg="mod">
          <ac:chgData name="Muffoletto, Jamie" userId="daf1e3c6-8137-448a-b141-d23049d419b5" providerId="ADAL" clId="{68AD592B-1D01-47ED-8894-16E20ECAB61D}" dt="2024-07-24T11:54:59.341" v="30" actId="20577"/>
          <ac:spMkLst>
            <pc:docMk/>
            <pc:sldMk cId="2880742516" sldId="2145707124"/>
            <ac:spMk id="3" creationId="{06942845-BD5A-42C5-A5C4-13339DD507AB}"/>
          </ac:spMkLst>
        </pc:spChg>
        <pc:picChg chg="mod">
          <ac:chgData name="Muffoletto, Jamie" userId="daf1e3c6-8137-448a-b141-d23049d419b5" providerId="ADAL" clId="{68AD592B-1D01-47ED-8894-16E20ECAB61D}" dt="2024-07-24T11:53:36.953" v="5" actId="962"/>
          <ac:picMkLst>
            <pc:docMk/>
            <pc:sldMk cId="2880742516" sldId="2145707124"/>
            <ac:picMk id="4" creationId="{EB0CB213-B0AE-8726-80FE-530C566697BD}"/>
          </ac:picMkLst>
        </pc:picChg>
      </pc:sldChg>
      <pc:sldChg chg="modSp mod">
        <pc:chgData name="Muffoletto, Jamie" userId="daf1e3c6-8137-448a-b141-d23049d419b5" providerId="ADAL" clId="{68AD592B-1D01-47ED-8894-16E20ECAB61D}" dt="2024-07-24T11:55:08.150" v="32" actId="20577"/>
        <pc:sldMkLst>
          <pc:docMk/>
          <pc:sldMk cId="1422623179" sldId="2145707125"/>
        </pc:sldMkLst>
        <pc:spChg chg="mod">
          <ac:chgData name="Muffoletto, Jamie" userId="daf1e3c6-8137-448a-b141-d23049d419b5" providerId="ADAL" clId="{68AD592B-1D01-47ED-8894-16E20ECAB61D}" dt="2024-07-24T11:55:08.150" v="32" actId="20577"/>
          <ac:spMkLst>
            <pc:docMk/>
            <pc:sldMk cId="1422623179" sldId="2145707125"/>
            <ac:spMk id="3" creationId="{06942845-BD5A-42C5-A5C4-13339DD507AB}"/>
          </ac:spMkLst>
        </pc:spChg>
      </pc:sldChg>
      <pc:sldChg chg="modSp mod">
        <pc:chgData name="Muffoletto, Jamie" userId="daf1e3c6-8137-448a-b141-d23049d419b5" providerId="ADAL" clId="{68AD592B-1D01-47ED-8894-16E20ECAB61D}" dt="2024-07-24T11:55:12.390" v="33" actId="20577"/>
        <pc:sldMkLst>
          <pc:docMk/>
          <pc:sldMk cId="3966328154" sldId="2145707126"/>
        </pc:sldMkLst>
        <pc:spChg chg="mod">
          <ac:chgData name="Muffoletto, Jamie" userId="daf1e3c6-8137-448a-b141-d23049d419b5" providerId="ADAL" clId="{68AD592B-1D01-47ED-8894-16E20ECAB61D}" dt="2024-07-24T11:55:12.390" v="33" actId="20577"/>
          <ac:spMkLst>
            <pc:docMk/>
            <pc:sldMk cId="3966328154" sldId="2145707126"/>
            <ac:spMk id="3" creationId="{06942845-BD5A-42C5-A5C4-13339DD507AB}"/>
          </ac:spMkLst>
        </pc:spChg>
        <pc:picChg chg="mod">
          <ac:chgData name="Muffoletto, Jamie" userId="daf1e3c6-8137-448a-b141-d23049d419b5" providerId="ADAL" clId="{68AD592B-1D01-47ED-8894-16E20ECAB61D}" dt="2024-07-24T11:53:40.356" v="7" actId="962"/>
          <ac:picMkLst>
            <pc:docMk/>
            <pc:sldMk cId="3966328154" sldId="2145707126"/>
            <ac:picMk id="8" creationId="{0C812D5A-20DE-29B7-0A16-745FB547908A}"/>
          </ac:picMkLst>
        </pc:picChg>
        <pc:picChg chg="mod">
          <ac:chgData name="Muffoletto, Jamie" userId="daf1e3c6-8137-448a-b141-d23049d419b5" providerId="ADAL" clId="{68AD592B-1D01-47ED-8894-16E20ECAB61D}" dt="2024-07-24T11:53:42.510" v="8" actId="962"/>
          <ac:picMkLst>
            <pc:docMk/>
            <pc:sldMk cId="3966328154" sldId="2145707126"/>
            <ac:picMk id="10" creationId="{9472ED97-1BCD-9ABE-35C6-75F685E94476}"/>
          </ac:picMkLst>
        </pc:picChg>
      </pc:sldChg>
      <pc:sldChg chg="modSp mod">
        <pc:chgData name="Muffoletto, Jamie" userId="daf1e3c6-8137-448a-b141-d23049d419b5" providerId="ADAL" clId="{68AD592B-1D01-47ED-8894-16E20ECAB61D}" dt="2024-07-24T11:54:55.314" v="29" actId="20577"/>
        <pc:sldMkLst>
          <pc:docMk/>
          <pc:sldMk cId="3247219021" sldId="2145707127"/>
        </pc:sldMkLst>
        <pc:spChg chg="mod">
          <ac:chgData name="Muffoletto, Jamie" userId="daf1e3c6-8137-448a-b141-d23049d419b5" providerId="ADAL" clId="{68AD592B-1D01-47ED-8894-16E20ECAB61D}" dt="2024-07-24T11:54:55.314" v="29" actId="20577"/>
          <ac:spMkLst>
            <pc:docMk/>
            <pc:sldMk cId="3247219021" sldId="2145707127"/>
            <ac:spMk id="3" creationId="{06942845-BD5A-42C5-A5C4-13339DD507AB}"/>
          </ac:spMkLst>
        </pc:spChg>
        <pc:picChg chg="mod">
          <ac:chgData name="Muffoletto, Jamie" userId="daf1e3c6-8137-448a-b141-d23049d419b5" providerId="ADAL" clId="{68AD592B-1D01-47ED-8894-16E20ECAB61D}" dt="2024-07-24T11:53:31.986" v="3" actId="962"/>
          <ac:picMkLst>
            <pc:docMk/>
            <pc:sldMk cId="3247219021" sldId="2145707127"/>
            <ac:picMk id="4" creationId="{816C6635-44FC-C309-8CED-263CD89E1B61}"/>
          </ac:picMkLst>
        </pc:picChg>
        <pc:picChg chg="mod">
          <ac:chgData name="Muffoletto, Jamie" userId="daf1e3c6-8137-448a-b141-d23049d419b5" providerId="ADAL" clId="{68AD592B-1D01-47ED-8894-16E20ECAB61D}" dt="2024-07-24T11:53:33.856" v="4" actId="962"/>
          <ac:picMkLst>
            <pc:docMk/>
            <pc:sldMk cId="3247219021" sldId="2145707127"/>
            <ac:picMk id="5" creationId="{D91EFFCC-EC4C-17AB-7E93-5E936373EAAB}"/>
          </ac:picMkLst>
        </pc:picChg>
      </pc:sldChg>
      <pc:sldChg chg="modSp mod">
        <pc:chgData name="Muffoletto, Jamie" userId="daf1e3c6-8137-448a-b141-d23049d419b5" providerId="ADAL" clId="{68AD592B-1D01-47ED-8894-16E20ECAB61D}" dt="2024-07-24T11:55:03.703" v="31" actId="20577"/>
        <pc:sldMkLst>
          <pc:docMk/>
          <pc:sldMk cId="136540538" sldId="2145707128"/>
        </pc:sldMkLst>
        <pc:spChg chg="mod">
          <ac:chgData name="Muffoletto, Jamie" userId="daf1e3c6-8137-448a-b141-d23049d419b5" providerId="ADAL" clId="{68AD592B-1D01-47ED-8894-16E20ECAB61D}" dt="2024-07-24T11:55:03.703" v="31" actId="20577"/>
          <ac:spMkLst>
            <pc:docMk/>
            <pc:sldMk cId="136540538" sldId="2145707128"/>
            <ac:spMk id="3" creationId="{06942845-BD5A-42C5-A5C4-13339DD507AB}"/>
          </ac:spMkLst>
        </pc:spChg>
        <pc:picChg chg="mod">
          <ac:chgData name="Muffoletto, Jamie" userId="daf1e3c6-8137-448a-b141-d23049d419b5" providerId="ADAL" clId="{68AD592B-1D01-47ED-8894-16E20ECAB61D}" dt="2024-07-24T11:53:38.595" v="6" actId="962"/>
          <ac:picMkLst>
            <pc:docMk/>
            <pc:sldMk cId="136540538" sldId="2145707128"/>
            <ac:picMk id="4" creationId="{A50ABF6A-AC0B-8870-1885-7A8EDA6C8611}"/>
          </ac:picMkLst>
        </pc:picChg>
      </pc:sldChg>
      <pc:sldChg chg="modSp mod">
        <pc:chgData name="Muffoletto, Jamie" userId="daf1e3c6-8137-448a-b141-d23049d419b5" providerId="ADAL" clId="{68AD592B-1D01-47ED-8894-16E20ECAB61D}" dt="2024-07-24T12:00:08.271" v="142" actId="962"/>
        <pc:sldMkLst>
          <pc:docMk/>
          <pc:sldMk cId="544528020" sldId="2145707129"/>
        </pc:sldMkLst>
        <pc:spChg chg="mod">
          <ac:chgData name="Muffoletto, Jamie" userId="daf1e3c6-8137-448a-b141-d23049d419b5" providerId="ADAL" clId="{68AD592B-1D01-47ED-8894-16E20ECAB61D}" dt="2024-07-24T11:56:40.663" v="69" actId="20577"/>
          <ac:spMkLst>
            <pc:docMk/>
            <pc:sldMk cId="544528020" sldId="2145707129"/>
            <ac:spMk id="3" creationId="{06942845-BD5A-42C5-A5C4-13339DD507AB}"/>
          </ac:spMkLst>
        </pc:spChg>
        <pc:picChg chg="mod">
          <ac:chgData name="Muffoletto, Jamie" userId="daf1e3c6-8137-448a-b141-d23049d419b5" providerId="ADAL" clId="{68AD592B-1D01-47ED-8894-16E20ECAB61D}" dt="2024-07-24T12:00:02.625" v="141" actId="962"/>
          <ac:picMkLst>
            <pc:docMk/>
            <pc:sldMk cId="544528020" sldId="2145707129"/>
            <ac:picMk id="5" creationId="{F8A818E3-A143-ED73-F4C3-8CA629FBF402}"/>
          </ac:picMkLst>
        </pc:picChg>
        <pc:picChg chg="mod">
          <ac:chgData name="Muffoletto, Jamie" userId="daf1e3c6-8137-448a-b141-d23049d419b5" providerId="ADAL" clId="{68AD592B-1D01-47ED-8894-16E20ECAB61D}" dt="2024-07-24T12:00:08.271" v="142" actId="962"/>
          <ac:picMkLst>
            <pc:docMk/>
            <pc:sldMk cId="544528020" sldId="2145707129"/>
            <ac:picMk id="6" creationId="{A389861B-5A0B-5041-C5FB-F6AA1E4D5DD2}"/>
          </ac:picMkLst>
        </pc:picChg>
      </pc:sldChg>
      <pc:sldChg chg="modSp mod">
        <pc:chgData name="Muffoletto, Jamie" userId="daf1e3c6-8137-448a-b141-d23049d419b5" providerId="ADAL" clId="{68AD592B-1D01-47ED-8894-16E20ECAB61D}" dt="2024-07-24T12:00:16.293" v="144" actId="962"/>
        <pc:sldMkLst>
          <pc:docMk/>
          <pc:sldMk cId="454303149" sldId="2145707130"/>
        </pc:sldMkLst>
        <pc:spChg chg="mod">
          <ac:chgData name="Muffoletto, Jamie" userId="daf1e3c6-8137-448a-b141-d23049d419b5" providerId="ADAL" clId="{68AD592B-1D01-47ED-8894-16E20ECAB61D}" dt="2024-07-24T11:56:52.886" v="75" actId="20577"/>
          <ac:spMkLst>
            <pc:docMk/>
            <pc:sldMk cId="454303149" sldId="2145707130"/>
            <ac:spMk id="3" creationId="{06942845-BD5A-42C5-A5C4-13339DD507AB}"/>
          </ac:spMkLst>
        </pc:spChg>
        <pc:picChg chg="mod">
          <ac:chgData name="Muffoletto, Jamie" userId="daf1e3c6-8137-448a-b141-d23049d419b5" providerId="ADAL" clId="{68AD592B-1D01-47ED-8894-16E20ECAB61D}" dt="2024-07-24T12:00:16.293" v="144" actId="962"/>
          <ac:picMkLst>
            <pc:docMk/>
            <pc:sldMk cId="454303149" sldId="2145707130"/>
            <ac:picMk id="6" creationId="{069E7046-65DE-BAE4-ACC6-E3B22469FEAD}"/>
          </ac:picMkLst>
        </pc:picChg>
      </pc:sldChg>
      <pc:sldChg chg="modSp mod">
        <pc:chgData name="Muffoletto, Jamie" userId="daf1e3c6-8137-448a-b141-d23049d419b5" providerId="ADAL" clId="{68AD592B-1D01-47ED-8894-16E20ECAB61D}" dt="2024-07-24T12:01:01.168" v="154" actId="962"/>
        <pc:sldMkLst>
          <pc:docMk/>
          <pc:sldMk cId="2278595912" sldId="2145707131"/>
        </pc:sldMkLst>
        <pc:spChg chg="mod">
          <ac:chgData name="Muffoletto, Jamie" userId="daf1e3c6-8137-448a-b141-d23049d419b5" providerId="ADAL" clId="{68AD592B-1D01-47ED-8894-16E20ECAB61D}" dt="2024-07-24T11:57:05.158" v="81" actId="20577"/>
          <ac:spMkLst>
            <pc:docMk/>
            <pc:sldMk cId="2278595912" sldId="2145707131"/>
            <ac:spMk id="3" creationId="{06942845-BD5A-42C5-A5C4-13339DD507AB}"/>
          </ac:spMkLst>
        </pc:spChg>
        <pc:picChg chg="mod">
          <ac:chgData name="Muffoletto, Jamie" userId="daf1e3c6-8137-448a-b141-d23049d419b5" providerId="ADAL" clId="{68AD592B-1D01-47ED-8894-16E20ECAB61D}" dt="2024-07-24T12:01:01.168" v="154" actId="962"/>
          <ac:picMkLst>
            <pc:docMk/>
            <pc:sldMk cId="2278595912" sldId="2145707131"/>
            <ac:picMk id="6" creationId="{40F1B3BE-EF4B-E9A0-F144-76A5774A0593}"/>
          </ac:picMkLst>
        </pc:picChg>
      </pc:sldChg>
      <pc:sldChg chg="modSp mod">
        <pc:chgData name="Muffoletto, Jamie" userId="daf1e3c6-8137-448a-b141-d23049d419b5" providerId="ADAL" clId="{68AD592B-1D01-47ED-8894-16E20ECAB61D}" dt="2024-07-24T12:00:29.476" v="147" actId="962"/>
        <pc:sldMkLst>
          <pc:docMk/>
          <pc:sldMk cId="1805992961" sldId="2145707132"/>
        </pc:sldMkLst>
        <pc:spChg chg="mod">
          <ac:chgData name="Muffoletto, Jamie" userId="daf1e3c6-8137-448a-b141-d23049d419b5" providerId="ADAL" clId="{68AD592B-1D01-47ED-8894-16E20ECAB61D}" dt="2024-07-24T11:57:29.711" v="93" actId="20577"/>
          <ac:spMkLst>
            <pc:docMk/>
            <pc:sldMk cId="1805992961" sldId="2145707132"/>
            <ac:spMk id="3" creationId="{06942845-BD5A-42C5-A5C4-13339DD507AB}"/>
          </ac:spMkLst>
        </pc:spChg>
        <pc:picChg chg="mod">
          <ac:chgData name="Muffoletto, Jamie" userId="daf1e3c6-8137-448a-b141-d23049d419b5" providerId="ADAL" clId="{68AD592B-1D01-47ED-8894-16E20ECAB61D}" dt="2024-07-24T12:00:29.476" v="147" actId="962"/>
          <ac:picMkLst>
            <pc:docMk/>
            <pc:sldMk cId="1805992961" sldId="2145707132"/>
            <ac:picMk id="6" creationId="{C6F4658B-4737-302F-97D4-37AC5A5E36CD}"/>
          </ac:picMkLst>
        </pc:picChg>
      </pc:sldChg>
      <pc:sldChg chg="modSp mod">
        <pc:chgData name="Muffoletto, Jamie" userId="daf1e3c6-8137-448a-b141-d23049d419b5" providerId="ADAL" clId="{68AD592B-1D01-47ED-8894-16E20ECAB61D}" dt="2024-07-24T11:58:09.924" v="109" actId="20577"/>
        <pc:sldMkLst>
          <pc:docMk/>
          <pc:sldMk cId="4045583481" sldId="2145707133"/>
        </pc:sldMkLst>
        <pc:spChg chg="mod">
          <ac:chgData name="Muffoletto, Jamie" userId="daf1e3c6-8137-448a-b141-d23049d419b5" providerId="ADAL" clId="{68AD592B-1D01-47ED-8894-16E20ECAB61D}" dt="2024-07-24T11:58:09.924" v="109" actId="20577"/>
          <ac:spMkLst>
            <pc:docMk/>
            <pc:sldMk cId="4045583481" sldId="2145707133"/>
            <ac:spMk id="3" creationId="{CDA2691E-A851-F209-BC60-BE33C7AF32A2}"/>
          </ac:spMkLst>
        </pc:spChg>
        <pc:picChg chg="mod">
          <ac:chgData name="Muffoletto, Jamie" userId="daf1e3c6-8137-448a-b141-d23049d419b5" providerId="ADAL" clId="{68AD592B-1D01-47ED-8894-16E20ECAB61D}" dt="2024-07-24T11:54:36.484" v="24" actId="962"/>
          <ac:picMkLst>
            <pc:docMk/>
            <pc:sldMk cId="4045583481" sldId="2145707133"/>
            <ac:picMk id="5" creationId="{54942184-5D71-4152-B94A-B391E9655055}"/>
          </ac:picMkLst>
        </pc:picChg>
      </pc:sldChg>
      <pc:sldChg chg="modSp mod">
        <pc:chgData name="Muffoletto, Jamie" userId="daf1e3c6-8137-448a-b141-d23049d419b5" providerId="ADAL" clId="{68AD592B-1D01-47ED-8894-16E20ECAB61D}" dt="2024-07-24T11:58:24.599" v="115" actId="20577"/>
        <pc:sldMkLst>
          <pc:docMk/>
          <pc:sldMk cId="4082293692" sldId="2145707134"/>
        </pc:sldMkLst>
        <pc:spChg chg="mod">
          <ac:chgData name="Muffoletto, Jamie" userId="daf1e3c6-8137-448a-b141-d23049d419b5" providerId="ADAL" clId="{68AD592B-1D01-47ED-8894-16E20ECAB61D}" dt="2024-07-24T11:58:24.599" v="115" actId="20577"/>
          <ac:spMkLst>
            <pc:docMk/>
            <pc:sldMk cId="4082293692" sldId="2145707134"/>
            <ac:spMk id="3" creationId="{CDA2691E-A851-F209-BC60-BE33C7AF32A2}"/>
          </ac:spMkLst>
        </pc:spChg>
        <pc:picChg chg="mod">
          <ac:chgData name="Muffoletto, Jamie" userId="daf1e3c6-8137-448a-b141-d23049d419b5" providerId="ADAL" clId="{68AD592B-1D01-47ED-8894-16E20ECAB61D}" dt="2024-07-24T11:54:39.651" v="26" actId="962"/>
          <ac:picMkLst>
            <pc:docMk/>
            <pc:sldMk cId="4082293692" sldId="2145707134"/>
            <ac:picMk id="7" creationId="{34ECE184-5EB3-6031-D061-2F52ED11E0CA}"/>
          </ac:picMkLst>
        </pc:picChg>
      </pc:sldChg>
      <pc:sldChg chg="modSp mod">
        <pc:chgData name="Muffoletto, Jamie" userId="daf1e3c6-8137-448a-b141-d23049d419b5" providerId="ADAL" clId="{68AD592B-1D01-47ED-8894-16E20ECAB61D}" dt="2024-07-24T11:53:44.313" v="9" actId="962"/>
        <pc:sldMkLst>
          <pc:docMk/>
          <pc:sldMk cId="3219920682" sldId="2145707135"/>
        </pc:sldMkLst>
        <pc:picChg chg="mod">
          <ac:chgData name="Muffoletto, Jamie" userId="daf1e3c6-8137-448a-b141-d23049d419b5" providerId="ADAL" clId="{68AD592B-1D01-47ED-8894-16E20ECAB61D}" dt="2024-07-24T11:53:44.313" v="9" actId="962"/>
          <ac:picMkLst>
            <pc:docMk/>
            <pc:sldMk cId="3219920682" sldId="2145707135"/>
            <ac:picMk id="5" creationId="{AC9917FC-A35A-C04B-7EEA-71227CACF077}"/>
          </ac:picMkLst>
        </pc:picChg>
      </pc:sldChg>
      <pc:sldChg chg="modSp mod">
        <pc:chgData name="Muffoletto, Jamie" userId="daf1e3c6-8137-448a-b141-d23049d419b5" providerId="ADAL" clId="{68AD592B-1D01-47ED-8894-16E20ECAB61D}" dt="2024-07-24T11:57:01.437" v="79" actId="20577"/>
        <pc:sldMkLst>
          <pc:docMk/>
          <pc:sldMk cId="1651346333" sldId="2145707137"/>
        </pc:sldMkLst>
        <pc:spChg chg="mod">
          <ac:chgData name="Muffoletto, Jamie" userId="daf1e3c6-8137-448a-b141-d23049d419b5" providerId="ADAL" clId="{68AD592B-1D01-47ED-8894-16E20ECAB61D}" dt="2024-07-24T11:57:01.437" v="79" actId="20577"/>
          <ac:spMkLst>
            <pc:docMk/>
            <pc:sldMk cId="1651346333" sldId="2145707137"/>
            <ac:spMk id="3" creationId="{06942845-BD5A-42C5-A5C4-13339DD507AB}"/>
          </ac:spMkLst>
        </pc:spChg>
        <pc:picChg chg="mod">
          <ac:chgData name="Muffoletto, Jamie" userId="daf1e3c6-8137-448a-b141-d23049d419b5" providerId="ADAL" clId="{68AD592B-1D01-47ED-8894-16E20ECAB61D}" dt="2024-07-24T11:54:23.049" v="17" actId="962"/>
          <ac:picMkLst>
            <pc:docMk/>
            <pc:sldMk cId="1651346333" sldId="2145707137"/>
            <ac:picMk id="7" creationId="{8486F9B8-B6DC-F111-E3CC-5ACBB35797F6}"/>
          </ac:picMkLst>
        </pc:picChg>
        <pc:picChg chg="mod">
          <ac:chgData name="Muffoletto, Jamie" userId="daf1e3c6-8137-448a-b141-d23049d419b5" providerId="ADAL" clId="{68AD592B-1D01-47ED-8894-16E20ECAB61D}" dt="2024-07-24T11:54:25.080" v="18" actId="962"/>
          <ac:picMkLst>
            <pc:docMk/>
            <pc:sldMk cId="1651346333" sldId="2145707137"/>
            <ac:picMk id="2052" creationId="{A025F929-5453-C6A0-4718-A66898B3A0E4}"/>
          </ac:picMkLst>
        </pc:picChg>
      </pc:sldChg>
      <pc:sldChg chg="modSp mod">
        <pc:chgData name="Muffoletto, Jamie" userId="daf1e3c6-8137-448a-b141-d23049d419b5" providerId="ADAL" clId="{68AD592B-1D01-47ED-8894-16E20ECAB61D}" dt="2024-07-24T11:57:13.501" v="85" actId="20577"/>
        <pc:sldMkLst>
          <pc:docMk/>
          <pc:sldMk cId="1711855556" sldId="2145707138"/>
        </pc:sldMkLst>
        <pc:spChg chg="mod">
          <ac:chgData name="Muffoletto, Jamie" userId="daf1e3c6-8137-448a-b141-d23049d419b5" providerId="ADAL" clId="{68AD592B-1D01-47ED-8894-16E20ECAB61D}" dt="2024-07-24T11:57:13.501" v="85" actId="20577"/>
          <ac:spMkLst>
            <pc:docMk/>
            <pc:sldMk cId="1711855556" sldId="2145707138"/>
            <ac:spMk id="3" creationId="{06942845-BD5A-42C5-A5C4-13339DD507AB}"/>
          </ac:spMkLst>
        </pc:spChg>
        <pc:picChg chg="mod">
          <ac:chgData name="Muffoletto, Jamie" userId="daf1e3c6-8137-448a-b141-d23049d419b5" providerId="ADAL" clId="{68AD592B-1D01-47ED-8894-16E20ECAB61D}" dt="2024-07-24T11:54:26.844" v="19" actId="962"/>
          <ac:picMkLst>
            <pc:docMk/>
            <pc:sldMk cId="1711855556" sldId="2145707138"/>
            <ac:picMk id="3074" creationId="{0042C5A9-2D8A-3A4A-1082-1859B06ECD5B}"/>
          </ac:picMkLst>
        </pc:picChg>
      </pc:sldChg>
      <pc:sldChg chg="modSp mod">
        <pc:chgData name="Muffoletto, Jamie" userId="daf1e3c6-8137-448a-b141-d23049d419b5" providerId="ADAL" clId="{68AD592B-1D01-47ED-8894-16E20ECAB61D}" dt="2024-07-24T11:56:36.869" v="67" actId="20577"/>
        <pc:sldMkLst>
          <pc:docMk/>
          <pc:sldMk cId="2922396860" sldId="2145707140"/>
        </pc:sldMkLst>
        <pc:spChg chg="mod">
          <ac:chgData name="Muffoletto, Jamie" userId="daf1e3c6-8137-448a-b141-d23049d419b5" providerId="ADAL" clId="{68AD592B-1D01-47ED-8894-16E20ECAB61D}" dt="2024-07-24T11:56:36.869" v="67" actId="20577"/>
          <ac:spMkLst>
            <pc:docMk/>
            <pc:sldMk cId="2922396860" sldId="2145707140"/>
            <ac:spMk id="3" creationId="{06942845-BD5A-42C5-A5C4-13339DD507AB}"/>
          </ac:spMkLst>
        </pc:spChg>
        <pc:picChg chg="mod">
          <ac:chgData name="Muffoletto, Jamie" userId="daf1e3c6-8137-448a-b141-d23049d419b5" providerId="ADAL" clId="{68AD592B-1D01-47ED-8894-16E20ECAB61D}" dt="2024-07-24T11:53:56.306" v="15" actId="962"/>
          <ac:picMkLst>
            <pc:docMk/>
            <pc:sldMk cId="2922396860" sldId="2145707140"/>
            <ac:picMk id="8" creationId="{A45CD8C3-5C8A-809F-74A7-3F3D56E1E697}"/>
          </ac:picMkLst>
        </pc:picChg>
      </pc:sldChg>
      <pc:sldChg chg="modSp mod">
        <pc:chgData name="Muffoletto, Jamie" userId="daf1e3c6-8137-448a-b141-d23049d419b5" providerId="ADAL" clId="{68AD592B-1D01-47ED-8894-16E20ECAB61D}" dt="2024-07-24T11:58:40.949" v="121" actId="20577"/>
        <pc:sldMkLst>
          <pc:docMk/>
          <pc:sldMk cId="313611388" sldId="2145707142"/>
        </pc:sldMkLst>
        <pc:spChg chg="mod">
          <ac:chgData name="Muffoletto, Jamie" userId="daf1e3c6-8137-448a-b141-d23049d419b5" providerId="ADAL" clId="{68AD592B-1D01-47ED-8894-16E20ECAB61D}" dt="2024-07-24T11:58:40.949" v="121" actId="20577"/>
          <ac:spMkLst>
            <pc:docMk/>
            <pc:sldMk cId="313611388" sldId="2145707142"/>
            <ac:spMk id="3" creationId="{525ADDD7-5B5C-978A-D77A-9B02354777A3}"/>
          </ac:spMkLst>
        </pc:spChg>
      </pc:sldChg>
      <pc:sldChg chg="modSp mod">
        <pc:chgData name="Muffoletto, Jamie" userId="daf1e3c6-8137-448a-b141-d23049d419b5" providerId="ADAL" clId="{68AD592B-1D01-47ED-8894-16E20ECAB61D}" dt="2024-07-24T11:58:45.111" v="123" actId="20577"/>
        <pc:sldMkLst>
          <pc:docMk/>
          <pc:sldMk cId="1641265091" sldId="2145707143"/>
        </pc:sldMkLst>
        <pc:spChg chg="mod">
          <ac:chgData name="Muffoletto, Jamie" userId="daf1e3c6-8137-448a-b141-d23049d419b5" providerId="ADAL" clId="{68AD592B-1D01-47ED-8894-16E20ECAB61D}" dt="2024-07-24T11:58:45.111" v="123" actId="20577"/>
          <ac:spMkLst>
            <pc:docMk/>
            <pc:sldMk cId="1641265091" sldId="2145707143"/>
            <ac:spMk id="3" creationId="{525ADDD7-5B5C-978A-D77A-9B02354777A3}"/>
          </ac:spMkLst>
        </pc:spChg>
      </pc:sldChg>
      <pc:sldChg chg="modSp mod">
        <pc:chgData name="Muffoletto, Jamie" userId="daf1e3c6-8137-448a-b141-d23049d419b5" providerId="ADAL" clId="{68AD592B-1D01-47ED-8894-16E20ECAB61D}" dt="2024-07-24T11:58:49.216" v="125" actId="20577"/>
        <pc:sldMkLst>
          <pc:docMk/>
          <pc:sldMk cId="904020942" sldId="2145707144"/>
        </pc:sldMkLst>
        <pc:spChg chg="mod">
          <ac:chgData name="Muffoletto, Jamie" userId="daf1e3c6-8137-448a-b141-d23049d419b5" providerId="ADAL" clId="{68AD592B-1D01-47ED-8894-16E20ECAB61D}" dt="2024-07-24T11:58:49.216" v="125" actId="20577"/>
          <ac:spMkLst>
            <pc:docMk/>
            <pc:sldMk cId="904020942" sldId="2145707144"/>
            <ac:spMk id="3" creationId="{525ADDD7-5B5C-978A-D77A-9B02354777A3}"/>
          </ac:spMkLst>
        </pc:spChg>
      </pc:sldChg>
    </pc:docChg>
  </pc:docChgLst>
  <pc:docChgLst>
    <pc:chgData name="DeSantis, Candice" userId="ebf7425b-4c1c-4725-9788-d1206430aedf" providerId="ADAL" clId="{381610C9-A5D5-45C4-B406-CC571D8C131A}"/>
    <pc:docChg chg="undo custSel modSld">
      <pc:chgData name="DeSantis, Candice" userId="ebf7425b-4c1c-4725-9788-d1206430aedf" providerId="ADAL" clId="{381610C9-A5D5-45C4-B406-CC571D8C131A}" dt="2024-07-15T19:23:41.178" v="181"/>
      <pc:docMkLst>
        <pc:docMk/>
      </pc:docMkLst>
      <pc:sldChg chg="modSp mod modCm">
        <pc:chgData name="DeSantis, Candice" userId="ebf7425b-4c1c-4725-9788-d1206430aedf" providerId="ADAL" clId="{381610C9-A5D5-45C4-B406-CC571D8C131A}" dt="2024-07-15T19:23:34.557" v="180"/>
        <pc:sldMkLst>
          <pc:docMk/>
          <pc:sldMk cId="3603750343" sldId="2145707004"/>
        </pc:sldMkLst>
        <pc:graphicFrameChg chg="modGraphic">
          <ac:chgData name="DeSantis, Candice" userId="ebf7425b-4c1c-4725-9788-d1206430aedf" providerId="ADAL" clId="{381610C9-A5D5-45C4-B406-CC571D8C131A}" dt="2024-07-15T19:23:26.448" v="178" actId="20577"/>
          <ac:graphicFrameMkLst>
            <pc:docMk/>
            <pc:sldMk cId="3603750343" sldId="2145707004"/>
            <ac:graphicFrameMk id="5" creationId="{88E7F944-872A-5E00-D39F-3BEBE1AE3D13}"/>
          </ac:graphicFrameMkLst>
        </pc:graphicFrame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81610C9-A5D5-45C4-B406-CC571D8C131A}" dt="2024-07-15T19:23:34.557" v="180"/>
              <pc2:cmMkLst xmlns:pc2="http://schemas.microsoft.com/office/powerpoint/2019/9/main/command">
                <pc:docMk/>
                <pc:sldMk cId="3603750343" sldId="2145707004"/>
                <pc2:cmMk id="{AD1C6E0C-8571-4836-B3A8-0185C3130B21}"/>
              </pc2:cmMkLst>
              <pc226:cmRplyChg chg="add">
                <pc226:chgData name="DeSantis, Candice" userId="ebf7425b-4c1c-4725-9788-d1206430aedf" providerId="ADAL" clId="{381610C9-A5D5-45C4-B406-CC571D8C131A}" dt="2024-07-15T19:23:32.673" v="179"/>
                <pc2:cmRplyMkLst xmlns:pc2="http://schemas.microsoft.com/office/powerpoint/2019/9/main/command">
                  <pc:docMk/>
                  <pc:sldMk cId="3603750343" sldId="2145707004"/>
                  <pc2:cmMk id="{AD1C6E0C-8571-4836-B3A8-0185C3130B21}"/>
                  <pc2:cmRplyMk id="{6A2D2924-3524-4898-B861-3C128DC1FCCD}"/>
                </pc2:cmRplyMkLst>
              </pc226:cmRplyChg>
            </pc226:cmChg>
          </p:ext>
        </pc:extLst>
      </pc:sldChg>
      <pc:sldChg chg="modSp mod modCm">
        <pc:chgData name="DeSantis, Candice" userId="ebf7425b-4c1c-4725-9788-d1206430aedf" providerId="ADAL" clId="{381610C9-A5D5-45C4-B406-CC571D8C131A}" dt="2024-07-15T19:20:38.199" v="148"/>
        <pc:sldMkLst>
          <pc:docMk/>
          <pc:sldMk cId="656111020" sldId="2145707015"/>
        </pc:sldMkLst>
        <pc:spChg chg="mod">
          <ac:chgData name="DeSantis, Candice" userId="ebf7425b-4c1c-4725-9788-d1206430aedf" providerId="ADAL" clId="{381610C9-A5D5-45C4-B406-CC571D8C131A}" dt="2024-07-15T19:17:29.902" v="22" actId="20577"/>
          <ac:spMkLst>
            <pc:docMk/>
            <pc:sldMk cId="656111020" sldId="2145707015"/>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81610C9-A5D5-45C4-B406-CC571D8C131A}" dt="2024-07-15T19:20:38.199" v="148"/>
              <pc2:cmMkLst xmlns:pc2="http://schemas.microsoft.com/office/powerpoint/2019/9/main/command">
                <pc:docMk/>
                <pc:sldMk cId="656111020" sldId="2145707015"/>
                <pc2:cmMk id="{1CD285DA-2659-42AF-B88D-C2C893A8E977}"/>
              </pc2:cmMkLst>
              <pc226:cmRplyChg chg="add">
                <pc226:chgData name="DeSantis, Candice" userId="ebf7425b-4c1c-4725-9788-d1206430aedf" providerId="ADAL" clId="{381610C9-A5D5-45C4-B406-CC571D8C131A}" dt="2024-07-15T19:20:35.977" v="147"/>
                <pc2:cmRplyMkLst xmlns:pc2="http://schemas.microsoft.com/office/powerpoint/2019/9/main/command">
                  <pc:docMk/>
                  <pc:sldMk cId="656111020" sldId="2145707015"/>
                  <pc2:cmMk id="{1CD285DA-2659-42AF-B88D-C2C893A8E977}"/>
                  <pc2:cmRplyMk id="{A0F7FD9C-F6DE-4E1C-8129-DB335F7AC8B5}"/>
                </pc2:cmRplyMkLst>
              </pc226:cmRplyChg>
            </pc226:cmChg>
          </p:ext>
        </pc:extLst>
      </pc:sldChg>
      <pc:sldChg chg="modSp mod modCm">
        <pc:chgData name="DeSantis, Candice" userId="ebf7425b-4c1c-4725-9788-d1206430aedf" providerId="ADAL" clId="{381610C9-A5D5-45C4-B406-CC571D8C131A}" dt="2024-07-15T19:20:22.051" v="146"/>
        <pc:sldMkLst>
          <pc:docMk/>
          <pc:sldMk cId="899463900" sldId="2145707034"/>
        </pc:sldMkLst>
        <pc:spChg chg="mod">
          <ac:chgData name="DeSantis, Candice" userId="ebf7425b-4c1c-4725-9788-d1206430aedf" providerId="ADAL" clId="{381610C9-A5D5-45C4-B406-CC571D8C131A}" dt="2024-07-15T19:19:21.561" v="119" actId="207"/>
          <ac:spMkLst>
            <pc:docMk/>
            <pc:sldMk cId="899463900" sldId="2145707034"/>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81610C9-A5D5-45C4-B406-CC571D8C131A}" dt="2024-07-15T19:20:22.051" v="146"/>
              <pc2:cmMkLst xmlns:pc2="http://schemas.microsoft.com/office/powerpoint/2019/9/main/command">
                <pc:docMk/>
                <pc:sldMk cId="899463900" sldId="2145707034"/>
                <pc2:cmMk id="{8E0B7189-2CEE-4D86-BCF3-E8A0B0036D86}"/>
              </pc2:cmMkLst>
              <pc226:cmRplyChg chg="add">
                <pc226:chgData name="DeSantis, Candice" userId="ebf7425b-4c1c-4725-9788-d1206430aedf" providerId="ADAL" clId="{381610C9-A5D5-45C4-B406-CC571D8C131A}" dt="2024-07-15T19:20:20.691" v="145"/>
                <pc2:cmRplyMkLst xmlns:pc2="http://schemas.microsoft.com/office/powerpoint/2019/9/main/command">
                  <pc:docMk/>
                  <pc:sldMk cId="899463900" sldId="2145707034"/>
                  <pc2:cmMk id="{8E0B7189-2CEE-4D86-BCF3-E8A0B0036D86}"/>
                  <pc2:cmRplyMk id="{9BD98ABF-9165-48CC-9A09-CCE14210E304}"/>
                </pc2:cmRplyMkLst>
              </pc226:cmRplyChg>
            </pc226:cmChg>
          </p:ext>
        </pc:extLst>
      </pc:sldChg>
      <pc:sldChg chg="modCm">
        <pc:chgData name="DeSantis, Candice" userId="ebf7425b-4c1c-4725-9788-d1206430aedf" providerId="ADAL" clId="{381610C9-A5D5-45C4-B406-CC571D8C131A}" dt="2024-07-15T19:18:09.785" v="46"/>
        <pc:sldMkLst>
          <pc:docMk/>
          <pc:sldMk cId="3625785695" sldId="2145707036"/>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81610C9-A5D5-45C4-B406-CC571D8C131A}" dt="2024-07-15T19:18:09.785" v="46"/>
              <pc2:cmMkLst xmlns:pc2="http://schemas.microsoft.com/office/powerpoint/2019/9/main/command">
                <pc:docMk/>
                <pc:sldMk cId="3625785695" sldId="2145707036"/>
                <pc2:cmMk id="{4555A9A6-8F4F-4880-9697-B6556EEC63EC}"/>
              </pc2:cmMkLst>
              <pc226:cmRplyChg chg="add">
                <pc226:chgData name="DeSantis, Candice" userId="ebf7425b-4c1c-4725-9788-d1206430aedf" providerId="ADAL" clId="{381610C9-A5D5-45C4-B406-CC571D8C131A}" dt="2024-07-15T19:18:09.785" v="46"/>
                <pc2:cmRplyMkLst xmlns:pc2="http://schemas.microsoft.com/office/powerpoint/2019/9/main/command">
                  <pc:docMk/>
                  <pc:sldMk cId="3625785695" sldId="2145707036"/>
                  <pc2:cmMk id="{4555A9A6-8F4F-4880-9697-B6556EEC63EC}"/>
                  <pc2:cmRplyMk id="{527667E1-0A5F-467F-8D82-0DAB85E19F2F}"/>
                </pc2:cmRplyMkLst>
              </pc226:cmRplyChg>
            </pc226:cmChg>
          </p:ext>
        </pc:extLst>
      </pc:sldChg>
      <pc:sldChg chg="modSp mod modCm">
        <pc:chgData name="DeSantis, Candice" userId="ebf7425b-4c1c-4725-9788-d1206430aedf" providerId="ADAL" clId="{381610C9-A5D5-45C4-B406-CC571D8C131A}" dt="2024-07-15T19:22:17.141" v="172"/>
        <pc:sldMkLst>
          <pc:docMk/>
          <pc:sldMk cId="759700112" sldId="2145707061"/>
        </pc:sldMkLst>
        <pc:spChg chg="mod">
          <ac:chgData name="DeSantis, Candice" userId="ebf7425b-4c1c-4725-9788-d1206430aedf" providerId="ADAL" clId="{381610C9-A5D5-45C4-B406-CC571D8C131A}" dt="2024-07-15T19:22:02.279" v="168" actId="20577"/>
          <ac:spMkLst>
            <pc:docMk/>
            <pc:sldMk cId="759700112" sldId="2145707061"/>
            <ac:spMk id="4" creationId="{F5E864D9-523E-5124-E3F3-B00997F73C58}"/>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81610C9-A5D5-45C4-B406-CC571D8C131A}" dt="2024-07-15T19:22:11.948" v="170"/>
              <pc2:cmMkLst xmlns:pc2="http://schemas.microsoft.com/office/powerpoint/2019/9/main/command">
                <pc:docMk/>
                <pc:sldMk cId="759700112" sldId="2145707061"/>
                <pc2:cmMk id="{7DE6B04B-60FD-4476-9070-D0A1318748FE}"/>
              </pc2:cmMkLst>
              <pc226:cmRplyChg chg="add">
                <pc226:chgData name="DeSantis, Candice" userId="ebf7425b-4c1c-4725-9788-d1206430aedf" providerId="ADAL" clId="{381610C9-A5D5-45C4-B406-CC571D8C131A}" dt="2024-07-15T19:22:10.223" v="169"/>
                <pc2:cmRplyMkLst xmlns:pc2="http://schemas.microsoft.com/office/powerpoint/2019/9/main/command">
                  <pc:docMk/>
                  <pc:sldMk cId="759700112" sldId="2145707061"/>
                  <pc2:cmMk id="{7DE6B04B-60FD-4476-9070-D0A1318748FE}"/>
                  <pc2:cmRplyMk id="{5134AF9B-1082-4699-A3FE-FBC9FC8F9D62}"/>
                </pc2:cmRplyMkLst>
              </pc226:cmRplyChg>
            </pc226:cmChg>
            <pc226:cmChg xmlns:pc226="http://schemas.microsoft.com/office/powerpoint/2022/06/main/command" chg="mod">
              <pc226:chgData name="DeSantis, Candice" userId="ebf7425b-4c1c-4725-9788-d1206430aedf" providerId="ADAL" clId="{381610C9-A5D5-45C4-B406-CC571D8C131A}" dt="2024-07-15T19:22:17.141" v="172"/>
              <pc2:cmMkLst xmlns:pc2="http://schemas.microsoft.com/office/powerpoint/2019/9/main/command">
                <pc:docMk/>
                <pc:sldMk cId="759700112" sldId="2145707061"/>
                <pc2:cmMk id="{C12E7A4E-0C81-4984-B6DF-490D9CEB19C6}"/>
              </pc2:cmMkLst>
              <pc226:cmRplyChg chg="add">
                <pc226:chgData name="DeSantis, Candice" userId="ebf7425b-4c1c-4725-9788-d1206430aedf" providerId="ADAL" clId="{381610C9-A5D5-45C4-B406-CC571D8C131A}" dt="2024-07-15T19:22:15.902" v="171"/>
                <pc2:cmRplyMkLst xmlns:pc2="http://schemas.microsoft.com/office/powerpoint/2019/9/main/command">
                  <pc:docMk/>
                  <pc:sldMk cId="759700112" sldId="2145707061"/>
                  <pc2:cmMk id="{C12E7A4E-0C81-4984-B6DF-490D9CEB19C6}"/>
                  <pc2:cmRplyMk id="{AB73A1F2-8455-4737-894A-F7CC62A40267}"/>
                </pc2:cmRplyMkLst>
              </pc226:cmRplyChg>
            </pc226:cmChg>
          </p:ext>
        </pc:extLst>
      </pc:sldChg>
      <pc:sldChg chg="modSp mod modCm">
        <pc:chgData name="DeSantis, Candice" userId="ebf7425b-4c1c-4725-9788-d1206430aedf" providerId="ADAL" clId="{381610C9-A5D5-45C4-B406-CC571D8C131A}" dt="2024-07-15T19:21:43.755" v="161"/>
        <pc:sldMkLst>
          <pc:docMk/>
          <pc:sldMk cId="2412375239" sldId="2145707065"/>
        </pc:sldMkLst>
        <pc:spChg chg="mod">
          <ac:chgData name="DeSantis, Candice" userId="ebf7425b-4c1c-4725-9788-d1206430aedf" providerId="ADAL" clId="{381610C9-A5D5-45C4-B406-CC571D8C131A}" dt="2024-07-15T19:21:35.789" v="159"/>
          <ac:spMkLst>
            <pc:docMk/>
            <pc:sldMk cId="2412375239" sldId="2145707065"/>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81610C9-A5D5-45C4-B406-CC571D8C131A}" dt="2024-07-15T19:21:35.789" v="159"/>
              <pc2:cmMkLst xmlns:pc2="http://schemas.microsoft.com/office/powerpoint/2019/9/main/command">
                <pc:docMk/>
                <pc:sldMk cId="2412375239" sldId="2145707065"/>
                <pc2:cmMk id="{045BA777-4551-4249-9ABC-0F3F38FE27DF}"/>
              </pc2:cmMkLst>
            </pc226:cmChg>
            <pc226:cmChg xmlns:pc226="http://schemas.microsoft.com/office/powerpoint/2022/06/main/command" chg="mod">
              <pc226:chgData name="DeSantis, Candice" userId="ebf7425b-4c1c-4725-9788-d1206430aedf" providerId="ADAL" clId="{381610C9-A5D5-45C4-B406-CC571D8C131A}" dt="2024-07-15T19:21:43.755" v="161"/>
              <pc2:cmMkLst xmlns:pc2="http://schemas.microsoft.com/office/powerpoint/2019/9/main/command">
                <pc:docMk/>
                <pc:sldMk cId="2412375239" sldId="2145707065"/>
                <pc2:cmMk id="{0A7E498C-2E83-4AE1-9DE6-6B6D93F960D0}"/>
              </pc2:cmMkLst>
              <pc226:cmRplyChg chg="add">
                <pc226:chgData name="DeSantis, Candice" userId="ebf7425b-4c1c-4725-9788-d1206430aedf" providerId="ADAL" clId="{381610C9-A5D5-45C4-B406-CC571D8C131A}" dt="2024-07-15T19:21:41.227" v="160"/>
                <pc2:cmRplyMkLst xmlns:pc2="http://schemas.microsoft.com/office/powerpoint/2019/9/main/command">
                  <pc:docMk/>
                  <pc:sldMk cId="2412375239" sldId="2145707065"/>
                  <pc2:cmMk id="{0A7E498C-2E83-4AE1-9DE6-6B6D93F960D0}"/>
                  <pc2:cmRplyMk id="{B8D3C422-9EF7-4EDD-ADCB-E96DF47AFA77}"/>
                </pc2:cmRplyMkLst>
              </pc226:cmRplyChg>
            </pc226:cmChg>
          </p:ext>
        </pc:extLst>
      </pc:sldChg>
      <pc:sldChg chg="modCm">
        <pc:chgData name="DeSantis, Candice" userId="ebf7425b-4c1c-4725-9788-d1206430aedf" providerId="ADAL" clId="{381610C9-A5D5-45C4-B406-CC571D8C131A}" dt="2024-07-15T19:23:41.178" v="181"/>
        <pc:sldMkLst>
          <pc:docMk/>
          <pc:sldMk cId="1627271683" sldId="2145707071"/>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81610C9-A5D5-45C4-B406-CC571D8C131A}" dt="2024-07-15T19:23:41.178" v="181"/>
              <pc2:cmMkLst xmlns:pc2="http://schemas.microsoft.com/office/powerpoint/2019/9/main/command">
                <pc:docMk/>
                <pc:sldMk cId="1627271683" sldId="2145707071"/>
                <pc2:cmMk id="{7FD1AC69-0D32-4B7E-8996-5C884561990C}"/>
              </pc2:cmMkLst>
            </pc226:cmChg>
          </p:ext>
        </pc:extLst>
      </pc:sldChg>
      <pc:sldChg chg="modSp mod addCm">
        <pc:chgData name="DeSantis, Candice" userId="ebf7425b-4c1c-4725-9788-d1206430aedf" providerId="ADAL" clId="{381610C9-A5D5-45C4-B406-CC571D8C131A}" dt="2024-07-15T19:22:52.663" v="174"/>
        <pc:sldMkLst>
          <pc:docMk/>
          <pc:sldMk cId="178081656" sldId="2145707072"/>
        </pc:sldMkLst>
        <pc:spChg chg="mod">
          <ac:chgData name="DeSantis, Candice" userId="ebf7425b-4c1c-4725-9788-d1206430aedf" providerId="ADAL" clId="{381610C9-A5D5-45C4-B406-CC571D8C131A}" dt="2024-07-15T19:22:32.337" v="173" actId="400"/>
          <ac:spMkLst>
            <pc:docMk/>
            <pc:sldMk cId="178081656" sldId="2145707072"/>
            <ac:spMk id="4" creationId="{F5E864D9-523E-5124-E3F3-B00997F73C5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381610C9-A5D5-45C4-B406-CC571D8C131A}" dt="2024-07-15T19:22:52.663" v="174"/>
              <pc2:cmMkLst xmlns:pc2="http://schemas.microsoft.com/office/powerpoint/2019/9/main/command">
                <pc:docMk/>
                <pc:sldMk cId="178081656" sldId="2145707072"/>
                <pc2:cmMk id="{EBC73850-38B3-42C8-A957-2146D8E2AF76}"/>
              </pc2:cmMkLst>
            </pc226:cmChg>
          </p:ext>
        </pc:extLst>
      </pc:sldChg>
      <pc:sldChg chg="modSp mod modCm">
        <pc:chgData name="DeSantis, Candice" userId="ebf7425b-4c1c-4725-9788-d1206430aedf" providerId="ADAL" clId="{381610C9-A5D5-45C4-B406-CC571D8C131A}" dt="2024-07-15T19:21:05.710" v="150"/>
        <pc:sldMkLst>
          <pc:docMk/>
          <pc:sldMk cId="3435088512" sldId="2145707122"/>
        </pc:sldMkLst>
        <pc:spChg chg="mod">
          <ac:chgData name="DeSantis, Candice" userId="ebf7425b-4c1c-4725-9788-d1206430aedf" providerId="ADAL" clId="{381610C9-A5D5-45C4-B406-CC571D8C131A}" dt="2024-07-15T19:19:43.697" v="140" actId="207"/>
          <ac:spMkLst>
            <pc:docMk/>
            <pc:sldMk cId="3435088512" sldId="2145707122"/>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81610C9-A5D5-45C4-B406-CC571D8C131A}" dt="2024-07-15T19:21:05.710" v="150"/>
              <pc2:cmMkLst xmlns:pc2="http://schemas.microsoft.com/office/powerpoint/2019/9/main/command">
                <pc:docMk/>
                <pc:sldMk cId="3435088512" sldId="2145707122"/>
                <pc2:cmMk id="{9168FB8F-384A-45EF-AD06-E323D4BE9D39}"/>
              </pc2:cmMkLst>
              <pc226:cmRplyChg chg="add">
                <pc226:chgData name="DeSantis, Candice" userId="ebf7425b-4c1c-4725-9788-d1206430aedf" providerId="ADAL" clId="{381610C9-A5D5-45C4-B406-CC571D8C131A}" dt="2024-07-15T19:21:03.425" v="149"/>
                <pc2:cmRplyMkLst xmlns:pc2="http://schemas.microsoft.com/office/powerpoint/2019/9/main/command">
                  <pc:docMk/>
                  <pc:sldMk cId="3435088512" sldId="2145707122"/>
                  <pc2:cmMk id="{9168FB8F-384A-45EF-AD06-E323D4BE9D39}"/>
                  <pc2:cmRplyMk id="{D908AFB3-0B80-4AE0-9BC8-7F024FEED7DF}"/>
                </pc2:cmRplyMkLst>
              </pc226:cmRplyChg>
            </pc226:cmChg>
          </p:ext>
        </pc:extLst>
      </pc:sldChg>
      <pc:sldChg chg="modSp mod modCm">
        <pc:chgData name="DeSantis, Candice" userId="ebf7425b-4c1c-4725-9788-d1206430aedf" providerId="ADAL" clId="{381610C9-A5D5-45C4-B406-CC571D8C131A}" dt="2024-07-15T19:20:06.302" v="144"/>
        <pc:sldMkLst>
          <pc:docMk/>
          <pc:sldMk cId="1422623179" sldId="2145707125"/>
        </pc:sldMkLst>
        <pc:spChg chg="mod">
          <ac:chgData name="DeSantis, Candice" userId="ebf7425b-4c1c-4725-9788-d1206430aedf" providerId="ADAL" clId="{381610C9-A5D5-45C4-B406-CC571D8C131A}" dt="2024-07-15T19:19:57.977" v="142" actId="20577"/>
          <ac:spMkLst>
            <pc:docMk/>
            <pc:sldMk cId="1422623179" sldId="2145707125"/>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81610C9-A5D5-45C4-B406-CC571D8C131A}" dt="2024-07-15T19:20:06.302" v="144"/>
              <pc2:cmMkLst xmlns:pc2="http://schemas.microsoft.com/office/powerpoint/2019/9/main/command">
                <pc:docMk/>
                <pc:sldMk cId="1422623179" sldId="2145707125"/>
                <pc2:cmMk id="{FEDD5392-4250-446F-9A66-0E77A1639AA7}"/>
              </pc2:cmMkLst>
              <pc226:cmRplyChg chg="add">
                <pc226:chgData name="DeSantis, Candice" userId="ebf7425b-4c1c-4725-9788-d1206430aedf" providerId="ADAL" clId="{381610C9-A5D5-45C4-B406-CC571D8C131A}" dt="2024-07-15T19:20:04.479" v="143"/>
                <pc2:cmRplyMkLst xmlns:pc2="http://schemas.microsoft.com/office/powerpoint/2019/9/main/command">
                  <pc:docMk/>
                  <pc:sldMk cId="1422623179" sldId="2145707125"/>
                  <pc2:cmMk id="{FEDD5392-4250-446F-9A66-0E77A1639AA7}"/>
                  <pc2:cmRplyMk id="{23E3CE3A-A671-4AE1-993B-DE54E4340B40}"/>
                </pc2:cmRplyMkLst>
              </pc226:cmRplyChg>
            </pc226:cmChg>
          </p:ext>
        </pc:extLst>
      </pc:sldChg>
    </pc:docChg>
  </pc:docChgLst>
  <pc:docChgLst>
    <pc:chgData name="Simons, Leanne" userId="S::leanne.simons@tea.texas.gov::f0b41770-584b-4844-b5c5-b29dec998724" providerId="AD" clId="Web-{A349EA7B-65BA-9495-7E85-798874A03EED}"/>
    <pc:docChg chg="">
      <pc:chgData name="Simons, Leanne" userId="S::leanne.simons@tea.texas.gov::f0b41770-584b-4844-b5c5-b29dec998724" providerId="AD" clId="Web-{A349EA7B-65BA-9495-7E85-798874A03EED}" dt="2024-07-17T14:20:13.198" v="0"/>
      <pc:docMkLst>
        <pc:docMk/>
      </pc:docMkLst>
      <pc:sldChg chg="addCm">
        <pc:chgData name="Simons, Leanne" userId="S::leanne.simons@tea.texas.gov::f0b41770-584b-4844-b5c5-b29dec998724" providerId="AD" clId="Web-{A349EA7B-65BA-9495-7E85-798874A03EED}" dt="2024-07-17T14:20:13.198" v="0"/>
        <pc:sldMkLst>
          <pc:docMk/>
          <pc:sldMk cId="706415600" sldId="2145707079"/>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A349EA7B-65BA-9495-7E85-798874A03EED}" dt="2024-07-17T14:20:13.198" v="0"/>
              <pc2:cmMkLst xmlns:pc2="http://schemas.microsoft.com/office/powerpoint/2019/9/main/command">
                <pc:docMk/>
                <pc:sldMk cId="706415600" sldId="2145707079"/>
                <pc2:cmMk id="{4111AB21-3481-4489-B622-6E12B1E4AF93}"/>
              </pc2:cmMkLst>
            </pc226:cmChg>
          </p:ext>
        </pc:extLst>
      </pc:sldChg>
    </pc:docChg>
  </pc:docChgLst>
  <pc:docChgLst>
    <pc:chgData name="Ollervidez, Leticia" userId="S::leticia.ollervidez@tea.texas.gov::12ccd2a1-d554-4cac-b492-4e314c2b5f8f" providerId="AD" clId="Web-{8E4007F9-B614-BB7E-0FCE-2C0AB0B23B8D}"/>
    <pc:docChg chg="modSld">
      <pc:chgData name="Ollervidez, Leticia" userId="S::leticia.ollervidez@tea.texas.gov::12ccd2a1-d554-4cac-b492-4e314c2b5f8f" providerId="AD" clId="Web-{8E4007F9-B614-BB7E-0FCE-2C0AB0B23B8D}" dt="2024-03-05T16:04:52.301" v="2"/>
      <pc:docMkLst>
        <pc:docMk/>
      </pc:docMkLst>
      <pc:sldChg chg="addSp delSp modSp modCm">
        <pc:chgData name="Ollervidez, Leticia" userId="S::leticia.ollervidez@tea.texas.gov::12ccd2a1-d554-4cac-b492-4e314c2b5f8f" providerId="AD" clId="Web-{8E4007F9-B614-BB7E-0FCE-2C0AB0B23B8D}" dt="2024-03-05T16:04:52.301" v="2"/>
        <pc:sldMkLst>
          <pc:docMk/>
          <pc:sldMk cId="3522666235" sldId="1377"/>
        </pc:sldMkLst>
        <pc:picChg chg="add mod">
          <ac:chgData name="Ollervidez, Leticia" userId="S::leticia.ollervidez@tea.texas.gov::12ccd2a1-d554-4cac-b492-4e314c2b5f8f" providerId="AD" clId="Web-{8E4007F9-B614-BB7E-0FCE-2C0AB0B23B8D}" dt="2024-03-05T16:04:37.097" v="1"/>
          <ac:picMkLst>
            <pc:docMk/>
            <pc:sldMk cId="3522666235" sldId="1377"/>
            <ac:picMk id="2" creationId="{A5B1184F-920A-505F-E209-D3DB3C4E81A7}"/>
          </ac:picMkLst>
        </pc:picChg>
        <pc:picChg chg="del">
          <ac:chgData name="Ollervidez, Leticia" userId="S::leticia.ollervidez@tea.texas.gov::12ccd2a1-d554-4cac-b492-4e314c2b5f8f" providerId="AD" clId="Web-{8E4007F9-B614-BB7E-0FCE-2C0AB0B23B8D}" dt="2024-03-05T16:04:35.956" v="0"/>
          <ac:picMkLst>
            <pc:docMk/>
            <pc:sldMk cId="3522666235" sldId="1377"/>
            <ac:picMk id="8" creationId="{2F23BFBE-647F-C51C-68A6-1B83B3E7CCF0}"/>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8E4007F9-B614-BB7E-0FCE-2C0AB0B23B8D}" dt="2024-03-05T16:04:52.301" v="2"/>
              <pc2:cmMkLst xmlns:pc2="http://schemas.microsoft.com/office/powerpoint/2019/9/main/command">
                <pc:docMk/>
                <pc:sldMk cId="3522666235" sldId="1377"/>
                <pc2:cmMk id="{5EFF2C04-7047-495F-978F-89216D0DD0FB}"/>
              </pc2:cmMkLst>
              <pc226:cmRplyChg chg="add">
                <pc226:chgData name="Ollervidez, Leticia" userId="S::leticia.ollervidez@tea.texas.gov::12ccd2a1-d554-4cac-b492-4e314c2b5f8f" providerId="AD" clId="Web-{8E4007F9-B614-BB7E-0FCE-2C0AB0B23B8D}" dt="2024-03-05T16:04:52.301" v="2"/>
                <pc2:cmRplyMkLst xmlns:pc2="http://schemas.microsoft.com/office/powerpoint/2019/9/main/command">
                  <pc:docMk/>
                  <pc:sldMk cId="3522666235" sldId="1377"/>
                  <pc2:cmMk id="{5EFF2C04-7047-495F-978F-89216D0DD0FB}"/>
                  <pc2:cmRplyMk id="{C5E5CC79-B4FA-439A-95ED-BA9CCCA52140}"/>
                </pc2:cmRplyMkLst>
              </pc226:cmRplyChg>
            </pc226:cmChg>
          </p:ext>
        </pc:extLst>
      </pc:sldChg>
    </pc:docChg>
  </pc:docChgLst>
  <pc:docChgLst>
    <pc:chgData name="DeSantis, Candice" userId="ebf7425b-4c1c-4725-9788-d1206430aedf" providerId="ADAL" clId="{06BD17C1-9AC8-428F-9793-2BD6BD0EE51B}"/>
    <pc:docChg chg="modSld">
      <pc:chgData name="DeSantis, Candice" userId="ebf7425b-4c1c-4725-9788-d1206430aedf" providerId="ADAL" clId="{06BD17C1-9AC8-428F-9793-2BD6BD0EE51B}" dt="2024-07-17T21:50:59.304" v="106" actId="400"/>
      <pc:docMkLst>
        <pc:docMk/>
      </pc:docMkLst>
      <pc:sldChg chg="modSp mod">
        <pc:chgData name="DeSantis, Candice" userId="ebf7425b-4c1c-4725-9788-d1206430aedf" providerId="ADAL" clId="{06BD17C1-9AC8-428F-9793-2BD6BD0EE51B}" dt="2024-07-17T21:50:59.304" v="106" actId="400"/>
        <pc:sldMkLst>
          <pc:docMk/>
          <pc:sldMk cId="101772985" sldId="430"/>
        </pc:sldMkLst>
        <pc:spChg chg="mod">
          <ac:chgData name="DeSantis, Candice" userId="ebf7425b-4c1c-4725-9788-d1206430aedf" providerId="ADAL" clId="{06BD17C1-9AC8-428F-9793-2BD6BD0EE51B}" dt="2024-07-17T21:50:59.304" v="106" actId="400"/>
          <ac:spMkLst>
            <pc:docMk/>
            <pc:sldMk cId="101772985" sldId="430"/>
            <ac:spMk id="4" creationId="{C22108A9-0AF5-B834-1A36-5CDAAAE473F0}"/>
          </ac:spMkLst>
        </pc:spChg>
      </pc:sldChg>
      <pc:sldChg chg="mod modShow modCm">
        <pc:chgData name="DeSantis, Candice" userId="ebf7425b-4c1c-4725-9788-d1206430aedf" providerId="ADAL" clId="{06BD17C1-9AC8-428F-9793-2BD6BD0EE51B}" dt="2024-07-17T15:31:14.334" v="2" actId="729"/>
        <pc:sldMkLst>
          <pc:docMk/>
          <pc:sldMk cId="680810184" sldId="2145707107"/>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06BD17C1-9AC8-428F-9793-2BD6BD0EE51B}" dt="2024-07-17T15:31:11.900" v="1"/>
              <pc2:cmMkLst xmlns:pc2="http://schemas.microsoft.com/office/powerpoint/2019/9/main/command">
                <pc:docMk/>
                <pc:sldMk cId="680810184" sldId="2145707107"/>
                <pc2:cmMk id="{5178937B-41F6-4C46-B284-4858C1CABFD1}"/>
              </pc2:cmMkLst>
              <pc226:cmRplyChg chg="add">
                <pc226:chgData name="DeSantis, Candice" userId="ebf7425b-4c1c-4725-9788-d1206430aedf" providerId="ADAL" clId="{06BD17C1-9AC8-428F-9793-2BD6BD0EE51B}" dt="2024-07-17T15:31:07.448" v="0"/>
                <pc2:cmRplyMkLst xmlns:pc2="http://schemas.microsoft.com/office/powerpoint/2019/9/main/command">
                  <pc:docMk/>
                  <pc:sldMk cId="680810184" sldId="2145707107"/>
                  <pc2:cmMk id="{5178937B-41F6-4C46-B284-4858C1CABFD1}"/>
                  <pc2:cmRplyMk id="{993F49CE-4A51-4912-8B76-400A85FFB7DA}"/>
                </pc2:cmRplyMkLst>
              </pc226:cmRplyChg>
            </pc226:cmChg>
          </p:ext>
        </pc:extLst>
      </pc:sldChg>
    </pc:docChg>
  </pc:docChgLst>
  <pc:docChgLst>
    <pc:chgData name="Muffoletto, Jamie" userId="S::jamie.muffoletto@tea.texas.gov::daf1e3c6-8137-448a-b141-d23049d419b5" providerId="AD" clId="Web-{238693C6-D399-4E8D-8384-8DD62BA90FBC}"/>
    <pc:docChg chg="modSld">
      <pc:chgData name="Muffoletto, Jamie" userId="S::jamie.muffoletto@tea.texas.gov::daf1e3c6-8137-448a-b141-d23049d419b5" providerId="AD" clId="Web-{238693C6-D399-4E8D-8384-8DD62BA90FBC}" dt="2024-06-14T22:50:21.386" v="30" actId="20577"/>
      <pc:docMkLst>
        <pc:docMk/>
      </pc:docMkLst>
      <pc:sldChg chg="modSp">
        <pc:chgData name="Muffoletto, Jamie" userId="S::jamie.muffoletto@tea.texas.gov::daf1e3c6-8137-448a-b141-d23049d419b5" providerId="AD" clId="Web-{238693C6-D399-4E8D-8384-8DD62BA90FBC}" dt="2024-06-14T22:49:56.838" v="2" actId="20577"/>
        <pc:sldMkLst>
          <pc:docMk/>
          <pc:sldMk cId="2574992220" sldId="2145706922"/>
        </pc:sldMkLst>
        <pc:spChg chg="mod">
          <ac:chgData name="Muffoletto, Jamie" userId="S::jamie.muffoletto@tea.texas.gov::daf1e3c6-8137-448a-b141-d23049d419b5" providerId="AD" clId="Web-{238693C6-D399-4E8D-8384-8DD62BA90FBC}" dt="2024-06-14T22:49:56.838" v="2" actId="20577"/>
          <ac:spMkLst>
            <pc:docMk/>
            <pc:sldMk cId="2574992220" sldId="2145706922"/>
            <ac:spMk id="11" creationId="{B0773B04-EA28-7C3E-6372-D181D8E283EE}"/>
          </ac:spMkLst>
        </pc:spChg>
      </pc:sldChg>
      <pc:sldChg chg="modSp">
        <pc:chgData name="Muffoletto, Jamie" userId="S::jamie.muffoletto@tea.texas.gov::daf1e3c6-8137-448a-b141-d23049d419b5" providerId="AD" clId="Web-{238693C6-D399-4E8D-8384-8DD62BA90FBC}" dt="2024-06-14T22:50:21.386" v="30" actId="20577"/>
        <pc:sldMkLst>
          <pc:docMk/>
          <pc:sldMk cId="2078580751" sldId="2145707008"/>
        </pc:sldMkLst>
        <pc:spChg chg="mod">
          <ac:chgData name="Muffoletto, Jamie" userId="S::jamie.muffoletto@tea.texas.gov::daf1e3c6-8137-448a-b141-d23049d419b5" providerId="AD" clId="Web-{238693C6-D399-4E8D-8384-8DD62BA90FBC}" dt="2024-06-14T22:50:21.386" v="30" actId="20577"/>
          <ac:spMkLst>
            <pc:docMk/>
            <pc:sldMk cId="2078580751" sldId="2145707008"/>
            <ac:spMk id="3" creationId="{EE5F3CC2-D26C-87F4-379B-E80454480A1A}"/>
          </ac:spMkLst>
        </pc:spChg>
      </pc:sldChg>
    </pc:docChg>
  </pc:docChgLst>
  <pc:docChgLst>
    <pc:chgData name="Smith, Lynne" userId="S::lynne.smith@tea.texas.gov::d11b1ec5-3ae3-436f-b974-deaa92253d03" providerId="AD" clId="Web-{6CF1D22E-F4FB-44EF-9512-B3099AD04E1A}"/>
    <pc:docChg chg="modSld">
      <pc:chgData name="Smith, Lynne" userId="S::lynne.smith@tea.texas.gov::d11b1ec5-3ae3-436f-b974-deaa92253d03" providerId="AD" clId="Web-{6CF1D22E-F4FB-44EF-9512-B3099AD04E1A}" dt="2024-02-29T16:17:06.884" v="10" actId="1076"/>
      <pc:docMkLst>
        <pc:docMk/>
      </pc:docMkLst>
      <pc:sldChg chg="addSp delSp modSp">
        <pc:chgData name="Smith, Lynne" userId="S::lynne.smith@tea.texas.gov::d11b1ec5-3ae3-436f-b974-deaa92253d03" providerId="AD" clId="Web-{6CF1D22E-F4FB-44EF-9512-B3099AD04E1A}" dt="2024-02-29T16:17:06.884" v="10" actId="1076"/>
        <pc:sldMkLst>
          <pc:docMk/>
          <pc:sldMk cId="4063199389" sldId="2145707022"/>
        </pc:sldMkLst>
        <pc:picChg chg="del">
          <ac:chgData name="Smith, Lynne" userId="S::lynne.smith@tea.texas.gov::d11b1ec5-3ae3-436f-b974-deaa92253d03" providerId="AD" clId="Web-{6CF1D22E-F4FB-44EF-9512-B3099AD04E1A}" dt="2024-02-29T16:16:27.524" v="0"/>
          <ac:picMkLst>
            <pc:docMk/>
            <pc:sldMk cId="4063199389" sldId="2145707022"/>
            <ac:picMk id="4" creationId="{6C2D94B9-6ACA-E0D3-57BF-4C1FD8A5E85F}"/>
          </ac:picMkLst>
        </pc:picChg>
        <pc:picChg chg="add mod">
          <ac:chgData name="Smith, Lynne" userId="S::lynne.smith@tea.texas.gov::d11b1ec5-3ae3-436f-b974-deaa92253d03" providerId="AD" clId="Web-{6CF1D22E-F4FB-44EF-9512-B3099AD04E1A}" dt="2024-02-29T16:17:06.884" v="10" actId="1076"/>
          <ac:picMkLst>
            <pc:docMk/>
            <pc:sldMk cId="4063199389" sldId="2145707022"/>
            <ac:picMk id="5" creationId="{FEAB6A08-1AFE-DE83-2835-2E0500FF584D}"/>
          </ac:picMkLst>
        </pc:picChg>
      </pc:sldChg>
    </pc:docChg>
  </pc:docChgLst>
  <pc:docChgLst>
    <pc:chgData name="Smith, Lynne" userId="S::lynne.smith@tea.texas.gov::d11b1ec5-3ae3-436f-b974-deaa92253d03" providerId="AD" clId="Web-{9DCA21C0-F0B3-45E6-B67F-BF7144DCBB2E}"/>
    <pc:docChg chg="modSld">
      <pc:chgData name="Smith, Lynne" userId="S::lynne.smith@tea.texas.gov::d11b1ec5-3ae3-436f-b974-deaa92253d03" providerId="AD" clId="Web-{9DCA21C0-F0B3-45E6-B67F-BF7144DCBB2E}" dt="2024-02-29T15:09:23.954" v="54" actId="1076"/>
      <pc:docMkLst>
        <pc:docMk/>
      </pc:docMkLst>
      <pc:sldChg chg="addSp modSp">
        <pc:chgData name="Smith, Lynne" userId="S::lynne.smith@tea.texas.gov::d11b1ec5-3ae3-436f-b974-deaa92253d03" providerId="AD" clId="Web-{9DCA21C0-F0B3-45E6-B67F-BF7144DCBB2E}" dt="2024-02-29T14:45:33.895" v="30" actId="14100"/>
        <pc:sldMkLst>
          <pc:docMk/>
          <pc:sldMk cId="3682845684" sldId="2145707019"/>
        </pc:sldMkLst>
        <pc:spChg chg="mod">
          <ac:chgData name="Smith, Lynne" userId="S::lynne.smith@tea.texas.gov::d11b1ec5-3ae3-436f-b974-deaa92253d03" providerId="AD" clId="Web-{9DCA21C0-F0B3-45E6-B67F-BF7144DCBB2E}" dt="2024-02-29T14:45:23.129" v="27" actId="20577"/>
          <ac:spMkLst>
            <pc:docMk/>
            <pc:sldMk cId="3682845684" sldId="2145707019"/>
            <ac:spMk id="2" creationId="{A9340FBA-B2B8-749B-6AD9-F86C2D3EA7D5}"/>
          </ac:spMkLst>
        </pc:spChg>
        <pc:picChg chg="add mod">
          <ac:chgData name="Smith, Lynne" userId="S::lynne.smith@tea.texas.gov::d11b1ec5-3ae3-436f-b974-deaa92253d03" providerId="AD" clId="Web-{9DCA21C0-F0B3-45E6-B67F-BF7144DCBB2E}" dt="2024-02-29T14:45:33.895" v="30" actId="14100"/>
          <ac:picMkLst>
            <pc:docMk/>
            <pc:sldMk cId="3682845684" sldId="2145707019"/>
            <ac:picMk id="4" creationId="{638AB9B6-EE24-ED7A-E22F-5B4F4C49B59B}"/>
          </ac:picMkLst>
        </pc:picChg>
      </pc:sldChg>
      <pc:sldChg chg="addSp modSp">
        <pc:chgData name="Smith, Lynne" userId="S::lynne.smith@tea.texas.gov::d11b1ec5-3ae3-436f-b974-deaa92253d03" providerId="AD" clId="Web-{9DCA21C0-F0B3-45E6-B67F-BF7144DCBB2E}" dt="2024-02-29T14:45:47.864" v="35" actId="14100"/>
        <pc:sldMkLst>
          <pc:docMk/>
          <pc:sldMk cId="3939696292" sldId="2145707049"/>
        </pc:sldMkLst>
        <pc:spChg chg="mod">
          <ac:chgData name="Smith, Lynne" userId="S::lynne.smith@tea.texas.gov::d11b1ec5-3ae3-436f-b974-deaa92253d03" providerId="AD" clId="Web-{9DCA21C0-F0B3-45E6-B67F-BF7144DCBB2E}" dt="2024-02-29T14:45:42.395" v="33" actId="20577"/>
          <ac:spMkLst>
            <pc:docMk/>
            <pc:sldMk cId="3939696292" sldId="2145707049"/>
            <ac:spMk id="2" creationId="{A9340FBA-B2B8-749B-6AD9-F86C2D3EA7D5}"/>
          </ac:spMkLst>
        </pc:spChg>
        <pc:picChg chg="add mod">
          <ac:chgData name="Smith, Lynne" userId="S::lynne.smith@tea.texas.gov::d11b1ec5-3ae3-436f-b974-deaa92253d03" providerId="AD" clId="Web-{9DCA21C0-F0B3-45E6-B67F-BF7144DCBB2E}" dt="2024-02-29T14:45:47.864" v="35" actId="14100"/>
          <ac:picMkLst>
            <pc:docMk/>
            <pc:sldMk cId="3939696292" sldId="2145707049"/>
            <ac:picMk id="4" creationId="{7866EFCB-0CEC-BF5D-606B-A1926B81D93A}"/>
          </ac:picMkLst>
        </pc:picChg>
      </pc:sldChg>
      <pc:sldChg chg="addSp modSp">
        <pc:chgData name="Smith, Lynne" userId="S::lynne.smith@tea.texas.gov::d11b1ec5-3ae3-436f-b974-deaa92253d03" providerId="AD" clId="Web-{9DCA21C0-F0B3-45E6-B67F-BF7144DCBB2E}" dt="2024-02-29T14:46:03.693" v="40" actId="1076"/>
        <pc:sldMkLst>
          <pc:docMk/>
          <pc:sldMk cId="2969742306" sldId="2145707050"/>
        </pc:sldMkLst>
        <pc:spChg chg="mod">
          <ac:chgData name="Smith, Lynne" userId="S::lynne.smith@tea.texas.gov::d11b1ec5-3ae3-436f-b974-deaa92253d03" providerId="AD" clId="Web-{9DCA21C0-F0B3-45E6-B67F-BF7144DCBB2E}" dt="2024-02-29T14:46:00.755" v="38" actId="20577"/>
          <ac:spMkLst>
            <pc:docMk/>
            <pc:sldMk cId="2969742306" sldId="2145707050"/>
            <ac:spMk id="2" creationId="{A9340FBA-B2B8-749B-6AD9-F86C2D3EA7D5}"/>
          </ac:spMkLst>
        </pc:spChg>
        <pc:picChg chg="add mod">
          <ac:chgData name="Smith, Lynne" userId="S::lynne.smith@tea.texas.gov::d11b1ec5-3ae3-436f-b974-deaa92253d03" providerId="AD" clId="Web-{9DCA21C0-F0B3-45E6-B67F-BF7144DCBB2E}" dt="2024-02-29T14:46:03.693" v="40" actId="1076"/>
          <ac:picMkLst>
            <pc:docMk/>
            <pc:sldMk cId="2969742306" sldId="2145707050"/>
            <ac:picMk id="4" creationId="{E32C3C12-D29A-08FC-9A92-BFFA6D272F79}"/>
          </ac:picMkLst>
        </pc:picChg>
      </pc:sldChg>
      <pc:sldChg chg="addSp modSp">
        <pc:chgData name="Smith, Lynne" userId="S::lynne.smith@tea.texas.gov::d11b1ec5-3ae3-436f-b974-deaa92253d03" providerId="AD" clId="Web-{9DCA21C0-F0B3-45E6-B67F-BF7144DCBB2E}" dt="2024-02-29T14:45:09.050" v="26" actId="14100"/>
        <pc:sldMkLst>
          <pc:docMk/>
          <pc:sldMk cId="3361906782" sldId="2145707051"/>
        </pc:sldMkLst>
        <pc:spChg chg="mod">
          <ac:chgData name="Smith, Lynne" userId="S::lynne.smith@tea.texas.gov::d11b1ec5-3ae3-436f-b974-deaa92253d03" providerId="AD" clId="Web-{9DCA21C0-F0B3-45E6-B67F-BF7144DCBB2E}" dt="2024-02-29T14:45:00.878" v="24" actId="20577"/>
          <ac:spMkLst>
            <pc:docMk/>
            <pc:sldMk cId="3361906782" sldId="2145707051"/>
            <ac:spMk id="2" creationId="{BCACBEB1-B82A-D8C4-DF37-15B20D10245B}"/>
          </ac:spMkLst>
        </pc:spChg>
        <pc:picChg chg="add mod">
          <ac:chgData name="Smith, Lynne" userId="S::lynne.smith@tea.texas.gov::d11b1ec5-3ae3-436f-b974-deaa92253d03" providerId="AD" clId="Web-{9DCA21C0-F0B3-45E6-B67F-BF7144DCBB2E}" dt="2024-02-29T14:45:09.050" v="26" actId="14100"/>
          <ac:picMkLst>
            <pc:docMk/>
            <pc:sldMk cId="3361906782" sldId="2145707051"/>
            <ac:picMk id="4" creationId="{08A02D23-9284-85D6-D06F-62AABC3FE251}"/>
          </ac:picMkLst>
        </pc:picChg>
      </pc:sldChg>
      <pc:sldChg chg="addSp delSp modSp">
        <pc:chgData name="Smith, Lynne" userId="S::lynne.smith@tea.texas.gov::d11b1ec5-3ae3-436f-b974-deaa92253d03" providerId="AD" clId="Web-{9DCA21C0-F0B3-45E6-B67F-BF7144DCBB2E}" dt="2024-02-29T14:50:15.185" v="42" actId="1076"/>
        <pc:sldMkLst>
          <pc:docMk/>
          <pc:sldMk cId="1016476975" sldId="2145707052"/>
        </pc:sldMkLst>
        <pc:spChg chg="mod">
          <ac:chgData name="Smith, Lynne" userId="S::lynne.smith@tea.texas.gov::d11b1ec5-3ae3-436f-b974-deaa92253d03" providerId="AD" clId="Web-{9DCA21C0-F0B3-45E6-B67F-BF7144DCBB2E}" dt="2024-02-29T14:50:10.919" v="41" actId="20577"/>
          <ac:spMkLst>
            <pc:docMk/>
            <pc:sldMk cId="1016476975" sldId="2145707052"/>
            <ac:spMk id="2" creationId="{BCACBEB1-B82A-D8C4-DF37-15B20D10245B}"/>
          </ac:spMkLst>
        </pc:spChg>
        <pc:picChg chg="add del mod">
          <ac:chgData name="Smith, Lynne" userId="S::lynne.smith@tea.texas.gov::d11b1ec5-3ae3-436f-b974-deaa92253d03" providerId="AD" clId="Web-{9DCA21C0-F0B3-45E6-B67F-BF7144DCBB2E}" dt="2024-02-29T14:35:40.282" v="18"/>
          <ac:picMkLst>
            <pc:docMk/>
            <pc:sldMk cId="1016476975" sldId="2145707052"/>
            <ac:picMk id="4" creationId="{4D2C0CBF-5FB0-1BA0-AB42-597E38EF8004}"/>
          </ac:picMkLst>
        </pc:picChg>
        <pc:picChg chg="add mod">
          <ac:chgData name="Smith, Lynne" userId="S::lynne.smith@tea.texas.gov::d11b1ec5-3ae3-436f-b974-deaa92253d03" providerId="AD" clId="Web-{9DCA21C0-F0B3-45E6-B67F-BF7144DCBB2E}" dt="2024-02-29T14:50:15.185" v="42" actId="1076"/>
          <ac:picMkLst>
            <pc:docMk/>
            <pc:sldMk cId="1016476975" sldId="2145707052"/>
            <ac:picMk id="5" creationId="{F022AFFC-9789-CAAE-1BB4-CBFBC8A54377}"/>
          </ac:picMkLst>
        </pc:picChg>
      </pc:sldChg>
      <pc:sldChg chg="addSp delSp modSp">
        <pc:chgData name="Smith, Lynne" userId="S::lynne.smith@tea.texas.gov::d11b1ec5-3ae3-436f-b974-deaa92253d03" providerId="AD" clId="Web-{9DCA21C0-F0B3-45E6-B67F-BF7144DCBB2E}" dt="2024-02-29T15:09:23.954" v="54" actId="1076"/>
        <pc:sldMkLst>
          <pc:docMk/>
          <pc:sldMk cId="3837132845" sldId="2145707053"/>
        </pc:sldMkLst>
        <pc:spChg chg="mod">
          <ac:chgData name="Smith, Lynne" userId="S::lynne.smith@tea.texas.gov::d11b1ec5-3ae3-436f-b974-deaa92253d03" providerId="AD" clId="Web-{9DCA21C0-F0B3-45E6-B67F-BF7144DCBB2E}" dt="2024-02-29T15:08:54.235" v="48" actId="20577"/>
          <ac:spMkLst>
            <pc:docMk/>
            <pc:sldMk cId="3837132845" sldId="2145707053"/>
            <ac:spMk id="2" creationId="{BCACBEB1-B82A-D8C4-DF37-15B20D10245B}"/>
          </ac:spMkLst>
        </pc:spChg>
        <pc:picChg chg="add del mod">
          <ac:chgData name="Smith, Lynne" userId="S::lynne.smith@tea.texas.gov::d11b1ec5-3ae3-436f-b974-deaa92253d03" providerId="AD" clId="Web-{9DCA21C0-F0B3-45E6-B67F-BF7144DCBB2E}" dt="2024-02-29T15:08:57.125" v="49"/>
          <ac:picMkLst>
            <pc:docMk/>
            <pc:sldMk cId="3837132845" sldId="2145707053"/>
            <ac:picMk id="4" creationId="{AC03E0F2-B6D0-86BC-2297-B94CC5D74790}"/>
          </ac:picMkLst>
        </pc:picChg>
        <pc:picChg chg="add mod">
          <ac:chgData name="Smith, Lynne" userId="S::lynne.smith@tea.texas.gov::d11b1ec5-3ae3-436f-b974-deaa92253d03" providerId="AD" clId="Web-{9DCA21C0-F0B3-45E6-B67F-BF7144DCBB2E}" dt="2024-02-29T15:09:23.954" v="54" actId="1076"/>
          <ac:picMkLst>
            <pc:docMk/>
            <pc:sldMk cId="3837132845" sldId="2145707053"/>
            <ac:picMk id="5" creationId="{89E9753F-3422-936C-AC11-9D011ABB9CC6}"/>
          </ac:picMkLst>
        </pc:picChg>
      </pc:sldChg>
    </pc:docChg>
  </pc:docChgLst>
  <pc:docChgLst>
    <pc:chgData name="Muffoletto, Jamie" userId="S::jamie.muffoletto@tea.texas.gov::daf1e3c6-8137-448a-b141-d23049d419b5" providerId="AD" clId="Web-{ED880CAA-5701-3FD5-9A68-DD9A06692E40}"/>
    <pc:docChg chg="">
      <pc:chgData name="Muffoletto, Jamie" userId="S::jamie.muffoletto@tea.texas.gov::daf1e3c6-8137-448a-b141-d23049d419b5" providerId="AD" clId="Web-{ED880CAA-5701-3FD5-9A68-DD9A06692E40}" dt="2024-03-06T19:21:28.541" v="0"/>
      <pc:docMkLst>
        <pc:docMk/>
      </pc:docMkLst>
      <pc:sldChg chg="modCm">
        <pc:chgData name="Muffoletto, Jamie" userId="S::jamie.muffoletto@tea.texas.gov::daf1e3c6-8137-448a-b141-d23049d419b5" providerId="AD" clId="Web-{ED880CAA-5701-3FD5-9A68-DD9A06692E40}" dt="2024-03-06T19:21:28.541" v="0"/>
        <pc:sldMkLst>
          <pc:docMk/>
          <pc:sldMk cId="1706138011" sldId="2145707058"/>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ED880CAA-5701-3FD5-9A68-DD9A06692E40}" dt="2024-03-06T19:21:28.541" v="0"/>
              <pc2:cmMkLst xmlns:pc2="http://schemas.microsoft.com/office/powerpoint/2019/9/main/command">
                <pc:docMk/>
                <pc:sldMk cId="1706138011" sldId="2145707058"/>
                <pc2:cmMk id="{8C86E458-B9F1-4A2D-AE55-12821A266B2C}"/>
              </pc2:cmMkLst>
              <pc226:cmRplyChg chg="add">
                <pc226:chgData name="Muffoletto, Jamie" userId="S::jamie.muffoletto@tea.texas.gov::daf1e3c6-8137-448a-b141-d23049d419b5" providerId="AD" clId="Web-{ED880CAA-5701-3FD5-9A68-DD9A06692E40}" dt="2024-03-06T19:21:28.541" v="0"/>
                <pc2:cmRplyMkLst xmlns:pc2="http://schemas.microsoft.com/office/powerpoint/2019/9/main/command">
                  <pc:docMk/>
                  <pc:sldMk cId="1706138011" sldId="2145707058"/>
                  <pc2:cmMk id="{8C86E458-B9F1-4A2D-AE55-12821A266B2C}"/>
                  <pc2:cmRplyMk id="{9744BFB5-5525-450D-A51D-DFDA1576DBBA}"/>
                </pc2:cmRplyMkLst>
              </pc226:cmRplyChg>
            </pc226:cmChg>
          </p:ext>
        </pc:extLst>
      </pc:sldChg>
    </pc:docChg>
  </pc:docChgLst>
  <pc:docChgLst>
    <pc:chgData name="Simons, Leanne" userId="S::leanne.simons@tea.texas.gov::f0b41770-584b-4844-b5c5-b29dec998724" providerId="AD" clId="Web-{41461F64-C13F-961B-5CC8-C0A50042818B}"/>
    <pc:docChg chg="">
      <pc:chgData name="Simons, Leanne" userId="S::leanne.simons@tea.texas.gov::f0b41770-584b-4844-b5c5-b29dec998724" providerId="AD" clId="Web-{41461F64-C13F-961B-5CC8-C0A50042818B}" dt="2024-07-15T22:56:22.180" v="8"/>
      <pc:docMkLst>
        <pc:docMk/>
      </pc:docMkLst>
      <pc:sldChg chg="addCm modCm">
        <pc:chgData name="Simons, Leanne" userId="S::leanne.simons@tea.texas.gov::f0b41770-584b-4844-b5c5-b29dec998724" providerId="AD" clId="Web-{41461F64-C13F-961B-5CC8-C0A50042818B}" dt="2024-07-15T22:45:26.206" v="1"/>
        <pc:sldMkLst>
          <pc:docMk/>
          <pc:sldMk cId="101772985" sldId="430"/>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41461F64-C13F-961B-5CC8-C0A50042818B}" dt="2024-07-15T22:45:26.206" v="1"/>
              <pc2:cmMkLst xmlns:pc2="http://schemas.microsoft.com/office/powerpoint/2019/9/main/command">
                <pc:docMk/>
                <pc:sldMk cId="101772985" sldId="430"/>
                <pc2:cmMk id="{3AA2DBD0-5D39-4FDE-AFCE-D8EABE6AE37E}"/>
              </pc2:cmMkLst>
            </pc226:cmChg>
          </p:ext>
        </pc:extLst>
      </pc:sldChg>
      <pc:sldChg chg="modCm">
        <pc:chgData name="Simons, Leanne" userId="S::leanne.simons@tea.texas.gov::f0b41770-584b-4844-b5c5-b29dec998724" providerId="AD" clId="Web-{41461F64-C13F-961B-5CC8-C0A50042818B}" dt="2024-07-15T22:55:45.226" v="7"/>
        <pc:sldMkLst>
          <pc:docMk/>
          <pc:sldMk cId="2731628913" sldId="2145707105"/>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41461F64-C13F-961B-5CC8-C0A50042818B}" dt="2024-07-15T22:55:45.226" v="7"/>
              <pc2:cmMkLst xmlns:pc2="http://schemas.microsoft.com/office/powerpoint/2019/9/main/command">
                <pc:docMk/>
                <pc:sldMk cId="2731628913" sldId="2145707105"/>
                <pc2:cmMk id="{C0D2B72A-8C26-4225-92E9-B27174B3CEA2}"/>
              </pc2:cmMkLst>
              <pc226:cmRplyChg chg="add">
                <pc226:chgData name="Simons, Leanne" userId="S::leanne.simons@tea.texas.gov::f0b41770-584b-4844-b5c5-b29dec998724" providerId="AD" clId="Web-{41461F64-C13F-961B-5CC8-C0A50042818B}" dt="2024-07-15T22:55:45.226" v="7"/>
                <pc2:cmRplyMkLst xmlns:pc2="http://schemas.microsoft.com/office/powerpoint/2019/9/main/command">
                  <pc:docMk/>
                  <pc:sldMk cId="2731628913" sldId="2145707105"/>
                  <pc2:cmMk id="{C0D2B72A-8C26-4225-92E9-B27174B3CEA2}"/>
                  <pc2:cmRplyMk id="{32E6EB24-30AF-44C2-8E1B-4B304E99F313}"/>
                </pc2:cmRplyMkLst>
              </pc226:cmRplyChg>
            </pc226:cmChg>
          </p:ext>
        </pc:extLst>
      </pc:sldChg>
      <pc:sldChg chg="modCm">
        <pc:chgData name="Simons, Leanne" userId="S::leanne.simons@tea.texas.gov::f0b41770-584b-4844-b5c5-b29dec998724" providerId="AD" clId="Web-{41461F64-C13F-961B-5CC8-C0A50042818B}" dt="2024-07-15T22:51:02.717" v="4"/>
        <pc:sldMkLst>
          <pc:docMk/>
          <pc:sldMk cId="680810184" sldId="2145707107"/>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41461F64-C13F-961B-5CC8-C0A50042818B}" dt="2024-07-15T22:51:02.717" v="4"/>
              <pc2:cmMkLst xmlns:pc2="http://schemas.microsoft.com/office/powerpoint/2019/9/main/command">
                <pc:docMk/>
                <pc:sldMk cId="680810184" sldId="2145707107"/>
                <pc2:cmMk id="{5178937B-41F6-4C46-B284-4858C1CABFD1}"/>
              </pc2:cmMkLst>
              <pc226:cmRplyChg chg="add mod">
                <pc226:chgData name="Simons, Leanne" userId="S::leanne.simons@tea.texas.gov::f0b41770-584b-4844-b5c5-b29dec998724" providerId="AD" clId="Web-{41461F64-C13F-961B-5CC8-C0A50042818B}" dt="2024-07-15T22:51:02.717" v="4"/>
                <pc2:cmRplyMkLst xmlns:pc2="http://schemas.microsoft.com/office/powerpoint/2019/9/main/command">
                  <pc:docMk/>
                  <pc:sldMk cId="680810184" sldId="2145707107"/>
                  <pc2:cmMk id="{5178937B-41F6-4C46-B284-4858C1CABFD1}"/>
                  <pc2:cmRplyMk id="{B4A0B97D-9C20-447D-8868-9C89826355B9}"/>
                </pc2:cmRplyMkLst>
              </pc226:cmRplyChg>
            </pc226:cmChg>
          </p:ext>
        </pc:extLst>
      </pc:sldChg>
      <pc:sldChg chg="modCm">
        <pc:chgData name="Simons, Leanne" userId="S::leanne.simons@tea.texas.gov::f0b41770-584b-4844-b5c5-b29dec998724" providerId="AD" clId="Web-{41461F64-C13F-961B-5CC8-C0A50042818B}" dt="2024-07-15T22:52:50.330" v="5"/>
        <pc:sldMkLst>
          <pc:docMk/>
          <pc:sldMk cId="3688533237" sldId="2145707113"/>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41461F64-C13F-961B-5CC8-C0A50042818B}" dt="2024-07-15T22:52:50.330" v="5"/>
              <pc2:cmMkLst xmlns:pc2="http://schemas.microsoft.com/office/powerpoint/2019/9/main/command">
                <pc:docMk/>
                <pc:sldMk cId="3688533237" sldId="2145707113"/>
                <pc2:cmMk id="{01F44CA6-4799-44E8-9FC7-6184C94125C8}"/>
              </pc2:cmMkLst>
              <pc226:cmRplyChg chg="add">
                <pc226:chgData name="Simons, Leanne" userId="S::leanne.simons@tea.texas.gov::f0b41770-584b-4844-b5c5-b29dec998724" providerId="AD" clId="Web-{41461F64-C13F-961B-5CC8-C0A50042818B}" dt="2024-07-15T22:52:50.330" v="5"/>
                <pc2:cmRplyMkLst xmlns:pc2="http://schemas.microsoft.com/office/powerpoint/2019/9/main/command">
                  <pc:docMk/>
                  <pc:sldMk cId="3688533237" sldId="2145707113"/>
                  <pc2:cmMk id="{01F44CA6-4799-44E8-9FC7-6184C94125C8}"/>
                  <pc2:cmRplyMk id="{17F0368D-5C46-4F92-899F-5EAC91BC7313}"/>
                </pc2:cmRplyMkLst>
              </pc226:cmRplyChg>
            </pc226:cmChg>
          </p:ext>
        </pc:extLst>
      </pc:sldChg>
      <pc:sldChg chg="modCm">
        <pc:chgData name="Simons, Leanne" userId="S::leanne.simons@tea.texas.gov::f0b41770-584b-4844-b5c5-b29dec998724" providerId="AD" clId="Web-{41461F64-C13F-961B-5CC8-C0A50042818B}" dt="2024-07-15T22:53:31.284" v="6"/>
        <pc:sldMkLst>
          <pc:docMk/>
          <pc:sldMk cId="1395308810" sldId="2145707114"/>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41461F64-C13F-961B-5CC8-C0A50042818B}" dt="2024-07-15T22:53:31.284" v="6"/>
              <pc2:cmMkLst xmlns:pc2="http://schemas.microsoft.com/office/powerpoint/2019/9/main/command">
                <pc:docMk/>
                <pc:sldMk cId="1395308810" sldId="2145707114"/>
                <pc2:cmMk id="{9AD99543-BAAB-473F-AE0E-7BF007D2FBEF}"/>
              </pc2:cmMkLst>
              <pc226:cmRplyChg chg="add">
                <pc226:chgData name="Simons, Leanne" userId="S::leanne.simons@tea.texas.gov::f0b41770-584b-4844-b5c5-b29dec998724" providerId="AD" clId="Web-{41461F64-C13F-961B-5CC8-C0A50042818B}" dt="2024-07-15T22:53:31.284" v="6"/>
                <pc2:cmRplyMkLst xmlns:pc2="http://schemas.microsoft.com/office/powerpoint/2019/9/main/command">
                  <pc:docMk/>
                  <pc:sldMk cId="1395308810" sldId="2145707114"/>
                  <pc2:cmMk id="{9AD99543-BAAB-473F-AE0E-7BF007D2FBEF}"/>
                  <pc2:cmRplyMk id="{5828CB7B-42F9-4C3D-8170-E8E535559D70}"/>
                </pc2:cmRplyMkLst>
              </pc226:cmRplyChg>
            </pc226:cmChg>
          </p:ext>
        </pc:extLst>
      </pc:sldChg>
      <pc:sldChg chg="addCm">
        <pc:chgData name="Simons, Leanne" userId="S::leanne.simons@tea.texas.gov::f0b41770-584b-4844-b5c5-b29dec998724" providerId="AD" clId="Web-{41461F64-C13F-961B-5CC8-C0A50042818B}" dt="2024-07-15T22:47:51.992" v="2"/>
        <pc:sldMkLst>
          <pc:docMk/>
          <pc:sldMk cId="1422623179" sldId="2145707125"/>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41461F64-C13F-961B-5CC8-C0A50042818B}" dt="2024-07-15T22:47:51.992" v="2"/>
              <pc2:cmMkLst xmlns:pc2="http://schemas.microsoft.com/office/powerpoint/2019/9/main/command">
                <pc:docMk/>
                <pc:sldMk cId="1422623179" sldId="2145707125"/>
                <pc2:cmMk id="{76DDBC66-19DE-41EA-826F-DD0C54CE47C6}"/>
              </pc2:cmMkLst>
            </pc226:cmChg>
          </p:ext>
        </pc:extLst>
      </pc:sldChg>
      <pc:sldChg chg="addCm">
        <pc:chgData name="Simons, Leanne" userId="S::leanne.simons@tea.texas.gov::f0b41770-584b-4844-b5c5-b29dec998724" providerId="AD" clId="Web-{41461F64-C13F-961B-5CC8-C0A50042818B}" dt="2024-07-15T22:56:22.180" v="8"/>
        <pc:sldMkLst>
          <pc:docMk/>
          <pc:sldMk cId="56769158" sldId="2145707141"/>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41461F64-C13F-961B-5CC8-C0A50042818B}" dt="2024-07-15T22:56:22.180" v="8"/>
              <pc2:cmMkLst xmlns:pc2="http://schemas.microsoft.com/office/powerpoint/2019/9/main/command">
                <pc:docMk/>
                <pc:sldMk cId="56769158" sldId="2145707141"/>
                <pc2:cmMk id="{B01AD326-2375-4104-81FE-C9D31845F7B1}"/>
              </pc2:cmMkLst>
            </pc226:cmChg>
          </p:ext>
        </pc:extLst>
      </pc:sldChg>
    </pc:docChg>
  </pc:docChgLst>
  <pc:docChgLst>
    <pc:chgData name="Salinas, Alfredo" userId="8eb031a1-f34f-4bd0-8b04-be67c643340a" providerId="ADAL" clId="{D6327771-1A1C-4B53-ACFB-DE858B855B93}"/>
    <pc:docChg chg="undo redo custSel addSld delSld modSld sldOrd">
      <pc:chgData name="Salinas, Alfredo" userId="8eb031a1-f34f-4bd0-8b04-be67c643340a" providerId="ADAL" clId="{D6327771-1A1C-4B53-ACFB-DE858B855B93}" dt="2024-03-13T15:58:52.574" v="3732" actId="207"/>
      <pc:docMkLst>
        <pc:docMk/>
      </pc:docMkLst>
      <pc:sldChg chg="modCm">
        <pc:chgData name="Salinas, Alfredo" userId="8eb031a1-f34f-4bd0-8b04-be67c643340a" providerId="ADAL" clId="{D6327771-1A1C-4B53-ACFB-DE858B855B93}" dt="2024-03-06T18:23:51.205" v="1699"/>
        <pc:sldMkLst>
          <pc:docMk/>
          <pc:sldMk cId="101772985" sldId="430"/>
        </pc:sldMkLst>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D6327771-1A1C-4B53-ACFB-DE858B855B93}" dt="2024-03-06T18:23:51.205" v="1699"/>
              <pc2:cmMkLst xmlns:pc2="http://schemas.microsoft.com/office/powerpoint/2019/9/main/command">
                <pc:docMk/>
                <pc:sldMk cId="101772985" sldId="430"/>
                <pc2:cmMk id="{FA437E12-F114-4E26-959D-C605AC804337}"/>
              </pc2:cmMkLst>
              <pc226:cmRplyChg chg="add">
                <pc226:chgData name="Salinas, Alfredo" userId="8eb031a1-f34f-4bd0-8b04-be67c643340a" providerId="ADAL" clId="{D6327771-1A1C-4B53-ACFB-DE858B855B93}" dt="2024-03-06T18:23:51.205" v="1699"/>
                <pc2:cmRplyMkLst xmlns:pc2="http://schemas.microsoft.com/office/powerpoint/2019/9/main/command">
                  <pc:docMk/>
                  <pc:sldMk cId="101772985" sldId="430"/>
                  <pc2:cmMk id="{FA437E12-F114-4E26-959D-C605AC804337}"/>
                  <pc2:cmRplyMk id="{109FA507-2A2E-4B20-B2DA-86A6B0A9F709}"/>
                </pc2:cmRplyMkLst>
              </pc226:cmRplyChg>
              <pc226:cmRplyChg chg="add mod">
                <pc226:chgData name="Salinas, Alfredo" userId="8eb031a1-f34f-4bd0-8b04-be67c643340a" providerId="ADAL" clId="{D6327771-1A1C-4B53-ACFB-DE858B855B93}" dt="2024-03-06T18:23:38.712" v="1698"/>
                <pc2:cmRplyMkLst xmlns:pc2="http://schemas.microsoft.com/office/powerpoint/2019/9/main/command">
                  <pc:docMk/>
                  <pc:sldMk cId="101772985" sldId="430"/>
                  <pc2:cmMk id="{FA437E12-F114-4E26-959D-C605AC804337}"/>
                  <pc2:cmRplyMk id="{585ECC5E-54B9-4F64-A42C-5E52E331FEF0}"/>
                </pc2:cmRplyMkLst>
              </pc226:cmRplyChg>
            </pc226:cmChg>
          </p:ext>
        </pc:extLst>
      </pc:sldChg>
      <pc:sldChg chg="ord">
        <pc:chgData name="Salinas, Alfredo" userId="8eb031a1-f34f-4bd0-8b04-be67c643340a" providerId="ADAL" clId="{D6327771-1A1C-4B53-ACFB-DE858B855B93}" dt="2024-03-05T04:53:06.181" v="705"/>
        <pc:sldMkLst>
          <pc:docMk/>
          <pc:sldMk cId="2758598640" sldId="1341"/>
        </pc:sldMkLst>
      </pc:sldChg>
      <pc:sldChg chg="ord modCm">
        <pc:chgData name="Salinas, Alfredo" userId="8eb031a1-f34f-4bd0-8b04-be67c643340a" providerId="ADAL" clId="{D6327771-1A1C-4B53-ACFB-DE858B855B93}" dt="2024-03-07T14:39:39.804" v="1781"/>
        <pc:sldMkLst>
          <pc:docMk/>
          <pc:sldMk cId="3372854681" sldId="1345"/>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38:41.786" v="1354"/>
              <pc2:cmMkLst xmlns:pc2="http://schemas.microsoft.com/office/powerpoint/2019/9/main/command">
                <pc:docMk/>
                <pc:sldMk cId="3372854681" sldId="1345"/>
                <pc2:cmMk id="{0B3EBB01-48F7-49E9-A46E-C4B92AA8C83B}"/>
              </pc2:cmMkLst>
            </pc226:cmChg>
            <pc226:cmChg xmlns:pc226="http://schemas.microsoft.com/office/powerpoint/2022/06/main/command" chg="mod">
              <pc226:chgData name="Salinas, Alfredo" userId="8eb031a1-f34f-4bd0-8b04-be67c643340a" providerId="ADAL" clId="{D6327771-1A1C-4B53-ACFB-DE858B855B93}" dt="2024-03-07T14:39:39.804" v="1781"/>
              <pc2:cmMkLst xmlns:pc2="http://schemas.microsoft.com/office/powerpoint/2019/9/main/command">
                <pc:docMk/>
                <pc:sldMk cId="3372854681" sldId="1345"/>
                <pc2:cmMk id="{8E07AC54-A03E-44F4-BEEC-FE76E5DB6022}"/>
              </pc2:cmMkLst>
              <pc226:cmRplyChg chg="add mod">
                <pc226:chgData name="Salinas, Alfredo" userId="8eb031a1-f34f-4bd0-8b04-be67c643340a" providerId="ADAL" clId="{D6327771-1A1C-4B53-ACFB-DE858B855B93}" dt="2024-03-07T14:39:37.402" v="1780"/>
                <pc2:cmRplyMkLst xmlns:pc2="http://schemas.microsoft.com/office/powerpoint/2019/9/main/command">
                  <pc:docMk/>
                  <pc:sldMk cId="3372854681" sldId="1345"/>
                  <pc2:cmMk id="{8E07AC54-A03E-44F4-BEEC-FE76E5DB6022}"/>
                  <pc2:cmRplyMk id="{F4138473-CAB3-4B1C-9890-EE30905D5961}"/>
                </pc2:cmRplyMkLst>
              </pc226:cmRplyChg>
            </pc226:cmChg>
          </p:ext>
        </pc:extLst>
      </pc:sldChg>
      <pc:sldChg chg="modSp mod modCm">
        <pc:chgData name="Salinas, Alfredo" userId="8eb031a1-f34f-4bd0-8b04-be67c643340a" providerId="ADAL" clId="{D6327771-1A1C-4B53-ACFB-DE858B855B93}" dt="2024-03-11T14:54:00.966" v="1820" actId="207"/>
        <pc:sldMkLst>
          <pc:docMk/>
          <pc:sldMk cId="1310346268" sldId="1346"/>
        </pc:sldMkLst>
        <pc:graphicFrameChg chg="mod modGraphic">
          <ac:chgData name="Salinas, Alfredo" userId="8eb031a1-f34f-4bd0-8b04-be67c643340a" providerId="ADAL" clId="{D6327771-1A1C-4B53-ACFB-DE858B855B93}" dt="2024-03-11T14:54:00.966" v="1820" actId="207"/>
          <ac:graphicFrameMkLst>
            <pc:docMk/>
            <pc:sldMk cId="1310346268" sldId="1346"/>
            <ac:graphicFrameMk id="2" creationId="{80F59164-5D89-8532-92E5-AAB064EA0ACC}"/>
          </ac:graphicFrameMkLst>
        </pc:graphicFrame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8T15:02:40.098" v="1790" actId="20577"/>
              <pc2:cmMkLst xmlns:pc2="http://schemas.microsoft.com/office/powerpoint/2019/9/main/command">
                <pc:docMk/>
                <pc:sldMk cId="1310346268" sldId="1346"/>
                <pc2:cmMk id="{25A1D96A-F3C0-4F63-8CA6-ECD8002D1941}"/>
              </pc2:cmMkLst>
            </pc226:cmChg>
            <pc226:cmChg xmlns:pc226="http://schemas.microsoft.com/office/powerpoint/2022/06/main/command" chg="">
              <pc226:chgData name="Salinas, Alfredo" userId="8eb031a1-f34f-4bd0-8b04-be67c643340a" providerId="ADAL" clId="{D6327771-1A1C-4B53-ACFB-DE858B855B93}" dt="2024-03-11T14:46:03.074" v="1805"/>
              <pc2:cmMkLst xmlns:pc2="http://schemas.microsoft.com/office/powerpoint/2019/9/main/command">
                <pc:docMk/>
                <pc:sldMk cId="1310346268" sldId="1346"/>
                <pc2:cmMk id="{218CC2F9-E451-4203-9807-CC4DEFCE2ABC}"/>
              </pc2:cmMkLst>
              <pc226:cmRplyChg chg="add">
                <pc226:chgData name="Salinas, Alfredo" userId="8eb031a1-f34f-4bd0-8b04-be67c643340a" providerId="ADAL" clId="{D6327771-1A1C-4B53-ACFB-DE858B855B93}" dt="2024-03-11T14:46:03.074" v="1805"/>
                <pc2:cmRplyMkLst xmlns:pc2="http://schemas.microsoft.com/office/powerpoint/2019/9/main/command">
                  <pc:docMk/>
                  <pc:sldMk cId="1310346268" sldId="1346"/>
                  <pc2:cmMk id="{218CC2F9-E451-4203-9807-CC4DEFCE2ABC}"/>
                  <pc2:cmRplyMk id="{A9E254BE-72D8-4727-8D2F-5284D3A61860}"/>
                </pc2:cmRplyMkLst>
              </pc226:cmRplyChg>
            </pc226:cmChg>
          </p:ext>
        </pc:extLst>
      </pc:sldChg>
      <pc:sldChg chg="modSp mod ord addCm modCm">
        <pc:chgData name="Salinas, Alfredo" userId="8eb031a1-f34f-4bd0-8b04-be67c643340a" providerId="ADAL" clId="{D6327771-1A1C-4B53-ACFB-DE858B855B93}" dt="2024-03-11T16:06:09.372" v="1838"/>
        <pc:sldMkLst>
          <pc:docMk/>
          <pc:sldMk cId="2232509303" sldId="1372"/>
        </pc:sldMkLst>
        <pc:spChg chg="mod">
          <ac:chgData name="Salinas, Alfredo" userId="8eb031a1-f34f-4bd0-8b04-be67c643340a" providerId="ADAL" clId="{D6327771-1A1C-4B53-ACFB-DE858B855B93}" dt="2024-03-05T04:32:53.240" v="477" actId="403"/>
          <ac:spMkLst>
            <pc:docMk/>
            <pc:sldMk cId="2232509303" sldId="1372"/>
            <ac:spMk id="3" creationId="{06942845-BD5A-42C5-A5C4-13339DD507AB}"/>
          </ac:spMkLst>
        </pc:spChg>
        <pc:spChg chg="mod">
          <ac:chgData name="Salinas, Alfredo" userId="8eb031a1-f34f-4bd0-8b04-be67c643340a" providerId="ADAL" clId="{D6327771-1A1C-4B53-ACFB-DE858B855B93}" dt="2024-03-05T04:30:18.083" v="455" actId="113"/>
          <ac:spMkLst>
            <pc:docMk/>
            <pc:sldMk cId="2232509303" sldId="1372"/>
            <ac:spMk id="4" creationId="{23308948-7A4C-3526-1B27-64C6D4F4F4FF}"/>
          </ac:spMkLst>
        </pc:spChg>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D6327771-1A1C-4B53-ACFB-DE858B855B93}" dt="2024-03-07T19:45:31.226" v="1785"/>
              <pc2:cmMkLst xmlns:pc2="http://schemas.microsoft.com/office/powerpoint/2019/9/main/command">
                <pc:docMk/>
                <pc:sldMk cId="2232509303" sldId="1372"/>
                <pc2:cmMk id="{88932532-D720-40AD-9F0A-C1F2CA885A6E}"/>
              </pc2:cmMkLst>
              <pc226:cmRplyChg chg="add mod">
                <pc226:chgData name="Salinas, Alfredo" userId="8eb031a1-f34f-4bd0-8b04-be67c643340a" providerId="ADAL" clId="{D6327771-1A1C-4B53-ACFB-DE858B855B93}" dt="2024-03-07T19:45:31.226" v="1785"/>
                <pc2:cmRplyMkLst xmlns:pc2="http://schemas.microsoft.com/office/powerpoint/2019/9/main/command">
                  <pc:docMk/>
                  <pc:sldMk cId="2232509303" sldId="1372"/>
                  <pc2:cmMk id="{88932532-D720-40AD-9F0A-C1F2CA885A6E}"/>
                  <pc2:cmRplyMk id="{6C4ED3E6-3859-484F-BDF5-221410C7B458}"/>
                </pc2:cmRplyMkLst>
              </pc226:cmRplyChg>
            </pc226:cmChg>
            <pc226:cmChg xmlns:pc226="http://schemas.microsoft.com/office/powerpoint/2022/06/main/command" chg="add mod">
              <pc226:chgData name="Salinas, Alfredo" userId="8eb031a1-f34f-4bd0-8b04-be67c643340a" providerId="ADAL" clId="{D6327771-1A1C-4B53-ACFB-DE858B855B93}" dt="2024-03-08T14:33:44.652" v="1787"/>
              <pc2:cmMkLst xmlns:pc2="http://schemas.microsoft.com/office/powerpoint/2019/9/main/command">
                <pc:docMk/>
                <pc:sldMk cId="2232509303" sldId="1372"/>
                <pc2:cmMk id="{6D3A3B32-ED8B-4700-843A-17B7797F4D65}"/>
              </pc2:cmMkLst>
              <pc226:cmRplyChg chg="add">
                <pc226:chgData name="Salinas, Alfredo" userId="8eb031a1-f34f-4bd0-8b04-be67c643340a" providerId="ADAL" clId="{D6327771-1A1C-4B53-ACFB-DE858B855B93}" dt="2024-03-08T14:33:44.652" v="1787"/>
                <pc2:cmRplyMkLst xmlns:pc2="http://schemas.microsoft.com/office/powerpoint/2019/9/main/command">
                  <pc:docMk/>
                  <pc:sldMk cId="2232509303" sldId="1372"/>
                  <pc2:cmMk id="{6D3A3B32-ED8B-4700-843A-17B7797F4D65}"/>
                  <pc2:cmRplyMk id="{D0C26CEB-0B04-47F1-B6B5-9BB6C892CE58}"/>
                </pc2:cmRplyMkLst>
              </pc226:cmRplyChg>
            </pc226:cmChg>
            <pc226:cmChg xmlns:pc226="http://schemas.microsoft.com/office/powerpoint/2022/06/main/command" chg="add mod">
              <pc226:chgData name="Salinas, Alfredo" userId="8eb031a1-f34f-4bd0-8b04-be67c643340a" providerId="ADAL" clId="{D6327771-1A1C-4B53-ACFB-DE858B855B93}" dt="2024-03-05T15:34:41.148" v="1430"/>
              <pc2:cmMkLst xmlns:pc2="http://schemas.microsoft.com/office/powerpoint/2019/9/main/command">
                <pc:docMk/>
                <pc:sldMk cId="2232509303" sldId="1372"/>
                <pc2:cmMk id="{87C90888-8D3F-413A-864F-0182CAA99689}"/>
              </pc2:cmMkLst>
            </pc226:cmChg>
            <pc226:cmChg xmlns:pc226="http://schemas.microsoft.com/office/powerpoint/2022/06/main/command" chg="">
              <pc226:chgData name="Salinas, Alfredo" userId="8eb031a1-f34f-4bd0-8b04-be67c643340a" providerId="ADAL" clId="{D6327771-1A1C-4B53-ACFB-DE858B855B93}" dt="2024-03-11T16:06:09.372" v="1838"/>
              <pc2:cmMkLst xmlns:pc2="http://schemas.microsoft.com/office/powerpoint/2019/9/main/command">
                <pc:docMk/>
                <pc:sldMk cId="2232509303" sldId="1372"/>
                <pc2:cmMk id="{60219BE0-0330-424F-8FBF-F4DC2C59AB1A}"/>
              </pc2:cmMkLst>
              <pc226:cmRplyChg chg="add">
                <pc226:chgData name="Salinas, Alfredo" userId="8eb031a1-f34f-4bd0-8b04-be67c643340a" providerId="ADAL" clId="{D6327771-1A1C-4B53-ACFB-DE858B855B93}" dt="2024-03-11T16:06:09.372" v="1838"/>
                <pc2:cmRplyMkLst xmlns:pc2="http://schemas.microsoft.com/office/powerpoint/2019/9/main/command">
                  <pc:docMk/>
                  <pc:sldMk cId="2232509303" sldId="1372"/>
                  <pc2:cmMk id="{60219BE0-0330-424F-8FBF-F4DC2C59AB1A}"/>
                  <pc2:cmRplyMk id="{1BB192B0-0C31-452B-B0D9-1CB590500803}"/>
                </pc2:cmRplyMkLst>
              </pc226:cmRplyChg>
            </pc226:cmChg>
            <pc226:cmChg xmlns:pc226="http://schemas.microsoft.com/office/powerpoint/2022/06/main/command" chg="">
              <pc226:chgData name="Salinas, Alfredo" userId="8eb031a1-f34f-4bd0-8b04-be67c643340a" providerId="ADAL" clId="{D6327771-1A1C-4B53-ACFB-DE858B855B93}" dt="2024-03-08T15:01:28.442" v="1788"/>
              <pc2:cmMkLst xmlns:pc2="http://schemas.microsoft.com/office/powerpoint/2019/9/main/command">
                <pc:docMk/>
                <pc:sldMk cId="2232509303" sldId="1372"/>
                <pc2:cmMk id="{50A99AFB-E5F7-4DDD-9220-776C6F0D432E}"/>
              </pc2:cmMkLst>
              <pc226:cmRplyChg chg="add">
                <pc226:chgData name="Salinas, Alfredo" userId="8eb031a1-f34f-4bd0-8b04-be67c643340a" providerId="ADAL" clId="{D6327771-1A1C-4B53-ACFB-DE858B855B93}" dt="2024-03-08T15:01:28.442" v="1788"/>
                <pc2:cmRplyMkLst xmlns:pc2="http://schemas.microsoft.com/office/powerpoint/2019/9/main/command">
                  <pc:docMk/>
                  <pc:sldMk cId="2232509303" sldId="1372"/>
                  <pc2:cmMk id="{50A99AFB-E5F7-4DDD-9220-776C6F0D432E}"/>
                  <pc2:cmRplyMk id="{E405AB0A-9285-4372-9A9F-6B13CBEF0857}"/>
                </pc2:cmRplyMkLst>
              </pc226:cmRplyChg>
              <pc226:cmRplyChg chg="add">
                <pc226:chgData name="Salinas, Alfredo" userId="8eb031a1-f34f-4bd0-8b04-be67c643340a" providerId="ADAL" clId="{D6327771-1A1C-4B53-ACFB-DE858B855B93}" dt="2024-03-06T23:07:42.270" v="1717"/>
                <pc2:cmRplyMkLst xmlns:pc2="http://schemas.microsoft.com/office/powerpoint/2019/9/main/command">
                  <pc:docMk/>
                  <pc:sldMk cId="2232509303" sldId="1372"/>
                  <pc2:cmMk id="{50A99AFB-E5F7-4DDD-9220-776C6F0D432E}"/>
                  <pc2:cmRplyMk id="{3CC89C59-5980-4AB1-83ED-1451F2A0E1CB}"/>
                </pc2:cmRplyMkLst>
              </pc226:cmRplyChg>
            </pc226:cmChg>
          </p:ext>
        </pc:extLst>
      </pc:sldChg>
      <pc:sldChg chg="modSp mod ord">
        <pc:chgData name="Salinas, Alfredo" userId="8eb031a1-f34f-4bd0-8b04-be67c643340a" providerId="ADAL" clId="{D6327771-1A1C-4B53-ACFB-DE858B855B93}" dt="2024-03-05T04:33:28.414" v="483" actId="14100"/>
        <pc:sldMkLst>
          <pc:docMk/>
          <pc:sldMk cId="3041660512" sldId="1374"/>
        </pc:sldMkLst>
        <pc:spChg chg="mod">
          <ac:chgData name="Salinas, Alfredo" userId="8eb031a1-f34f-4bd0-8b04-be67c643340a" providerId="ADAL" clId="{D6327771-1A1C-4B53-ACFB-DE858B855B93}" dt="2024-03-05T04:33:28.414" v="483" actId="14100"/>
          <ac:spMkLst>
            <pc:docMk/>
            <pc:sldMk cId="3041660512" sldId="1374"/>
            <ac:spMk id="3" creationId="{06942845-BD5A-42C5-A5C4-13339DD507AB}"/>
          </ac:spMkLst>
        </pc:spChg>
        <pc:spChg chg="mod">
          <ac:chgData name="Salinas, Alfredo" userId="8eb031a1-f34f-4bd0-8b04-be67c643340a" providerId="ADAL" clId="{D6327771-1A1C-4B53-ACFB-DE858B855B93}" dt="2024-03-05T04:33:06.879" v="478"/>
          <ac:spMkLst>
            <pc:docMk/>
            <pc:sldMk cId="3041660512" sldId="1374"/>
            <ac:spMk id="4" creationId="{23308948-7A4C-3526-1B27-64C6D4F4F4FF}"/>
          </ac:spMkLst>
        </pc:spChg>
      </pc:sldChg>
      <pc:sldChg chg="modSp mod ord modCm modNotesTx">
        <pc:chgData name="Salinas, Alfredo" userId="8eb031a1-f34f-4bd0-8b04-be67c643340a" providerId="ADAL" clId="{D6327771-1A1C-4B53-ACFB-DE858B855B93}" dt="2024-03-13T15:53:41.628" v="2759" actId="962"/>
        <pc:sldMkLst>
          <pc:docMk/>
          <pc:sldMk cId="620209824" sldId="1375"/>
        </pc:sldMkLst>
        <pc:spChg chg="mod">
          <ac:chgData name="Salinas, Alfredo" userId="8eb031a1-f34f-4bd0-8b04-be67c643340a" providerId="ADAL" clId="{D6327771-1A1C-4B53-ACFB-DE858B855B93}" dt="2024-03-05T04:41:02.987" v="532" actId="403"/>
          <ac:spMkLst>
            <pc:docMk/>
            <pc:sldMk cId="620209824" sldId="1375"/>
            <ac:spMk id="3" creationId="{06942845-BD5A-42C5-A5C4-13339DD507AB}"/>
          </ac:spMkLst>
        </pc:spChg>
        <pc:spChg chg="mod">
          <ac:chgData name="Salinas, Alfredo" userId="8eb031a1-f34f-4bd0-8b04-be67c643340a" providerId="ADAL" clId="{D6327771-1A1C-4B53-ACFB-DE858B855B93}" dt="2024-03-05T04:34:34.167" v="530" actId="15"/>
          <ac:spMkLst>
            <pc:docMk/>
            <pc:sldMk cId="620209824" sldId="1375"/>
            <ac:spMk id="4" creationId="{23308948-7A4C-3526-1B27-64C6D4F4F4FF}"/>
          </ac:spMkLst>
        </pc:spChg>
        <pc:picChg chg="mod">
          <ac:chgData name="Salinas, Alfredo" userId="8eb031a1-f34f-4bd0-8b04-be67c643340a" providerId="ADAL" clId="{D6327771-1A1C-4B53-ACFB-DE858B855B93}" dt="2024-03-13T15:53:41.628" v="2759" actId="962"/>
          <ac:picMkLst>
            <pc:docMk/>
            <pc:sldMk cId="620209824" sldId="1375"/>
            <ac:picMk id="12" creationId="{71D23B29-5E35-DE64-5256-41FBD84E1FF9}"/>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16:16:26.752" v="1692"/>
              <pc2:cmMkLst xmlns:pc2="http://schemas.microsoft.com/office/powerpoint/2019/9/main/command">
                <pc:docMk/>
                <pc:sldMk cId="620209824" sldId="1375"/>
                <pc2:cmMk id="{84E8B637-D4E6-4594-BD6F-1691F9952DB5}"/>
              </pc2:cmMkLst>
            </pc226:cmChg>
            <pc226:cmChg xmlns:pc226="http://schemas.microsoft.com/office/powerpoint/2022/06/main/command" chg="">
              <pc226:chgData name="Salinas, Alfredo" userId="8eb031a1-f34f-4bd0-8b04-be67c643340a" providerId="ADAL" clId="{D6327771-1A1C-4B53-ACFB-DE858B855B93}" dt="2024-03-08T15:02:01.874" v="1789"/>
              <pc2:cmMkLst xmlns:pc2="http://schemas.microsoft.com/office/powerpoint/2019/9/main/command">
                <pc:docMk/>
                <pc:sldMk cId="620209824" sldId="1375"/>
                <pc2:cmMk id="{2C4211E1-8344-4048-AF54-D96FB4D40864}"/>
              </pc2:cmMkLst>
              <pc226:cmRplyChg chg="add">
                <pc226:chgData name="Salinas, Alfredo" userId="8eb031a1-f34f-4bd0-8b04-be67c643340a" providerId="ADAL" clId="{D6327771-1A1C-4B53-ACFB-DE858B855B93}" dt="2024-03-08T15:02:01.874" v="1789"/>
                <pc2:cmRplyMkLst xmlns:pc2="http://schemas.microsoft.com/office/powerpoint/2019/9/main/command">
                  <pc:docMk/>
                  <pc:sldMk cId="620209824" sldId="1375"/>
                  <pc2:cmMk id="{2C4211E1-8344-4048-AF54-D96FB4D40864}"/>
                  <pc2:cmRplyMk id="{242DC09D-92E2-414D-AFBE-699CE02574D9}"/>
                </pc2:cmRplyMkLst>
              </pc226:cmRplyChg>
            </pc226:cmChg>
          </p:ext>
        </pc:extLst>
      </pc:sldChg>
      <pc:sldChg chg="modSp mod ord modCm modNotesTx">
        <pc:chgData name="Salinas, Alfredo" userId="8eb031a1-f34f-4bd0-8b04-be67c643340a" providerId="ADAL" clId="{D6327771-1A1C-4B53-ACFB-DE858B855B93}" dt="2024-03-06T16:16:23.617" v="1691"/>
        <pc:sldMkLst>
          <pc:docMk/>
          <pc:sldMk cId="3522666235" sldId="1377"/>
        </pc:sldMkLst>
        <pc:spChg chg="mod">
          <ac:chgData name="Salinas, Alfredo" userId="8eb031a1-f34f-4bd0-8b04-be67c643340a" providerId="ADAL" clId="{D6327771-1A1C-4B53-ACFB-DE858B855B93}" dt="2024-03-05T04:41:12.524" v="535" actId="14100"/>
          <ac:spMkLst>
            <pc:docMk/>
            <pc:sldMk cId="3522666235" sldId="1377"/>
            <ac:spMk id="3" creationId="{06942845-BD5A-42C5-A5C4-13339DD507AB}"/>
          </ac:spMkLst>
        </pc:spChg>
        <pc:spChg chg="mod">
          <ac:chgData name="Salinas, Alfredo" userId="8eb031a1-f34f-4bd0-8b04-be67c643340a" providerId="ADAL" clId="{D6327771-1A1C-4B53-ACFB-DE858B855B93}" dt="2024-03-05T04:42:28.644" v="569" actId="14100"/>
          <ac:spMkLst>
            <pc:docMk/>
            <pc:sldMk cId="3522666235" sldId="1377"/>
            <ac:spMk id="4" creationId="{23308948-7A4C-3526-1B27-64C6D4F4F4FF}"/>
          </ac:spMkLst>
        </pc:spChg>
        <pc:picChg chg="mod">
          <ac:chgData name="Salinas, Alfredo" userId="8eb031a1-f34f-4bd0-8b04-be67c643340a" providerId="ADAL" clId="{D6327771-1A1C-4B53-ACFB-DE858B855B93}" dt="2024-03-05T04:41:34.546" v="560" actId="1076"/>
          <ac:picMkLst>
            <pc:docMk/>
            <pc:sldMk cId="3522666235" sldId="1377"/>
            <ac:picMk id="5" creationId="{A354E09F-CDC4-5F2B-E53F-647CFC85BE6F}"/>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16:16:23.617" v="1691"/>
              <pc2:cmMkLst xmlns:pc2="http://schemas.microsoft.com/office/powerpoint/2019/9/main/command">
                <pc:docMk/>
                <pc:sldMk cId="3522666235" sldId="1377"/>
                <pc2:cmMk id="{5EFF2C04-7047-495F-978F-89216D0DD0FB}"/>
              </pc2:cmMkLst>
            </pc226:cmChg>
          </p:ext>
        </pc:extLst>
      </pc:sldChg>
      <pc:sldChg chg="modSp mod ord modCm modNotesTx">
        <pc:chgData name="Salinas, Alfredo" userId="8eb031a1-f34f-4bd0-8b04-be67c643340a" providerId="ADAL" clId="{D6327771-1A1C-4B53-ACFB-DE858B855B93}" dt="2024-03-06T23:09:14.611" v="1719"/>
        <pc:sldMkLst>
          <pc:docMk/>
          <pc:sldMk cId="2883334325" sldId="1380"/>
        </pc:sldMkLst>
        <pc:spChg chg="mod">
          <ac:chgData name="Salinas, Alfredo" userId="8eb031a1-f34f-4bd0-8b04-be67c643340a" providerId="ADAL" clId="{D6327771-1A1C-4B53-ACFB-DE858B855B93}" dt="2024-03-05T04:42:59.798" v="594" actId="404"/>
          <ac:spMkLst>
            <pc:docMk/>
            <pc:sldMk cId="2883334325" sldId="1380"/>
            <ac:spMk id="3" creationId="{06942845-BD5A-42C5-A5C4-13339DD507AB}"/>
          </ac:spMkLst>
        </pc:spChg>
        <pc:spChg chg="mod">
          <ac:chgData name="Salinas, Alfredo" userId="8eb031a1-f34f-4bd0-8b04-be67c643340a" providerId="ADAL" clId="{D6327771-1A1C-4B53-ACFB-DE858B855B93}" dt="2024-03-05T04:44:33.977" v="669" actId="20577"/>
          <ac:spMkLst>
            <pc:docMk/>
            <pc:sldMk cId="2883334325" sldId="1380"/>
            <ac:spMk id="4" creationId="{CB57F62A-3C71-22B5-1889-BF7E76F16F73}"/>
          </ac:spMkLst>
        </pc:spChg>
        <pc:picChg chg="mod">
          <ac:chgData name="Salinas, Alfredo" userId="8eb031a1-f34f-4bd0-8b04-be67c643340a" providerId="ADAL" clId="{D6327771-1A1C-4B53-ACFB-DE858B855B93}" dt="2024-03-05T04:43:35.839" v="615" actId="1076"/>
          <ac:picMkLst>
            <pc:docMk/>
            <pc:sldMk cId="2883334325" sldId="1380"/>
            <ac:picMk id="2" creationId="{7D850F88-0C09-A0F2-A9B5-93A119619939}"/>
          </ac:picMkLst>
        </pc:picChg>
        <pc:picChg chg="mod">
          <ac:chgData name="Salinas, Alfredo" userId="8eb031a1-f34f-4bd0-8b04-be67c643340a" providerId="ADAL" clId="{D6327771-1A1C-4B53-ACFB-DE858B855B93}" dt="2024-03-05T04:43:38.384" v="616" actId="1076"/>
          <ac:picMkLst>
            <pc:docMk/>
            <pc:sldMk cId="2883334325" sldId="1380"/>
            <ac:picMk id="6" creationId="{40C10908-FE0B-EE43-FC16-DC29AA00BF05}"/>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09:14.611" v="1719"/>
              <pc2:cmMkLst xmlns:pc2="http://schemas.microsoft.com/office/powerpoint/2019/9/main/command">
                <pc:docMk/>
                <pc:sldMk cId="2883334325" sldId="1380"/>
                <pc2:cmMk id="{5693DAD5-8288-4A97-B2D9-7398FD208B31}"/>
              </pc2:cmMkLst>
              <pc226:cmRplyChg chg="add">
                <pc226:chgData name="Salinas, Alfredo" userId="8eb031a1-f34f-4bd0-8b04-be67c643340a" providerId="ADAL" clId="{D6327771-1A1C-4B53-ACFB-DE858B855B93}" dt="2024-03-06T23:09:11.976" v="1718"/>
                <pc2:cmRplyMkLst xmlns:pc2="http://schemas.microsoft.com/office/powerpoint/2019/9/main/command">
                  <pc:docMk/>
                  <pc:sldMk cId="2883334325" sldId="1380"/>
                  <pc2:cmMk id="{5693DAD5-8288-4A97-B2D9-7398FD208B31}"/>
                  <pc2:cmRplyMk id="{B3A23A56-6C68-48F4-86BA-1A9C60CEC58B}"/>
                </pc2:cmRplyMkLst>
              </pc226:cmRplyChg>
            </pc226:cmChg>
          </p:ext>
        </pc:extLst>
      </pc:sldChg>
      <pc:sldChg chg="modSp mod ord modNotesTx">
        <pc:chgData name="Salinas, Alfredo" userId="8eb031a1-f34f-4bd0-8b04-be67c643340a" providerId="ADAL" clId="{D6327771-1A1C-4B53-ACFB-DE858B855B93}" dt="2024-03-05T05:15:09.240" v="1286"/>
        <pc:sldMkLst>
          <pc:docMk/>
          <pc:sldMk cId="688485163" sldId="1387"/>
        </pc:sldMkLst>
        <pc:spChg chg="mod">
          <ac:chgData name="Salinas, Alfredo" userId="8eb031a1-f34f-4bd0-8b04-be67c643340a" providerId="ADAL" clId="{D6327771-1A1C-4B53-ACFB-DE858B855B93}" dt="2024-03-05T04:42:08.182" v="567" actId="403"/>
          <ac:spMkLst>
            <pc:docMk/>
            <pc:sldMk cId="688485163" sldId="1387"/>
            <ac:spMk id="3" creationId="{06942845-BD5A-42C5-A5C4-13339DD507AB}"/>
          </ac:spMkLst>
        </pc:spChg>
        <pc:spChg chg="mod">
          <ac:chgData name="Salinas, Alfredo" userId="8eb031a1-f34f-4bd0-8b04-be67c643340a" providerId="ADAL" clId="{D6327771-1A1C-4B53-ACFB-DE858B855B93}" dt="2024-03-05T04:42:44.645" v="587" actId="113"/>
          <ac:spMkLst>
            <pc:docMk/>
            <pc:sldMk cId="688485163" sldId="1387"/>
            <ac:spMk id="4" creationId="{49A3AF66-FD80-8227-8A6F-FE66AD46F4A1}"/>
          </ac:spMkLst>
        </pc:spChg>
        <pc:picChg chg="mod">
          <ac:chgData name="Salinas, Alfredo" userId="8eb031a1-f34f-4bd0-8b04-be67c643340a" providerId="ADAL" clId="{D6327771-1A1C-4B53-ACFB-DE858B855B93}" dt="2024-03-05T04:41:51.356" v="562" actId="1076"/>
          <ac:picMkLst>
            <pc:docMk/>
            <pc:sldMk cId="688485163" sldId="1387"/>
            <ac:picMk id="10" creationId="{81415B23-49DC-32C8-C45A-C4F712516463}"/>
          </ac:picMkLst>
        </pc:picChg>
      </pc:sldChg>
      <pc:sldChg chg="modSp mod ord modCm modNotesTx">
        <pc:chgData name="Salinas, Alfredo" userId="8eb031a1-f34f-4bd0-8b04-be67c643340a" providerId="ADAL" clId="{D6327771-1A1C-4B53-ACFB-DE858B855B93}" dt="2024-03-06T23:09:22.791" v="1720"/>
        <pc:sldMkLst>
          <pc:docMk/>
          <pc:sldMk cId="2654108924" sldId="1543"/>
        </pc:sldMkLst>
        <pc:spChg chg="mod">
          <ac:chgData name="Salinas, Alfredo" userId="8eb031a1-f34f-4bd0-8b04-be67c643340a" providerId="ADAL" clId="{D6327771-1A1C-4B53-ACFB-DE858B855B93}" dt="2024-03-06T16:03:34.323" v="1621" actId="403"/>
          <ac:spMkLst>
            <pc:docMk/>
            <pc:sldMk cId="2654108924" sldId="1543"/>
            <ac:spMk id="2" creationId="{CA413715-08BC-8B95-D1B2-417EBB42DFB1}"/>
          </ac:spMkLst>
        </pc:spChg>
        <pc:spChg chg="mod">
          <ac:chgData name="Salinas, Alfredo" userId="8eb031a1-f34f-4bd0-8b04-be67c643340a" providerId="ADAL" clId="{D6327771-1A1C-4B53-ACFB-DE858B855B93}" dt="2024-03-05T05:15:23.538" v="1289" actId="113"/>
          <ac:spMkLst>
            <pc:docMk/>
            <pc:sldMk cId="2654108924" sldId="1543"/>
            <ac:spMk id="4" creationId="{42B9543A-29DC-7557-DE05-A169CC24E455}"/>
          </ac:spMkLst>
        </pc:spChg>
        <pc:picChg chg="mod">
          <ac:chgData name="Salinas, Alfredo" userId="8eb031a1-f34f-4bd0-8b04-be67c643340a" providerId="ADAL" clId="{D6327771-1A1C-4B53-ACFB-DE858B855B93}" dt="2024-03-05T04:44:54.861" v="672" actId="1076"/>
          <ac:picMkLst>
            <pc:docMk/>
            <pc:sldMk cId="2654108924" sldId="1543"/>
            <ac:picMk id="8" creationId="{4EBA19CE-DC4B-5E7A-55ED-8147D334F3FD}"/>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09:22.791" v="1720"/>
              <pc2:cmMkLst xmlns:pc2="http://schemas.microsoft.com/office/powerpoint/2019/9/main/command">
                <pc:docMk/>
                <pc:sldMk cId="2654108924" sldId="1543"/>
                <pc2:cmMk id="{CC5D6F3C-4257-4E20-AD62-44B3277F9E2A}"/>
              </pc2:cmMkLst>
            </pc226:cmChg>
          </p:ext>
        </pc:extLst>
      </pc:sldChg>
      <pc:sldChg chg="modSp mod modCm">
        <pc:chgData name="Salinas, Alfredo" userId="8eb031a1-f34f-4bd0-8b04-be67c643340a" providerId="ADAL" clId="{D6327771-1A1C-4B53-ACFB-DE858B855B93}" dt="2024-03-11T16:11:51.258" v="1840"/>
        <pc:sldMkLst>
          <pc:docMk/>
          <pc:sldMk cId="2574992220" sldId="2145706922"/>
        </pc:sldMkLst>
        <pc:spChg chg="mod">
          <ac:chgData name="Salinas, Alfredo" userId="8eb031a1-f34f-4bd0-8b04-be67c643340a" providerId="ADAL" clId="{D6327771-1A1C-4B53-ACFB-DE858B855B93}" dt="2024-03-11T14:55:13.102" v="1835" actId="20577"/>
          <ac:spMkLst>
            <pc:docMk/>
            <pc:sldMk cId="2574992220" sldId="2145706922"/>
            <ac:spMk id="11" creationId="{B0773B04-EA28-7C3E-6372-D181D8E283EE}"/>
          </ac:spMkLst>
        </pc:spChg>
        <pc:picChg chg="mod">
          <ac:chgData name="Salinas, Alfredo" userId="8eb031a1-f34f-4bd0-8b04-be67c643340a" providerId="ADAL" clId="{D6327771-1A1C-4B53-ACFB-DE858B855B93}" dt="2024-03-11T14:55:19.214" v="1836" actId="14100"/>
          <ac:picMkLst>
            <pc:docMk/>
            <pc:sldMk cId="2574992220" sldId="2145706922"/>
            <ac:picMk id="9" creationId="{1F7694DA-30E4-F62B-A433-0F734C31BBAD}"/>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11T16:11:51.258" v="1840"/>
              <pc2:cmMkLst xmlns:pc2="http://schemas.microsoft.com/office/powerpoint/2019/9/main/command">
                <pc:docMk/>
                <pc:sldMk cId="2574992220" sldId="2145706922"/>
                <pc2:cmMk id="{879F7F7E-067D-4984-84A7-611EFB2302A0}"/>
              </pc2:cmMkLst>
              <pc226:cmRplyChg chg="add mod">
                <pc226:chgData name="Salinas, Alfredo" userId="8eb031a1-f34f-4bd0-8b04-be67c643340a" providerId="ADAL" clId="{D6327771-1A1C-4B53-ACFB-DE858B855B93}" dt="2024-03-11T16:11:51.258" v="1840"/>
                <pc2:cmRplyMkLst xmlns:pc2="http://schemas.microsoft.com/office/powerpoint/2019/9/main/command">
                  <pc:docMk/>
                  <pc:sldMk cId="2574992220" sldId="2145706922"/>
                  <pc2:cmMk id="{879F7F7E-067D-4984-84A7-611EFB2302A0}"/>
                  <pc2:cmRplyMk id="{C6FD4528-72B6-4D30-AE20-708AB0C1EB79}"/>
                </pc2:cmRplyMkLst>
              </pc226:cmRplyChg>
            </pc226:cmChg>
            <pc226:cmChg xmlns:pc226="http://schemas.microsoft.com/office/powerpoint/2022/06/main/command" chg="mod">
              <pc226:chgData name="Salinas, Alfredo" userId="8eb031a1-f34f-4bd0-8b04-be67c643340a" providerId="ADAL" clId="{D6327771-1A1C-4B53-ACFB-DE858B855B93}" dt="2024-03-11T14:55:13.102" v="1835" actId="20577"/>
              <pc2:cmMkLst xmlns:pc2="http://schemas.microsoft.com/office/powerpoint/2019/9/main/command">
                <pc:docMk/>
                <pc:sldMk cId="2574992220" sldId="2145706922"/>
                <pc2:cmMk id="{B07B5086-A802-47A4-8D47-42425874AC02}"/>
              </pc2:cmMkLst>
            </pc226:cmChg>
            <pc226:cmChg xmlns:pc226="http://schemas.microsoft.com/office/powerpoint/2022/06/main/command" chg="mod">
              <pc226:chgData name="Salinas, Alfredo" userId="8eb031a1-f34f-4bd0-8b04-be67c643340a" providerId="ADAL" clId="{D6327771-1A1C-4B53-ACFB-DE858B855B93}" dt="2024-03-11T14:55:13.102" v="1835" actId="20577"/>
              <pc2:cmMkLst xmlns:pc2="http://schemas.microsoft.com/office/powerpoint/2019/9/main/command">
                <pc:docMk/>
                <pc:sldMk cId="2574992220" sldId="2145706922"/>
                <pc2:cmMk id="{D5D30B94-73A3-4034-A6C9-A5D17414CED8}"/>
              </pc2:cmMkLst>
              <pc226:cmRplyChg chg="add">
                <pc226:chgData name="Salinas, Alfredo" userId="8eb031a1-f34f-4bd0-8b04-be67c643340a" providerId="ADAL" clId="{D6327771-1A1C-4B53-ACFB-DE858B855B93}" dt="2024-03-06T18:23:18.039" v="1696"/>
                <pc2:cmRplyMkLst xmlns:pc2="http://schemas.microsoft.com/office/powerpoint/2019/9/main/command">
                  <pc:docMk/>
                  <pc:sldMk cId="2574992220" sldId="2145706922"/>
                  <pc2:cmMk id="{D5D30B94-73A3-4034-A6C9-A5D17414CED8}"/>
                  <pc2:cmRplyMk id="{D1D6EF7E-CD2E-427E-A1AF-DFDB94A503AD}"/>
                </pc2:cmRplyMkLst>
              </pc226:cmRplyChg>
            </pc226:cmChg>
            <pc226:cmChg xmlns:pc226="http://schemas.microsoft.com/office/powerpoint/2022/06/main/command" chg="mod">
              <pc226:chgData name="Salinas, Alfredo" userId="8eb031a1-f34f-4bd0-8b04-be67c643340a" providerId="ADAL" clId="{D6327771-1A1C-4B53-ACFB-DE858B855B93}" dt="2024-03-11T14:55:13.102" v="1835" actId="20577"/>
              <pc2:cmMkLst xmlns:pc2="http://schemas.microsoft.com/office/powerpoint/2019/9/main/command">
                <pc:docMk/>
                <pc:sldMk cId="2574992220" sldId="2145706922"/>
                <pc2:cmMk id="{92E4BBC9-18D0-4A3C-9A74-5B3F7FC37BC0}"/>
              </pc2:cmMkLst>
            </pc226:cmChg>
          </p:ext>
        </pc:extLst>
      </pc:sldChg>
      <pc:sldChg chg="modSp mod">
        <pc:chgData name="Salinas, Alfredo" userId="8eb031a1-f34f-4bd0-8b04-be67c643340a" providerId="ADAL" clId="{D6327771-1A1C-4B53-ACFB-DE858B855B93}" dt="2024-03-04T06:01:45.479" v="26" actId="20577"/>
        <pc:sldMkLst>
          <pc:docMk/>
          <pc:sldMk cId="3675147996" sldId="2145706995"/>
        </pc:sldMkLst>
        <pc:spChg chg="mod">
          <ac:chgData name="Salinas, Alfredo" userId="8eb031a1-f34f-4bd0-8b04-be67c643340a" providerId="ADAL" clId="{D6327771-1A1C-4B53-ACFB-DE858B855B93}" dt="2024-03-04T06:01:45.479" v="26" actId="20577"/>
          <ac:spMkLst>
            <pc:docMk/>
            <pc:sldMk cId="3675147996" sldId="2145706995"/>
            <ac:spMk id="3" creationId="{06942845-BD5A-42C5-A5C4-13339DD507AB}"/>
          </ac:spMkLst>
        </pc:spChg>
      </pc:sldChg>
      <pc:sldChg chg="modCm">
        <pc:chgData name="Salinas, Alfredo" userId="8eb031a1-f34f-4bd0-8b04-be67c643340a" providerId="ADAL" clId="{D6327771-1A1C-4B53-ACFB-DE858B855B93}" dt="2024-03-06T16:06:07.163" v="1623"/>
        <pc:sldMkLst>
          <pc:docMk/>
          <pc:sldMk cId="270390520" sldId="2145706996"/>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16:06:07.163" v="1623"/>
              <pc2:cmMkLst xmlns:pc2="http://schemas.microsoft.com/office/powerpoint/2019/9/main/command">
                <pc:docMk/>
                <pc:sldMk cId="270390520" sldId="2145706996"/>
                <pc2:cmMk id="{786BD365-F8E0-4EC3-91F7-4757B05AFDD3}"/>
              </pc2:cmMkLst>
              <pc226:cmRplyChg chg="add">
                <pc226:chgData name="Salinas, Alfredo" userId="8eb031a1-f34f-4bd0-8b04-be67c643340a" providerId="ADAL" clId="{D6327771-1A1C-4B53-ACFB-DE858B855B93}" dt="2024-03-05T14:42:44.527" v="1422"/>
                <pc2:cmRplyMkLst xmlns:pc2="http://schemas.microsoft.com/office/powerpoint/2019/9/main/command">
                  <pc:docMk/>
                  <pc:sldMk cId="270390520" sldId="2145706996"/>
                  <pc2:cmMk id="{786BD365-F8E0-4EC3-91F7-4757B05AFDD3}"/>
                  <pc2:cmRplyMk id="{4FAD3A21-CAEF-4AEB-BD32-A8FF09A4004A}"/>
                </pc2:cmRplyMkLst>
              </pc226:cmRplyChg>
              <pc226:cmRplyChg chg="add">
                <pc226:chgData name="Salinas, Alfredo" userId="8eb031a1-f34f-4bd0-8b04-be67c643340a" providerId="ADAL" clId="{D6327771-1A1C-4B53-ACFB-DE858B855B93}" dt="2024-03-06T16:06:03.443" v="1622"/>
                <pc2:cmRplyMkLst xmlns:pc2="http://schemas.microsoft.com/office/powerpoint/2019/9/main/command">
                  <pc:docMk/>
                  <pc:sldMk cId="270390520" sldId="2145706996"/>
                  <pc2:cmMk id="{786BD365-F8E0-4EC3-91F7-4757B05AFDD3}"/>
                  <pc2:cmRplyMk id="{7153E856-AA18-40A5-8D5A-B90EAB9F45D9}"/>
                </pc2:cmRplyMkLst>
              </pc226:cmRplyChg>
            </pc226:cmChg>
          </p:ext>
        </pc:extLst>
      </pc:sldChg>
      <pc:sldChg chg="modSp mod modCm">
        <pc:chgData name="Salinas, Alfredo" userId="8eb031a1-f34f-4bd0-8b04-be67c643340a" providerId="ADAL" clId="{D6327771-1A1C-4B53-ACFB-DE858B855B93}" dt="2024-03-12T15:25:18.413" v="1844"/>
        <pc:sldMkLst>
          <pc:docMk/>
          <pc:sldMk cId="1620578407" sldId="2145706999"/>
        </pc:sldMkLst>
        <pc:spChg chg="mod">
          <ac:chgData name="Salinas, Alfredo" userId="8eb031a1-f34f-4bd0-8b04-be67c643340a" providerId="ADAL" clId="{D6327771-1A1C-4B53-ACFB-DE858B855B93}" dt="2024-03-12T15:25:06.194" v="1843" actId="15"/>
          <ac:spMkLst>
            <pc:docMk/>
            <pc:sldMk cId="1620578407" sldId="2145706999"/>
            <ac:spMk id="2" creationId="{73637FDD-AF69-191E-3F76-2BEC653011A6}"/>
          </ac:spMkLst>
        </pc:spChg>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D6327771-1A1C-4B53-ACFB-DE858B855B93}" dt="2024-03-12T15:25:18.413" v="1844"/>
              <pc2:cmMkLst xmlns:pc2="http://schemas.microsoft.com/office/powerpoint/2019/9/main/command">
                <pc:docMk/>
                <pc:sldMk cId="1620578407" sldId="2145706999"/>
                <pc2:cmMk id="{5BBAA84A-2DB7-41FE-BE96-C51BD69B7447}"/>
              </pc2:cmMkLst>
              <pc226:cmRplyChg chg="add">
                <pc226:chgData name="Salinas, Alfredo" userId="8eb031a1-f34f-4bd0-8b04-be67c643340a" providerId="ADAL" clId="{D6327771-1A1C-4B53-ACFB-DE858B855B93}" dt="2024-03-12T15:25:18.413" v="1844"/>
                <pc2:cmRplyMkLst xmlns:pc2="http://schemas.microsoft.com/office/powerpoint/2019/9/main/command">
                  <pc:docMk/>
                  <pc:sldMk cId="1620578407" sldId="2145706999"/>
                  <pc2:cmMk id="{5BBAA84A-2DB7-41FE-BE96-C51BD69B7447}"/>
                  <pc2:cmRplyMk id="{95840C1A-DCE3-4E7D-BB05-C117552D4BAA}"/>
                </pc2:cmRplyMkLst>
              </pc226:cmRplyChg>
            </pc226:cmChg>
            <pc226:cmChg xmlns:pc226="http://schemas.microsoft.com/office/powerpoint/2022/06/main/command" chg="mod">
              <pc226:chgData name="Salinas, Alfredo" userId="8eb031a1-f34f-4bd0-8b04-be67c643340a" providerId="ADAL" clId="{D6327771-1A1C-4B53-ACFB-DE858B855B93}" dt="2024-03-06T16:06:22.455" v="1625"/>
              <pc2:cmMkLst xmlns:pc2="http://schemas.microsoft.com/office/powerpoint/2019/9/main/command">
                <pc:docMk/>
                <pc:sldMk cId="1620578407" sldId="2145706999"/>
                <pc2:cmMk id="{0DB4ED77-E7C8-46B5-90F5-7391D22B5054}"/>
              </pc2:cmMkLst>
              <pc226:cmRplyChg chg="add">
                <pc226:chgData name="Salinas, Alfredo" userId="8eb031a1-f34f-4bd0-8b04-be67c643340a" providerId="ADAL" clId="{D6327771-1A1C-4B53-ACFB-DE858B855B93}" dt="2024-03-06T16:06:19.999" v="1624"/>
                <pc2:cmRplyMkLst xmlns:pc2="http://schemas.microsoft.com/office/powerpoint/2019/9/main/command">
                  <pc:docMk/>
                  <pc:sldMk cId="1620578407" sldId="2145706999"/>
                  <pc2:cmMk id="{0DB4ED77-E7C8-46B5-90F5-7391D22B5054}"/>
                  <pc2:cmRplyMk id="{88C0D8A1-FB3E-4513-BBD0-A5DD87DC6E15}"/>
                </pc2:cmRplyMkLst>
              </pc226:cmRplyChg>
              <pc226:cmRplyChg chg="add">
                <pc226:chgData name="Salinas, Alfredo" userId="8eb031a1-f34f-4bd0-8b04-be67c643340a" providerId="ADAL" clId="{D6327771-1A1C-4B53-ACFB-DE858B855B93}" dt="2024-03-05T14:42:59.949" v="1423"/>
                <pc2:cmRplyMkLst xmlns:pc2="http://schemas.microsoft.com/office/powerpoint/2019/9/main/command">
                  <pc:docMk/>
                  <pc:sldMk cId="1620578407" sldId="2145706999"/>
                  <pc2:cmMk id="{0DB4ED77-E7C8-46B5-90F5-7391D22B5054}"/>
                  <pc2:cmRplyMk id="{05EEE8E7-5865-484D-9762-C3FFB48CB271}"/>
                </pc2:cmRplyMkLst>
              </pc226:cmRplyChg>
            </pc226:cmChg>
          </p:ext>
        </pc:extLst>
      </pc:sldChg>
      <pc:sldChg chg="modCm">
        <pc:chgData name="Salinas, Alfredo" userId="8eb031a1-f34f-4bd0-8b04-be67c643340a" providerId="ADAL" clId="{D6327771-1A1C-4B53-ACFB-DE858B855B93}" dt="2024-03-06T16:06:29.442" v="1627"/>
        <pc:sldMkLst>
          <pc:docMk/>
          <pc:sldMk cId="1120857950" sldId="2145707000"/>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16:06:29.442" v="1627"/>
              <pc2:cmMkLst xmlns:pc2="http://schemas.microsoft.com/office/powerpoint/2019/9/main/command">
                <pc:docMk/>
                <pc:sldMk cId="1120857950" sldId="2145707000"/>
                <pc2:cmMk id="{E4DE1F44-C005-48E0-9C54-0DF4148217C1}"/>
              </pc2:cmMkLst>
              <pc226:cmRplyChg chg="add">
                <pc226:chgData name="Salinas, Alfredo" userId="8eb031a1-f34f-4bd0-8b04-be67c643340a" providerId="ADAL" clId="{D6327771-1A1C-4B53-ACFB-DE858B855B93}" dt="2024-03-06T16:06:26.345" v="1626"/>
                <pc2:cmRplyMkLst xmlns:pc2="http://schemas.microsoft.com/office/powerpoint/2019/9/main/command">
                  <pc:docMk/>
                  <pc:sldMk cId="1120857950" sldId="2145707000"/>
                  <pc2:cmMk id="{E4DE1F44-C005-48E0-9C54-0DF4148217C1}"/>
                  <pc2:cmRplyMk id="{EB361EB9-9305-4505-85AF-F6784B87D591}"/>
                </pc2:cmRplyMkLst>
              </pc226:cmRplyChg>
              <pc226:cmRplyChg chg="add">
                <pc226:chgData name="Salinas, Alfredo" userId="8eb031a1-f34f-4bd0-8b04-be67c643340a" providerId="ADAL" clId="{D6327771-1A1C-4B53-ACFB-DE858B855B93}" dt="2024-03-05T14:43:07.401" v="1424"/>
                <pc2:cmRplyMkLst xmlns:pc2="http://schemas.microsoft.com/office/powerpoint/2019/9/main/command">
                  <pc:docMk/>
                  <pc:sldMk cId="1120857950" sldId="2145707000"/>
                  <pc2:cmMk id="{E4DE1F44-C005-48E0-9C54-0DF4148217C1}"/>
                  <pc2:cmRplyMk id="{197272F7-B446-48F8-B808-4CECFEBC0A3D}"/>
                </pc2:cmRplyMkLst>
              </pc226:cmRplyChg>
            </pc226:cmChg>
          </p:ext>
        </pc:extLst>
      </pc:sldChg>
      <pc:sldChg chg="modSp mod">
        <pc:chgData name="Salinas, Alfredo" userId="8eb031a1-f34f-4bd0-8b04-be67c643340a" providerId="ADAL" clId="{D6327771-1A1C-4B53-ACFB-DE858B855B93}" dt="2024-03-05T04:27:56.857" v="339" actId="20577"/>
        <pc:sldMkLst>
          <pc:docMk/>
          <pc:sldMk cId="2795239590" sldId="2145707001"/>
        </pc:sldMkLst>
        <pc:spChg chg="mod">
          <ac:chgData name="Salinas, Alfredo" userId="8eb031a1-f34f-4bd0-8b04-be67c643340a" providerId="ADAL" clId="{D6327771-1A1C-4B53-ACFB-DE858B855B93}" dt="2024-03-05T04:27:56.857" v="339" actId="20577"/>
          <ac:spMkLst>
            <pc:docMk/>
            <pc:sldMk cId="2795239590" sldId="2145707001"/>
            <ac:spMk id="3" creationId="{4368CEF1-569C-E381-1CCF-850A30EE5917}"/>
          </ac:spMkLst>
        </pc:spChg>
      </pc:sldChg>
      <pc:sldChg chg="modSp mod ord modCm modNotesTx">
        <pc:chgData name="Salinas, Alfredo" userId="8eb031a1-f34f-4bd0-8b04-be67c643340a" providerId="ADAL" clId="{D6327771-1A1C-4B53-ACFB-DE858B855B93}" dt="2024-03-06T23:09:31.016" v="1721"/>
        <pc:sldMkLst>
          <pc:docMk/>
          <pc:sldMk cId="3938024488" sldId="2145707002"/>
        </pc:sldMkLst>
        <pc:spChg chg="mod">
          <ac:chgData name="Salinas, Alfredo" userId="8eb031a1-f34f-4bd0-8b04-be67c643340a" providerId="ADAL" clId="{D6327771-1A1C-4B53-ACFB-DE858B855B93}" dt="2024-03-05T20:56:41.951" v="1536" actId="20577"/>
          <ac:spMkLst>
            <pc:docMk/>
            <pc:sldMk cId="3938024488" sldId="2145707002"/>
            <ac:spMk id="3" creationId="{D1D8DD56-C7D6-94E1-05D9-45B6B1841B99}"/>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09:31.016" v="1721"/>
              <pc2:cmMkLst xmlns:pc2="http://schemas.microsoft.com/office/powerpoint/2019/9/main/command">
                <pc:docMk/>
                <pc:sldMk cId="3938024488" sldId="2145707002"/>
                <pc2:cmMk id="{976BF896-005B-4619-8C32-35D75CE40B0E}"/>
              </pc2:cmMkLst>
            </pc226:cmChg>
          </p:ext>
        </pc:extLst>
      </pc:sldChg>
      <pc:sldChg chg="modSp mod">
        <pc:chgData name="Salinas, Alfredo" userId="8eb031a1-f34f-4bd0-8b04-be67c643340a" providerId="ADAL" clId="{D6327771-1A1C-4B53-ACFB-DE858B855B93}" dt="2024-03-06T21:42:33.441" v="1715" actId="14734"/>
        <pc:sldMkLst>
          <pc:docMk/>
          <pc:sldMk cId="3603750343" sldId="2145707004"/>
        </pc:sldMkLst>
        <pc:graphicFrameChg chg="mod modGraphic">
          <ac:chgData name="Salinas, Alfredo" userId="8eb031a1-f34f-4bd0-8b04-be67c643340a" providerId="ADAL" clId="{D6327771-1A1C-4B53-ACFB-DE858B855B93}" dt="2024-03-06T21:42:33.441" v="1715" actId="14734"/>
          <ac:graphicFrameMkLst>
            <pc:docMk/>
            <pc:sldMk cId="3603750343" sldId="2145707004"/>
            <ac:graphicFrameMk id="5" creationId="{88E7F944-872A-5E00-D39F-3BEBE1AE3D13}"/>
          </ac:graphicFrameMkLst>
        </pc:graphicFrameChg>
      </pc:sldChg>
      <pc:sldChg chg="modSp mod">
        <pc:chgData name="Salinas, Alfredo" userId="8eb031a1-f34f-4bd0-8b04-be67c643340a" providerId="ADAL" clId="{D6327771-1A1C-4B53-ACFB-DE858B855B93}" dt="2024-03-05T05:12:52.419" v="1266"/>
        <pc:sldMkLst>
          <pc:docMk/>
          <pc:sldMk cId="1949663275" sldId="2145707005"/>
        </pc:sldMkLst>
        <pc:spChg chg="mod">
          <ac:chgData name="Salinas, Alfredo" userId="8eb031a1-f34f-4bd0-8b04-be67c643340a" providerId="ADAL" clId="{D6327771-1A1C-4B53-ACFB-DE858B855B93}" dt="2024-03-05T05:12:52.419" v="1266"/>
          <ac:spMkLst>
            <pc:docMk/>
            <pc:sldMk cId="1949663275" sldId="2145707005"/>
            <ac:spMk id="3" creationId="{525ADDD7-5B5C-978A-D77A-9B02354777A3}"/>
          </ac:spMkLst>
        </pc:spChg>
      </pc:sldChg>
      <pc:sldChg chg="modSp mod ord">
        <pc:chgData name="Salinas, Alfredo" userId="8eb031a1-f34f-4bd0-8b04-be67c643340a" providerId="ADAL" clId="{D6327771-1A1C-4B53-ACFB-DE858B855B93}" dt="2024-03-05T20:56:56.319" v="1582" actId="20577"/>
        <pc:sldMkLst>
          <pc:docMk/>
          <pc:sldMk cId="3913170392" sldId="2145707006"/>
        </pc:sldMkLst>
        <pc:spChg chg="mod">
          <ac:chgData name="Salinas, Alfredo" userId="8eb031a1-f34f-4bd0-8b04-be67c643340a" providerId="ADAL" clId="{D6327771-1A1C-4B53-ACFB-DE858B855B93}" dt="2024-03-05T20:56:56.319" v="1582" actId="20577"/>
          <ac:spMkLst>
            <pc:docMk/>
            <pc:sldMk cId="3913170392" sldId="2145707006"/>
            <ac:spMk id="3" creationId="{D1D8DD56-C7D6-94E1-05D9-45B6B1841B99}"/>
          </ac:spMkLst>
        </pc:spChg>
      </pc:sldChg>
      <pc:sldChg chg="modSp mod">
        <pc:chgData name="Salinas, Alfredo" userId="8eb031a1-f34f-4bd0-8b04-be67c643340a" providerId="ADAL" clId="{D6327771-1A1C-4B53-ACFB-DE858B855B93}" dt="2024-03-13T15:51:31.557" v="2137" actId="962"/>
        <pc:sldMkLst>
          <pc:docMk/>
          <pc:sldMk cId="1541063938" sldId="2145707007"/>
        </pc:sldMkLst>
        <pc:spChg chg="mod">
          <ac:chgData name="Salinas, Alfredo" userId="8eb031a1-f34f-4bd0-8b04-be67c643340a" providerId="ADAL" clId="{D6327771-1A1C-4B53-ACFB-DE858B855B93}" dt="2024-03-05T04:24:52.949" v="327" actId="6549"/>
          <ac:spMkLst>
            <pc:docMk/>
            <pc:sldMk cId="1541063938" sldId="2145707007"/>
            <ac:spMk id="3" creationId="{06942845-BD5A-42C5-A5C4-13339DD507AB}"/>
          </ac:spMkLst>
        </pc:spChg>
        <pc:picChg chg="mod">
          <ac:chgData name="Salinas, Alfredo" userId="8eb031a1-f34f-4bd0-8b04-be67c643340a" providerId="ADAL" clId="{D6327771-1A1C-4B53-ACFB-DE858B855B93}" dt="2024-03-13T15:51:31.557" v="2137" actId="962"/>
          <ac:picMkLst>
            <pc:docMk/>
            <pc:sldMk cId="1541063938" sldId="2145707007"/>
            <ac:picMk id="5" creationId="{07D27390-EE04-D971-7FF1-3C10F09F9B05}"/>
          </ac:picMkLst>
        </pc:picChg>
      </pc:sldChg>
      <pc:sldChg chg="modCm">
        <pc:chgData name="Salinas, Alfredo" userId="8eb031a1-f34f-4bd0-8b04-be67c643340a" providerId="ADAL" clId="{D6327771-1A1C-4B53-ACFB-DE858B855B93}" dt="2024-03-06T23:05:53.273" v="1716"/>
        <pc:sldMkLst>
          <pc:docMk/>
          <pc:sldMk cId="3868891219" sldId="2145707008"/>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05:53.273" v="1716"/>
              <pc2:cmMkLst xmlns:pc2="http://schemas.microsoft.com/office/powerpoint/2019/9/main/command">
                <pc:docMk/>
                <pc:sldMk cId="3868891219" sldId="2145707008"/>
                <pc2:cmMk id="{FCDEFD56-037B-4B4B-9B09-A4D5CE2447DC}"/>
              </pc2:cmMkLst>
            </pc226:cmChg>
          </p:ext>
        </pc:extLst>
      </pc:sldChg>
      <pc:sldChg chg="del mod modShow addCm">
        <pc:chgData name="Salinas, Alfredo" userId="8eb031a1-f34f-4bd0-8b04-be67c643340a" providerId="ADAL" clId="{D6327771-1A1C-4B53-ACFB-DE858B855B93}" dt="2024-03-05T04:45:07.464" v="673" actId="2696"/>
        <pc:sldMkLst>
          <pc:docMk/>
          <pc:sldMk cId="246531011" sldId="2145707010"/>
        </pc:sldMkLst>
        <pc:extLst>
          <p:ext xmlns:p="http://schemas.openxmlformats.org/presentationml/2006/main" uri="{D6D511B9-2390-475A-947B-AFAB55BFBCF1}">
            <pc226:cmChg xmlns:pc226="http://schemas.microsoft.com/office/powerpoint/2022/06/main/command" chg="add">
              <pc226:chgData name="Salinas, Alfredo" userId="8eb031a1-f34f-4bd0-8b04-be67c643340a" providerId="ADAL" clId="{D6327771-1A1C-4B53-ACFB-DE858B855B93}" dt="2024-03-04T06:01:20.046" v="15"/>
              <pc2:cmMkLst xmlns:pc2="http://schemas.microsoft.com/office/powerpoint/2019/9/main/command">
                <pc:docMk/>
                <pc:sldMk cId="246531011" sldId="2145707010"/>
                <pc2:cmMk id="{271A56C8-6F6B-4A29-932F-CAF909E6507A}"/>
              </pc2:cmMkLst>
            </pc226:cmChg>
          </p:ext>
        </pc:extLst>
      </pc:sldChg>
      <pc:sldChg chg="del mod modShow">
        <pc:chgData name="Salinas, Alfredo" userId="8eb031a1-f34f-4bd0-8b04-be67c643340a" providerId="ADAL" clId="{D6327771-1A1C-4B53-ACFB-DE858B855B93}" dt="2024-03-05T04:52:43.516" v="703" actId="2696"/>
        <pc:sldMkLst>
          <pc:docMk/>
          <pc:sldMk cId="1585069440" sldId="2145707011"/>
        </pc:sldMkLst>
      </pc:sldChg>
      <pc:sldChg chg="del mod modShow">
        <pc:chgData name="Salinas, Alfredo" userId="8eb031a1-f34f-4bd0-8b04-be67c643340a" providerId="ADAL" clId="{D6327771-1A1C-4B53-ACFB-DE858B855B93}" dt="2024-03-05T05:06:33" v="1072" actId="2696"/>
        <pc:sldMkLst>
          <pc:docMk/>
          <pc:sldMk cId="1421337379" sldId="2145707012"/>
        </pc:sldMkLst>
      </pc:sldChg>
      <pc:sldChg chg="del mod modShow">
        <pc:chgData name="Salinas, Alfredo" userId="8eb031a1-f34f-4bd0-8b04-be67c643340a" providerId="ADAL" clId="{D6327771-1A1C-4B53-ACFB-DE858B855B93}" dt="2024-03-05T05:06:27.944" v="1071" actId="2696"/>
        <pc:sldMkLst>
          <pc:docMk/>
          <pc:sldMk cId="4155895863" sldId="2145707013"/>
        </pc:sldMkLst>
      </pc:sldChg>
      <pc:sldChg chg="modSp del mod ord">
        <pc:chgData name="Salinas, Alfredo" userId="8eb031a1-f34f-4bd0-8b04-be67c643340a" providerId="ADAL" clId="{D6327771-1A1C-4B53-ACFB-DE858B855B93}" dt="2024-03-05T05:16:04.357" v="1290" actId="47"/>
        <pc:sldMkLst>
          <pc:docMk/>
          <pc:sldMk cId="1590339407" sldId="2145707014"/>
        </pc:sldMkLst>
        <pc:spChg chg="mod">
          <ac:chgData name="Salinas, Alfredo" userId="8eb031a1-f34f-4bd0-8b04-be67c643340a" providerId="ADAL" clId="{D6327771-1A1C-4B53-ACFB-DE858B855B93}" dt="2024-03-05T04:51:57.843" v="689" actId="14100"/>
          <ac:spMkLst>
            <pc:docMk/>
            <pc:sldMk cId="1590339407" sldId="2145707014"/>
            <ac:spMk id="3" creationId="{06942845-BD5A-42C5-A5C4-13339DD507AB}"/>
          </ac:spMkLst>
        </pc:spChg>
        <pc:spChg chg="mod">
          <ac:chgData name="Salinas, Alfredo" userId="8eb031a1-f34f-4bd0-8b04-be67c643340a" providerId="ADAL" clId="{D6327771-1A1C-4B53-ACFB-DE858B855B93}" dt="2024-03-05T04:52:03.037" v="702" actId="20577"/>
          <ac:spMkLst>
            <pc:docMk/>
            <pc:sldMk cId="1590339407" sldId="2145707014"/>
            <ac:spMk id="4" creationId="{27D10A9C-2875-3F85-9314-A7638246758F}"/>
          </ac:spMkLst>
        </pc:spChg>
      </pc:sldChg>
      <pc:sldChg chg="modSp mod addCm modCm">
        <pc:chgData name="Salinas, Alfredo" userId="8eb031a1-f34f-4bd0-8b04-be67c643340a" providerId="ADAL" clId="{D6327771-1A1C-4B53-ACFB-DE858B855B93}" dt="2024-03-11T16:12:33.965" v="1841"/>
        <pc:sldMkLst>
          <pc:docMk/>
          <pc:sldMk cId="656111020" sldId="2145707015"/>
        </pc:sldMkLst>
        <pc:spChg chg="mod">
          <ac:chgData name="Salinas, Alfredo" userId="8eb031a1-f34f-4bd0-8b04-be67c643340a" providerId="ADAL" clId="{D6327771-1A1C-4B53-ACFB-DE858B855B93}" dt="2024-03-05T04:57:22.598" v="780" actId="113"/>
          <ac:spMkLst>
            <pc:docMk/>
            <pc:sldMk cId="656111020" sldId="2145707015"/>
            <ac:spMk id="2" creationId="{A9340FBA-B2B8-749B-6AD9-F86C2D3EA7D5}"/>
          </ac:spMkLst>
        </pc:spChg>
        <pc:spChg chg="mod">
          <ac:chgData name="Salinas, Alfredo" userId="8eb031a1-f34f-4bd0-8b04-be67c643340a" providerId="ADAL" clId="{D6327771-1A1C-4B53-ACFB-DE858B855B93}" dt="2024-03-05T04:32:14.541" v="465" actId="20577"/>
          <ac:spMkLst>
            <pc:docMk/>
            <pc:sldMk cId="656111020" sldId="2145707015"/>
            <ac:spMk id="3" creationId="{06942845-BD5A-42C5-A5C4-13339DD507AB}"/>
          </ac:spMkLst>
        </pc:spChg>
        <pc:extLst>
          <p:ext xmlns:p="http://schemas.openxmlformats.org/presentationml/2006/main" uri="{D6D511B9-2390-475A-947B-AFAB55BFBCF1}">
            <pc226:cmChg xmlns:pc226="http://schemas.microsoft.com/office/powerpoint/2022/06/main/command" chg="add mod">
              <pc226:chgData name="Salinas, Alfredo" userId="8eb031a1-f34f-4bd0-8b04-be67c643340a" providerId="ADAL" clId="{D6327771-1A1C-4B53-ACFB-DE858B855B93}" dt="2024-03-11T16:12:33.965" v="1841"/>
              <pc2:cmMkLst xmlns:pc2="http://schemas.microsoft.com/office/powerpoint/2019/9/main/command">
                <pc:docMk/>
                <pc:sldMk cId="656111020" sldId="2145707015"/>
                <pc2:cmMk id="{55B60391-8A24-42EA-9C68-B9AF66D9557E}"/>
              </pc2:cmMkLst>
            </pc226:cmChg>
          </p:ext>
        </pc:extLst>
      </pc:sldChg>
      <pc:sldChg chg="modSp mod ord">
        <pc:chgData name="Salinas, Alfredo" userId="8eb031a1-f34f-4bd0-8b04-be67c643340a" providerId="ADAL" clId="{D6327771-1A1C-4B53-ACFB-DE858B855B93}" dt="2024-03-13T15:54:12.138" v="2951" actId="962"/>
        <pc:sldMkLst>
          <pc:docMk/>
          <pc:sldMk cId="2340256145" sldId="2145707016"/>
        </pc:sldMkLst>
        <pc:picChg chg="mod">
          <ac:chgData name="Salinas, Alfredo" userId="8eb031a1-f34f-4bd0-8b04-be67c643340a" providerId="ADAL" clId="{D6327771-1A1C-4B53-ACFB-DE858B855B93}" dt="2024-03-13T15:54:12.138" v="2951" actId="962"/>
          <ac:picMkLst>
            <pc:docMk/>
            <pc:sldMk cId="2340256145" sldId="2145707016"/>
            <ac:picMk id="7" creationId="{5D81D8C7-FD86-0456-183E-88B2A4520751}"/>
          </ac:picMkLst>
        </pc:picChg>
      </pc:sldChg>
      <pc:sldChg chg="modSp mod modNotesTx">
        <pc:chgData name="Salinas, Alfredo" userId="8eb031a1-f34f-4bd0-8b04-be67c643340a" providerId="ADAL" clId="{D6327771-1A1C-4B53-ACFB-DE858B855B93}" dt="2024-03-05T04:58:35.727" v="783"/>
        <pc:sldMkLst>
          <pc:docMk/>
          <pc:sldMk cId="3974051343" sldId="2145707017"/>
        </pc:sldMkLst>
        <pc:spChg chg="mod">
          <ac:chgData name="Salinas, Alfredo" userId="8eb031a1-f34f-4bd0-8b04-be67c643340a" providerId="ADAL" clId="{D6327771-1A1C-4B53-ACFB-DE858B855B93}" dt="2024-03-04T20:33:30.460" v="284"/>
          <ac:spMkLst>
            <pc:docMk/>
            <pc:sldMk cId="3974051343" sldId="2145707017"/>
            <ac:spMk id="3" creationId="{06942845-BD5A-42C5-A5C4-13339DD507AB}"/>
          </ac:spMkLst>
        </pc:spChg>
      </pc:sldChg>
      <pc:sldChg chg="modSp mod modCm modNotesTx">
        <pc:chgData name="Salinas, Alfredo" userId="8eb031a1-f34f-4bd0-8b04-be67c643340a" providerId="ADAL" clId="{D6327771-1A1C-4B53-ACFB-DE858B855B93}" dt="2024-03-06T23:15:14.324" v="1773"/>
        <pc:sldMkLst>
          <pc:docMk/>
          <pc:sldMk cId="3682845684" sldId="2145707019"/>
        </pc:sldMkLst>
        <pc:spChg chg="mod">
          <ac:chgData name="Salinas, Alfredo" userId="8eb031a1-f34f-4bd0-8b04-be67c643340a" providerId="ADAL" clId="{D6327771-1A1C-4B53-ACFB-DE858B855B93}" dt="2024-03-06T23:13:54.234" v="1753" actId="20577"/>
          <ac:spMkLst>
            <pc:docMk/>
            <pc:sldMk cId="3682845684" sldId="2145707019"/>
            <ac:spMk id="2" creationId="{A9340FBA-B2B8-749B-6AD9-F86C2D3EA7D5}"/>
          </ac:spMkLst>
        </pc:spChg>
        <pc:spChg chg="mod">
          <ac:chgData name="Salinas, Alfredo" userId="8eb031a1-f34f-4bd0-8b04-be67c643340a" providerId="ADAL" clId="{D6327771-1A1C-4B53-ACFB-DE858B855B93}" dt="2024-03-05T04:56:28.868" v="759" actId="20577"/>
          <ac:spMkLst>
            <pc:docMk/>
            <pc:sldMk cId="3682845684" sldId="2145707019"/>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15:14.324" v="1773"/>
              <pc2:cmMkLst xmlns:pc2="http://schemas.microsoft.com/office/powerpoint/2019/9/main/command">
                <pc:docMk/>
                <pc:sldMk cId="3682845684" sldId="2145707019"/>
                <pc2:cmMk id="{42F34523-B682-46E7-B389-9B77A5E5FAFC}"/>
              </pc2:cmMkLst>
              <pc226:cmRplyChg chg="add">
                <pc226:chgData name="Salinas, Alfredo" userId="8eb031a1-f34f-4bd0-8b04-be67c643340a" providerId="ADAL" clId="{D6327771-1A1C-4B53-ACFB-DE858B855B93}" dt="2024-03-06T23:15:11.794" v="1772"/>
                <pc2:cmRplyMkLst xmlns:pc2="http://schemas.microsoft.com/office/powerpoint/2019/9/main/command">
                  <pc:docMk/>
                  <pc:sldMk cId="3682845684" sldId="2145707019"/>
                  <pc2:cmMk id="{42F34523-B682-46E7-B389-9B77A5E5FAFC}"/>
                  <pc2:cmRplyMk id="{C65A5562-1F88-4C16-9559-78791C6BB5A5}"/>
                </pc2:cmRplyMkLst>
              </pc226:cmRplyChg>
            </pc226:cmChg>
            <pc226:cmChg xmlns:pc226="http://schemas.microsoft.com/office/powerpoint/2022/06/main/command" chg="mod">
              <pc226:chgData name="Salinas, Alfredo" userId="8eb031a1-f34f-4bd0-8b04-be67c643340a" providerId="ADAL" clId="{D6327771-1A1C-4B53-ACFB-DE858B855B93}" dt="2024-03-05T14:39:12.555" v="1361"/>
              <pc2:cmMkLst xmlns:pc2="http://schemas.microsoft.com/office/powerpoint/2019/9/main/command">
                <pc:docMk/>
                <pc:sldMk cId="3682845684" sldId="2145707019"/>
                <pc2:cmMk id="{295E8874-A75E-4353-A87F-EE21FAC9CE2F}"/>
              </pc2:cmMkLst>
            </pc226:cmChg>
          </p:ext>
        </pc:extLst>
      </pc:sldChg>
      <pc:sldChg chg="modSp mod modCm modNotesTx">
        <pc:chgData name="Salinas, Alfredo" userId="8eb031a1-f34f-4bd0-8b04-be67c643340a" providerId="ADAL" clId="{D6327771-1A1C-4B53-ACFB-DE858B855B93}" dt="2024-03-07T19:47:03.198" v="1786"/>
        <pc:sldMkLst>
          <pc:docMk/>
          <pc:sldMk cId="25938506" sldId="2145707020"/>
        </pc:sldMkLst>
        <pc:spChg chg="mod">
          <ac:chgData name="Salinas, Alfredo" userId="8eb031a1-f34f-4bd0-8b04-be67c643340a" providerId="ADAL" clId="{D6327771-1A1C-4B53-ACFB-DE858B855B93}" dt="2024-03-04T20:33:35.500" v="285"/>
          <ac:spMkLst>
            <pc:docMk/>
            <pc:sldMk cId="25938506" sldId="2145707020"/>
            <ac:spMk id="3" creationId="{06942845-BD5A-42C5-A5C4-13339DD507AB}"/>
          </ac:spMkLst>
        </pc:spChg>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D6327771-1A1C-4B53-ACFB-DE858B855B93}" dt="2024-03-07T19:47:03.198" v="1786"/>
              <pc2:cmMkLst xmlns:pc2="http://schemas.microsoft.com/office/powerpoint/2019/9/main/command">
                <pc:docMk/>
                <pc:sldMk cId="25938506" sldId="2145707020"/>
                <pc2:cmMk id="{68C4B8B3-E2CA-477A-B3E7-787EED6A8366}"/>
              </pc2:cmMkLst>
              <pc226:cmRplyChg chg="add">
                <pc226:chgData name="Salinas, Alfredo" userId="8eb031a1-f34f-4bd0-8b04-be67c643340a" providerId="ADAL" clId="{D6327771-1A1C-4B53-ACFB-DE858B855B93}" dt="2024-03-06T23:12:32.352" v="1731"/>
                <pc2:cmRplyMkLst xmlns:pc2="http://schemas.microsoft.com/office/powerpoint/2019/9/main/command">
                  <pc:docMk/>
                  <pc:sldMk cId="25938506" sldId="2145707020"/>
                  <pc2:cmMk id="{68C4B8B3-E2CA-477A-B3E7-787EED6A8366}"/>
                  <pc2:cmRplyMk id="{4E84E712-B5BA-46F7-97FF-2C59511C5D15}"/>
                </pc2:cmRplyMkLst>
              </pc226:cmRplyChg>
              <pc226:cmRplyChg chg="add">
                <pc226:chgData name="Salinas, Alfredo" userId="8eb031a1-f34f-4bd0-8b04-be67c643340a" providerId="ADAL" clId="{D6327771-1A1C-4B53-ACFB-DE858B855B93}" dt="2024-03-07T19:47:03.198" v="1786"/>
                <pc2:cmRplyMkLst xmlns:pc2="http://schemas.microsoft.com/office/powerpoint/2019/9/main/command">
                  <pc:docMk/>
                  <pc:sldMk cId="25938506" sldId="2145707020"/>
                  <pc2:cmMk id="{68C4B8B3-E2CA-477A-B3E7-787EED6A8366}"/>
                  <pc2:cmRplyMk id="{3E644E82-02BB-4C5C-9D08-4EBEE424B6D4}"/>
                </pc2:cmRplyMkLst>
              </pc226:cmRplyChg>
            </pc226:cmChg>
          </p:ext>
        </pc:extLst>
      </pc:sldChg>
      <pc:sldChg chg="modSp mod modNotesTx">
        <pc:chgData name="Salinas, Alfredo" userId="8eb031a1-f34f-4bd0-8b04-be67c643340a" providerId="ADAL" clId="{D6327771-1A1C-4B53-ACFB-DE858B855B93}" dt="2024-03-05T04:58:40.565" v="785"/>
        <pc:sldMkLst>
          <pc:docMk/>
          <pc:sldMk cId="1020858941" sldId="2145707021"/>
        </pc:sldMkLst>
        <pc:spChg chg="mod">
          <ac:chgData name="Salinas, Alfredo" userId="8eb031a1-f34f-4bd0-8b04-be67c643340a" providerId="ADAL" clId="{D6327771-1A1C-4B53-ACFB-DE858B855B93}" dt="2024-03-04T20:33:39.829" v="286"/>
          <ac:spMkLst>
            <pc:docMk/>
            <pc:sldMk cId="1020858941" sldId="2145707021"/>
            <ac:spMk id="3" creationId="{06942845-BD5A-42C5-A5C4-13339DD507AB}"/>
          </ac:spMkLst>
        </pc:spChg>
      </pc:sldChg>
      <pc:sldChg chg="modSp mod modCm">
        <pc:chgData name="Salinas, Alfredo" userId="8eb031a1-f34f-4bd0-8b04-be67c643340a" providerId="ADAL" clId="{D6327771-1A1C-4B53-ACFB-DE858B855B93}" dt="2024-03-05T14:40:17.749" v="1372"/>
        <pc:sldMkLst>
          <pc:docMk/>
          <pc:sldMk cId="4063199389" sldId="2145707022"/>
        </pc:sldMkLst>
        <pc:spChg chg="mod">
          <ac:chgData name="Salinas, Alfredo" userId="8eb031a1-f34f-4bd0-8b04-be67c643340a" providerId="ADAL" clId="{D6327771-1A1C-4B53-ACFB-DE858B855B93}" dt="2024-03-05T05:12:20.918" v="1236" actId="15"/>
          <ac:spMkLst>
            <pc:docMk/>
            <pc:sldMk cId="4063199389" sldId="2145707022"/>
            <ac:spMk id="2" creationId="{BCACBEB1-B82A-D8C4-DF37-15B20D10245B}"/>
          </ac:spMkLst>
        </pc:spChg>
        <pc:spChg chg="mod">
          <ac:chgData name="Salinas, Alfredo" userId="8eb031a1-f34f-4bd0-8b04-be67c643340a" providerId="ADAL" clId="{D6327771-1A1C-4B53-ACFB-DE858B855B93}" dt="2024-03-05T05:12:27.121" v="1238"/>
          <ac:spMkLst>
            <pc:docMk/>
            <pc:sldMk cId="4063199389" sldId="2145707022"/>
            <ac:spMk id="3" creationId="{06942845-BD5A-42C5-A5C4-13339DD507AB}"/>
          </ac:spMkLst>
        </pc:spChg>
        <pc:picChg chg="mod">
          <ac:chgData name="Salinas, Alfredo" userId="8eb031a1-f34f-4bd0-8b04-be67c643340a" providerId="ADAL" clId="{D6327771-1A1C-4B53-ACFB-DE858B855B93}" dt="2024-03-05T05:12:23.308" v="1237" actId="1076"/>
          <ac:picMkLst>
            <pc:docMk/>
            <pc:sldMk cId="4063199389" sldId="2145707022"/>
            <ac:picMk id="5" creationId="{FEAB6A08-1AFE-DE83-2835-2E0500FF584D}"/>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40:17.749" v="1372"/>
              <pc2:cmMkLst xmlns:pc2="http://schemas.microsoft.com/office/powerpoint/2019/9/main/command">
                <pc:docMk/>
                <pc:sldMk cId="4063199389" sldId="2145707022"/>
                <pc2:cmMk id="{FE2CA63B-46B0-448F-8474-40309E32A181}"/>
              </pc2:cmMkLst>
            </pc226:cmChg>
          </p:ext>
        </pc:extLst>
      </pc:sldChg>
      <pc:sldChg chg="modSp mod modNotesTx">
        <pc:chgData name="Salinas, Alfredo" userId="8eb031a1-f34f-4bd0-8b04-be67c643340a" providerId="ADAL" clId="{D6327771-1A1C-4B53-ACFB-DE858B855B93}" dt="2024-03-07T14:56:37.084" v="1784" actId="1076"/>
        <pc:sldMkLst>
          <pc:docMk/>
          <pc:sldMk cId="2560793326" sldId="2145707024"/>
        </pc:sldMkLst>
        <pc:spChg chg="mod">
          <ac:chgData name="Salinas, Alfredo" userId="8eb031a1-f34f-4bd0-8b04-be67c643340a" providerId="ADAL" clId="{D6327771-1A1C-4B53-ACFB-DE858B855B93}" dt="2024-03-07T14:56:32.431" v="1783" actId="6549"/>
          <ac:spMkLst>
            <pc:docMk/>
            <pc:sldMk cId="2560793326" sldId="2145707024"/>
            <ac:spMk id="2" creationId="{A9340FBA-B2B8-749B-6AD9-F86C2D3EA7D5}"/>
          </ac:spMkLst>
        </pc:spChg>
        <pc:spChg chg="mod">
          <ac:chgData name="Salinas, Alfredo" userId="8eb031a1-f34f-4bd0-8b04-be67c643340a" providerId="ADAL" clId="{D6327771-1A1C-4B53-ACFB-DE858B855B93}" dt="2024-03-04T20:33:06.808" v="280" actId="20577"/>
          <ac:spMkLst>
            <pc:docMk/>
            <pc:sldMk cId="2560793326" sldId="2145707024"/>
            <ac:spMk id="3" creationId="{06942845-BD5A-42C5-A5C4-13339DD507AB}"/>
          </ac:spMkLst>
        </pc:spChg>
        <pc:picChg chg="mod">
          <ac:chgData name="Salinas, Alfredo" userId="8eb031a1-f34f-4bd0-8b04-be67c643340a" providerId="ADAL" clId="{D6327771-1A1C-4B53-ACFB-DE858B855B93}" dt="2024-03-07T14:56:37.084" v="1784" actId="1076"/>
          <ac:picMkLst>
            <pc:docMk/>
            <pc:sldMk cId="2560793326" sldId="2145707024"/>
            <ac:picMk id="5" creationId="{193F482B-9559-A6A2-02E2-6F99793FAF88}"/>
          </ac:picMkLst>
        </pc:picChg>
      </pc:sldChg>
      <pc:sldChg chg="modSp mod modNotesTx">
        <pc:chgData name="Salinas, Alfredo" userId="8eb031a1-f34f-4bd0-8b04-be67c643340a" providerId="ADAL" clId="{D6327771-1A1C-4B53-ACFB-DE858B855B93}" dt="2024-03-05T04:58:43.447" v="786"/>
        <pc:sldMkLst>
          <pc:docMk/>
          <pc:sldMk cId="2023846104" sldId="2145707025"/>
        </pc:sldMkLst>
        <pc:spChg chg="mod">
          <ac:chgData name="Salinas, Alfredo" userId="8eb031a1-f34f-4bd0-8b04-be67c643340a" providerId="ADAL" clId="{D6327771-1A1C-4B53-ACFB-DE858B855B93}" dt="2024-03-04T20:33:42.156" v="287"/>
          <ac:spMkLst>
            <pc:docMk/>
            <pc:sldMk cId="2023846104" sldId="2145707025"/>
            <ac:spMk id="3" creationId="{06942845-BD5A-42C5-A5C4-13339DD507AB}"/>
          </ac:spMkLst>
        </pc:spChg>
      </pc:sldChg>
      <pc:sldChg chg="modSp mod modNotesTx">
        <pc:chgData name="Salinas, Alfredo" userId="8eb031a1-f34f-4bd0-8b04-be67c643340a" providerId="ADAL" clId="{D6327771-1A1C-4B53-ACFB-DE858B855B93}" dt="2024-03-05T04:58:45.522" v="787"/>
        <pc:sldMkLst>
          <pc:docMk/>
          <pc:sldMk cId="488853649" sldId="2145707026"/>
        </pc:sldMkLst>
        <pc:spChg chg="mod">
          <ac:chgData name="Salinas, Alfredo" userId="8eb031a1-f34f-4bd0-8b04-be67c643340a" providerId="ADAL" clId="{D6327771-1A1C-4B53-ACFB-DE858B855B93}" dt="2024-03-04T20:33:44.252" v="288"/>
          <ac:spMkLst>
            <pc:docMk/>
            <pc:sldMk cId="488853649" sldId="2145707026"/>
            <ac:spMk id="3" creationId="{06942845-BD5A-42C5-A5C4-13339DD507AB}"/>
          </ac:spMkLst>
        </pc:spChg>
      </pc:sldChg>
      <pc:sldChg chg="modSp mod modNotesTx">
        <pc:chgData name="Salinas, Alfredo" userId="8eb031a1-f34f-4bd0-8b04-be67c643340a" providerId="ADAL" clId="{D6327771-1A1C-4B53-ACFB-DE858B855B93}" dt="2024-03-05T04:58:49.383" v="788"/>
        <pc:sldMkLst>
          <pc:docMk/>
          <pc:sldMk cId="1615091611" sldId="2145707027"/>
        </pc:sldMkLst>
        <pc:spChg chg="mod">
          <ac:chgData name="Salinas, Alfredo" userId="8eb031a1-f34f-4bd0-8b04-be67c643340a" providerId="ADAL" clId="{D6327771-1A1C-4B53-ACFB-DE858B855B93}" dt="2024-03-04T20:33:46.140" v="289"/>
          <ac:spMkLst>
            <pc:docMk/>
            <pc:sldMk cId="1615091611" sldId="2145707027"/>
            <ac:spMk id="3" creationId="{06942845-BD5A-42C5-A5C4-13339DD507AB}"/>
          </ac:spMkLst>
        </pc:spChg>
      </pc:sldChg>
      <pc:sldChg chg="modSp mod modNotesTx">
        <pc:chgData name="Salinas, Alfredo" userId="8eb031a1-f34f-4bd0-8b04-be67c643340a" providerId="ADAL" clId="{D6327771-1A1C-4B53-ACFB-DE858B855B93}" dt="2024-03-05T05:02:39.636" v="820" actId="1076"/>
        <pc:sldMkLst>
          <pc:docMk/>
          <pc:sldMk cId="2188169604" sldId="2145707028"/>
        </pc:sldMkLst>
        <pc:spChg chg="mod">
          <ac:chgData name="Salinas, Alfredo" userId="8eb031a1-f34f-4bd0-8b04-be67c643340a" providerId="ADAL" clId="{D6327771-1A1C-4B53-ACFB-DE858B855B93}" dt="2024-03-05T05:02:35.675" v="819" actId="14100"/>
          <ac:spMkLst>
            <pc:docMk/>
            <pc:sldMk cId="2188169604" sldId="2145707028"/>
            <ac:spMk id="2" creationId="{41A7E07A-E807-18FD-A52C-0E5D2D2F2CF8}"/>
          </ac:spMkLst>
        </pc:spChg>
        <pc:spChg chg="mod">
          <ac:chgData name="Salinas, Alfredo" userId="8eb031a1-f34f-4bd0-8b04-be67c643340a" providerId="ADAL" clId="{D6327771-1A1C-4B53-ACFB-DE858B855B93}" dt="2024-03-05T05:02:31.622" v="818" actId="14100"/>
          <ac:spMkLst>
            <pc:docMk/>
            <pc:sldMk cId="2188169604" sldId="2145707028"/>
            <ac:spMk id="3" creationId="{06942845-BD5A-42C5-A5C4-13339DD507AB}"/>
          </ac:spMkLst>
        </pc:spChg>
        <pc:picChg chg="mod">
          <ac:chgData name="Salinas, Alfredo" userId="8eb031a1-f34f-4bd0-8b04-be67c643340a" providerId="ADAL" clId="{D6327771-1A1C-4B53-ACFB-DE858B855B93}" dt="2024-03-05T05:02:39.636" v="820" actId="1076"/>
          <ac:picMkLst>
            <pc:docMk/>
            <pc:sldMk cId="2188169604" sldId="2145707028"/>
            <ac:picMk id="5" creationId="{BF04FA8B-A282-6CD7-EE2A-E5A35DC1C78A}"/>
          </ac:picMkLst>
        </pc:picChg>
      </pc:sldChg>
      <pc:sldChg chg="modSp mod modNotesTx">
        <pc:chgData name="Salinas, Alfredo" userId="8eb031a1-f34f-4bd0-8b04-be67c643340a" providerId="ADAL" clId="{D6327771-1A1C-4B53-ACFB-DE858B855B93}" dt="2024-03-05T05:02:59.533" v="822" actId="14100"/>
        <pc:sldMkLst>
          <pc:docMk/>
          <pc:sldMk cId="2962227885" sldId="2145707029"/>
        </pc:sldMkLst>
        <pc:spChg chg="mod">
          <ac:chgData name="Salinas, Alfredo" userId="8eb031a1-f34f-4bd0-8b04-be67c643340a" providerId="ADAL" clId="{D6327771-1A1C-4B53-ACFB-DE858B855B93}" dt="2024-03-05T05:02:59.533" v="822" actId="14100"/>
          <ac:spMkLst>
            <pc:docMk/>
            <pc:sldMk cId="2962227885" sldId="2145707029"/>
            <ac:spMk id="2" creationId="{41A7E07A-E807-18FD-A52C-0E5D2D2F2CF8}"/>
          </ac:spMkLst>
        </pc:spChg>
        <pc:spChg chg="mod">
          <ac:chgData name="Salinas, Alfredo" userId="8eb031a1-f34f-4bd0-8b04-be67c643340a" providerId="ADAL" clId="{D6327771-1A1C-4B53-ACFB-DE858B855B93}" dt="2024-03-05T05:02:56.011" v="821" actId="14100"/>
          <ac:spMkLst>
            <pc:docMk/>
            <pc:sldMk cId="2962227885" sldId="2145707029"/>
            <ac:spMk id="3" creationId="{06942845-BD5A-42C5-A5C4-13339DD507AB}"/>
          </ac:spMkLst>
        </pc:spChg>
      </pc:sldChg>
      <pc:sldChg chg="modSp mod modNotesTx">
        <pc:chgData name="Salinas, Alfredo" userId="8eb031a1-f34f-4bd0-8b04-be67c643340a" providerId="ADAL" clId="{D6327771-1A1C-4B53-ACFB-DE858B855B93}" dt="2024-03-13T15:54:55.018" v="3219" actId="962"/>
        <pc:sldMkLst>
          <pc:docMk/>
          <pc:sldMk cId="2387322393" sldId="2145707030"/>
        </pc:sldMkLst>
        <pc:spChg chg="mod">
          <ac:chgData name="Salinas, Alfredo" userId="8eb031a1-f34f-4bd0-8b04-be67c643340a" providerId="ADAL" clId="{D6327771-1A1C-4B53-ACFB-DE858B855B93}" dt="2024-03-05T05:02:10.171" v="815" actId="14100"/>
          <ac:spMkLst>
            <pc:docMk/>
            <pc:sldMk cId="2387322393" sldId="2145707030"/>
            <ac:spMk id="2" creationId="{41A7E07A-E807-18FD-A52C-0E5D2D2F2CF8}"/>
          </ac:spMkLst>
        </pc:spChg>
        <pc:spChg chg="mod">
          <ac:chgData name="Salinas, Alfredo" userId="8eb031a1-f34f-4bd0-8b04-be67c643340a" providerId="ADAL" clId="{D6327771-1A1C-4B53-ACFB-DE858B855B93}" dt="2024-03-05T05:02:13.210" v="816" actId="14100"/>
          <ac:spMkLst>
            <pc:docMk/>
            <pc:sldMk cId="2387322393" sldId="2145707030"/>
            <ac:spMk id="3" creationId="{06942845-BD5A-42C5-A5C4-13339DD507AB}"/>
          </ac:spMkLst>
        </pc:spChg>
        <pc:picChg chg="mod">
          <ac:chgData name="Salinas, Alfredo" userId="8eb031a1-f34f-4bd0-8b04-be67c643340a" providerId="ADAL" clId="{D6327771-1A1C-4B53-ACFB-DE858B855B93}" dt="2024-03-13T15:54:55.018" v="3219" actId="962"/>
          <ac:picMkLst>
            <pc:docMk/>
            <pc:sldMk cId="2387322393" sldId="2145707030"/>
            <ac:picMk id="6" creationId="{C638E563-9201-C6DC-9429-34220B117479}"/>
          </ac:picMkLst>
        </pc:picChg>
      </pc:sldChg>
      <pc:sldChg chg="modSp mod modNotesTx">
        <pc:chgData name="Salinas, Alfredo" userId="8eb031a1-f34f-4bd0-8b04-be67c643340a" providerId="ADAL" clId="{D6327771-1A1C-4B53-ACFB-DE858B855B93}" dt="2024-03-05T05:00:57.835" v="806" actId="14100"/>
        <pc:sldMkLst>
          <pc:docMk/>
          <pc:sldMk cId="2765289105" sldId="2145707031"/>
        </pc:sldMkLst>
        <pc:spChg chg="mod">
          <ac:chgData name="Salinas, Alfredo" userId="8eb031a1-f34f-4bd0-8b04-be67c643340a" providerId="ADAL" clId="{D6327771-1A1C-4B53-ACFB-DE858B855B93}" dt="2024-03-05T05:00:54.921" v="805" actId="14100"/>
          <ac:spMkLst>
            <pc:docMk/>
            <pc:sldMk cId="2765289105" sldId="2145707031"/>
            <ac:spMk id="2" creationId="{41A7E07A-E807-18FD-A52C-0E5D2D2F2CF8}"/>
          </ac:spMkLst>
        </pc:spChg>
        <pc:spChg chg="mod">
          <ac:chgData name="Salinas, Alfredo" userId="8eb031a1-f34f-4bd0-8b04-be67c643340a" providerId="ADAL" clId="{D6327771-1A1C-4B53-ACFB-DE858B855B93}" dt="2024-03-05T05:00:57.835" v="806" actId="14100"/>
          <ac:spMkLst>
            <pc:docMk/>
            <pc:sldMk cId="2765289105" sldId="2145707031"/>
            <ac:spMk id="3" creationId="{06942845-BD5A-42C5-A5C4-13339DD507AB}"/>
          </ac:spMkLst>
        </pc:spChg>
        <pc:picChg chg="mod">
          <ac:chgData name="Salinas, Alfredo" userId="8eb031a1-f34f-4bd0-8b04-be67c643340a" providerId="ADAL" clId="{D6327771-1A1C-4B53-ACFB-DE858B855B93}" dt="2024-03-05T05:00:01.070" v="802" actId="1076"/>
          <ac:picMkLst>
            <pc:docMk/>
            <pc:sldMk cId="2765289105" sldId="2145707031"/>
            <ac:picMk id="5" creationId="{5D5E7BA3-70FF-5E50-0AC5-99E934E2EECA}"/>
          </ac:picMkLst>
        </pc:picChg>
      </pc:sldChg>
      <pc:sldChg chg="modSp mod modNotesTx">
        <pc:chgData name="Salinas, Alfredo" userId="8eb031a1-f34f-4bd0-8b04-be67c643340a" providerId="ADAL" clId="{D6327771-1A1C-4B53-ACFB-DE858B855B93}" dt="2024-03-05T04:59:31.424" v="799" actId="1076"/>
        <pc:sldMkLst>
          <pc:docMk/>
          <pc:sldMk cId="890957002" sldId="2145707032"/>
        </pc:sldMkLst>
        <pc:spChg chg="mod">
          <ac:chgData name="Salinas, Alfredo" userId="8eb031a1-f34f-4bd0-8b04-be67c643340a" providerId="ADAL" clId="{D6327771-1A1C-4B53-ACFB-DE858B855B93}" dt="2024-03-05T04:59:25.676" v="798" actId="14100"/>
          <ac:spMkLst>
            <pc:docMk/>
            <pc:sldMk cId="890957002" sldId="2145707032"/>
            <ac:spMk id="2" creationId="{41A7E07A-E807-18FD-A52C-0E5D2D2F2CF8}"/>
          </ac:spMkLst>
        </pc:spChg>
        <pc:spChg chg="mod">
          <ac:chgData name="Salinas, Alfredo" userId="8eb031a1-f34f-4bd0-8b04-be67c643340a" providerId="ADAL" clId="{D6327771-1A1C-4B53-ACFB-DE858B855B93}" dt="2024-03-05T04:59:19.833" v="797" actId="14100"/>
          <ac:spMkLst>
            <pc:docMk/>
            <pc:sldMk cId="890957002" sldId="2145707032"/>
            <ac:spMk id="3" creationId="{06942845-BD5A-42C5-A5C4-13339DD507AB}"/>
          </ac:spMkLst>
        </pc:spChg>
        <pc:picChg chg="mod">
          <ac:chgData name="Salinas, Alfredo" userId="8eb031a1-f34f-4bd0-8b04-be67c643340a" providerId="ADAL" clId="{D6327771-1A1C-4B53-ACFB-DE858B855B93}" dt="2024-03-05T04:59:31.424" v="799" actId="1076"/>
          <ac:picMkLst>
            <pc:docMk/>
            <pc:sldMk cId="890957002" sldId="2145707032"/>
            <ac:picMk id="6" creationId="{8B0D7588-2D58-87C3-F962-5B732678675D}"/>
          </ac:picMkLst>
        </pc:picChg>
      </pc:sldChg>
      <pc:sldChg chg="modSp mod ord modNotesTx">
        <pc:chgData name="Salinas, Alfredo" userId="8eb031a1-f34f-4bd0-8b04-be67c643340a" providerId="ADAL" clId="{D6327771-1A1C-4B53-ACFB-DE858B855B93}" dt="2024-03-05T04:58:59.777" v="793"/>
        <pc:sldMkLst>
          <pc:docMk/>
          <pc:sldMk cId="2929690058" sldId="2145707033"/>
        </pc:sldMkLst>
        <pc:spChg chg="mod">
          <ac:chgData name="Salinas, Alfredo" userId="8eb031a1-f34f-4bd0-8b04-be67c643340a" providerId="ADAL" clId="{D6327771-1A1C-4B53-ACFB-DE858B855B93}" dt="2024-03-05T04:56:48.612" v="777" actId="20577"/>
          <ac:spMkLst>
            <pc:docMk/>
            <pc:sldMk cId="2929690058" sldId="2145707033"/>
            <ac:spMk id="3" creationId="{06942845-BD5A-42C5-A5C4-13339DD507AB}"/>
          </ac:spMkLst>
        </pc:spChg>
      </pc:sldChg>
      <pc:sldChg chg="modSp mod">
        <pc:chgData name="Salinas, Alfredo" userId="8eb031a1-f34f-4bd0-8b04-be67c643340a" providerId="ADAL" clId="{D6327771-1A1C-4B53-ACFB-DE858B855B93}" dt="2024-03-05T15:35:22.464" v="1431" actId="113"/>
        <pc:sldMkLst>
          <pc:docMk/>
          <pc:sldMk cId="899463900" sldId="2145707034"/>
        </pc:sldMkLst>
        <pc:spChg chg="mod">
          <ac:chgData name="Salinas, Alfredo" userId="8eb031a1-f34f-4bd0-8b04-be67c643340a" providerId="ADAL" clId="{D6327771-1A1C-4B53-ACFB-DE858B855B93}" dt="2024-03-05T15:35:22.464" v="1431" actId="113"/>
          <ac:spMkLst>
            <pc:docMk/>
            <pc:sldMk cId="899463900" sldId="2145707034"/>
            <ac:spMk id="2" creationId="{A9340FBA-B2B8-749B-6AD9-F86C2D3EA7D5}"/>
          </ac:spMkLst>
        </pc:spChg>
        <pc:spChg chg="mod">
          <ac:chgData name="Salinas, Alfredo" userId="8eb031a1-f34f-4bd0-8b04-be67c643340a" providerId="ADAL" clId="{D6327771-1A1C-4B53-ACFB-DE858B855B93}" dt="2024-03-05T05:04:27.823" v="947" actId="20577"/>
          <ac:spMkLst>
            <pc:docMk/>
            <pc:sldMk cId="899463900" sldId="2145707034"/>
            <ac:spMk id="3" creationId="{06942845-BD5A-42C5-A5C4-13339DD507AB}"/>
          </ac:spMkLst>
        </pc:spChg>
      </pc:sldChg>
      <pc:sldChg chg="modSp mod">
        <pc:chgData name="Salinas, Alfredo" userId="8eb031a1-f34f-4bd0-8b04-be67c643340a" providerId="ADAL" clId="{D6327771-1A1C-4B53-ACFB-DE858B855B93}" dt="2024-03-05T05:04:54.590" v="972" actId="20577"/>
        <pc:sldMkLst>
          <pc:docMk/>
          <pc:sldMk cId="1862026638" sldId="2145707035"/>
        </pc:sldMkLst>
        <pc:spChg chg="mod">
          <ac:chgData name="Salinas, Alfredo" userId="8eb031a1-f34f-4bd0-8b04-be67c643340a" providerId="ADAL" clId="{D6327771-1A1C-4B53-ACFB-DE858B855B93}" dt="2024-03-05T05:04:54.590" v="972" actId="20577"/>
          <ac:spMkLst>
            <pc:docMk/>
            <pc:sldMk cId="1862026638" sldId="2145707035"/>
            <ac:spMk id="3" creationId="{06942845-BD5A-42C5-A5C4-13339DD507AB}"/>
          </ac:spMkLst>
        </pc:spChg>
      </pc:sldChg>
      <pc:sldChg chg="modSp mod ord">
        <pc:chgData name="Salinas, Alfredo" userId="8eb031a1-f34f-4bd0-8b04-be67c643340a" providerId="ADAL" clId="{D6327771-1A1C-4B53-ACFB-DE858B855B93}" dt="2024-03-05T05:05:54.294" v="1031" actId="14100"/>
        <pc:sldMkLst>
          <pc:docMk/>
          <pc:sldMk cId="3625785695" sldId="2145707036"/>
        </pc:sldMkLst>
        <pc:spChg chg="mod">
          <ac:chgData name="Salinas, Alfredo" userId="8eb031a1-f34f-4bd0-8b04-be67c643340a" providerId="ADAL" clId="{D6327771-1A1C-4B53-ACFB-DE858B855B93}" dt="2024-03-05T05:05:54.294" v="1031" actId="14100"/>
          <ac:spMkLst>
            <pc:docMk/>
            <pc:sldMk cId="3625785695" sldId="2145707036"/>
            <ac:spMk id="2" creationId="{41A7E07A-E807-18FD-A52C-0E5D2D2F2CF8}"/>
          </ac:spMkLst>
        </pc:spChg>
        <pc:spChg chg="mod">
          <ac:chgData name="Salinas, Alfredo" userId="8eb031a1-f34f-4bd0-8b04-be67c643340a" providerId="ADAL" clId="{D6327771-1A1C-4B53-ACFB-DE858B855B93}" dt="2024-03-05T05:05:50.686" v="1030" actId="14100"/>
          <ac:spMkLst>
            <pc:docMk/>
            <pc:sldMk cId="3625785695" sldId="2145707036"/>
            <ac:spMk id="3" creationId="{06942845-BD5A-42C5-A5C4-13339DD507AB}"/>
          </ac:spMkLst>
        </pc:spChg>
      </pc:sldChg>
      <pc:sldChg chg="modSp mod">
        <pc:chgData name="Salinas, Alfredo" userId="8eb031a1-f34f-4bd0-8b04-be67c643340a" providerId="ADAL" clId="{D6327771-1A1C-4B53-ACFB-DE858B855B93}" dt="2024-03-05T05:05:43.633" v="1029" actId="14100"/>
        <pc:sldMkLst>
          <pc:docMk/>
          <pc:sldMk cId="2115455259" sldId="2145707044"/>
        </pc:sldMkLst>
        <pc:spChg chg="mod">
          <ac:chgData name="Salinas, Alfredo" userId="8eb031a1-f34f-4bd0-8b04-be67c643340a" providerId="ADAL" clId="{D6327771-1A1C-4B53-ACFB-DE858B855B93}" dt="2024-03-05T05:05:43.633" v="1029" actId="14100"/>
          <ac:spMkLst>
            <pc:docMk/>
            <pc:sldMk cId="2115455259" sldId="2145707044"/>
            <ac:spMk id="2" creationId="{41A7E07A-E807-18FD-A52C-0E5D2D2F2CF8}"/>
          </ac:spMkLst>
        </pc:spChg>
        <pc:spChg chg="mod">
          <ac:chgData name="Salinas, Alfredo" userId="8eb031a1-f34f-4bd0-8b04-be67c643340a" providerId="ADAL" clId="{D6327771-1A1C-4B53-ACFB-DE858B855B93}" dt="2024-03-05T05:05:38.840" v="1027" actId="14100"/>
          <ac:spMkLst>
            <pc:docMk/>
            <pc:sldMk cId="2115455259" sldId="2145707044"/>
            <ac:spMk id="3" creationId="{06942845-BD5A-42C5-A5C4-13339DD507AB}"/>
          </ac:spMkLst>
        </pc:spChg>
      </pc:sldChg>
      <pc:sldChg chg="modSp mod modCm">
        <pc:chgData name="Salinas, Alfredo" userId="8eb031a1-f34f-4bd0-8b04-be67c643340a" providerId="ADAL" clId="{D6327771-1A1C-4B53-ACFB-DE858B855B93}" dt="2024-03-06T23:15:29.771" v="1775"/>
        <pc:sldMkLst>
          <pc:docMk/>
          <pc:sldMk cId="1279984888" sldId="2145707047"/>
        </pc:sldMkLst>
        <pc:spChg chg="mod">
          <ac:chgData name="Salinas, Alfredo" userId="8eb031a1-f34f-4bd0-8b04-be67c643340a" providerId="ADAL" clId="{D6327771-1A1C-4B53-ACFB-DE858B855B93}" dt="2024-03-06T23:14:10.416" v="1771" actId="20577"/>
          <ac:spMkLst>
            <pc:docMk/>
            <pc:sldMk cId="1279984888" sldId="2145707047"/>
            <ac:spMk id="2" creationId="{A9340FBA-B2B8-749B-6AD9-F86C2D3EA7D5}"/>
          </ac:spMkLst>
        </pc:spChg>
        <pc:spChg chg="mod">
          <ac:chgData name="Salinas, Alfredo" userId="8eb031a1-f34f-4bd0-8b04-be67c643340a" providerId="ADAL" clId="{D6327771-1A1C-4B53-ACFB-DE858B855B93}" dt="2024-03-05T05:06:05.341" v="1053" actId="20577"/>
          <ac:spMkLst>
            <pc:docMk/>
            <pc:sldMk cId="1279984888" sldId="2145707047"/>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15:29.771" v="1775"/>
              <pc2:cmMkLst xmlns:pc2="http://schemas.microsoft.com/office/powerpoint/2019/9/main/command">
                <pc:docMk/>
                <pc:sldMk cId="1279984888" sldId="2145707047"/>
                <pc2:cmMk id="{58B74676-803B-4865-AE47-24128F530108}"/>
              </pc2:cmMkLst>
              <pc226:cmRplyChg chg="add">
                <pc226:chgData name="Salinas, Alfredo" userId="8eb031a1-f34f-4bd0-8b04-be67c643340a" providerId="ADAL" clId="{D6327771-1A1C-4B53-ACFB-DE858B855B93}" dt="2024-03-06T23:15:27.481" v="1774"/>
                <pc2:cmRplyMkLst xmlns:pc2="http://schemas.microsoft.com/office/powerpoint/2019/9/main/command">
                  <pc:docMk/>
                  <pc:sldMk cId="1279984888" sldId="2145707047"/>
                  <pc2:cmMk id="{58B74676-803B-4865-AE47-24128F530108}"/>
                  <pc2:cmRplyMk id="{FE02DB0C-B166-4B2F-B89B-3AADF02541C4}"/>
                </pc2:cmRplyMkLst>
              </pc226:cmRplyChg>
            </pc226:cmChg>
            <pc226:cmChg xmlns:pc226="http://schemas.microsoft.com/office/powerpoint/2022/06/main/command" chg="mod">
              <pc226:chgData name="Salinas, Alfredo" userId="8eb031a1-f34f-4bd0-8b04-be67c643340a" providerId="ADAL" clId="{D6327771-1A1C-4B53-ACFB-DE858B855B93}" dt="2024-03-05T14:39:24.530" v="1364"/>
              <pc2:cmMkLst xmlns:pc2="http://schemas.microsoft.com/office/powerpoint/2019/9/main/command">
                <pc:docMk/>
                <pc:sldMk cId="1279984888" sldId="2145707047"/>
                <pc2:cmMk id="{8DE363AE-EADF-4F99-93C4-2947C4A0EF76}"/>
              </pc2:cmMkLst>
            </pc226:cmChg>
          </p:ext>
        </pc:extLst>
      </pc:sldChg>
      <pc:sldChg chg="modSp mod ord">
        <pc:chgData name="Salinas, Alfredo" userId="8eb031a1-f34f-4bd0-8b04-be67c643340a" providerId="ADAL" clId="{D6327771-1A1C-4B53-ACFB-DE858B855B93}" dt="2024-03-13T15:58:52.574" v="3732" actId="207"/>
        <pc:sldMkLst>
          <pc:docMk/>
          <pc:sldMk cId="257844764" sldId="2145707048"/>
        </pc:sldMkLst>
        <pc:spChg chg="mod">
          <ac:chgData name="Salinas, Alfredo" userId="8eb031a1-f34f-4bd0-8b04-be67c643340a" providerId="ADAL" clId="{D6327771-1A1C-4B53-ACFB-DE858B855B93}" dt="2024-03-13T15:58:52.574" v="3732" actId="207"/>
          <ac:spMkLst>
            <pc:docMk/>
            <pc:sldMk cId="257844764" sldId="2145707048"/>
            <ac:spMk id="3" creationId="{06942845-BD5A-42C5-A5C4-13339DD507AB}"/>
          </ac:spMkLst>
        </pc:spChg>
      </pc:sldChg>
      <pc:sldChg chg="modSp mod modCm modNotesTx">
        <pc:chgData name="Salinas, Alfredo" userId="8eb031a1-f34f-4bd0-8b04-be67c643340a" providerId="ADAL" clId="{D6327771-1A1C-4B53-ACFB-DE858B855B93}" dt="2024-03-06T23:13:49.160" v="1748" actId="20577"/>
        <pc:sldMkLst>
          <pc:docMk/>
          <pc:sldMk cId="3939696292" sldId="2145707049"/>
        </pc:sldMkLst>
        <pc:spChg chg="mod">
          <ac:chgData name="Salinas, Alfredo" userId="8eb031a1-f34f-4bd0-8b04-be67c643340a" providerId="ADAL" clId="{D6327771-1A1C-4B53-ACFB-DE858B855B93}" dt="2024-03-06T23:13:49.160" v="1748" actId="20577"/>
          <ac:spMkLst>
            <pc:docMk/>
            <pc:sldMk cId="3939696292" sldId="2145707049"/>
            <ac:spMk id="2" creationId="{A9340FBA-B2B8-749B-6AD9-F86C2D3EA7D5}"/>
          </ac:spMkLst>
        </pc:spChg>
        <pc:spChg chg="mod">
          <ac:chgData name="Salinas, Alfredo" userId="8eb031a1-f34f-4bd0-8b04-be67c643340a" providerId="ADAL" clId="{D6327771-1A1C-4B53-ACFB-DE858B855B93}" dt="2024-03-05T04:56:34.810" v="760"/>
          <ac:spMkLst>
            <pc:docMk/>
            <pc:sldMk cId="3939696292" sldId="2145707049"/>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39:15.298" v="1362"/>
              <pc2:cmMkLst xmlns:pc2="http://schemas.microsoft.com/office/powerpoint/2019/9/main/command">
                <pc:docMk/>
                <pc:sldMk cId="3939696292" sldId="2145707049"/>
                <pc2:cmMk id="{E95B0FCC-A54B-45D4-AE3E-5D61C6619494}"/>
              </pc2:cmMkLst>
            </pc226:cmChg>
          </p:ext>
        </pc:extLst>
      </pc:sldChg>
      <pc:sldChg chg="modSp mod modCm modNotesTx">
        <pc:chgData name="Salinas, Alfredo" userId="8eb031a1-f34f-4bd0-8b04-be67c643340a" providerId="ADAL" clId="{D6327771-1A1C-4B53-ACFB-DE858B855B93}" dt="2024-03-06T23:14:03.825" v="1762" actId="20577"/>
        <pc:sldMkLst>
          <pc:docMk/>
          <pc:sldMk cId="2969742306" sldId="2145707050"/>
        </pc:sldMkLst>
        <pc:spChg chg="mod">
          <ac:chgData name="Salinas, Alfredo" userId="8eb031a1-f34f-4bd0-8b04-be67c643340a" providerId="ADAL" clId="{D6327771-1A1C-4B53-ACFB-DE858B855B93}" dt="2024-03-06T23:14:03.825" v="1762" actId="20577"/>
          <ac:spMkLst>
            <pc:docMk/>
            <pc:sldMk cId="2969742306" sldId="2145707050"/>
            <ac:spMk id="2" creationId="{A9340FBA-B2B8-749B-6AD9-F86C2D3EA7D5}"/>
          </ac:spMkLst>
        </pc:spChg>
        <pc:spChg chg="mod">
          <ac:chgData name="Salinas, Alfredo" userId="8eb031a1-f34f-4bd0-8b04-be67c643340a" providerId="ADAL" clId="{D6327771-1A1C-4B53-ACFB-DE858B855B93}" dt="2024-03-05T04:56:41.947" v="763"/>
          <ac:spMkLst>
            <pc:docMk/>
            <pc:sldMk cId="2969742306" sldId="2145707050"/>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39:18.077" v="1363"/>
              <pc2:cmMkLst xmlns:pc2="http://schemas.microsoft.com/office/powerpoint/2019/9/main/command">
                <pc:docMk/>
                <pc:sldMk cId="2969742306" sldId="2145707050"/>
                <pc2:cmMk id="{18F6E4CB-7D62-4460-99AE-A66DB75B72A2}"/>
              </pc2:cmMkLst>
            </pc226:cmChg>
          </p:ext>
        </pc:extLst>
      </pc:sldChg>
      <pc:sldChg chg="ord modCm">
        <pc:chgData name="Salinas, Alfredo" userId="8eb031a1-f34f-4bd0-8b04-be67c643340a" providerId="ADAL" clId="{D6327771-1A1C-4B53-ACFB-DE858B855B93}" dt="2024-03-08T15:03:31.381" v="1793"/>
        <pc:sldMkLst>
          <pc:docMk/>
          <pc:sldMk cId="3361906782" sldId="2145707051"/>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38:46.019" v="1355"/>
              <pc2:cmMkLst xmlns:pc2="http://schemas.microsoft.com/office/powerpoint/2019/9/main/command">
                <pc:docMk/>
                <pc:sldMk cId="3361906782" sldId="2145707051"/>
                <pc2:cmMk id="{A84D1234-05E1-4226-8236-E0C2DD9E4211}"/>
              </pc2:cmMkLst>
            </pc226:cmChg>
            <pc226:cmChg xmlns:pc226="http://schemas.microsoft.com/office/powerpoint/2022/06/main/command" chg="mod">
              <pc226:chgData name="Salinas, Alfredo" userId="8eb031a1-f34f-4bd0-8b04-be67c643340a" providerId="ADAL" clId="{D6327771-1A1C-4B53-ACFB-DE858B855B93}" dt="2024-03-08T15:03:31.381" v="1793"/>
              <pc2:cmMkLst xmlns:pc2="http://schemas.microsoft.com/office/powerpoint/2019/9/main/command">
                <pc:docMk/>
                <pc:sldMk cId="3361906782" sldId="2145707051"/>
                <pc2:cmMk id="{649173B4-7F65-4C61-AD2C-525C0FDC3838}"/>
              </pc2:cmMkLst>
              <pc226:cmRplyChg chg="add">
                <pc226:chgData name="Salinas, Alfredo" userId="8eb031a1-f34f-4bd0-8b04-be67c643340a" providerId="ADAL" clId="{D6327771-1A1C-4B53-ACFB-DE858B855B93}" dt="2024-03-08T15:03:28.875" v="1792"/>
                <pc2:cmRplyMkLst xmlns:pc2="http://schemas.microsoft.com/office/powerpoint/2019/9/main/command">
                  <pc:docMk/>
                  <pc:sldMk cId="3361906782" sldId="2145707051"/>
                  <pc2:cmMk id="{649173B4-7F65-4C61-AD2C-525C0FDC3838}"/>
                  <pc2:cmRplyMk id="{9AC2EF33-E7E4-42BD-B486-915CCBC11E59}"/>
                </pc2:cmRplyMkLst>
              </pc226:cmRplyChg>
            </pc226:cmChg>
          </p:ext>
        </pc:extLst>
      </pc:sldChg>
      <pc:sldChg chg="ord modCm">
        <pc:chgData name="Salinas, Alfredo" userId="8eb031a1-f34f-4bd0-8b04-be67c643340a" providerId="ADAL" clId="{D6327771-1A1C-4B53-ACFB-DE858B855B93}" dt="2024-03-08T15:03:42.785" v="1796"/>
        <pc:sldMkLst>
          <pc:docMk/>
          <pc:sldMk cId="1016476975" sldId="2145707052"/>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8T15:03:42.785" v="1796"/>
              <pc2:cmMkLst xmlns:pc2="http://schemas.microsoft.com/office/powerpoint/2019/9/main/command">
                <pc:docMk/>
                <pc:sldMk cId="1016476975" sldId="2145707052"/>
                <pc2:cmMk id="{39054A18-3D4F-461E-B4CC-BC06AE662DC9}"/>
              </pc2:cmMkLst>
              <pc226:cmRplyChg chg="add">
                <pc226:chgData name="Salinas, Alfredo" userId="8eb031a1-f34f-4bd0-8b04-be67c643340a" providerId="ADAL" clId="{D6327771-1A1C-4B53-ACFB-DE858B855B93}" dt="2024-03-08T15:03:40.113" v="1795"/>
                <pc2:cmRplyMkLst xmlns:pc2="http://schemas.microsoft.com/office/powerpoint/2019/9/main/command">
                  <pc:docMk/>
                  <pc:sldMk cId="1016476975" sldId="2145707052"/>
                  <pc2:cmMk id="{39054A18-3D4F-461E-B4CC-BC06AE662DC9}"/>
                  <pc2:cmRplyMk id="{08E69D5A-0A5E-409D-9E32-59839D3BA3D7}"/>
                </pc2:cmRplyMkLst>
              </pc226:cmRplyChg>
            </pc226:cmChg>
            <pc226:cmChg xmlns:pc226="http://schemas.microsoft.com/office/powerpoint/2022/06/main/command" chg="mod">
              <pc226:chgData name="Salinas, Alfredo" userId="8eb031a1-f34f-4bd0-8b04-be67c643340a" providerId="ADAL" clId="{D6327771-1A1C-4B53-ACFB-DE858B855B93}" dt="2024-03-05T14:38:48.895" v="1356"/>
              <pc2:cmMkLst xmlns:pc2="http://schemas.microsoft.com/office/powerpoint/2019/9/main/command">
                <pc:docMk/>
                <pc:sldMk cId="1016476975" sldId="2145707052"/>
                <pc2:cmMk id="{5F627797-D177-442F-A9BD-E447B727BE90}"/>
              </pc2:cmMkLst>
            </pc226:cmChg>
          </p:ext>
        </pc:extLst>
      </pc:sldChg>
      <pc:sldChg chg="ord modCm">
        <pc:chgData name="Salinas, Alfredo" userId="8eb031a1-f34f-4bd0-8b04-be67c643340a" providerId="ADAL" clId="{D6327771-1A1C-4B53-ACFB-DE858B855B93}" dt="2024-03-08T15:03:54.382" v="1798"/>
        <pc:sldMkLst>
          <pc:docMk/>
          <pc:sldMk cId="3837132845" sldId="2145707053"/>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8T15:03:54.382" v="1798"/>
              <pc2:cmMkLst xmlns:pc2="http://schemas.microsoft.com/office/powerpoint/2019/9/main/command">
                <pc:docMk/>
                <pc:sldMk cId="3837132845" sldId="2145707053"/>
                <pc2:cmMk id="{8DF1ED2B-9580-4A49-A23C-884217FFB132}"/>
              </pc2:cmMkLst>
              <pc226:cmRplyChg chg="add">
                <pc226:chgData name="Salinas, Alfredo" userId="8eb031a1-f34f-4bd0-8b04-be67c643340a" providerId="ADAL" clId="{D6327771-1A1C-4B53-ACFB-DE858B855B93}" dt="2024-03-08T15:03:54.382" v="1798"/>
                <pc2:cmRplyMkLst xmlns:pc2="http://schemas.microsoft.com/office/powerpoint/2019/9/main/command">
                  <pc:docMk/>
                  <pc:sldMk cId="3837132845" sldId="2145707053"/>
                  <pc2:cmMk id="{8DF1ED2B-9580-4A49-A23C-884217FFB132}"/>
                  <pc2:cmRplyMk id="{12CC4C6A-1B35-49DC-8191-DD9EB077AC66}"/>
                </pc2:cmRplyMkLst>
              </pc226:cmRplyChg>
            </pc226:cmChg>
            <pc226:cmChg xmlns:pc226="http://schemas.microsoft.com/office/powerpoint/2022/06/main/command" chg="mod">
              <pc226:chgData name="Salinas, Alfredo" userId="8eb031a1-f34f-4bd0-8b04-be67c643340a" providerId="ADAL" clId="{D6327771-1A1C-4B53-ACFB-DE858B855B93}" dt="2024-03-05T14:38:51.368" v="1357"/>
              <pc2:cmMkLst xmlns:pc2="http://schemas.microsoft.com/office/powerpoint/2019/9/main/command">
                <pc:docMk/>
                <pc:sldMk cId="3837132845" sldId="2145707053"/>
                <pc2:cmMk id="{9AC22C6C-D27E-472F-BB13-486CC5F365BE}"/>
              </pc2:cmMkLst>
            </pc226:cmChg>
          </p:ext>
        </pc:extLst>
      </pc:sldChg>
      <pc:sldChg chg="ord modCm">
        <pc:chgData name="Salinas, Alfredo" userId="8eb031a1-f34f-4bd0-8b04-be67c643340a" providerId="ADAL" clId="{D6327771-1A1C-4B53-ACFB-DE858B855B93}" dt="2024-03-08T15:04:09.935" v="1801"/>
        <pc:sldMkLst>
          <pc:docMk/>
          <pc:sldMk cId="1974507827" sldId="2145707054"/>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8T15:04:09.935" v="1801"/>
              <pc2:cmMkLst xmlns:pc2="http://schemas.microsoft.com/office/powerpoint/2019/9/main/command">
                <pc:docMk/>
                <pc:sldMk cId="1974507827" sldId="2145707054"/>
                <pc2:cmMk id="{62A22907-9EB4-4646-BBE6-7B3500D832FA}"/>
              </pc2:cmMkLst>
              <pc226:cmRplyChg chg="add">
                <pc226:chgData name="Salinas, Alfredo" userId="8eb031a1-f34f-4bd0-8b04-be67c643340a" providerId="ADAL" clId="{D6327771-1A1C-4B53-ACFB-DE858B855B93}" dt="2024-03-08T15:04:06.988" v="1800"/>
                <pc2:cmRplyMkLst xmlns:pc2="http://schemas.microsoft.com/office/powerpoint/2019/9/main/command">
                  <pc:docMk/>
                  <pc:sldMk cId="1974507827" sldId="2145707054"/>
                  <pc2:cmMk id="{62A22907-9EB4-4646-BBE6-7B3500D832FA}"/>
                  <pc2:cmRplyMk id="{B306D764-235A-48C9-9269-B6B05C314AA7}"/>
                </pc2:cmRplyMkLst>
              </pc226:cmRplyChg>
            </pc226:cmChg>
            <pc226:cmChg xmlns:pc226="http://schemas.microsoft.com/office/powerpoint/2022/06/main/command" chg="mod">
              <pc226:chgData name="Salinas, Alfredo" userId="8eb031a1-f34f-4bd0-8b04-be67c643340a" providerId="ADAL" clId="{D6327771-1A1C-4B53-ACFB-DE858B855B93}" dt="2024-03-05T14:38:53.732" v="1358"/>
              <pc2:cmMkLst xmlns:pc2="http://schemas.microsoft.com/office/powerpoint/2019/9/main/command">
                <pc:docMk/>
                <pc:sldMk cId="1974507827" sldId="2145707054"/>
                <pc2:cmMk id="{2F14ED56-7DFC-4E53-8D0B-3F204FEBA194}"/>
              </pc2:cmMkLst>
            </pc226:cmChg>
          </p:ext>
        </pc:extLst>
      </pc:sldChg>
      <pc:sldChg chg="ord modCm">
        <pc:chgData name="Salinas, Alfredo" userId="8eb031a1-f34f-4bd0-8b04-be67c643340a" providerId="ADAL" clId="{D6327771-1A1C-4B53-ACFB-DE858B855B93}" dt="2024-03-08T15:04:23.270" v="1804"/>
        <pc:sldMkLst>
          <pc:docMk/>
          <pc:sldMk cId="205981809" sldId="2145707055"/>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8T15:04:23.270" v="1804"/>
              <pc2:cmMkLst xmlns:pc2="http://schemas.microsoft.com/office/powerpoint/2019/9/main/command">
                <pc:docMk/>
                <pc:sldMk cId="205981809" sldId="2145707055"/>
                <pc2:cmMk id="{8BE16C15-5739-4B2D-9149-4DD1555DC89A}"/>
              </pc2:cmMkLst>
              <pc226:cmRplyChg chg="add">
                <pc226:chgData name="Salinas, Alfredo" userId="8eb031a1-f34f-4bd0-8b04-be67c643340a" providerId="ADAL" clId="{D6327771-1A1C-4B53-ACFB-DE858B855B93}" dt="2024-03-08T15:04:19.673" v="1803"/>
                <pc2:cmRplyMkLst xmlns:pc2="http://schemas.microsoft.com/office/powerpoint/2019/9/main/command">
                  <pc:docMk/>
                  <pc:sldMk cId="205981809" sldId="2145707055"/>
                  <pc2:cmMk id="{8BE16C15-5739-4B2D-9149-4DD1555DC89A}"/>
                  <pc2:cmRplyMk id="{262DE5A9-8FB8-4DD2-882E-AED0C8EFCBED}"/>
                </pc2:cmRplyMkLst>
              </pc226:cmRplyChg>
            </pc226:cmChg>
            <pc226:cmChg xmlns:pc226="http://schemas.microsoft.com/office/powerpoint/2022/06/main/command" chg="mod">
              <pc226:chgData name="Salinas, Alfredo" userId="8eb031a1-f34f-4bd0-8b04-be67c643340a" providerId="ADAL" clId="{D6327771-1A1C-4B53-ACFB-DE858B855B93}" dt="2024-03-05T14:38:56.140" v="1359"/>
              <pc2:cmMkLst xmlns:pc2="http://schemas.microsoft.com/office/powerpoint/2019/9/main/command">
                <pc:docMk/>
                <pc:sldMk cId="205981809" sldId="2145707055"/>
                <pc2:cmMk id="{12C26941-4C84-486F-AB6C-06458A29FCE5}"/>
              </pc2:cmMkLst>
            </pc226:cmChg>
          </p:ext>
        </pc:extLst>
      </pc:sldChg>
      <pc:sldChg chg="ord modCm">
        <pc:chgData name="Salinas, Alfredo" userId="8eb031a1-f34f-4bd0-8b04-be67c643340a" providerId="ADAL" clId="{D6327771-1A1C-4B53-ACFB-DE858B855B93}" dt="2024-03-07T14:55:28.644" v="1782"/>
        <pc:sldMkLst>
          <pc:docMk/>
          <pc:sldMk cId="1776771246" sldId="2145707056"/>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7T14:55:28.644" v="1782"/>
              <pc2:cmMkLst xmlns:pc2="http://schemas.microsoft.com/office/powerpoint/2019/9/main/command">
                <pc:docMk/>
                <pc:sldMk cId="1776771246" sldId="2145707056"/>
                <pc2:cmMk id="{6D6DE15B-1E33-4022-A624-97FEB508EE86}"/>
              </pc2:cmMkLst>
              <pc226:cmRplyChg chg="add">
                <pc226:chgData name="Salinas, Alfredo" userId="8eb031a1-f34f-4bd0-8b04-be67c643340a" providerId="ADAL" clId="{D6327771-1A1C-4B53-ACFB-DE858B855B93}" dt="2024-03-06T23:11:22.282" v="1730"/>
                <pc2:cmRplyMkLst xmlns:pc2="http://schemas.microsoft.com/office/powerpoint/2019/9/main/command">
                  <pc:docMk/>
                  <pc:sldMk cId="1776771246" sldId="2145707056"/>
                  <pc2:cmMk id="{6D6DE15B-1E33-4022-A624-97FEB508EE86}"/>
                  <pc2:cmRplyMk id="{F83E9428-9287-4DA8-846F-CA7B757A8561}"/>
                </pc2:cmRplyMkLst>
              </pc226:cmRplyChg>
            </pc226:cmChg>
            <pc226:cmChg xmlns:pc226="http://schemas.microsoft.com/office/powerpoint/2022/06/main/command" chg="mod">
              <pc226:chgData name="Salinas, Alfredo" userId="8eb031a1-f34f-4bd0-8b04-be67c643340a" providerId="ADAL" clId="{D6327771-1A1C-4B53-ACFB-DE858B855B93}" dt="2024-03-05T14:38:59.172" v="1360"/>
              <pc2:cmMkLst xmlns:pc2="http://schemas.microsoft.com/office/powerpoint/2019/9/main/command">
                <pc:docMk/>
                <pc:sldMk cId="1776771246" sldId="2145707056"/>
                <pc2:cmMk id="{1CA296E1-E2DF-4913-89BE-FEF1DAB83943}"/>
              </pc2:cmMkLst>
            </pc226:cmChg>
          </p:ext>
        </pc:extLst>
      </pc:sldChg>
      <pc:sldChg chg="ord">
        <pc:chgData name="Salinas, Alfredo" userId="8eb031a1-f34f-4bd0-8b04-be67c643340a" providerId="ADAL" clId="{D6327771-1A1C-4B53-ACFB-DE858B855B93}" dt="2024-03-05T04:53:06.181" v="705"/>
        <pc:sldMkLst>
          <pc:docMk/>
          <pc:sldMk cId="1757416027" sldId="2145707057"/>
        </pc:sldMkLst>
      </pc:sldChg>
      <pc:sldChg chg="modSp mod addCm delCm modCm">
        <pc:chgData name="Salinas, Alfredo" userId="8eb031a1-f34f-4bd0-8b04-be67c643340a" providerId="ADAL" clId="{D6327771-1A1C-4B53-ACFB-DE858B855B93}" dt="2024-03-13T15:57:08.423" v="3724"/>
        <pc:sldMkLst>
          <pc:docMk/>
          <pc:sldMk cId="1706138011" sldId="2145707058"/>
        </pc:sldMkLst>
        <pc:spChg chg="ord">
          <ac:chgData name="Salinas, Alfredo" userId="8eb031a1-f34f-4bd0-8b04-be67c643340a" providerId="ADAL" clId="{D6327771-1A1C-4B53-ACFB-DE858B855B93}" dt="2024-03-13T15:57:08.423" v="3724"/>
          <ac:spMkLst>
            <pc:docMk/>
            <pc:sldMk cId="1706138011" sldId="2145707058"/>
            <ac:spMk id="2" creationId="{AFC562E3-B33B-FF3B-4B35-7246F2DA2C12}"/>
          </ac:spMkLst>
        </pc:spChg>
        <pc:spChg chg="mod">
          <ac:chgData name="Salinas, Alfredo" userId="8eb031a1-f34f-4bd0-8b04-be67c643340a" providerId="ADAL" clId="{D6327771-1A1C-4B53-ACFB-DE858B855B93}" dt="2024-03-06T16:10:54.506" v="1659" actId="20577"/>
          <ac:spMkLst>
            <pc:docMk/>
            <pc:sldMk cId="1706138011" sldId="2145707058"/>
            <ac:spMk id="3" creationId="{06942845-BD5A-42C5-A5C4-13339DD507AB}"/>
          </ac:spMkLst>
        </pc:spChg>
        <pc:spChg chg="mod">
          <ac:chgData name="Salinas, Alfredo" userId="8eb031a1-f34f-4bd0-8b04-be67c643340a" providerId="ADAL" clId="{D6327771-1A1C-4B53-ACFB-DE858B855B93}" dt="2024-03-06T16:14:41.660" v="1689" actId="113"/>
          <ac:spMkLst>
            <pc:docMk/>
            <pc:sldMk cId="1706138011" sldId="2145707058"/>
            <ac:spMk id="4" creationId="{27D10A9C-2875-3F85-9314-A7638246758F}"/>
          </ac:spMkLst>
        </pc:spChg>
        <pc:picChg chg="mod">
          <ac:chgData name="Salinas, Alfredo" userId="8eb031a1-f34f-4bd0-8b04-be67c643340a" providerId="ADAL" clId="{D6327771-1A1C-4B53-ACFB-DE858B855B93}" dt="2024-03-13T15:56:15.417" v="3473" actId="962"/>
          <ac:picMkLst>
            <pc:docMk/>
            <pc:sldMk cId="1706138011" sldId="2145707058"/>
            <ac:picMk id="7" creationId="{744A128C-FF8A-63A3-AF52-9D0B3EF7A30A}"/>
          </ac:picMkLst>
        </pc:picChg>
        <pc:picChg chg="mod">
          <ac:chgData name="Salinas, Alfredo" userId="8eb031a1-f34f-4bd0-8b04-be67c643340a" providerId="ADAL" clId="{D6327771-1A1C-4B53-ACFB-DE858B855B93}" dt="2024-03-13T15:56:46.275" v="3723" actId="962"/>
          <ac:picMkLst>
            <pc:docMk/>
            <pc:sldMk cId="1706138011" sldId="2145707058"/>
            <ac:picMk id="9" creationId="{F5495CFD-A14C-9A7A-DA9C-A0A84D8EF333}"/>
          </ac:picMkLst>
        </pc:picChg>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D6327771-1A1C-4B53-ACFB-DE858B855B93}" dt="2024-03-06T18:22:07.783" v="1695"/>
              <pc2:cmMkLst xmlns:pc2="http://schemas.microsoft.com/office/powerpoint/2019/9/main/command">
                <pc:docMk/>
                <pc:sldMk cId="1706138011" sldId="2145707058"/>
                <pc2:cmMk id="{8C86E458-B9F1-4A2D-AE55-12821A266B2C}"/>
              </pc2:cmMkLst>
              <pc226:cmRplyChg chg="add">
                <pc226:chgData name="Salinas, Alfredo" userId="8eb031a1-f34f-4bd0-8b04-be67c643340a" providerId="ADAL" clId="{D6327771-1A1C-4B53-ACFB-DE858B855B93}" dt="2024-03-06T16:13:04.018" v="1660"/>
                <pc2:cmRplyMkLst xmlns:pc2="http://schemas.microsoft.com/office/powerpoint/2019/9/main/command">
                  <pc:docMk/>
                  <pc:sldMk cId="1706138011" sldId="2145707058"/>
                  <pc2:cmMk id="{8C86E458-B9F1-4A2D-AE55-12821A266B2C}"/>
                  <pc2:cmRplyMk id="{72E8AE0B-43C4-41D3-AFD8-6700F044F895}"/>
                </pc2:cmRplyMkLst>
              </pc226:cmRplyChg>
              <pc226:cmRplyChg chg="add">
                <pc226:chgData name="Salinas, Alfredo" userId="8eb031a1-f34f-4bd0-8b04-be67c643340a" providerId="ADAL" clId="{D6327771-1A1C-4B53-ACFB-DE858B855B93}" dt="2024-03-06T18:22:07.783" v="1695"/>
                <pc2:cmRplyMkLst xmlns:pc2="http://schemas.microsoft.com/office/powerpoint/2019/9/main/command">
                  <pc:docMk/>
                  <pc:sldMk cId="1706138011" sldId="2145707058"/>
                  <pc2:cmMk id="{8C86E458-B9F1-4A2D-AE55-12821A266B2C}"/>
                  <pc2:cmRplyMk id="{C8C64237-5EAF-4677-85B4-D03047652DAC}"/>
                </pc2:cmRplyMkLst>
              </pc226:cmRplyChg>
              <pc226:cmRplyChg chg="add">
                <pc226:chgData name="Salinas, Alfredo" userId="8eb031a1-f34f-4bd0-8b04-be67c643340a" providerId="ADAL" clId="{D6327771-1A1C-4B53-ACFB-DE858B855B93}" dt="2024-03-05T15:36:18.044" v="1433"/>
                <pc2:cmRplyMkLst xmlns:pc2="http://schemas.microsoft.com/office/powerpoint/2019/9/main/command">
                  <pc:docMk/>
                  <pc:sldMk cId="1706138011" sldId="2145707058"/>
                  <pc2:cmMk id="{8C86E458-B9F1-4A2D-AE55-12821A266B2C}"/>
                  <pc2:cmRplyMk id="{D61AF59C-208D-487C-8035-4B2ACFF8A983}"/>
                </pc2:cmRplyMkLst>
              </pc226:cmRplyChg>
            </pc226:cmChg>
            <pc226:cmChg xmlns:pc226="http://schemas.microsoft.com/office/powerpoint/2022/06/main/command" chg="add del">
              <pc226:chgData name="Salinas, Alfredo" userId="8eb031a1-f34f-4bd0-8b04-be67c643340a" providerId="ADAL" clId="{D6327771-1A1C-4B53-ACFB-DE858B855B93}" dt="2024-03-06T16:16:09.147" v="1690"/>
              <pc2:cmMkLst xmlns:pc2="http://schemas.microsoft.com/office/powerpoint/2019/9/main/command">
                <pc:docMk/>
                <pc:sldMk cId="1706138011" sldId="2145707058"/>
                <pc2:cmMk id="{3B3F46DA-0CA6-4169-B41E-C9673E5A06D3}"/>
              </pc2:cmMkLst>
            </pc226:cmChg>
          </p:ext>
        </pc:extLst>
      </pc:sldChg>
      <pc:sldChg chg="addSp delSp modSp mod addCm modNotesTx">
        <pc:chgData name="Salinas, Alfredo" userId="8eb031a1-f34f-4bd0-8b04-be67c643340a" providerId="ADAL" clId="{D6327771-1A1C-4B53-ACFB-DE858B855B93}" dt="2024-03-05T05:11:18.255" v="1188"/>
        <pc:sldMkLst>
          <pc:docMk/>
          <pc:sldMk cId="983751526" sldId="2145707059"/>
        </pc:sldMkLst>
        <pc:spChg chg="add del mod">
          <ac:chgData name="Salinas, Alfredo" userId="8eb031a1-f34f-4bd0-8b04-be67c643340a" providerId="ADAL" clId="{D6327771-1A1C-4B53-ACFB-DE858B855B93}" dt="2024-03-05T05:11:18.255" v="1188"/>
          <ac:spMkLst>
            <pc:docMk/>
            <pc:sldMk cId="983751526" sldId="2145707059"/>
            <ac:spMk id="2" creationId="{BAB34789-6452-C6E9-1C53-E3D6735D56D1}"/>
          </ac:spMkLst>
        </pc:spChg>
        <pc:spChg chg="mod">
          <ac:chgData name="Salinas, Alfredo" userId="8eb031a1-f34f-4bd0-8b04-be67c643340a" providerId="ADAL" clId="{D6327771-1A1C-4B53-ACFB-DE858B855B93}" dt="2024-03-05T05:07:44.381" v="1142"/>
          <ac:spMkLst>
            <pc:docMk/>
            <pc:sldMk cId="983751526" sldId="2145707059"/>
            <ac:spMk id="3" creationId="{06942845-BD5A-42C5-A5C4-13339DD507AB}"/>
          </ac:spMkLst>
        </pc:spChg>
        <pc:extLst>
          <p:ext xmlns:p="http://schemas.openxmlformats.org/presentationml/2006/main" uri="{D6D511B9-2390-475A-947B-AFAB55BFBCF1}">
            <pc226:cmChg xmlns:pc226="http://schemas.microsoft.com/office/powerpoint/2022/06/main/command" chg="add">
              <pc226:chgData name="Salinas, Alfredo" userId="8eb031a1-f34f-4bd0-8b04-be67c643340a" providerId="ADAL" clId="{D6327771-1A1C-4B53-ACFB-DE858B855B93}" dt="2024-03-05T05:08:40.655" v="1144"/>
              <pc2:cmMkLst xmlns:pc2="http://schemas.microsoft.com/office/powerpoint/2019/9/main/command">
                <pc:docMk/>
                <pc:sldMk cId="983751526" sldId="2145707059"/>
                <pc2:cmMk id="{F8A178D3-7361-4CAD-AFC4-E4D5716C4ED9}"/>
              </pc2:cmMkLst>
            </pc226:cmChg>
          </p:ext>
        </pc:extLst>
      </pc:sldChg>
      <pc:sldChg chg="addSp modSp del mod">
        <pc:chgData name="Salinas, Alfredo" userId="8eb031a1-f34f-4bd0-8b04-be67c643340a" providerId="ADAL" clId="{D6327771-1A1C-4B53-ACFB-DE858B855B93}" dt="2024-03-12T20:54:55.110" v="1845" actId="2696"/>
        <pc:sldMkLst>
          <pc:docMk/>
          <pc:sldMk cId="189655632" sldId="2145707060"/>
        </pc:sldMkLst>
        <pc:spChg chg="add mod">
          <ac:chgData name="Salinas, Alfredo" userId="8eb031a1-f34f-4bd0-8b04-be67c643340a" providerId="ADAL" clId="{D6327771-1A1C-4B53-ACFB-DE858B855B93}" dt="2024-03-05T05:11:00.045" v="1186" actId="1036"/>
          <ac:spMkLst>
            <pc:docMk/>
            <pc:sldMk cId="189655632" sldId="2145707060"/>
            <ac:spMk id="2" creationId="{62E0F269-7BC5-24F2-5438-C47395211312}"/>
          </ac:spMkLst>
        </pc:spChg>
        <pc:spChg chg="mod">
          <ac:chgData name="Salinas, Alfredo" userId="8eb031a1-f34f-4bd0-8b04-be67c643340a" providerId="ADAL" clId="{D6327771-1A1C-4B53-ACFB-DE858B855B93}" dt="2024-03-05T05:11:22.492" v="1189"/>
          <ac:spMkLst>
            <pc:docMk/>
            <pc:sldMk cId="189655632" sldId="2145707060"/>
            <ac:spMk id="3" creationId="{06942845-BD5A-42C5-A5C4-13339DD507AB}"/>
          </ac:spMkLst>
        </pc:spChg>
        <pc:spChg chg="mod">
          <ac:chgData name="Salinas, Alfredo" userId="8eb031a1-f34f-4bd0-8b04-be67c643340a" providerId="ADAL" clId="{D6327771-1A1C-4B53-ACFB-DE858B855B93}" dt="2024-03-05T05:11:50.517" v="1210" actId="113"/>
          <ac:spMkLst>
            <pc:docMk/>
            <pc:sldMk cId="189655632" sldId="2145707060"/>
            <ac:spMk id="4" creationId="{98B20CD2-3DE3-F699-8B16-AD3E4146984C}"/>
          </ac:spMkLst>
        </pc:spChg>
      </pc:sldChg>
      <pc:sldChg chg="modSp mod">
        <pc:chgData name="Salinas, Alfredo" userId="8eb031a1-f34f-4bd0-8b04-be67c643340a" providerId="ADAL" clId="{D6327771-1A1C-4B53-ACFB-DE858B855B93}" dt="2024-03-05T05:11:46.347" v="1209"/>
        <pc:sldMkLst>
          <pc:docMk/>
          <pc:sldMk cId="759700112" sldId="2145707061"/>
        </pc:sldMkLst>
        <pc:spChg chg="mod">
          <ac:chgData name="Salinas, Alfredo" userId="8eb031a1-f34f-4bd0-8b04-be67c643340a" providerId="ADAL" clId="{D6327771-1A1C-4B53-ACFB-DE858B855B93}" dt="2024-03-05T05:11:46.347" v="1209"/>
          <ac:spMkLst>
            <pc:docMk/>
            <pc:sldMk cId="759700112" sldId="2145707061"/>
            <ac:spMk id="3" creationId="{06942845-BD5A-42C5-A5C4-13339DD507AB}"/>
          </ac:spMkLst>
        </pc:spChg>
        <pc:spChg chg="mod">
          <ac:chgData name="Salinas, Alfredo" userId="8eb031a1-f34f-4bd0-8b04-be67c643340a" providerId="ADAL" clId="{D6327771-1A1C-4B53-ACFB-DE858B855B93}" dt="2024-03-05T05:11:43.471" v="1208" actId="15"/>
          <ac:spMkLst>
            <pc:docMk/>
            <pc:sldMk cId="759700112" sldId="2145707061"/>
            <ac:spMk id="4" creationId="{F5E864D9-523E-5124-E3F3-B00997F73C58}"/>
          </ac:spMkLst>
        </pc:spChg>
      </pc:sldChg>
      <pc:sldChg chg="modSp mod modCm">
        <pc:chgData name="Salinas, Alfredo" userId="8eb031a1-f34f-4bd0-8b04-be67c643340a" providerId="ADAL" clId="{D6327771-1A1C-4B53-ACFB-DE858B855B93}" dt="2024-03-06T23:31:10.687" v="1778"/>
        <pc:sldMkLst>
          <pc:docMk/>
          <pc:sldMk cId="2476851191" sldId="2145707062"/>
        </pc:sldMkLst>
        <pc:spChg chg="mod">
          <ac:chgData name="Salinas, Alfredo" userId="8eb031a1-f34f-4bd0-8b04-be67c643340a" providerId="ADAL" clId="{D6327771-1A1C-4B53-ACFB-DE858B855B93}" dt="2024-03-06T15:43:44.893" v="1618" actId="403"/>
          <ac:spMkLst>
            <pc:docMk/>
            <pc:sldMk cId="2476851191" sldId="2145707062"/>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31:10.687" v="1778"/>
              <pc2:cmMkLst xmlns:pc2="http://schemas.microsoft.com/office/powerpoint/2019/9/main/command">
                <pc:docMk/>
                <pc:sldMk cId="2476851191" sldId="2145707062"/>
                <pc2:cmMk id="{70ED7051-32EC-4FFF-8F73-563FA500BDCB}"/>
              </pc2:cmMkLst>
              <pc226:cmRplyChg chg="add mod">
                <pc226:chgData name="Salinas, Alfredo" userId="8eb031a1-f34f-4bd0-8b04-be67c643340a" providerId="ADAL" clId="{D6327771-1A1C-4B53-ACFB-DE858B855B93}" dt="2024-03-06T23:31:06.826" v="1777"/>
                <pc2:cmRplyMkLst xmlns:pc2="http://schemas.microsoft.com/office/powerpoint/2019/9/main/command">
                  <pc:docMk/>
                  <pc:sldMk cId="2476851191" sldId="2145707062"/>
                  <pc2:cmMk id="{70ED7051-32EC-4FFF-8F73-563FA500BDCB}"/>
                  <pc2:cmRplyMk id="{DDA0E28E-E82F-472B-8FAF-4C865DE9FCFF}"/>
                </pc2:cmRplyMkLst>
              </pc226:cmRplyChg>
            </pc226:cmChg>
          </p:ext>
        </pc:extLst>
      </pc:sldChg>
      <pc:sldChg chg="modSp mod modCm">
        <pc:chgData name="Salinas, Alfredo" userId="8eb031a1-f34f-4bd0-8b04-be67c643340a" providerId="ADAL" clId="{D6327771-1A1C-4B53-ACFB-DE858B855B93}" dt="2024-03-05T14:40:21.359" v="1373"/>
        <pc:sldMkLst>
          <pc:docMk/>
          <pc:sldMk cId="1836278410" sldId="2145707063"/>
        </pc:sldMkLst>
        <pc:spChg chg="mod">
          <ac:chgData name="Salinas, Alfredo" userId="8eb031a1-f34f-4bd0-8b04-be67c643340a" providerId="ADAL" clId="{D6327771-1A1C-4B53-ACFB-DE858B855B93}" dt="2024-03-05T05:12:43.085" v="1264" actId="15"/>
          <ac:spMkLst>
            <pc:docMk/>
            <pc:sldMk cId="1836278410" sldId="2145707063"/>
            <ac:spMk id="2" creationId="{BCACBEB1-B82A-D8C4-DF37-15B20D10245B}"/>
          </ac:spMkLst>
        </pc:spChg>
        <pc:spChg chg="mod">
          <ac:chgData name="Salinas, Alfredo" userId="8eb031a1-f34f-4bd0-8b04-be67c643340a" providerId="ADAL" clId="{D6327771-1A1C-4B53-ACFB-DE858B855B93}" dt="2024-03-05T05:12:33.179" v="1239"/>
          <ac:spMkLst>
            <pc:docMk/>
            <pc:sldMk cId="1836278410" sldId="2145707063"/>
            <ac:spMk id="3" creationId="{06942845-BD5A-42C5-A5C4-13339DD507AB}"/>
          </ac:spMkLst>
        </pc:spChg>
        <pc:picChg chg="mod">
          <ac:chgData name="Salinas, Alfredo" userId="8eb031a1-f34f-4bd0-8b04-be67c643340a" providerId="ADAL" clId="{D6327771-1A1C-4B53-ACFB-DE858B855B93}" dt="2024-03-05T05:12:45.382" v="1265" actId="1076"/>
          <ac:picMkLst>
            <pc:docMk/>
            <pc:sldMk cId="1836278410" sldId="2145707063"/>
            <ac:picMk id="5" creationId="{9AF8E15D-FDAF-903D-49EC-646662DE16FF}"/>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40:21.359" v="1373"/>
              <pc2:cmMkLst xmlns:pc2="http://schemas.microsoft.com/office/powerpoint/2019/9/main/command">
                <pc:docMk/>
                <pc:sldMk cId="1836278410" sldId="2145707063"/>
                <pc2:cmMk id="{94573E04-D09E-435D-BB57-F4CCA7544CDB}"/>
              </pc2:cmMkLst>
            </pc226:cmChg>
          </p:ext>
        </pc:extLst>
      </pc:sldChg>
      <pc:sldChg chg="modSp mod modCm">
        <pc:chgData name="Salinas, Alfredo" userId="8eb031a1-f34f-4bd0-8b04-be67c643340a" providerId="ADAL" clId="{D6327771-1A1C-4B53-ACFB-DE858B855B93}" dt="2024-03-05T14:40:02.255" v="1371"/>
        <pc:sldMkLst>
          <pc:docMk/>
          <pc:sldMk cId="2412375239" sldId="2145707065"/>
        </pc:sldMkLst>
        <pc:spChg chg="mod">
          <ac:chgData name="Salinas, Alfredo" userId="8eb031a1-f34f-4bd0-8b04-be67c643340a" providerId="ADAL" clId="{D6327771-1A1C-4B53-ACFB-DE858B855B93}" dt="2024-03-05T05:06:51.190" v="1104" actId="20577"/>
          <ac:spMkLst>
            <pc:docMk/>
            <pc:sldMk cId="2412375239" sldId="2145707065"/>
            <ac:spMk id="3" creationId="{06942845-BD5A-42C5-A5C4-13339DD507AB}"/>
          </ac:spMkLst>
        </pc:spChg>
        <pc:spChg chg="mod">
          <ac:chgData name="Salinas, Alfredo" userId="8eb031a1-f34f-4bd0-8b04-be67c643340a" providerId="ADAL" clId="{D6327771-1A1C-4B53-ACFB-DE858B855B93}" dt="2024-03-05T14:39:59.127" v="1370" actId="20577"/>
          <ac:spMkLst>
            <pc:docMk/>
            <pc:sldMk cId="2412375239" sldId="2145707065"/>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40:02.255" v="1371"/>
              <pc2:cmMkLst xmlns:pc2="http://schemas.microsoft.com/office/powerpoint/2019/9/main/command">
                <pc:docMk/>
                <pc:sldMk cId="2412375239" sldId="2145707065"/>
                <pc2:cmMk id="{9F0AFE99-D032-472E-A64F-0CB1EF70F774}"/>
              </pc2:cmMkLst>
            </pc226:cmChg>
          </p:ext>
        </pc:extLst>
      </pc:sldChg>
      <pc:sldChg chg="modSp mod">
        <pc:chgData name="Salinas, Alfredo" userId="8eb031a1-f34f-4bd0-8b04-be67c643340a" providerId="ADAL" clId="{D6327771-1A1C-4B53-ACFB-DE858B855B93}" dt="2024-03-06T18:21:30.267" v="1694" actId="14100"/>
        <pc:sldMkLst>
          <pc:docMk/>
          <pc:sldMk cId="1767502187" sldId="2145707066"/>
        </pc:sldMkLst>
        <pc:spChg chg="mod">
          <ac:chgData name="Salinas, Alfredo" userId="8eb031a1-f34f-4bd0-8b04-be67c643340a" providerId="ADAL" clId="{D6327771-1A1C-4B53-ACFB-DE858B855B93}" dt="2024-03-06T16:14:31.684" v="1688" actId="20577"/>
          <ac:spMkLst>
            <pc:docMk/>
            <pc:sldMk cId="1767502187" sldId="2145707066"/>
            <ac:spMk id="3" creationId="{06942845-BD5A-42C5-A5C4-13339DD507AB}"/>
          </ac:spMkLst>
        </pc:spChg>
        <pc:spChg chg="mod">
          <ac:chgData name="Salinas, Alfredo" userId="8eb031a1-f34f-4bd0-8b04-be67c643340a" providerId="ADAL" clId="{D6327771-1A1C-4B53-ACFB-DE858B855B93}" dt="2024-03-06T18:21:30.267" v="1694" actId="14100"/>
          <ac:spMkLst>
            <pc:docMk/>
            <pc:sldMk cId="1767502187" sldId="2145707066"/>
            <ac:spMk id="4" creationId="{27D10A9C-2875-3F85-9314-A7638246758F}"/>
          </ac:spMkLst>
        </pc:spChg>
      </pc:sldChg>
      <pc:sldChg chg="modSp mod">
        <pc:chgData name="Salinas, Alfredo" userId="8eb031a1-f34f-4bd0-8b04-be67c643340a" providerId="ADAL" clId="{D6327771-1A1C-4B53-ACFB-DE858B855B93}" dt="2024-03-13T15:52:57.586" v="2487" actId="962"/>
        <pc:sldMkLst>
          <pc:docMk/>
          <pc:sldMk cId="2308992727" sldId="2145707068"/>
        </pc:sldMkLst>
        <pc:spChg chg="mod">
          <ac:chgData name="Salinas, Alfredo" userId="8eb031a1-f34f-4bd0-8b04-be67c643340a" providerId="ADAL" clId="{D6327771-1A1C-4B53-ACFB-DE858B855B93}" dt="2024-03-13T15:52:57.586" v="2487" actId="962"/>
          <ac:spMkLst>
            <pc:docMk/>
            <pc:sldMk cId="2308992727" sldId="2145707068"/>
            <ac:spMk id="2" creationId="{E79D42AB-B25D-8F51-FFBF-93F5A3D7E7B5}"/>
          </ac:spMkLst>
        </pc:spChg>
      </pc:sldChg>
      <pc:sldChg chg="new add del">
        <pc:chgData name="Salinas, Alfredo" userId="8eb031a1-f34f-4bd0-8b04-be67c643340a" providerId="ADAL" clId="{D6327771-1A1C-4B53-ACFB-DE858B855B93}" dt="2024-03-13T15:58:48.104" v="3730" actId="680"/>
        <pc:sldMkLst>
          <pc:docMk/>
          <pc:sldMk cId="3555912028" sldId="2145707070"/>
        </pc:sldMkLst>
      </pc:sldChg>
    </pc:docChg>
  </pc:docChgLst>
  <pc:docChgLst>
    <pc:chgData name="Salinas, Alfredo" userId="S::alfredo.salinas@tea.texas.gov::8eb031a1-f34f-4bd0-8b04-be67c643340a" providerId="AD" clId="Web-{FB145F48-D5DA-1EEF-B343-B32D0C01A8F6}"/>
    <pc:docChg chg="">
      <pc:chgData name="Salinas, Alfredo" userId="S::alfredo.salinas@tea.texas.gov::8eb031a1-f34f-4bd0-8b04-be67c643340a" providerId="AD" clId="Web-{FB145F48-D5DA-1EEF-B343-B32D0C01A8F6}" dt="2024-03-12T15:22:12.030" v="0"/>
      <pc:docMkLst>
        <pc:docMk/>
      </pc:docMkLst>
      <pc:sldChg chg="modCm">
        <pc:chgData name="Salinas, Alfredo" userId="S::alfredo.salinas@tea.texas.gov::8eb031a1-f34f-4bd0-8b04-be67c643340a" providerId="AD" clId="Web-{FB145F48-D5DA-1EEF-B343-B32D0C01A8F6}" dt="2024-03-12T15:22:12.030" v="0"/>
        <pc:sldMkLst>
          <pc:docMk/>
          <pc:sldMk cId="688485163" sldId="1387"/>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FB145F48-D5DA-1EEF-B343-B32D0C01A8F6}" dt="2024-03-12T15:22:12.030" v="0"/>
              <pc2:cmMkLst xmlns:pc2="http://schemas.microsoft.com/office/powerpoint/2019/9/main/command">
                <pc:docMk/>
                <pc:sldMk cId="688485163" sldId="1387"/>
                <pc2:cmMk id="{969C6D02-F980-44B2-8F99-95357CE1BC75}"/>
              </pc2:cmMkLst>
              <pc226:cmRplyChg chg="add">
                <pc226:chgData name="Salinas, Alfredo" userId="S::alfredo.salinas@tea.texas.gov::8eb031a1-f34f-4bd0-8b04-be67c643340a" providerId="AD" clId="Web-{FB145F48-D5DA-1EEF-B343-B32D0C01A8F6}" dt="2024-03-12T15:22:12.030" v="0"/>
                <pc2:cmRplyMkLst xmlns:pc2="http://schemas.microsoft.com/office/powerpoint/2019/9/main/command">
                  <pc:docMk/>
                  <pc:sldMk cId="688485163" sldId="1387"/>
                  <pc2:cmMk id="{969C6D02-F980-44B2-8F99-95357CE1BC75}"/>
                  <pc2:cmRplyMk id="{7617CA8C-8382-4551-BB43-2D644F7D3E59}"/>
                </pc2:cmRplyMkLst>
              </pc226:cmRplyChg>
            </pc226:cmChg>
          </p:ext>
        </pc:extLst>
      </pc:sldChg>
    </pc:docChg>
  </pc:docChgLst>
  <pc:docChgLst>
    <pc:chgData name="Ollervidez, Leticia" userId="S::leticia.ollervidez@tea.texas.gov::12ccd2a1-d554-4cac-b492-4e314c2b5f8f" providerId="AD" clId="Web-{2F78C5B5-9865-40BE-A4E8-996B2953C8AD}"/>
    <pc:docChg chg="mod">
      <pc:chgData name="Ollervidez, Leticia" userId="S::leticia.ollervidez@tea.texas.gov::12ccd2a1-d554-4cac-b492-4e314c2b5f8f" providerId="AD" clId="Web-{2F78C5B5-9865-40BE-A4E8-996B2953C8AD}" dt="2024-03-05T16:02:43.863" v="1"/>
      <pc:docMkLst>
        <pc:docMk/>
      </pc:docMkLst>
      <pc:sldChg chg="modCm">
        <pc:chgData name="Ollervidez, Leticia" userId="S::leticia.ollervidez@tea.texas.gov::12ccd2a1-d554-4cac-b492-4e314c2b5f8f" providerId="AD" clId="Web-{2F78C5B5-9865-40BE-A4E8-996B2953C8AD}" dt="2024-03-05T16:02:43.863" v="1"/>
        <pc:sldMkLst>
          <pc:docMk/>
          <pc:sldMk cId="620209824" sldId="1375"/>
        </pc:sldMkLst>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2F78C5B5-9865-40BE-A4E8-996B2953C8AD}" dt="2024-03-05T16:02:43.863" v="1"/>
              <pc2:cmMkLst xmlns:pc2="http://schemas.microsoft.com/office/powerpoint/2019/9/main/command">
                <pc:docMk/>
                <pc:sldMk cId="620209824" sldId="1375"/>
                <pc2:cmMk id="{84E8B637-D4E6-4594-BD6F-1691F9952DB5}"/>
              </pc2:cmMkLst>
              <pc226:cmRplyChg chg="add">
                <pc226:chgData name="Ollervidez, Leticia" userId="S::leticia.ollervidez@tea.texas.gov::12ccd2a1-d554-4cac-b492-4e314c2b5f8f" providerId="AD" clId="Web-{2F78C5B5-9865-40BE-A4E8-996B2953C8AD}" dt="2024-03-05T16:02:43.863" v="1"/>
                <pc2:cmRplyMkLst xmlns:pc2="http://schemas.microsoft.com/office/powerpoint/2019/9/main/command">
                  <pc:docMk/>
                  <pc:sldMk cId="620209824" sldId="1375"/>
                  <pc2:cmMk id="{84E8B637-D4E6-4594-BD6F-1691F9952DB5}"/>
                  <pc2:cmRplyMk id="{352F9D24-F30C-41D9-9856-CD60AE2BBB42}"/>
                </pc2:cmRplyMkLst>
              </pc226:cmRplyChg>
            </pc226:cmChg>
          </p:ext>
        </pc:extLst>
      </pc:sldChg>
    </pc:docChg>
  </pc:docChgLst>
  <pc:docChgLst>
    <pc:chgData name="DeSantis, Candice" userId="S::candice.desantis@tea.texas.gov::ebf7425b-4c1c-4725-9788-d1206430aedf" providerId="AD" clId="Web-{0E3E2867-4818-4A55-88F0-CBB5CC3823E0}"/>
    <pc:docChg chg="addSld">
      <pc:chgData name="DeSantis, Candice" userId="S::candice.desantis@tea.texas.gov::ebf7425b-4c1c-4725-9788-d1206430aedf" providerId="AD" clId="Web-{0E3E2867-4818-4A55-88F0-CBB5CC3823E0}" dt="2024-02-29T13:22:45.508" v="0"/>
      <pc:docMkLst>
        <pc:docMk/>
      </pc:docMkLst>
      <pc:sldChg chg="add replId">
        <pc:chgData name="DeSantis, Candice" userId="S::candice.desantis@tea.texas.gov::ebf7425b-4c1c-4725-9788-d1206430aedf" providerId="AD" clId="Web-{0E3E2867-4818-4A55-88F0-CBB5CC3823E0}" dt="2024-02-29T13:22:45.508" v="0"/>
        <pc:sldMkLst>
          <pc:docMk/>
          <pc:sldMk cId="2412375239" sldId="2145707065"/>
        </pc:sldMkLst>
      </pc:sldChg>
    </pc:docChg>
  </pc:docChgLst>
  <pc:docChgLst>
    <pc:chgData name="Simons, Leanne" userId="S::leanne.simons@tea.texas.gov::f0b41770-584b-4844-b5c5-b29dec998724" providerId="AD" clId="Web-{9D926872-D063-3382-866A-D77E1D269848}"/>
    <pc:docChg chg="">
      <pc:chgData name="Simons, Leanne" userId="S::leanne.simons@tea.texas.gov::f0b41770-584b-4844-b5c5-b29dec998724" providerId="AD" clId="Web-{9D926872-D063-3382-866A-D77E1D269848}" dt="2024-03-04T15:52:19.704" v="0"/>
      <pc:docMkLst>
        <pc:docMk/>
      </pc:docMkLst>
      <pc:sldChg chg="modCm">
        <pc:chgData name="Simons, Leanne" userId="S::leanne.simons@tea.texas.gov::f0b41770-584b-4844-b5c5-b29dec998724" providerId="AD" clId="Web-{9D926872-D063-3382-866A-D77E1D269848}" dt="2024-03-04T15:52:19.704" v="0"/>
        <pc:sldMkLst>
          <pc:docMk/>
          <pc:sldMk cId="2232509303" sldId="1372"/>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9D926872-D063-3382-866A-D77E1D269848}" dt="2024-03-04T15:52:19.704" v="0"/>
              <pc2:cmMkLst xmlns:pc2="http://schemas.microsoft.com/office/powerpoint/2019/9/main/command">
                <pc:docMk/>
                <pc:sldMk cId="2232509303" sldId="1372"/>
                <pc2:cmMk id="{6D3A3B32-ED8B-4700-843A-17B7797F4D65}"/>
              </pc2:cmMkLst>
              <pc226:cmRplyChg chg="add">
                <pc226:chgData name="Simons, Leanne" userId="S::leanne.simons@tea.texas.gov::f0b41770-584b-4844-b5c5-b29dec998724" providerId="AD" clId="Web-{9D926872-D063-3382-866A-D77E1D269848}" dt="2024-03-04T15:52:19.704" v="0"/>
                <pc2:cmRplyMkLst xmlns:pc2="http://schemas.microsoft.com/office/powerpoint/2019/9/main/command">
                  <pc:docMk/>
                  <pc:sldMk cId="2232509303" sldId="1372"/>
                  <pc2:cmMk id="{6D3A3B32-ED8B-4700-843A-17B7797F4D65}"/>
                  <pc2:cmRplyMk id="{FDAEAC77-3CBF-42A0-9F49-10C0F633F6E9}"/>
                </pc2:cmRplyMkLst>
              </pc226:cmRplyChg>
            </pc226:cmChg>
          </p:ext>
        </pc:extLst>
      </pc:sldChg>
    </pc:docChg>
  </pc:docChgLst>
  <pc:docChgLst>
    <pc:chgData name="Simons, Leanne" userId="S::leanne.simons@tea.texas.gov::f0b41770-584b-4844-b5c5-b29dec998724" providerId="AD" clId="Web-{BBE7128C-5A52-67DD-4403-246C4E5B7FAE}"/>
    <pc:docChg chg="">
      <pc:chgData name="Simons, Leanne" userId="S::leanne.simons@tea.texas.gov::f0b41770-584b-4844-b5c5-b29dec998724" providerId="AD" clId="Web-{BBE7128C-5A52-67DD-4403-246C4E5B7FAE}" dt="2024-07-17T19:17:15.285" v="6"/>
      <pc:docMkLst>
        <pc:docMk/>
      </pc:docMkLst>
      <pc:sldChg chg="modCm">
        <pc:chgData name="Simons, Leanne" userId="S::leanne.simons@tea.texas.gov::f0b41770-584b-4844-b5c5-b29dec998724" providerId="AD" clId="Web-{BBE7128C-5A52-67DD-4403-246C4E5B7FAE}" dt="2024-07-17T19:09:13.314" v="0"/>
        <pc:sldMkLst>
          <pc:docMk/>
          <pc:sldMk cId="101772985" sldId="430"/>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BBE7128C-5A52-67DD-4403-246C4E5B7FAE}" dt="2024-07-17T19:09:13.314" v="0"/>
              <pc2:cmMkLst xmlns:pc2="http://schemas.microsoft.com/office/powerpoint/2019/9/main/command">
                <pc:docMk/>
                <pc:sldMk cId="101772985" sldId="430"/>
                <pc2:cmMk id="{3AA2DBD0-5D39-4FDE-AFCE-D8EABE6AE37E}"/>
              </pc2:cmMkLst>
              <pc226:cmRplyChg chg="add">
                <pc226:chgData name="Simons, Leanne" userId="S::leanne.simons@tea.texas.gov::f0b41770-584b-4844-b5c5-b29dec998724" providerId="AD" clId="Web-{BBE7128C-5A52-67DD-4403-246C4E5B7FAE}" dt="2024-07-17T19:09:13.314" v="0"/>
                <pc2:cmRplyMkLst xmlns:pc2="http://schemas.microsoft.com/office/powerpoint/2019/9/main/command">
                  <pc:docMk/>
                  <pc:sldMk cId="101772985" sldId="430"/>
                  <pc2:cmMk id="{3AA2DBD0-5D39-4FDE-AFCE-D8EABE6AE37E}"/>
                  <pc2:cmRplyMk id="{9476EBB7-2793-4761-A004-ADBA0030AAAB}"/>
                </pc2:cmRplyMkLst>
              </pc226:cmRplyChg>
            </pc226:cmChg>
          </p:ext>
        </pc:extLst>
      </pc:sldChg>
      <pc:sldChg chg="modCm">
        <pc:chgData name="Simons, Leanne" userId="S::leanne.simons@tea.texas.gov::f0b41770-584b-4844-b5c5-b29dec998724" providerId="AD" clId="Web-{BBE7128C-5A52-67DD-4403-246C4E5B7FAE}" dt="2024-07-17T19:14:34.654" v="2"/>
        <pc:sldMkLst>
          <pc:docMk/>
          <pc:sldMk cId="835888247" sldId="2145707099"/>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BBE7128C-5A52-67DD-4403-246C4E5B7FAE}" dt="2024-07-17T19:14:34.654" v="2"/>
              <pc2:cmMkLst xmlns:pc2="http://schemas.microsoft.com/office/powerpoint/2019/9/main/command">
                <pc:docMk/>
                <pc:sldMk cId="835888247" sldId="2145707099"/>
                <pc2:cmMk id="{9F365A76-15EC-4CCB-A7B9-13BB39F6A058}"/>
              </pc2:cmMkLst>
              <pc226:cmRplyChg chg="add">
                <pc226:chgData name="Simons, Leanne" userId="S::leanne.simons@tea.texas.gov::f0b41770-584b-4844-b5c5-b29dec998724" providerId="AD" clId="Web-{BBE7128C-5A52-67DD-4403-246C4E5B7FAE}" dt="2024-07-17T19:14:34.654" v="2"/>
                <pc2:cmRplyMkLst xmlns:pc2="http://schemas.microsoft.com/office/powerpoint/2019/9/main/command">
                  <pc:docMk/>
                  <pc:sldMk cId="835888247" sldId="2145707099"/>
                  <pc2:cmMk id="{9F365A76-15EC-4CCB-A7B9-13BB39F6A058}"/>
                  <pc2:cmRplyMk id="{3281FE2B-05D6-4F82-A5A9-0F73D1A05E37}"/>
                </pc2:cmRplyMkLst>
              </pc226:cmRplyChg>
            </pc226:cmChg>
          </p:ext>
        </pc:extLst>
      </pc:sldChg>
      <pc:sldChg chg="modCm">
        <pc:chgData name="Simons, Leanne" userId="S::leanne.simons@tea.texas.gov::f0b41770-584b-4844-b5c5-b29dec998724" providerId="AD" clId="Web-{BBE7128C-5A52-67DD-4403-246C4E5B7FAE}" dt="2024-07-17T19:16:58.925" v="5"/>
        <pc:sldMkLst>
          <pc:docMk/>
          <pc:sldMk cId="2731628913" sldId="2145707105"/>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BBE7128C-5A52-67DD-4403-246C4E5B7FAE}" dt="2024-07-17T19:16:58.925" v="5"/>
              <pc2:cmMkLst xmlns:pc2="http://schemas.microsoft.com/office/powerpoint/2019/9/main/command">
                <pc:docMk/>
                <pc:sldMk cId="2731628913" sldId="2145707105"/>
                <pc2:cmMk id="{C0D2B72A-8C26-4225-92E9-B27174B3CEA2}"/>
              </pc2:cmMkLst>
              <pc226:cmRplyChg chg="add">
                <pc226:chgData name="Simons, Leanne" userId="S::leanne.simons@tea.texas.gov::f0b41770-584b-4844-b5c5-b29dec998724" providerId="AD" clId="Web-{BBE7128C-5A52-67DD-4403-246C4E5B7FAE}" dt="2024-07-17T19:16:58.925" v="5"/>
                <pc2:cmRplyMkLst xmlns:pc2="http://schemas.microsoft.com/office/powerpoint/2019/9/main/command">
                  <pc:docMk/>
                  <pc:sldMk cId="2731628913" sldId="2145707105"/>
                  <pc2:cmMk id="{C0D2B72A-8C26-4225-92E9-B27174B3CEA2}"/>
                  <pc2:cmRplyMk id="{E0D52842-EFC2-4679-8F34-07F8A9B23083}"/>
                </pc2:cmRplyMkLst>
              </pc226:cmRplyChg>
            </pc226:cmChg>
          </p:ext>
        </pc:extLst>
      </pc:sldChg>
      <pc:sldChg chg="modCm">
        <pc:chgData name="Simons, Leanne" userId="S::leanne.simons@tea.texas.gov::f0b41770-584b-4844-b5c5-b29dec998724" providerId="AD" clId="Web-{BBE7128C-5A52-67DD-4403-246C4E5B7FAE}" dt="2024-07-17T19:15:41.703" v="3"/>
        <pc:sldMkLst>
          <pc:docMk/>
          <pc:sldMk cId="3688533237" sldId="2145707113"/>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BBE7128C-5A52-67DD-4403-246C4E5B7FAE}" dt="2024-07-17T19:15:41.703" v="3"/>
              <pc2:cmMkLst xmlns:pc2="http://schemas.microsoft.com/office/powerpoint/2019/9/main/command">
                <pc:docMk/>
                <pc:sldMk cId="3688533237" sldId="2145707113"/>
                <pc2:cmMk id="{01F44CA6-4799-44E8-9FC7-6184C94125C8}"/>
              </pc2:cmMkLst>
              <pc226:cmRplyChg chg="add">
                <pc226:chgData name="Simons, Leanne" userId="S::leanne.simons@tea.texas.gov::f0b41770-584b-4844-b5c5-b29dec998724" providerId="AD" clId="Web-{BBE7128C-5A52-67DD-4403-246C4E5B7FAE}" dt="2024-07-17T19:15:41.703" v="3"/>
                <pc2:cmRplyMkLst xmlns:pc2="http://schemas.microsoft.com/office/powerpoint/2019/9/main/command">
                  <pc:docMk/>
                  <pc:sldMk cId="3688533237" sldId="2145707113"/>
                  <pc2:cmMk id="{01F44CA6-4799-44E8-9FC7-6184C94125C8}"/>
                  <pc2:cmRplyMk id="{B3AE4B03-403B-4462-BE1F-36FFDDB55299}"/>
                </pc2:cmRplyMkLst>
              </pc226:cmRplyChg>
            </pc226:cmChg>
          </p:ext>
        </pc:extLst>
      </pc:sldChg>
      <pc:sldChg chg="modCm">
        <pc:chgData name="Simons, Leanne" userId="S::leanne.simons@tea.texas.gov::f0b41770-584b-4844-b5c5-b29dec998724" providerId="AD" clId="Web-{BBE7128C-5A52-67DD-4403-246C4E5B7FAE}" dt="2024-07-17T19:16:02.829" v="4"/>
        <pc:sldMkLst>
          <pc:docMk/>
          <pc:sldMk cId="1395308810" sldId="2145707114"/>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BBE7128C-5A52-67DD-4403-246C4E5B7FAE}" dt="2024-07-17T19:16:02.829" v="4"/>
              <pc2:cmMkLst xmlns:pc2="http://schemas.microsoft.com/office/powerpoint/2019/9/main/command">
                <pc:docMk/>
                <pc:sldMk cId="1395308810" sldId="2145707114"/>
                <pc2:cmMk id="{9AD99543-BAAB-473F-AE0E-7BF007D2FBEF}"/>
              </pc2:cmMkLst>
              <pc226:cmRplyChg chg="add">
                <pc226:chgData name="Simons, Leanne" userId="S::leanne.simons@tea.texas.gov::f0b41770-584b-4844-b5c5-b29dec998724" providerId="AD" clId="Web-{BBE7128C-5A52-67DD-4403-246C4E5B7FAE}" dt="2024-07-17T19:16:02.829" v="4"/>
                <pc2:cmRplyMkLst xmlns:pc2="http://schemas.microsoft.com/office/powerpoint/2019/9/main/command">
                  <pc:docMk/>
                  <pc:sldMk cId="1395308810" sldId="2145707114"/>
                  <pc2:cmMk id="{9AD99543-BAAB-473F-AE0E-7BF007D2FBEF}"/>
                  <pc2:cmRplyMk id="{3FD734BA-C8C9-4902-AFFC-10A3FFB40E56}"/>
                </pc2:cmRplyMkLst>
              </pc226:cmRplyChg>
            </pc226:cmChg>
          </p:ext>
        </pc:extLst>
      </pc:sldChg>
      <pc:sldChg chg="modCm">
        <pc:chgData name="Simons, Leanne" userId="S::leanne.simons@tea.texas.gov::f0b41770-584b-4844-b5c5-b29dec998724" providerId="AD" clId="Web-{BBE7128C-5A52-67DD-4403-246C4E5B7FAE}" dt="2024-07-17T19:11:05.162" v="1"/>
        <pc:sldMkLst>
          <pc:docMk/>
          <pc:sldMk cId="1422623179" sldId="2145707125"/>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BBE7128C-5A52-67DD-4403-246C4E5B7FAE}" dt="2024-07-17T19:11:05.162" v="1"/>
              <pc2:cmMkLst xmlns:pc2="http://schemas.microsoft.com/office/powerpoint/2019/9/main/command">
                <pc:docMk/>
                <pc:sldMk cId="1422623179" sldId="2145707125"/>
                <pc2:cmMk id="{76DDBC66-19DE-41EA-826F-DD0C54CE47C6}"/>
              </pc2:cmMkLst>
              <pc226:cmRplyChg chg="add">
                <pc226:chgData name="Simons, Leanne" userId="S::leanne.simons@tea.texas.gov::f0b41770-584b-4844-b5c5-b29dec998724" providerId="AD" clId="Web-{BBE7128C-5A52-67DD-4403-246C4E5B7FAE}" dt="2024-07-17T19:11:05.162" v="1"/>
                <pc2:cmRplyMkLst xmlns:pc2="http://schemas.microsoft.com/office/powerpoint/2019/9/main/command">
                  <pc:docMk/>
                  <pc:sldMk cId="1422623179" sldId="2145707125"/>
                  <pc2:cmMk id="{76DDBC66-19DE-41EA-826F-DD0C54CE47C6}"/>
                  <pc2:cmRplyMk id="{0C8C53B3-1BEE-4D17-8D65-BB9CCE5507D6}"/>
                </pc2:cmRplyMkLst>
              </pc226:cmRplyChg>
            </pc226:cmChg>
          </p:ext>
        </pc:extLst>
      </pc:sldChg>
      <pc:sldChg chg="modCm">
        <pc:chgData name="Simons, Leanne" userId="S::leanne.simons@tea.texas.gov::f0b41770-584b-4844-b5c5-b29dec998724" providerId="AD" clId="Web-{BBE7128C-5A52-67DD-4403-246C4E5B7FAE}" dt="2024-07-17T19:17:15.285" v="6"/>
        <pc:sldMkLst>
          <pc:docMk/>
          <pc:sldMk cId="56769158" sldId="2145707141"/>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BBE7128C-5A52-67DD-4403-246C4E5B7FAE}" dt="2024-07-17T19:17:15.285" v="6"/>
              <pc2:cmMkLst xmlns:pc2="http://schemas.microsoft.com/office/powerpoint/2019/9/main/command">
                <pc:docMk/>
                <pc:sldMk cId="56769158" sldId="2145707141"/>
                <pc2:cmMk id="{B01AD326-2375-4104-81FE-C9D31845F7B1}"/>
              </pc2:cmMkLst>
              <pc226:cmRplyChg chg="add">
                <pc226:chgData name="Simons, Leanne" userId="S::leanne.simons@tea.texas.gov::f0b41770-584b-4844-b5c5-b29dec998724" providerId="AD" clId="Web-{BBE7128C-5A52-67DD-4403-246C4E5B7FAE}" dt="2024-07-17T19:17:15.285" v="6"/>
                <pc2:cmRplyMkLst xmlns:pc2="http://schemas.microsoft.com/office/powerpoint/2019/9/main/command">
                  <pc:docMk/>
                  <pc:sldMk cId="56769158" sldId="2145707141"/>
                  <pc2:cmMk id="{B01AD326-2375-4104-81FE-C9D31845F7B1}"/>
                  <pc2:cmRplyMk id="{65932EC2-AE9F-4402-89C9-33EFEBA6C2E2}"/>
                </pc2:cmRplyMkLst>
              </pc226:cmRplyChg>
            </pc226:cmChg>
          </p:ext>
        </pc:extLst>
      </pc:sldChg>
    </pc:docChg>
  </pc:docChgLst>
  <pc:docChgLst>
    <pc:chgData name="Smith, Lynne" userId="S::lynne.smith@tea.texas.gov::d11b1ec5-3ae3-436f-b974-deaa92253d03" providerId="AD" clId="Web-{4DADB73B-D22D-691E-D2ED-F5C2058D9EAC}"/>
    <pc:docChg chg="modSld">
      <pc:chgData name="Smith, Lynne" userId="S::lynne.smith@tea.texas.gov::d11b1ec5-3ae3-436f-b974-deaa92253d03" providerId="AD" clId="Web-{4DADB73B-D22D-691E-D2ED-F5C2058D9EAC}" dt="2024-03-05T15:10:08.363" v="22"/>
      <pc:docMkLst>
        <pc:docMk/>
      </pc:docMkLst>
      <pc:sldChg chg="addSp delSp modSp">
        <pc:chgData name="Smith, Lynne" userId="S::lynne.smith@tea.texas.gov::d11b1ec5-3ae3-436f-b974-deaa92253d03" providerId="AD" clId="Web-{4DADB73B-D22D-691E-D2ED-F5C2058D9EAC}" dt="2024-03-05T15:10:08.363" v="22"/>
        <pc:sldMkLst>
          <pc:docMk/>
          <pc:sldMk cId="3522666235" sldId="1377"/>
        </pc:sldMkLst>
        <pc:picChg chg="add del mod">
          <ac:chgData name="Smith, Lynne" userId="S::lynne.smith@tea.texas.gov::d11b1ec5-3ae3-436f-b974-deaa92253d03" providerId="AD" clId="Web-{4DADB73B-D22D-691E-D2ED-F5C2058D9EAC}" dt="2024-03-05T15:07:23.149" v="5"/>
          <ac:picMkLst>
            <pc:docMk/>
            <pc:sldMk cId="3522666235" sldId="1377"/>
            <ac:picMk id="2" creationId="{C39D4406-AE45-7E54-40F5-DB28D515395D}"/>
          </ac:picMkLst>
        </pc:picChg>
        <pc:picChg chg="del">
          <ac:chgData name="Smith, Lynne" userId="S::lynne.smith@tea.texas.gov::d11b1ec5-3ae3-436f-b974-deaa92253d03" providerId="AD" clId="Web-{4DADB73B-D22D-691E-D2ED-F5C2058D9EAC}" dt="2024-03-05T15:06:54.070" v="0"/>
          <ac:picMkLst>
            <pc:docMk/>
            <pc:sldMk cId="3522666235" sldId="1377"/>
            <ac:picMk id="5" creationId="{A354E09F-CDC4-5F2B-E53F-647CFC85BE6F}"/>
          </ac:picMkLst>
        </pc:picChg>
        <pc:picChg chg="add del mod">
          <ac:chgData name="Smith, Lynne" userId="S::lynne.smith@tea.texas.gov::d11b1ec5-3ae3-436f-b974-deaa92253d03" providerId="AD" clId="Web-{4DADB73B-D22D-691E-D2ED-F5C2058D9EAC}" dt="2024-03-05T15:07:53.870" v="9"/>
          <ac:picMkLst>
            <pc:docMk/>
            <pc:sldMk cId="3522666235" sldId="1377"/>
            <ac:picMk id="6" creationId="{D64CBB00-843D-A690-9CDA-6DB3C70AB70E}"/>
          </ac:picMkLst>
        </pc:picChg>
        <pc:picChg chg="add del mod">
          <ac:chgData name="Smith, Lynne" userId="S::lynne.smith@tea.texas.gov::d11b1ec5-3ae3-436f-b974-deaa92253d03" providerId="AD" clId="Web-{4DADB73B-D22D-691E-D2ED-F5C2058D9EAC}" dt="2024-03-05T15:09:01.374" v="14"/>
          <ac:picMkLst>
            <pc:docMk/>
            <pc:sldMk cId="3522666235" sldId="1377"/>
            <ac:picMk id="7" creationId="{01C5AF5B-D230-E946-539A-68A35A6DF20F}"/>
          </ac:picMkLst>
        </pc:picChg>
        <pc:picChg chg="add mod">
          <ac:chgData name="Smith, Lynne" userId="S::lynne.smith@tea.texas.gov::d11b1ec5-3ae3-436f-b974-deaa92253d03" providerId="AD" clId="Web-{4DADB73B-D22D-691E-D2ED-F5C2058D9EAC}" dt="2024-03-05T15:09:21.438" v="19" actId="1076"/>
          <ac:picMkLst>
            <pc:docMk/>
            <pc:sldMk cId="3522666235" sldId="1377"/>
            <ac:picMk id="8" creationId="{2F23BFBE-647F-C51C-68A6-1B83B3E7CCF0}"/>
          </ac:picMkLst>
        </pc:picChg>
        <pc:picChg chg="add del mod">
          <ac:chgData name="Smith, Lynne" userId="S::lynne.smith@tea.texas.gov::d11b1ec5-3ae3-436f-b974-deaa92253d03" providerId="AD" clId="Web-{4DADB73B-D22D-691E-D2ED-F5C2058D9EAC}" dt="2024-03-05T15:10:08.363" v="22"/>
          <ac:picMkLst>
            <pc:docMk/>
            <pc:sldMk cId="3522666235" sldId="1377"/>
            <ac:picMk id="9" creationId="{B9E5C67B-7D84-2171-6DA3-E4C4855F7DF2}"/>
          </ac:picMkLst>
        </pc:picChg>
      </pc:sldChg>
    </pc:docChg>
  </pc:docChgLst>
  <pc:docChgLst>
    <pc:chgData name="DeSantis, Candice" userId="S::candice.desantis@tea.texas.gov::ebf7425b-4c1c-4725-9788-d1206430aedf" providerId="AD" clId="Web-{C4A1AC58-6519-361A-AE63-3F7C38C93233}"/>
    <pc:docChg chg="mod modSld">
      <pc:chgData name="DeSantis, Candice" userId="S::candice.desantis@tea.texas.gov::ebf7425b-4c1c-4725-9788-d1206430aedf" providerId="AD" clId="Web-{C4A1AC58-6519-361A-AE63-3F7C38C93233}" dt="2024-03-13T15:47:01.580" v="2"/>
      <pc:docMkLst>
        <pc:docMk/>
      </pc:docMkLst>
      <pc:sldChg chg="modSp modCm">
        <pc:chgData name="DeSantis, Candice" userId="S::candice.desantis@tea.texas.gov::ebf7425b-4c1c-4725-9788-d1206430aedf" providerId="AD" clId="Web-{C4A1AC58-6519-361A-AE63-3F7C38C93233}" dt="2024-03-13T15:47:01.580" v="2"/>
        <pc:sldMkLst>
          <pc:docMk/>
          <pc:sldMk cId="2999190753" sldId="2145707069"/>
        </pc:sldMkLst>
        <pc:spChg chg="mod">
          <ac:chgData name="DeSantis, Candice" userId="S::candice.desantis@tea.texas.gov::ebf7425b-4c1c-4725-9788-d1206430aedf" providerId="AD" clId="Web-{C4A1AC58-6519-361A-AE63-3F7C38C93233}" dt="2024-03-13T15:46:39.970" v="0" actId="20577"/>
          <ac:spMkLst>
            <pc:docMk/>
            <pc:sldMk cId="2999190753" sldId="2145707069"/>
            <ac:spMk id="2" creationId="{E79D42AB-B25D-8F51-FFBF-93F5A3D7E7B5}"/>
          </ac:spMkLst>
        </pc:spChg>
        <pc:extLst>
          <p:ext xmlns:p="http://schemas.openxmlformats.org/presentationml/2006/main" uri="{D6D511B9-2390-475A-947B-AFAB55BFBCF1}">
            <pc226:cmChg xmlns:pc226="http://schemas.microsoft.com/office/powerpoint/2022/06/main/command" chg="">
              <pc226:chgData name="DeSantis, Candice" userId="S::candice.desantis@tea.texas.gov::ebf7425b-4c1c-4725-9788-d1206430aedf" providerId="AD" clId="Web-{C4A1AC58-6519-361A-AE63-3F7C38C93233}" dt="2024-03-13T15:47:01.580" v="2"/>
              <pc2:cmMkLst xmlns:pc2="http://schemas.microsoft.com/office/powerpoint/2019/9/main/command">
                <pc:docMk/>
                <pc:sldMk cId="2999190753" sldId="2145707069"/>
                <pc2:cmMk id="{646D0A7F-4686-437B-8C2C-4A7D28AC86B5}"/>
              </pc2:cmMkLst>
              <pc226:cmRplyChg chg="add">
                <pc226:chgData name="DeSantis, Candice" userId="S::candice.desantis@tea.texas.gov::ebf7425b-4c1c-4725-9788-d1206430aedf" providerId="AD" clId="Web-{C4A1AC58-6519-361A-AE63-3F7C38C93233}" dt="2024-03-13T15:47:01.580" v="2"/>
                <pc2:cmRplyMkLst xmlns:pc2="http://schemas.microsoft.com/office/powerpoint/2019/9/main/command">
                  <pc:docMk/>
                  <pc:sldMk cId="2999190753" sldId="2145707069"/>
                  <pc2:cmMk id="{646D0A7F-4686-437B-8C2C-4A7D28AC86B5}"/>
                  <pc2:cmRplyMk id="{6D6AC751-AEA5-4D86-A089-841A06DB030F}"/>
                </pc2:cmRplyMkLst>
              </pc226:cmRplyChg>
            </pc226:cmChg>
          </p:ext>
        </pc:extLst>
      </pc:sldChg>
    </pc:docChg>
  </pc:docChgLst>
  <pc:docChgLst>
    <pc:chgData name="Johnson, Scott" userId="S::scott.johnson@tea.texas.gov::bec97677-f0c6-4bfb-b610-83dc74061801" providerId="AD" clId="Web-{25B0F039-D366-C106-9ADA-6E0670E3B597}"/>
    <pc:docChg chg="">
      <pc:chgData name="Johnson, Scott" userId="S::scott.johnson@tea.texas.gov::bec97677-f0c6-4bfb-b610-83dc74061801" providerId="AD" clId="Web-{25B0F039-D366-C106-9ADA-6E0670E3B597}" dt="2024-07-18T17:15:47.211" v="0"/>
      <pc:docMkLst>
        <pc:docMk/>
      </pc:docMkLst>
      <pc:sldChg chg="modCm">
        <pc:chgData name="Johnson, Scott" userId="S::scott.johnson@tea.texas.gov::bec97677-f0c6-4bfb-b610-83dc74061801" providerId="AD" clId="Web-{25B0F039-D366-C106-9ADA-6E0670E3B597}" dt="2024-07-18T17:15:47.211" v="0"/>
        <pc:sldMkLst>
          <pc:docMk/>
          <pc:sldMk cId="835888247" sldId="2145707099"/>
        </pc:sldMkLst>
        <pc:extLst>
          <p:ext xmlns:p="http://schemas.openxmlformats.org/presentationml/2006/main" uri="{D6D511B9-2390-475A-947B-AFAB55BFBCF1}">
            <pc226:cmChg xmlns:pc226="http://schemas.microsoft.com/office/powerpoint/2022/06/main/command" chg="">
              <pc226:chgData name="Johnson, Scott" userId="S::scott.johnson@tea.texas.gov::bec97677-f0c6-4bfb-b610-83dc74061801" providerId="AD" clId="Web-{25B0F039-D366-C106-9ADA-6E0670E3B597}" dt="2024-07-18T17:15:47.211" v="0"/>
              <pc2:cmMkLst xmlns:pc2="http://schemas.microsoft.com/office/powerpoint/2019/9/main/command">
                <pc:docMk/>
                <pc:sldMk cId="835888247" sldId="2145707099"/>
                <pc2:cmMk id="{9F365A76-15EC-4CCB-A7B9-13BB39F6A058}"/>
              </pc2:cmMkLst>
              <pc226:cmRplyChg chg="add">
                <pc226:chgData name="Johnson, Scott" userId="S::scott.johnson@tea.texas.gov::bec97677-f0c6-4bfb-b610-83dc74061801" providerId="AD" clId="Web-{25B0F039-D366-C106-9ADA-6E0670E3B597}" dt="2024-07-18T17:15:47.211" v="0"/>
                <pc2:cmRplyMkLst xmlns:pc2="http://schemas.microsoft.com/office/powerpoint/2019/9/main/command">
                  <pc:docMk/>
                  <pc:sldMk cId="835888247" sldId="2145707099"/>
                  <pc2:cmMk id="{9F365A76-15EC-4CCB-A7B9-13BB39F6A058}"/>
                  <pc2:cmRplyMk id="{B592C44C-DCA8-4222-A2B5-2149D4BAE7B5}"/>
                </pc2:cmRplyMkLst>
              </pc226:cmRplyChg>
            </pc226:cmChg>
          </p:ext>
        </pc:extLst>
      </pc:sldChg>
    </pc:docChg>
  </pc:docChgLst>
  <pc:docChgLst>
    <pc:chgData name="Ollervidez, Leticia" userId="S::leticia.ollervidez@tea.texas.gov::12ccd2a1-d554-4cac-b492-4e314c2b5f8f" providerId="AD" clId="Web-{FE51AC01-448E-986A-DB5A-D6DE5B8DDBBC}"/>
    <pc:docChg chg="">
      <pc:chgData name="Ollervidez, Leticia" userId="S::leticia.ollervidez@tea.texas.gov::12ccd2a1-d554-4cac-b492-4e314c2b5f8f" providerId="AD" clId="Web-{FE51AC01-448E-986A-DB5A-D6DE5B8DDBBC}" dt="2024-07-17T19:26:45.524" v="2"/>
      <pc:docMkLst>
        <pc:docMk/>
      </pc:docMkLst>
      <pc:sldChg chg="modCm">
        <pc:chgData name="Ollervidez, Leticia" userId="S::leticia.ollervidez@tea.texas.gov::12ccd2a1-d554-4cac-b492-4e314c2b5f8f" providerId="AD" clId="Web-{FE51AC01-448E-986A-DB5A-D6DE5B8DDBBC}" dt="2024-07-17T19:26:45.524" v="2"/>
        <pc:sldMkLst>
          <pc:docMk/>
          <pc:sldMk cId="2731628913" sldId="2145707105"/>
        </pc:sldMkLst>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FE51AC01-448E-986A-DB5A-D6DE5B8DDBBC}" dt="2024-07-17T19:26:45.524" v="2"/>
              <pc2:cmMkLst xmlns:pc2="http://schemas.microsoft.com/office/powerpoint/2019/9/main/command">
                <pc:docMk/>
                <pc:sldMk cId="2731628913" sldId="2145707105"/>
                <pc2:cmMk id="{C0D2B72A-8C26-4225-92E9-B27174B3CEA2}"/>
              </pc2:cmMkLst>
              <pc226:cmRplyChg chg="add del mod">
                <pc226:chgData name="Ollervidez, Leticia" userId="S::leticia.ollervidez@tea.texas.gov::12ccd2a1-d554-4cac-b492-4e314c2b5f8f" providerId="AD" clId="Web-{FE51AC01-448E-986A-DB5A-D6DE5B8DDBBC}" dt="2024-07-17T19:26:45.524" v="2"/>
                <pc2:cmRplyMkLst xmlns:pc2="http://schemas.microsoft.com/office/powerpoint/2019/9/main/command">
                  <pc:docMk/>
                  <pc:sldMk cId="2731628913" sldId="2145707105"/>
                  <pc2:cmMk id="{C0D2B72A-8C26-4225-92E9-B27174B3CEA2}"/>
                  <pc2:cmRplyMk id="{A931684D-D6CB-4B39-9756-BEC9FE1F3DDD}"/>
                </pc2:cmRplyMkLst>
              </pc226:cmRplyChg>
            </pc226:cmChg>
          </p:ext>
        </pc:extLst>
      </pc:sldChg>
    </pc:docChg>
  </pc:docChgLst>
  <pc:docChgLst>
    <pc:chgData name="Muffoletto, Jamie" userId="S::jamie.muffoletto@tea.texas.gov::daf1e3c6-8137-448a-b141-d23049d419b5" providerId="AD" clId="Web-{C5546340-6475-4299-A5AF-99B3B32BD20F}"/>
    <pc:docChg chg="modSld">
      <pc:chgData name="Muffoletto, Jamie" userId="S::jamie.muffoletto@tea.texas.gov::daf1e3c6-8137-448a-b141-d23049d419b5" providerId="AD" clId="Web-{C5546340-6475-4299-A5AF-99B3B32BD20F}" dt="2024-03-05T19:26:29.636" v="5" actId="1076"/>
      <pc:docMkLst>
        <pc:docMk/>
      </pc:docMkLst>
      <pc:sldChg chg="addSp delSp modSp">
        <pc:chgData name="Muffoletto, Jamie" userId="S::jamie.muffoletto@tea.texas.gov::daf1e3c6-8137-448a-b141-d23049d419b5" providerId="AD" clId="Web-{C5546340-6475-4299-A5AF-99B3B32BD20F}" dt="2024-03-05T19:26:29.636" v="5" actId="1076"/>
        <pc:sldMkLst>
          <pc:docMk/>
          <pc:sldMk cId="3522666235" sldId="1377"/>
        </pc:sldMkLst>
        <pc:picChg chg="del">
          <ac:chgData name="Muffoletto, Jamie" userId="S::jamie.muffoletto@tea.texas.gov::daf1e3c6-8137-448a-b141-d23049d419b5" providerId="AD" clId="Web-{C5546340-6475-4299-A5AF-99B3B32BD20F}" dt="2024-03-05T19:26:08.620" v="0"/>
          <ac:picMkLst>
            <pc:docMk/>
            <pc:sldMk cId="3522666235" sldId="1377"/>
            <ac:picMk id="2" creationId="{A5B1184F-920A-505F-E209-D3DB3C4E81A7}"/>
          </ac:picMkLst>
        </pc:picChg>
        <pc:picChg chg="add mod">
          <ac:chgData name="Muffoletto, Jamie" userId="S::jamie.muffoletto@tea.texas.gov::daf1e3c6-8137-448a-b141-d23049d419b5" providerId="AD" clId="Web-{C5546340-6475-4299-A5AF-99B3B32BD20F}" dt="2024-03-05T19:26:29.636" v="5" actId="1076"/>
          <ac:picMkLst>
            <pc:docMk/>
            <pc:sldMk cId="3522666235" sldId="1377"/>
            <ac:picMk id="5" creationId="{CC2306A8-2C01-9895-B6E9-432843A2F92C}"/>
          </ac:picMkLst>
        </pc:picChg>
      </pc:sldChg>
    </pc:docChg>
  </pc:docChgLst>
  <pc:docChgLst>
    <pc:chgData name="Muffoletto, Jamie" userId="daf1e3c6-8137-448a-b141-d23049d419b5" providerId="ADAL" clId="{A6200198-2036-458E-9183-B006D5825C70}"/>
    <pc:docChg chg="undo custSel addSld delSld modSld">
      <pc:chgData name="Muffoletto, Jamie" userId="daf1e3c6-8137-448a-b141-d23049d419b5" providerId="ADAL" clId="{A6200198-2036-458E-9183-B006D5825C70}" dt="2024-07-24T11:50:25.260" v="242"/>
      <pc:docMkLst>
        <pc:docMk/>
      </pc:docMkLst>
      <pc:sldChg chg="add del">
        <pc:chgData name="Muffoletto, Jamie" userId="daf1e3c6-8137-448a-b141-d23049d419b5" providerId="ADAL" clId="{A6200198-2036-458E-9183-B006D5825C70}" dt="2024-07-09T20:57:06.078" v="37"/>
        <pc:sldMkLst>
          <pc:docMk/>
          <pc:sldMk cId="4147632140" sldId="307"/>
        </pc:sldMkLst>
      </pc:sldChg>
      <pc:sldChg chg="delCm">
        <pc:chgData name="Muffoletto, Jamie" userId="daf1e3c6-8137-448a-b141-d23049d419b5" providerId="ADAL" clId="{A6200198-2036-458E-9183-B006D5825C70}" dt="2024-07-24T11:38:49.221" v="127"/>
        <pc:sldMkLst>
          <pc:docMk/>
          <pc:sldMk cId="101772985" sldId="43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38:49.221" v="127"/>
              <pc2:cmMkLst xmlns:pc2="http://schemas.microsoft.com/office/powerpoint/2019/9/main/command">
                <pc:docMk/>
                <pc:sldMk cId="101772985" sldId="430"/>
                <pc2:cmMk id="{3AA2DBD0-5D39-4FDE-AFCE-D8EABE6AE37E}"/>
              </pc2:cmMkLst>
            </pc226:cmChg>
          </p:ext>
        </pc:extLst>
      </pc:sldChg>
      <pc:sldChg chg="delCm">
        <pc:chgData name="Muffoletto, Jamie" userId="daf1e3c6-8137-448a-b141-d23049d419b5" providerId="ADAL" clId="{A6200198-2036-458E-9183-B006D5825C70}" dt="2024-07-24T11:38:42.357" v="126"/>
        <pc:sldMkLst>
          <pc:docMk/>
          <pc:sldMk cId="2574992220" sldId="214570692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38:42.357" v="126"/>
              <pc2:cmMkLst xmlns:pc2="http://schemas.microsoft.com/office/powerpoint/2019/9/main/command">
                <pc:docMk/>
                <pc:sldMk cId="2574992220" sldId="2145706922"/>
                <pc2:cmMk id="{81A1D255-C868-417A-BCBC-5FF34E963D5B}"/>
              </pc2:cmMkLst>
            </pc226:cmChg>
          </p:ext>
        </pc:extLst>
      </pc:sldChg>
      <pc:sldChg chg="del">
        <pc:chgData name="Muffoletto, Jamie" userId="daf1e3c6-8137-448a-b141-d23049d419b5" providerId="ADAL" clId="{A6200198-2036-458E-9183-B006D5825C70}" dt="2024-07-24T11:39:03.677" v="129" actId="2696"/>
        <pc:sldMkLst>
          <pc:docMk/>
          <pc:sldMk cId="1258670168" sldId="2145706974"/>
        </pc:sldMkLst>
      </pc:sldChg>
      <pc:sldChg chg="delCm modNotesTx">
        <pc:chgData name="Muffoletto, Jamie" userId="daf1e3c6-8137-448a-b141-d23049d419b5" providerId="ADAL" clId="{A6200198-2036-458E-9183-B006D5825C70}" dt="2024-07-24T11:49:56.581" v="232"/>
        <pc:sldMkLst>
          <pc:docMk/>
          <pc:sldMk cId="3938024488" sldId="214570700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9:56.581" v="232"/>
              <pc2:cmMkLst xmlns:pc2="http://schemas.microsoft.com/office/powerpoint/2019/9/main/command">
                <pc:docMk/>
                <pc:sldMk cId="3938024488" sldId="2145707002"/>
                <pc2:cmMk id="{2DB33AD1-56B4-4350-9258-3219899538FF}"/>
              </pc2:cmMkLst>
            </pc226:cmChg>
          </p:ext>
        </pc:extLst>
      </pc:sldChg>
      <pc:sldChg chg="modSp mod addCm delCm modCm">
        <pc:chgData name="Muffoletto, Jamie" userId="daf1e3c6-8137-448a-b141-d23049d419b5" providerId="ADAL" clId="{A6200198-2036-458E-9183-B006D5825C70}" dt="2024-07-24T11:50:19.626" v="241" actId="20577"/>
        <pc:sldMkLst>
          <pc:docMk/>
          <pc:sldMk cId="3603750343" sldId="2145707004"/>
        </pc:sldMkLst>
        <pc:graphicFrameChg chg="modGraphic">
          <ac:chgData name="Muffoletto, Jamie" userId="daf1e3c6-8137-448a-b141-d23049d419b5" providerId="ADAL" clId="{A6200198-2036-458E-9183-B006D5825C70}" dt="2024-07-24T11:50:19.626" v="241" actId="20577"/>
          <ac:graphicFrameMkLst>
            <pc:docMk/>
            <pc:sldMk cId="3603750343" sldId="2145707004"/>
            <ac:graphicFrameMk id="5" creationId="{88E7F944-872A-5E00-D39F-3BEBE1AE3D13}"/>
          </ac:graphicFrameMkLst>
        </pc:graphicFrameChg>
        <pc:extLst>
          <p:ext xmlns:p="http://schemas.openxmlformats.org/presentationml/2006/main" uri="{D6D511B9-2390-475A-947B-AFAB55BFBCF1}">
            <pc226:cmChg xmlns:pc226="http://schemas.microsoft.com/office/powerpoint/2022/06/main/command" chg="add del mod modTsk">
              <pc226:chgData name="Muffoletto, Jamie" userId="daf1e3c6-8137-448a-b141-d23049d419b5" providerId="ADAL" clId="{A6200198-2036-458E-9183-B006D5825C70}" dt="2024-07-24T11:50:00.355" v="233"/>
              <pc2:cmMkLst xmlns:pc2="http://schemas.microsoft.com/office/powerpoint/2019/9/main/command">
                <pc:docMk/>
                <pc:sldMk cId="3603750343" sldId="2145707004"/>
                <pc2:cmMk id="{AD1C6E0C-8571-4836-B3A8-0185C3130B21}"/>
              </pc2:cmMkLst>
              <pc226:cmRplyChg chg="add">
                <pc226:chgData name="Muffoletto, Jamie" userId="daf1e3c6-8137-448a-b141-d23049d419b5" providerId="ADAL" clId="{A6200198-2036-458E-9183-B006D5825C70}" dt="2024-07-18T16:36:47.920" v="116"/>
                <pc2:cmRplyMkLst xmlns:pc2="http://schemas.microsoft.com/office/powerpoint/2019/9/main/command">
                  <pc:docMk/>
                  <pc:sldMk cId="3603750343" sldId="2145707004"/>
                  <pc2:cmMk id="{AD1C6E0C-8571-4836-B3A8-0185C3130B21}"/>
                  <pc2:cmRplyMk id="{BD42FAD4-2215-42BC-AFE7-D938E6DC3CA2}"/>
                </pc2:cmRplyMkLst>
              </pc226:cmRplyChg>
            </pc226:cmChg>
          </p:ext>
        </pc:extLst>
      </pc:sldChg>
      <pc:sldChg chg="delCm">
        <pc:chgData name="Muffoletto, Jamie" userId="daf1e3c6-8137-448a-b141-d23049d419b5" providerId="ADAL" clId="{A6200198-2036-458E-9183-B006D5825C70}" dt="2024-07-24T11:49:52.348" v="231"/>
        <pc:sldMkLst>
          <pc:docMk/>
          <pc:sldMk cId="1949663275" sldId="214570700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9:52.348" v="231"/>
              <pc2:cmMkLst xmlns:pc2="http://schemas.microsoft.com/office/powerpoint/2019/9/main/command">
                <pc:docMk/>
                <pc:sldMk cId="1949663275" sldId="2145707005"/>
                <pc2:cmMk id="{6D5C503C-195A-4751-87B3-DAD86E67BA09}"/>
              </pc2:cmMkLst>
            </pc226:cmChg>
          </p:ext>
        </pc:extLst>
      </pc:sldChg>
      <pc:sldChg chg="delCm">
        <pc:chgData name="Muffoletto, Jamie" userId="daf1e3c6-8137-448a-b141-d23049d419b5" providerId="ADAL" clId="{A6200198-2036-458E-9183-B006D5825C70}" dt="2024-07-24T11:44:35.453" v="154"/>
        <pc:sldMkLst>
          <pc:docMk/>
          <pc:sldMk cId="656111020" sldId="214570701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4:35.453" v="154"/>
              <pc2:cmMkLst xmlns:pc2="http://schemas.microsoft.com/office/powerpoint/2019/9/main/command">
                <pc:docMk/>
                <pc:sldMk cId="656111020" sldId="2145707015"/>
                <pc2:cmMk id="{CB8FA88A-91E6-4E70-9C50-8FFF9A951416}"/>
              </pc2:cmMkLst>
            </pc226:cmChg>
            <pc226:cmChg xmlns:pc226="http://schemas.microsoft.com/office/powerpoint/2022/06/main/command" chg="del">
              <pc226:chgData name="Muffoletto, Jamie" userId="daf1e3c6-8137-448a-b141-d23049d419b5" providerId="ADAL" clId="{A6200198-2036-458E-9183-B006D5825C70}" dt="2024-07-24T11:44:31.746" v="153"/>
              <pc2:cmMkLst xmlns:pc2="http://schemas.microsoft.com/office/powerpoint/2019/9/main/command">
                <pc:docMk/>
                <pc:sldMk cId="656111020" sldId="2145707015"/>
                <pc2:cmMk id="{1CD285DA-2659-42AF-B88D-C2C893A8E977}"/>
              </pc2:cmMkLst>
            </pc226:cmChg>
          </p:ext>
        </pc:extLst>
      </pc:sldChg>
      <pc:sldChg chg="addCm">
        <pc:chgData name="Muffoletto, Jamie" userId="daf1e3c6-8137-448a-b141-d23049d419b5" providerId="ADAL" clId="{A6200198-2036-458E-9183-B006D5825C70}" dt="2024-07-09T21:24:50.919" v="103"/>
        <pc:sldMkLst>
          <pc:docMk/>
          <pc:sldMk cId="2496103996" sldId="2145707016"/>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6200198-2036-458E-9183-B006D5825C70}" dt="2024-07-09T21:24:50.919" v="103"/>
              <pc2:cmMkLst xmlns:pc2="http://schemas.microsoft.com/office/powerpoint/2019/9/main/command">
                <pc:docMk/>
                <pc:sldMk cId="2496103996" sldId="2145707016"/>
                <pc2:cmMk id="{6A908B6D-0FD6-4EF3-928F-F4646DD19519}"/>
              </pc2:cmMkLst>
            </pc226:cmChg>
          </p:ext>
        </pc:extLst>
      </pc:sldChg>
      <pc:sldChg chg="modNotesTx">
        <pc:chgData name="Muffoletto, Jamie" userId="daf1e3c6-8137-448a-b141-d23049d419b5" providerId="ADAL" clId="{A6200198-2036-458E-9183-B006D5825C70}" dt="2024-07-24T11:39:20.344" v="132" actId="6549"/>
        <pc:sldMkLst>
          <pc:docMk/>
          <pc:sldMk cId="3974051343" sldId="2145707017"/>
        </pc:sldMkLst>
      </pc:sldChg>
      <pc:sldChg chg="modNotesTx">
        <pc:chgData name="Muffoletto, Jamie" userId="daf1e3c6-8137-448a-b141-d23049d419b5" providerId="ADAL" clId="{A6200198-2036-458E-9183-B006D5825C70}" dt="2024-07-24T11:39:23.673" v="133" actId="6549"/>
        <pc:sldMkLst>
          <pc:docMk/>
          <pc:sldMk cId="25938506" sldId="2145707020"/>
        </pc:sldMkLst>
      </pc:sldChg>
      <pc:sldChg chg="modNotesTx">
        <pc:chgData name="Muffoletto, Jamie" userId="daf1e3c6-8137-448a-b141-d23049d419b5" providerId="ADAL" clId="{A6200198-2036-458E-9183-B006D5825C70}" dt="2024-07-24T11:39:25.498" v="134" actId="6549"/>
        <pc:sldMkLst>
          <pc:docMk/>
          <pc:sldMk cId="1020858941" sldId="2145707021"/>
        </pc:sldMkLst>
      </pc:sldChg>
      <pc:sldChg chg="modNotesTx">
        <pc:chgData name="Muffoletto, Jamie" userId="daf1e3c6-8137-448a-b141-d23049d419b5" providerId="ADAL" clId="{A6200198-2036-458E-9183-B006D5825C70}" dt="2024-07-24T11:39:13.847" v="130" actId="6549"/>
        <pc:sldMkLst>
          <pc:docMk/>
          <pc:sldMk cId="2560793326" sldId="2145707024"/>
        </pc:sldMkLst>
      </pc:sldChg>
      <pc:sldChg chg="modNotesTx">
        <pc:chgData name="Muffoletto, Jamie" userId="daf1e3c6-8137-448a-b141-d23049d419b5" providerId="ADAL" clId="{A6200198-2036-458E-9183-B006D5825C70}" dt="2024-07-24T11:39:35.788" v="135" actId="6549"/>
        <pc:sldMkLst>
          <pc:docMk/>
          <pc:sldMk cId="2023846104" sldId="2145707025"/>
        </pc:sldMkLst>
      </pc:sldChg>
      <pc:sldChg chg="modNotesTx">
        <pc:chgData name="Muffoletto, Jamie" userId="daf1e3c6-8137-448a-b141-d23049d419b5" providerId="ADAL" clId="{A6200198-2036-458E-9183-B006D5825C70}" dt="2024-07-24T11:39:38.377" v="136" actId="6549"/>
        <pc:sldMkLst>
          <pc:docMk/>
          <pc:sldMk cId="488853649" sldId="2145707026"/>
        </pc:sldMkLst>
      </pc:sldChg>
      <pc:sldChg chg="modNotesTx">
        <pc:chgData name="Muffoletto, Jamie" userId="daf1e3c6-8137-448a-b141-d23049d419b5" providerId="ADAL" clId="{A6200198-2036-458E-9183-B006D5825C70}" dt="2024-07-24T11:39:40.265" v="137" actId="6549"/>
        <pc:sldMkLst>
          <pc:docMk/>
          <pc:sldMk cId="1615091611" sldId="2145707027"/>
        </pc:sldMkLst>
      </pc:sldChg>
      <pc:sldChg chg="modNotesTx">
        <pc:chgData name="Muffoletto, Jamie" userId="daf1e3c6-8137-448a-b141-d23049d419b5" providerId="ADAL" clId="{A6200198-2036-458E-9183-B006D5825C70}" dt="2024-07-24T11:39:42.916" v="138" actId="6549"/>
        <pc:sldMkLst>
          <pc:docMk/>
          <pc:sldMk cId="2188169604" sldId="2145707028"/>
        </pc:sldMkLst>
      </pc:sldChg>
      <pc:sldChg chg="modNotesTx">
        <pc:chgData name="Muffoletto, Jamie" userId="daf1e3c6-8137-448a-b141-d23049d419b5" providerId="ADAL" clId="{A6200198-2036-458E-9183-B006D5825C70}" dt="2024-07-24T11:39:17.866" v="131" actId="6549"/>
        <pc:sldMkLst>
          <pc:docMk/>
          <pc:sldMk cId="2962227885" sldId="2145707029"/>
        </pc:sldMkLst>
      </pc:sldChg>
      <pc:sldChg chg="modNotesTx">
        <pc:chgData name="Muffoletto, Jamie" userId="daf1e3c6-8137-448a-b141-d23049d419b5" providerId="ADAL" clId="{A6200198-2036-458E-9183-B006D5825C70}" dt="2024-07-24T11:39:46.671" v="139" actId="6549"/>
        <pc:sldMkLst>
          <pc:docMk/>
          <pc:sldMk cId="2387322393" sldId="2145707030"/>
        </pc:sldMkLst>
      </pc:sldChg>
      <pc:sldChg chg="modNotesTx">
        <pc:chgData name="Muffoletto, Jamie" userId="daf1e3c6-8137-448a-b141-d23049d419b5" providerId="ADAL" clId="{A6200198-2036-458E-9183-B006D5825C70}" dt="2024-07-24T11:39:49.025" v="140" actId="6549"/>
        <pc:sldMkLst>
          <pc:docMk/>
          <pc:sldMk cId="2765289105" sldId="2145707031"/>
        </pc:sldMkLst>
      </pc:sldChg>
      <pc:sldChg chg="delCm">
        <pc:chgData name="Muffoletto, Jamie" userId="daf1e3c6-8137-448a-b141-d23049d419b5" providerId="ADAL" clId="{A6200198-2036-458E-9183-B006D5825C70}" dt="2024-07-24T11:44:51.021" v="155"/>
        <pc:sldMkLst>
          <pc:docMk/>
          <pc:sldMk cId="2929690058" sldId="2145707033"/>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4:51.021" v="155"/>
              <pc2:cmMkLst xmlns:pc2="http://schemas.microsoft.com/office/powerpoint/2019/9/main/command">
                <pc:docMk/>
                <pc:sldMk cId="2929690058" sldId="2145707033"/>
                <pc2:cmMk id="{5BF0EFD6-8BDE-480A-A085-30C4448B735B}"/>
              </pc2:cmMkLst>
            </pc226:cmChg>
          </p:ext>
        </pc:extLst>
      </pc:sldChg>
      <pc:sldChg chg="delCm modNotesTx">
        <pc:chgData name="Muffoletto, Jamie" userId="daf1e3c6-8137-448a-b141-d23049d419b5" providerId="ADAL" clId="{A6200198-2036-458E-9183-B006D5825C70}" dt="2024-07-24T11:45:04.211" v="157"/>
        <pc:sldMkLst>
          <pc:docMk/>
          <pc:sldMk cId="899463900" sldId="2145707034"/>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5:04.211" v="157"/>
              <pc2:cmMkLst xmlns:pc2="http://schemas.microsoft.com/office/powerpoint/2019/9/main/command">
                <pc:docMk/>
                <pc:sldMk cId="899463900" sldId="2145707034"/>
                <pc2:cmMk id="{8E0B7189-2CEE-4D86-BCF3-E8A0B0036D86}"/>
              </pc2:cmMkLst>
            </pc226:cmChg>
          </p:ext>
        </pc:extLst>
      </pc:sldChg>
      <pc:sldChg chg="addSp delSp modSp mod addCm delCm modCm">
        <pc:chgData name="Muffoletto, Jamie" userId="daf1e3c6-8137-448a-b141-d23049d419b5" providerId="ADAL" clId="{A6200198-2036-458E-9183-B006D5825C70}" dt="2024-07-24T11:45:08.251" v="159"/>
        <pc:sldMkLst>
          <pc:docMk/>
          <pc:sldMk cId="3625785695" sldId="2145707036"/>
        </pc:sldMkLst>
        <pc:picChg chg="mod">
          <ac:chgData name="Muffoletto, Jamie" userId="daf1e3c6-8137-448a-b141-d23049d419b5" providerId="ADAL" clId="{A6200198-2036-458E-9183-B006D5825C70}" dt="2024-07-18T17:51:29.937" v="124" actId="1076"/>
          <ac:picMkLst>
            <pc:docMk/>
            <pc:sldMk cId="3625785695" sldId="2145707036"/>
            <ac:picMk id="4" creationId="{BD653FD2-0FD3-6411-8400-7501EEE3A92B}"/>
          </ac:picMkLst>
        </pc:picChg>
        <pc:picChg chg="add del mod">
          <ac:chgData name="Muffoletto, Jamie" userId="daf1e3c6-8137-448a-b141-d23049d419b5" providerId="ADAL" clId="{A6200198-2036-458E-9183-B006D5825C70}" dt="2024-07-09T21:09:24.941" v="69" actId="478"/>
          <ac:picMkLst>
            <pc:docMk/>
            <pc:sldMk cId="3625785695" sldId="2145707036"/>
            <ac:picMk id="4" creationId="{CBE96151-8EAD-FD33-E3E3-38CBE2F28C2D}"/>
          </ac:picMkLst>
        </pc:picChg>
        <pc:picChg chg="add mod">
          <ac:chgData name="Muffoletto, Jamie" userId="daf1e3c6-8137-448a-b141-d23049d419b5" providerId="ADAL" clId="{A6200198-2036-458E-9183-B006D5825C70}" dt="2024-07-18T17:51:26.064" v="123" actId="1076"/>
          <ac:picMkLst>
            <pc:docMk/>
            <pc:sldMk cId="3625785695" sldId="2145707036"/>
            <ac:picMk id="6" creationId="{060C7084-0852-5C01-AF65-3EAB74BA2FED}"/>
          </ac:picMkLst>
        </pc:picChg>
        <pc:picChg chg="add del mod">
          <ac:chgData name="Muffoletto, Jamie" userId="daf1e3c6-8137-448a-b141-d23049d419b5" providerId="ADAL" clId="{A6200198-2036-458E-9183-B006D5825C70}" dt="2024-07-15T20:15:15.131" v="105" actId="478"/>
          <ac:picMkLst>
            <pc:docMk/>
            <pc:sldMk cId="3625785695" sldId="2145707036"/>
            <ac:picMk id="6" creationId="{57DB6E0C-C5EE-8A20-6716-890BEEF393B6}"/>
          </ac:picMkLst>
        </pc:picChg>
        <pc:picChg chg="add mod">
          <ac:chgData name="Muffoletto, Jamie" userId="daf1e3c6-8137-448a-b141-d23049d419b5" providerId="ADAL" clId="{A6200198-2036-458E-9183-B006D5825C70}" dt="2024-07-15T20:15:18.923" v="108" actId="1076"/>
          <ac:picMkLst>
            <pc:docMk/>
            <pc:sldMk cId="3625785695" sldId="2145707036"/>
            <ac:picMk id="1026" creationId="{87D6096C-DDDC-1826-831C-5F291787FFD6}"/>
          </ac:picMkLst>
        </pc:picChg>
        <pc:picChg chg="del">
          <ac:chgData name="Muffoletto, Jamie" userId="daf1e3c6-8137-448a-b141-d23049d419b5" providerId="ADAL" clId="{A6200198-2036-458E-9183-B006D5825C70}" dt="2024-07-09T20:42:29.839" v="3" actId="478"/>
          <ac:picMkLst>
            <pc:docMk/>
            <pc:sldMk cId="3625785695" sldId="2145707036"/>
            <ac:picMk id="1028" creationId="{6A0D9103-53A9-F40C-02BD-B5344FA0CFF4}"/>
          </ac:picMkLst>
        </pc:picChg>
        <pc:extLst>
          <p:ext xmlns:p="http://schemas.openxmlformats.org/presentationml/2006/main" uri="{D6D511B9-2390-475A-947B-AFAB55BFBCF1}">
            <pc226:cmChg xmlns:pc226="http://schemas.microsoft.com/office/powerpoint/2022/06/main/command" chg="add del mod">
              <pc226:chgData name="Muffoletto, Jamie" userId="daf1e3c6-8137-448a-b141-d23049d419b5" providerId="ADAL" clId="{A6200198-2036-458E-9183-B006D5825C70}" dt="2024-07-09T21:09:38.800" v="75"/>
              <pc2:cmMkLst xmlns:pc2="http://schemas.microsoft.com/office/powerpoint/2019/9/main/command">
                <pc:docMk/>
                <pc:sldMk cId="3625785695" sldId="2145707036"/>
                <pc2:cmMk id="{57BDF905-ECA1-43C9-9529-7A78499DF0B3}"/>
              </pc2:cmMkLst>
            </pc226:cmChg>
            <pc226:cmChg xmlns:pc226="http://schemas.microsoft.com/office/powerpoint/2022/06/main/command" chg="del">
              <pc226:chgData name="Muffoletto, Jamie" userId="daf1e3c6-8137-448a-b141-d23049d419b5" providerId="ADAL" clId="{A6200198-2036-458E-9183-B006D5825C70}" dt="2024-07-24T11:45:08.251" v="159"/>
              <pc2:cmMkLst xmlns:pc2="http://schemas.microsoft.com/office/powerpoint/2019/9/main/command">
                <pc:docMk/>
                <pc:sldMk cId="3625785695" sldId="2145707036"/>
                <pc2:cmMk id="{43524387-114F-47A8-A088-9B585C28478C}"/>
              </pc2:cmMkLst>
              <pc226:cmRplyChg chg="add">
                <pc226:chgData name="Muffoletto, Jamie" userId="daf1e3c6-8137-448a-b141-d23049d419b5" providerId="ADAL" clId="{A6200198-2036-458E-9183-B006D5825C70}" dt="2024-07-18T17:52:04.034" v="125"/>
                <pc2:cmRplyMkLst xmlns:pc2="http://schemas.microsoft.com/office/powerpoint/2019/9/main/command">
                  <pc:docMk/>
                  <pc:sldMk cId="3625785695" sldId="2145707036"/>
                  <pc2:cmMk id="{43524387-114F-47A8-A088-9B585C28478C}"/>
                  <pc2:cmRplyMk id="{B908783E-362C-48BC-B231-295A834CD8B5}"/>
                </pc2:cmRplyMkLst>
              </pc226:cmRplyChg>
            </pc226:cmChg>
            <pc226:cmChg xmlns:pc226="http://schemas.microsoft.com/office/powerpoint/2022/06/main/command" chg="del mod">
              <pc226:chgData name="Muffoletto, Jamie" userId="daf1e3c6-8137-448a-b141-d23049d419b5" providerId="ADAL" clId="{A6200198-2036-458E-9183-B006D5825C70}" dt="2024-07-24T11:45:07.434" v="158"/>
              <pc2:cmMkLst xmlns:pc2="http://schemas.microsoft.com/office/powerpoint/2019/9/main/command">
                <pc:docMk/>
                <pc:sldMk cId="3625785695" sldId="2145707036"/>
                <pc2:cmMk id="{4555A9A6-8F4F-4880-9697-B6556EEC63EC}"/>
              </pc2:cmMkLst>
              <pc226:cmRplyChg chg="add">
                <pc226:chgData name="Muffoletto, Jamie" userId="daf1e3c6-8137-448a-b141-d23049d419b5" providerId="ADAL" clId="{A6200198-2036-458E-9183-B006D5825C70}" dt="2024-07-15T20:15:40.765" v="109"/>
                <pc2:cmRplyMkLst xmlns:pc2="http://schemas.microsoft.com/office/powerpoint/2019/9/main/command">
                  <pc:docMk/>
                  <pc:sldMk cId="3625785695" sldId="2145707036"/>
                  <pc2:cmMk id="{4555A9A6-8F4F-4880-9697-B6556EEC63EC}"/>
                  <pc2:cmRplyMk id="{6C803BDB-8C28-47B9-AB8D-489264E8FABD}"/>
                </pc2:cmRplyMkLst>
              </pc226:cmRplyChg>
            </pc226:cmChg>
          </p:ext>
        </pc:extLst>
      </pc:sldChg>
      <pc:sldChg chg="delCm">
        <pc:chgData name="Muffoletto, Jamie" userId="daf1e3c6-8137-448a-b141-d23049d419b5" providerId="ADAL" clId="{A6200198-2036-458E-9183-B006D5825C70}" dt="2024-07-24T11:45:15.473" v="160"/>
        <pc:sldMkLst>
          <pc:docMk/>
          <pc:sldMk cId="257844764" sldId="2145707048"/>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5:15.473" v="160"/>
              <pc2:cmMkLst xmlns:pc2="http://schemas.microsoft.com/office/powerpoint/2019/9/main/command">
                <pc:docMk/>
                <pc:sldMk cId="257844764" sldId="2145707048"/>
                <pc2:cmMk id="{E240E9FB-3E32-42A7-A48B-D04A2AD3FDE8}"/>
              </pc2:cmMkLst>
            </pc226:cmChg>
          </p:ext>
        </pc:extLst>
      </pc:sldChg>
      <pc:sldChg chg="modNotesTx">
        <pc:chgData name="Muffoletto, Jamie" userId="daf1e3c6-8137-448a-b141-d23049d419b5" providerId="ADAL" clId="{A6200198-2036-458E-9183-B006D5825C70}" dt="2024-07-24T11:39:57.970" v="141" actId="6549"/>
        <pc:sldMkLst>
          <pc:docMk/>
          <pc:sldMk cId="2969742306" sldId="2145707050"/>
        </pc:sldMkLst>
      </pc:sldChg>
      <pc:sldChg chg="add delCm">
        <pc:chgData name="Muffoletto, Jamie" userId="daf1e3c6-8137-448a-b141-d23049d419b5" providerId="ADAL" clId="{A6200198-2036-458E-9183-B006D5825C70}" dt="2024-07-24T11:49:03.215" v="217"/>
        <pc:sldMkLst>
          <pc:docMk/>
          <pc:sldMk cId="2894020332" sldId="2145707051"/>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9:03.215" v="217"/>
              <pc2:cmMkLst xmlns:pc2="http://schemas.microsoft.com/office/powerpoint/2019/9/main/command">
                <pc:docMk/>
                <pc:sldMk cId="2894020332" sldId="2145707051"/>
                <pc2:cmMk id="{EA44CAEF-2490-44D2-83C1-169369CA83A9}"/>
              </pc2:cmMkLst>
            </pc226:cmChg>
          </p:ext>
        </pc:extLst>
      </pc:sldChg>
      <pc:sldChg chg="delCm">
        <pc:chgData name="Muffoletto, Jamie" userId="daf1e3c6-8137-448a-b141-d23049d419b5" providerId="ADAL" clId="{A6200198-2036-458E-9183-B006D5825C70}" dt="2024-07-24T11:44:57.889" v="156"/>
        <pc:sldMkLst>
          <pc:docMk/>
          <pc:sldMk cId="1974507827" sldId="2145707054"/>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4:57.889" v="156"/>
              <pc2:cmMkLst xmlns:pc2="http://schemas.microsoft.com/office/powerpoint/2019/9/main/command">
                <pc:docMk/>
                <pc:sldMk cId="1974507827" sldId="2145707054"/>
                <pc2:cmMk id="{5BBF3FA2-7D6A-40D5-A045-D71A9D143019}"/>
              </pc2:cmMkLst>
            </pc226:cmChg>
          </p:ext>
        </pc:extLst>
      </pc:sldChg>
      <pc:sldChg chg="modNotesTx">
        <pc:chgData name="Muffoletto, Jamie" userId="daf1e3c6-8137-448a-b141-d23049d419b5" providerId="ADAL" clId="{A6200198-2036-458E-9183-B006D5825C70}" dt="2024-07-24T11:40:37.357" v="145" actId="6549"/>
        <pc:sldMkLst>
          <pc:docMk/>
          <pc:sldMk cId="983751526" sldId="2145707059"/>
        </pc:sldMkLst>
      </pc:sldChg>
      <pc:sldChg chg="delCm">
        <pc:chgData name="Muffoletto, Jamie" userId="daf1e3c6-8137-448a-b141-d23049d419b5" providerId="ADAL" clId="{A6200198-2036-458E-9183-B006D5825C70}" dt="2024-07-24T11:47:07.575" v="190"/>
        <pc:sldMkLst>
          <pc:docMk/>
          <pc:sldMk cId="759700112" sldId="2145707061"/>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7:05.654" v="188"/>
              <pc2:cmMkLst xmlns:pc2="http://schemas.microsoft.com/office/powerpoint/2019/9/main/command">
                <pc:docMk/>
                <pc:sldMk cId="759700112" sldId="2145707061"/>
                <pc2:cmMk id="{92B4FC49-8861-4D5B-97F9-3C2D7DA8B6AC}"/>
              </pc2:cmMkLst>
            </pc226:cmChg>
            <pc226:cmChg xmlns:pc226="http://schemas.microsoft.com/office/powerpoint/2022/06/main/command" chg="del">
              <pc226:chgData name="Muffoletto, Jamie" userId="daf1e3c6-8137-448a-b141-d23049d419b5" providerId="ADAL" clId="{A6200198-2036-458E-9183-B006D5825C70}" dt="2024-07-24T11:47:06.757" v="189"/>
              <pc2:cmMkLst xmlns:pc2="http://schemas.microsoft.com/office/powerpoint/2019/9/main/command">
                <pc:docMk/>
                <pc:sldMk cId="759700112" sldId="2145707061"/>
                <pc2:cmMk id="{7DE6B04B-60FD-4476-9070-D0A1318748FE}"/>
              </pc2:cmMkLst>
            </pc226:cmChg>
            <pc226:cmChg xmlns:pc226="http://schemas.microsoft.com/office/powerpoint/2022/06/main/command" chg="del">
              <pc226:chgData name="Muffoletto, Jamie" userId="daf1e3c6-8137-448a-b141-d23049d419b5" providerId="ADAL" clId="{A6200198-2036-458E-9183-B006D5825C70}" dt="2024-07-24T11:47:07.575" v="190"/>
              <pc2:cmMkLst xmlns:pc2="http://schemas.microsoft.com/office/powerpoint/2019/9/main/command">
                <pc:docMk/>
                <pc:sldMk cId="759700112" sldId="2145707061"/>
                <pc2:cmMk id="{C12E7A4E-0C81-4984-B6DF-490D9CEB19C6}"/>
              </pc2:cmMkLst>
            </pc226:cmChg>
          </p:ext>
        </pc:extLst>
      </pc:sldChg>
      <pc:sldChg chg="del">
        <pc:chgData name="Muffoletto, Jamie" userId="daf1e3c6-8137-448a-b141-d23049d419b5" providerId="ADAL" clId="{A6200198-2036-458E-9183-B006D5825C70}" dt="2024-07-03T15:18:48.678" v="1" actId="47"/>
        <pc:sldMkLst>
          <pc:docMk/>
          <pc:sldMk cId="2476851191" sldId="2145707062"/>
        </pc:sldMkLst>
      </pc:sldChg>
      <pc:sldChg chg="add delCm">
        <pc:chgData name="Muffoletto, Jamie" userId="daf1e3c6-8137-448a-b141-d23049d419b5" providerId="ADAL" clId="{A6200198-2036-458E-9183-B006D5825C70}" dt="2024-07-24T11:49:20.458" v="221"/>
        <pc:sldMkLst>
          <pc:docMk/>
          <pc:sldMk cId="2580323206" sldId="2145707064"/>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9:20.458" v="221"/>
              <pc2:cmMkLst xmlns:pc2="http://schemas.microsoft.com/office/powerpoint/2019/9/main/command">
                <pc:docMk/>
                <pc:sldMk cId="2580323206" sldId="2145707064"/>
                <pc2:cmMk id="{6799AC98-3F2E-4D8D-9837-DEDF52D8CA0B}"/>
              </pc2:cmMkLst>
            </pc226:cmChg>
          </p:ext>
        </pc:extLst>
      </pc:sldChg>
      <pc:sldChg chg="delCm">
        <pc:chgData name="Muffoletto, Jamie" userId="daf1e3c6-8137-448a-b141-d23049d419b5" providerId="ADAL" clId="{A6200198-2036-458E-9183-B006D5825C70}" dt="2024-07-24T11:46:47.812" v="184"/>
        <pc:sldMkLst>
          <pc:docMk/>
          <pc:sldMk cId="2412375239" sldId="214570706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6:46.826" v="183"/>
              <pc2:cmMkLst xmlns:pc2="http://schemas.microsoft.com/office/powerpoint/2019/9/main/command">
                <pc:docMk/>
                <pc:sldMk cId="2412375239" sldId="2145707065"/>
                <pc2:cmMk id="{045BA777-4551-4249-9ABC-0F3F38FE27DF}"/>
              </pc2:cmMkLst>
            </pc226:cmChg>
            <pc226:cmChg xmlns:pc226="http://schemas.microsoft.com/office/powerpoint/2022/06/main/command" chg="del">
              <pc226:chgData name="Muffoletto, Jamie" userId="daf1e3c6-8137-448a-b141-d23049d419b5" providerId="ADAL" clId="{A6200198-2036-458E-9183-B006D5825C70}" dt="2024-07-24T11:46:47.812" v="184"/>
              <pc2:cmMkLst xmlns:pc2="http://schemas.microsoft.com/office/powerpoint/2019/9/main/command">
                <pc:docMk/>
                <pc:sldMk cId="2412375239" sldId="2145707065"/>
                <pc2:cmMk id="{0A7E498C-2E83-4AE1-9DE6-6B6D93F960D0}"/>
              </pc2:cmMkLst>
            </pc226:cmChg>
          </p:ext>
        </pc:extLst>
      </pc:sldChg>
      <pc:sldChg chg="add delCm">
        <pc:chgData name="Muffoletto, Jamie" userId="daf1e3c6-8137-448a-b141-d23049d419b5" providerId="ADAL" clId="{A6200198-2036-458E-9183-B006D5825C70}" dt="2024-07-24T11:49:08.095" v="218"/>
        <pc:sldMkLst>
          <pc:docMk/>
          <pc:sldMk cId="295562779" sldId="2145707067"/>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9:08.095" v="218"/>
              <pc2:cmMkLst xmlns:pc2="http://schemas.microsoft.com/office/powerpoint/2019/9/main/command">
                <pc:docMk/>
                <pc:sldMk cId="295562779" sldId="2145707067"/>
                <pc2:cmMk id="{1C24B34D-18CC-47F8-B334-9E01377C1811}"/>
              </pc2:cmMkLst>
            </pc226:cmChg>
          </p:ext>
        </pc:extLst>
      </pc:sldChg>
      <pc:sldChg chg="add delCm">
        <pc:chgData name="Muffoletto, Jamie" userId="daf1e3c6-8137-448a-b141-d23049d419b5" providerId="ADAL" clId="{A6200198-2036-458E-9183-B006D5825C70}" dt="2024-07-24T11:49:12.411" v="219"/>
        <pc:sldMkLst>
          <pc:docMk/>
          <pc:sldMk cId="1921171373" sldId="2145707068"/>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9:12.411" v="219"/>
              <pc2:cmMkLst xmlns:pc2="http://schemas.microsoft.com/office/powerpoint/2019/9/main/command">
                <pc:docMk/>
                <pc:sldMk cId="1921171373" sldId="2145707068"/>
                <pc2:cmMk id="{D12AB8C4-6F9B-4D59-99CB-DA8158E75451}"/>
              </pc2:cmMkLst>
            </pc226:cmChg>
          </p:ext>
        </pc:extLst>
      </pc:sldChg>
      <pc:sldChg chg="del">
        <pc:chgData name="Muffoletto, Jamie" userId="daf1e3c6-8137-448a-b141-d23049d419b5" providerId="ADAL" clId="{A6200198-2036-458E-9183-B006D5825C70}" dt="2024-07-24T11:38:59.523" v="128" actId="2696"/>
        <pc:sldMkLst>
          <pc:docMk/>
          <pc:sldMk cId="70503988" sldId="2145707070"/>
        </pc:sldMkLst>
      </pc:sldChg>
      <pc:sldChg chg="modSp add mod delCm modCm">
        <pc:chgData name="Muffoletto, Jamie" userId="daf1e3c6-8137-448a-b141-d23049d419b5" providerId="ADAL" clId="{A6200198-2036-458E-9183-B006D5825C70}" dt="2024-07-24T11:50:25.260" v="242"/>
        <pc:sldMkLst>
          <pc:docMk/>
          <pc:sldMk cId="1627271683" sldId="2145707071"/>
        </pc:sldMkLst>
        <pc:spChg chg="mod">
          <ac:chgData name="Muffoletto, Jamie" userId="daf1e3c6-8137-448a-b141-d23049d419b5" providerId="ADAL" clId="{A6200198-2036-458E-9183-B006D5825C70}" dt="2024-07-03T15:18:54.103" v="2" actId="6549"/>
          <ac:spMkLst>
            <pc:docMk/>
            <pc:sldMk cId="1627271683" sldId="2145707071"/>
            <ac:spMk id="2" creationId="{BCACBEB1-B82A-D8C4-DF37-15B20D10245B}"/>
          </ac:spMkLst>
        </pc:spChg>
        <pc:extLst>
          <p:ext xmlns:p="http://schemas.openxmlformats.org/presentationml/2006/main" uri="{D6D511B9-2390-475A-947B-AFAB55BFBCF1}">
            <pc226:cmChg xmlns:pc226="http://schemas.microsoft.com/office/powerpoint/2022/06/main/command" chg="del mod">
              <pc226:chgData name="Muffoletto, Jamie" userId="daf1e3c6-8137-448a-b141-d23049d419b5" providerId="ADAL" clId="{A6200198-2036-458E-9183-B006D5825C70}" dt="2024-07-24T11:50:25.260" v="242"/>
              <pc2:cmMkLst xmlns:pc2="http://schemas.microsoft.com/office/powerpoint/2019/9/main/command">
                <pc:docMk/>
                <pc:sldMk cId="1627271683" sldId="2145707071"/>
                <pc2:cmMk id="{7FD1AC69-0D32-4B7E-8996-5C884561990C}"/>
              </pc2:cmMkLst>
            </pc226:cmChg>
          </p:ext>
        </pc:extLst>
      </pc:sldChg>
      <pc:sldChg chg="modSp mod delCm modCm">
        <pc:chgData name="Muffoletto, Jamie" userId="daf1e3c6-8137-448a-b141-d23049d419b5" providerId="ADAL" clId="{A6200198-2036-458E-9183-B006D5825C70}" dt="2024-07-24T11:43:17.022" v="150"/>
        <pc:sldMkLst>
          <pc:docMk/>
          <pc:sldMk cId="178081656" sldId="2145707072"/>
        </pc:sldMkLst>
        <pc:spChg chg="mod">
          <ac:chgData name="Muffoletto, Jamie" userId="daf1e3c6-8137-448a-b141-d23049d419b5" providerId="ADAL" clId="{A6200198-2036-458E-9183-B006D5825C70}" dt="2024-07-24T11:43:14.360" v="149" actId="1076"/>
          <ac:spMkLst>
            <pc:docMk/>
            <pc:sldMk cId="178081656" sldId="2145707072"/>
            <ac:spMk id="4" creationId="{F5E864D9-523E-5124-E3F3-B00997F73C58}"/>
          </ac:spMkLst>
        </pc:spChg>
        <pc:extLst>
          <p:ext xmlns:p="http://schemas.openxmlformats.org/presentationml/2006/main" uri="{D6D511B9-2390-475A-947B-AFAB55BFBCF1}">
            <pc226:cmChg xmlns:pc226="http://schemas.microsoft.com/office/powerpoint/2022/06/main/command" chg="del mod">
              <pc226:chgData name="Muffoletto, Jamie" userId="daf1e3c6-8137-448a-b141-d23049d419b5" providerId="ADAL" clId="{A6200198-2036-458E-9183-B006D5825C70}" dt="2024-07-24T11:43:17.022" v="150"/>
              <pc2:cmMkLst xmlns:pc2="http://schemas.microsoft.com/office/powerpoint/2019/9/main/command">
                <pc:docMk/>
                <pc:sldMk cId="178081656" sldId="2145707072"/>
                <pc2:cmMk id="{EBC73850-38B3-42C8-A957-2146D8E2AF76}"/>
              </pc2:cmMkLst>
            </pc226:cmChg>
          </p:ext>
        </pc:extLst>
      </pc:sldChg>
      <pc:sldChg chg="delCm">
        <pc:chgData name="Muffoletto, Jamie" userId="daf1e3c6-8137-448a-b141-d23049d419b5" providerId="ADAL" clId="{A6200198-2036-458E-9183-B006D5825C70}" dt="2024-07-24T11:47:25.244" v="192"/>
        <pc:sldMkLst>
          <pc:docMk/>
          <pc:sldMk cId="1613015981" sldId="2145707073"/>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7:25.244" v="192"/>
              <pc2:cmMkLst xmlns:pc2="http://schemas.microsoft.com/office/powerpoint/2019/9/main/command">
                <pc:docMk/>
                <pc:sldMk cId="1613015981" sldId="2145707073"/>
                <pc2:cmMk id="{E5681376-3711-4B35-AC17-BDD17D6F061D}"/>
              </pc2:cmMkLst>
            </pc226:cmChg>
          </p:ext>
        </pc:extLst>
      </pc:sldChg>
      <pc:sldChg chg="delCm">
        <pc:chgData name="Muffoletto, Jamie" userId="daf1e3c6-8137-448a-b141-d23049d419b5" providerId="ADAL" clId="{A6200198-2036-458E-9183-B006D5825C70}" dt="2024-07-24T11:47:29.042" v="193"/>
        <pc:sldMkLst>
          <pc:docMk/>
          <pc:sldMk cId="3004560909" sldId="2145707074"/>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7:29.042" v="193"/>
              <pc2:cmMkLst xmlns:pc2="http://schemas.microsoft.com/office/powerpoint/2019/9/main/command">
                <pc:docMk/>
                <pc:sldMk cId="3004560909" sldId="2145707074"/>
                <pc2:cmMk id="{791CBE26-4458-4F87-AF39-22E1042F68A1}"/>
              </pc2:cmMkLst>
            </pc226:cmChg>
          </p:ext>
        </pc:extLst>
      </pc:sldChg>
      <pc:sldChg chg="delCm">
        <pc:chgData name="Muffoletto, Jamie" userId="daf1e3c6-8137-448a-b141-d23049d419b5" providerId="ADAL" clId="{A6200198-2036-458E-9183-B006D5825C70}" dt="2024-07-24T11:47:39.230" v="196"/>
        <pc:sldMkLst>
          <pc:docMk/>
          <pc:sldMk cId="732886297" sldId="214570707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7:39.230" v="196"/>
              <pc2:cmMkLst xmlns:pc2="http://schemas.microsoft.com/office/powerpoint/2019/9/main/command">
                <pc:docMk/>
                <pc:sldMk cId="732886297" sldId="2145707075"/>
                <pc2:cmMk id="{8837D7C0-7AF5-43CF-A90C-4EE96B0421AE}"/>
              </pc2:cmMkLst>
            </pc226:cmChg>
            <pc226:cmChg xmlns:pc226="http://schemas.microsoft.com/office/powerpoint/2022/06/main/command" chg="del">
              <pc226:chgData name="Muffoletto, Jamie" userId="daf1e3c6-8137-448a-b141-d23049d419b5" providerId="ADAL" clId="{A6200198-2036-458E-9183-B006D5825C70}" dt="2024-07-24T11:47:38.374" v="195"/>
              <pc2:cmMkLst xmlns:pc2="http://schemas.microsoft.com/office/powerpoint/2019/9/main/command">
                <pc:docMk/>
                <pc:sldMk cId="732886297" sldId="2145707075"/>
                <pc2:cmMk id="{6EC58FC1-E36B-4C0E-87C4-D3A2F4B03407}"/>
              </pc2:cmMkLst>
            </pc226:cmChg>
          </p:ext>
        </pc:extLst>
      </pc:sldChg>
      <pc:sldChg chg="delCm">
        <pc:chgData name="Muffoletto, Jamie" userId="daf1e3c6-8137-448a-b141-d23049d419b5" providerId="ADAL" clId="{A6200198-2036-458E-9183-B006D5825C70}" dt="2024-07-24T11:47:43.289" v="197"/>
        <pc:sldMkLst>
          <pc:docMk/>
          <pc:sldMk cId="4058129082" sldId="214570707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7:43.289" v="197"/>
              <pc2:cmMkLst xmlns:pc2="http://schemas.microsoft.com/office/powerpoint/2019/9/main/command">
                <pc:docMk/>
                <pc:sldMk cId="4058129082" sldId="2145707076"/>
                <pc2:cmMk id="{764B20A4-55CF-41C6-BAE3-75B507E4D09B}"/>
              </pc2:cmMkLst>
            </pc226:cmChg>
          </p:ext>
        </pc:extLst>
      </pc:sldChg>
      <pc:sldChg chg="delCm">
        <pc:chgData name="Muffoletto, Jamie" userId="daf1e3c6-8137-448a-b141-d23049d419b5" providerId="ADAL" clId="{A6200198-2036-458E-9183-B006D5825C70}" dt="2024-07-24T11:47:47.245" v="198"/>
        <pc:sldMkLst>
          <pc:docMk/>
          <pc:sldMk cId="1187763591" sldId="2145707077"/>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7:47.245" v="198"/>
              <pc2:cmMkLst xmlns:pc2="http://schemas.microsoft.com/office/powerpoint/2019/9/main/command">
                <pc:docMk/>
                <pc:sldMk cId="1187763591" sldId="2145707077"/>
                <pc2:cmMk id="{627A471C-E61F-4D72-A31C-E6DB58AC983B}"/>
              </pc2:cmMkLst>
            </pc226:cmChg>
          </p:ext>
        </pc:extLst>
      </pc:sldChg>
      <pc:sldChg chg="delCm">
        <pc:chgData name="Muffoletto, Jamie" userId="daf1e3c6-8137-448a-b141-d23049d419b5" providerId="ADAL" clId="{A6200198-2036-458E-9183-B006D5825C70}" dt="2024-07-24T11:47:55.110" v="200"/>
        <pc:sldMkLst>
          <pc:docMk/>
          <pc:sldMk cId="1300862999" sldId="2145707078"/>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7:55.110" v="200"/>
              <pc2:cmMkLst xmlns:pc2="http://schemas.microsoft.com/office/powerpoint/2019/9/main/command">
                <pc:docMk/>
                <pc:sldMk cId="1300862999" sldId="2145707078"/>
                <pc2:cmMk id="{166D3E76-1FED-490E-A519-70A81BB33AAA}"/>
              </pc2:cmMkLst>
            </pc226:cmChg>
          </p:ext>
        </pc:extLst>
      </pc:sldChg>
      <pc:sldChg chg="del modCm">
        <pc:chgData name="Muffoletto, Jamie" userId="daf1e3c6-8137-448a-b141-d23049d419b5" providerId="ADAL" clId="{A6200198-2036-458E-9183-B006D5825C70}" dt="2024-07-24T11:41:10.454" v="146" actId="2696"/>
        <pc:sldMkLst>
          <pc:docMk/>
          <pc:sldMk cId="706415600" sldId="2145707079"/>
        </pc:sldMkLst>
        <pc:extLst>
          <p:ext xmlns:p="http://schemas.openxmlformats.org/presentationml/2006/main" uri="{D6D511B9-2390-475A-947B-AFAB55BFBCF1}">
            <pc226:cmChg xmlns:pc226="http://schemas.microsoft.com/office/powerpoint/2022/06/main/command" chg="mod modTsk">
              <pc226:chgData name="Muffoletto, Jamie" userId="daf1e3c6-8137-448a-b141-d23049d419b5" providerId="ADAL" clId="{A6200198-2036-458E-9183-B006D5825C70}" dt="2024-07-18T16:35:41.120" v="115"/>
              <pc2:cmMkLst xmlns:pc2="http://schemas.microsoft.com/office/powerpoint/2019/9/main/command">
                <pc:docMk/>
                <pc:sldMk cId="706415600" sldId="2145707079"/>
                <pc2:cmMk id="{4111AB21-3481-4489-B622-6E12B1E4AF93}"/>
              </pc2:cmMkLst>
              <pc226:cmRplyChg chg="add">
                <pc226:chgData name="Muffoletto, Jamie" userId="daf1e3c6-8137-448a-b141-d23049d419b5" providerId="ADAL" clId="{A6200198-2036-458E-9183-B006D5825C70}" dt="2024-07-18T16:35:41.120" v="115"/>
                <pc2:cmRplyMkLst xmlns:pc2="http://schemas.microsoft.com/office/powerpoint/2019/9/main/command">
                  <pc:docMk/>
                  <pc:sldMk cId="706415600" sldId="2145707079"/>
                  <pc2:cmMk id="{4111AB21-3481-4489-B622-6E12B1E4AF93}"/>
                  <pc2:cmRplyMk id="{6ACAA2CA-E159-4F0C-8CDE-3F8FB2AD7A17}"/>
                </pc2:cmRplyMkLst>
              </pc226:cmRplyChg>
            </pc226:cmChg>
          </p:ext>
        </pc:extLst>
      </pc:sldChg>
      <pc:sldChg chg="delCm">
        <pc:chgData name="Muffoletto, Jamie" userId="daf1e3c6-8137-448a-b141-d23049d419b5" providerId="ADAL" clId="{A6200198-2036-458E-9183-B006D5825C70}" dt="2024-07-24T11:48:07.816" v="203"/>
        <pc:sldMkLst>
          <pc:docMk/>
          <pc:sldMk cId="867451749" sldId="214570708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8:07.816" v="203"/>
              <pc2:cmMkLst xmlns:pc2="http://schemas.microsoft.com/office/powerpoint/2019/9/main/command">
                <pc:docMk/>
                <pc:sldMk cId="867451749" sldId="2145707080"/>
                <pc2:cmMk id="{D2E2233A-ACBB-4B76-BFF4-72488AE6C37F}"/>
              </pc2:cmMkLst>
            </pc226:cmChg>
          </p:ext>
        </pc:extLst>
      </pc:sldChg>
      <pc:sldChg chg="delCm">
        <pc:chgData name="Muffoletto, Jamie" userId="daf1e3c6-8137-448a-b141-d23049d419b5" providerId="ADAL" clId="{A6200198-2036-458E-9183-B006D5825C70}" dt="2024-07-24T11:48:11.476" v="204"/>
        <pc:sldMkLst>
          <pc:docMk/>
          <pc:sldMk cId="1358574547" sldId="2145707081"/>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8:11.476" v="204"/>
              <pc2:cmMkLst xmlns:pc2="http://schemas.microsoft.com/office/powerpoint/2019/9/main/command">
                <pc:docMk/>
                <pc:sldMk cId="1358574547" sldId="2145707081"/>
                <pc2:cmMk id="{89967DFF-46CC-4AD8-B298-658C33D9927F}"/>
              </pc2:cmMkLst>
            </pc226:cmChg>
          </p:ext>
        </pc:extLst>
      </pc:sldChg>
      <pc:sldChg chg="delCm">
        <pc:chgData name="Muffoletto, Jamie" userId="daf1e3c6-8137-448a-b141-d23049d419b5" providerId="ADAL" clId="{A6200198-2036-458E-9183-B006D5825C70}" dt="2024-07-24T11:48:21.299" v="206"/>
        <pc:sldMkLst>
          <pc:docMk/>
          <pc:sldMk cId="1209368538" sldId="214570708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8:21.299" v="206"/>
              <pc2:cmMkLst xmlns:pc2="http://schemas.microsoft.com/office/powerpoint/2019/9/main/command">
                <pc:docMk/>
                <pc:sldMk cId="1209368538" sldId="2145707082"/>
                <pc2:cmMk id="{FA3C0FAA-019F-43F9-9E41-25E6DA57A538}"/>
              </pc2:cmMkLst>
            </pc226:cmChg>
          </p:ext>
        </pc:extLst>
      </pc:sldChg>
      <pc:sldChg chg="delCm">
        <pc:chgData name="Muffoletto, Jamie" userId="daf1e3c6-8137-448a-b141-d23049d419b5" providerId="ADAL" clId="{A6200198-2036-458E-9183-B006D5825C70}" dt="2024-07-24T11:48:31.335" v="209"/>
        <pc:sldMkLst>
          <pc:docMk/>
          <pc:sldMk cId="3327337357" sldId="2145707083"/>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8:31.335" v="209"/>
              <pc2:cmMkLst xmlns:pc2="http://schemas.microsoft.com/office/powerpoint/2019/9/main/command">
                <pc:docMk/>
                <pc:sldMk cId="3327337357" sldId="2145707083"/>
                <pc2:cmMk id="{9A06BBFF-F433-45F2-8EED-A386BE608AC4}"/>
              </pc2:cmMkLst>
            </pc226:cmChg>
          </p:ext>
        </pc:extLst>
      </pc:sldChg>
      <pc:sldChg chg="delCm">
        <pc:chgData name="Muffoletto, Jamie" userId="daf1e3c6-8137-448a-b141-d23049d419b5" providerId="ADAL" clId="{A6200198-2036-458E-9183-B006D5825C70}" dt="2024-07-24T11:48:38.588" v="211"/>
        <pc:sldMkLst>
          <pc:docMk/>
          <pc:sldMk cId="578110351" sldId="2145707084"/>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8:38.588" v="211"/>
              <pc2:cmMkLst xmlns:pc2="http://schemas.microsoft.com/office/powerpoint/2019/9/main/command">
                <pc:docMk/>
                <pc:sldMk cId="578110351" sldId="2145707084"/>
                <pc2:cmMk id="{DD4B38EA-4417-4BF6-9CE4-F593AD30CF36}"/>
              </pc2:cmMkLst>
            </pc226:cmChg>
          </p:ext>
        </pc:extLst>
      </pc:sldChg>
      <pc:sldChg chg="delCm">
        <pc:chgData name="Muffoletto, Jamie" userId="daf1e3c6-8137-448a-b141-d23049d419b5" providerId="ADAL" clId="{A6200198-2036-458E-9183-B006D5825C70}" dt="2024-07-24T11:48:42.634" v="212"/>
        <pc:sldMkLst>
          <pc:docMk/>
          <pc:sldMk cId="605727314" sldId="214570708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8:42.634" v="212"/>
              <pc2:cmMkLst xmlns:pc2="http://schemas.microsoft.com/office/powerpoint/2019/9/main/command">
                <pc:docMk/>
                <pc:sldMk cId="605727314" sldId="2145707085"/>
                <pc2:cmMk id="{28AEB0AD-BFF0-471A-A6CB-C510846989CC}"/>
              </pc2:cmMkLst>
            </pc226:cmChg>
          </p:ext>
        </pc:extLst>
      </pc:sldChg>
      <pc:sldChg chg="delCm">
        <pc:chgData name="Muffoletto, Jamie" userId="daf1e3c6-8137-448a-b141-d23049d419b5" providerId="ADAL" clId="{A6200198-2036-458E-9183-B006D5825C70}" dt="2024-07-24T11:48:47.323" v="213"/>
        <pc:sldMkLst>
          <pc:docMk/>
          <pc:sldMk cId="620910046" sldId="214570708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8:47.323" v="213"/>
              <pc2:cmMkLst xmlns:pc2="http://schemas.microsoft.com/office/powerpoint/2019/9/main/command">
                <pc:docMk/>
                <pc:sldMk cId="620910046" sldId="2145707086"/>
                <pc2:cmMk id="{6CD1AA9C-29F2-46E7-B527-AB59010686DC}"/>
              </pc2:cmMkLst>
            </pc226:cmChg>
          </p:ext>
        </pc:extLst>
      </pc:sldChg>
      <pc:sldChg chg="delCm">
        <pc:chgData name="Muffoletto, Jamie" userId="daf1e3c6-8137-448a-b141-d23049d419b5" providerId="ADAL" clId="{A6200198-2036-458E-9183-B006D5825C70}" dt="2024-07-24T11:48:55.922" v="215"/>
        <pc:sldMkLst>
          <pc:docMk/>
          <pc:sldMk cId="3061991906" sldId="2145707087"/>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8:55.922" v="215"/>
              <pc2:cmMkLst xmlns:pc2="http://schemas.microsoft.com/office/powerpoint/2019/9/main/command">
                <pc:docMk/>
                <pc:sldMk cId="3061991906" sldId="2145707087"/>
                <pc2:cmMk id="{04698973-2260-45EB-B72F-C9E04274C03E}"/>
              </pc2:cmMkLst>
            </pc226:cmChg>
          </p:ext>
        </pc:extLst>
      </pc:sldChg>
      <pc:sldChg chg="modSp add del mod">
        <pc:chgData name="Muffoletto, Jamie" userId="daf1e3c6-8137-448a-b141-d23049d419b5" providerId="ADAL" clId="{A6200198-2036-458E-9183-B006D5825C70}" dt="2024-07-09T21:08:36.500" v="68" actId="47"/>
        <pc:sldMkLst>
          <pc:docMk/>
          <pc:sldMk cId="315134964" sldId="2145707088"/>
        </pc:sldMkLst>
        <pc:spChg chg="mod">
          <ac:chgData name="Muffoletto, Jamie" userId="daf1e3c6-8137-448a-b141-d23049d419b5" providerId="ADAL" clId="{A6200198-2036-458E-9183-B006D5825C70}" dt="2024-07-09T21:03:32.964" v="64" actId="20577"/>
          <ac:spMkLst>
            <pc:docMk/>
            <pc:sldMk cId="315134964" sldId="2145707088"/>
            <ac:spMk id="2" creationId="{BCACBEB1-B82A-D8C4-DF37-15B20D10245B}"/>
          </ac:spMkLst>
        </pc:spChg>
      </pc:sldChg>
      <pc:sldChg chg="add del">
        <pc:chgData name="Muffoletto, Jamie" userId="daf1e3c6-8137-448a-b141-d23049d419b5" providerId="ADAL" clId="{A6200198-2036-458E-9183-B006D5825C70}" dt="2024-07-09T21:02:58.862" v="53" actId="47"/>
        <pc:sldMkLst>
          <pc:docMk/>
          <pc:sldMk cId="2918054364" sldId="2145707089"/>
        </pc:sldMkLst>
      </pc:sldChg>
      <pc:sldChg chg="add del">
        <pc:chgData name="Muffoletto, Jamie" userId="daf1e3c6-8137-448a-b141-d23049d419b5" providerId="ADAL" clId="{A6200198-2036-458E-9183-B006D5825C70}" dt="2024-07-09T21:03:01.640" v="54" actId="47"/>
        <pc:sldMkLst>
          <pc:docMk/>
          <pc:sldMk cId="1652316437" sldId="2145707090"/>
        </pc:sldMkLst>
      </pc:sldChg>
      <pc:sldChg chg="del">
        <pc:chgData name="Muffoletto, Jamie" userId="daf1e3c6-8137-448a-b141-d23049d419b5" providerId="ADAL" clId="{A6200198-2036-458E-9183-B006D5825C70}" dt="2024-07-09T21:03:03.339" v="55" actId="47"/>
        <pc:sldMkLst>
          <pc:docMk/>
          <pc:sldMk cId="516987260" sldId="2145707091"/>
        </pc:sldMkLst>
      </pc:sldChg>
      <pc:sldChg chg="addSp modSp mod delCm">
        <pc:chgData name="Muffoletto, Jamie" userId="daf1e3c6-8137-448a-b141-d23049d419b5" providerId="ADAL" clId="{A6200198-2036-458E-9183-B006D5825C70}" dt="2024-07-24T11:46:19.324" v="176"/>
        <pc:sldMkLst>
          <pc:docMk/>
          <pc:sldMk cId="2774445395" sldId="2145707093"/>
        </pc:sldMkLst>
        <pc:spChg chg="mod">
          <ac:chgData name="Muffoletto, Jamie" userId="daf1e3c6-8137-448a-b141-d23049d419b5" providerId="ADAL" clId="{A6200198-2036-458E-9183-B006D5825C70}" dt="2024-07-09T21:19:51.646" v="94" actId="1076"/>
          <ac:spMkLst>
            <pc:docMk/>
            <pc:sldMk cId="2774445395" sldId="2145707093"/>
            <ac:spMk id="2" creationId="{BCACBEB1-B82A-D8C4-DF37-15B20D10245B}"/>
          </ac:spMkLst>
        </pc:spChg>
        <pc:picChg chg="add mod">
          <ac:chgData name="Muffoletto, Jamie" userId="daf1e3c6-8137-448a-b141-d23049d419b5" providerId="ADAL" clId="{A6200198-2036-458E-9183-B006D5825C70}" dt="2024-07-09T21:19:59.880" v="98" actId="1076"/>
          <ac:picMkLst>
            <pc:docMk/>
            <pc:sldMk cId="2774445395" sldId="2145707093"/>
            <ac:picMk id="5" creationId="{8FDF82B9-D30D-90CD-6290-2DC401514B14}"/>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6:19.324" v="176"/>
              <pc2:cmMkLst xmlns:pc2="http://schemas.microsoft.com/office/powerpoint/2019/9/main/command">
                <pc:docMk/>
                <pc:sldMk cId="2774445395" sldId="2145707093"/>
                <pc2:cmMk id="{6745E349-C992-4C54-ADDF-82543A799694}"/>
              </pc2:cmMkLst>
            </pc226:cmChg>
            <pc226:cmChg xmlns:pc226="http://schemas.microsoft.com/office/powerpoint/2022/06/main/command" chg="del">
              <pc226:chgData name="Muffoletto, Jamie" userId="daf1e3c6-8137-448a-b141-d23049d419b5" providerId="ADAL" clId="{A6200198-2036-458E-9183-B006D5825C70}" dt="2024-07-24T11:46:17.219" v="175"/>
              <pc2:cmMkLst xmlns:pc2="http://schemas.microsoft.com/office/powerpoint/2019/9/main/command">
                <pc:docMk/>
                <pc:sldMk cId="2774445395" sldId="2145707093"/>
                <pc2:cmMk id="{DB8D6BC5-1325-4696-983D-CE916A22E13F}"/>
              </pc2:cmMkLst>
            </pc226:cmChg>
          </p:ext>
        </pc:extLst>
      </pc:sldChg>
      <pc:sldChg chg="addSp modSp mod delCm">
        <pc:chgData name="Muffoletto, Jamie" userId="daf1e3c6-8137-448a-b141-d23049d419b5" providerId="ADAL" clId="{A6200198-2036-458E-9183-B006D5825C70}" dt="2024-07-24T11:46:23.748" v="177"/>
        <pc:sldMkLst>
          <pc:docMk/>
          <pc:sldMk cId="4214571800" sldId="2145707094"/>
        </pc:sldMkLst>
        <pc:spChg chg="mod">
          <ac:chgData name="Muffoletto, Jamie" userId="daf1e3c6-8137-448a-b141-d23049d419b5" providerId="ADAL" clId="{A6200198-2036-458E-9183-B006D5825C70}" dt="2024-07-09T20:53:19.913" v="30" actId="1076"/>
          <ac:spMkLst>
            <pc:docMk/>
            <pc:sldMk cId="4214571800" sldId="2145707094"/>
            <ac:spMk id="2" creationId="{BCACBEB1-B82A-D8C4-DF37-15B20D10245B}"/>
          </ac:spMkLst>
        </pc:spChg>
        <pc:picChg chg="add mod">
          <ac:chgData name="Muffoletto, Jamie" userId="daf1e3c6-8137-448a-b141-d23049d419b5" providerId="ADAL" clId="{A6200198-2036-458E-9183-B006D5825C70}" dt="2024-07-09T20:53:24.864" v="31" actId="1076"/>
          <ac:picMkLst>
            <pc:docMk/>
            <pc:sldMk cId="4214571800" sldId="2145707094"/>
            <ac:picMk id="4" creationId="{6E1429C1-124B-4982-F13F-A35573975C86}"/>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6:23.748" v="177"/>
              <pc2:cmMkLst xmlns:pc2="http://schemas.microsoft.com/office/powerpoint/2019/9/main/command">
                <pc:docMk/>
                <pc:sldMk cId="4214571800" sldId="2145707094"/>
                <pc2:cmMk id="{5B6C406D-973A-497C-8B97-70343DB982A7}"/>
              </pc2:cmMkLst>
            </pc226:cmChg>
          </p:ext>
        </pc:extLst>
      </pc:sldChg>
      <pc:sldChg chg="addSp modSp mod delCm">
        <pc:chgData name="Muffoletto, Jamie" userId="daf1e3c6-8137-448a-b141-d23049d419b5" providerId="ADAL" clId="{A6200198-2036-458E-9183-B006D5825C70}" dt="2024-07-24T11:46:30.626" v="179"/>
        <pc:sldMkLst>
          <pc:docMk/>
          <pc:sldMk cId="790080051" sldId="2145707095"/>
        </pc:sldMkLst>
        <pc:spChg chg="mod">
          <ac:chgData name="Muffoletto, Jamie" userId="daf1e3c6-8137-448a-b141-d23049d419b5" providerId="ADAL" clId="{A6200198-2036-458E-9183-B006D5825C70}" dt="2024-07-09T20:55:39.482" v="32" actId="1076"/>
          <ac:spMkLst>
            <pc:docMk/>
            <pc:sldMk cId="790080051" sldId="2145707095"/>
            <ac:spMk id="2" creationId="{BCACBEB1-B82A-D8C4-DF37-15B20D10245B}"/>
          </ac:spMkLst>
        </pc:spChg>
        <pc:picChg chg="add mod">
          <ac:chgData name="Muffoletto, Jamie" userId="daf1e3c6-8137-448a-b141-d23049d419b5" providerId="ADAL" clId="{A6200198-2036-458E-9183-B006D5825C70}" dt="2024-07-09T20:56:41.306" v="34" actId="1076"/>
          <ac:picMkLst>
            <pc:docMk/>
            <pc:sldMk cId="790080051" sldId="2145707095"/>
            <ac:picMk id="4" creationId="{12D3DD56-1EF1-6AD0-012F-8FCBB64FDC81}"/>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6:28.744" v="178"/>
              <pc2:cmMkLst xmlns:pc2="http://schemas.microsoft.com/office/powerpoint/2019/9/main/command">
                <pc:docMk/>
                <pc:sldMk cId="790080051" sldId="2145707095"/>
                <pc2:cmMk id="{C7944562-C72B-45B6-9594-4E0E0C93E89B}"/>
              </pc2:cmMkLst>
            </pc226:cmChg>
            <pc226:cmChg xmlns:pc226="http://schemas.microsoft.com/office/powerpoint/2022/06/main/command" chg="del">
              <pc226:chgData name="Muffoletto, Jamie" userId="daf1e3c6-8137-448a-b141-d23049d419b5" providerId="ADAL" clId="{A6200198-2036-458E-9183-B006D5825C70}" dt="2024-07-24T11:46:30.626" v="179"/>
              <pc2:cmMkLst xmlns:pc2="http://schemas.microsoft.com/office/powerpoint/2019/9/main/command">
                <pc:docMk/>
                <pc:sldMk cId="790080051" sldId="2145707095"/>
                <pc2:cmMk id="{DB33287E-FEEA-409A-AA1C-89748E40137D}"/>
              </pc2:cmMkLst>
            </pc226:cmChg>
          </p:ext>
        </pc:extLst>
      </pc:sldChg>
      <pc:sldChg chg="addSp modSp mod delCm">
        <pc:chgData name="Muffoletto, Jamie" userId="daf1e3c6-8137-448a-b141-d23049d419b5" providerId="ADAL" clId="{A6200198-2036-458E-9183-B006D5825C70}" dt="2024-07-24T11:46:35.238" v="180"/>
        <pc:sldMkLst>
          <pc:docMk/>
          <pc:sldMk cId="1786672862" sldId="2145707096"/>
        </pc:sldMkLst>
        <pc:spChg chg="mod">
          <ac:chgData name="Muffoletto, Jamie" userId="daf1e3c6-8137-448a-b141-d23049d419b5" providerId="ADAL" clId="{A6200198-2036-458E-9183-B006D5825C70}" dt="2024-07-09T20:56:48.498" v="35" actId="1076"/>
          <ac:spMkLst>
            <pc:docMk/>
            <pc:sldMk cId="1786672862" sldId="2145707096"/>
            <ac:spMk id="2" creationId="{BCACBEB1-B82A-D8C4-DF37-15B20D10245B}"/>
          </ac:spMkLst>
        </pc:spChg>
        <pc:picChg chg="add mod">
          <ac:chgData name="Muffoletto, Jamie" userId="daf1e3c6-8137-448a-b141-d23049d419b5" providerId="ADAL" clId="{A6200198-2036-458E-9183-B006D5825C70}" dt="2024-07-09T20:57:25.411" v="40" actId="1076"/>
          <ac:picMkLst>
            <pc:docMk/>
            <pc:sldMk cId="1786672862" sldId="2145707096"/>
            <ac:picMk id="4" creationId="{462A5E5B-09C3-D166-2976-60D389D8C87C}"/>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6:35.238" v="180"/>
              <pc2:cmMkLst xmlns:pc2="http://schemas.microsoft.com/office/powerpoint/2019/9/main/command">
                <pc:docMk/>
                <pc:sldMk cId="1786672862" sldId="2145707096"/>
                <pc2:cmMk id="{CD358158-4392-499B-82F6-B6E339F1DF0F}"/>
              </pc2:cmMkLst>
            </pc226:cmChg>
          </p:ext>
        </pc:extLst>
      </pc:sldChg>
      <pc:sldChg chg="addSp modSp mod delCm">
        <pc:chgData name="Muffoletto, Jamie" userId="daf1e3c6-8137-448a-b141-d23049d419b5" providerId="ADAL" clId="{A6200198-2036-458E-9183-B006D5825C70}" dt="2024-07-24T11:46:40.554" v="182"/>
        <pc:sldMkLst>
          <pc:docMk/>
          <pc:sldMk cId="3574969088" sldId="2145707097"/>
        </pc:sldMkLst>
        <pc:spChg chg="mod">
          <ac:chgData name="Muffoletto, Jamie" userId="daf1e3c6-8137-448a-b141-d23049d419b5" providerId="ADAL" clId="{A6200198-2036-458E-9183-B006D5825C70}" dt="2024-07-09T20:58:43.881" v="41" actId="1076"/>
          <ac:spMkLst>
            <pc:docMk/>
            <pc:sldMk cId="3574969088" sldId="2145707097"/>
            <ac:spMk id="2" creationId="{BCACBEB1-B82A-D8C4-DF37-15B20D10245B}"/>
          </ac:spMkLst>
        </pc:spChg>
        <pc:picChg chg="add mod">
          <ac:chgData name="Muffoletto, Jamie" userId="daf1e3c6-8137-448a-b141-d23049d419b5" providerId="ADAL" clId="{A6200198-2036-458E-9183-B006D5825C70}" dt="2024-07-09T20:59:03.439" v="45" actId="1076"/>
          <ac:picMkLst>
            <pc:docMk/>
            <pc:sldMk cId="3574969088" sldId="2145707097"/>
            <ac:picMk id="4" creationId="{04CE0E82-F000-255D-DDCA-108AD1FFE3AA}"/>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6:40.554" v="182"/>
              <pc2:cmMkLst xmlns:pc2="http://schemas.microsoft.com/office/powerpoint/2019/9/main/command">
                <pc:docMk/>
                <pc:sldMk cId="3574969088" sldId="2145707097"/>
                <pc2:cmMk id="{87F4DE06-AE0D-48F6-97E8-F7F2EF7BA524}"/>
              </pc2:cmMkLst>
            </pc226:cmChg>
            <pc226:cmChg xmlns:pc226="http://schemas.microsoft.com/office/powerpoint/2022/06/main/command" chg="del">
              <pc226:chgData name="Muffoletto, Jamie" userId="daf1e3c6-8137-448a-b141-d23049d419b5" providerId="ADAL" clId="{A6200198-2036-458E-9183-B006D5825C70}" dt="2024-07-24T11:46:38.841" v="181"/>
              <pc2:cmMkLst xmlns:pc2="http://schemas.microsoft.com/office/powerpoint/2019/9/main/command">
                <pc:docMk/>
                <pc:sldMk cId="3574969088" sldId="2145707097"/>
                <pc2:cmMk id="{CC87960F-777C-46FC-B157-5DD6F2986324}"/>
              </pc2:cmMkLst>
            </pc226:cmChg>
          </p:ext>
        </pc:extLst>
      </pc:sldChg>
      <pc:sldChg chg="addSp delSp modSp del mod modCm">
        <pc:chgData name="Muffoletto, Jamie" userId="daf1e3c6-8137-448a-b141-d23049d419b5" providerId="ADAL" clId="{A6200198-2036-458E-9183-B006D5825C70}" dt="2024-07-24T11:40:26.384" v="144" actId="2696"/>
        <pc:sldMkLst>
          <pc:docMk/>
          <pc:sldMk cId="835888247" sldId="2145707099"/>
        </pc:sldMkLst>
        <pc:spChg chg="mod">
          <ac:chgData name="Muffoletto, Jamie" userId="daf1e3c6-8137-448a-b141-d23049d419b5" providerId="ADAL" clId="{A6200198-2036-458E-9183-B006D5825C70}" dt="2024-07-17T19:27:10.798" v="112" actId="1036"/>
          <ac:spMkLst>
            <pc:docMk/>
            <pc:sldMk cId="835888247" sldId="2145707099"/>
            <ac:spMk id="2" creationId="{BCACBEB1-B82A-D8C4-DF37-15B20D10245B}"/>
          </ac:spMkLst>
        </pc:spChg>
        <pc:picChg chg="del mod">
          <ac:chgData name="Muffoletto, Jamie" userId="daf1e3c6-8137-448a-b141-d23049d419b5" providerId="ADAL" clId="{A6200198-2036-458E-9183-B006D5825C70}" dt="2024-07-09T21:12:02.578" v="79" actId="478"/>
          <ac:picMkLst>
            <pc:docMk/>
            <pc:sldMk cId="835888247" sldId="2145707099"/>
            <ac:picMk id="4" creationId="{384165C5-AB22-C897-F095-5A82A11395A4}"/>
          </ac:picMkLst>
        </pc:picChg>
        <pc:picChg chg="add mod">
          <ac:chgData name="Muffoletto, Jamie" userId="daf1e3c6-8137-448a-b141-d23049d419b5" providerId="ADAL" clId="{A6200198-2036-458E-9183-B006D5825C70}" dt="2024-07-09T21:12:08.687" v="83" actId="1076"/>
          <ac:picMkLst>
            <pc:docMk/>
            <pc:sldMk cId="835888247" sldId="2145707099"/>
            <ac:picMk id="6" creationId="{0908B243-5FE7-D8C3-C248-E3B8DFEE9B15}"/>
          </ac:picMkLst>
        </pc:picChg>
        <pc:extLst>
          <p:ext xmlns:p="http://schemas.openxmlformats.org/presentationml/2006/main" uri="{D6D511B9-2390-475A-947B-AFAB55BFBCF1}">
            <pc226:cmChg xmlns:pc226="http://schemas.microsoft.com/office/powerpoint/2022/06/main/command" chg="mod modTsk">
              <pc226:chgData name="Muffoletto, Jamie" userId="daf1e3c6-8137-448a-b141-d23049d419b5" providerId="ADAL" clId="{A6200198-2036-458E-9183-B006D5825C70}" dt="2024-07-18T16:34:29.959" v="114"/>
              <pc2:cmMkLst xmlns:pc2="http://schemas.microsoft.com/office/powerpoint/2019/9/main/command">
                <pc:docMk/>
                <pc:sldMk cId="835888247" sldId="2145707099"/>
                <pc2:cmMk id="{9F365A76-15EC-4CCB-A7B9-13BB39F6A058}"/>
              </pc2:cmMkLst>
              <pc226:cmRplyChg chg="add">
                <pc226:chgData name="Muffoletto, Jamie" userId="daf1e3c6-8137-448a-b141-d23049d419b5" providerId="ADAL" clId="{A6200198-2036-458E-9183-B006D5825C70}" dt="2024-07-18T16:34:29.959" v="114"/>
                <pc2:cmRplyMkLst xmlns:pc2="http://schemas.microsoft.com/office/powerpoint/2019/9/main/command">
                  <pc:docMk/>
                  <pc:sldMk cId="835888247" sldId="2145707099"/>
                  <pc2:cmMk id="{9F365A76-15EC-4CCB-A7B9-13BB39F6A058}"/>
                  <pc2:cmRplyMk id="{3A2538E9-9CBC-4122-B056-44C7E36764C4}"/>
                </pc2:cmRplyMkLst>
              </pc226:cmRplyChg>
            </pc226:cmChg>
          </p:ext>
        </pc:extLst>
      </pc:sldChg>
      <pc:sldChg chg="addSp modSp mod delCm">
        <pc:chgData name="Muffoletto, Jamie" userId="daf1e3c6-8137-448a-b141-d23049d419b5" providerId="ADAL" clId="{A6200198-2036-458E-9183-B006D5825C70}" dt="2024-07-24T11:48:59.266" v="216"/>
        <pc:sldMkLst>
          <pc:docMk/>
          <pc:sldMk cId="761031262" sldId="2145707100"/>
        </pc:sldMkLst>
        <pc:picChg chg="add mod">
          <ac:chgData name="Muffoletto, Jamie" userId="daf1e3c6-8137-448a-b141-d23049d419b5" providerId="ADAL" clId="{A6200198-2036-458E-9183-B006D5825C70}" dt="2024-07-09T21:02:14.720" v="50" actId="1076"/>
          <ac:picMkLst>
            <pc:docMk/>
            <pc:sldMk cId="761031262" sldId="2145707100"/>
            <ac:picMk id="4" creationId="{CA63FA42-55D6-EE06-8AC6-28B0FB2912DC}"/>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8:59.266" v="216"/>
              <pc2:cmMkLst xmlns:pc2="http://schemas.microsoft.com/office/powerpoint/2019/9/main/command">
                <pc:docMk/>
                <pc:sldMk cId="761031262" sldId="2145707100"/>
                <pc2:cmMk id="{24EB403C-9586-4815-A3FA-5A2B72535AB9}"/>
              </pc2:cmMkLst>
            </pc226:cmChg>
          </p:ext>
        </pc:extLst>
      </pc:sldChg>
      <pc:sldChg chg="del">
        <pc:chgData name="Muffoletto, Jamie" userId="daf1e3c6-8137-448a-b141-d23049d419b5" providerId="ADAL" clId="{A6200198-2036-458E-9183-B006D5825C70}" dt="2024-07-09T21:01:08.210" v="46" actId="47"/>
        <pc:sldMkLst>
          <pc:docMk/>
          <pc:sldMk cId="1563656801" sldId="2145707101"/>
        </pc:sldMkLst>
      </pc:sldChg>
      <pc:sldChg chg="del">
        <pc:chgData name="Muffoletto, Jamie" userId="daf1e3c6-8137-448a-b141-d23049d419b5" providerId="ADAL" clId="{A6200198-2036-458E-9183-B006D5825C70}" dt="2024-07-09T21:01:08.210" v="46" actId="47"/>
        <pc:sldMkLst>
          <pc:docMk/>
          <pc:sldMk cId="3716305720" sldId="2145707102"/>
        </pc:sldMkLst>
      </pc:sldChg>
      <pc:sldChg chg="del">
        <pc:chgData name="Muffoletto, Jamie" userId="daf1e3c6-8137-448a-b141-d23049d419b5" providerId="ADAL" clId="{A6200198-2036-458E-9183-B006D5825C70}" dt="2024-07-09T21:01:08.210" v="46" actId="47"/>
        <pc:sldMkLst>
          <pc:docMk/>
          <pc:sldMk cId="4079389917" sldId="2145707103"/>
        </pc:sldMkLst>
      </pc:sldChg>
      <pc:sldChg chg="delCm">
        <pc:chgData name="Muffoletto, Jamie" userId="daf1e3c6-8137-448a-b141-d23049d419b5" providerId="ADAL" clId="{A6200198-2036-458E-9183-B006D5825C70}" dt="2024-07-24T11:47:33.112" v="194"/>
        <pc:sldMkLst>
          <pc:docMk/>
          <pc:sldMk cId="1285622538" sldId="2145707104"/>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7:33.112" v="194"/>
              <pc2:cmMkLst xmlns:pc2="http://schemas.microsoft.com/office/powerpoint/2019/9/main/command">
                <pc:docMk/>
                <pc:sldMk cId="1285622538" sldId="2145707104"/>
                <pc2:cmMk id="{3BD252DF-AE30-4F52-B30F-D8EAE835552D}"/>
              </pc2:cmMkLst>
            </pc226:cmChg>
          </p:ext>
        </pc:extLst>
      </pc:sldChg>
      <pc:sldChg chg="delCm modCm">
        <pc:chgData name="Muffoletto, Jamie" userId="daf1e3c6-8137-448a-b141-d23049d419b5" providerId="ADAL" clId="{A6200198-2036-458E-9183-B006D5825C70}" dt="2024-07-24T11:49:29.219" v="224"/>
        <pc:sldMkLst>
          <pc:docMk/>
          <pc:sldMk cId="2731628913" sldId="214570710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9:29.219" v="224"/>
              <pc2:cmMkLst xmlns:pc2="http://schemas.microsoft.com/office/powerpoint/2019/9/main/command">
                <pc:docMk/>
                <pc:sldMk cId="2731628913" sldId="2145707105"/>
                <pc2:cmMk id="{C0D2B72A-8C26-4225-92E9-B27174B3CEA2}"/>
              </pc2:cmMkLst>
              <pc226:cmRplyChg chg="add">
                <pc226:chgData name="Muffoletto, Jamie" userId="daf1e3c6-8137-448a-b141-d23049d419b5" providerId="ADAL" clId="{A6200198-2036-458E-9183-B006D5825C70}" dt="2024-07-18T17:49:07.318" v="117"/>
                <pc2:cmRplyMkLst xmlns:pc2="http://schemas.microsoft.com/office/powerpoint/2019/9/main/command">
                  <pc:docMk/>
                  <pc:sldMk cId="2731628913" sldId="2145707105"/>
                  <pc2:cmMk id="{C0D2B72A-8C26-4225-92E9-B27174B3CEA2}"/>
                  <pc2:cmRplyMk id="{87A4145D-5B40-4F73-B9B1-4D63DDA8A071}"/>
                </pc2:cmRplyMkLst>
              </pc226:cmRplyChg>
              <pc226:cmRplyChg chg="add">
                <pc226:chgData name="Muffoletto, Jamie" userId="daf1e3c6-8137-448a-b141-d23049d419b5" providerId="ADAL" clId="{A6200198-2036-458E-9183-B006D5825C70}" dt="2024-07-17T19:31:39.077" v="113"/>
                <pc2:cmRplyMkLst xmlns:pc2="http://schemas.microsoft.com/office/powerpoint/2019/9/main/command">
                  <pc:docMk/>
                  <pc:sldMk cId="2731628913" sldId="2145707105"/>
                  <pc2:cmMk id="{C0D2B72A-8C26-4225-92E9-B27174B3CEA2}"/>
                  <pc2:cmRplyMk id="{578FFECF-102A-4221-8FC1-FDF272C6F5E5}"/>
                </pc2:cmRplyMkLst>
              </pc226:cmRplyChg>
            </pc226:cmChg>
          </p:ext>
        </pc:extLst>
      </pc:sldChg>
      <pc:sldChg chg="addSp modSp mod delCm">
        <pc:chgData name="Muffoletto, Jamie" userId="daf1e3c6-8137-448a-b141-d23049d419b5" providerId="ADAL" clId="{A6200198-2036-458E-9183-B006D5825C70}" dt="2024-07-24T11:49:33.344" v="225"/>
        <pc:sldMkLst>
          <pc:docMk/>
          <pc:sldMk cId="1015758573" sldId="2145707106"/>
        </pc:sldMkLst>
        <pc:picChg chg="add mod">
          <ac:chgData name="Muffoletto, Jamie" userId="daf1e3c6-8137-448a-b141-d23049d419b5" providerId="ADAL" clId="{A6200198-2036-458E-9183-B006D5825C70}" dt="2024-07-09T21:23:59.361" v="102" actId="1076"/>
          <ac:picMkLst>
            <pc:docMk/>
            <pc:sldMk cId="1015758573" sldId="2145707106"/>
            <ac:picMk id="5" creationId="{0DBB468B-DA1E-9BC5-1604-275134E2D916}"/>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9:33.344" v="225"/>
              <pc2:cmMkLst xmlns:pc2="http://schemas.microsoft.com/office/powerpoint/2019/9/main/command">
                <pc:docMk/>
                <pc:sldMk cId="1015758573" sldId="2145707106"/>
                <pc2:cmMk id="{CEB28840-80FD-411A-9366-CDEE81735A49}"/>
              </pc2:cmMkLst>
            </pc226:cmChg>
          </p:ext>
        </pc:extLst>
      </pc:sldChg>
      <pc:sldChg chg="del">
        <pc:chgData name="Muffoletto, Jamie" userId="daf1e3c6-8137-448a-b141-d23049d419b5" providerId="ADAL" clId="{A6200198-2036-458E-9183-B006D5825C70}" dt="2024-07-24T11:46:04.794" v="173" actId="2696"/>
        <pc:sldMkLst>
          <pc:docMk/>
          <pc:sldMk cId="680810184" sldId="2145707107"/>
        </pc:sldMkLst>
      </pc:sldChg>
      <pc:sldChg chg="delCm">
        <pc:chgData name="Muffoletto, Jamie" userId="daf1e3c6-8137-448a-b141-d23049d419b5" providerId="ADAL" clId="{A6200198-2036-458E-9183-B006D5825C70}" dt="2024-07-24T11:46:54.805" v="186"/>
        <pc:sldMkLst>
          <pc:docMk/>
          <pc:sldMk cId="2951966833" sldId="2145707108"/>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6:53.848" v="185"/>
              <pc2:cmMkLst xmlns:pc2="http://schemas.microsoft.com/office/powerpoint/2019/9/main/command">
                <pc:docMk/>
                <pc:sldMk cId="2951966833" sldId="2145707108"/>
                <pc2:cmMk id="{1AFE396E-84F6-4A8A-A5D1-FFBD4B8C367A}"/>
              </pc2:cmMkLst>
            </pc226:cmChg>
            <pc226:cmChg xmlns:pc226="http://schemas.microsoft.com/office/powerpoint/2022/06/main/command" chg="del">
              <pc226:chgData name="Muffoletto, Jamie" userId="daf1e3c6-8137-448a-b141-d23049d419b5" providerId="ADAL" clId="{A6200198-2036-458E-9183-B006D5825C70}" dt="2024-07-24T11:46:54.805" v="186"/>
              <pc2:cmMkLst xmlns:pc2="http://schemas.microsoft.com/office/powerpoint/2019/9/main/command">
                <pc:docMk/>
                <pc:sldMk cId="2951966833" sldId="2145707108"/>
                <pc2:cmMk id="{F0605DFE-51B4-4903-93DB-5C311D4D1B96}"/>
              </pc2:cmMkLst>
            </pc226:cmChg>
          </p:ext>
        </pc:extLst>
      </pc:sldChg>
      <pc:sldChg chg="delCm">
        <pc:chgData name="Muffoletto, Jamie" userId="daf1e3c6-8137-448a-b141-d23049d419b5" providerId="ADAL" clId="{A6200198-2036-458E-9183-B006D5825C70}" dt="2024-07-24T11:46:58.425" v="187"/>
        <pc:sldMkLst>
          <pc:docMk/>
          <pc:sldMk cId="1623585366" sldId="2145707109"/>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6:58.425" v="187"/>
              <pc2:cmMkLst xmlns:pc2="http://schemas.microsoft.com/office/powerpoint/2019/9/main/command">
                <pc:docMk/>
                <pc:sldMk cId="1623585366" sldId="2145707109"/>
                <pc2:cmMk id="{13C35858-B31C-42A3-925A-47BB5CFE0AA8}"/>
              </pc2:cmMkLst>
            </pc226:cmChg>
          </p:ext>
        </pc:extLst>
      </pc:sldChg>
      <pc:sldChg chg="addCm">
        <pc:chgData name="Muffoletto, Jamie" userId="daf1e3c6-8137-448a-b141-d23049d419b5" providerId="ADAL" clId="{A6200198-2036-458E-9183-B006D5825C70}" dt="2024-07-09T21:04:21.780" v="66"/>
        <pc:sldMkLst>
          <pc:docMk/>
          <pc:sldMk cId="3566084116" sldId="2145707110"/>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A6200198-2036-458E-9183-B006D5825C70}" dt="2024-07-09T21:04:21.780" v="66"/>
              <pc2:cmMkLst xmlns:pc2="http://schemas.microsoft.com/office/powerpoint/2019/9/main/command">
                <pc:docMk/>
                <pc:sldMk cId="3566084116" sldId="2145707110"/>
                <pc2:cmMk id="{1E39A9D2-1005-4104-A7CF-8091C8F751B0}"/>
              </pc2:cmMkLst>
            </pc226:cmChg>
          </p:ext>
        </pc:extLst>
      </pc:sldChg>
      <pc:sldChg chg="delCm">
        <pc:chgData name="Muffoletto, Jamie" userId="daf1e3c6-8137-448a-b141-d23049d419b5" providerId="ADAL" clId="{A6200198-2036-458E-9183-B006D5825C70}" dt="2024-07-24T11:47:50.905" v="199"/>
        <pc:sldMkLst>
          <pc:docMk/>
          <pc:sldMk cId="2892654670" sldId="2145707111"/>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7:50.905" v="199"/>
              <pc2:cmMkLst xmlns:pc2="http://schemas.microsoft.com/office/powerpoint/2019/9/main/command">
                <pc:docMk/>
                <pc:sldMk cId="2892654670" sldId="2145707111"/>
                <pc2:cmMk id="{5972E72D-DFC5-45BE-8CC9-17D51819F8BD}"/>
              </pc2:cmMkLst>
            </pc226:cmChg>
          </p:ext>
        </pc:extLst>
      </pc:sldChg>
      <pc:sldChg chg="modSp mod addCm modCm">
        <pc:chgData name="Muffoletto, Jamie" userId="daf1e3c6-8137-448a-b141-d23049d419b5" providerId="ADAL" clId="{A6200198-2036-458E-9183-B006D5825C70}" dt="2024-07-09T21:11:14.682" v="77" actId="1035"/>
        <pc:sldMkLst>
          <pc:docMk/>
          <pc:sldMk cId="2428359593" sldId="2145707112"/>
        </pc:sldMkLst>
        <pc:spChg chg="mod">
          <ac:chgData name="Muffoletto, Jamie" userId="daf1e3c6-8137-448a-b141-d23049d419b5" providerId="ADAL" clId="{A6200198-2036-458E-9183-B006D5825C70}" dt="2024-07-09T21:11:14.682" v="77" actId="1035"/>
          <ac:spMkLst>
            <pc:docMk/>
            <pc:sldMk cId="2428359593" sldId="2145707112"/>
            <ac:spMk id="2" creationId="{BCACBEB1-B82A-D8C4-DF37-15B20D10245B}"/>
          </ac:spMkLst>
        </pc:spChg>
        <pc:extLst>
          <p:ext xmlns:p="http://schemas.openxmlformats.org/presentationml/2006/main" uri="{D6D511B9-2390-475A-947B-AFAB55BFBCF1}">
            <pc226:cmChg xmlns:pc226="http://schemas.microsoft.com/office/powerpoint/2022/06/main/command" chg="add mod">
              <pc226:chgData name="Muffoletto, Jamie" userId="daf1e3c6-8137-448a-b141-d23049d419b5" providerId="ADAL" clId="{A6200198-2036-458E-9183-B006D5825C70}" dt="2024-07-09T21:11:11.152" v="76"/>
              <pc2:cmMkLst xmlns:pc2="http://schemas.microsoft.com/office/powerpoint/2019/9/main/command">
                <pc:docMk/>
                <pc:sldMk cId="2428359593" sldId="2145707112"/>
                <pc2:cmMk id="{485D2062-2A03-4AF7-8FE8-729392EC4385}"/>
              </pc2:cmMkLst>
            </pc226:cmChg>
          </p:ext>
        </pc:extLst>
      </pc:sldChg>
      <pc:sldChg chg="del">
        <pc:chgData name="Muffoletto, Jamie" userId="daf1e3c6-8137-448a-b141-d23049d419b5" providerId="ADAL" clId="{A6200198-2036-458E-9183-B006D5825C70}" dt="2024-07-24T11:43:25.958" v="151" actId="2696"/>
        <pc:sldMkLst>
          <pc:docMk/>
          <pc:sldMk cId="3688533237" sldId="2145707113"/>
        </pc:sldMkLst>
      </pc:sldChg>
      <pc:sldChg chg="del">
        <pc:chgData name="Muffoletto, Jamie" userId="daf1e3c6-8137-448a-b141-d23049d419b5" providerId="ADAL" clId="{A6200198-2036-458E-9183-B006D5825C70}" dt="2024-07-24T11:43:28.814" v="152" actId="2696"/>
        <pc:sldMkLst>
          <pc:docMk/>
          <pc:sldMk cId="1395308810" sldId="2145707114"/>
        </pc:sldMkLst>
      </pc:sldChg>
      <pc:sldChg chg="delCm">
        <pc:chgData name="Muffoletto, Jamie" userId="daf1e3c6-8137-448a-b141-d23049d419b5" providerId="ADAL" clId="{A6200198-2036-458E-9183-B006D5825C70}" dt="2024-07-24T11:47:16.413" v="191"/>
        <pc:sldMkLst>
          <pc:docMk/>
          <pc:sldMk cId="3655276947" sldId="214570712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7:16.413" v="191"/>
              <pc2:cmMkLst xmlns:pc2="http://schemas.microsoft.com/office/powerpoint/2019/9/main/command">
                <pc:docMk/>
                <pc:sldMk cId="3655276947" sldId="2145707120"/>
                <pc2:cmMk id="{22BC49DF-36CC-499F-A1D3-16A035A41F0A}"/>
              </pc2:cmMkLst>
            </pc226:cmChg>
          </p:ext>
        </pc:extLst>
      </pc:sldChg>
      <pc:sldChg chg="delCm modNotesTx">
        <pc:chgData name="Muffoletto, Jamie" userId="daf1e3c6-8137-448a-b141-d23049d419b5" providerId="ADAL" clId="{A6200198-2036-458E-9183-B006D5825C70}" dt="2024-07-24T11:45:22.865" v="162"/>
        <pc:sldMkLst>
          <pc:docMk/>
          <pc:sldMk cId="3435088512" sldId="214570712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5:22.865" v="162"/>
              <pc2:cmMkLst xmlns:pc2="http://schemas.microsoft.com/office/powerpoint/2019/9/main/command">
                <pc:docMk/>
                <pc:sldMk cId="3435088512" sldId="2145707122"/>
                <pc2:cmMk id="{9168FB8F-384A-45EF-AD06-E323D4BE9D39}"/>
              </pc2:cmMkLst>
            </pc226:cmChg>
            <pc226:cmChg xmlns:pc226="http://schemas.microsoft.com/office/powerpoint/2022/06/main/command" chg="del">
              <pc226:chgData name="Muffoletto, Jamie" userId="daf1e3c6-8137-448a-b141-d23049d419b5" providerId="ADAL" clId="{A6200198-2036-458E-9183-B006D5825C70}" dt="2024-07-24T11:45:21.741" v="161"/>
              <pc2:cmMkLst xmlns:pc2="http://schemas.microsoft.com/office/powerpoint/2019/9/main/command">
                <pc:docMk/>
                <pc:sldMk cId="3435088512" sldId="2145707122"/>
                <pc2:cmMk id="{095648F1-352D-4885-8859-C16FB025F952}"/>
              </pc2:cmMkLst>
            </pc226:cmChg>
          </p:ext>
        </pc:extLst>
      </pc:sldChg>
      <pc:sldChg chg="addSp delSp modSp mod delCm">
        <pc:chgData name="Muffoletto, Jamie" userId="daf1e3c6-8137-448a-b141-d23049d419b5" providerId="ADAL" clId="{A6200198-2036-458E-9183-B006D5825C70}" dt="2024-07-24T11:45:29.123" v="164"/>
        <pc:sldMkLst>
          <pc:docMk/>
          <pc:sldMk cId="3563774958" sldId="2145707123"/>
        </pc:sldMkLst>
        <pc:picChg chg="add mod">
          <ac:chgData name="Muffoletto, Jamie" userId="daf1e3c6-8137-448a-b141-d23049d419b5" providerId="ADAL" clId="{A6200198-2036-458E-9183-B006D5825C70}" dt="2024-07-09T20:44:05.413" v="10" actId="1076"/>
          <ac:picMkLst>
            <pc:docMk/>
            <pc:sldMk cId="3563774958" sldId="2145707123"/>
            <ac:picMk id="4" creationId="{910D2D3C-C080-708F-0FCE-36BFC1485B63}"/>
          </ac:picMkLst>
        </pc:picChg>
        <pc:picChg chg="del">
          <ac:chgData name="Muffoletto, Jamie" userId="daf1e3c6-8137-448a-b141-d23049d419b5" providerId="ADAL" clId="{A6200198-2036-458E-9183-B006D5825C70}" dt="2024-07-09T20:43:57.679" v="7" actId="478"/>
          <ac:picMkLst>
            <pc:docMk/>
            <pc:sldMk cId="3563774958" sldId="2145707123"/>
            <ac:picMk id="5" creationId="{AC1EE256-A023-B72B-256D-21A8D8F96550}"/>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5:29.123" v="164"/>
              <pc2:cmMkLst xmlns:pc2="http://schemas.microsoft.com/office/powerpoint/2019/9/main/command">
                <pc:docMk/>
                <pc:sldMk cId="3563774958" sldId="2145707123"/>
                <pc2:cmMk id="{BD83ED16-B7D4-4A28-A168-9CF7819632F4}"/>
              </pc2:cmMkLst>
            </pc226:cmChg>
            <pc226:cmChg xmlns:pc226="http://schemas.microsoft.com/office/powerpoint/2022/06/main/command" chg="del">
              <pc226:chgData name="Muffoletto, Jamie" userId="daf1e3c6-8137-448a-b141-d23049d419b5" providerId="ADAL" clId="{A6200198-2036-458E-9183-B006D5825C70}" dt="2024-07-24T11:45:28.076" v="163"/>
              <pc2:cmMkLst xmlns:pc2="http://schemas.microsoft.com/office/powerpoint/2019/9/main/command">
                <pc:docMk/>
                <pc:sldMk cId="3563774958" sldId="2145707123"/>
                <pc2:cmMk id="{D9CF8A43-D61E-42A9-B3E3-FFA1D851B636}"/>
              </pc2:cmMkLst>
            </pc226:cmChg>
          </p:ext>
        </pc:extLst>
      </pc:sldChg>
      <pc:sldChg chg="addSp delSp modSp mod delCm">
        <pc:chgData name="Muffoletto, Jamie" userId="daf1e3c6-8137-448a-b141-d23049d419b5" providerId="ADAL" clId="{A6200198-2036-458E-9183-B006D5825C70}" dt="2024-07-24T11:45:38.762" v="166"/>
        <pc:sldMkLst>
          <pc:docMk/>
          <pc:sldMk cId="2880742516" sldId="2145707124"/>
        </pc:sldMkLst>
        <pc:picChg chg="add mod">
          <ac:chgData name="Muffoletto, Jamie" userId="daf1e3c6-8137-448a-b141-d23049d419b5" providerId="ADAL" clId="{A6200198-2036-458E-9183-B006D5825C70}" dt="2024-07-09T20:44:53.992" v="20" actId="1076"/>
          <ac:picMkLst>
            <pc:docMk/>
            <pc:sldMk cId="2880742516" sldId="2145707124"/>
            <ac:picMk id="4" creationId="{EB0CB213-B0AE-8726-80FE-530C566697BD}"/>
          </ac:picMkLst>
        </pc:picChg>
        <pc:picChg chg="del">
          <ac:chgData name="Muffoletto, Jamie" userId="daf1e3c6-8137-448a-b141-d23049d419b5" providerId="ADAL" clId="{A6200198-2036-458E-9183-B006D5825C70}" dt="2024-07-09T20:44:50.231" v="18" actId="478"/>
          <ac:picMkLst>
            <pc:docMk/>
            <pc:sldMk cId="2880742516" sldId="2145707124"/>
            <ac:picMk id="5" creationId="{ABC1D9EF-9161-90A9-DB5A-A3F1E8A4F186}"/>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5:38.762" v="166"/>
              <pc2:cmMkLst xmlns:pc2="http://schemas.microsoft.com/office/powerpoint/2019/9/main/command">
                <pc:docMk/>
                <pc:sldMk cId="2880742516" sldId="2145707124"/>
                <pc2:cmMk id="{EFA98488-6CB2-413C-BB9B-DCAE75ED06A8}"/>
              </pc2:cmMkLst>
            </pc226:cmChg>
          </p:ext>
        </pc:extLst>
      </pc:sldChg>
      <pc:sldChg chg="delCm">
        <pc:chgData name="Muffoletto, Jamie" userId="daf1e3c6-8137-448a-b141-d23049d419b5" providerId="ADAL" clId="{A6200198-2036-458E-9183-B006D5825C70}" dt="2024-07-24T11:45:49.474" v="171"/>
        <pc:sldMkLst>
          <pc:docMk/>
          <pc:sldMk cId="1422623179" sldId="214570712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5:48.036" v="170"/>
              <pc2:cmMkLst xmlns:pc2="http://schemas.microsoft.com/office/powerpoint/2019/9/main/command">
                <pc:docMk/>
                <pc:sldMk cId="1422623179" sldId="2145707125"/>
                <pc2:cmMk id="{76DDBC66-19DE-41EA-826F-DD0C54CE47C6}"/>
              </pc2:cmMkLst>
            </pc226:cmChg>
            <pc226:cmChg xmlns:pc226="http://schemas.microsoft.com/office/powerpoint/2022/06/main/command" chg="del">
              <pc226:chgData name="Muffoletto, Jamie" userId="daf1e3c6-8137-448a-b141-d23049d419b5" providerId="ADAL" clId="{A6200198-2036-458E-9183-B006D5825C70}" dt="2024-07-24T11:45:47.196" v="169"/>
              <pc2:cmMkLst xmlns:pc2="http://schemas.microsoft.com/office/powerpoint/2019/9/main/command">
                <pc:docMk/>
                <pc:sldMk cId="1422623179" sldId="2145707125"/>
                <pc2:cmMk id="{FEDD5392-4250-446F-9A66-0E77A1639AA7}"/>
              </pc2:cmMkLst>
            </pc226:cmChg>
            <pc226:cmChg xmlns:pc226="http://schemas.microsoft.com/office/powerpoint/2022/06/main/command" chg="del">
              <pc226:chgData name="Muffoletto, Jamie" userId="daf1e3c6-8137-448a-b141-d23049d419b5" providerId="ADAL" clId="{A6200198-2036-458E-9183-B006D5825C70}" dt="2024-07-24T11:45:49.474" v="171"/>
              <pc2:cmMkLst xmlns:pc2="http://schemas.microsoft.com/office/powerpoint/2019/9/main/command">
                <pc:docMk/>
                <pc:sldMk cId="1422623179" sldId="2145707125"/>
                <pc2:cmMk id="{415610AB-826B-44D3-988C-D9586BDED836}"/>
              </pc2:cmMkLst>
            </pc226:cmChg>
            <pc226:cmChg xmlns:pc226="http://schemas.microsoft.com/office/powerpoint/2022/06/main/command" chg="del">
              <pc226:chgData name="Muffoletto, Jamie" userId="daf1e3c6-8137-448a-b141-d23049d419b5" providerId="ADAL" clId="{A6200198-2036-458E-9183-B006D5825C70}" dt="2024-07-24T11:45:46.064" v="168"/>
              <pc2:cmMkLst xmlns:pc2="http://schemas.microsoft.com/office/powerpoint/2019/9/main/command">
                <pc:docMk/>
                <pc:sldMk cId="1422623179" sldId="2145707125"/>
                <pc2:cmMk id="{4EE8EBBC-E2D9-4FC7-B234-E51C759C4862}"/>
              </pc2:cmMkLst>
            </pc226:cmChg>
          </p:ext>
        </pc:extLst>
      </pc:sldChg>
      <pc:sldChg chg="delCm">
        <pc:chgData name="Muffoletto, Jamie" userId="daf1e3c6-8137-448a-b141-d23049d419b5" providerId="ADAL" clId="{A6200198-2036-458E-9183-B006D5825C70}" dt="2024-07-24T11:45:54.468" v="172"/>
        <pc:sldMkLst>
          <pc:docMk/>
          <pc:sldMk cId="3966328154" sldId="214570712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5:54.468" v="172"/>
              <pc2:cmMkLst xmlns:pc2="http://schemas.microsoft.com/office/powerpoint/2019/9/main/command">
                <pc:docMk/>
                <pc:sldMk cId="3966328154" sldId="2145707126"/>
                <pc2:cmMk id="{160D9D94-0479-4215-A73D-CDDE80C1B156}"/>
              </pc2:cmMkLst>
            </pc226:cmChg>
          </p:ext>
        </pc:extLst>
      </pc:sldChg>
      <pc:sldChg chg="addSp delSp modSp mod delCm">
        <pc:chgData name="Muffoletto, Jamie" userId="daf1e3c6-8137-448a-b141-d23049d419b5" providerId="ADAL" clId="{A6200198-2036-458E-9183-B006D5825C70}" dt="2024-07-24T11:45:33.731" v="165"/>
        <pc:sldMkLst>
          <pc:docMk/>
          <pc:sldMk cId="3247219021" sldId="2145707127"/>
        </pc:sldMkLst>
        <pc:picChg chg="add mod">
          <ac:chgData name="Muffoletto, Jamie" userId="daf1e3c6-8137-448a-b141-d23049d419b5" providerId="ADAL" clId="{A6200198-2036-458E-9183-B006D5825C70}" dt="2024-07-09T20:44:28.080" v="14" actId="1076"/>
          <ac:picMkLst>
            <pc:docMk/>
            <pc:sldMk cId="3247219021" sldId="2145707127"/>
            <ac:picMk id="4" creationId="{816C6635-44FC-C309-8CED-263CD89E1B61}"/>
          </ac:picMkLst>
        </pc:picChg>
        <pc:picChg chg="add mod">
          <ac:chgData name="Muffoletto, Jamie" userId="daf1e3c6-8137-448a-b141-d23049d419b5" providerId="ADAL" clId="{A6200198-2036-458E-9183-B006D5825C70}" dt="2024-07-09T20:44:41.167" v="17" actId="1076"/>
          <ac:picMkLst>
            <pc:docMk/>
            <pc:sldMk cId="3247219021" sldId="2145707127"/>
            <ac:picMk id="5" creationId="{D91EFFCC-EC4C-17AB-7E93-5E936373EAAB}"/>
          </ac:picMkLst>
        </pc:picChg>
        <pc:picChg chg="del">
          <ac:chgData name="Muffoletto, Jamie" userId="daf1e3c6-8137-448a-b141-d23049d419b5" providerId="ADAL" clId="{A6200198-2036-458E-9183-B006D5825C70}" dt="2024-07-09T20:44:21.214" v="11" actId="478"/>
          <ac:picMkLst>
            <pc:docMk/>
            <pc:sldMk cId="3247219021" sldId="2145707127"/>
            <ac:picMk id="6" creationId="{C5A45090-6707-C60F-6EDF-C4DF14B384F8}"/>
          </ac:picMkLst>
        </pc:picChg>
        <pc:picChg chg="del">
          <ac:chgData name="Muffoletto, Jamie" userId="daf1e3c6-8137-448a-b141-d23049d419b5" providerId="ADAL" clId="{A6200198-2036-458E-9183-B006D5825C70}" dt="2024-07-09T20:44:29.893" v="15" actId="478"/>
          <ac:picMkLst>
            <pc:docMk/>
            <pc:sldMk cId="3247219021" sldId="2145707127"/>
            <ac:picMk id="8" creationId="{2880625F-1038-0D8A-3610-6844D29645DF}"/>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5:33.731" v="165"/>
              <pc2:cmMkLst xmlns:pc2="http://schemas.microsoft.com/office/powerpoint/2019/9/main/command">
                <pc:docMk/>
                <pc:sldMk cId="3247219021" sldId="2145707127"/>
                <pc2:cmMk id="{BD265C2A-9EDE-4869-9065-BDB590659CE6}"/>
              </pc2:cmMkLst>
            </pc226:cmChg>
          </p:ext>
        </pc:extLst>
      </pc:sldChg>
      <pc:sldChg chg="addSp delSp modSp mod delCm">
        <pc:chgData name="Muffoletto, Jamie" userId="daf1e3c6-8137-448a-b141-d23049d419b5" providerId="ADAL" clId="{A6200198-2036-458E-9183-B006D5825C70}" dt="2024-07-24T11:45:42.388" v="167"/>
        <pc:sldMkLst>
          <pc:docMk/>
          <pc:sldMk cId="136540538" sldId="2145707128"/>
        </pc:sldMkLst>
        <pc:picChg chg="add mod">
          <ac:chgData name="Muffoletto, Jamie" userId="daf1e3c6-8137-448a-b141-d23049d419b5" providerId="ADAL" clId="{A6200198-2036-458E-9183-B006D5825C70}" dt="2024-07-09T20:45:16.964" v="25" actId="1076"/>
          <ac:picMkLst>
            <pc:docMk/>
            <pc:sldMk cId="136540538" sldId="2145707128"/>
            <ac:picMk id="4" creationId="{A50ABF6A-AC0B-8870-1885-7A8EDA6C8611}"/>
          </ac:picMkLst>
        </pc:picChg>
        <pc:picChg chg="del">
          <ac:chgData name="Muffoletto, Jamie" userId="daf1e3c6-8137-448a-b141-d23049d419b5" providerId="ADAL" clId="{A6200198-2036-458E-9183-B006D5825C70}" dt="2024-07-09T20:45:06.828" v="21" actId="478"/>
          <ac:picMkLst>
            <pc:docMk/>
            <pc:sldMk cId="136540538" sldId="2145707128"/>
            <ac:picMk id="6" creationId="{AD174203-B202-8178-AA25-44322AC1686C}"/>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5:42.388" v="167"/>
              <pc2:cmMkLst xmlns:pc2="http://schemas.microsoft.com/office/powerpoint/2019/9/main/command">
                <pc:docMk/>
                <pc:sldMk cId="136540538" sldId="2145707128"/>
                <pc2:cmMk id="{E8BAC800-9F03-493B-B574-C5649C0EDEB2}"/>
              </pc2:cmMkLst>
            </pc226:cmChg>
          </p:ext>
        </pc:extLst>
      </pc:sldChg>
      <pc:sldChg chg="delCm">
        <pc:chgData name="Muffoletto, Jamie" userId="daf1e3c6-8137-448a-b141-d23049d419b5" providerId="ADAL" clId="{A6200198-2036-458E-9183-B006D5825C70}" dt="2024-07-24T11:48:02.160" v="202"/>
        <pc:sldMkLst>
          <pc:docMk/>
          <pc:sldMk cId="544528020" sldId="2145707129"/>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8:02.160" v="202"/>
              <pc2:cmMkLst xmlns:pc2="http://schemas.microsoft.com/office/powerpoint/2019/9/main/command">
                <pc:docMk/>
                <pc:sldMk cId="544528020" sldId="2145707129"/>
                <pc2:cmMk id="{45FC9ADE-206E-4AB0-A837-47859307626C}"/>
              </pc2:cmMkLst>
            </pc226:cmChg>
          </p:ext>
        </pc:extLst>
      </pc:sldChg>
      <pc:sldChg chg="delCm">
        <pc:chgData name="Muffoletto, Jamie" userId="daf1e3c6-8137-448a-b141-d23049d419b5" providerId="ADAL" clId="{A6200198-2036-458E-9183-B006D5825C70}" dt="2024-07-24T11:48:14.978" v="205"/>
        <pc:sldMkLst>
          <pc:docMk/>
          <pc:sldMk cId="454303149" sldId="214570713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8:14.978" v="205"/>
              <pc2:cmMkLst xmlns:pc2="http://schemas.microsoft.com/office/powerpoint/2019/9/main/command">
                <pc:docMk/>
                <pc:sldMk cId="454303149" sldId="2145707130"/>
                <pc2:cmMk id="{6ADD817C-77A9-411F-AF54-B9882DDB7976}"/>
              </pc2:cmMkLst>
            </pc226:cmChg>
          </p:ext>
        </pc:extLst>
      </pc:sldChg>
      <pc:sldChg chg="delCm">
        <pc:chgData name="Muffoletto, Jamie" userId="daf1e3c6-8137-448a-b141-d23049d419b5" providerId="ADAL" clId="{A6200198-2036-458E-9183-B006D5825C70}" dt="2024-07-24T11:48:27.532" v="208"/>
        <pc:sldMkLst>
          <pc:docMk/>
          <pc:sldMk cId="2278595912" sldId="2145707131"/>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8:27.532" v="208"/>
              <pc2:cmMkLst xmlns:pc2="http://schemas.microsoft.com/office/powerpoint/2019/9/main/command">
                <pc:docMk/>
                <pc:sldMk cId="2278595912" sldId="2145707131"/>
                <pc2:cmMk id="{55F72843-D000-4992-AD05-28352526F0BE}"/>
              </pc2:cmMkLst>
            </pc226:cmChg>
          </p:ext>
        </pc:extLst>
      </pc:sldChg>
      <pc:sldChg chg="delCm">
        <pc:chgData name="Muffoletto, Jamie" userId="daf1e3c6-8137-448a-b141-d23049d419b5" providerId="ADAL" clId="{A6200198-2036-458E-9183-B006D5825C70}" dt="2024-07-24T11:48:51.321" v="214"/>
        <pc:sldMkLst>
          <pc:docMk/>
          <pc:sldMk cId="1805992961" sldId="214570713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8:51.321" v="214"/>
              <pc2:cmMkLst xmlns:pc2="http://schemas.microsoft.com/office/powerpoint/2019/9/main/command">
                <pc:docMk/>
                <pc:sldMk cId="1805992961" sldId="2145707132"/>
                <pc2:cmMk id="{7A38A56A-8C0E-47F5-BBE3-628817EFF4F4}"/>
              </pc2:cmMkLst>
            </pc226:cmChg>
          </p:ext>
        </pc:extLst>
      </pc:sldChg>
      <pc:sldChg chg="add delCm">
        <pc:chgData name="Muffoletto, Jamie" userId="daf1e3c6-8137-448a-b141-d23049d419b5" providerId="ADAL" clId="{A6200198-2036-458E-9183-B006D5825C70}" dt="2024-07-24T11:49:16.962" v="220"/>
        <pc:sldMkLst>
          <pc:docMk/>
          <pc:sldMk cId="4045583481" sldId="2145707133"/>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9:16.962" v="220"/>
              <pc2:cmMkLst xmlns:pc2="http://schemas.microsoft.com/office/powerpoint/2019/9/main/command">
                <pc:docMk/>
                <pc:sldMk cId="4045583481" sldId="2145707133"/>
                <pc2:cmMk id="{EB383992-8A27-4E7A-AB45-37241365CF8E}"/>
              </pc2:cmMkLst>
            </pc226:cmChg>
          </p:ext>
        </pc:extLst>
      </pc:sldChg>
      <pc:sldChg chg="add delCm">
        <pc:chgData name="Muffoletto, Jamie" userId="daf1e3c6-8137-448a-b141-d23049d419b5" providerId="ADAL" clId="{A6200198-2036-458E-9183-B006D5825C70}" dt="2024-07-24T11:49:24.946" v="223"/>
        <pc:sldMkLst>
          <pc:docMk/>
          <pc:sldMk cId="4082293692" sldId="2145707134"/>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9:23.216" v="222"/>
              <pc2:cmMkLst xmlns:pc2="http://schemas.microsoft.com/office/powerpoint/2019/9/main/command">
                <pc:docMk/>
                <pc:sldMk cId="4082293692" sldId="2145707134"/>
                <pc2:cmMk id="{40443C0E-8A65-4537-8B88-96AA8ADA88E2}"/>
              </pc2:cmMkLst>
            </pc226:cmChg>
            <pc226:cmChg xmlns:pc226="http://schemas.microsoft.com/office/powerpoint/2022/06/main/command" chg="del">
              <pc226:chgData name="Muffoletto, Jamie" userId="daf1e3c6-8137-448a-b141-d23049d419b5" providerId="ADAL" clId="{A6200198-2036-458E-9183-B006D5825C70}" dt="2024-07-24T11:49:24.946" v="223"/>
              <pc2:cmMkLst xmlns:pc2="http://schemas.microsoft.com/office/powerpoint/2019/9/main/command">
                <pc:docMk/>
                <pc:sldMk cId="4082293692" sldId="2145707134"/>
                <pc2:cmMk id="{68B0A694-7135-44B7-8692-52F527C80305}"/>
              </pc2:cmMkLst>
            </pc226:cmChg>
          </p:ext>
        </pc:extLst>
      </pc:sldChg>
      <pc:sldChg chg="add delCm">
        <pc:chgData name="Muffoletto, Jamie" userId="daf1e3c6-8137-448a-b141-d23049d419b5" providerId="ADAL" clId="{A6200198-2036-458E-9183-B006D5825C70}" dt="2024-07-24T11:46:11.182" v="174"/>
        <pc:sldMkLst>
          <pc:docMk/>
          <pc:sldMk cId="3219920682" sldId="214570713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6:11.182" v="174"/>
              <pc2:cmMkLst xmlns:pc2="http://schemas.microsoft.com/office/powerpoint/2019/9/main/command">
                <pc:docMk/>
                <pc:sldMk cId="3219920682" sldId="2145707135"/>
                <pc2:cmMk id="{7A5EE668-A8F9-4953-BD10-D3F62C8EDD38}"/>
              </pc2:cmMkLst>
            </pc226:cmChg>
          </p:ext>
        </pc:extLst>
      </pc:sldChg>
      <pc:sldChg chg="delCm">
        <pc:chgData name="Muffoletto, Jamie" userId="daf1e3c6-8137-448a-b141-d23049d419b5" providerId="ADAL" clId="{A6200198-2036-458E-9183-B006D5825C70}" dt="2024-07-24T11:48:24.260" v="207"/>
        <pc:sldMkLst>
          <pc:docMk/>
          <pc:sldMk cId="1651346333" sldId="2145707137"/>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8:24.260" v="207"/>
              <pc2:cmMkLst xmlns:pc2="http://schemas.microsoft.com/office/powerpoint/2019/9/main/command">
                <pc:docMk/>
                <pc:sldMk cId="1651346333" sldId="2145707137"/>
                <pc2:cmMk id="{799CC3D1-FE13-4BE7-9EC5-BFD69AB61850}"/>
              </pc2:cmMkLst>
            </pc226:cmChg>
          </p:ext>
        </pc:extLst>
      </pc:sldChg>
      <pc:sldChg chg="delCm">
        <pc:chgData name="Muffoletto, Jamie" userId="daf1e3c6-8137-448a-b141-d23049d419b5" providerId="ADAL" clId="{A6200198-2036-458E-9183-B006D5825C70}" dt="2024-07-24T11:48:35.224" v="210"/>
        <pc:sldMkLst>
          <pc:docMk/>
          <pc:sldMk cId="1711855556" sldId="2145707138"/>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8:35.224" v="210"/>
              <pc2:cmMkLst xmlns:pc2="http://schemas.microsoft.com/office/powerpoint/2019/9/main/command">
                <pc:docMk/>
                <pc:sldMk cId="1711855556" sldId="2145707138"/>
                <pc2:cmMk id="{B415E830-FD01-44F5-832A-273E8E9E73D7}"/>
              </pc2:cmMkLst>
            </pc226:cmChg>
          </p:ext>
        </pc:extLst>
      </pc:sldChg>
      <pc:sldChg chg="delCm">
        <pc:chgData name="Muffoletto, Jamie" userId="daf1e3c6-8137-448a-b141-d23049d419b5" providerId="ADAL" clId="{A6200198-2036-458E-9183-B006D5825C70}" dt="2024-07-24T11:47:58.302" v="201"/>
        <pc:sldMkLst>
          <pc:docMk/>
          <pc:sldMk cId="2922396860" sldId="214570714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7:58.302" v="201"/>
              <pc2:cmMkLst xmlns:pc2="http://schemas.microsoft.com/office/powerpoint/2019/9/main/command">
                <pc:docMk/>
                <pc:sldMk cId="2922396860" sldId="2145707140"/>
                <pc2:cmMk id="{B003281F-5966-456D-AF99-1AA4582CD4E6}"/>
              </pc2:cmMkLst>
            </pc226:cmChg>
          </p:ext>
        </pc:extLst>
      </pc:sldChg>
      <pc:sldChg chg="delCm">
        <pc:chgData name="Muffoletto, Jamie" userId="daf1e3c6-8137-448a-b141-d23049d419b5" providerId="ADAL" clId="{A6200198-2036-458E-9183-B006D5825C70}" dt="2024-07-24T11:49:38.324" v="227"/>
        <pc:sldMkLst>
          <pc:docMk/>
          <pc:sldMk cId="56769158" sldId="2145707141"/>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9:38.324" v="227"/>
              <pc2:cmMkLst xmlns:pc2="http://schemas.microsoft.com/office/powerpoint/2019/9/main/command">
                <pc:docMk/>
                <pc:sldMk cId="56769158" sldId="2145707141"/>
                <pc2:cmMk id="{B01AD326-2375-4104-81FE-C9D31845F7B1}"/>
              </pc2:cmMkLst>
            </pc226:cmChg>
            <pc226:cmChg xmlns:pc226="http://schemas.microsoft.com/office/powerpoint/2022/06/main/command" chg="del">
              <pc226:chgData name="Muffoletto, Jamie" userId="daf1e3c6-8137-448a-b141-d23049d419b5" providerId="ADAL" clId="{A6200198-2036-458E-9183-B006D5825C70}" dt="2024-07-24T11:49:37.174" v="226"/>
              <pc2:cmMkLst xmlns:pc2="http://schemas.microsoft.com/office/powerpoint/2019/9/main/command">
                <pc:docMk/>
                <pc:sldMk cId="56769158" sldId="2145707141"/>
                <pc2:cmMk id="{7623BF2D-1AF4-4DC4-92B7-98367F0C97DD}"/>
              </pc2:cmMkLst>
            </pc226:cmChg>
          </p:ext>
        </pc:extLst>
      </pc:sldChg>
      <pc:sldChg chg="delCm">
        <pc:chgData name="Muffoletto, Jamie" userId="daf1e3c6-8137-448a-b141-d23049d419b5" providerId="ADAL" clId="{A6200198-2036-458E-9183-B006D5825C70}" dt="2024-07-24T11:49:42.987" v="228"/>
        <pc:sldMkLst>
          <pc:docMk/>
          <pc:sldMk cId="313611388" sldId="214570714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9:42.987" v="228"/>
              <pc2:cmMkLst xmlns:pc2="http://schemas.microsoft.com/office/powerpoint/2019/9/main/command">
                <pc:docMk/>
                <pc:sldMk cId="313611388" sldId="2145707142"/>
                <pc2:cmMk id="{12121AF1-8BD9-4483-8A13-635563D9F90F}"/>
              </pc2:cmMkLst>
            </pc226:cmChg>
          </p:ext>
        </pc:extLst>
      </pc:sldChg>
      <pc:sldChg chg="delCm">
        <pc:chgData name="Muffoletto, Jamie" userId="daf1e3c6-8137-448a-b141-d23049d419b5" providerId="ADAL" clId="{A6200198-2036-458E-9183-B006D5825C70}" dt="2024-07-24T11:49:45.888" v="229"/>
        <pc:sldMkLst>
          <pc:docMk/>
          <pc:sldMk cId="1641265091" sldId="2145707143"/>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9:45.888" v="229"/>
              <pc2:cmMkLst xmlns:pc2="http://schemas.microsoft.com/office/powerpoint/2019/9/main/command">
                <pc:docMk/>
                <pc:sldMk cId="1641265091" sldId="2145707143"/>
                <pc2:cmMk id="{3A974415-6829-4024-A1D3-0BC684B46C02}"/>
              </pc2:cmMkLst>
            </pc226:cmChg>
          </p:ext>
        </pc:extLst>
      </pc:sldChg>
      <pc:sldChg chg="delCm">
        <pc:chgData name="Muffoletto, Jamie" userId="daf1e3c6-8137-448a-b141-d23049d419b5" providerId="ADAL" clId="{A6200198-2036-458E-9183-B006D5825C70}" dt="2024-07-24T11:49:49.061" v="230"/>
        <pc:sldMkLst>
          <pc:docMk/>
          <pc:sldMk cId="904020942" sldId="2145707144"/>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A6200198-2036-458E-9183-B006D5825C70}" dt="2024-07-24T11:49:49.061" v="230"/>
              <pc2:cmMkLst xmlns:pc2="http://schemas.microsoft.com/office/powerpoint/2019/9/main/command">
                <pc:docMk/>
                <pc:sldMk cId="904020942" sldId="2145707144"/>
                <pc2:cmMk id="{894A0D2B-F2D6-43C4-A0F5-8E71D06F819B}"/>
              </pc2:cmMkLst>
            </pc226:cmChg>
          </p:ext>
        </pc:extLst>
      </pc:sldChg>
    </pc:docChg>
  </pc:docChgLst>
  <pc:docChgLst>
    <pc:chgData name="DeSantis, Candice" userId="ebf7425b-4c1c-4725-9788-d1206430aedf" providerId="ADAL" clId="{EAAE07C6-D630-476C-9078-C388D15A94EE}"/>
    <pc:docChg chg="delSld modSld">
      <pc:chgData name="DeSantis, Candice" userId="ebf7425b-4c1c-4725-9788-d1206430aedf" providerId="ADAL" clId="{EAAE07C6-D630-476C-9078-C388D15A94EE}" dt="2024-07-19T14:45:16.484" v="3" actId="47"/>
      <pc:docMkLst>
        <pc:docMk/>
      </pc:docMkLst>
      <pc:sldChg chg="del mod modShow modCm">
        <pc:chgData name="DeSantis, Candice" userId="ebf7425b-4c1c-4725-9788-d1206430aedf" providerId="ADAL" clId="{EAAE07C6-D630-476C-9078-C388D15A94EE}" dt="2024-07-19T14:45:16.484" v="3" actId="47"/>
        <pc:sldMkLst>
          <pc:docMk/>
          <pc:sldMk cId="2527033272" sldId="2145707136"/>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AAE07C6-D630-476C-9078-C388D15A94EE}" dt="2024-07-19T14:45:02.460" v="1"/>
              <pc2:cmMkLst xmlns:pc2="http://schemas.microsoft.com/office/powerpoint/2019/9/main/command">
                <pc:docMk/>
                <pc:sldMk cId="2527033272" sldId="2145707136"/>
                <pc2:cmMk id="{2025A042-3EDC-49AC-937D-170D79ABF1ED}"/>
              </pc2:cmMkLst>
              <pc226:cmRplyChg chg="add">
                <pc226:chgData name="DeSantis, Candice" userId="ebf7425b-4c1c-4725-9788-d1206430aedf" providerId="ADAL" clId="{EAAE07C6-D630-476C-9078-C388D15A94EE}" dt="2024-07-19T14:45:00.624" v="0"/>
                <pc2:cmRplyMkLst xmlns:pc2="http://schemas.microsoft.com/office/powerpoint/2019/9/main/command">
                  <pc:docMk/>
                  <pc:sldMk cId="2527033272" sldId="2145707136"/>
                  <pc2:cmMk id="{2025A042-3EDC-49AC-937D-170D79ABF1ED}"/>
                  <pc2:cmRplyMk id="{98897826-8DE2-42D1-956F-D9E966F76C39}"/>
                </pc2:cmRplyMkLst>
              </pc226:cmRplyChg>
            </pc226:cmChg>
          </p:ext>
        </pc:extLst>
      </pc:sldChg>
    </pc:docChg>
  </pc:docChgLst>
  <pc:docChgLst>
    <pc:chgData name="Muffoletto, Jamie" userId="S::jamie.muffoletto@tea.texas.gov::daf1e3c6-8137-448a-b141-d23049d419b5" providerId="AD" clId="Web-{58A2A225-9773-D933-AB86-15DFAC3D8FF3}"/>
    <pc:docChg chg="">
      <pc:chgData name="Muffoletto, Jamie" userId="S::jamie.muffoletto@tea.texas.gov::daf1e3c6-8137-448a-b141-d23049d419b5" providerId="AD" clId="Web-{58A2A225-9773-D933-AB86-15DFAC3D8FF3}" dt="2024-03-06T18:30:34.669" v="0"/>
      <pc:docMkLst>
        <pc:docMk/>
      </pc:docMkLst>
      <pc:sldChg chg="modCm">
        <pc:chgData name="Muffoletto, Jamie" userId="S::jamie.muffoletto@tea.texas.gov::daf1e3c6-8137-448a-b141-d23049d419b5" providerId="AD" clId="Web-{58A2A225-9773-D933-AB86-15DFAC3D8FF3}" dt="2024-03-06T18:30:34.669" v="0"/>
        <pc:sldMkLst>
          <pc:docMk/>
          <pc:sldMk cId="1706138011" sldId="2145707058"/>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58A2A225-9773-D933-AB86-15DFAC3D8FF3}" dt="2024-03-06T18:30:34.669" v="0"/>
              <pc2:cmMkLst xmlns:pc2="http://schemas.microsoft.com/office/powerpoint/2019/9/main/command">
                <pc:docMk/>
                <pc:sldMk cId="1706138011" sldId="2145707058"/>
                <pc2:cmMk id="{8C86E458-B9F1-4A2D-AE55-12821A266B2C}"/>
              </pc2:cmMkLst>
              <pc226:cmRplyChg chg="add">
                <pc226:chgData name="Muffoletto, Jamie" userId="S::jamie.muffoletto@tea.texas.gov::daf1e3c6-8137-448a-b141-d23049d419b5" providerId="AD" clId="Web-{58A2A225-9773-D933-AB86-15DFAC3D8FF3}" dt="2024-03-06T18:30:34.669" v="0"/>
                <pc2:cmRplyMkLst xmlns:pc2="http://schemas.microsoft.com/office/powerpoint/2019/9/main/command">
                  <pc:docMk/>
                  <pc:sldMk cId="1706138011" sldId="2145707058"/>
                  <pc2:cmMk id="{8C86E458-B9F1-4A2D-AE55-12821A266B2C}"/>
                  <pc2:cmRplyMk id="{3BE3FB3B-6802-485A-8ACE-B43F8C91C3AD}"/>
                </pc2:cmRplyMkLst>
              </pc226:cmRplyChg>
            </pc226:cmChg>
          </p:ext>
        </pc:extLst>
      </pc:sldChg>
    </pc:docChg>
  </pc:docChgLst>
  <pc:docChgLst>
    <pc:chgData name="Smith, Lynne" userId="S::lynne.smith@tea.texas.gov::d11b1ec5-3ae3-436f-b974-deaa92253d03" providerId="AD" clId="Web-{FEF4D8D6-9139-59B9-C710-1C9E58613099}"/>
    <pc:docChg chg="mod modSld">
      <pc:chgData name="Smith, Lynne" userId="S::lynne.smith@tea.texas.gov::d11b1ec5-3ae3-436f-b974-deaa92253d03" providerId="AD" clId="Web-{FEF4D8D6-9139-59B9-C710-1C9E58613099}" dt="2024-03-05T14:57:13.772" v="13"/>
      <pc:docMkLst>
        <pc:docMk/>
      </pc:docMkLst>
      <pc:sldChg chg="addSp delSp modSp modCm">
        <pc:chgData name="Smith, Lynne" userId="S::lynne.smith@tea.texas.gov::d11b1ec5-3ae3-436f-b974-deaa92253d03" providerId="AD" clId="Web-{FEF4D8D6-9139-59B9-C710-1C9E58613099}" dt="2024-03-05T14:57:13.772" v="13"/>
        <pc:sldMkLst>
          <pc:docMk/>
          <pc:sldMk cId="620209824" sldId="1375"/>
        </pc:sldMkLst>
        <pc:grpChg chg="del">
          <ac:chgData name="Smith, Lynne" userId="S::lynne.smith@tea.texas.gov::d11b1ec5-3ae3-436f-b974-deaa92253d03" providerId="AD" clId="Web-{FEF4D8D6-9139-59B9-C710-1C9E58613099}" dt="2024-03-05T14:49:48.074" v="0"/>
          <ac:grpSpMkLst>
            <pc:docMk/>
            <pc:sldMk cId="620209824" sldId="1375"/>
            <ac:grpSpMk id="2" creationId="{6C9D9ABF-356A-3219-5163-608F941BC914}"/>
          </ac:grpSpMkLst>
        </pc:grpChg>
        <pc:picChg chg="add del mod modCrop">
          <ac:chgData name="Smith, Lynne" userId="S::lynne.smith@tea.texas.gov::d11b1ec5-3ae3-436f-b974-deaa92253d03" providerId="AD" clId="Web-{FEF4D8D6-9139-59B9-C710-1C9E58613099}" dt="2024-03-05T14:55:27.223" v="6"/>
          <ac:picMkLst>
            <pc:docMk/>
            <pc:sldMk cId="620209824" sldId="1375"/>
            <ac:picMk id="11" creationId="{E3CCCB2D-AE8E-C7B1-CA36-B7DE42D33DCB}"/>
          </ac:picMkLst>
        </pc:picChg>
        <pc:picChg chg="add mod">
          <ac:chgData name="Smith, Lynne" userId="S::lynne.smith@tea.texas.gov::d11b1ec5-3ae3-436f-b974-deaa92253d03" providerId="AD" clId="Web-{FEF4D8D6-9139-59B9-C710-1C9E58613099}" dt="2024-03-05T14:56:07.833" v="11" actId="1076"/>
          <ac:picMkLst>
            <pc:docMk/>
            <pc:sldMk cId="620209824" sldId="1375"/>
            <ac:picMk id="12" creationId="{71D23B29-5E35-DE64-5256-41FBD84E1FF9}"/>
          </ac:picMkLst>
        </pc:picChg>
        <pc:extLst>
          <p:ext xmlns:p="http://schemas.openxmlformats.org/presentationml/2006/main" uri="{D6D511B9-2390-475A-947B-AFAB55BFBCF1}">
            <pc226:cmChg xmlns:pc226="http://schemas.microsoft.com/office/powerpoint/2022/06/main/command" chg="">
              <pc226:chgData name="Smith, Lynne" userId="S::lynne.smith@tea.texas.gov::d11b1ec5-3ae3-436f-b974-deaa92253d03" providerId="AD" clId="Web-{FEF4D8D6-9139-59B9-C710-1C9E58613099}" dt="2024-03-05T14:57:13.772" v="13"/>
              <pc2:cmMkLst xmlns:pc2="http://schemas.microsoft.com/office/powerpoint/2019/9/main/command">
                <pc:docMk/>
                <pc:sldMk cId="620209824" sldId="1375"/>
                <pc2:cmMk id="{84E8B637-D4E6-4594-BD6F-1691F9952DB5}"/>
              </pc2:cmMkLst>
              <pc226:cmRplyChg chg="add">
                <pc226:chgData name="Smith, Lynne" userId="S::lynne.smith@tea.texas.gov::d11b1ec5-3ae3-436f-b974-deaa92253d03" providerId="AD" clId="Web-{FEF4D8D6-9139-59B9-C710-1C9E58613099}" dt="2024-03-05T14:57:13.772" v="13"/>
                <pc2:cmRplyMkLst xmlns:pc2="http://schemas.microsoft.com/office/powerpoint/2019/9/main/command">
                  <pc:docMk/>
                  <pc:sldMk cId="620209824" sldId="1375"/>
                  <pc2:cmMk id="{84E8B637-D4E6-4594-BD6F-1691F9952DB5}"/>
                  <pc2:cmRplyMk id="{9991E05C-3AA3-4FC7-86CF-CDBDB3448C1B}"/>
                </pc2:cmRplyMkLst>
              </pc226:cmRplyChg>
            </pc226:cmChg>
          </p:ext>
        </pc:extLst>
      </pc:sldChg>
    </pc:docChg>
  </pc:docChgLst>
  <pc:docChgLst>
    <pc:chgData name="Muffoletto, Jamie" userId="daf1e3c6-8137-448a-b141-d23049d419b5" providerId="ADAL" clId="{9C12C2E4-4CDA-4F65-94BD-3CFBCA0F86E9}"/>
    <pc:docChg chg="addSld modSld">
      <pc:chgData name="Muffoletto, Jamie" userId="daf1e3c6-8137-448a-b141-d23049d419b5" providerId="ADAL" clId="{9C12C2E4-4CDA-4F65-94BD-3CFBCA0F86E9}" dt="2024-03-13T16:21:07.174" v="65"/>
      <pc:docMkLst>
        <pc:docMk/>
      </pc:docMkLst>
      <pc:sldChg chg="delCm">
        <pc:chgData name="Muffoletto, Jamie" userId="daf1e3c6-8137-448a-b141-d23049d419b5" providerId="ADAL" clId="{9C12C2E4-4CDA-4F65-94BD-3CFBCA0F86E9}" dt="2024-03-13T16:14:31.762" v="4"/>
        <pc:sldMkLst>
          <pc:docMk/>
          <pc:sldMk cId="101772985" sldId="43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31.762" v="4"/>
              <pc2:cmMkLst xmlns:pc2="http://schemas.microsoft.com/office/powerpoint/2019/9/main/command">
                <pc:docMk/>
                <pc:sldMk cId="101772985" sldId="430"/>
                <pc2:cmMk id="{FA437E12-F114-4E26-959D-C605AC804337}"/>
              </pc2:cmMkLst>
            </pc226:cmChg>
          </p:ext>
        </pc:extLst>
      </pc:sldChg>
      <pc:sldChg chg="delCm">
        <pc:chgData name="Muffoletto, Jamie" userId="daf1e3c6-8137-448a-b141-d23049d419b5" providerId="ADAL" clId="{9C12C2E4-4CDA-4F65-94BD-3CFBCA0F86E9}" dt="2024-03-13T16:17:11.144" v="44"/>
        <pc:sldMkLst>
          <pc:docMk/>
          <pc:sldMk cId="3372854681" sldId="134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08.692" v="42"/>
              <pc2:cmMkLst xmlns:pc2="http://schemas.microsoft.com/office/powerpoint/2019/9/main/command">
                <pc:docMk/>
                <pc:sldMk cId="3372854681" sldId="1345"/>
                <pc2:cmMk id="{0B3EBB01-48F7-49E9-A46E-C4B92AA8C83B}"/>
              </pc2:cmMkLst>
            </pc226:cmChg>
            <pc226:cmChg xmlns:pc226="http://schemas.microsoft.com/office/powerpoint/2022/06/main/command" chg="del">
              <pc226:chgData name="Muffoletto, Jamie" userId="daf1e3c6-8137-448a-b141-d23049d419b5" providerId="ADAL" clId="{9C12C2E4-4CDA-4F65-94BD-3CFBCA0F86E9}" dt="2024-03-13T16:17:11.144" v="44"/>
              <pc2:cmMkLst xmlns:pc2="http://schemas.microsoft.com/office/powerpoint/2019/9/main/command">
                <pc:docMk/>
                <pc:sldMk cId="3372854681" sldId="1345"/>
                <pc2:cmMk id="{C2E42516-B5C5-4882-B132-5316ADB7E436}"/>
              </pc2:cmMkLst>
            </pc226:cmChg>
            <pc226:cmChg xmlns:pc226="http://schemas.microsoft.com/office/powerpoint/2022/06/main/command" chg="del">
              <pc226:chgData name="Muffoletto, Jamie" userId="daf1e3c6-8137-448a-b141-d23049d419b5" providerId="ADAL" clId="{9C12C2E4-4CDA-4F65-94BD-3CFBCA0F86E9}" dt="2024-03-13T16:17:09.377" v="43"/>
              <pc2:cmMkLst xmlns:pc2="http://schemas.microsoft.com/office/powerpoint/2019/9/main/command">
                <pc:docMk/>
                <pc:sldMk cId="3372854681" sldId="1345"/>
                <pc2:cmMk id="{8E07AC54-A03E-44F4-BEEC-FE76E5DB6022}"/>
              </pc2:cmMkLst>
            </pc226:cmChg>
          </p:ext>
        </pc:extLst>
      </pc:sldChg>
      <pc:sldChg chg="delCm">
        <pc:chgData name="Muffoletto, Jamie" userId="daf1e3c6-8137-448a-b141-d23049d419b5" providerId="ADAL" clId="{9C12C2E4-4CDA-4F65-94BD-3CFBCA0F86E9}" dt="2024-03-13T16:16:15.007" v="31"/>
        <pc:sldMkLst>
          <pc:docMk/>
          <pc:sldMk cId="1310346268" sldId="134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14.104" v="30"/>
              <pc2:cmMkLst xmlns:pc2="http://schemas.microsoft.com/office/powerpoint/2019/9/main/command">
                <pc:docMk/>
                <pc:sldMk cId="1310346268" sldId="1346"/>
                <pc2:cmMk id="{25A1D96A-F3C0-4F63-8CA6-ECD8002D1941}"/>
              </pc2:cmMkLst>
            </pc226:cmChg>
            <pc226:cmChg xmlns:pc226="http://schemas.microsoft.com/office/powerpoint/2022/06/main/command" chg="del">
              <pc226:chgData name="Muffoletto, Jamie" userId="daf1e3c6-8137-448a-b141-d23049d419b5" providerId="ADAL" clId="{9C12C2E4-4CDA-4F65-94BD-3CFBCA0F86E9}" dt="2024-03-13T16:16:15.007" v="31"/>
              <pc2:cmMkLst xmlns:pc2="http://schemas.microsoft.com/office/powerpoint/2019/9/main/command">
                <pc:docMk/>
                <pc:sldMk cId="1310346268" sldId="1346"/>
                <pc2:cmMk id="{218CC2F9-E451-4203-9807-CC4DEFCE2ABC}"/>
              </pc2:cmMkLst>
            </pc226:cmChg>
          </p:ext>
        </pc:extLst>
      </pc:sldChg>
      <pc:sldChg chg="delCm">
        <pc:chgData name="Muffoletto, Jamie" userId="daf1e3c6-8137-448a-b141-d23049d419b5" providerId="ADAL" clId="{9C12C2E4-4CDA-4F65-94BD-3CFBCA0F86E9}" dt="2024-03-13T16:15:32.374" v="19"/>
        <pc:sldMkLst>
          <pc:docMk/>
          <pc:sldMk cId="2232509303" sldId="137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28.500" v="16"/>
              <pc2:cmMkLst xmlns:pc2="http://schemas.microsoft.com/office/powerpoint/2019/9/main/command">
                <pc:docMk/>
                <pc:sldMk cId="2232509303" sldId="1372"/>
                <pc2:cmMk id="{88932532-D720-40AD-9F0A-C1F2CA885A6E}"/>
              </pc2:cmMkLst>
            </pc226:cmChg>
            <pc226:cmChg xmlns:pc226="http://schemas.microsoft.com/office/powerpoint/2022/06/main/command" chg="del">
              <pc226:chgData name="Muffoletto, Jamie" userId="daf1e3c6-8137-448a-b141-d23049d419b5" providerId="ADAL" clId="{9C12C2E4-4CDA-4F65-94BD-3CFBCA0F86E9}" dt="2024-03-13T16:15:27.373" v="15"/>
              <pc2:cmMkLst xmlns:pc2="http://schemas.microsoft.com/office/powerpoint/2019/9/main/command">
                <pc:docMk/>
                <pc:sldMk cId="2232509303" sldId="1372"/>
                <pc2:cmMk id="{6D3A3B32-ED8B-4700-843A-17B7797F4D65}"/>
              </pc2:cmMkLst>
            </pc226:cmChg>
            <pc226:cmChg xmlns:pc226="http://schemas.microsoft.com/office/powerpoint/2022/06/main/command" chg="del">
              <pc226:chgData name="Muffoletto, Jamie" userId="daf1e3c6-8137-448a-b141-d23049d419b5" providerId="ADAL" clId="{9C12C2E4-4CDA-4F65-94BD-3CFBCA0F86E9}" dt="2024-03-13T16:15:30.529" v="17"/>
              <pc2:cmMkLst xmlns:pc2="http://schemas.microsoft.com/office/powerpoint/2019/9/main/command">
                <pc:docMk/>
                <pc:sldMk cId="2232509303" sldId="1372"/>
                <pc2:cmMk id="{87C90888-8D3F-413A-864F-0182CAA99689}"/>
              </pc2:cmMkLst>
            </pc226:cmChg>
            <pc226:cmChg xmlns:pc226="http://schemas.microsoft.com/office/powerpoint/2022/06/main/command" chg="del">
              <pc226:chgData name="Muffoletto, Jamie" userId="daf1e3c6-8137-448a-b141-d23049d419b5" providerId="ADAL" clId="{9C12C2E4-4CDA-4F65-94BD-3CFBCA0F86E9}" dt="2024-03-13T16:15:32.374" v="19"/>
              <pc2:cmMkLst xmlns:pc2="http://schemas.microsoft.com/office/powerpoint/2019/9/main/command">
                <pc:docMk/>
                <pc:sldMk cId="2232509303" sldId="1372"/>
                <pc2:cmMk id="{60219BE0-0330-424F-8FBF-F4DC2C59AB1A}"/>
              </pc2:cmMkLst>
            </pc226:cmChg>
            <pc226:cmChg xmlns:pc226="http://schemas.microsoft.com/office/powerpoint/2022/06/main/command" chg="del">
              <pc226:chgData name="Muffoletto, Jamie" userId="daf1e3c6-8137-448a-b141-d23049d419b5" providerId="ADAL" clId="{9C12C2E4-4CDA-4F65-94BD-3CFBCA0F86E9}" dt="2024-03-13T16:15:31.373" v="18"/>
              <pc2:cmMkLst xmlns:pc2="http://schemas.microsoft.com/office/powerpoint/2019/9/main/command">
                <pc:docMk/>
                <pc:sldMk cId="2232509303" sldId="1372"/>
                <pc2:cmMk id="{50A99AFB-E5F7-4DDD-9220-776C6F0D432E}"/>
              </pc2:cmMkLst>
            </pc226:cmChg>
          </p:ext>
        </pc:extLst>
      </pc:sldChg>
      <pc:sldChg chg="delCm">
        <pc:chgData name="Muffoletto, Jamie" userId="daf1e3c6-8137-448a-b141-d23049d419b5" providerId="ADAL" clId="{9C12C2E4-4CDA-4F65-94BD-3CFBCA0F86E9}" dt="2024-03-13T16:15:39.297" v="21"/>
        <pc:sldMkLst>
          <pc:docMk/>
          <pc:sldMk cId="620209824" sldId="137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38.440" v="20"/>
              <pc2:cmMkLst xmlns:pc2="http://schemas.microsoft.com/office/powerpoint/2019/9/main/command">
                <pc:docMk/>
                <pc:sldMk cId="620209824" sldId="1375"/>
                <pc2:cmMk id="{84E8B637-D4E6-4594-BD6F-1691F9952DB5}"/>
              </pc2:cmMkLst>
            </pc226:cmChg>
            <pc226:cmChg xmlns:pc226="http://schemas.microsoft.com/office/powerpoint/2022/06/main/command" chg="del">
              <pc226:chgData name="Muffoletto, Jamie" userId="daf1e3c6-8137-448a-b141-d23049d419b5" providerId="ADAL" clId="{9C12C2E4-4CDA-4F65-94BD-3CFBCA0F86E9}" dt="2024-03-13T16:15:39.297" v="21"/>
              <pc2:cmMkLst xmlns:pc2="http://schemas.microsoft.com/office/powerpoint/2019/9/main/command">
                <pc:docMk/>
                <pc:sldMk cId="620209824" sldId="1375"/>
                <pc2:cmMk id="{2C4211E1-8344-4048-AF54-D96FB4D40864}"/>
              </pc2:cmMkLst>
            </pc226:cmChg>
          </p:ext>
        </pc:extLst>
      </pc:sldChg>
      <pc:sldChg chg="delCm">
        <pc:chgData name="Muffoletto, Jamie" userId="daf1e3c6-8137-448a-b141-d23049d419b5" providerId="ADAL" clId="{9C12C2E4-4CDA-4F65-94BD-3CFBCA0F86E9}" dt="2024-03-13T16:15:43.252" v="22"/>
        <pc:sldMkLst>
          <pc:docMk/>
          <pc:sldMk cId="3522666235" sldId="1377"/>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43.252" v="22"/>
              <pc2:cmMkLst xmlns:pc2="http://schemas.microsoft.com/office/powerpoint/2019/9/main/command">
                <pc:docMk/>
                <pc:sldMk cId="3522666235" sldId="1377"/>
                <pc2:cmMk id="{5EFF2C04-7047-495F-978F-89216D0DD0FB}"/>
              </pc2:cmMkLst>
            </pc226:cmChg>
          </p:ext>
        </pc:extLst>
      </pc:sldChg>
      <pc:sldChg chg="delCm">
        <pc:chgData name="Muffoletto, Jamie" userId="daf1e3c6-8137-448a-b141-d23049d419b5" providerId="ADAL" clId="{9C12C2E4-4CDA-4F65-94BD-3CFBCA0F86E9}" dt="2024-03-13T16:15:52.419" v="24"/>
        <pc:sldMkLst>
          <pc:docMk/>
          <pc:sldMk cId="2883334325" sldId="138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52.419" v="24"/>
              <pc2:cmMkLst xmlns:pc2="http://schemas.microsoft.com/office/powerpoint/2019/9/main/command">
                <pc:docMk/>
                <pc:sldMk cId="2883334325" sldId="1380"/>
                <pc2:cmMk id="{5693DAD5-8288-4A97-B2D9-7398FD208B31}"/>
              </pc2:cmMkLst>
            </pc226:cmChg>
          </p:ext>
        </pc:extLst>
      </pc:sldChg>
      <pc:sldChg chg="delCm">
        <pc:chgData name="Muffoletto, Jamie" userId="daf1e3c6-8137-448a-b141-d23049d419b5" providerId="ADAL" clId="{9C12C2E4-4CDA-4F65-94BD-3CFBCA0F86E9}" dt="2024-03-13T16:15:49.106" v="23"/>
        <pc:sldMkLst>
          <pc:docMk/>
          <pc:sldMk cId="688485163" sldId="1387"/>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49.106" v="23"/>
              <pc2:cmMkLst xmlns:pc2="http://schemas.microsoft.com/office/powerpoint/2019/9/main/command">
                <pc:docMk/>
                <pc:sldMk cId="688485163" sldId="1387"/>
                <pc2:cmMk id="{969C6D02-F980-44B2-8F99-95357CE1BC75}"/>
              </pc2:cmMkLst>
            </pc226:cmChg>
          </p:ext>
        </pc:extLst>
      </pc:sldChg>
      <pc:sldChg chg="delCm">
        <pc:chgData name="Muffoletto, Jamie" userId="daf1e3c6-8137-448a-b141-d23049d419b5" providerId="ADAL" clId="{9C12C2E4-4CDA-4F65-94BD-3CFBCA0F86E9}" dt="2024-03-13T16:16:01.269" v="26"/>
        <pc:sldMkLst>
          <pc:docMk/>
          <pc:sldMk cId="2654108924" sldId="1543"/>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58.984" v="25"/>
              <pc2:cmMkLst xmlns:pc2="http://schemas.microsoft.com/office/powerpoint/2019/9/main/command">
                <pc:docMk/>
                <pc:sldMk cId="2654108924" sldId="1543"/>
                <pc2:cmMk id="{CC5D6F3C-4257-4E20-AD62-44B3277F9E2A}"/>
              </pc2:cmMkLst>
            </pc226:cmChg>
            <pc226:cmChg xmlns:pc226="http://schemas.microsoft.com/office/powerpoint/2022/06/main/command" chg="del">
              <pc226:chgData name="Muffoletto, Jamie" userId="daf1e3c6-8137-448a-b141-d23049d419b5" providerId="ADAL" clId="{9C12C2E4-4CDA-4F65-94BD-3CFBCA0F86E9}" dt="2024-03-13T16:16:01.269" v="26"/>
              <pc2:cmMkLst xmlns:pc2="http://schemas.microsoft.com/office/powerpoint/2019/9/main/command">
                <pc:docMk/>
                <pc:sldMk cId="2654108924" sldId="1543"/>
                <pc2:cmMk id="{247276FD-AA2D-4181-919F-5B6669421CC9}"/>
              </pc2:cmMkLst>
            </pc226:cmChg>
          </p:ext>
        </pc:extLst>
      </pc:sldChg>
      <pc:sldChg chg="delCm">
        <pc:chgData name="Muffoletto, Jamie" userId="daf1e3c6-8137-448a-b141-d23049d419b5" providerId="ADAL" clId="{9C12C2E4-4CDA-4F65-94BD-3CFBCA0F86E9}" dt="2024-03-13T16:14:26.188" v="3"/>
        <pc:sldMkLst>
          <pc:docMk/>
          <pc:sldMk cId="2574992220" sldId="214570692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26.188" v="3"/>
              <pc2:cmMkLst xmlns:pc2="http://schemas.microsoft.com/office/powerpoint/2019/9/main/command">
                <pc:docMk/>
                <pc:sldMk cId="2574992220" sldId="2145706922"/>
                <pc2:cmMk id="{879F7F7E-067D-4984-84A7-611EFB2302A0}"/>
              </pc2:cmMkLst>
            </pc226:cmChg>
            <pc226:cmChg xmlns:pc226="http://schemas.microsoft.com/office/powerpoint/2022/06/main/command" chg="del">
              <pc226:chgData name="Muffoletto, Jamie" userId="daf1e3c6-8137-448a-b141-d23049d419b5" providerId="ADAL" clId="{9C12C2E4-4CDA-4F65-94BD-3CFBCA0F86E9}" dt="2024-03-13T16:14:24.073" v="2"/>
              <pc2:cmMkLst xmlns:pc2="http://schemas.microsoft.com/office/powerpoint/2019/9/main/command">
                <pc:docMk/>
                <pc:sldMk cId="2574992220" sldId="2145706922"/>
                <pc2:cmMk id="{B07B5086-A802-47A4-8D47-42425874AC02}"/>
              </pc2:cmMkLst>
            </pc226:cmChg>
            <pc226:cmChg xmlns:pc226="http://schemas.microsoft.com/office/powerpoint/2022/06/main/command" chg="del">
              <pc226:chgData name="Muffoletto, Jamie" userId="daf1e3c6-8137-448a-b141-d23049d419b5" providerId="ADAL" clId="{9C12C2E4-4CDA-4F65-94BD-3CFBCA0F86E9}" dt="2024-03-13T16:14:23.269" v="1"/>
              <pc2:cmMkLst xmlns:pc2="http://schemas.microsoft.com/office/powerpoint/2019/9/main/command">
                <pc:docMk/>
                <pc:sldMk cId="2574992220" sldId="2145706922"/>
                <pc2:cmMk id="{D5D30B94-73A3-4034-A6C9-A5D17414CED8}"/>
              </pc2:cmMkLst>
            </pc226:cmChg>
            <pc226:cmChg xmlns:pc226="http://schemas.microsoft.com/office/powerpoint/2022/06/main/command" chg="del">
              <pc226:chgData name="Muffoletto, Jamie" userId="daf1e3c6-8137-448a-b141-d23049d419b5" providerId="ADAL" clId="{9C12C2E4-4CDA-4F65-94BD-3CFBCA0F86E9}" dt="2024-03-13T16:14:22.021" v="0"/>
              <pc2:cmMkLst xmlns:pc2="http://schemas.microsoft.com/office/powerpoint/2019/9/main/command">
                <pc:docMk/>
                <pc:sldMk cId="2574992220" sldId="2145706922"/>
                <pc2:cmMk id="{92E4BBC9-18D0-4A3C-9A74-5B3F7FC37BC0}"/>
              </pc2:cmMkLst>
            </pc226:cmChg>
          </p:ext>
        </pc:extLst>
      </pc:sldChg>
      <pc:sldChg chg="add">
        <pc:chgData name="Muffoletto, Jamie" userId="daf1e3c6-8137-448a-b141-d23049d419b5" providerId="ADAL" clId="{9C12C2E4-4CDA-4F65-94BD-3CFBCA0F86E9}" dt="2024-03-13T16:21:07.174" v="65"/>
        <pc:sldMkLst>
          <pc:docMk/>
          <pc:sldMk cId="1258670168" sldId="2145706974"/>
        </pc:sldMkLst>
      </pc:sldChg>
      <pc:sldChg chg="delCm">
        <pc:chgData name="Muffoletto, Jamie" userId="daf1e3c6-8137-448a-b141-d23049d419b5" providerId="ADAL" clId="{9C12C2E4-4CDA-4F65-94BD-3CFBCA0F86E9}" dt="2024-03-13T16:14:41.303" v="5"/>
        <pc:sldMkLst>
          <pc:docMk/>
          <pc:sldMk cId="3675147996" sldId="214570699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41.303" v="5"/>
              <pc2:cmMkLst xmlns:pc2="http://schemas.microsoft.com/office/powerpoint/2019/9/main/command">
                <pc:docMk/>
                <pc:sldMk cId="3675147996" sldId="2145706995"/>
                <pc2:cmMk id="{871603ED-D32B-4F1C-8C6A-9C2077AF49B9}"/>
              </pc2:cmMkLst>
            </pc226:cmChg>
          </p:ext>
        </pc:extLst>
      </pc:sldChg>
      <pc:sldChg chg="delCm">
        <pc:chgData name="Muffoletto, Jamie" userId="daf1e3c6-8137-448a-b141-d23049d419b5" providerId="ADAL" clId="{9C12C2E4-4CDA-4F65-94BD-3CFBCA0F86E9}" dt="2024-03-13T16:14:48.072" v="6"/>
        <pc:sldMkLst>
          <pc:docMk/>
          <pc:sldMk cId="270390520" sldId="214570699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48.072" v="6"/>
              <pc2:cmMkLst xmlns:pc2="http://schemas.microsoft.com/office/powerpoint/2019/9/main/command">
                <pc:docMk/>
                <pc:sldMk cId="270390520" sldId="2145706996"/>
                <pc2:cmMk id="{786BD365-F8E0-4EC3-91F7-4757B05AFDD3}"/>
              </pc2:cmMkLst>
            </pc226:cmChg>
          </p:ext>
        </pc:extLst>
      </pc:sldChg>
      <pc:sldChg chg="delCm">
        <pc:chgData name="Muffoletto, Jamie" userId="daf1e3c6-8137-448a-b141-d23049d419b5" providerId="ADAL" clId="{9C12C2E4-4CDA-4F65-94BD-3CFBCA0F86E9}" dt="2024-03-13T16:15:04.882" v="10"/>
        <pc:sldMkLst>
          <pc:docMk/>
          <pc:sldMk cId="2610786743" sldId="2145706997"/>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04.882" v="10"/>
              <pc2:cmMkLst xmlns:pc2="http://schemas.microsoft.com/office/powerpoint/2019/9/main/command">
                <pc:docMk/>
                <pc:sldMk cId="2610786743" sldId="2145706997"/>
                <pc2:cmMk id="{170C95CE-B291-47F5-9E03-DD2DC996DCD9}"/>
              </pc2:cmMkLst>
            </pc226:cmChg>
          </p:ext>
        </pc:extLst>
      </pc:sldChg>
      <pc:sldChg chg="delCm">
        <pc:chgData name="Muffoletto, Jamie" userId="daf1e3c6-8137-448a-b141-d23049d419b5" providerId="ADAL" clId="{9C12C2E4-4CDA-4F65-94BD-3CFBCA0F86E9}" dt="2024-03-13T16:14:53.359" v="8"/>
        <pc:sldMkLst>
          <pc:docMk/>
          <pc:sldMk cId="1620578407" sldId="2145706999"/>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53.359" v="8"/>
              <pc2:cmMkLst xmlns:pc2="http://schemas.microsoft.com/office/powerpoint/2019/9/main/command">
                <pc:docMk/>
                <pc:sldMk cId="1620578407" sldId="2145706999"/>
                <pc2:cmMk id="{5BBAA84A-2DB7-41FE-BE96-C51BD69B7447}"/>
              </pc2:cmMkLst>
            </pc226:cmChg>
            <pc226:cmChg xmlns:pc226="http://schemas.microsoft.com/office/powerpoint/2022/06/main/command" chg="del">
              <pc226:chgData name="Muffoletto, Jamie" userId="daf1e3c6-8137-448a-b141-d23049d419b5" providerId="ADAL" clId="{9C12C2E4-4CDA-4F65-94BD-3CFBCA0F86E9}" dt="2024-03-13T16:14:51.205" v="7"/>
              <pc2:cmMkLst xmlns:pc2="http://schemas.microsoft.com/office/powerpoint/2019/9/main/command">
                <pc:docMk/>
                <pc:sldMk cId="1620578407" sldId="2145706999"/>
                <pc2:cmMk id="{0DB4ED77-E7C8-46B5-90F5-7391D22B5054}"/>
              </pc2:cmMkLst>
            </pc226:cmChg>
          </p:ext>
        </pc:extLst>
      </pc:sldChg>
      <pc:sldChg chg="delCm">
        <pc:chgData name="Muffoletto, Jamie" userId="daf1e3c6-8137-448a-b141-d23049d419b5" providerId="ADAL" clId="{9C12C2E4-4CDA-4F65-94BD-3CFBCA0F86E9}" dt="2024-03-13T16:14:56.722" v="9"/>
        <pc:sldMkLst>
          <pc:docMk/>
          <pc:sldMk cId="1120857950" sldId="214570700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56.722" v="9"/>
              <pc2:cmMkLst xmlns:pc2="http://schemas.microsoft.com/office/powerpoint/2019/9/main/command">
                <pc:docMk/>
                <pc:sldMk cId="1120857950" sldId="2145707000"/>
                <pc2:cmMk id="{E4DE1F44-C005-48E0-9C54-0DF4148217C1}"/>
              </pc2:cmMkLst>
            </pc226:cmChg>
          </p:ext>
        </pc:extLst>
      </pc:sldChg>
      <pc:sldChg chg="delCm">
        <pc:chgData name="Muffoletto, Jamie" userId="daf1e3c6-8137-448a-b141-d23049d419b5" providerId="ADAL" clId="{9C12C2E4-4CDA-4F65-94BD-3CFBCA0F86E9}" dt="2024-03-13T16:16:05.850" v="28"/>
        <pc:sldMkLst>
          <pc:docMk/>
          <pc:sldMk cId="3938024488" sldId="214570700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05.850" v="28"/>
              <pc2:cmMkLst xmlns:pc2="http://schemas.microsoft.com/office/powerpoint/2019/9/main/command">
                <pc:docMk/>
                <pc:sldMk cId="3938024488" sldId="2145707002"/>
                <pc2:cmMk id="{C4787140-B6D8-46F9-9D18-77DEDF670180}"/>
              </pc2:cmMkLst>
            </pc226:cmChg>
            <pc226:cmChg xmlns:pc226="http://schemas.microsoft.com/office/powerpoint/2022/06/main/command" chg="del">
              <pc226:chgData name="Muffoletto, Jamie" userId="daf1e3c6-8137-448a-b141-d23049d419b5" providerId="ADAL" clId="{9C12C2E4-4CDA-4F65-94BD-3CFBCA0F86E9}" dt="2024-03-13T16:16:04.873" v="27"/>
              <pc2:cmMkLst xmlns:pc2="http://schemas.microsoft.com/office/powerpoint/2019/9/main/command">
                <pc:docMk/>
                <pc:sldMk cId="3938024488" sldId="2145707002"/>
                <pc2:cmMk id="{976BF896-005B-4619-8C32-35D75CE40B0E}"/>
              </pc2:cmMkLst>
            </pc226:cmChg>
          </p:ext>
        </pc:extLst>
      </pc:sldChg>
      <pc:sldChg chg="delCm">
        <pc:chgData name="Muffoletto, Jamie" userId="daf1e3c6-8137-448a-b141-d23049d419b5" providerId="ADAL" clId="{9C12C2E4-4CDA-4F65-94BD-3CFBCA0F86E9}" dt="2024-03-13T16:18:27.479" v="63"/>
        <pc:sldMkLst>
          <pc:docMk/>
          <pc:sldMk cId="3603750343" sldId="2145707004"/>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27.479" v="63"/>
              <pc2:cmMkLst xmlns:pc2="http://schemas.microsoft.com/office/powerpoint/2019/9/main/command">
                <pc:docMk/>
                <pc:sldMk cId="3603750343" sldId="2145707004"/>
                <pc2:cmMk id="{C0AAB491-4394-4FC7-A796-86115D2F4B94}"/>
              </pc2:cmMkLst>
            </pc226:cmChg>
          </p:ext>
        </pc:extLst>
      </pc:sldChg>
      <pc:sldChg chg="delCm">
        <pc:chgData name="Muffoletto, Jamie" userId="daf1e3c6-8137-448a-b141-d23049d419b5" providerId="ADAL" clId="{9C12C2E4-4CDA-4F65-94BD-3CFBCA0F86E9}" dt="2024-03-13T16:16:10.327" v="29"/>
        <pc:sldMkLst>
          <pc:docMk/>
          <pc:sldMk cId="3913170392" sldId="214570700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10.327" v="29"/>
              <pc2:cmMkLst xmlns:pc2="http://schemas.microsoft.com/office/powerpoint/2019/9/main/command">
                <pc:docMk/>
                <pc:sldMk cId="3913170392" sldId="2145707006"/>
                <pc2:cmMk id="{F90ABF8B-F706-455F-82FE-9EA664C69F55}"/>
              </pc2:cmMkLst>
            </pc226:cmChg>
          </p:ext>
        </pc:extLst>
      </pc:sldChg>
      <pc:sldChg chg="delCm">
        <pc:chgData name="Muffoletto, Jamie" userId="daf1e3c6-8137-448a-b141-d23049d419b5" providerId="ADAL" clId="{9C12C2E4-4CDA-4F65-94BD-3CFBCA0F86E9}" dt="2024-03-13T16:15:11.389" v="13"/>
        <pc:sldMkLst>
          <pc:docMk/>
          <pc:sldMk cId="3868891219" sldId="2145707008"/>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08.149" v="11"/>
              <pc2:cmMkLst xmlns:pc2="http://schemas.microsoft.com/office/powerpoint/2019/9/main/command">
                <pc:docMk/>
                <pc:sldMk cId="3868891219" sldId="2145707008"/>
                <pc2:cmMk id="{FCDEFD56-037B-4B4B-9B09-A4D5CE2447DC}"/>
              </pc2:cmMkLst>
            </pc226:cmChg>
            <pc226:cmChg xmlns:pc226="http://schemas.microsoft.com/office/powerpoint/2022/06/main/command" chg="del">
              <pc226:chgData name="Muffoletto, Jamie" userId="daf1e3c6-8137-448a-b141-d23049d419b5" providerId="ADAL" clId="{9C12C2E4-4CDA-4F65-94BD-3CFBCA0F86E9}" dt="2024-03-13T16:15:11.389" v="13"/>
              <pc2:cmMkLst xmlns:pc2="http://schemas.microsoft.com/office/powerpoint/2019/9/main/command">
                <pc:docMk/>
                <pc:sldMk cId="3868891219" sldId="2145707008"/>
                <pc2:cmMk id="{2AAC8276-C4A1-4354-A8B6-C15D819E1BD7}"/>
              </pc2:cmMkLst>
            </pc226:cmChg>
            <pc226:cmChg xmlns:pc226="http://schemas.microsoft.com/office/powerpoint/2022/06/main/command" chg="del">
              <pc226:chgData name="Muffoletto, Jamie" userId="daf1e3c6-8137-448a-b141-d23049d419b5" providerId="ADAL" clId="{9C12C2E4-4CDA-4F65-94BD-3CFBCA0F86E9}" dt="2024-03-13T16:15:09.030" v="12"/>
              <pc2:cmMkLst xmlns:pc2="http://schemas.microsoft.com/office/powerpoint/2019/9/main/command">
                <pc:docMk/>
                <pc:sldMk cId="3868891219" sldId="2145707008"/>
                <pc2:cmMk id="{FE9E7BF0-6EEA-4F10-9C7C-C8F03BBF9F29}"/>
              </pc2:cmMkLst>
            </pc226:cmChg>
          </p:ext>
        </pc:extLst>
      </pc:sldChg>
      <pc:sldChg chg="delCm">
        <pc:chgData name="Muffoletto, Jamie" userId="daf1e3c6-8137-448a-b141-d23049d419b5" providerId="ADAL" clId="{9C12C2E4-4CDA-4F65-94BD-3CFBCA0F86E9}" dt="2024-03-13T16:16:45.136" v="40"/>
        <pc:sldMkLst>
          <pc:docMk/>
          <pc:sldMk cId="656111020" sldId="214570701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45.136" v="40"/>
              <pc2:cmMkLst xmlns:pc2="http://schemas.microsoft.com/office/powerpoint/2019/9/main/command">
                <pc:docMk/>
                <pc:sldMk cId="656111020" sldId="2145707015"/>
                <pc2:cmMk id="{55B60391-8A24-42EA-9C68-B9AF66D9557E}"/>
              </pc2:cmMkLst>
            </pc226:cmChg>
          </p:ext>
        </pc:extLst>
      </pc:sldChg>
      <pc:sldChg chg="delCm">
        <pc:chgData name="Muffoletto, Jamie" userId="daf1e3c6-8137-448a-b141-d23049d419b5" providerId="ADAL" clId="{9C12C2E4-4CDA-4F65-94BD-3CFBCA0F86E9}" dt="2024-03-13T16:16:54.199" v="41"/>
        <pc:sldMkLst>
          <pc:docMk/>
          <pc:sldMk cId="25938506" sldId="214570702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54.199" v="41"/>
              <pc2:cmMkLst xmlns:pc2="http://schemas.microsoft.com/office/powerpoint/2019/9/main/command">
                <pc:docMk/>
                <pc:sldMk cId="25938506" sldId="2145707020"/>
                <pc2:cmMk id="{68C4B8B3-E2CA-477A-B3E7-787EED6A8366}"/>
              </pc2:cmMkLst>
            </pc226:cmChg>
          </p:ext>
        </pc:extLst>
      </pc:sldChg>
      <pc:sldChg chg="delCm">
        <pc:chgData name="Muffoletto, Jamie" userId="daf1e3c6-8137-448a-b141-d23049d419b5" providerId="ADAL" clId="{9C12C2E4-4CDA-4F65-94BD-3CFBCA0F86E9}" dt="2024-03-13T16:18:15.579" v="60"/>
        <pc:sldMkLst>
          <pc:docMk/>
          <pc:sldMk cId="4063199389" sldId="214570702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15.579" v="60"/>
              <pc2:cmMkLst xmlns:pc2="http://schemas.microsoft.com/office/powerpoint/2019/9/main/command">
                <pc:docMk/>
                <pc:sldMk cId="4063199389" sldId="2145707022"/>
                <pc2:cmMk id="{FE2CA63B-46B0-448F-8474-40309E32A181}"/>
              </pc2:cmMkLst>
            </pc226:cmChg>
          </p:ext>
        </pc:extLst>
      </pc:sldChg>
      <pc:sldChg chg="delCm">
        <pc:chgData name="Muffoletto, Jamie" userId="daf1e3c6-8137-448a-b141-d23049d419b5" providerId="ADAL" clId="{9C12C2E4-4CDA-4F65-94BD-3CFBCA0F86E9}" dt="2024-03-13T16:17:40.142" v="52"/>
        <pc:sldMkLst>
          <pc:docMk/>
          <pc:sldMk cId="1862026638" sldId="214570703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40.142" v="52"/>
              <pc2:cmMkLst xmlns:pc2="http://schemas.microsoft.com/office/powerpoint/2019/9/main/command">
                <pc:docMk/>
                <pc:sldMk cId="1862026638" sldId="2145707035"/>
                <pc2:cmMk id="{EA142E93-ED45-4991-9F43-B07719DC11DC}"/>
              </pc2:cmMkLst>
            </pc226:cmChg>
          </p:ext>
        </pc:extLst>
      </pc:sldChg>
      <pc:sldChg chg="delCm">
        <pc:chgData name="Muffoletto, Jamie" userId="daf1e3c6-8137-448a-b141-d23049d419b5" providerId="ADAL" clId="{9C12C2E4-4CDA-4F65-94BD-3CFBCA0F86E9}" dt="2024-03-13T16:17:48.925" v="55"/>
        <pc:sldMkLst>
          <pc:docMk/>
          <pc:sldMk cId="1279984888" sldId="2145707047"/>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48.925" v="55"/>
              <pc2:cmMkLst xmlns:pc2="http://schemas.microsoft.com/office/powerpoint/2019/9/main/command">
                <pc:docMk/>
                <pc:sldMk cId="1279984888" sldId="2145707047"/>
                <pc2:cmMk id="{58B74676-803B-4865-AE47-24128F530108}"/>
              </pc2:cmMkLst>
            </pc226:cmChg>
            <pc226:cmChg xmlns:pc226="http://schemas.microsoft.com/office/powerpoint/2022/06/main/command" chg="del">
              <pc226:chgData name="Muffoletto, Jamie" userId="daf1e3c6-8137-448a-b141-d23049d419b5" providerId="ADAL" clId="{9C12C2E4-4CDA-4F65-94BD-3CFBCA0F86E9}" dt="2024-03-13T16:17:48.238" v="54"/>
              <pc2:cmMkLst xmlns:pc2="http://schemas.microsoft.com/office/powerpoint/2019/9/main/command">
                <pc:docMk/>
                <pc:sldMk cId="1279984888" sldId="2145707047"/>
                <pc2:cmMk id="{8DE363AE-EADF-4F99-93C4-2947C4A0EF76}"/>
              </pc2:cmMkLst>
            </pc226:cmChg>
          </p:ext>
        </pc:extLst>
      </pc:sldChg>
      <pc:sldChg chg="delCm">
        <pc:chgData name="Muffoletto, Jamie" userId="daf1e3c6-8137-448a-b141-d23049d419b5" providerId="ADAL" clId="{9C12C2E4-4CDA-4F65-94BD-3CFBCA0F86E9}" dt="2024-03-13T16:17:44.513" v="53"/>
        <pc:sldMkLst>
          <pc:docMk/>
          <pc:sldMk cId="257844764" sldId="2145707048"/>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44.513" v="53"/>
              <pc2:cmMkLst xmlns:pc2="http://schemas.microsoft.com/office/powerpoint/2019/9/main/command">
                <pc:docMk/>
                <pc:sldMk cId="257844764" sldId="2145707048"/>
                <pc2:cmMk id="{A8D806C0-03E0-49F6-A165-69E64C4865B1}"/>
              </pc2:cmMkLst>
            </pc226:cmChg>
          </p:ext>
        </pc:extLst>
      </pc:sldChg>
      <pc:sldChg chg="delCm">
        <pc:chgData name="Muffoletto, Jamie" userId="daf1e3c6-8137-448a-b141-d23049d419b5" providerId="ADAL" clId="{9C12C2E4-4CDA-4F65-94BD-3CFBCA0F86E9}" dt="2024-03-13T16:17:28.319" v="51"/>
        <pc:sldMkLst>
          <pc:docMk/>
          <pc:sldMk cId="2969742306" sldId="214570705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28.319" v="51"/>
              <pc2:cmMkLst xmlns:pc2="http://schemas.microsoft.com/office/powerpoint/2019/9/main/command">
                <pc:docMk/>
                <pc:sldMk cId="2969742306" sldId="2145707050"/>
                <pc2:cmMk id="{18F6E4CB-7D62-4460-99AE-A66DB75B72A2}"/>
              </pc2:cmMkLst>
            </pc226:cmChg>
          </p:ext>
        </pc:extLst>
      </pc:sldChg>
      <pc:sldChg chg="delCm">
        <pc:chgData name="Muffoletto, Jamie" userId="daf1e3c6-8137-448a-b141-d23049d419b5" providerId="ADAL" clId="{9C12C2E4-4CDA-4F65-94BD-3CFBCA0F86E9}" dt="2024-03-13T16:16:24.517" v="33"/>
        <pc:sldMkLst>
          <pc:docMk/>
          <pc:sldMk cId="3361906782" sldId="2145707051"/>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23.838" v="32"/>
              <pc2:cmMkLst xmlns:pc2="http://schemas.microsoft.com/office/powerpoint/2019/9/main/command">
                <pc:docMk/>
                <pc:sldMk cId="3361906782" sldId="2145707051"/>
                <pc2:cmMk id="{A84D1234-05E1-4226-8236-E0C2DD9E4211}"/>
              </pc2:cmMkLst>
            </pc226:cmChg>
            <pc226:cmChg xmlns:pc226="http://schemas.microsoft.com/office/powerpoint/2022/06/main/command" chg="del">
              <pc226:chgData name="Muffoletto, Jamie" userId="daf1e3c6-8137-448a-b141-d23049d419b5" providerId="ADAL" clId="{9C12C2E4-4CDA-4F65-94BD-3CFBCA0F86E9}" dt="2024-03-13T16:16:24.517" v="33"/>
              <pc2:cmMkLst xmlns:pc2="http://schemas.microsoft.com/office/powerpoint/2019/9/main/command">
                <pc:docMk/>
                <pc:sldMk cId="3361906782" sldId="2145707051"/>
                <pc2:cmMk id="{649173B4-7F65-4C61-AD2C-525C0FDC3838}"/>
              </pc2:cmMkLst>
            </pc226:cmChg>
          </p:ext>
        </pc:extLst>
      </pc:sldChg>
      <pc:sldChg chg="delCm">
        <pc:chgData name="Muffoletto, Jamie" userId="daf1e3c6-8137-448a-b141-d23049d419b5" providerId="ADAL" clId="{9C12C2E4-4CDA-4F65-94BD-3CFBCA0F86E9}" dt="2024-03-13T16:16:28.660" v="35"/>
        <pc:sldMkLst>
          <pc:docMk/>
          <pc:sldMk cId="1016476975" sldId="214570705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28.660" v="35"/>
              <pc2:cmMkLst xmlns:pc2="http://schemas.microsoft.com/office/powerpoint/2019/9/main/command">
                <pc:docMk/>
                <pc:sldMk cId="1016476975" sldId="2145707052"/>
                <pc2:cmMk id="{39054A18-3D4F-461E-B4CC-BC06AE662DC9}"/>
              </pc2:cmMkLst>
            </pc226:cmChg>
            <pc226:cmChg xmlns:pc226="http://schemas.microsoft.com/office/powerpoint/2022/06/main/command" chg="del">
              <pc226:chgData name="Muffoletto, Jamie" userId="daf1e3c6-8137-448a-b141-d23049d419b5" providerId="ADAL" clId="{9C12C2E4-4CDA-4F65-94BD-3CFBCA0F86E9}" dt="2024-03-13T16:16:27.920" v="34"/>
              <pc2:cmMkLst xmlns:pc2="http://schemas.microsoft.com/office/powerpoint/2019/9/main/command">
                <pc:docMk/>
                <pc:sldMk cId="1016476975" sldId="2145707052"/>
                <pc2:cmMk id="{5F627797-D177-442F-A9BD-E447B727BE90}"/>
              </pc2:cmMkLst>
            </pc226:cmChg>
          </p:ext>
        </pc:extLst>
      </pc:sldChg>
      <pc:sldChg chg="delCm">
        <pc:chgData name="Muffoletto, Jamie" userId="daf1e3c6-8137-448a-b141-d23049d419b5" providerId="ADAL" clId="{9C12C2E4-4CDA-4F65-94BD-3CFBCA0F86E9}" dt="2024-03-13T16:16:32.770" v="37"/>
        <pc:sldMkLst>
          <pc:docMk/>
          <pc:sldMk cId="3837132845" sldId="2145707053"/>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32.770" v="37"/>
              <pc2:cmMkLst xmlns:pc2="http://schemas.microsoft.com/office/powerpoint/2019/9/main/command">
                <pc:docMk/>
                <pc:sldMk cId="3837132845" sldId="2145707053"/>
                <pc2:cmMk id="{8DF1ED2B-9580-4A49-A23C-884217FFB132}"/>
              </pc2:cmMkLst>
            </pc226:cmChg>
            <pc226:cmChg xmlns:pc226="http://schemas.microsoft.com/office/powerpoint/2022/06/main/command" chg="del">
              <pc226:chgData name="Muffoletto, Jamie" userId="daf1e3c6-8137-448a-b141-d23049d419b5" providerId="ADAL" clId="{9C12C2E4-4CDA-4F65-94BD-3CFBCA0F86E9}" dt="2024-03-13T16:16:31.885" v="36"/>
              <pc2:cmMkLst xmlns:pc2="http://schemas.microsoft.com/office/powerpoint/2019/9/main/command">
                <pc:docMk/>
                <pc:sldMk cId="3837132845" sldId="2145707053"/>
                <pc2:cmMk id="{9AC22C6C-D27E-472F-BB13-486CC5F365BE}"/>
              </pc2:cmMkLst>
            </pc226:cmChg>
          </p:ext>
        </pc:extLst>
      </pc:sldChg>
      <pc:sldChg chg="delCm">
        <pc:chgData name="Muffoletto, Jamie" userId="daf1e3c6-8137-448a-b141-d23049d419b5" providerId="ADAL" clId="{9C12C2E4-4CDA-4F65-94BD-3CFBCA0F86E9}" dt="2024-03-13T16:17:16.949" v="47"/>
        <pc:sldMkLst>
          <pc:docMk/>
          <pc:sldMk cId="1974507827" sldId="2145707054"/>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15.096" v="46"/>
              <pc2:cmMkLst xmlns:pc2="http://schemas.microsoft.com/office/powerpoint/2019/9/main/command">
                <pc:docMk/>
                <pc:sldMk cId="1974507827" sldId="2145707054"/>
                <pc2:cmMk id="{62A22907-9EB4-4646-BBE6-7B3500D832FA}"/>
              </pc2:cmMkLst>
            </pc226:cmChg>
            <pc226:cmChg xmlns:pc226="http://schemas.microsoft.com/office/powerpoint/2022/06/main/command" chg="del">
              <pc226:chgData name="Muffoletto, Jamie" userId="daf1e3c6-8137-448a-b141-d23049d419b5" providerId="ADAL" clId="{9C12C2E4-4CDA-4F65-94BD-3CFBCA0F86E9}" dt="2024-03-13T16:17:14.417" v="45"/>
              <pc2:cmMkLst xmlns:pc2="http://schemas.microsoft.com/office/powerpoint/2019/9/main/command">
                <pc:docMk/>
                <pc:sldMk cId="1974507827" sldId="2145707054"/>
                <pc2:cmMk id="{2F14ED56-7DFC-4E53-8D0B-3F204FEBA194}"/>
              </pc2:cmMkLst>
            </pc226:cmChg>
            <pc226:cmChg xmlns:pc226="http://schemas.microsoft.com/office/powerpoint/2022/06/main/command" chg="del">
              <pc226:chgData name="Muffoletto, Jamie" userId="daf1e3c6-8137-448a-b141-d23049d419b5" providerId="ADAL" clId="{9C12C2E4-4CDA-4F65-94BD-3CFBCA0F86E9}" dt="2024-03-13T16:17:16.949" v="47"/>
              <pc2:cmMkLst xmlns:pc2="http://schemas.microsoft.com/office/powerpoint/2019/9/main/command">
                <pc:docMk/>
                <pc:sldMk cId="1974507827" sldId="2145707054"/>
                <pc2:cmMk id="{C7C6535C-D8E5-4ABE-9AB8-898256844F1C}"/>
              </pc2:cmMkLst>
            </pc226:cmChg>
          </p:ext>
        </pc:extLst>
      </pc:sldChg>
      <pc:sldChg chg="delCm">
        <pc:chgData name="Muffoletto, Jamie" userId="daf1e3c6-8137-448a-b141-d23049d419b5" providerId="ADAL" clId="{9C12C2E4-4CDA-4F65-94BD-3CFBCA0F86E9}" dt="2024-03-13T16:17:24.792" v="50"/>
        <pc:sldMkLst>
          <pc:docMk/>
          <pc:sldMk cId="205981809" sldId="214570705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21.628" v="49"/>
              <pc2:cmMkLst xmlns:pc2="http://schemas.microsoft.com/office/powerpoint/2019/9/main/command">
                <pc:docMk/>
                <pc:sldMk cId="205981809" sldId="2145707055"/>
                <pc2:cmMk id="{8BE16C15-5739-4B2D-9149-4DD1555DC89A}"/>
              </pc2:cmMkLst>
            </pc226:cmChg>
            <pc226:cmChg xmlns:pc226="http://schemas.microsoft.com/office/powerpoint/2022/06/main/command" chg="del">
              <pc226:chgData name="Muffoletto, Jamie" userId="daf1e3c6-8137-448a-b141-d23049d419b5" providerId="ADAL" clId="{9C12C2E4-4CDA-4F65-94BD-3CFBCA0F86E9}" dt="2024-03-13T16:17:20.983" v="48"/>
              <pc2:cmMkLst xmlns:pc2="http://schemas.microsoft.com/office/powerpoint/2019/9/main/command">
                <pc:docMk/>
                <pc:sldMk cId="205981809" sldId="2145707055"/>
                <pc2:cmMk id="{12C26941-4C84-486F-AB6C-06458A29FCE5}"/>
              </pc2:cmMkLst>
            </pc226:cmChg>
            <pc226:cmChg xmlns:pc226="http://schemas.microsoft.com/office/powerpoint/2022/06/main/command" chg="del">
              <pc226:chgData name="Muffoletto, Jamie" userId="daf1e3c6-8137-448a-b141-d23049d419b5" providerId="ADAL" clId="{9C12C2E4-4CDA-4F65-94BD-3CFBCA0F86E9}" dt="2024-03-13T16:17:24.792" v="50"/>
              <pc2:cmMkLst xmlns:pc2="http://schemas.microsoft.com/office/powerpoint/2019/9/main/command">
                <pc:docMk/>
                <pc:sldMk cId="205981809" sldId="2145707055"/>
                <pc2:cmMk id="{C25588AC-F644-44C1-8E83-99762AF5B5A4}"/>
              </pc2:cmMkLst>
            </pc226:cmChg>
          </p:ext>
        </pc:extLst>
      </pc:sldChg>
      <pc:sldChg chg="delCm">
        <pc:chgData name="Muffoletto, Jamie" userId="daf1e3c6-8137-448a-b141-d23049d419b5" providerId="ADAL" clId="{9C12C2E4-4CDA-4F65-94BD-3CFBCA0F86E9}" dt="2024-03-13T16:16:37.110" v="39"/>
        <pc:sldMkLst>
          <pc:docMk/>
          <pc:sldMk cId="1776771246" sldId="214570705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37.110" v="39"/>
              <pc2:cmMkLst xmlns:pc2="http://schemas.microsoft.com/office/powerpoint/2019/9/main/command">
                <pc:docMk/>
                <pc:sldMk cId="1776771246" sldId="2145707056"/>
                <pc2:cmMk id="{6D6DE15B-1E33-4022-A624-97FEB508EE86}"/>
              </pc2:cmMkLst>
            </pc226:cmChg>
            <pc226:cmChg xmlns:pc226="http://schemas.microsoft.com/office/powerpoint/2022/06/main/command" chg="del">
              <pc226:chgData name="Muffoletto, Jamie" userId="daf1e3c6-8137-448a-b141-d23049d419b5" providerId="ADAL" clId="{9C12C2E4-4CDA-4F65-94BD-3CFBCA0F86E9}" dt="2024-03-13T16:16:36.360" v="38"/>
              <pc2:cmMkLst xmlns:pc2="http://schemas.microsoft.com/office/powerpoint/2019/9/main/command">
                <pc:docMk/>
                <pc:sldMk cId="1776771246" sldId="2145707056"/>
                <pc2:cmMk id="{1CA296E1-E2DF-4913-89BE-FEF1DAB83943}"/>
              </pc2:cmMkLst>
            </pc226:cmChg>
          </p:ext>
        </pc:extLst>
      </pc:sldChg>
      <pc:sldChg chg="delCm">
        <pc:chgData name="Muffoletto, Jamie" userId="daf1e3c6-8137-448a-b141-d23049d419b5" providerId="ADAL" clId="{9C12C2E4-4CDA-4F65-94BD-3CFBCA0F86E9}" dt="2024-03-13T16:17:53.016" v="56"/>
        <pc:sldMkLst>
          <pc:docMk/>
          <pc:sldMk cId="1706138011" sldId="2145707058"/>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53.016" v="56"/>
              <pc2:cmMkLst xmlns:pc2="http://schemas.microsoft.com/office/powerpoint/2019/9/main/command">
                <pc:docMk/>
                <pc:sldMk cId="1706138011" sldId="2145707058"/>
                <pc2:cmMk id="{8C86E458-B9F1-4A2D-AE55-12821A266B2C}"/>
              </pc2:cmMkLst>
            </pc226:cmChg>
          </p:ext>
        </pc:extLst>
      </pc:sldChg>
      <pc:sldChg chg="delCm">
        <pc:chgData name="Muffoletto, Jamie" userId="daf1e3c6-8137-448a-b141-d23049d419b5" providerId="ADAL" clId="{9C12C2E4-4CDA-4F65-94BD-3CFBCA0F86E9}" dt="2024-03-13T16:18:09.225" v="59"/>
        <pc:sldMkLst>
          <pc:docMk/>
          <pc:sldMk cId="983751526" sldId="2145707059"/>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09.225" v="59"/>
              <pc2:cmMkLst xmlns:pc2="http://schemas.microsoft.com/office/powerpoint/2019/9/main/command">
                <pc:docMk/>
                <pc:sldMk cId="983751526" sldId="2145707059"/>
                <pc2:cmMk id="{F8A178D3-7361-4CAD-AFC4-E4D5716C4ED9}"/>
              </pc2:cmMkLst>
            </pc226:cmChg>
          </p:ext>
        </pc:extLst>
      </pc:sldChg>
      <pc:sldChg chg="delCm">
        <pc:chgData name="Muffoletto, Jamie" userId="daf1e3c6-8137-448a-b141-d23049d419b5" providerId="ADAL" clId="{9C12C2E4-4CDA-4F65-94BD-3CFBCA0F86E9}" dt="2024-03-13T16:18:30.973" v="64"/>
        <pc:sldMkLst>
          <pc:docMk/>
          <pc:sldMk cId="2476851191" sldId="214570706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30.973" v="64"/>
              <pc2:cmMkLst xmlns:pc2="http://schemas.microsoft.com/office/powerpoint/2019/9/main/command">
                <pc:docMk/>
                <pc:sldMk cId="2476851191" sldId="2145707062"/>
                <pc2:cmMk id="{70ED7051-32EC-4FFF-8F73-563FA500BDCB}"/>
              </pc2:cmMkLst>
            </pc226:cmChg>
          </p:ext>
        </pc:extLst>
      </pc:sldChg>
      <pc:sldChg chg="delCm">
        <pc:chgData name="Muffoletto, Jamie" userId="daf1e3c6-8137-448a-b141-d23049d419b5" providerId="ADAL" clId="{9C12C2E4-4CDA-4F65-94BD-3CFBCA0F86E9}" dt="2024-03-13T16:18:19.971" v="62"/>
        <pc:sldMkLst>
          <pc:docMk/>
          <pc:sldMk cId="1836278410" sldId="2145707063"/>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19.166" v="61"/>
              <pc2:cmMkLst xmlns:pc2="http://schemas.microsoft.com/office/powerpoint/2019/9/main/command">
                <pc:docMk/>
                <pc:sldMk cId="1836278410" sldId="2145707063"/>
                <pc2:cmMk id="{94573E04-D09E-435D-BB57-F4CCA7544CDB}"/>
              </pc2:cmMkLst>
            </pc226:cmChg>
            <pc226:cmChg xmlns:pc226="http://schemas.microsoft.com/office/powerpoint/2022/06/main/command" chg="del">
              <pc226:chgData name="Muffoletto, Jamie" userId="daf1e3c6-8137-448a-b141-d23049d419b5" providerId="ADAL" clId="{9C12C2E4-4CDA-4F65-94BD-3CFBCA0F86E9}" dt="2024-03-13T16:18:19.971" v="62"/>
              <pc2:cmMkLst xmlns:pc2="http://schemas.microsoft.com/office/powerpoint/2019/9/main/command">
                <pc:docMk/>
                <pc:sldMk cId="1836278410" sldId="2145707063"/>
                <pc2:cmMk id="{08335185-9968-470E-98E4-DABE399EAAE0}"/>
              </pc2:cmMkLst>
            </pc226:cmChg>
          </p:ext>
        </pc:extLst>
      </pc:sldChg>
      <pc:sldChg chg="delCm">
        <pc:chgData name="Muffoletto, Jamie" userId="daf1e3c6-8137-448a-b141-d23049d419b5" providerId="ADAL" clId="{9C12C2E4-4CDA-4F65-94BD-3CFBCA0F86E9}" dt="2024-03-13T16:18:03.647" v="58"/>
        <pc:sldMkLst>
          <pc:docMk/>
          <pc:sldMk cId="2412375239" sldId="214570706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03.647" v="58"/>
              <pc2:cmMkLst xmlns:pc2="http://schemas.microsoft.com/office/powerpoint/2019/9/main/command">
                <pc:docMk/>
                <pc:sldMk cId="2412375239" sldId="2145707065"/>
                <pc2:cmMk id="{9F0AFE99-D032-472E-A64F-0CB1EF70F774}"/>
              </pc2:cmMkLst>
            </pc226:cmChg>
          </p:ext>
        </pc:extLst>
      </pc:sldChg>
      <pc:sldChg chg="delCm">
        <pc:chgData name="Muffoletto, Jamie" userId="daf1e3c6-8137-448a-b141-d23049d419b5" providerId="ADAL" clId="{9C12C2E4-4CDA-4F65-94BD-3CFBCA0F86E9}" dt="2024-03-13T16:17:57.978" v="57"/>
        <pc:sldMkLst>
          <pc:docMk/>
          <pc:sldMk cId="1767502187" sldId="214570706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57.978" v="57"/>
              <pc2:cmMkLst xmlns:pc2="http://schemas.microsoft.com/office/powerpoint/2019/9/main/command">
                <pc:docMk/>
                <pc:sldMk cId="1767502187" sldId="2145707066"/>
                <pc2:cmMk id="{02745F1D-A08B-4F73-847D-5615B4E4B941}"/>
              </pc2:cmMkLst>
            </pc226:cmChg>
          </p:ext>
        </pc:extLst>
      </pc:sldChg>
      <pc:sldChg chg="delCm">
        <pc:chgData name="Muffoletto, Jamie" userId="daf1e3c6-8137-448a-b141-d23049d419b5" providerId="ADAL" clId="{9C12C2E4-4CDA-4F65-94BD-3CFBCA0F86E9}" dt="2024-03-13T16:15:20.812" v="14"/>
        <pc:sldMkLst>
          <pc:docMk/>
          <pc:sldMk cId="2999190753" sldId="2145707069"/>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20.812" v="14"/>
              <pc2:cmMkLst xmlns:pc2="http://schemas.microsoft.com/office/powerpoint/2019/9/main/command">
                <pc:docMk/>
                <pc:sldMk cId="2999190753" sldId="2145707069"/>
                <pc2:cmMk id="{646D0A7F-4686-437B-8C2C-4A7D28AC86B5}"/>
              </pc2:cmMkLst>
            </pc226:cmChg>
          </p:ext>
        </pc:extLst>
      </pc:sldChg>
      <pc:sldChg chg="add">
        <pc:chgData name="Muffoletto, Jamie" userId="daf1e3c6-8137-448a-b141-d23049d419b5" providerId="ADAL" clId="{9C12C2E4-4CDA-4F65-94BD-3CFBCA0F86E9}" dt="2024-03-13T16:21:07.174" v="65"/>
        <pc:sldMkLst>
          <pc:docMk/>
          <pc:sldMk cId="70503988" sldId="2145707070"/>
        </pc:sldMkLst>
      </pc:sldChg>
    </pc:docChg>
  </pc:docChgLst>
  <pc:docChgLst>
    <pc:chgData name="Simons, Leanne" userId="S::leanne.simons@tea.texas.gov::f0b41770-584b-4844-b5c5-b29dec998724" providerId="AD" clId="Web-{25A38F36-04BB-9DC3-483F-912D504B6713}"/>
    <pc:docChg chg="">
      <pc:chgData name="Simons, Leanne" userId="S::leanne.simons@tea.texas.gov::f0b41770-584b-4844-b5c5-b29dec998724" providerId="AD" clId="Web-{25A38F36-04BB-9DC3-483F-912D504B6713}" dt="2024-03-10T22:25:37.716" v="5"/>
      <pc:docMkLst>
        <pc:docMk/>
      </pc:docMkLst>
      <pc:sldChg chg="addCm">
        <pc:chgData name="Simons, Leanne" userId="S::leanne.simons@tea.texas.gov::f0b41770-584b-4844-b5c5-b29dec998724" providerId="AD" clId="Web-{25A38F36-04BB-9DC3-483F-912D504B6713}" dt="2024-03-10T22:22:05.681" v="3"/>
        <pc:sldMkLst>
          <pc:docMk/>
          <pc:sldMk cId="1310346268" sldId="134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22:05.681" v="3"/>
              <pc2:cmMkLst xmlns:pc2="http://schemas.microsoft.com/office/powerpoint/2019/9/main/command">
                <pc:docMk/>
                <pc:sldMk cId="1310346268" sldId="1346"/>
                <pc2:cmMk id="{218CC2F9-E451-4203-9807-CC4DEFCE2ABC}"/>
              </pc2:cmMkLst>
            </pc226:cmChg>
          </p:ext>
        </pc:extLst>
      </pc:sldChg>
      <pc:sldChg chg="addCm">
        <pc:chgData name="Simons, Leanne" userId="S::leanne.simons@tea.texas.gov::f0b41770-584b-4844-b5c5-b29dec998724" providerId="AD" clId="Web-{25A38F36-04BB-9DC3-483F-912D504B6713}" dt="2024-03-10T22:20:14.303" v="1"/>
        <pc:sldMkLst>
          <pc:docMk/>
          <pc:sldMk cId="2232509303" sldId="1372"/>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20:14.303" v="1"/>
              <pc2:cmMkLst xmlns:pc2="http://schemas.microsoft.com/office/powerpoint/2019/9/main/command">
                <pc:docMk/>
                <pc:sldMk cId="2232509303" sldId="1372"/>
                <pc2:cmMk id="{60219BE0-0330-424F-8FBF-F4DC2C59AB1A}"/>
              </pc2:cmMkLst>
            </pc226:cmChg>
          </p:ext>
        </pc:extLst>
      </pc:sldChg>
      <pc:sldChg chg="addCm">
        <pc:chgData name="Simons, Leanne" userId="S::leanne.simons@tea.texas.gov::f0b41770-584b-4844-b5c5-b29dec998724" providerId="AD" clId="Web-{25A38F36-04BB-9DC3-483F-912D504B6713}" dt="2024-03-10T22:16:54.284" v="0"/>
        <pc:sldMkLst>
          <pc:docMk/>
          <pc:sldMk cId="2574992220" sldId="2145706922"/>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16:54.284" v="0"/>
              <pc2:cmMkLst xmlns:pc2="http://schemas.microsoft.com/office/powerpoint/2019/9/main/command">
                <pc:docMk/>
                <pc:sldMk cId="2574992220" sldId="2145706922"/>
                <pc2:cmMk id="{879F7F7E-067D-4984-84A7-611EFB2302A0}"/>
              </pc2:cmMkLst>
            </pc226:cmChg>
          </p:ext>
        </pc:extLst>
      </pc:sldChg>
      <pc:sldChg chg="addCm">
        <pc:chgData name="Simons, Leanne" userId="S::leanne.simons@tea.texas.gov::f0b41770-584b-4844-b5c5-b29dec998724" providerId="AD" clId="Web-{25A38F36-04BB-9DC3-483F-912D504B6713}" dt="2024-03-10T22:21:18.773" v="2"/>
        <pc:sldMkLst>
          <pc:docMk/>
          <pc:sldMk cId="3938024488" sldId="2145707002"/>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21:18.773" v="2"/>
              <pc2:cmMkLst xmlns:pc2="http://schemas.microsoft.com/office/powerpoint/2019/9/main/command">
                <pc:docMk/>
                <pc:sldMk cId="3938024488" sldId="2145707002"/>
                <pc2:cmMk id="{C4787140-B6D8-46F9-9D18-77DEDF670180}"/>
              </pc2:cmMkLst>
            </pc226:cmChg>
          </p:ext>
        </pc:extLst>
      </pc:sldChg>
      <pc:sldChg chg="addCm">
        <pc:chgData name="Simons, Leanne" userId="S::leanne.simons@tea.texas.gov::f0b41770-584b-4844-b5c5-b29dec998724" providerId="AD" clId="Web-{25A38F36-04BB-9DC3-483F-912D504B6713}" dt="2024-03-10T22:25:37.716" v="5"/>
        <pc:sldMkLst>
          <pc:docMk/>
          <pc:sldMk cId="3603750343" sldId="2145707004"/>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25:37.716" v="5"/>
              <pc2:cmMkLst xmlns:pc2="http://schemas.microsoft.com/office/powerpoint/2019/9/main/command">
                <pc:docMk/>
                <pc:sldMk cId="3603750343" sldId="2145707004"/>
                <pc2:cmMk id="{C0AAB491-4394-4FC7-A796-86115D2F4B94}"/>
              </pc2:cmMkLst>
            </pc226:cmChg>
          </p:ext>
        </pc:extLst>
      </pc:sldChg>
      <pc:sldChg chg="addCm">
        <pc:chgData name="Simons, Leanne" userId="S::leanne.simons@tea.texas.gov::f0b41770-584b-4844-b5c5-b29dec998724" providerId="AD" clId="Web-{25A38F36-04BB-9DC3-483F-912D504B6713}" dt="2024-03-10T22:24:19.824" v="4"/>
        <pc:sldMkLst>
          <pc:docMk/>
          <pc:sldMk cId="1767502187" sldId="214570706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24:19.824" v="4"/>
              <pc2:cmMkLst xmlns:pc2="http://schemas.microsoft.com/office/powerpoint/2019/9/main/command">
                <pc:docMk/>
                <pc:sldMk cId="1767502187" sldId="2145707066"/>
                <pc2:cmMk id="{02745F1D-A08B-4F73-847D-5615B4E4B941}"/>
              </pc2:cmMkLst>
            </pc226:cmChg>
          </p:ext>
        </pc:extLst>
      </pc:sldChg>
    </pc:docChg>
  </pc:docChgLst>
  <pc:docChgLst>
    <pc:chgData name="Smith, Lynne" userId="S::lynne.smith@tea.texas.gov::d11b1ec5-3ae3-436f-b974-deaa92253d03" providerId="AD" clId="Web-{C6CF7AC3-F675-3AFE-9EBD-E624D0E42ED2}"/>
    <pc:docChg chg="addSld delSld modSld">
      <pc:chgData name="Smith, Lynne" userId="S::lynne.smith@tea.texas.gov::d11b1ec5-3ae3-436f-b974-deaa92253d03" providerId="AD" clId="Web-{C6CF7AC3-F675-3AFE-9EBD-E624D0E42ED2}" dt="2024-07-09T21:15:29.135" v="167" actId="1076"/>
      <pc:docMkLst>
        <pc:docMk/>
      </pc:docMkLst>
      <pc:sldChg chg="addSp modSp modCm">
        <pc:chgData name="Smith, Lynne" userId="S::lynne.smith@tea.texas.gov::d11b1ec5-3ae3-436f-b974-deaa92253d03" providerId="AD" clId="Web-{C6CF7AC3-F675-3AFE-9EBD-E624D0E42ED2}" dt="2024-07-09T16:11:09.335" v="14"/>
        <pc:sldMkLst>
          <pc:docMk/>
          <pc:sldMk cId="1613015981" sldId="2145707073"/>
        </pc:sldMkLst>
        <pc:picChg chg="add mod">
          <ac:chgData name="Smith, Lynne" userId="S::lynne.smith@tea.texas.gov::d11b1ec5-3ae3-436f-b974-deaa92253d03" providerId="AD" clId="Web-{C6CF7AC3-F675-3AFE-9EBD-E624D0E42ED2}" dt="2024-07-09T16:05:47.270" v="2" actId="1076"/>
          <ac:picMkLst>
            <pc:docMk/>
            <pc:sldMk cId="1613015981" sldId="2145707073"/>
            <ac:picMk id="4" creationId="{02656586-A5BF-1F6D-9C56-A1FCFA0E5599}"/>
          </ac:picMkLst>
        </pc:picChg>
        <pc:picChg chg="add mod">
          <ac:chgData name="Smith, Lynne" userId="S::lynne.smith@tea.texas.gov::d11b1ec5-3ae3-436f-b974-deaa92253d03" providerId="AD" clId="Web-{C6CF7AC3-F675-3AFE-9EBD-E624D0E42ED2}" dt="2024-07-09T16:08:54.256" v="9" actId="1076"/>
          <ac:picMkLst>
            <pc:docMk/>
            <pc:sldMk cId="1613015981" sldId="2145707073"/>
            <ac:picMk id="5" creationId="{B83567B2-E81F-8A64-F4A4-45745D1799DC}"/>
          </ac:picMkLst>
        </pc:picChg>
        <pc:picChg chg="add mod">
          <ac:chgData name="Smith, Lynne" userId="S::lynne.smith@tea.texas.gov::d11b1ec5-3ae3-436f-b974-deaa92253d03" providerId="AD" clId="Web-{C6CF7AC3-F675-3AFE-9EBD-E624D0E42ED2}" dt="2024-07-09T16:10:34.272" v="13" actId="14100"/>
          <ac:picMkLst>
            <pc:docMk/>
            <pc:sldMk cId="1613015981" sldId="2145707073"/>
            <ac:picMk id="6" creationId="{EFEF23ED-2437-95FD-3F7D-8B9C6E606D46}"/>
          </ac:picMkLst>
        </pc:picChg>
        <pc:extLst>
          <p:ext xmlns:p="http://schemas.openxmlformats.org/presentationml/2006/main" uri="{D6D511B9-2390-475A-947B-AFAB55BFBCF1}">
            <pc226:cmChg xmlns:pc226="http://schemas.microsoft.com/office/powerpoint/2022/06/main/command" chg="">
              <pc226:chgData name="Smith, Lynne" userId="S::lynne.smith@tea.texas.gov::d11b1ec5-3ae3-436f-b974-deaa92253d03" providerId="AD" clId="Web-{C6CF7AC3-F675-3AFE-9EBD-E624D0E42ED2}" dt="2024-07-09T16:11:09.335" v="14"/>
              <pc2:cmMkLst xmlns:pc2="http://schemas.microsoft.com/office/powerpoint/2019/9/main/command">
                <pc:docMk/>
                <pc:sldMk cId="1613015981" sldId="2145707073"/>
                <pc2:cmMk id="{0C5CF31C-249D-4995-988F-F22A44B0CB39}"/>
              </pc2:cmMkLst>
              <pc226:cmRplyChg chg="add">
                <pc226:chgData name="Smith, Lynne" userId="S::lynne.smith@tea.texas.gov::d11b1ec5-3ae3-436f-b974-deaa92253d03" providerId="AD" clId="Web-{C6CF7AC3-F675-3AFE-9EBD-E624D0E42ED2}" dt="2024-07-09T16:11:09.335" v="14"/>
                <pc2:cmRplyMkLst xmlns:pc2="http://schemas.microsoft.com/office/powerpoint/2019/9/main/command">
                  <pc:docMk/>
                  <pc:sldMk cId="1613015981" sldId="2145707073"/>
                  <pc2:cmMk id="{0C5CF31C-249D-4995-988F-F22A44B0CB39}"/>
                  <pc2:cmRplyMk id="{6596E731-F0B5-42F9-9C55-4FC10A32D000}"/>
                </pc2:cmRplyMkLst>
              </pc226:cmRplyChg>
            </pc226:cmChg>
          </p:ext>
        </pc:extLst>
      </pc:sldChg>
      <pc:sldChg chg="addSp modSp">
        <pc:chgData name="Smith, Lynne" userId="S::lynne.smith@tea.texas.gov::d11b1ec5-3ae3-436f-b974-deaa92253d03" providerId="AD" clId="Web-{C6CF7AC3-F675-3AFE-9EBD-E624D0E42ED2}" dt="2024-07-09T16:26:13.075" v="17" actId="1076"/>
        <pc:sldMkLst>
          <pc:docMk/>
          <pc:sldMk cId="3004560909" sldId="2145707074"/>
        </pc:sldMkLst>
        <pc:picChg chg="add mod">
          <ac:chgData name="Smith, Lynne" userId="S::lynne.smith@tea.texas.gov::d11b1ec5-3ae3-436f-b974-deaa92253d03" providerId="AD" clId="Web-{C6CF7AC3-F675-3AFE-9EBD-E624D0E42ED2}" dt="2024-07-09T16:26:13.075" v="17" actId="1076"/>
          <ac:picMkLst>
            <pc:docMk/>
            <pc:sldMk cId="3004560909" sldId="2145707074"/>
            <ac:picMk id="4" creationId="{9BFE6681-F064-6761-B14F-4196444F9676}"/>
          </ac:picMkLst>
        </pc:picChg>
      </pc:sldChg>
      <pc:sldChg chg="addSp modSp">
        <pc:chgData name="Smith, Lynne" userId="S::lynne.smith@tea.texas.gov::d11b1ec5-3ae3-436f-b974-deaa92253d03" providerId="AD" clId="Web-{C6CF7AC3-F675-3AFE-9EBD-E624D0E42ED2}" dt="2024-07-09T16:37:47.017" v="26" actId="1076"/>
        <pc:sldMkLst>
          <pc:docMk/>
          <pc:sldMk cId="732886297" sldId="2145707075"/>
        </pc:sldMkLst>
        <pc:picChg chg="add mod">
          <ac:chgData name="Smith, Lynne" userId="S::lynne.smith@tea.texas.gov::d11b1ec5-3ae3-436f-b974-deaa92253d03" providerId="AD" clId="Web-{C6CF7AC3-F675-3AFE-9EBD-E624D0E42ED2}" dt="2024-07-09T16:37:47.017" v="26" actId="1076"/>
          <ac:picMkLst>
            <pc:docMk/>
            <pc:sldMk cId="732886297" sldId="2145707075"/>
            <ac:picMk id="4" creationId="{56201702-69BC-6739-D040-3019BBD53B26}"/>
          </ac:picMkLst>
        </pc:picChg>
      </pc:sldChg>
      <pc:sldChg chg="addSp modSp">
        <pc:chgData name="Smith, Lynne" userId="S::lynne.smith@tea.texas.gov::d11b1ec5-3ae3-436f-b974-deaa92253d03" providerId="AD" clId="Web-{C6CF7AC3-F675-3AFE-9EBD-E624D0E42ED2}" dt="2024-07-09T16:40:09.221" v="30" actId="14100"/>
        <pc:sldMkLst>
          <pc:docMk/>
          <pc:sldMk cId="4058129082" sldId="2145707076"/>
        </pc:sldMkLst>
        <pc:picChg chg="add mod">
          <ac:chgData name="Smith, Lynne" userId="S::lynne.smith@tea.texas.gov::d11b1ec5-3ae3-436f-b974-deaa92253d03" providerId="AD" clId="Web-{C6CF7AC3-F675-3AFE-9EBD-E624D0E42ED2}" dt="2024-07-09T16:40:09.221" v="30" actId="14100"/>
          <ac:picMkLst>
            <pc:docMk/>
            <pc:sldMk cId="4058129082" sldId="2145707076"/>
            <ac:picMk id="4" creationId="{AF723976-7AB4-1613-C860-CE0018945A89}"/>
          </ac:picMkLst>
        </pc:picChg>
      </pc:sldChg>
      <pc:sldChg chg="addSp modSp">
        <pc:chgData name="Smith, Lynne" userId="S::lynne.smith@tea.texas.gov::d11b1ec5-3ae3-436f-b974-deaa92253d03" providerId="AD" clId="Web-{C6CF7AC3-F675-3AFE-9EBD-E624D0E42ED2}" dt="2024-07-09T16:52:12.789" v="33" actId="1076"/>
        <pc:sldMkLst>
          <pc:docMk/>
          <pc:sldMk cId="1187763591" sldId="2145707077"/>
        </pc:sldMkLst>
        <pc:picChg chg="add mod">
          <ac:chgData name="Smith, Lynne" userId="S::lynne.smith@tea.texas.gov::d11b1ec5-3ae3-436f-b974-deaa92253d03" providerId="AD" clId="Web-{C6CF7AC3-F675-3AFE-9EBD-E624D0E42ED2}" dt="2024-07-09T16:52:12.789" v="33" actId="1076"/>
          <ac:picMkLst>
            <pc:docMk/>
            <pc:sldMk cId="1187763591" sldId="2145707077"/>
            <ac:picMk id="4" creationId="{46282D02-55EA-FD3D-5BB1-36E832ECAB6E}"/>
          </ac:picMkLst>
        </pc:picChg>
      </pc:sldChg>
      <pc:sldChg chg="addSp modSp">
        <pc:chgData name="Smith, Lynne" userId="S::lynne.smith@tea.texas.gov::d11b1ec5-3ae3-436f-b974-deaa92253d03" providerId="AD" clId="Web-{C6CF7AC3-F675-3AFE-9EBD-E624D0E42ED2}" dt="2024-07-09T18:01:14.539" v="46" actId="1076"/>
        <pc:sldMkLst>
          <pc:docMk/>
          <pc:sldMk cId="1300862999" sldId="2145707078"/>
        </pc:sldMkLst>
        <pc:picChg chg="add mod">
          <ac:chgData name="Smith, Lynne" userId="S::lynne.smith@tea.texas.gov::d11b1ec5-3ae3-436f-b974-deaa92253d03" providerId="AD" clId="Web-{C6CF7AC3-F675-3AFE-9EBD-E624D0E42ED2}" dt="2024-07-09T18:01:14.539" v="46" actId="1076"/>
          <ac:picMkLst>
            <pc:docMk/>
            <pc:sldMk cId="1300862999" sldId="2145707078"/>
            <ac:picMk id="4" creationId="{E203E603-48A6-8D66-41E2-43F213613D3D}"/>
          </ac:picMkLst>
        </pc:picChg>
      </pc:sldChg>
      <pc:sldChg chg="addSp modSp">
        <pc:chgData name="Smith, Lynne" userId="S::lynne.smith@tea.texas.gov::d11b1ec5-3ae3-436f-b974-deaa92253d03" providerId="AD" clId="Web-{C6CF7AC3-F675-3AFE-9EBD-E624D0E42ED2}" dt="2024-07-09T19:39:20.531" v="49" actId="1076"/>
        <pc:sldMkLst>
          <pc:docMk/>
          <pc:sldMk cId="706415600" sldId="2145707079"/>
        </pc:sldMkLst>
        <pc:picChg chg="add mod">
          <ac:chgData name="Smith, Lynne" userId="S::lynne.smith@tea.texas.gov::d11b1ec5-3ae3-436f-b974-deaa92253d03" providerId="AD" clId="Web-{C6CF7AC3-F675-3AFE-9EBD-E624D0E42ED2}" dt="2024-07-09T19:39:20.531" v="49" actId="1076"/>
          <ac:picMkLst>
            <pc:docMk/>
            <pc:sldMk cId="706415600" sldId="2145707079"/>
            <ac:picMk id="4" creationId="{A2001653-54CD-6E37-17FB-C8C263723210}"/>
          </ac:picMkLst>
        </pc:picChg>
      </pc:sldChg>
      <pc:sldChg chg="addSp modSp modCm">
        <pc:chgData name="Smith, Lynne" userId="S::lynne.smith@tea.texas.gov::d11b1ec5-3ae3-436f-b974-deaa92253d03" providerId="AD" clId="Web-{C6CF7AC3-F675-3AFE-9EBD-E624D0E42ED2}" dt="2024-07-09T19:54:06.036" v="62" actId="1076"/>
        <pc:sldMkLst>
          <pc:docMk/>
          <pc:sldMk cId="867451749" sldId="2145707080"/>
        </pc:sldMkLst>
        <pc:picChg chg="add mod">
          <ac:chgData name="Smith, Lynne" userId="S::lynne.smith@tea.texas.gov::d11b1ec5-3ae3-436f-b974-deaa92253d03" providerId="AD" clId="Web-{C6CF7AC3-F675-3AFE-9EBD-E624D0E42ED2}" dt="2024-07-09T19:54:06.036" v="62" actId="1076"/>
          <ac:picMkLst>
            <pc:docMk/>
            <pc:sldMk cId="867451749" sldId="2145707080"/>
            <ac:picMk id="4" creationId="{2C47722A-D6D1-7514-00B7-3B0446690F6F}"/>
          </ac:picMkLst>
        </pc:picChg>
        <pc:extLst>
          <p:ext xmlns:p="http://schemas.openxmlformats.org/presentationml/2006/main" uri="{D6D511B9-2390-475A-947B-AFAB55BFBCF1}">
            <pc226:cmChg xmlns:pc226="http://schemas.microsoft.com/office/powerpoint/2022/06/main/command" chg="">
              <pc226:chgData name="Smith, Lynne" userId="S::lynne.smith@tea.texas.gov::d11b1ec5-3ae3-436f-b974-deaa92253d03" providerId="AD" clId="Web-{C6CF7AC3-F675-3AFE-9EBD-E624D0E42ED2}" dt="2024-07-09T19:45:55.735" v="59"/>
              <pc2:cmMkLst xmlns:pc2="http://schemas.microsoft.com/office/powerpoint/2019/9/main/command">
                <pc:docMk/>
                <pc:sldMk cId="867451749" sldId="2145707080"/>
                <pc2:cmMk id="{173B9BD8-1E6D-4B26-AD10-B87A5FD1ABE2}"/>
              </pc2:cmMkLst>
              <pc226:cmRplyChg chg="add">
                <pc226:chgData name="Smith, Lynne" userId="S::lynne.smith@tea.texas.gov::d11b1ec5-3ae3-436f-b974-deaa92253d03" providerId="AD" clId="Web-{C6CF7AC3-F675-3AFE-9EBD-E624D0E42ED2}" dt="2024-07-09T19:45:55.735" v="59"/>
                <pc2:cmRplyMkLst xmlns:pc2="http://schemas.microsoft.com/office/powerpoint/2019/9/main/command">
                  <pc:docMk/>
                  <pc:sldMk cId="867451749" sldId="2145707080"/>
                  <pc2:cmMk id="{173B9BD8-1E6D-4B26-AD10-B87A5FD1ABE2}"/>
                  <pc2:cmRplyMk id="{A8339663-4025-4EA3-9015-8B92352009A7}"/>
                </pc2:cmRplyMkLst>
              </pc226:cmRplyChg>
            </pc226:cmChg>
          </p:ext>
        </pc:extLst>
      </pc:sldChg>
      <pc:sldChg chg="addSp modSp">
        <pc:chgData name="Smith, Lynne" userId="S::lynne.smith@tea.texas.gov::d11b1ec5-3ae3-436f-b974-deaa92253d03" providerId="AD" clId="Web-{C6CF7AC3-F675-3AFE-9EBD-E624D0E42ED2}" dt="2024-07-09T20:00:34.896" v="65" actId="1076"/>
        <pc:sldMkLst>
          <pc:docMk/>
          <pc:sldMk cId="1358574547" sldId="2145707081"/>
        </pc:sldMkLst>
        <pc:picChg chg="add mod">
          <ac:chgData name="Smith, Lynne" userId="S::lynne.smith@tea.texas.gov::d11b1ec5-3ae3-436f-b974-deaa92253d03" providerId="AD" clId="Web-{C6CF7AC3-F675-3AFE-9EBD-E624D0E42ED2}" dt="2024-07-09T20:00:34.896" v="65" actId="1076"/>
          <ac:picMkLst>
            <pc:docMk/>
            <pc:sldMk cId="1358574547" sldId="2145707081"/>
            <ac:picMk id="4" creationId="{0D8257DE-84A9-ECBC-8455-AE9C0A9ECDBA}"/>
          </ac:picMkLst>
        </pc:picChg>
      </pc:sldChg>
      <pc:sldChg chg="addSp modSp">
        <pc:chgData name="Smith, Lynne" userId="S::lynne.smith@tea.texas.gov::d11b1ec5-3ae3-436f-b974-deaa92253d03" providerId="AD" clId="Web-{C6CF7AC3-F675-3AFE-9EBD-E624D0E42ED2}" dt="2024-07-09T20:09:06.526" v="83" actId="14100"/>
        <pc:sldMkLst>
          <pc:docMk/>
          <pc:sldMk cId="1209368538" sldId="2145707082"/>
        </pc:sldMkLst>
        <pc:picChg chg="add mod">
          <ac:chgData name="Smith, Lynne" userId="S::lynne.smith@tea.texas.gov::d11b1ec5-3ae3-436f-b974-deaa92253d03" providerId="AD" clId="Web-{C6CF7AC3-F675-3AFE-9EBD-E624D0E42ED2}" dt="2024-07-09T20:08:08.383" v="80" actId="1076"/>
          <ac:picMkLst>
            <pc:docMk/>
            <pc:sldMk cId="1209368538" sldId="2145707082"/>
            <ac:picMk id="4" creationId="{6ABBE8DB-DC82-57BA-020B-9ABC247BFC3A}"/>
          </ac:picMkLst>
        </pc:picChg>
        <pc:picChg chg="add mod">
          <ac:chgData name="Smith, Lynne" userId="S::lynne.smith@tea.texas.gov::d11b1ec5-3ae3-436f-b974-deaa92253d03" providerId="AD" clId="Web-{C6CF7AC3-F675-3AFE-9EBD-E624D0E42ED2}" dt="2024-07-09T20:09:06.526" v="83" actId="14100"/>
          <ac:picMkLst>
            <pc:docMk/>
            <pc:sldMk cId="1209368538" sldId="2145707082"/>
            <ac:picMk id="5" creationId="{1CD1E9B6-3A3F-2E38-4A84-2E7F8CC6C538}"/>
          </ac:picMkLst>
        </pc:picChg>
      </pc:sldChg>
      <pc:sldChg chg="addSp modSp">
        <pc:chgData name="Smith, Lynne" userId="S::lynne.smith@tea.texas.gov::d11b1ec5-3ae3-436f-b974-deaa92253d03" providerId="AD" clId="Web-{C6CF7AC3-F675-3AFE-9EBD-E624D0E42ED2}" dt="2024-07-09T20:19:20.692" v="92" actId="1076"/>
        <pc:sldMkLst>
          <pc:docMk/>
          <pc:sldMk cId="3327337357" sldId="2145707083"/>
        </pc:sldMkLst>
        <pc:picChg chg="add mod">
          <ac:chgData name="Smith, Lynne" userId="S::lynne.smith@tea.texas.gov::d11b1ec5-3ae3-436f-b974-deaa92253d03" providerId="AD" clId="Web-{C6CF7AC3-F675-3AFE-9EBD-E624D0E42ED2}" dt="2024-07-09T20:19:20.692" v="92" actId="1076"/>
          <ac:picMkLst>
            <pc:docMk/>
            <pc:sldMk cId="3327337357" sldId="2145707083"/>
            <ac:picMk id="4" creationId="{FBD809C7-4FDA-2D89-C14E-B7776EE0D025}"/>
          </ac:picMkLst>
        </pc:picChg>
      </pc:sldChg>
      <pc:sldChg chg="addSp delSp modSp">
        <pc:chgData name="Smith, Lynne" userId="S::lynne.smith@tea.texas.gov::d11b1ec5-3ae3-436f-b974-deaa92253d03" providerId="AD" clId="Web-{C6CF7AC3-F675-3AFE-9EBD-E624D0E42ED2}" dt="2024-07-09T20:21:45.167" v="102" actId="14100"/>
        <pc:sldMkLst>
          <pc:docMk/>
          <pc:sldMk cId="578110351" sldId="2145707084"/>
        </pc:sldMkLst>
        <pc:picChg chg="add del mod">
          <ac:chgData name="Smith, Lynne" userId="S::lynne.smith@tea.texas.gov::d11b1ec5-3ae3-436f-b974-deaa92253d03" providerId="AD" clId="Web-{C6CF7AC3-F675-3AFE-9EBD-E624D0E42ED2}" dt="2024-07-09T20:20:40.430" v="94"/>
          <ac:picMkLst>
            <pc:docMk/>
            <pc:sldMk cId="578110351" sldId="2145707084"/>
            <ac:picMk id="4" creationId="{3755CB4D-239F-3EE3-CC2A-F4552082DF88}"/>
          </ac:picMkLst>
        </pc:picChg>
        <pc:picChg chg="add mod">
          <ac:chgData name="Smith, Lynne" userId="S::lynne.smith@tea.texas.gov::d11b1ec5-3ae3-436f-b974-deaa92253d03" providerId="AD" clId="Web-{C6CF7AC3-F675-3AFE-9EBD-E624D0E42ED2}" dt="2024-07-09T20:21:01.134" v="99" actId="1076"/>
          <ac:picMkLst>
            <pc:docMk/>
            <pc:sldMk cId="578110351" sldId="2145707084"/>
            <ac:picMk id="5" creationId="{D7F1E988-3E95-9FC7-D48B-ACA9990F96E7}"/>
          </ac:picMkLst>
        </pc:picChg>
        <pc:picChg chg="add mod">
          <ac:chgData name="Smith, Lynne" userId="S::lynne.smith@tea.texas.gov::d11b1ec5-3ae3-436f-b974-deaa92253d03" providerId="AD" clId="Web-{C6CF7AC3-F675-3AFE-9EBD-E624D0E42ED2}" dt="2024-07-09T20:21:45.167" v="102" actId="14100"/>
          <ac:picMkLst>
            <pc:docMk/>
            <pc:sldMk cId="578110351" sldId="2145707084"/>
            <ac:picMk id="6" creationId="{E075177B-7D08-20A2-AF4C-93D46EEA43A1}"/>
          </ac:picMkLst>
        </pc:picChg>
      </pc:sldChg>
      <pc:sldChg chg="addSp modSp">
        <pc:chgData name="Smith, Lynne" userId="S::lynne.smith@tea.texas.gov::d11b1ec5-3ae3-436f-b974-deaa92253d03" providerId="AD" clId="Web-{C6CF7AC3-F675-3AFE-9EBD-E624D0E42ED2}" dt="2024-07-09T20:22:56.310" v="105" actId="1076"/>
        <pc:sldMkLst>
          <pc:docMk/>
          <pc:sldMk cId="605727314" sldId="2145707085"/>
        </pc:sldMkLst>
        <pc:picChg chg="add mod">
          <ac:chgData name="Smith, Lynne" userId="S::lynne.smith@tea.texas.gov::d11b1ec5-3ae3-436f-b974-deaa92253d03" providerId="AD" clId="Web-{C6CF7AC3-F675-3AFE-9EBD-E624D0E42ED2}" dt="2024-07-09T20:22:56.310" v="105" actId="1076"/>
          <ac:picMkLst>
            <pc:docMk/>
            <pc:sldMk cId="605727314" sldId="2145707085"/>
            <ac:picMk id="4" creationId="{DF4AA92A-F766-EBE6-3891-D446950657C8}"/>
          </ac:picMkLst>
        </pc:picChg>
      </pc:sldChg>
      <pc:sldChg chg="addSp modSp">
        <pc:chgData name="Smith, Lynne" userId="S::lynne.smith@tea.texas.gov::d11b1ec5-3ae3-436f-b974-deaa92253d03" providerId="AD" clId="Web-{C6CF7AC3-F675-3AFE-9EBD-E624D0E42ED2}" dt="2024-07-09T20:27:32.431" v="111" actId="14100"/>
        <pc:sldMkLst>
          <pc:docMk/>
          <pc:sldMk cId="620910046" sldId="2145707086"/>
        </pc:sldMkLst>
        <pc:picChg chg="add mod">
          <ac:chgData name="Smith, Lynne" userId="S::lynne.smith@tea.texas.gov::d11b1ec5-3ae3-436f-b974-deaa92253d03" providerId="AD" clId="Web-{C6CF7AC3-F675-3AFE-9EBD-E624D0E42ED2}" dt="2024-07-09T20:26:28.194" v="108" actId="1076"/>
          <ac:picMkLst>
            <pc:docMk/>
            <pc:sldMk cId="620910046" sldId="2145707086"/>
            <ac:picMk id="4" creationId="{F9C7040E-7CB0-50E3-F3F4-7D6038736B5F}"/>
          </ac:picMkLst>
        </pc:picChg>
        <pc:picChg chg="add mod">
          <ac:chgData name="Smith, Lynne" userId="S::lynne.smith@tea.texas.gov::d11b1ec5-3ae3-436f-b974-deaa92253d03" providerId="AD" clId="Web-{C6CF7AC3-F675-3AFE-9EBD-E624D0E42ED2}" dt="2024-07-09T20:27:32.431" v="111" actId="14100"/>
          <ac:picMkLst>
            <pc:docMk/>
            <pc:sldMk cId="620910046" sldId="2145707086"/>
            <ac:picMk id="5" creationId="{6D94BAF5-20DA-FA2A-17EF-178B25223B42}"/>
          </ac:picMkLst>
        </pc:picChg>
      </pc:sldChg>
      <pc:sldChg chg="addSp modSp">
        <pc:chgData name="Smith, Lynne" userId="S::lynne.smith@tea.texas.gov::d11b1ec5-3ae3-436f-b974-deaa92253d03" providerId="AD" clId="Web-{C6CF7AC3-F675-3AFE-9EBD-E624D0E42ED2}" dt="2024-07-09T20:40:29.510" v="122" actId="1076"/>
        <pc:sldMkLst>
          <pc:docMk/>
          <pc:sldMk cId="3061991906" sldId="2145707087"/>
        </pc:sldMkLst>
        <pc:picChg chg="add mod">
          <ac:chgData name="Smith, Lynne" userId="S::lynne.smith@tea.texas.gov::d11b1ec5-3ae3-436f-b974-deaa92253d03" providerId="AD" clId="Web-{C6CF7AC3-F675-3AFE-9EBD-E624D0E42ED2}" dt="2024-07-09T20:40:29.510" v="122" actId="1076"/>
          <ac:picMkLst>
            <pc:docMk/>
            <pc:sldMk cId="3061991906" sldId="2145707087"/>
            <ac:picMk id="4" creationId="{1639B106-8858-E8B1-4902-DC821016AC4F}"/>
          </ac:picMkLst>
        </pc:picChg>
      </pc:sldChg>
      <pc:sldChg chg="modSp">
        <pc:chgData name="Smith, Lynne" userId="S::lynne.smith@tea.texas.gov::d11b1ec5-3ae3-436f-b974-deaa92253d03" providerId="AD" clId="Web-{C6CF7AC3-F675-3AFE-9EBD-E624D0E42ED2}" dt="2024-07-09T20:52:46.115" v="142" actId="20577"/>
        <pc:sldMkLst>
          <pc:docMk/>
          <pc:sldMk cId="315134964" sldId="2145707088"/>
        </pc:sldMkLst>
        <pc:spChg chg="mod">
          <ac:chgData name="Smith, Lynne" userId="S::lynne.smith@tea.texas.gov::d11b1ec5-3ae3-436f-b974-deaa92253d03" providerId="AD" clId="Web-{C6CF7AC3-F675-3AFE-9EBD-E624D0E42ED2}" dt="2024-07-09T20:52:46.115" v="142" actId="20577"/>
          <ac:spMkLst>
            <pc:docMk/>
            <pc:sldMk cId="315134964" sldId="2145707088"/>
            <ac:spMk id="2" creationId="{BCACBEB1-B82A-D8C4-DF37-15B20D10245B}"/>
          </ac:spMkLst>
        </pc:spChg>
      </pc:sldChg>
      <pc:sldChg chg="modSp">
        <pc:chgData name="Smith, Lynne" userId="S::lynne.smith@tea.texas.gov::d11b1ec5-3ae3-436f-b974-deaa92253d03" providerId="AD" clId="Web-{C6CF7AC3-F675-3AFE-9EBD-E624D0E42ED2}" dt="2024-07-09T20:52:31.317" v="134" actId="20577"/>
        <pc:sldMkLst>
          <pc:docMk/>
          <pc:sldMk cId="2774445395" sldId="2145707093"/>
        </pc:sldMkLst>
        <pc:spChg chg="mod">
          <ac:chgData name="Smith, Lynne" userId="S::lynne.smith@tea.texas.gov::d11b1ec5-3ae3-436f-b974-deaa92253d03" providerId="AD" clId="Web-{C6CF7AC3-F675-3AFE-9EBD-E624D0E42ED2}" dt="2024-07-09T20:52:31.317" v="134" actId="20577"/>
          <ac:spMkLst>
            <pc:docMk/>
            <pc:sldMk cId="2774445395" sldId="2145707093"/>
            <ac:spMk id="2" creationId="{BCACBEB1-B82A-D8C4-DF37-15B20D10245B}"/>
          </ac:spMkLst>
        </pc:spChg>
      </pc:sldChg>
      <pc:sldChg chg="addSp modSp">
        <pc:chgData name="Smith, Lynne" userId="S::lynne.smith@tea.texas.gov::d11b1ec5-3ae3-436f-b974-deaa92253d03" providerId="AD" clId="Web-{C6CF7AC3-F675-3AFE-9EBD-E624D0E42ED2}" dt="2024-07-09T21:00:43.150" v="148" actId="1076"/>
        <pc:sldMkLst>
          <pc:docMk/>
          <pc:sldMk cId="835888247" sldId="2145707099"/>
        </pc:sldMkLst>
        <pc:spChg chg="mod">
          <ac:chgData name="Smith, Lynne" userId="S::lynne.smith@tea.texas.gov::d11b1ec5-3ae3-436f-b974-deaa92253d03" providerId="AD" clId="Web-{C6CF7AC3-F675-3AFE-9EBD-E624D0E42ED2}" dt="2024-07-09T21:00:27.306" v="144" actId="20577"/>
          <ac:spMkLst>
            <pc:docMk/>
            <pc:sldMk cId="835888247" sldId="2145707099"/>
            <ac:spMk id="2" creationId="{BCACBEB1-B82A-D8C4-DF37-15B20D10245B}"/>
          </ac:spMkLst>
        </pc:spChg>
        <pc:picChg chg="add mod">
          <ac:chgData name="Smith, Lynne" userId="S::lynne.smith@tea.texas.gov::d11b1ec5-3ae3-436f-b974-deaa92253d03" providerId="AD" clId="Web-{C6CF7AC3-F675-3AFE-9EBD-E624D0E42ED2}" dt="2024-07-09T21:00:43.150" v="148" actId="1076"/>
          <ac:picMkLst>
            <pc:docMk/>
            <pc:sldMk cId="835888247" sldId="2145707099"/>
            <ac:picMk id="4" creationId="{384165C5-AB22-C897-F095-5A82A11395A4}"/>
          </ac:picMkLst>
        </pc:picChg>
      </pc:sldChg>
      <pc:sldChg chg="addSp delSp modSp add replId">
        <pc:chgData name="Smith, Lynne" userId="S::lynne.smith@tea.texas.gov::d11b1ec5-3ae3-436f-b974-deaa92253d03" providerId="AD" clId="Web-{C6CF7AC3-F675-3AFE-9EBD-E624D0E42ED2}" dt="2024-07-09T16:32:58.547" v="22" actId="1076"/>
        <pc:sldMkLst>
          <pc:docMk/>
          <pc:sldMk cId="1285622538" sldId="2145707104"/>
        </pc:sldMkLst>
        <pc:picChg chg="del">
          <ac:chgData name="Smith, Lynne" userId="S::lynne.smith@tea.texas.gov::d11b1ec5-3ae3-436f-b974-deaa92253d03" providerId="AD" clId="Web-{C6CF7AC3-F675-3AFE-9EBD-E624D0E42ED2}" dt="2024-07-09T16:26:46.607" v="19"/>
          <ac:picMkLst>
            <pc:docMk/>
            <pc:sldMk cId="1285622538" sldId="2145707104"/>
            <ac:picMk id="4" creationId="{9BFE6681-F064-6761-B14F-4196444F9676}"/>
          </ac:picMkLst>
        </pc:picChg>
        <pc:picChg chg="add mod">
          <ac:chgData name="Smith, Lynne" userId="S::lynne.smith@tea.texas.gov::d11b1ec5-3ae3-436f-b974-deaa92253d03" providerId="AD" clId="Web-{C6CF7AC3-F675-3AFE-9EBD-E624D0E42ED2}" dt="2024-07-09T16:32:58.547" v="22" actId="1076"/>
          <ac:picMkLst>
            <pc:docMk/>
            <pc:sldMk cId="1285622538" sldId="2145707104"/>
            <ac:picMk id="5" creationId="{FB929AD5-6DF1-B173-CEB9-78A0091EF6E8}"/>
          </ac:picMkLst>
        </pc:picChg>
      </pc:sldChg>
      <pc:sldChg chg="addSp modSp">
        <pc:chgData name="Smith, Lynne" userId="S::lynne.smith@tea.texas.gov::d11b1ec5-3ae3-436f-b974-deaa92253d03" providerId="AD" clId="Web-{C6CF7AC3-F675-3AFE-9EBD-E624D0E42ED2}" dt="2024-07-09T21:15:29.135" v="167" actId="1076"/>
        <pc:sldMkLst>
          <pc:docMk/>
          <pc:sldMk cId="2731628913" sldId="2145707105"/>
        </pc:sldMkLst>
        <pc:spChg chg="mod">
          <ac:chgData name="Smith, Lynne" userId="S::lynne.smith@tea.texas.gov::d11b1ec5-3ae3-436f-b974-deaa92253d03" providerId="AD" clId="Web-{C6CF7AC3-F675-3AFE-9EBD-E624D0E42ED2}" dt="2024-07-09T21:15:12.760" v="165" actId="20577"/>
          <ac:spMkLst>
            <pc:docMk/>
            <pc:sldMk cId="2731628913" sldId="2145707105"/>
            <ac:spMk id="2" creationId="{BCACBEB1-B82A-D8C4-DF37-15B20D10245B}"/>
          </ac:spMkLst>
        </pc:spChg>
        <pc:picChg chg="add mod">
          <ac:chgData name="Smith, Lynne" userId="S::lynne.smith@tea.texas.gov::d11b1ec5-3ae3-436f-b974-deaa92253d03" providerId="AD" clId="Web-{C6CF7AC3-F675-3AFE-9EBD-E624D0E42ED2}" dt="2024-07-09T21:15:29.135" v="167" actId="1076"/>
          <ac:picMkLst>
            <pc:docMk/>
            <pc:sldMk cId="2731628913" sldId="2145707105"/>
            <ac:picMk id="4" creationId="{8E2A581F-07DF-323A-34FA-3C638758923A}"/>
          </ac:picMkLst>
        </pc:picChg>
      </pc:sldChg>
      <pc:sldChg chg="addSp modSp">
        <pc:chgData name="Smith, Lynne" userId="S::lynne.smith@tea.texas.gov::d11b1ec5-3ae3-436f-b974-deaa92253d03" providerId="AD" clId="Web-{C6CF7AC3-F675-3AFE-9EBD-E624D0E42ED2}" dt="2024-07-09T20:45:00.396" v="126" actId="1076"/>
        <pc:sldMkLst>
          <pc:docMk/>
          <pc:sldMk cId="680810184" sldId="2145707107"/>
        </pc:sldMkLst>
        <pc:picChg chg="add mod">
          <ac:chgData name="Smith, Lynne" userId="S::lynne.smith@tea.texas.gov::d11b1ec5-3ae3-436f-b974-deaa92253d03" providerId="AD" clId="Web-{C6CF7AC3-F675-3AFE-9EBD-E624D0E42ED2}" dt="2024-07-09T20:45:00.396" v="126" actId="1076"/>
          <ac:picMkLst>
            <pc:docMk/>
            <pc:sldMk cId="680810184" sldId="2145707107"/>
            <ac:picMk id="4" creationId="{003E27EB-7C9D-0E09-B69C-CAC8898B24EA}"/>
          </ac:picMkLst>
        </pc:picChg>
      </pc:sldChg>
      <pc:sldChg chg="addSp modSp">
        <pc:chgData name="Smith, Lynne" userId="S::lynne.smith@tea.texas.gov::d11b1ec5-3ae3-436f-b974-deaa92253d03" providerId="AD" clId="Web-{C6CF7AC3-F675-3AFE-9EBD-E624D0E42ED2}" dt="2024-07-09T21:01:43.590" v="151" actId="1076"/>
        <pc:sldMkLst>
          <pc:docMk/>
          <pc:sldMk cId="2951966833" sldId="2145707108"/>
        </pc:sldMkLst>
        <pc:picChg chg="add mod">
          <ac:chgData name="Smith, Lynne" userId="S::lynne.smith@tea.texas.gov::d11b1ec5-3ae3-436f-b974-deaa92253d03" providerId="AD" clId="Web-{C6CF7AC3-F675-3AFE-9EBD-E624D0E42ED2}" dt="2024-07-09T21:01:43.590" v="151" actId="1076"/>
          <ac:picMkLst>
            <pc:docMk/>
            <pc:sldMk cId="2951966833" sldId="2145707108"/>
            <ac:picMk id="4" creationId="{42E44371-2086-B4EF-7780-B6C03A8308E8}"/>
          </ac:picMkLst>
        </pc:picChg>
      </pc:sldChg>
      <pc:sldChg chg="addSp modSp">
        <pc:chgData name="Smith, Lynne" userId="S::lynne.smith@tea.texas.gov::d11b1ec5-3ae3-436f-b974-deaa92253d03" providerId="AD" clId="Web-{C6CF7AC3-F675-3AFE-9EBD-E624D0E42ED2}" dt="2024-07-09T21:02:14.685" v="155" actId="1076"/>
        <pc:sldMkLst>
          <pc:docMk/>
          <pc:sldMk cId="1623585366" sldId="2145707109"/>
        </pc:sldMkLst>
        <pc:spChg chg="mod">
          <ac:chgData name="Smith, Lynne" userId="S::lynne.smith@tea.texas.gov::d11b1ec5-3ae3-436f-b974-deaa92253d03" providerId="AD" clId="Web-{C6CF7AC3-F675-3AFE-9EBD-E624D0E42ED2}" dt="2024-07-09T21:02:12.248" v="153" actId="20577"/>
          <ac:spMkLst>
            <pc:docMk/>
            <pc:sldMk cId="1623585366" sldId="2145707109"/>
            <ac:spMk id="2" creationId="{BCACBEB1-B82A-D8C4-DF37-15B20D10245B}"/>
          </ac:spMkLst>
        </pc:spChg>
        <pc:picChg chg="add mod">
          <ac:chgData name="Smith, Lynne" userId="S::lynne.smith@tea.texas.gov::d11b1ec5-3ae3-436f-b974-deaa92253d03" providerId="AD" clId="Web-{C6CF7AC3-F675-3AFE-9EBD-E624D0E42ED2}" dt="2024-07-09T21:02:14.685" v="155" actId="1076"/>
          <ac:picMkLst>
            <pc:docMk/>
            <pc:sldMk cId="1623585366" sldId="2145707109"/>
            <ac:picMk id="4" creationId="{E209C98F-CD75-561E-DA3C-D6D0964D0144}"/>
          </ac:picMkLst>
        </pc:picChg>
      </pc:sldChg>
      <pc:sldChg chg="addSp delSp modSp add replId">
        <pc:chgData name="Smith, Lynne" userId="S::lynne.smith@tea.texas.gov::d11b1ec5-3ae3-436f-b974-deaa92253d03" providerId="AD" clId="Web-{C6CF7AC3-F675-3AFE-9EBD-E624D0E42ED2}" dt="2024-07-09T16:55:39.525" v="43" actId="14100"/>
        <pc:sldMkLst>
          <pc:docMk/>
          <pc:sldMk cId="2892654670" sldId="2145707111"/>
        </pc:sldMkLst>
        <pc:picChg chg="del">
          <ac:chgData name="Smith, Lynne" userId="S::lynne.smith@tea.texas.gov::d11b1ec5-3ae3-436f-b974-deaa92253d03" providerId="AD" clId="Web-{C6CF7AC3-F675-3AFE-9EBD-E624D0E42ED2}" dt="2024-07-09T16:52:28.367" v="35"/>
          <ac:picMkLst>
            <pc:docMk/>
            <pc:sldMk cId="2892654670" sldId="2145707111"/>
            <ac:picMk id="4" creationId="{46282D02-55EA-FD3D-5BB1-36E832ECAB6E}"/>
          </ac:picMkLst>
        </pc:picChg>
        <pc:picChg chg="add mod">
          <ac:chgData name="Smith, Lynne" userId="S::lynne.smith@tea.texas.gov::d11b1ec5-3ae3-436f-b974-deaa92253d03" providerId="AD" clId="Web-{C6CF7AC3-F675-3AFE-9EBD-E624D0E42ED2}" dt="2024-07-09T16:54:27.290" v="40" actId="14100"/>
          <ac:picMkLst>
            <pc:docMk/>
            <pc:sldMk cId="2892654670" sldId="2145707111"/>
            <ac:picMk id="5" creationId="{45B20294-523C-BC62-DE8C-3AB30ED5160C}"/>
          </ac:picMkLst>
        </pc:picChg>
        <pc:picChg chg="add mod">
          <ac:chgData name="Smith, Lynne" userId="S::lynne.smith@tea.texas.gov::d11b1ec5-3ae3-436f-b974-deaa92253d03" providerId="AD" clId="Web-{C6CF7AC3-F675-3AFE-9EBD-E624D0E42ED2}" dt="2024-07-09T16:55:39.525" v="43" actId="14100"/>
          <ac:picMkLst>
            <pc:docMk/>
            <pc:sldMk cId="2892654670" sldId="2145707111"/>
            <ac:picMk id="6" creationId="{96B758E5-8A40-F0B4-2D7F-B2594D51F8E6}"/>
          </ac:picMkLst>
        </pc:picChg>
      </pc:sldChg>
      <pc:sldChg chg="addSp modSp">
        <pc:chgData name="Smith, Lynne" userId="S::lynne.smith@tea.texas.gov::d11b1ec5-3ae3-436f-b974-deaa92253d03" providerId="AD" clId="Web-{C6CF7AC3-F675-3AFE-9EBD-E624D0E42ED2}" dt="2024-07-09T21:05:25.084" v="159" actId="1076"/>
        <pc:sldMkLst>
          <pc:docMk/>
          <pc:sldMk cId="3688533237" sldId="2145707113"/>
        </pc:sldMkLst>
        <pc:picChg chg="add mod">
          <ac:chgData name="Smith, Lynne" userId="S::lynne.smith@tea.texas.gov::d11b1ec5-3ae3-436f-b974-deaa92253d03" providerId="AD" clId="Web-{C6CF7AC3-F675-3AFE-9EBD-E624D0E42ED2}" dt="2024-07-09T21:05:25.084" v="159" actId="1076"/>
          <ac:picMkLst>
            <pc:docMk/>
            <pc:sldMk cId="3688533237" sldId="2145707113"/>
            <ac:picMk id="4" creationId="{EDDD7809-6177-880D-444F-717EFD0A17B0}"/>
          </ac:picMkLst>
        </pc:picChg>
      </pc:sldChg>
      <pc:sldChg chg="addSp modSp">
        <pc:chgData name="Smith, Lynne" userId="S::lynne.smith@tea.texas.gov::d11b1ec5-3ae3-436f-b974-deaa92253d03" providerId="AD" clId="Web-{C6CF7AC3-F675-3AFE-9EBD-E624D0E42ED2}" dt="2024-07-09T21:05:55.554" v="163" actId="1076"/>
        <pc:sldMkLst>
          <pc:docMk/>
          <pc:sldMk cId="1395308810" sldId="2145707114"/>
        </pc:sldMkLst>
        <pc:spChg chg="mod">
          <ac:chgData name="Smith, Lynne" userId="S::lynne.smith@tea.texas.gov::d11b1ec5-3ae3-436f-b974-deaa92253d03" providerId="AD" clId="Web-{C6CF7AC3-F675-3AFE-9EBD-E624D0E42ED2}" dt="2024-07-09T21:05:52.226" v="161" actId="20577"/>
          <ac:spMkLst>
            <pc:docMk/>
            <pc:sldMk cId="1395308810" sldId="2145707114"/>
            <ac:spMk id="2" creationId="{BCACBEB1-B82A-D8C4-DF37-15B20D10245B}"/>
          </ac:spMkLst>
        </pc:spChg>
        <pc:picChg chg="add mod">
          <ac:chgData name="Smith, Lynne" userId="S::lynne.smith@tea.texas.gov::d11b1ec5-3ae3-436f-b974-deaa92253d03" providerId="AD" clId="Web-{C6CF7AC3-F675-3AFE-9EBD-E624D0E42ED2}" dt="2024-07-09T21:05:55.554" v="163" actId="1076"/>
          <ac:picMkLst>
            <pc:docMk/>
            <pc:sldMk cId="1395308810" sldId="2145707114"/>
            <ac:picMk id="4" creationId="{35BB7DCB-23E4-C27D-57F2-6385920B0C3F}"/>
          </ac:picMkLst>
        </pc:picChg>
      </pc:sldChg>
      <pc:sldChg chg="addSp delSp modSp add replId">
        <pc:chgData name="Smith, Lynne" userId="S::lynne.smith@tea.texas.gov::d11b1ec5-3ae3-436f-b974-deaa92253d03" providerId="AD" clId="Web-{C6CF7AC3-F675-3AFE-9EBD-E624D0E42ED2}" dt="2024-07-09T19:45:22.874" v="58" actId="14100"/>
        <pc:sldMkLst>
          <pc:docMk/>
          <pc:sldMk cId="544528020" sldId="2145707129"/>
        </pc:sldMkLst>
        <pc:picChg chg="del">
          <ac:chgData name="Smith, Lynne" userId="S::lynne.smith@tea.texas.gov::d11b1ec5-3ae3-436f-b974-deaa92253d03" providerId="AD" clId="Web-{C6CF7AC3-F675-3AFE-9EBD-E624D0E42ED2}" dt="2024-07-09T19:39:35.844" v="51"/>
          <ac:picMkLst>
            <pc:docMk/>
            <pc:sldMk cId="544528020" sldId="2145707129"/>
            <ac:picMk id="4" creationId="{A2001653-54CD-6E37-17FB-C8C263723210}"/>
          </ac:picMkLst>
        </pc:picChg>
        <pc:picChg chg="add mod">
          <ac:chgData name="Smith, Lynne" userId="S::lynne.smith@tea.texas.gov::d11b1ec5-3ae3-436f-b974-deaa92253d03" providerId="AD" clId="Web-{C6CF7AC3-F675-3AFE-9EBD-E624D0E42ED2}" dt="2024-07-09T19:42:17.585" v="55" actId="14100"/>
          <ac:picMkLst>
            <pc:docMk/>
            <pc:sldMk cId="544528020" sldId="2145707129"/>
            <ac:picMk id="5" creationId="{F8A818E3-A143-ED73-F4C3-8CA629FBF402}"/>
          </ac:picMkLst>
        </pc:picChg>
        <pc:picChg chg="add mod">
          <ac:chgData name="Smith, Lynne" userId="S::lynne.smith@tea.texas.gov::d11b1ec5-3ae3-436f-b974-deaa92253d03" providerId="AD" clId="Web-{C6CF7AC3-F675-3AFE-9EBD-E624D0E42ED2}" dt="2024-07-09T19:45:22.874" v="58" actId="14100"/>
          <ac:picMkLst>
            <pc:docMk/>
            <pc:sldMk cId="544528020" sldId="2145707129"/>
            <ac:picMk id="6" creationId="{A389861B-5A0B-5041-C5FB-F6AA1E4D5DD2}"/>
          </ac:picMkLst>
        </pc:picChg>
      </pc:sldChg>
      <pc:sldChg chg="addSp delSp modSp add replId">
        <pc:chgData name="Smith, Lynne" userId="S::lynne.smith@tea.texas.gov::d11b1ec5-3ae3-436f-b974-deaa92253d03" providerId="AD" clId="Web-{C6CF7AC3-F675-3AFE-9EBD-E624D0E42ED2}" dt="2024-07-09T20:06:06.972" v="77" actId="14100"/>
        <pc:sldMkLst>
          <pc:docMk/>
          <pc:sldMk cId="454303149" sldId="2145707130"/>
        </pc:sldMkLst>
        <pc:picChg chg="del">
          <ac:chgData name="Smith, Lynne" userId="S::lynne.smith@tea.texas.gov::d11b1ec5-3ae3-436f-b974-deaa92253d03" providerId="AD" clId="Web-{C6CF7AC3-F675-3AFE-9EBD-E624D0E42ED2}" dt="2024-07-09T20:01:03.631" v="69"/>
          <ac:picMkLst>
            <pc:docMk/>
            <pc:sldMk cId="454303149" sldId="2145707130"/>
            <ac:picMk id="4" creationId="{0D8257DE-84A9-ECBC-8455-AE9C0A9ECDBA}"/>
          </ac:picMkLst>
        </pc:picChg>
        <pc:picChg chg="add mod">
          <ac:chgData name="Smith, Lynne" userId="S::lynne.smith@tea.texas.gov::d11b1ec5-3ae3-436f-b974-deaa92253d03" providerId="AD" clId="Web-{C6CF7AC3-F675-3AFE-9EBD-E624D0E42ED2}" dt="2024-07-09T20:05:18.673" v="73" actId="1076"/>
          <ac:picMkLst>
            <pc:docMk/>
            <pc:sldMk cId="454303149" sldId="2145707130"/>
            <ac:picMk id="5" creationId="{E4845ADD-AB8A-5129-6F7B-14FC863D4ED7}"/>
          </ac:picMkLst>
        </pc:picChg>
        <pc:picChg chg="add mod">
          <ac:chgData name="Smith, Lynne" userId="S::lynne.smith@tea.texas.gov::d11b1ec5-3ae3-436f-b974-deaa92253d03" providerId="AD" clId="Web-{C6CF7AC3-F675-3AFE-9EBD-E624D0E42ED2}" dt="2024-07-09T20:06:06.972" v="77" actId="14100"/>
          <ac:picMkLst>
            <pc:docMk/>
            <pc:sldMk cId="454303149" sldId="2145707130"/>
            <ac:picMk id="6" creationId="{069E7046-65DE-BAE4-ACC6-E3B22469FEAD}"/>
          </ac:picMkLst>
        </pc:picChg>
      </pc:sldChg>
      <pc:sldChg chg="add del replId">
        <pc:chgData name="Smith, Lynne" userId="S::lynne.smith@tea.texas.gov::d11b1ec5-3ae3-436f-b974-deaa92253d03" providerId="AD" clId="Web-{C6CF7AC3-F675-3AFE-9EBD-E624D0E42ED2}" dt="2024-07-09T20:00:49.068" v="67"/>
        <pc:sldMkLst>
          <pc:docMk/>
          <pc:sldMk cId="1378649166" sldId="2145707130"/>
        </pc:sldMkLst>
      </pc:sldChg>
      <pc:sldChg chg="addSp delSp modSp add replId">
        <pc:chgData name="Smith, Lynne" userId="S::lynne.smith@tea.texas.gov::d11b1ec5-3ae3-436f-b974-deaa92253d03" providerId="AD" clId="Web-{C6CF7AC3-F675-3AFE-9EBD-E624D0E42ED2}" dt="2024-07-09T20:13:44.210" v="89" actId="1076"/>
        <pc:sldMkLst>
          <pc:docMk/>
          <pc:sldMk cId="2278595912" sldId="2145707131"/>
        </pc:sldMkLst>
        <pc:picChg chg="del">
          <ac:chgData name="Smith, Lynne" userId="S::lynne.smith@tea.texas.gov::d11b1ec5-3ae3-436f-b974-deaa92253d03" providerId="AD" clId="Web-{C6CF7AC3-F675-3AFE-9EBD-E624D0E42ED2}" dt="2024-07-09T20:13:33.100" v="85"/>
          <ac:picMkLst>
            <pc:docMk/>
            <pc:sldMk cId="2278595912" sldId="2145707131"/>
            <ac:picMk id="4" creationId="{6ABBE8DB-DC82-57BA-020B-9ABC247BFC3A}"/>
          </ac:picMkLst>
        </pc:picChg>
        <pc:picChg chg="del">
          <ac:chgData name="Smith, Lynne" userId="S::lynne.smith@tea.texas.gov::d11b1ec5-3ae3-436f-b974-deaa92253d03" providerId="AD" clId="Web-{C6CF7AC3-F675-3AFE-9EBD-E624D0E42ED2}" dt="2024-07-09T20:13:34.412" v="86"/>
          <ac:picMkLst>
            <pc:docMk/>
            <pc:sldMk cId="2278595912" sldId="2145707131"/>
            <ac:picMk id="5" creationId="{1CD1E9B6-3A3F-2E38-4A84-2E7F8CC6C538}"/>
          </ac:picMkLst>
        </pc:picChg>
        <pc:picChg chg="add mod">
          <ac:chgData name="Smith, Lynne" userId="S::lynne.smith@tea.texas.gov::d11b1ec5-3ae3-436f-b974-deaa92253d03" providerId="AD" clId="Web-{C6CF7AC3-F675-3AFE-9EBD-E624D0E42ED2}" dt="2024-07-09T20:13:44.210" v="89" actId="1076"/>
          <ac:picMkLst>
            <pc:docMk/>
            <pc:sldMk cId="2278595912" sldId="2145707131"/>
            <ac:picMk id="6" creationId="{40F1B3BE-EF4B-E9A0-F144-76A5774A0593}"/>
          </ac:picMkLst>
        </pc:picChg>
      </pc:sldChg>
      <pc:sldChg chg="addSp delSp modSp add replId">
        <pc:chgData name="Smith, Lynne" userId="S::lynne.smith@tea.texas.gov::d11b1ec5-3ae3-436f-b974-deaa92253d03" providerId="AD" clId="Web-{C6CF7AC3-F675-3AFE-9EBD-E624D0E42ED2}" dt="2024-07-09T20:39:14.132" v="117" actId="1076"/>
        <pc:sldMkLst>
          <pc:docMk/>
          <pc:sldMk cId="1805992961" sldId="2145707132"/>
        </pc:sldMkLst>
        <pc:picChg chg="del">
          <ac:chgData name="Smith, Lynne" userId="S::lynne.smith@tea.texas.gov::d11b1ec5-3ae3-436f-b974-deaa92253d03" providerId="AD" clId="Web-{C6CF7AC3-F675-3AFE-9EBD-E624D0E42ED2}" dt="2024-07-09T20:39:01.991" v="113"/>
          <ac:picMkLst>
            <pc:docMk/>
            <pc:sldMk cId="1805992961" sldId="2145707132"/>
            <ac:picMk id="4" creationId="{F9C7040E-7CB0-50E3-F3F4-7D6038736B5F}"/>
          </ac:picMkLst>
        </pc:picChg>
        <pc:picChg chg="del">
          <ac:chgData name="Smith, Lynne" userId="S::lynne.smith@tea.texas.gov::d11b1ec5-3ae3-436f-b974-deaa92253d03" providerId="AD" clId="Web-{C6CF7AC3-F675-3AFE-9EBD-E624D0E42ED2}" dt="2024-07-09T20:39:03.194" v="114"/>
          <ac:picMkLst>
            <pc:docMk/>
            <pc:sldMk cId="1805992961" sldId="2145707132"/>
            <ac:picMk id="5" creationId="{6D94BAF5-20DA-FA2A-17EF-178B25223B42}"/>
          </ac:picMkLst>
        </pc:picChg>
        <pc:picChg chg="add mod">
          <ac:chgData name="Smith, Lynne" userId="S::lynne.smith@tea.texas.gov::d11b1ec5-3ae3-436f-b974-deaa92253d03" providerId="AD" clId="Web-{C6CF7AC3-F675-3AFE-9EBD-E624D0E42ED2}" dt="2024-07-09T20:39:14.132" v="117" actId="1076"/>
          <ac:picMkLst>
            <pc:docMk/>
            <pc:sldMk cId="1805992961" sldId="2145707132"/>
            <ac:picMk id="6" creationId="{C6F4658B-4737-302F-97D4-37AC5A5E36CD}"/>
          </ac:picMkLst>
        </pc:picChg>
      </pc:sldChg>
    </pc:docChg>
  </pc:docChgLst>
  <pc:docChgLst>
    <pc:chgData name="Salinas, Alfredo" userId="S::alfredo.salinas@tea.texas.gov::8eb031a1-f34f-4bd0-8b04-be67c643340a" providerId="AD" clId="Web-{179FCD02-4BC5-CC96-D905-D38B9D8E31DE}"/>
    <pc:docChg chg="">
      <pc:chgData name="Salinas, Alfredo" userId="S::alfredo.salinas@tea.texas.gov::8eb031a1-f34f-4bd0-8b04-be67c643340a" providerId="AD" clId="Web-{179FCD02-4BC5-CC96-D905-D38B9D8E31DE}" dt="2024-03-12T15:07:15.773" v="0"/>
      <pc:docMkLst>
        <pc:docMk/>
      </pc:docMkLst>
      <pc:sldChg chg="modCm">
        <pc:chgData name="Salinas, Alfredo" userId="S::alfredo.salinas@tea.texas.gov::8eb031a1-f34f-4bd0-8b04-be67c643340a" providerId="AD" clId="Web-{179FCD02-4BC5-CC96-D905-D38B9D8E31DE}" dt="2024-03-12T15:07:15.773" v="0"/>
        <pc:sldMkLst>
          <pc:docMk/>
          <pc:sldMk cId="3372854681" sldId="1345"/>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179FCD02-4BC5-CC96-D905-D38B9D8E31DE}" dt="2024-03-12T15:07:15.773" v="0"/>
              <pc2:cmMkLst xmlns:pc2="http://schemas.microsoft.com/office/powerpoint/2019/9/main/command">
                <pc:docMk/>
                <pc:sldMk cId="3372854681" sldId="1345"/>
                <pc2:cmMk id="{C2E42516-B5C5-4882-B132-5316ADB7E436}"/>
              </pc2:cmMkLst>
              <pc226:cmRplyChg chg="add">
                <pc226:chgData name="Salinas, Alfredo" userId="S::alfredo.salinas@tea.texas.gov::8eb031a1-f34f-4bd0-8b04-be67c643340a" providerId="AD" clId="Web-{179FCD02-4BC5-CC96-D905-D38B9D8E31DE}" dt="2024-03-12T15:07:15.773" v="0"/>
                <pc2:cmRplyMkLst xmlns:pc2="http://schemas.microsoft.com/office/powerpoint/2019/9/main/command">
                  <pc:docMk/>
                  <pc:sldMk cId="3372854681" sldId="1345"/>
                  <pc2:cmMk id="{C2E42516-B5C5-4882-B132-5316ADB7E436}"/>
                  <pc2:cmRplyMk id="{9CD623B1-9F97-4730-B342-3792C237DCB9}"/>
                </pc2:cmRplyMkLst>
              </pc226:cmRplyChg>
            </pc226:cmChg>
          </p:ext>
        </pc:extLst>
      </pc:sldChg>
    </pc:docChg>
  </pc:docChgLst>
  <pc:docChgLst>
    <pc:chgData name="DeSantis, Candice" userId="ebf7425b-4c1c-4725-9788-d1206430aedf" providerId="ADAL" clId="{6CADDB51-039B-4F34-AC7E-480F674ADCC8}"/>
    <pc:docChg chg="undo custSel addSld delSld modSld sldOrd">
      <pc:chgData name="DeSantis, Candice" userId="ebf7425b-4c1c-4725-9788-d1206430aedf" providerId="ADAL" clId="{6CADDB51-039B-4F34-AC7E-480F674ADCC8}" dt="2024-02-28T23:16:32.557" v="3622" actId="20577"/>
      <pc:docMkLst>
        <pc:docMk/>
      </pc:docMkLst>
      <pc:sldChg chg="modSp mod">
        <pc:chgData name="DeSantis, Candice" userId="ebf7425b-4c1c-4725-9788-d1206430aedf" providerId="ADAL" clId="{6CADDB51-039B-4F34-AC7E-480F674ADCC8}" dt="2024-02-28T13:34:31.493" v="344" actId="20577"/>
        <pc:sldMkLst>
          <pc:docMk/>
          <pc:sldMk cId="101772985" sldId="430"/>
        </pc:sldMkLst>
        <pc:spChg chg="mod">
          <ac:chgData name="DeSantis, Candice" userId="ebf7425b-4c1c-4725-9788-d1206430aedf" providerId="ADAL" clId="{6CADDB51-039B-4F34-AC7E-480F674ADCC8}" dt="2024-02-28T13:34:31.493" v="344" actId="20577"/>
          <ac:spMkLst>
            <pc:docMk/>
            <pc:sldMk cId="101772985" sldId="430"/>
            <ac:spMk id="4" creationId="{C22108A9-0AF5-B834-1A36-5CDAAAE473F0}"/>
          </ac:spMkLst>
        </pc:spChg>
      </pc:sldChg>
      <pc:sldChg chg="del">
        <pc:chgData name="DeSantis, Candice" userId="ebf7425b-4c1c-4725-9788-d1206430aedf" providerId="ADAL" clId="{6CADDB51-039B-4F34-AC7E-480F674ADCC8}" dt="2024-02-28T16:43:58.883" v="345" actId="47"/>
        <pc:sldMkLst>
          <pc:docMk/>
          <pc:sldMk cId="3470628635" sldId="1338"/>
        </pc:sldMkLst>
      </pc:sldChg>
      <pc:sldChg chg="modSp mod ord">
        <pc:chgData name="DeSantis, Candice" userId="ebf7425b-4c1c-4725-9788-d1206430aedf" providerId="ADAL" clId="{6CADDB51-039B-4F34-AC7E-480F674ADCC8}" dt="2024-02-28T18:41:43.942" v="1382"/>
        <pc:sldMkLst>
          <pc:docMk/>
          <pc:sldMk cId="2758598640" sldId="1341"/>
        </pc:sldMkLst>
        <pc:spChg chg="mod">
          <ac:chgData name="DeSantis, Candice" userId="ebf7425b-4c1c-4725-9788-d1206430aedf" providerId="ADAL" clId="{6CADDB51-039B-4F34-AC7E-480F674ADCC8}" dt="2024-02-28T18:38:53.345" v="1357"/>
          <ac:spMkLst>
            <pc:docMk/>
            <pc:sldMk cId="2758598640" sldId="1341"/>
            <ac:spMk id="2" creationId="{A9340FBA-B2B8-749B-6AD9-F86C2D3EA7D5}"/>
          </ac:spMkLst>
        </pc:spChg>
      </pc:sldChg>
      <pc:sldChg chg="del">
        <pc:chgData name="DeSantis, Candice" userId="ebf7425b-4c1c-4725-9788-d1206430aedf" providerId="ADAL" clId="{6CADDB51-039B-4F34-AC7E-480F674ADCC8}" dt="2024-02-28T21:38:27.993" v="2568" actId="47"/>
        <pc:sldMkLst>
          <pc:docMk/>
          <pc:sldMk cId="4117805516" sldId="1342"/>
        </pc:sldMkLst>
      </pc:sldChg>
      <pc:sldChg chg="del">
        <pc:chgData name="DeSantis, Candice" userId="ebf7425b-4c1c-4725-9788-d1206430aedf" providerId="ADAL" clId="{6CADDB51-039B-4F34-AC7E-480F674ADCC8}" dt="2024-02-28T21:38:50.258" v="2570" actId="47"/>
        <pc:sldMkLst>
          <pc:docMk/>
          <pc:sldMk cId="3728244890" sldId="1343"/>
        </pc:sldMkLst>
      </pc:sldChg>
      <pc:sldChg chg="del">
        <pc:chgData name="DeSantis, Candice" userId="ebf7425b-4c1c-4725-9788-d1206430aedf" providerId="ADAL" clId="{6CADDB51-039B-4F34-AC7E-480F674ADCC8}" dt="2024-02-28T21:38:54.640" v="2571" actId="47"/>
        <pc:sldMkLst>
          <pc:docMk/>
          <pc:sldMk cId="2972643837" sldId="1344"/>
        </pc:sldMkLst>
      </pc:sldChg>
      <pc:sldChg chg="modSp mod addCm">
        <pc:chgData name="DeSantis, Candice" userId="ebf7425b-4c1c-4725-9788-d1206430aedf" providerId="ADAL" clId="{6CADDB51-039B-4F34-AC7E-480F674ADCC8}" dt="2024-02-28T21:46:58.783" v="2929"/>
        <pc:sldMkLst>
          <pc:docMk/>
          <pc:sldMk cId="3372854681" sldId="1345"/>
        </pc:sldMkLst>
        <pc:spChg chg="mod">
          <ac:chgData name="DeSantis, Candice" userId="ebf7425b-4c1c-4725-9788-d1206430aedf" providerId="ADAL" clId="{6CADDB51-039B-4F34-AC7E-480F674ADCC8}" dt="2024-02-28T21:43:29.273" v="2674" actId="6549"/>
          <ac:spMkLst>
            <pc:docMk/>
            <pc:sldMk cId="3372854681" sldId="1345"/>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6:58.783" v="2929"/>
              <pc2:cmMkLst xmlns:pc2="http://schemas.microsoft.com/office/powerpoint/2019/9/main/command">
                <pc:docMk/>
                <pc:sldMk cId="3372854681" sldId="1345"/>
                <pc2:cmMk id="{0B3EBB01-48F7-49E9-A46E-C4B92AA8C83B}"/>
              </pc2:cmMkLst>
            </pc226:cmChg>
          </p:ext>
        </pc:extLst>
      </pc:sldChg>
      <pc:sldChg chg="addSp delSp modSp add mod">
        <pc:chgData name="DeSantis, Candice" userId="ebf7425b-4c1c-4725-9788-d1206430aedf" providerId="ADAL" clId="{6CADDB51-039B-4F34-AC7E-480F674ADCC8}" dt="2024-02-28T23:09:08.569" v="3427" actId="20577"/>
        <pc:sldMkLst>
          <pc:docMk/>
          <pc:sldMk cId="1310346268" sldId="1346"/>
        </pc:sldMkLst>
        <pc:spChg chg="add del mod">
          <ac:chgData name="DeSantis, Candice" userId="ebf7425b-4c1c-4725-9788-d1206430aedf" providerId="ADAL" clId="{6CADDB51-039B-4F34-AC7E-480F674ADCC8}" dt="2024-02-28T23:08:00.558" v="3414" actId="478"/>
          <ac:spMkLst>
            <pc:docMk/>
            <pc:sldMk cId="1310346268" sldId="1346"/>
            <ac:spMk id="4" creationId="{3F2EA313-5CC8-1B5F-0F5E-CFF1B5CC4705}"/>
          </ac:spMkLst>
        </pc:spChg>
        <pc:graphicFrameChg chg="add mod modGraphic">
          <ac:chgData name="DeSantis, Candice" userId="ebf7425b-4c1c-4725-9788-d1206430aedf" providerId="ADAL" clId="{6CADDB51-039B-4F34-AC7E-480F674ADCC8}" dt="2024-02-28T23:09:08.569" v="3427" actId="20577"/>
          <ac:graphicFrameMkLst>
            <pc:docMk/>
            <pc:sldMk cId="1310346268" sldId="1346"/>
            <ac:graphicFrameMk id="2" creationId="{80F59164-5D89-8532-92E5-AAB064EA0ACC}"/>
          </ac:graphicFrameMkLst>
        </pc:graphicFrameChg>
        <pc:graphicFrameChg chg="del modGraphic">
          <ac:chgData name="DeSantis, Candice" userId="ebf7425b-4c1c-4725-9788-d1206430aedf" providerId="ADAL" clId="{6CADDB51-039B-4F34-AC7E-480F674ADCC8}" dt="2024-02-28T23:07:51.825" v="3411" actId="478"/>
          <ac:graphicFrameMkLst>
            <pc:docMk/>
            <pc:sldMk cId="1310346268" sldId="1346"/>
            <ac:graphicFrameMk id="5" creationId="{F8A4B757-DCAC-FE7D-58DD-57F767937DE8}"/>
          </ac:graphicFrameMkLst>
        </pc:graphicFrameChg>
      </pc:sldChg>
      <pc:sldChg chg="del">
        <pc:chgData name="DeSantis, Candice" userId="ebf7425b-4c1c-4725-9788-d1206430aedf" providerId="ADAL" clId="{6CADDB51-039B-4F34-AC7E-480F674ADCC8}" dt="2024-02-28T23:06:50.070" v="3408" actId="2696"/>
        <pc:sldMkLst>
          <pc:docMk/>
          <pc:sldMk cId="3703867301" sldId="1346"/>
        </pc:sldMkLst>
      </pc:sldChg>
      <pc:sldChg chg="modSp add mod">
        <pc:chgData name="DeSantis, Candice" userId="ebf7425b-4c1c-4725-9788-d1206430aedf" providerId="ADAL" clId="{6CADDB51-039B-4F34-AC7E-480F674ADCC8}" dt="2024-02-28T16:49:37.053" v="640" actId="1037"/>
        <pc:sldMkLst>
          <pc:docMk/>
          <pc:sldMk cId="2232509303" sldId="1372"/>
        </pc:sldMkLst>
        <pc:spChg chg="mod">
          <ac:chgData name="DeSantis, Candice" userId="ebf7425b-4c1c-4725-9788-d1206430aedf" providerId="ADAL" clId="{6CADDB51-039B-4F34-AC7E-480F674ADCC8}" dt="2024-02-28T16:49:37.053" v="640" actId="1037"/>
          <ac:spMkLst>
            <pc:docMk/>
            <pc:sldMk cId="2232509303" sldId="1372"/>
            <ac:spMk id="3" creationId="{06942845-BD5A-42C5-A5C4-13339DD507AB}"/>
          </ac:spMkLst>
        </pc:spChg>
      </pc:sldChg>
      <pc:sldChg chg="modSp add mod">
        <pc:chgData name="DeSantis, Candice" userId="ebf7425b-4c1c-4725-9788-d1206430aedf" providerId="ADAL" clId="{6CADDB51-039B-4F34-AC7E-480F674ADCC8}" dt="2024-02-28T16:50:11.287" v="643" actId="255"/>
        <pc:sldMkLst>
          <pc:docMk/>
          <pc:sldMk cId="3041660512" sldId="1374"/>
        </pc:sldMkLst>
        <pc:spChg chg="mod">
          <ac:chgData name="DeSantis, Candice" userId="ebf7425b-4c1c-4725-9788-d1206430aedf" providerId="ADAL" clId="{6CADDB51-039B-4F34-AC7E-480F674ADCC8}" dt="2024-02-28T16:50:11.287" v="643" actId="255"/>
          <ac:spMkLst>
            <pc:docMk/>
            <pc:sldMk cId="3041660512" sldId="1374"/>
            <ac:spMk id="3" creationId="{06942845-BD5A-42C5-A5C4-13339DD507AB}"/>
          </ac:spMkLst>
        </pc:spChg>
      </pc:sldChg>
      <pc:sldChg chg="modSp add mod">
        <pc:chgData name="DeSantis, Candice" userId="ebf7425b-4c1c-4725-9788-d1206430aedf" providerId="ADAL" clId="{6CADDB51-039B-4F34-AC7E-480F674ADCC8}" dt="2024-02-28T16:50:19.430" v="644"/>
        <pc:sldMkLst>
          <pc:docMk/>
          <pc:sldMk cId="620209824" sldId="1375"/>
        </pc:sldMkLst>
        <pc:spChg chg="mod">
          <ac:chgData name="DeSantis, Candice" userId="ebf7425b-4c1c-4725-9788-d1206430aedf" providerId="ADAL" clId="{6CADDB51-039B-4F34-AC7E-480F674ADCC8}" dt="2024-02-28T16:50:19.430" v="644"/>
          <ac:spMkLst>
            <pc:docMk/>
            <pc:sldMk cId="620209824" sldId="1375"/>
            <ac:spMk id="3" creationId="{06942845-BD5A-42C5-A5C4-13339DD507AB}"/>
          </ac:spMkLst>
        </pc:spChg>
      </pc:sldChg>
      <pc:sldChg chg="modSp add mod">
        <pc:chgData name="DeSantis, Candice" userId="ebf7425b-4c1c-4725-9788-d1206430aedf" providerId="ADAL" clId="{6CADDB51-039B-4F34-AC7E-480F674ADCC8}" dt="2024-02-28T16:52:22.286" v="755" actId="20577"/>
        <pc:sldMkLst>
          <pc:docMk/>
          <pc:sldMk cId="3522666235" sldId="1377"/>
        </pc:sldMkLst>
        <pc:spChg chg="mod">
          <ac:chgData name="DeSantis, Candice" userId="ebf7425b-4c1c-4725-9788-d1206430aedf" providerId="ADAL" clId="{6CADDB51-039B-4F34-AC7E-480F674ADCC8}" dt="2024-02-28T16:52:22.286" v="755" actId="20577"/>
          <ac:spMkLst>
            <pc:docMk/>
            <pc:sldMk cId="3522666235" sldId="1377"/>
            <ac:spMk id="3" creationId="{06942845-BD5A-42C5-A5C4-13339DD507AB}"/>
          </ac:spMkLst>
        </pc:spChg>
      </pc:sldChg>
      <pc:sldChg chg="modSp add mod">
        <pc:chgData name="DeSantis, Candice" userId="ebf7425b-4c1c-4725-9788-d1206430aedf" providerId="ADAL" clId="{6CADDB51-039B-4F34-AC7E-480F674ADCC8}" dt="2024-02-28T16:51:19.782" v="704" actId="1037"/>
        <pc:sldMkLst>
          <pc:docMk/>
          <pc:sldMk cId="2883334325" sldId="1380"/>
        </pc:sldMkLst>
        <pc:spChg chg="mod">
          <ac:chgData name="DeSantis, Candice" userId="ebf7425b-4c1c-4725-9788-d1206430aedf" providerId="ADAL" clId="{6CADDB51-039B-4F34-AC7E-480F674ADCC8}" dt="2024-02-28T16:51:19.782" v="704" actId="1037"/>
          <ac:spMkLst>
            <pc:docMk/>
            <pc:sldMk cId="2883334325" sldId="1380"/>
            <ac:spMk id="3" creationId="{06942845-BD5A-42C5-A5C4-13339DD507AB}"/>
          </ac:spMkLst>
        </pc:spChg>
      </pc:sldChg>
      <pc:sldChg chg="modSp add mod ord">
        <pc:chgData name="DeSantis, Candice" userId="ebf7425b-4c1c-4725-9788-d1206430aedf" providerId="ADAL" clId="{6CADDB51-039B-4F34-AC7E-480F674ADCC8}" dt="2024-02-28T16:54:21.074" v="767"/>
        <pc:sldMkLst>
          <pc:docMk/>
          <pc:sldMk cId="688485163" sldId="1387"/>
        </pc:sldMkLst>
        <pc:spChg chg="mod">
          <ac:chgData name="DeSantis, Candice" userId="ebf7425b-4c1c-4725-9788-d1206430aedf" providerId="ADAL" clId="{6CADDB51-039B-4F34-AC7E-480F674ADCC8}" dt="2024-02-28T16:51:26.821" v="711" actId="20577"/>
          <ac:spMkLst>
            <pc:docMk/>
            <pc:sldMk cId="688485163" sldId="1387"/>
            <ac:spMk id="3" creationId="{06942845-BD5A-42C5-A5C4-13339DD507AB}"/>
          </ac:spMkLst>
        </pc:spChg>
      </pc:sldChg>
      <pc:sldChg chg="addSp delSp modSp add mod">
        <pc:chgData name="DeSantis, Candice" userId="ebf7425b-4c1c-4725-9788-d1206430aedf" providerId="ADAL" clId="{6CADDB51-039B-4F34-AC7E-480F674ADCC8}" dt="2024-02-28T16:52:55.670" v="761" actId="1035"/>
        <pc:sldMkLst>
          <pc:docMk/>
          <pc:sldMk cId="2654108924" sldId="1543"/>
        </pc:sldMkLst>
        <pc:spChg chg="add mod">
          <ac:chgData name="DeSantis, Candice" userId="ebf7425b-4c1c-4725-9788-d1206430aedf" providerId="ADAL" clId="{6CADDB51-039B-4F34-AC7E-480F674ADCC8}" dt="2024-02-28T16:52:55.670" v="761" actId="1035"/>
          <ac:spMkLst>
            <pc:docMk/>
            <pc:sldMk cId="2654108924" sldId="1543"/>
            <ac:spMk id="2" creationId="{CA413715-08BC-8B95-D1B2-417EBB42DFB1}"/>
          </ac:spMkLst>
        </pc:spChg>
        <pc:spChg chg="del">
          <ac:chgData name="DeSantis, Candice" userId="ebf7425b-4c1c-4725-9788-d1206430aedf" providerId="ADAL" clId="{6CADDB51-039B-4F34-AC7E-480F674ADCC8}" dt="2024-02-28T16:52:41.825" v="758" actId="478"/>
          <ac:spMkLst>
            <pc:docMk/>
            <pc:sldMk cId="2654108924" sldId="1543"/>
            <ac:spMk id="3" creationId="{06942845-BD5A-42C5-A5C4-13339DD507AB}"/>
          </ac:spMkLst>
        </pc:spChg>
        <pc:spChg chg="add del mod">
          <ac:chgData name="DeSantis, Candice" userId="ebf7425b-4c1c-4725-9788-d1206430aedf" providerId="ADAL" clId="{6CADDB51-039B-4F34-AC7E-480F674ADCC8}" dt="2024-02-28T16:52:47.301" v="759" actId="478"/>
          <ac:spMkLst>
            <pc:docMk/>
            <pc:sldMk cId="2654108924" sldId="1543"/>
            <ac:spMk id="6" creationId="{3AB37C9E-86F0-495A-0602-614010853AD8}"/>
          </ac:spMkLst>
        </pc:spChg>
      </pc:sldChg>
      <pc:sldChg chg="modSp mod">
        <pc:chgData name="DeSantis, Candice" userId="ebf7425b-4c1c-4725-9788-d1206430aedf" providerId="ADAL" clId="{6CADDB51-039B-4F34-AC7E-480F674ADCC8}" dt="2024-02-28T23:06:09.036" v="3405" actId="20577"/>
        <pc:sldMkLst>
          <pc:docMk/>
          <pc:sldMk cId="2574992220" sldId="2145706922"/>
        </pc:sldMkLst>
        <pc:spChg chg="mod">
          <ac:chgData name="DeSantis, Candice" userId="ebf7425b-4c1c-4725-9788-d1206430aedf" providerId="ADAL" clId="{6CADDB51-039B-4F34-AC7E-480F674ADCC8}" dt="2024-02-28T23:06:09.036" v="3405" actId="20577"/>
          <ac:spMkLst>
            <pc:docMk/>
            <pc:sldMk cId="2574992220" sldId="2145706922"/>
            <ac:spMk id="11" creationId="{B0773B04-EA28-7C3E-6372-D181D8E283EE}"/>
          </ac:spMkLst>
        </pc:spChg>
      </pc:sldChg>
      <pc:sldChg chg="del">
        <pc:chgData name="DeSantis, Candice" userId="ebf7425b-4c1c-4725-9788-d1206430aedf" providerId="ADAL" clId="{6CADDB51-039B-4F34-AC7E-480F674ADCC8}" dt="2024-02-28T16:44:01.649" v="346" actId="47"/>
        <pc:sldMkLst>
          <pc:docMk/>
          <pc:sldMk cId="3159068477" sldId="2145706973"/>
        </pc:sldMkLst>
      </pc:sldChg>
      <pc:sldChg chg="del">
        <pc:chgData name="DeSantis, Candice" userId="ebf7425b-4c1c-4725-9788-d1206430aedf" providerId="ADAL" clId="{6CADDB51-039B-4F34-AC7E-480F674ADCC8}" dt="2024-02-28T16:44:03.984" v="347" actId="47"/>
        <pc:sldMkLst>
          <pc:docMk/>
          <pc:sldMk cId="1258670168" sldId="2145706974"/>
        </pc:sldMkLst>
      </pc:sldChg>
      <pc:sldChg chg="del">
        <pc:chgData name="DeSantis, Candice" userId="ebf7425b-4c1c-4725-9788-d1206430aedf" providerId="ADAL" clId="{6CADDB51-039B-4F34-AC7E-480F674ADCC8}" dt="2024-02-28T23:05:39.742" v="3383" actId="2696"/>
        <pc:sldMkLst>
          <pc:docMk/>
          <pc:sldMk cId="502125712" sldId="2145706975"/>
        </pc:sldMkLst>
      </pc:sldChg>
      <pc:sldChg chg="del">
        <pc:chgData name="DeSantis, Candice" userId="ebf7425b-4c1c-4725-9788-d1206430aedf" providerId="ADAL" clId="{6CADDB51-039B-4F34-AC7E-480F674ADCC8}" dt="2024-02-28T23:09:56.410" v="3430" actId="47"/>
        <pc:sldMkLst>
          <pc:docMk/>
          <pc:sldMk cId="810493986" sldId="2145706976"/>
        </pc:sldMkLst>
      </pc:sldChg>
      <pc:sldChg chg="del">
        <pc:chgData name="DeSantis, Candice" userId="ebf7425b-4c1c-4725-9788-d1206430aedf" providerId="ADAL" clId="{6CADDB51-039B-4F34-AC7E-480F674ADCC8}" dt="2024-02-28T23:09:31.022" v="3428" actId="47"/>
        <pc:sldMkLst>
          <pc:docMk/>
          <pc:sldMk cId="729419198" sldId="2145706977"/>
        </pc:sldMkLst>
      </pc:sldChg>
      <pc:sldChg chg="del">
        <pc:chgData name="DeSantis, Candice" userId="ebf7425b-4c1c-4725-9788-d1206430aedf" providerId="ADAL" clId="{6CADDB51-039B-4F34-AC7E-480F674ADCC8}" dt="2024-02-28T23:10:03.217" v="3431" actId="47"/>
        <pc:sldMkLst>
          <pc:docMk/>
          <pc:sldMk cId="2829832140" sldId="2145706978"/>
        </pc:sldMkLst>
      </pc:sldChg>
      <pc:sldChg chg="del">
        <pc:chgData name="DeSantis, Candice" userId="ebf7425b-4c1c-4725-9788-d1206430aedf" providerId="ADAL" clId="{6CADDB51-039B-4F34-AC7E-480F674ADCC8}" dt="2024-02-28T23:10:03.217" v="3431" actId="47"/>
        <pc:sldMkLst>
          <pc:docMk/>
          <pc:sldMk cId="2110103354" sldId="2145706979"/>
        </pc:sldMkLst>
      </pc:sldChg>
      <pc:sldChg chg="del">
        <pc:chgData name="DeSantis, Candice" userId="ebf7425b-4c1c-4725-9788-d1206430aedf" providerId="ADAL" clId="{6CADDB51-039B-4F34-AC7E-480F674ADCC8}" dt="2024-02-28T23:10:03.217" v="3431" actId="47"/>
        <pc:sldMkLst>
          <pc:docMk/>
          <pc:sldMk cId="1974350296" sldId="2145706980"/>
        </pc:sldMkLst>
      </pc:sldChg>
      <pc:sldChg chg="del">
        <pc:chgData name="DeSantis, Candice" userId="ebf7425b-4c1c-4725-9788-d1206430aedf" providerId="ADAL" clId="{6CADDB51-039B-4F34-AC7E-480F674ADCC8}" dt="2024-02-28T23:10:03.217" v="3431" actId="47"/>
        <pc:sldMkLst>
          <pc:docMk/>
          <pc:sldMk cId="3454914258" sldId="2145706981"/>
        </pc:sldMkLst>
      </pc:sldChg>
      <pc:sldChg chg="del">
        <pc:chgData name="DeSantis, Candice" userId="ebf7425b-4c1c-4725-9788-d1206430aedf" providerId="ADAL" clId="{6CADDB51-039B-4F34-AC7E-480F674ADCC8}" dt="2024-02-28T23:10:03.217" v="3431" actId="47"/>
        <pc:sldMkLst>
          <pc:docMk/>
          <pc:sldMk cId="1251501521" sldId="2145706982"/>
        </pc:sldMkLst>
      </pc:sldChg>
      <pc:sldChg chg="del">
        <pc:chgData name="DeSantis, Candice" userId="ebf7425b-4c1c-4725-9788-d1206430aedf" providerId="ADAL" clId="{6CADDB51-039B-4F34-AC7E-480F674ADCC8}" dt="2024-02-28T23:10:03.217" v="3431" actId="47"/>
        <pc:sldMkLst>
          <pc:docMk/>
          <pc:sldMk cId="2415044827" sldId="2145706983"/>
        </pc:sldMkLst>
      </pc:sldChg>
      <pc:sldChg chg="del">
        <pc:chgData name="DeSantis, Candice" userId="ebf7425b-4c1c-4725-9788-d1206430aedf" providerId="ADAL" clId="{6CADDB51-039B-4F34-AC7E-480F674ADCC8}" dt="2024-02-28T23:10:03.217" v="3431" actId="47"/>
        <pc:sldMkLst>
          <pc:docMk/>
          <pc:sldMk cId="1939501953" sldId="2145706984"/>
        </pc:sldMkLst>
      </pc:sldChg>
      <pc:sldChg chg="del">
        <pc:chgData name="DeSantis, Candice" userId="ebf7425b-4c1c-4725-9788-d1206430aedf" providerId="ADAL" clId="{6CADDB51-039B-4F34-AC7E-480F674ADCC8}" dt="2024-02-28T23:10:03.217" v="3431" actId="47"/>
        <pc:sldMkLst>
          <pc:docMk/>
          <pc:sldMk cId="1244911316" sldId="2145706985"/>
        </pc:sldMkLst>
      </pc:sldChg>
      <pc:sldChg chg="del">
        <pc:chgData name="DeSantis, Candice" userId="ebf7425b-4c1c-4725-9788-d1206430aedf" providerId="ADAL" clId="{6CADDB51-039B-4F34-AC7E-480F674ADCC8}" dt="2024-02-28T23:10:03.217" v="3431" actId="47"/>
        <pc:sldMkLst>
          <pc:docMk/>
          <pc:sldMk cId="3445086577" sldId="2145706986"/>
        </pc:sldMkLst>
      </pc:sldChg>
      <pc:sldChg chg="del">
        <pc:chgData name="DeSantis, Candice" userId="ebf7425b-4c1c-4725-9788-d1206430aedf" providerId="ADAL" clId="{6CADDB51-039B-4F34-AC7E-480F674ADCC8}" dt="2024-02-28T23:10:03.217" v="3431" actId="47"/>
        <pc:sldMkLst>
          <pc:docMk/>
          <pc:sldMk cId="1838307374" sldId="2145706987"/>
        </pc:sldMkLst>
      </pc:sldChg>
      <pc:sldChg chg="del">
        <pc:chgData name="DeSantis, Candice" userId="ebf7425b-4c1c-4725-9788-d1206430aedf" providerId="ADAL" clId="{6CADDB51-039B-4F34-AC7E-480F674ADCC8}" dt="2024-02-28T23:10:03.217" v="3431" actId="47"/>
        <pc:sldMkLst>
          <pc:docMk/>
          <pc:sldMk cId="2928363301" sldId="2145706988"/>
        </pc:sldMkLst>
      </pc:sldChg>
      <pc:sldChg chg="del">
        <pc:chgData name="DeSantis, Candice" userId="ebf7425b-4c1c-4725-9788-d1206430aedf" providerId="ADAL" clId="{6CADDB51-039B-4F34-AC7E-480F674ADCC8}" dt="2024-02-28T23:10:03.217" v="3431" actId="47"/>
        <pc:sldMkLst>
          <pc:docMk/>
          <pc:sldMk cId="652649090" sldId="2145706989"/>
        </pc:sldMkLst>
      </pc:sldChg>
      <pc:sldChg chg="del">
        <pc:chgData name="DeSantis, Candice" userId="ebf7425b-4c1c-4725-9788-d1206430aedf" providerId="ADAL" clId="{6CADDB51-039B-4F34-AC7E-480F674ADCC8}" dt="2024-02-28T23:10:03.217" v="3431" actId="47"/>
        <pc:sldMkLst>
          <pc:docMk/>
          <pc:sldMk cId="4167470952" sldId="2145706990"/>
        </pc:sldMkLst>
      </pc:sldChg>
      <pc:sldChg chg="del">
        <pc:chgData name="DeSantis, Candice" userId="ebf7425b-4c1c-4725-9788-d1206430aedf" providerId="ADAL" clId="{6CADDB51-039B-4F34-AC7E-480F674ADCC8}" dt="2024-02-28T23:10:03.217" v="3431" actId="47"/>
        <pc:sldMkLst>
          <pc:docMk/>
          <pc:sldMk cId="98572371" sldId="2145706991"/>
        </pc:sldMkLst>
      </pc:sldChg>
      <pc:sldChg chg="del">
        <pc:chgData name="DeSantis, Candice" userId="ebf7425b-4c1c-4725-9788-d1206430aedf" providerId="ADAL" clId="{6CADDB51-039B-4F34-AC7E-480F674ADCC8}" dt="2024-02-28T23:10:03.217" v="3431" actId="47"/>
        <pc:sldMkLst>
          <pc:docMk/>
          <pc:sldMk cId="1393581847" sldId="2145706992"/>
        </pc:sldMkLst>
      </pc:sldChg>
      <pc:sldChg chg="del">
        <pc:chgData name="DeSantis, Candice" userId="ebf7425b-4c1c-4725-9788-d1206430aedf" providerId="ADAL" clId="{6CADDB51-039B-4F34-AC7E-480F674ADCC8}" dt="2024-02-28T23:10:03.217" v="3431" actId="47"/>
        <pc:sldMkLst>
          <pc:docMk/>
          <pc:sldMk cId="1195397482" sldId="2145706993"/>
        </pc:sldMkLst>
      </pc:sldChg>
      <pc:sldChg chg="del">
        <pc:chgData name="DeSantis, Candice" userId="ebf7425b-4c1c-4725-9788-d1206430aedf" providerId="ADAL" clId="{6CADDB51-039B-4F34-AC7E-480F674ADCC8}" dt="2024-02-28T23:10:03.217" v="3431" actId="47"/>
        <pc:sldMkLst>
          <pc:docMk/>
          <pc:sldMk cId="4116765368" sldId="2145706994"/>
        </pc:sldMkLst>
      </pc:sldChg>
      <pc:sldChg chg="delSp modSp mod">
        <pc:chgData name="DeSantis, Candice" userId="ebf7425b-4c1c-4725-9788-d1206430aedf" providerId="ADAL" clId="{6CADDB51-039B-4F34-AC7E-480F674ADCC8}" dt="2024-02-28T16:47:46.391" v="517" actId="20577"/>
        <pc:sldMkLst>
          <pc:docMk/>
          <pc:sldMk cId="3675147996" sldId="2145706995"/>
        </pc:sldMkLst>
        <pc:spChg chg="mod">
          <ac:chgData name="DeSantis, Candice" userId="ebf7425b-4c1c-4725-9788-d1206430aedf" providerId="ADAL" clId="{6CADDB51-039B-4F34-AC7E-480F674ADCC8}" dt="2024-02-28T16:47:46.391" v="517" actId="20577"/>
          <ac:spMkLst>
            <pc:docMk/>
            <pc:sldMk cId="3675147996" sldId="2145706995"/>
            <ac:spMk id="2" creationId="{C7EDE99E-CC8D-C334-0BED-7590C6DB0299}"/>
          </ac:spMkLst>
        </pc:spChg>
        <pc:spChg chg="mod">
          <ac:chgData name="DeSantis, Candice" userId="ebf7425b-4c1c-4725-9788-d1206430aedf" providerId="ADAL" clId="{6CADDB51-039B-4F34-AC7E-480F674ADCC8}" dt="2024-02-28T16:45:55.575" v="381" actId="20577"/>
          <ac:spMkLst>
            <pc:docMk/>
            <pc:sldMk cId="3675147996" sldId="2145706995"/>
            <ac:spMk id="3" creationId="{06942845-BD5A-42C5-A5C4-13339DD507AB}"/>
          </ac:spMkLst>
        </pc:spChg>
        <pc:picChg chg="del">
          <ac:chgData name="DeSantis, Candice" userId="ebf7425b-4c1c-4725-9788-d1206430aedf" providerId="ADAL" clId="{6CADDB51-039B-4F34-AC7E-480F674ADCC8}" dt="2024-02-28T16:45:57.501" v="382" actId="478"/>
          <ac:picMkLst>
            <pc:docMk/>
            <pc:sldMk cId="3675147996" sldId="2145706995"/>
            <ac:picMk id="5" creationId="{07D27390-EE04-D971-7FF1-3C10F09F9B05}"/>
          </ac:picMkLst>
        </pc:picChg>
      </pc:sldChg>
      <pc:sldChg chg="modSp add mod delCm">
        <pc:chgData name="DeSantis, Candice" userId="ebf7425b-4c1c-4725-9788-d1206430aedf" providerId="ADAL" clId="{6CADDB51-039B-4F34-AC7E-480F674ADCC8}" dt="2024-02-28T16:59:53.521" v="1046" actId="20577"/>
        <pc:sldMkLst>
          <pc:docMk/>
          <pc:sldMk cId="2610786743" sldId="2145706997"/>
        </pc:sldMkLst>
        <pc:spChg chg="mod">
          <ac:chgData name="DeSantis, Candice" userId="ebf7425b-4c1c-4725-9788-d1206430aedf" providerId="ADAL" clId="{6CADDB51-039B-4F34-AC7E-480F674ADCC8}" dt="2024-02-28T16:59:53.521" v="1046" actId="20577"/>
          <ac:spMkLst>
            <pc:docMk/>
            <pc:sldMk cId="2610786743" sldId="2145706997"/>
            <ac:spMk id="2" creationId="{E79D42AB-B25D-8F51-FFBF-93F5A3D7E7B5}"/>
          </ac:spMkLst>
        </pc:spChg>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6:53:52.201" v="763"/>
              <pc2:cmMkLst xmlns:pc2="http://schemas.microsoft.com/office/powerpoint/2019/9/main/command">
                <pc:docMk/>
                <pc:sldMk cId="2610786743" sldId="2145706997"/>
                <pc2:cmMk id="{0782173F-997F-40D8-BCE8-98FCB2544BE8}"/>
              </pc2:cmMkLst>
            </pc226:cmChg>
            <pc226:cmChg xmlns:pc226="http://schemas.microsoft.com/office/powerpoint/2022/06/main/command" chg="del">
              <pc226:chgData name="DeSantis, Candice" userId="ebf7425b-4c1c-4725-9788-d1206430aedf" providerId="ADAL" clId="{6CADDB51-039B-4F34-AC7E-480F674ADCC8}" dt="2024-02-28T16:53:54.432" v="764"/>
              <pc2:cmMkLst xmlns:pc2="http://schemas.microsoft.com/office/powerpoint/2019/9/main/command">
                <pc:docMk/>
                <pc:sldMk cId="2610786743" sldId="2145706997"/>
                <pc2:cmMk id="{7DD56678-32DD-4D12-A16F-DEC6A3D0E5EF}"/>
              </pc2:cmMkLst>
            </pc226:cmChg>
          </p:ext>
        </pc:extLst>
      </pc:sldChg>
      <pc:sldChg chg="add">
        <pc:chgData name="DeSantis, Candice" userId="ebf7425b-4c1c-4725-9788-d1206430aedf" providerId="ADAL" clId="{6CADDB51-039B-4F34-AC7E-480F674ADCC8}" dt="2024-02-28T16:44:33.645" v="348"/>
        <pc:sldMkLst>
          <pc:docMk/>
          <pc:sldMk cId="1120857950" sldId="2145707000"/>
        </pc:sldMkLst>
      </pc:sldChg>
      <pc:sldChg chg="add">
        <pc:chgData name="DeSantis, Candice" userId="ebf7425b-4c1c-4725-9788-d1206430aedf" providerId="ADAL" clId="{6CADDB51-039B-4F34-AC7E-480F674ADCC8}" dt="2024-02-28T16:44:33.645" v="348"/>
        <pc:sldMkLst>
          <pc:docMk/>
          <pc:sldMk cId="2795239590" sldId="2145707001"/>
        </pc:sldMkLst>
      </pc:sldChg>
      <pc:sldChg chg="add delCm">
        <pc:chgData name="DeSantis, Candice" userId="ebf7425b-4c1c-4725-9788-d1206430aedf" providerId="ADAL" clId="{6CADDB51-039B-4F34-AC7E-480F674ADCC8}" dt="2024-02-28T16:44:51.583" v="355"/>
        <pc:sldMkLst>
          <pc:docMk/>
          <pc:sldMk cId="3938024488" sldId="2145707002"/>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6:44:47.932" v="353"/>
              <pc2:cmMkLst xmlns:pc2="http://schemas.microsoft.com/office/powerpoint/2019/9/main/command">
                <pc:docMk/>
                <pc:sldMk cId="3938024488" sldId="2145707002"/>
                <pc2:cmMk id="{FD01C173-FBDC-41E3-BC8C-0C4826B4C6AF}"/>
              </pc2:cmMkLst>
            </pc226:cmChg>
            <pc226:cmChg xmlns:pc226="http://schemas.microsoft.com/office/powerpoint/2022/06/main/command" chg="del">
              <pc226:chgData name="DeSantis, Candice" userId="ebf7425b-4c1c-4725-9788-d1206430aedf" providerId="ADAL" clId="{6CADDB51-039B-4F34-AC7E-480F674ADCC8}" dt="2024-02-28T16:44:49.637" v="354"/>
              <pc2:cmMkLst xmlns:pc2="http://schemas.microsoft.com/office/powerpoint/2019/9/main/command">
                <pc:docMk/>
                <pc:sldMk cId="3938024488" sldId="2145707002"/>
                <pc2:cmMk id="{D759D5B0-CA60-46E8-8EF5-07BEDFACD72D}"/>
              </pc2:cmMkLst>
            </pc226:cmChg>
            <pc226:cmChg xmlns:pc226="http://schemas.microsoft.com/office/powerpoint/2022/06/main/command" chg="del">
              <pc226:chgData name="DeSantis, Candice" userId="ebf7425b-4c1c-4725-9788-d1206430aedf" providerId="ADAL" clId="{6CADDB51-039B-4F34-AC7E-480F674ADCC8}" dt="2024-02-28T16:44:51.583" v="355"/>
              <pc2:cmMkLst xmlns:pc2="http://schemas.microsoft.com/office/powerpoint/2019/9/main/command">
                <pc:docMk/>
                <pc:sldMk cId="3938024488" sldId="2145707002"/>
                <pc2:cmMk id="{4A9682E3-150D-4A4D-835C-D8FEB22FC64A}"/>
              </pc2:cmMkLst>
            </pc226:cmChg>
          </p:ext>
        </pc:extLst>
      </pc:sldChg>
      <pc:sldChg chg="addSp delSp modSp add del mod delCm">
        <pc:chgData name="DeSantis, Candice" userId="ebf7425b-4c1c-4725-9788-d1206430aedf" providerId="ADAL" clId="{6CADDB51-039B-4F34-AC7E-480F674ADCC8}" dt="2024-02-28T23:06:22.641" v="3406" actId="2696"/>
        <pc:sldMkLst>
          <pc:docMk/>
          <pc:sldMk cId="2511835494" sldId="2145707004"/>
        </pc:sldMkLst>
        <pc:spChg chg="add del">
          <ac:chgData name="DeSantis, Candice" userId="ebf7425b-4c1c-4725-9788-d1206430aedf" providerId="ADAL" clId="{6CADDB51-039B-4F34-AC7E-480F674ADCC8}" dt="2024-02-28T17:14:19.537" v="1092" actId="22"/>
          <ac:spMkLst>
            <pc:docMk/>
            <pc:sldMk cId="2511835494" sldId="2145707004"/>
            <ac:spMk id="4" creationId="{375D06B7-42DF-5466-B848-5E02B60C9E93}"/>
          </ac:spMkLst>
        </pc:spChg>
        <pc:graphicFrameChg chg="mod modGraphic">
          <ac:chgData name="DeSantis, Candice" userId="ebf7425b-4c1c-4725-9788-d1206430aedf" providerId="ADAL" clId="{6CADDB51-039B-4F34-AC7E-480F674ADCC8}" dt="2024-02-28T17:17:59.325" v="1301" actId="20577"/>
          <ac:graphicFrameMkLst>
            <pc:docMk/>
            <pc:sldMk cId="2511835494" sldId="2145707004"/>
            <ac:graphicFrameMk id="5" creationId="{88E7F944-872A-5E00-D39F-3BEBE1AE3D13}"/>
          </ac:graphicFrameMkLst>
        </pc:graphicFrameChg>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7:12:04.807" v="1049"/>
              <pc2:cmMkLst xmlns:pc2="http://schemas.microsoft.com/office/powerpoint/2019/9/main/command">
                <pc:docMk/>
                <pc:sldMk cId="2511835494" sldId="2145707004"/>
                <pc2:cmMk id="{29BF0E6C-945A-42BA-B818-53CB9FA03FB9}"/>
              </pc2:cmMkLst>
            </pc226:cmChg>
          </p:ext>
        </pc:extLst>
      </pc:sldChg>
      <pc:sldChg chg="add">
        <pc:chgData name="DeSantis, Candice" userId="ebf7425b-4c1c-4725-9788-d1206430aedf" providerId="ADAL" clId="{6CADDB51-039B-4F34-AC7E-480F674ADCC8}" dt="2024-02-28T23:06:27.838" v="3407"/>
        <pc:sldMkLst>
          <pc:docMk/>
          <pc:sldMk cId="3603750343" sldId="2145707004"/>
        </pc:sldMkLst>
      </pc:sldChg>
      <pc:sldChg chg="add delCm">
        <pc:chgData name="DeSantis, Candice" userId="ebf7425b-4c1c-4725-9788-d1206430aedf" providerId="ADAL" clId="{6CADDB51-039B-4F34-AC7E-480F674ADCC8}" dt="2024-02-28T23:10:56.294" v="3434"/>
        <pc:sldMkLst>
          <pc:docMk/>
          <pc:sldMk cId="1949663275" sldId="2145707005"/>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23:10:54.655" v="3433"/>
              <pc2:cmMkLst xmlns:pc2="http://schemas.microsoft.com/office/powerpoint/2019/9/main/command">
                <pc:docMk/>
                <pc:sldMk cId="1949663275" sldId="2145707005"/>
                <pc2:cmMk id="{18350416-D64A-47C6-8855-D87EE9D38BDF}"/>
              </pc2:cmMkLst>
            </pc226:cmChg>
            <pc226:cmChg xmlns:pc226="http://schemas.microsoft.com/office/powerpoint/2022/06/main/command" chg="del">
              <pc226:chgData name="DeSantis, Candice" userId="ebf7425b-4c1c-4725-9788-d1206430aedf" providerId="ADAL" clId="{6CADDB51-039B-4F34-AC7E-480F674ADCC8}" dt="2024-02-28T23:10:56.294" v="3434"/>
              <pc2:cmMkLst xmlns:pc2="http://schemas.microsoft.com/office/powerpoint/2019/9/main/command">
                <pc:docMk/>
                <pc:sldMk cId="1949663275" sldId="2145707005"/>
                <pc2:cmMk id="{5E3779AA-00F8-48D1-827D-931470BEB43B}"/>
              </pc2:cmMkLst>
            </pc226:cmChg>
          </p:ext>
        </pc:extLst>
      </pc:sldChg>
      <pc:sldChg chg="add delCm">
        <pc:chgData name="DeSantis, Candice" userId="ebf7425b-4c1c-4725-9788-d1206430aedf" providerId="ADAL" clId="{6CADDB51-039B-4F34-AC7E-480F674ADCC8}" dt="2024-02-28T16:44:44.689" v="352"/>
        <pc:sldMkLst>
          <pc:docMk/>
          <pc:sldMk cId="3913170392" sldId="2145707006"/>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6:44:43.023" v="351"/>
              <pc2:cmMkLst xmlns:pc2="http://schemas.microsoft.com/office/powerpoint/2019/9/main/command">
                <pc:docMk/>
                <pc:sldMk cId="3913170392" sldId="2145707006"/>
                <pc2:cmMk id="{AF6AE32A-AD8D-4F6C-B252-E2206475A0B0}"/>
              </pc2:cmMkLst>
            </pc226:cmChg>
            <pc226:cmChg xmlns:pc226="http://schemas.microsoft.com/office/powerpoint/2022/06/main/command" chg="del">
              <pc226:chgData name="DeSantis, Candice" userId="ebf7425b-4c1c-4725-9788-d1206430aedf" providerId="ADAL" clId="{6CADDB51-039B-4F34-AC7E-480F674ADCC8}" dt="2024-02-28T16:44:41.352" v="350"/>
              <pc2:cmMkLst xmlns:pc2="http://schemas.microsoft.com/office/powerpoint/2019/9/main/command">
                <pc:docMk/>
                <pc:sldMk cId="3913170392" sldId="2145707006"/>
                <pc2:cmMk id="{E6FF4B46-BFE9-4CA6-A24C-9BB56980BDE7}"/>
              </pc2:cmMkLst>
            </pc226:cmChg>
            <pc226:cmChg xmlns:pc226="http://schemas.microsoft.com/office/powerpoint/2022/06/main/command" chg="del">
              <pc226:chgData name="DeSantis, Candice" userId="ebf7425b-4c1c-4725-9788-d1206430aedf" providerId="ADAL" clId="{6CADDB51-039B-4F34-AC7E-480F674ADCC8}" dt="2024-02-28T16:44:44.689" v="352"/>
              <pc2:cmMkLst xmlns:pc2="http://schemas.microsoft.com/office/powerpoint/2019/9/main/command">
                <pc:docMk/>
                <pc:sldMk cId="3913170392" sldId="2145707006"/>
                <pc2:cmMk id="{3A01C948-F95A-443A-96F2-BB59390C3BF4}"/>
              </pc2:cmMkLst>
            </pc226:cmChg>
            <pc226:cmChg xmlns:pc226="http://schemas.microsoft.com/office/powerpoint/2022/06/main/command" chg="del">
              <pc226:chgData name="DeSantis, Candice" userId="ebf7425b-4c1c-4725-9788-d1206430aedf" providerId="ADAL" clId="{6CADDB51-039B-4F34-AC7E-480F674ADCC8}" dt="2024-02-28T16:44:39.435" v="349"/>
              <pc2:cmMkLst xmlns:pc2="http://schemas.microsoft.com/office/powerpoint/2019/9/main/command">
                <pc:docMk/>
                <pc:sldMk cId="3913170392" sldId="2145707006"/>
                <pc2:cmMk id="{8E3B64FE-FFA5-4A1B-9449-874600335042}"/>
              </pc2:cmMkLst>
            </pc226:cmChg>
          </p:ext>
        </pc:extLst>
      </pc:sldChg>
      <pc:sldChg chg="add">
        <pc:chgData name="DeSantis, Candice" userId="ebf7425b-4c1c-4725-9788-d1206430aedf" providerId="ADAL" clId="{6CADDB51-039B-4F34-AC7E-480F674ADCC8}" dt="2024-02-28T16:45:46.153" v="358" actId="2890"/>
        <pc:sldMkLst>
          <pc:docMk/>
          <pc:sldMk cId="1541063938" sldId="2145707007"/>
        </pc:sldMkLst>
      </pc:sldChg>
      <pc:sldChg chg="add del">
        <pc:chgData name="DeSantis, Candice" userId="ebf7425b-4c1c-4725-9788-d1206430aedf" providerId="ADAL" clId="{6CADDB51-039B-4F34-AC7E-480F674ADCC8}" dt="2024-02-28T16:45:44.196" v="357"/>
        <pc:sldMkLst>
          <pc:docMk/>
          <pc:sldMk cId="1973487488" sldId="2145707007"/>
        </pc:sldMkLst>
      </pc:sldChg>
      <pc:sldChg chg="modSp add mod">
        <pc:chgData name="DeSantis, Candice" userId="ebf7425b-4c1c-4725-9788-d1206430aedf" providerId="ADAL" clId="{6CADDB51-039B-4F34-AC7E-480F674ADCC8}" dt="2024-02-28T18:37:45.859" v="1356"/>
        <pc:sldMkLst>
          <pc:docMk/>
          <pc:sldMk cId="3868891219" sldId="2145707008"/>
        </pc:sldMkLst>
        <pc:spChg chg="mod">
          <ac:chgData name="DeSantis, Candice" userId="ebf7425b-4c1c-4725-9788-d1206430aedf" providerId="ADAL" clId="{6CADDB51-039B-4F34-AC7E-480F674ADCC8}" dt="2024-02-28T18:37:45.859" v="1356"/>
          <ac:spMkLst>
            <pc:docMk/>
            <pc:sldMk cId="3868891219" sldId="2145707008"/>
            <ac:spMk id="2" creationId="{E79D42AB-B25D-8F51-FFBF-93F5A3D7E7B5}"/>
          </ac:spMkLst>
        </pc:spChg>
      </pc:sldChg>
      <pc:sldChg chg="add del">
        <pc:chgData name="DeSantis, Candice" userId="ebf7425b-4c1c-4725-9788-d1206430aedf" providerId="ADAL" clId="{6CADDB51-039B-4F34-AC7E-480F674ADCC8}" dt="2024-02-28T16:45:44.196" v="357"/>
        <pc:sldMkLst>
          <pc:docMk/>
          <pc:sldMk cId="4271201104" sldId="2145707008"/>
        </pc:sldMkLst>
      </pc:sldChg>
      <pc:sldChg chg="modSp add mod">
        <pc:chgData name="DeSantis, Candice" userId="ebf7425b-4c1c-4725-9788-d1206430aedf" providerId="ADAL" clId="{6CADDB51-039B-4F34-AC7E-480F674ADCC8}" dt="2024-02-28T18:34:28.249" v="1352" actId="20577"/>
        <pc:sldMkLst>
          <pc:docMk/>
          <pc:sldMk cId="140362968" sldId="2145707009"/>
        </pc:sldMkLst>
        <pc:spChg chg="mod">
          <ac:chgData name="DeSantis, Candice" userId="ebf7425b-4c1c-4725-9788-d1206430aedf" providerId="ADAL" clId="{6CADDB51-039B-4F34-AC7E-480F674ADCC8}" dt="2024-02-28T18:34:28.249" v="1352" actId="20577"/>
          <ac:spMkLst>
            <pc:docMk/>
            <pc:sldMk cId="140362968" sldId="2145707009"/>
            <ac:spMk id="2" creationId="{E79D42AB-B25D-8F51-FFBF-93F5A3D7E7B5}"/>
          </ac:spMkLst>
        </pc:spChg>
      </pc:sldChg>
      <pc:sldChg chg="add del">
        <pc:chgData name="DeSantis, Candice" userId="ebf7425b-4c1c-4725-9788-d1206430aedf" providerId="ADAL" clId="{6CADDB51-039B-4F34-AC7E-480F674ADCC8}" dt="2024-02-28T16:45:44.196" v="357"/>
        <pc:sldMkLst>
          <pc:docMk/>
          <pc:sldMk cId="1572002725" sldId="2145707009"/>
        </pc:sldMkLst>
      </pc:sldChg>
      <pc:sldChg chg="add">
        <pc:chgData name="DeSantis, Candice" userId="ebf7425b-4c1c-4725-9788-d1206430aedf" providerId="ADAL" clId="{6CADDB51-039B-4F34-AC7E-480F674ADCC8}" dt="2024-02-28T17:11:44.606" v="1048"/>
        <pc:sldMkLst>
          <pc:docMk/>
          <pc:sldMk cId="246531011" sldId="2145707010"/>
        </pc:sldMkLst>
      </pc:sldChg>
      <pc:sldChg chg="add del">
        <pc:chgData name="DeSantis, Candice" userId="ebf7425b-4c1c-4725-9788-d1206430aedf" providerId="ADAL" clId="{6CADDB51-039B-4F34-AC7E-480F674ADCC8}" dt="2024-02-28T16:45:44.196" v="357"/>
        <pc:sldMkLst>
          <pc:docMk/>
          <pc:sldMk cId="3528266122" sldId="2145707010"/>
        </pc:sldMkLst>
      </pc:sldChg>
      <pc:sldChg chg="modSp add mod">
        <pc:chgData name="DeSantis, Candice" userId="ebf7425b-4c1c-4725-9788-d1206430aedf" providerId="ADAL" clId="{6CADDB51-039B-4F34-AC7E-480F674ADCC8}" dt="2024-02-28T18:40:12.656" v="1371" actId="20577"/>
        <pc:sldMkLst>
          <pc:docMk/>
          <pc:sldMk cId="1585069440" sldId="2145707011"/>
        </pc:sldMkLst>
        <pc:spChg chg="mod">
          <ac:chgData name="DeSantis, Candice" userId="ebf7425b-4c1c-4725-9788-d1206430aedf" providerId="ADAL" clId="{6CADDB51-039B-4F34-AC7E-480F674ADCC8}" dt="2024-02-28T18:40:12.656" v="1371" actId="20577"/>
          <ac:spMkLst>
            <pc:docMk/>
            <pc:sldMk cId="1585069440" sldId="2145707011"/>
            <ac:spMk id="2" creationId="{702C5F18-7BD8-DF6C-4E5F-A2E57C3FAE7C}"/>
          </ac:spMkLst>
        </pc:spChg>
      </pc:sldChg>
      <pc:sldChg chg="add delCm">
        <pc:chgData name="DeSantis, Candice" userId="ebf7425b-4c1c-4725-9788-d1206430aedf" providerId="ADAL" clId="{6CADDB51-039B-4F34-AC7E-480F674ADCC8}" dt="2024-02-28T18:39:51.353" v="1360"/>
        <pc:sldMkLst>
          <pc:docMk/>
          <pc:sldMk cId="1421337379" sldId="2145707012"/>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8:39:51.353" v="1360"/>
              <pc2:cmMkLst xmlns:pc2="http://schemas.microsoft.com/office/powerpoint/2019/9/main/command">
                <pc:docMk/>
                <pc:sldMk cId="1421337379" sldId="2145707012"/>
                <pc2:cmMk id="{3EB46EBE-CD99-4154-ABBC-CD486FFAEC1D}"/>
              </pc2:cmMkLst>
            </pc226:cmChg>
          </p:ext>
        </pc:extLst>
      </pc:sldChg>
      <pc:sldChg chg="add del">
        <pc:chgData name="DeSantis, Candice" userId="ebf7425b-4c1c-4725-9788-d1206430aedf" providerId="ADAL" clId="{6CADDB51-039B-4F34-AC7E-480F674ADCC8}" dt="2024-02-28T18:40:33.296" v="1373" actId="2890"/>
        <pc:sldMkLst>
          <pc:docMk/>
          <pc:sldMk cId="1987163244" sldId="2145707013"/>
        </pc:sldMkLst>
      </pc:sldChg>
      <pc:sldChg chg="modSp add mod">
        <pc:chgData name="DeSantis, Candice" userId="ebf7425b-4c1c-4725-9788-d1206430aedf" providerId="ADAL" clId="{6CADDB51-039B-4F34-AC7E-480F674ADCC8}" dt="2024-02-28T18:40:46.482" v="1378" actId="20577"/>
        <pc:sldMkLst>
          <pc:docMk/>
          <pc:sldMk cId="4155895863" sldId="2145707013"/>
        </pc:sldMkLst>
        <pc:spChg chg="mod">
          <ac:chgData name="DeSantis, Candice" userId="ebf7425b-4c1c-4725-9788-d1206430aedf" providerId="ADAL" clId="{6CADDB51-039B-4F34-AC7E-480F674ADCC8}" dt="2024-02-28T18:40:46.482" v="1378" actId="20577"/>
          <ac:spMkLst>
            <pc:docMk/>
            <pc:sldMk cId="4155895863" sldId="2145707013"/>
            <ac:spMk id="2" creationId="{702C5F18-7BD8-DF6C-4E5F-A2E57C3FAE7C}"/>
          </ac:spMkLst>
        </pc:spChg>
      </pc:sldChg>
      <pc:sldChg chg="modSp mod ord">
        <pc:chgData name="DeSantis, Candice" userId="ebf7425b-4c1c-4725-9788-d1206430aedf" providerId="ADAL" clId="{6CADDB51-039B-4F34-AC7E-480F674ADCC8}" dt="2024-02-28T21:43:52.607" v="2698" actId="1037"/>
        <pc:sldMkLst>
          <pc:docMk/>
          <pc:sldMk cId="1590339407" sldId="2145707014"/>
        </pc:sldMkLst>
        <pc:spChg chg="mod">
          <ac:chgData name="DeSantis, Candice" userId="ebf7425b-4c1c-4725-9788-d1206430aedf" providerId="ADAL" clId="{6CADDB51-039B-4F34-AC7E-480F674ADCC8}" dt="2024-02-28T21:43:52.607" v="2698" actId="1037"/>
          <ac:spMkLst>
            <pc:docMk/>
            <pc:sldMk cId="1590339407" sldId="2145707014"/>
            <ac:spMk id="3" creationId="{06942845-BD5A-42C5-A5C4-13339DD507AB}"/>
          </ac:spMkLst>
        </pc:spChg>
        <pc:spChg chg="mod">
          <ac:chgData name="DeSantis, Candice" userId="ebf7425b-4c1c-4725-9788-d1206430aedf" providerId="ADAL" clId="{6CADDB51-039B-4F34-AC7E-480F674ADCC8}" dt="2024-02-28T21:38:46.503" v="2569" actId="6549"/>
          <ac:spMkLst>
            <pc:docMk/>
            <pc:sldMk cId="1590339407" sldId="2145707014"/>
            <ac:spMk id="4" creationId="{27D10A9C-2875-3F85-9314-A7638246758F}"/>
          </ac:spMkLst>
        </pc:spChg>
      </pc:sldChg>
      <pc:sldChg chg="modSp add mod">
        <pc:chgData name="DeSantis, Candice" userId="ebf7425b-4c1c-4725-9788-d1206430aedf" providerId="ADAL" clId="{6CADDB51-039B-4F34-AC7E-480F674ADCC8}" dt="2024-02-28T19:31:32.098" v="1443"/>
        <pc:sldMkLst>
          <pc:docMk/>
          <pc:sldMk cId="656111020" sldId="2145707015"/>
        </pc:sldMkLst>
        <pc:spChg chg="mod">
          <ac:chgData name="DeSantis, Candice" userId="ebf7425b-4c1c-4725-9788-d1206430aedf" providerId="ADAL" clId="{6CADDB51-039B-4F34-AC7E-480F674ADCC8}" dt="2024-02-28T19:31:32.098" v="1443"/>
          <ac:spMkLst>
            <pc:docMk/>
            <pc:sldMk cId="656111020" sldId="2145707015"/>
            <ac:spMk id="2" creationId="{A9340FBA-B2B8-749B-6AD9-F86C2D3EA7D5}"/>
          </ac:spMkLst>
        </pc:spChg>
        <pc:spChg chg="mod">
          <ac:chgData name="DeSantis, Candice" userId="ebf7425b-4c1c-4725-9788-d1206430aedf" providerId="ADAL" clId="{6CADDB51-039B-4F34-AC7E-480F674ADCC8}" dt="2024-02-28T19:31:20.831" v="1442" actId="20577"/>
          <ac:spMkLst>
            <pc:docMk/>
            <pc:sldMk cId="656111020" sldId="2145707015"/>
            <ac:spMk id="3" creationId="{06942845-BD5A-42C5-A5C4-13339DD507AB}"/>
          </ac:spMkLst>
        </pc:spChg>
      </pc:sldChg>
      <pc:sldChg chg="add delCm">
        <pc:chgData name="DeSantis, Candice" userId="ebf7425b-4c1c-4725-9788-d1206430aedf" providerId="ADAL" clId="{6CADDB51-039B-4F34-AC7E-480F674ADCC8}" dt="2024-02-28T18:43:11.006" v="1385"/>
        <pc:sldMkLst>
          <pc:docMk/>
          <pc:sldMk cId="2340256145" sldId="2145707016"/>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8:43:11.006" v="1385"/>
              <pc2:cmMkLst xmlns:pc2="http://schemas.microsoft.com/office/powerpoint/2019/9/main/command">
                <pc:docMk/>
                <pc:sldMk cId="2340256145" sldId="2145707016"/>
                <pc2:cmMk id="{56756983-A4E6-458B-8545-E3E2C2C3877B}"/>
              </pc2:cmMkLst>
            </pc226:cmChg>
          </p:ext>
        </pc:extLst>
      </pc:sldChg>
      <pc:sldChg chg="modSp add mod">
        <pc:chgData name="DeSantis, Candice" userId="ebf7425b-4c1c-4725-9788-d1206430aedf" providerId="ADAL" clId="{6CADDB51-039B-4F34-AC7E-480F674ADCC8}" dt="2024-02-28T20:01:12.949" v="1615" actId="14"/>
        <pc:sldMkLst>
          <pc:docMk/>
          <pc:sldMk cId="3974051343" sldId="2145707017"/>
        </pc:sldMkLst>
        <pc:spChg chg="mod">
          <ac:chgData name="DeSantis, Candice" userId="ebf7425b-4c1c-4725-9788-d1206430aedf" providerId="ADAL" clId="{6CADDB51-039B-4F34-AC7E-480F674ADCC8}" dt="2024-02-28T20:01:12.949" v="1615" actId="14"/>
          <ac:spMkLst>
            <pc:docMk/>
            <pc:sldMk cId="3974051343" sldId="2145707017"/>
            <ac:spMk id="2" creationId="{A9340FBA-B2B8-749B-6AD9-F86C2D3EA7D5}"/>
          </ac:spMkLst>
        </pc:spChg>
      </pc:sldChg>
      <pc:sldChg chg="addSp delSp modSp add del mod">
        <pc:chgData name="DeSantis, Candice" userId="ebf7425b-4c1c-4725-9788-d1206430aedf" providerId="ADAL" clId="{6CADDB51-039B-4F34-AC7E-480F674ADCC8}" dt="2024-02-28T20:05:48.181" v="1653" actId="47"/>
        <pc:sldMkLst>
          <pc:docMk/>
          <pc:sldMk cId="2848226223" sldId="2145707018"/>
        </pc:sldMkLst>
        <pc:spChg chg="mod">
          <ac:chgData name="DeSantis, Candice" userId="ebf7425b-4c1c-4725-9788-d1206430aedf" providerId="ADAL" clId="{6CADDB51-039B-4F34-AC7E-480F674ADCC8}" dt="2024-02-28T20:04:57.125" v="1630" actId="6549"/>
          <ac:spMkLst>
            <pc:docMk/>
            <pc:sldMk cId="2848226223" sldId="2145707018"/>
            <ac:spMk id="2" creationId="{A9340FBA-B2B8-749B-6AD9-F86C2D3EA7D5}"/>
          </ac:spMkLst>
        </pc:spChg>
        <pc:picChg chg="add del mod">
          <ac:chgData name="DeSantis, Candice" userId="ebf7425b-4c1c-4725-9788-d1206430aedf" providerId="ADAL" clId="{6CADDB51-039B-4F34-AC7E-480F674ADCC8}" dt="2024-02-28T20:04:57.864" v="1631" actId="478"/>
          <ac:picMkLst>
            <pc:docMk/>
            <pc:sldMk cId="2848226223" sldId="2145707018"/>
            <ac:picMk id="5" creationId="{193F482B-9559-A6A2-02E2-6F99793FAF88}"/>
          </ac:picMkLst>
        </pc:picChg>
      </pc:sldChg>
      <pc:sldChg chg="modSp add mod addCm">
        <pc:chgData name="DeSantis, Candice" userId="ebf7425b-4c1c-4725-9788-d1206430aedf" providerId="ADAL" clId="{6CADDB51-039B-4F34-AC7E-480F674ADCC8}" dt="2024-02-28T21:15:20.016" v="2515" actId="5793"/>
        <pc:sldMkLst>
          <pc:docMk/>
          <pc:sldMk cId="3682845684" sldId="2145707019"/>
        </pc:sldMkLst>
        <pc:spChg chg="mod">
          <ac:chgData name="DeSantis, Candice" userId="ebf7425b-4c1c-4725-9788-d1206430aedf" providerId="ADAL" clId="{6CADDB51-039B-4F34-AC7E-480F674ADCC8}" dt="2024-02-28T21:15:20.016" v="2515" actId="5793"/>
          <ac:spMkLst>
            <pc:docMk/>
            <pc:sldMk cId="3682845684" sldId="2145707019"/>
            <ac:spMk id="2" creationId="{A9340FBA-B2B8-749B-6AD9-F86C2D3EA7D5}"/>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14:34.311" v="2480"/>
              <pc2:cmMkLst xmlns:pc2="http://schemas.microsoft.com/office/powerpoint/2019/9/main/command">
                <pc:docMk/>
                <pc:sldMk cId="3682845684" sldId="2145707019"/>
                <pc2:cmMk id="{295E8874-A75E-4353-A87F-EE21FAC9CE2F}"/>
              </pc2:cmMkLst>
            </pc226:cmChg>
          </p:ext>
        </pc:extLst>
      </pc:sldChg>
      <pc:sldChg chg="addSp delSp modSp add mod">
        <pc:chgData name="DeSantis, Candice" userId="ebf7425b-4c1c-4725-9788-d1206430aedf" providerId="ADAL" clId="{6CADDB51-039B-4F34-AC7E-480F674ADCC8}" dt="2024-02-28T20:03:02.109" v="1621" actId="1076"/>
        <pc:sldMkLst>
          <pc:docMk/>
          <pc:sldMk cId="25938506" sldId="2145707020"/>
        </pc:sldMkLst>
        <pc:spChg chg="del mod">
          <ac:chgData name="DeSantis, Candice" userId="ebf7425b-4c1c-4725-9788-d1206430aedf" providerId="ADAL" clId="{6CADDB51-039B-4F34-AC7E-480F674ADCC8}" dt="2024-02-28T20:02:55.549" v="1619" actId="478"/>
          <ac:spMkLst>
            <pc:docMk/>
            <pc:sldMk cId="25938506" sldId="2145707020"/>
            <ac:spMk id="2" creationId="{A9340FBA-B2B8-749B-6AD9-F86C2D3EA7D5}"/>
          </ac:spMkLst>
        </pc:spChg>
        <pc:picChg chg="add mod">
          <ac:chgData name="DeSantis, Candice" userId="ebf7425b-4c1c-4725-9788-d1206430aedf" providerId="ADAL" clId="{6CADDB51-039B-4F34-AC7E-480F674ADCC8}" dt="2024-02-28T20:03:02.109" v="1621" actId="1076"/>
          <ac:picMkLst>
            <pc:docMk/>
            <pc:sldMk cId="25938506" sldId="2145707020"/>
            <ac:picMk id="5" creationId="{A29DA162-A985-3D66-7F02-285C4645C4B9}"/>
          </ac:picMkLst>
        </pc:picChg>
      </pc:sldChg>
      <pc:sldChg chg="addSp delSp modSp add mod">
        <pc:chgData name="DeSantis, Candice" userId="ebf7425b-4c1c-4725-9788-d1206430aedf" providerId="ADAL" clId="{6CADDB51-039B-4F34-AC7E-480F674ADCC8}" dt="2024-02-28T20:06:53.571" v="1658" actId="1076"/>
        <pc:sldMkLst>
          <pc:docMk/>
          <pc:sldMk cId="1020858941" sldId="2145707021"/>
        </pc:sldMkLst>
        <pc:spChg chg="add mod">
          <ac:chgData name="DeSantis, Candice" userId="ebf7425b-4c1c-4725-9788-d1206430aedf" providerId="ADAL" clId="{6CADDB51-039B-4F34-AC7E-480F674ADCC8}" dt="2024-02-28T20:05:54.976" v="1654" actId="6549"/>
          <ac:spMkLst>
            <pc:docMk/>
            <pc:sldMk cId="1020858941" sldId="2145707021"/>
            <ac:spMk id="2" creationId="{41A7E07A-E807-18FD-A52C-0E5D2D2F2CF8}"/>
          </ac:spMkLst>
        </pc:spChg>
        <pc:picChg chg="del">
          <ac:chgData name="DeSantis, Candice" userId="ebf7425b-4c1c-4725-9788-d1206430aedf" providerId="ADAL" clId="{6CADDB51-039B-4F34-AC7E-480F674ADCC8}" dt="2024-02-28T20:04:48.615" v="1628" actId="478"/>
          <ac:picMkLst>
            <pc:docMk/>
            <pc:sldMk cId="1020858941" sldId="2145707021"/>
            <ac:picMk id="5" creationId="{A29DA162-A985-3D66-7F02-285C4645C4B9}"/>
          </ac:picMkLst>
        </pc:picChg>
        <pc:picChg chg="add del">
          <ac:chgData name="DeSantis, Candice" userId="ebf7425b-4c1c-4725-9788-d1206430aedf" providerId="ADAL" clId="{6CADDB51-039B-4F34-AC7E-480F674ADCC8}" dt="2024-02-28T20:06:42.304" v="1656" actId="478"/>
          <ac:picMkLst>
            <pc:docMk/>
            <pc:sldMk cId="1020858941" sldId="2145707021"/>
            <ac:picMk id="6" creationId="{648E3C03-40C5-7330-FA4A-004D417A3BD7}"/>
          </ac:picMkLst>
        </pc:picChg>
        <pc:picChg chg="add mod">
          <ac:chgData name="DeSantis, Candice" userId="ebf7425b-4c1c-4725-9788-d1206430aedf" providerId="ADAL" clId="{6CADDB51-039B-4F34-AC7E-480F674ADCC8}" dt="2024-02-28T20:06:53.571" v="1658" actId="1076"/>
          <ac:picMkLst>
            <pc:docMk/>
            <pc:sldMk cId="1020858941" sldId="2145707021"/>
            <ac:picMk id="8" creationId="{52F43E07-5DDA-CCFC-182A-4BF12957A22C}"/>
          </ac:picMkLst>
        </pc:picChg>
      </pc:sldChg>
      <pc:sldChg chg="delSp add del mod">
        <pc:chgData name="DeSantis, Candice" userId="ebf7425b-4c1c-4725-9788-d1206430aedf" providerId="ADAL" clId="{6CADDB51-039B-4F34-AC7E-480F674ADCC8}" dt="2024-02-28T20:05:48.181" v="1653" actId="47"/>
        <pc:sldMkLst>
          <pc:docMk/>
          <pc:sldMk cId="1217591143" sldId="2145707022"/>
        </pc:sldMkLst>
        <pc:picChg chg="del">
          <ac:chgData name="DeSantis, Candice" userId="ebf7425b-4c1c-4725-9788-d1206430aedf" providerId="ADAL" clId="{6CADDB51-039B-4F34-AC7E-480F674ADCC8}" dt="2024-02-28T20:04:50.462" v="1629" actId="478"/>
          <ac:picMkLst>
            <pc:docMk/>
            <pc:sldMk cId="1217591143" sldId="2145707022"/>
            <ac:picMk id="5" creationId="{A29DA162-A985-3D66-7F02-285C4645C4B9}"/>
          </ac:picMkLst>
        </pc:picChg>
      </pc:sldChg>
      <pc:sldChg chg="delSp modSp add mod addCm delCm modCm">
        <pc:chgData name="DeSantis, Candice" userId="ebf7425b-4c1c-4725-9788-d1206430aedf" providerId="ADAL" clId="{6CADDB51-039B-4F34-AC7E-480F674ADCC8}" dt="2024-02-28T23:15:31.027" v="3576"/>
        <pc:sldMkLst>
          <pc:docMk/>
          <pc:sldMk cId="4063199389" sldId="2145707022"/>
        </pc:sldMkLst>
        <pc:spChg chg="mod">
          <ac:chgData name="DeSantis, Candice" userId="ebf7425b-4c1c-4725-9788-d1206430aedf" providerId="ADAL" clId="{6CADDB51-039B-4F34-AC7E-480F674ADCC8}" dt="2024-02-28T23:14:34.676" v="3503"/>
          <ac:spMkLst>
            <pc:docMk/>
            <pc:sldMk cId="4063199389" sldId="2145707022"/>
            <ac:spMk id="2" creationId="{BCACBEB1-B82A-D8C4-DF37-15B20D10245B}"/>
          </ac:spMkLst>
        </pc:spChg>
        <pc:spChg chg="mod">
          <ac:chgData name="DeSantis, Candice" userId="ebf7425b-4c1c-4725-9788-d1206430aedf" providerId="ADAL" clId="{6CADDB51-039B-4F34-AC7E-480F674ADCC8}" dt="2024-02-28T23:13:34.532" v="3448" actId="20577"/>
          <ac:spMkLst>
            <pc:docMk/>
            <pc:sldMk cId="4063199389" sldId="2145707022"/>
            <ac:spMk id="3" creationId="{06942845-BD5A-42C5-A5C4-13339DD507AB}"/>
          </ac:spMkLst>
        </pc:spChg>
        <pc:picChg chg="del">
          <ac:chgData name="DeSantis, Candice" userId="ebf7425b-4c1c-4725-9788-d1206430aedf" providerId="ADAL" clId="{6CADDB51-039B-4F34-AC7E-480F674ADCC8}" dt="2024-02-28T23:14:44.252" v="3504" actId="478"/>
          <ac:picMkLst>
            <pc:docMk/>
            <pc:sldMk cId="4063199389" sldId="2145707022"/>
            <ac:picMk id="5" creationId="{9856A3E5-9B23-F09D-5221-44827D0B3BAE}"/>
          </ac:picMkLst>
        </pc:pic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3:15:31.027" v="3576"/>
              <pc2:cmMkLst xmlns:pc2="http://schemas.microsoft.com/office/powerpoint/2019/9/main/command">
                <pc:docMk/>
                <pc:sldMk cId="4063199389" sldId="2145707022"/>
                <pc2:cmMk id="{FE2CA63B-46B0-448F-8474-40309E32A181}"/>
              </pc2:cmMkLst>
            </pc226:cmChg>
            <pc226:cmChg xmlns:pc226="http://schemas.microsoft.com/office/powerpoint/2022/06/main/command" chg="del">
              <pc226:chgData name="DeSantis, Candice" userId="ebf7425b-4c1c-4725-9788-d1206430aedf" providerId="ADAL" clId="{6CADDB51-039B-4F34-AC7E-480F674ADCC8}" dt="2024-02-28T23:13:39.598" v="3449"/>
              <pc2:cmMkLst xmlns:pc2="http://schemas.microsoft.com/office/powerpoint/2019/9/main/command">
                <pc:docMk/>
                <pc:sldMk cId="4063199389" sldId="2145707022"/>
                <pc2:cmMk id="{24617567-670E-4084-94D3-A24EEF63F5EE}"/>
              </pc2:cmMkLst>
            </pc226:cmChg>
            <pc226:cmChg xmlns:pc226="http://schemas.microsoft.com/office/powerpoint/2022/06/main/command" chg="del mod">
              <pc226:chgData name="DeSantis, Candice" userId="ebf7425b-4c1c-4725-9788-d1206430aedf" providerId="ADAL" clId="{6CADDB51-039B-4F34-AC7E-480F674ADCC8}" dt="2024-02-28T23:13:41.961" v="3450"/>
              <pc2:cmMkLst xmlns:pc2="http://schemas.microsoft.com/office/powerpoint/2019/9/main/command">
                <pc:docMk/>
                <pc:sldMk cId="4063199389" sldId="2145707022"/>
                <pc2:cmMk id="{6CB4A9BA-48F8-49F2-A155-A9D77FDEC399}"/>
              </pc2:cmMkLst>
            </pc226:cmChg>
          </p:ext>
        </pc:extLst>
      </pc:sldChg>
      <pc:sldChg chg="delSp add del mod">
        <pc:chgData name="DeSantis, Candice" userId="ebf7425b-4c1c-4725-9788-d1206430aedf" providerId="ADAL" clId="{6CADDB51-039B-4F34-AC7E-480F674ADCC8}" dt="2024-02-28T20:05:48.181" v="1653" actId="47"/>
        <pc:sldMkLst>
          <pc:docMk/>
          <pc:sldMk cId="1314408141" sldId="2145707023"/>
        </pc:sldMkLst>
        <pc:picChg chg="del">
          <ac:chgData name="DeSantis, Candice" userId="ebf7425b-4c1c-4725-9788-d1206430aedf" providerId="ADAL" clId="{6CADDB51-039B-4F34-AC7E-480F674ADCC8}" dt="2024-02-28T20:04:59.798" v="1632" actId="478"/>
          <ac:picMkLst>
            <pc:docMk/>
            <pc:sldMk cId="1314408141" sldId="2145707023"/>
            <ac:picMk id="5" creationId="{193F482B-9559-A6A2-02E2-6F99793FAF88}"/>
          </ac:picMkLst>
        </pc:picChg>
      </pc:sldChg>
      <pc:sldChg chg="add ord">
        <pc:chgData name="DeSantis, Candice" userId="ebf7425b-4c1c-4725-9788-d1206430aedf" providerId="ADAL" clId="{6CADDB51-039B-4F34-AC7E-480F674ADCC8}" dt="2024-02-28T20:21:19.742" v="1704"/>
        <pc:sldMkLst>
          <pc:docMk/>
          <pc:sldMk cId="2560793326" sldId="2145707024"/>
        </pc:sldMkLst>
      </pc:sldChg>
      <pc:sldChg chg="addSp modSp add mod">
        <pc:chgData name="DeSantis, Candice" userId="ebf7425b-4c1c-4725-9788-d1206430aedf" providerId="ADAL" clId="{6CADDB51-039B-4F34-AC7E-480F674ADCC8}" dt="2024-02-28T20:09:54.643" v="1672" actId="1076"/>
        <pc:sldMkLst>
          <pc:docMk/>
          <pc:sldMk cId="2023846104" sldId="2145707025"/>
        </pc:sldMkLst>
        <pc:spChg chg="mod">
          <ac:chgData name="DeSantis, Candice" userId="ebf7425b-4c1c-4725-9788-d1206430aedf" providerId="ADAL" clId="{6CADDB51-039B-4F34-AC7E-480F674ADCC8}" dt="2024-02-28T20:08:08.249" v="1670" actId="20577"/>
          <ac:spMkLst>
            <pc:docMk/>
            <pc:sldMk cId="2023846104" sldId="2145707025"/>
            <ac:spMk id="2" creationId="{41A7E07A-E807-18FD-A52C-0E5D2D2F2CF8}"/>
          </ac:spMkLst>
        </pc:spChg>
        <pc:picChg chg="add mod">
          <ac:chgData name="DeSantis, Candice" userId="ebf7425b-4c1c-4725-9788-d1206430aedf" providerId="ADAL" clId="{6CADDB51-039B-4F34-AC7E-480F674ADCC8}" dt="2024-02-28T20:09:54.643" v="1672" actId="1076"/>
          <ac:picMkLst>
            <pc:docMk/>
            <pc:sldMk cId="2023846104" sldId="2145707025"/>
            <ac:picMk id="5" creationId="{17EA9EDE-F28D-CDDB-01DE-B303E779498E}"/>
          </ac:picMkLst>
        </pc:picChg>
      </pc:sldChg>
      <pc:sldChg chg="addSp modSp add mod">
        <pc:chgData name="DeSantis, Candice" userId="ebf7425b-4c1c-4725-9788-d1206430aedf" providerId="ADAL" clId="{6CADDB51-039B-4F34-AC7E-480F674ADCC8}" dt="2024-02-28T20:11:29.175" v="1677" actId="1076"/>
        <pc:sldMkLst>
          <pc:docMk/>
          <pc:sldMk cId="488853649" sldId="2145707026"/>
        </pc:sldMkLst>
        <pc:spChg chg="mod">
          <ac:chgData name="DeSantis, Candice" userId="ebf7425b-4c1c-4725-9788-d1206430aedf" providerId="ADAL" clId="{6CADDB51-039B-4F34-AC7E-480F674ADCC8}" dt="2024-02-28T20:10:13.137" v="1675" actId="6549"/>
          <ac:spMkLst>
            <pc:docMk/>
            <pc:sldMk cId="488853649" sldId="2145707026"/>
            <ac:spMk id="2" creationId="{41A7E07A-E807-18FD-A52C-0E5D2D2F2CF8}"/>
          </ac:spMkLst>
        </pc:spChg>
        <pc:picChg chg="add mod">
          <ac:chgData name="DeSantis, Candice" userId="ebf7425b-4c1c-4725-9788-d1206430aedf" providerId="ADAL" clId="{6CADDB51-039B-4F34-AC7E-480F674ADCC8}" dt="2024-02-28T20:11:29.175" v="1677" actId="1076"/>
          <ac:picMkLst>
            <pc:docMk/>
            <pc:sldMk cId="488853649" sldId="2145707026"/>
            <ac:picMk id="5" creationId="{4429F15B-EB58-EEF0-D8EF-418067A6F039}"/>
          </ac:picMkLst>
        </pc:picChg>
      </pc:sldChg>
      <pc:sldChg chg="addSp modSp add mod">
        <pc:chgData name="DeSantis, Candice" userId="ebf7425b-4c1c-4725-9788-d1206430aedf" providerId="ADAL" clId="{6CADDB51-039B-4F34-AC7E-480F674ADCC8}" dt="2024-02-28T20:13:02.075" v="1682" actId="1076"/>
        <pc:sldMkLst>
          <pc:docMk/>
          <pc:sldMk cId="1615091611" sldId="2145707027"/>
        </pc:sldMkLst>
        <pc:spChg chg="mod">
          <ac:chgData name="DeSantis, Candice" userId="ebf7425b-4c1c-4725-9788-d1206430aedf" providerId="ADAL" clId="{6CADDB51-039B-4F34-AC7E-480F674ADCC8}" dt="2024-02-28T20:11:46.969" v="1680" actId="6549"/>
          <ac:spMkLst>
            <pc:docMk/>
            <pc:sldMk cId="1615091611" sldId="2145707027"/>
            <ac:spMk id="2" creationId="{41A7E07A-E807-18FD-A52C-0E5D2D2F2CF8}"/>
          </ac:spMkLst>
        </pc:spChg>
        <pc:picChg chg="add mod">
          <ac:chgData name="DeSantis, Candice" userId="ebf7425b-4c1c-4725-9788-d1206430aedf" providerId="ADAL" clId="{6CADDB51-039B-4F34-AC7E-480F674ADCC8}" dt="2024-02-28T20:13:02.075" v="1682" actId="1076"/>
          <ac:picMkLst>
            <pc:docMk/>
            <pc:sldMk cId="1615091611" sldId="2145707027"/>
            <ac:picMk id="5" creationId="{AF3A7FC2-37EB-DE26-E7DC-44EACBC17C77}"/>
          </ac:picMkLst>
        </pc:picChg>
      </pc:sldChg>
      <pc:sldChg chg="addSp modSp add mod">
        <pc:chgData name="DeSantis, Candice" userId="ebf7425b-4c1c-4725-9788-d1206430aedf" providerId="ADAL" clId="{6CADDB51-039B-4F34-AC7E-480F674ADCC8}" dt="2024-02-28T20:19:15.007" v="1695" actId="22"/>
        <pc:sldMkLst>
          <pc:docMk/>
          <pc:sldMk cId="2188169604" sldId="2145707028"/>
        </pc:sldMkLst>
        <pc:spChg chg="mod">
          <ac:chgData name="DeSantis, Candice" userId="ebf7425b-4c1c-4725-9788-d1206430aedf" providerId="ADAL" clId="{6CADDB51-039B-4F34-AC7E-480F674ADCC8}" dt="2024-02-28T20:18:43.342" v="1693" actId="14100"/>
          <ac:spMkLst>
            <pc:docMk/>
            <pc:sldMk cId="2188169604" sldId="2145707028"/>
            <ac:spMk id="2" creationId="{41A7E07A-E807-18FD-A52C-0E5D2D2F2CF8}"/>
          </ac:spMkLst>
        </pc:spChg>
        <pc:spChg chg="mod">
          <ac:chgData name="DeSantis, Candice" userId="ebf7425b-4c1c-4725-9788-d1206430aedf" providerId="ADAL" clId="{6CADDB51-039B-4F34-AC7E-480F674ADCC8}" dt="2024-02-28T20:18:51.354" v="1694" actId="1076"/>
          <ac:spMkLst>
            <pc:docMk/>
            <pc:sldMk cId="2188169604" sldId="2145707028"/>
            <ac:spMk id="3" creationId="{06942845-BD5A-42C5-A5C4-13339DD507AB}"/>
          </ac:spMkLst>
        </pc:spChg>
        <pc:picChg chg="add">
          <ac:chgData name="DeSantis, Candice" userId="ebf7425b-4c1c-4725-9788-d1206430aedf" providerId="ADAL" clId="{6CADDB51-039B-4F34-AC7E-480F674ADCC8}" dt="2024-02-28T20:19:15.007" v="1695" actId="22"/>
          <ac:picMkLst>
            <pc:docMk/>
            <pc:sldMk cId="2188169604" sldId="2145707028"/>
            <ac:picMk id="5" creationId="{BF04FA8B-A282-6CD7-EE2A-E5A35DC1C78A}"/>
          </ac:picMkLst>
        </pc:picChg>
      </pc:sldChg>
      <pc:sldChg chg="addSp delSp modSp add mod ord">
        <pc:chgData name="DeSantis, Candice" userId="ebf7425b-4c1c-4725-9788-d1206430aedf" providerId="ADAL" clId="{6CADDB51-039B-4F34-AC7E-480F674ADCC8}" dt="2024-02-28T20:21:19.742" v="1704"/>
        <pc:sldMkLst>
          <pc:docMk/>
          <pc:sldMk cId="2962227885" sldId="2145707029"/>
        </pc:sldMkLst>
        <pc:spChg chg="mod">
          <ac:chgData name="DeSantis, Candice" userId="ebf7425b-4c1c-4725-9788-d1206430aedf" providerId="ADAL" clId="{6CADDB51-039B-4F34-AC7E-480F674ADCC8}" dt="2024-02-28T20:19:42.779" v="1699"/>
          <ac:spMkLst>
            <pc:docMk/>
            <pc:sldMk cId="2962227885" sldId="2145707029"/>
            <ac:spMk id="2" creationId="{41A7E07A-E807-18FD-A52C-0E5D2D2F2CF8}"/>
          </ac:spMkLst>
        </pc:spChg>
        <pc:picChg chg="del">
          <ac:chgData name="DeSantis, Candice" userId="ebf7425b-4c1c-4725-9788-d1206430aedf" providerId="ADAL" clId="{6CADDB51-039B-4F34-AC7E-480F674ADCC8}" dt="2024-02-28T20:20:56.340" v="1700" actId="478"/>
          <ac:picMkLst>
            <pc:docMk/>
            <pc:sldMk cId="2962227885" sldId="2145707029"/>
            <ac:picMk id="5" creationId="{BF04FA8B-A282-6CD7-EE2A-E5A35DC1C78A}"/>
          </ac:picMkLst>
        </pc:picChg>
        <pc:picChg chg="add mod">
          <ac:chgData name="DeSantis, Candice" userId="ebf7425b-4c1c-4725-9788-d1206430aedf" providerId="ADAL" clId="{6CADDB51-039B-4F34-AC7E-480F674ADCC8}" dt="2024-02-28T20:21:08.325" v="1702" actId="1076"/>
          <ac:picMkLst>
            <pc:docMk/>
            <pc:sldMk cId="2962227885" sldId="2145707029"/>
            <ac:picMk id="6" creationId="{250E357C-5AF3-A41D-368B-0A815423E05A}"/>
          </ac:picMkLst>
        </pc:picChg>
      </pc:sldChg>
      <pc:sldChg chg="addSp delSp modSp add mod">
        <pc:chgData name="DeSantis, Candice" userId="ebf7425b-4c1c-4725-9788-d1206430aedf" providerId="ADAL" clId="{6CADDB51-039B-4F34-AC7E-480F674ADCC8}" dt="2024-02-28T20:24:17.541" v="1761" actId="20577"/>
        <pc:sldMkLst>
          <pc:docMk/>
          <pc:sldMk cId="2387322393" sldId="2145707030"/>
        </pc:sldMkLst>
        <pc:spChg chg="mod">
          <ac:chgData name="DeSantis, Candice" userId="ebf7425b-4c1c-4725-9788-d1206430aedf" providerId="ADAL" clId="{6CADDB51-039B-4F34-AC7E-480F674ADCC8}" dt="2024-02-28T20:24:17.541" v="1761" actId="20577"/>
          <ac:spMkLst>
            <pc:docMk/>
            <pc:sldMk cId="2387322393" sldId="2145707030"/>
            <ac:spMk id="2" creationId="{41A7E07A-E807-18FD-A52C-0E5D2D2F2CF8}"/>
          </ac:spMkLst>
        </pc:spChg>
        <pc:picChg chg="del">
          <ac:chgData name="DeSantis, Candice" userId="ebf7425b-4c1c-4725-9788-d1206430aedf" providerId="ADAL" clId="{6CADDB51-039B-4F34-AC7E-480F674ADCC8}" dt="2024-02-28T20:23:52.676" v="1758" actId="478"/>
          <ac:picMkLst>
            <pc:docMk/>
            <pc:sldMk cId="2387322393" sldId="2145707030"/>
            <ac:picMk id="5" creationId="{BF04FA8B-A282-6CD7-EE2A-E5A35DC1C78A}"/>
          </ac:picMkLst>
        </pc:picChg>
        <pc:picChg chg="add mod">
          <ac:chgData name="DeSantis, Candice" userId="ebf7425b-4c1c-4725-9788-d1206430aedf" providerId="ADAL" clId="{6CADDB51-039B-4F34-AC7E-480F674ADCC8}" dt="2024-02-28T20:24:11.600" v="1760" actId="1076"/>
          <ac:picMkLst>
            <pc:docMk/>
            <pc:sldMk cId="2387322393" sldId="2145707030"/>
            <ac:picMk id="6" creationId="{C638E563-9201-C6DC-9429-34220B117479}"/>
          </ac:picMkLst>
        </pc:picChg>
      </pc:sldChg>
      <pc:sldChg chg="addSp delSp modSp add mod">
        <pc:chgData name="DeSantis, Candice" userId="ebf7425b-4c1c-4725-9788-d1206430aedf" providerId="ADAL" clId="{6CADDB51-039B-4F34-AC7E-480F674ADCC8}" dt="2024-02-28T20:26:58.881" v="1806"/>
        <pc:sldMkLst>
          <pc:docMk/>
          <pc:sldMk cId="2765289105" sldId="2145707031"/>
        </pc:sldMkLst>
        <pc:spChg chg="mod">
          <ac:chgData name="DeSantis, Candice" userId="ebf7425b-4c1c-4725-9788-d1206430aedf" providerId="ADAL" clId="{6CADDB51-039B-4F34-AC7E-480F674ADCC8}" dt="2024-02-28T20:26:10.934" v="1800" actId="20577"/>
          <ac:spMkLst>
            <pc:docMk/>
            <pc:sldMk cId="2765289105" sldId="2145707031"/>
            <ac:spMk id="2" creationId="{41A7E07A-E807-18FD-A52C-0E5D2D2F2CF8}"/>
          </ac:spMkLst>
        </pc:spChg>
        <pc:picChg chg="add mod">
          <ac:chgData name="DeSantis, Candice" userId="ebf7425b-4c1c-4725-9788-d1206430aedf" providerId="ADAL" clId="{6CADDB51-039B-4F34-AC7E-480F674ADCC8}" dt="2024-02-28T20:26:41.143" v="1804" actId="1076"/>
          <ac:picMkLst>
            <pc:docMk/>
            <pc:sldMk cId="2765289105" sldId="2145707031"/>
            <ac:picMk id="5" creationId="{5D5E7BA3-70FF-5E50-0AC5-99E934E2EECA}"/>
          </ac:picMkLst>
        </pc:picChg>
        <pc:picChg chg="del mod">
          <ac:chgData name="DeSantis, Candice" userId="ebf7425b-4c1c-4725-9788-d1206430aedf" providerId="ADAL" clId="{6CADDB51-039B-4F34-AC7E-480F674ADCC8}" dt="2024-02-28T20:26:12.869" v="1802" actId="478"/>
          <ac:picMkLst>
            <pc:docMk/>
            <pc:sldMk cId="2765289105" sldId="2145707031"/>
            <ac:picMk id="6" creationId="{C638E563-9201-C6DC-9429-34220B117479}"/>
          </ac:picMkLst>
        </pc:picChg>
        <pc:picChg chg="add mod">
          <ac:chgData name="DeSantis, Candice" userId="ebf7425b-4c1c-4725-9788-d1206430aedf" providerId="ADAL" clId="{6CADDB51-039B-4F34-AC7E-480F674ADCC8}" dt="2024-02-28T20:26:58.881" v="1806"/>
          <ac:picMkLst>
            <pc:docMk/>
            <pc:sldMk cId="2765289105" sldId="2145707031"/>
            <ac:picMk id="7" creationId="{185DB611-486E-3F63-B66F-8E09F258B246}"/>
          </ac:picMkLst>
        </pc:picChg>
      </pc:sldChg>
      <pc:sldChg chg="addSp delSp modSp add mod">
        <pc:chgData name="DeSantis, Candice" userId="ebf7425b-4c1c-4725-9788-d1206430aedf" providerId="ADAL" clId="{6CADDB51-039B-4F34-AC7E-480F674ADCC8}" dt="2024-02-28T20:28:31.829" v="1871" actId="1076"/>
        <pc:sldMkLst>
          <pc:docMk/>
          <pc:sldMk cId="890957002" sldId="2145707032"/>
        </pc:sldMkLst>
        <pc:spChg chg="mod">
          <ac:chgData name="DeSantis, Candice" userId="ebf7425b-4c1c-4725-9788-d1206430aedf" providerId="ADAL" clId="{6CADDB51-039B-4F34-AC7E-480F674ADCC8}" dt="2024-02-28T20:28:03.699" v="1863" actId="14100"/>
          <ac:spMkLst>
            <pc:docMk/>
            <pc:sldMk cId="890957002" sldId="2145707032"/>
            <ac:spMk id="2" creationId="{41A7E07A-E807-18FD-A52C-0E5D2D2F2CF8}"/>
          </ac:spMkLst>
        </pc:spChg>
        <pc:spChg chg="mod">
          <ac:chgData name="DeSantis, Candice" userId="ebf7425b-4c1c-4725-9788-d1206430aedf" providerId="ADAL" clId="{6CADDB51-039B-4F34-AC7E-480F674ADCC8}" dt="2024-02-28T20:28:09.599" v="1869" actId="1037"/>
          <ac:spMkLst>
            <pc:docMk/>
            <pc:sldMk cId="890957002" sldId="2145707032"/>
            <ac:spMk id="3" creationId="{06942845-BD5A-42C5-A5C4-13339DD507AB}"/>
          </ac:spMkLst>
        </pc:spChg>
        <pc:picChg chg="del">
          <ac:chgData name="DeSantis, Candice" userId="ebf7425b-4c1c-4725-9788-d1206430aedf" providerId="ADAL" clId="{6CADDB51-039B-4F34-AC7E-480F674ADCC8}" dt="2024-02-28T20:27:04.470" v="1808" actId="478"/>
          <ac:picMkLst>
            <pc:docMk/>
            <pc:sldMk cId="890957002" sldId="2145707032"/>
            <ac:picMk id="5" creationId="{5D5E7BA3-70FF-5E50-0AC5-99E934E2EECA}"/>
          </ac:picMkLst>
        </pc:picChg>
        <pc:picChg chg="add mod">
          <ac:chgData name="DeSantis, Candice" userId="ebf7425b-4c1c-4725-9788-d1206430aedf" providerId="ADAL" clId="{6CADDB51-039B-4F34-AC7E-480F674ADCC8}" dt="2024-02-28T20:28:31.829" v="1871" actId="1076"/>
          <ac:picMkLst>
            <pc:docMk/>
            <pc:sldMk cId="890957002" sldId="2145707032"/>
            <ac:picMk id="6" creationId="{8B0D7588-2D58-87C3-F962-5B732678675D}"/>
          </ac:picMkLst>
        </pc:picChg>
      </pc:sldChg>
      <pc:sldChg chg="modSp add mod">
        <pc:chgData name="DeSantis, Candice" userId="ebf7425b-4c1c-4725-9788-d1206430aedf" providerId="ADAL" clId="{6CADDB51-039B-4F34-AC7E-480F674ADCC8}" dt="2024-02-28T20:31:10.528" v="2131" actId="20577"/>
        <pc:sldMkLst>
          <pc:docMk/>
          <pc:sldMk cId="2929690058" sldId="2145707033"/>
        </pc:sldMkLst>
        <pc:spChg chg="mod">
          <ac:chgData name="DeSantis, Candice" userId="ebf7425b-4c1c-4725-9788-d1206430aedf" providerId="ADAL" clId="{6CADDB51-039B-4F34-AC7E-480F674ADCC8}" dt="2024-02-28T20:31:10.528" v="2131" actId="20577"/>
          <ac:spMkLst>
            <pc:docMk/>
            <pc:sldMk cId="2929690058" sldId="2145707033"/>
            <ac:spMk id="2" creationId="{A9340FBA-B2B8-749B-6AD9-F86C2D3EA7D5}"/>
          </ac:spMkLst>
        </pc:spChg>
      </pc:sldChg>
      <pc:sldChg chg="modSp add mod">
        <pc:chgData name="DeSantis, Candice" userId="ebf7425b-4c1c-4725-9788-d1206430aedf" providerId="ADAL" clId="{6CADDB51-039B-4F34-AC7E-480F674ADCC8}" dt="2024-02-28T20:37:57.210" v="2181" actId="20577"/>
        <pc:sldMkLst>
          <pc:docMk/>
          <pc:sldMk cId="899463900" sldId="2145707034"/>
        </pc:sldMkLst>
        <pc:spChg chg="mod">
          <ac:chgData name="DeSantis, Candice" userId="ebf7425b-4c1c-4725-9788-d1206430aedf" providerId="ADAL" clId="{6CADDB51-039B-4F34-AC7E-480F674ADCC8}" dt="2024-02-28T20:37:57.210" v="2181" actId="20577"/>
          <ac:spMkLst>
            <pc:docMk/>
            <pc:sldMk cId="899463900" sldId="2145707034"/>
            <ac:spMk id="2" creationId="{A9340FBA-B2B8-749B-6AD9-F86C2D3EA7D5}"/>
          </ac:spMkLst>
        </pc:spChg>
        <pc:spChg chg="mod">
          <ac:chgData name="DeSantis, Candice" userId="ebf7425b-4c1c-4725-9788-d1206430aedf" providerId="ADAL" clId="{6CADDB51-039B-4F34-AC7E-480F674ADCC8}" dt="2024-02-28T20:36:17.593" v="2170" actId="20577"/>
          <ac:spMkLst>
            <pc:docMk/>
            <pc:sldMk cId="899463900" sldId="2145707034"/>
            <ac:spMk id="3" creationId="{06942845-BD5A-42C5-A5C4-13339DD507AB}"/>
          </ac:spMkLst>
        </pc:spChg>
      </pc:sldChg>
      <pc:sldChg chg="addSp delSp modSp add mod replId">
        <pc:chgData name="DeSantis, Candice" userId="ebf7425b-4c1c-4725-9788-d1206430aedf" providerId="ADAL" clId="{6CADDB51-039B-4F34-AC7E-480F674ADCC8}" dt="2024-02-28T20:42:17.926" v="2276" actId="1076"/>
        <pc:sldMkLst>
          <pc:docMk/>
          <pc:sldMk cId="1862026638" sldId="2145707035"/>
        </pc:sldMkLst>
        <pc:spChg chg="mod">
          <ac:chgData name="DeSantis, Candice" userId="ebf7425b-4c1c-4725-9788-d1206430aedf" providerId="ADAL" clId="{6CADDB51-039B-4F34-AC7E-480F674ADCC8}" dt="2024-02-28T20:42:04.273" v="2275" actId="115"/>
          <ac:spMkLst>
            <pc:docMk/>
            <pc:sldMk cId="1862026638" sldId="2145707035"/>
            <ac:spMk id="2" creationId="{A9340FBA-B2B8-749B-6AD9-F86C2D3EA7D5}"/>
          </ac:spMkLst>
        </pc:spChg>
        <pc:spChg chg="mod">
          <ac:chgData name="DeSantis, Candice" userId="ebf7425b-4c1c-4725-9788-d1206430aedf" providerId="ADAL" clId="{6CADDB51-039B-4F34-AC7E-480F674ADCC8}" dt="2024-02-28T20:36:35.929" v="2171"/>
          <ac:spMkLst>
            <pc:docMk/>
            <pc:sldMk cId="1862026638" sldId="2145707035"/>
            <ac:spMk id="3" creationId="{06942845-BD5A-42C5-A5C4-13339DD507AB}"/>
          </ac:spMkLst>
        </pc:spChg>
        <pc:picChg chg="del">
          <ac:chgData name="DeSantis, Candice" userId="ebf7425b-4c1c-4725-9788-d1206430aedf" providerId="ADAL" clId="{6CADDB51-039B-4F34-AC7E-480F674ADCC8}" dt="2024-02-28T20:40:25.448" v="2268" actId="478"/>
          <ac:picMkLst>
            <pc:docMk/>
            <pc:sldMk cId="1862026638" sldId="2145707035"/>
            <ac:picMk id="5" creationId="{193F482B-9559-A6A2-02E2-6F99793FAF88}"/>
          </ac:picMkLst>
        </pc:picChg>
        <pc:picChg chg="add mod">
          <ac:chgData name="DeSantis, Candice" userId="ebf7425b-4c1c-4725-9788-d1206430aedf" providerId="ADAL" clId="{6CADDB51-039B-4F34-AC7E-480F674ADCC8}" dt="2024-02-28T20:42:17.926" v="2276" actId="1076"/>
          <ac:picMkLst>
            <pc:docMk/>
            <pc:sldMk cId="1862026638" sldId="2145707035"/>
            <ac:picMk id="6" creationId="{A0AEFD6A-9E04-9AE4-E0CA-9FAA027C8C28}"/>
          </ac:picMkLst>
        </pc:picChg>
      </pc:sldChg>
      <pc:sldChg chg="addSp delSp modSp add mod replId">
        <pc:chgData name="DeSantis, Candice" userId="ebf7425b-4c1c-4725-9788-d1206430aedf" providerId="ADAL" clId="{6CADDB51-039B-4F34-AC7E-480F674ADCC8}" dt="2024-02-28T21:03:12.845" v="2436" actId="20577"/>
        <pc:sldMkLst>
          <pc:docMk/>
          <pc:sldMk cId="3625785695" sldId="2145707036"/>
        </pc:sldMkLst>
        <pc:spChg chg="mod">
          <ac:chgData name="DeSantis, Candice" userId="ebf7425b-4c1c-4725-9788-d1206430aedf" providerId="ADAL" clId="{6CADDB51-039B-4F34-AC7E-480F674ADCC8}" dt="2024-02-28T21:03:12.845" v="2436" actId="20577"/>
          <ac:spMkLst>
            <pc:docMk/>
            <pc:sldMk cId="3625785695" sldId="2145707036"/>
            <ac:spMk id="2" creationId="{41A7E07A-E807-18FD-A52C-0E5D2D2F2CF8}"/>
          </ac:spMkLst>
        </pc:spChg>
        <pc:spChg chg="add del mod">
          <ac:chgData name="DeSantis, Candice" userId="ebf7425b-4c1c-4725-9788-d1206430aedf" providerId="ADAL" clId="{6CADDB51-039B-4F34-AC7E-480F674ADCC8}" dt="2024-02-28T21:02:55.345" v="2427" actId="1076"/>
          <ac:spMkLst>
            <pc:docMk/>
            <pc:sldMk cId="3625785695" sldId="2145707036"/>
            <ac:spMk id="3" creationId="{06942845-BD5A-42C5-A5C4-13339DD507AB}"/>
          </ac:spMkLst>
        </pc:spChg>
        <pc:spChg chg="add del mod">
          <ac:chgData name="DeSantis, Candice" userId="ebf7425b-4c1c-4725-9788-d1206430aedf" providerId="ADAL" clId="{6CADDB51-039B-4F34-AC7E-480F674ADCC8}" dt="2024-02-28T21:02:54.865" v="2426" actId="478"/>
          <ac:spMkLst>
            <pc:docMk/>
            <pc:sldMk cId="3625785695" sldId="2145707036"/>
            <ac:spMk id="4" creationId="{013E845C-BCC1-EED2-9688-051F96AE71C4}"/>
          </ac:spMkLst>
        </pc:spChg>
        <pc:picChg chg="del">
          <ac:chgData name="DeSantis, Candice" userId="ebf7425b-4c1c-4725-9788-d1206430aedf" providerId="ADAL" clId="{6CADDB51-039B-4F34-AC7E-480F674ADCC8}" dt="2024-02-28T20:45:01.817" v="2304" actId="478"/>
          <ac:picMkLst>
            <pc:docMk/>
            <pc:sldMk cId="3625785695" sldId="2145707036"/>
            <ac:picMk id="6" creationId="{250E357C-5AF3-A41D-368B-0A815423E05A}"/>
          </ac:picMkLst>
        </pc:picChg>
        <pc:picChg chg="add del mod">
          <ac:chgData name="DeSantis, Candice" userId="ebf7425b-4c1c-4725-9788-d1206430aedf" providerId="ADAL" clId="{6CADDB51-039B-4F34-AC7E-480F674ADCC8}" dt="2024-02-28T21:02:56.027" v="2428"/>
          <ac:picMkLst>
            <pc:docMk/>
            <pc:sldMk cId="3625785695" sldId="2145707036"/>
            <ac:picMk id="1026" creationId="{CAC7F77C-7527-272F-B204-7BA30BDEF01B}"/>
          </ac:picMkLst>
        </pc:picChg>
        <pc:picChg chg="add mod">
          <ac:chgData name="DeSantis, Candice" userId="ebf7425b-4c1c-4725-9788-d1206430aedf" providerId="ADAL" clId="{6CADDB51-039B-4F34-AC7E-480F674ADCC8}" dt="2024-02-28T21:03:04.872" v="2430" actId="1076"/>
          <ac:picMkLst>
            <pc:docMk/>
            <pc:sldMk cId="3625785695" sldId="2145707036"/>
            <ac:picMk id="1028" creationId="{6A0D9103-53A9-F40C-02BD-B5344FA0CFF4}"/>
          </ac:picMkLst>
        </pc:picChg>
      </pc:sldChg>
      <pc:sldChg chg="add del replId">
        <pc:chgData name="DeSantis, Candice" userId="ebf7425b-4c1c-4725-9788-d1206430aedf" providerId="ADAL" clId="{6CADDB51-039B-4F34-AC7E-480F674ADCC8}" dt="2024-02-28T20:36:44.592" v="2173" actId="47"/>
        <pc:sldMkLst>
          <pc:docMk/>
          <pc:sldMk cId="309915757" sldId="2145707037"/>
        </pc:sldMkLst>
      </pc:sldChg>
      <pc:sldChg chg="add del replId">
        <pc:chgData name="DeSantis, Candice" userId="ebf7425b-4c1c-4725-9788-d1206430aedf" providerId="ADAL" clId="{6CADDB51-039B-4F34-AC7E-480F674ADCC8}" dt="2024-02-28T20:36:44.592" v="2173" actId="47"/>
        <pc:sldMkLst>
          <pc:docMk/>
          <pc:sldMk cId="4054042547" sldId="2145707038"/>
        </pc:sldMkLst>
      </pc:sldChg>
      <pc:sldChg chg="add del replId">
        <pc:chgData name="DeSantis, Candice" userId="ebf7425b-4c1c-4725-9788-d1206430aedf" providerId="ADAL" clId="{6CADDB51-039B-4F34-AC7E-480F674ADCC8}" dt="2024-02-28T20:36:44.592" v="2173" actId="47"/>
        <pc:sldMkLst>
          <pc:docMk/>
          <pc:sldMk cId="3397776618" sldId="2145707039"/>
        </pc:sldMkLst>
      </pc:sldChg>
      <pc:sldChg chg="add del replId">
        <pc:chgData name="DeSantis, Candice" userId="ebf7425b-4c1c-4725-9788-d1206430aedf" providerId="ADAL" clId="{6CADDB51-039B-4F34-AC7E-480F674ADCC8}" dt="2024-02-28T20:36:44.592" v="2173" actId="47"/>
        <pc:sldMkLst>
          <pc:docMk/>
          <pc:sldMk cId="409749944" sldId="2145707040"/>
        </pc:sldMkLst>
      </pc:sldChg>
      <pc:sldChg chg="add del replId">
        <pc:chgData name="DeSantis, Candice" userId="ebf7425b-4c1c-4725-9788-d1206430aedf" providerId="ADAL" clId="{6CADDB51-039B-4F34-AC7E-480F674ADCC8}" dt="2024-02-28T20:36:44.592" v="2173" actId="47"/>
        <pc:sldMkLst>
          <pc:docMk/>
          <pc:sldMk cId="3248653818" sldId="2145707041"/>
        </pc:sldMkLst>
      </pc:sldChg>
      <pc:sldChg chg="add del replId">
        <pc:chgData name="DeSantis, Candice" userId="ebf7425b-4c1c-4725-9788-d1206430aedf" providerId="ADAL" clId="{6CADDB51-039B-4F34-AC7E-480F674ADCC8}" dt="2024-02-28T20:36:44.592" v="2173" actId="47"/>
        <pc:sldMkLst>
          <pc:docMk/>
          <pc:sldMk cId="3565578401" sldId="2145707042"/>
        </pc:sldMkLst>
      </pc:sldChg>
      <pc:sldChg chg="add del replId">
        <pc:chgData name="DeSantis, Candice" userId="ebf7425b-4c1c-4725-9788-d1206430aedf" providerId="ADAL" clId="{6CADDB51-039B-4F34-AC7E-480F674ADCC8}" dt="2024-02-28T20:36:44.592" v="2173" actId="47"/>
        <pc:sldMkLst>
          <pc:docMk/>
          <pc:sldMk cId="280935445" sldId="2145707043"/>
        </pc:sldMkLst>
      </pc:sldChg>
      <pc:sldChg chg="modSp add mod replId">
        <pc:chgData name="DeSantis, Candice" userId="ebf7425b-4c1c-4725-9788-d1206430aedf" providerId="ADAL" clId="{6CADDB51-039B-4F34-AC7E-480F674ADCC8}" dt="2024-02-28T20:37:00.377" v="2175"/>
        <pc:sldMkLst>
          <pc:docMk/>
          <pc:sldMk cId="2115455259" sldId="2145707044"/>
        </pc:sldMkLst>
        <pc:spChg chg="mod">
          <ac:chgData name="DeSantis, Candice" userId="ebf7425b-4c1c-4725-9788-d1206430aedf" providerId="ADAL" clId="{6CADDB51-039B-4F34-AC7E-480F674ADCC8}" dt="2024-02-28T20:37:00.377" v="2175"/>
          <ac:spMkLst>
            <pc:docMk/>
            <pc:sldMk cId="2115455259" sldId="2145707044"/>
            <ac:spMk id="3" creationId="{06942845-BD5A-42C5-A5C4-13339DD507AB}"/>
          </ac:spMkLst>
        </pc:spChg>
      </pc:sldChg>
      <pc:sldChg chg="add del replId">
        <pc:chgData name="DeSantis, Candice" userId="ebf7425b-4c1c-4725-9788-d1206430aedf" providerId="ADAL" clId="{6CADDB51-039B-4F34-AC7E-480F674ADCC8}" dt="2024-02-28T20:36:48.188" v="2174" actId="47"/>
        <pc:sldMkLst>
          <pc:docMk/>
          <pc:sldMk cId="2568695860" sldId="2145707045"/>
        </pc:sldMkLst>
      </pc:sldChg>
      <pc:sldChg chg="add del replId">
        <pc:chgData name="DeSantis, Candice" userId="ebf7425b-4c1c-4725-9788-d1206430aedf" providerId="ADAL" clId="{6CADDB51-039B-4F34-AC7E-480F674ADCC8}" dt="2024-02-28T20:36:48.188" v="2174" actId="47"/>
        <pc:sldMkLst>
          <pc:docMk/>
          <pc:sldMk cId="501941863" sldId="2145707046"/>
        </pc:sldMkLst>
      </pc:sldChg>
      <pc:sldChg chg="modSp add mod replId addCm modCm">
        <pc:chgData name="DeSantis, Candice" userId="ebf7425b-4c1c-4725-9788-d1206430aedf" providerId="ADAL" clId="{6CADDB51-039B-4F34-AC7E-480F674ADCC8}" dt="2024-02-28T21:09:33.237" v="2477"/>
        <pc:sldMkLst>
          <pc:docMk/>
          <pc:sldMk cId="1279984888" sldId="2145707047"/>
        </pc:sldMkLst>
        <pc:spChg chg="mod">
          <ac:chgData name="DeSantis, Candice" userId="ebf7425b-4c1c-4725-9788-d1206430aedf" providerId="ADAL" clId="{6CADDB51-039B-4F34-AC7E-480F674ADCC8}" dt="2024-02-28T21:04:02.517" v="2475" actId="20577"/>
          <ac:spMkLst>
            <pc:docMk/>
            <pc:sldMk cId="1279984888" sldId="2145707047"/>
            <ac:spMk id="2" creationId="{A9340FBA-B2B8-749B-6AD9-F86C2D3EA7D5}"/>
          </ac:spMkLst>
        </pc:spChg>
        <pc:spChg chg="mod">
          <ac:chgData name="DeSantis, Candice" userId="ebf7425b-4c1c-4725-9788-d1206430aedf" providerId="ADAL" clId="{6CADDB51-039B-4F34-AC7E-480F674ADCC8}" dt="2024-02-28T20:37:05.198" v="2176"/>
          <ac:spMkLst>
            <pc:docMk/>
            <pc:sldMk cId="1279984888" sldId="2145707047"/>
            <ac:spMk id="3" creationId="{06942845-BD5A-42C5-A5C4-13339DD507AB}"/>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6CADDB51-039B-4F34-AC7E-480F674ADCC8}" dt="2024-02-28T21:09:33.237" v="2477"/>
              <pc2:cmMkLst xmlns:pc2="http://schemas.microsoft.com/office/powerpoint/2019/9/main/command">
                <pc:docMk/>
                <pc:sldMk cId="1279984888" sldId="2145707047"/>
                <pc2:cmMk id="{8DE363AE-EADF-4F99-93C4-2947C4A0EF76}"/>
              </pc2:cmMkLst>
            </pc226:cmChg>
          </p:ext>
        </pc:extLst>
      </pc:sldChg>
      <pc:sldChg chg="modSp add mod replId">
        <pc:chgData name="DeSantis, Candice" userId="ebf7425b-4c1c-4725-9788-d1206430aedf" providerId="ADAL" clId="{6CADDB51-039B-4F34-AC7E-480F674ADCC8}" dt="2024-02-28T20:49:39.283" v="2422" actId="20577"/>
        <pc:sldMkLst>
          <pc:docMk/>
          <pc:sldMk cId="257844764" sldId="2145707048"/>
        </pc:sldMkLst>
        <pc:spChg chg="mod">
          <ac:chgData name="DeSantis, Candice" userId="ebf7425b-4c1c-4725-9788-d1206430aedf" providerId="ADAL" clId="{6CADDB51-039B-4F34-AC7E-480F674ADCC8}" dt="2024-02-28T20:49:39.283" v="2422" actId="20577"/>
          <ac:spMkLst>
            <pc:docMk/>
            <pc:sldMk cId="257844764" sldId="2145707048"/>
            <ac:spMk id="2" creationId="{A9340FBA-B2B8-749B-6AD9-F86C2D3EA7D5}"/>
          </ac:spMkLst>
        </pc:spChg>
        <pc:spChg chg="mod">
          <ac:chgData name="DeSantis, Candice" userId="ebf7425b-4c1c-4725-9788-d1206430aedf" providerId="ADAL" clId="{6CADDB51-039B-4F34-AC7E-480F674ADCC8}" dt="2024-02-28T20:37:08.655" v="2177"/>
          <ac:spMkLst>
            <pc:docMk/>
            <pc:sldMk cId="257844764" sldId="2145707048"/>
            <ac:spMk id="3" creationId="{06942845-BD5A-42C5-A5C4-13339DD507AB}"/>
          </ac:spMkLst>
        </pc:spChg>
      </pc:sldChg>
      <pc:sldChg chg="add del">
        <pc:chgData name="DeSantis, Candice" userId="ebf7425b-4c1c-4725-9788-d1206430aedf" providerId="ADAL" clId="{6CADDB51-039B-4F34-AC7E-480F674ADCC8}" dt="2024-02-28T21:14:37.157" v="2481" actId="47"/>
        <pc:sldMkLst>
          <pc:docMk/>
          <pc:sldMk cId="3397487488" sldId="2145707049"/>
        </pc:sldMkLst>
      </pc:sldChg>
      <pc:sldChg chg="modSp add mod addCm">
        <pc:chgData name="DeSantis, Candice" userId="ebf7425b-4c1c-4725-9788-d1206430aedf" providerId="ADAL" clId="{6CADDB51-039B-4F34-AC7E-480F674ADCC8}" dt="2024-02-28T21:15:35.056" v="2542" actId="20577"/>
        <pc:sldMkLst>
          <pc:docMk/>
          <pc:sldMk cId="3939696292" sldId="2145707049"/>
        </pc:sldMkLst>
        <pc:spChg chg="mod">
          <ac:chgData name="DeSantis, Candice" userId="ebf7425b-4c1c-4725-9788-d1206430aedf" providerId="ADAL" clId="{6CADDB51-039B-4F34-AC7E-480F674ADCC8}" dt="2024-02-28T21:15:35.056" v="2542" actId="20577"/>
          <ac:spMkLst>
            <pc:docMk/>
            <pc:sldMk cId="3939696292" sldId="2145707049"/>
            <ac:spMk id="2" creationId="{A9340FBA-B2B8-749B-6AD9-F86C2D3EA7D5}"/>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14:47.787" v="2485"/>
              <pc2:cmMkLst xmlns:pc2="http://schemas.microsoft.com/office/powerpoint/2019/9/main/command">
                <pc:docMk/>
                <pc:sldMk cId="3939696292" sldId="2145707049"/>
                <pc2:cmMk id="{E95B0FCC-A54B-45D4-AE3E-5D61C6619494}"/>
              </pc2:cmMkLst>
            </pc226:cmChg>
          </p:ext>
        </pc:extLst>
      </pc:sldChg>
      <pc:sldChg chg="add del">
        <pc:chgData name="DeSantis, Candice" userId="ebf7425b-4c1c-4725-9788-d1206430aedf" providerId="ADAL" clId="{6CADDB51-039B-4F34-AC7E-480F674ADCC8}" dt="2024-02-28T21:14:38.508" v="2482" actId="47"/>
        <pc:sldMkLst>
          <pc:docMk/>
          <pc:sldMk cId="7831546" sldId="2145707050"/>
        </pc:sldMkLst>
      </pc:sldChg>
      <pc:sldChg chg="modSp add mod addCm">
        <pc:chgData name="DeSantis, Candice" userId="ebf7425b-4c1c-4725-9788-d1206430aedf" providerId="ADAL" clId="{6CADDB51-039B-4F34-AC7E-480F674ADCC8}" dt="2024-02-28T21:15:50.186" v="2567" actId="20577"/>
        <pc:sldMkLst>
          <pc:docMk/>
          <pc:sldMk cId="2969742306" sldId="2145707050"/>
        </pc:sldMkLst>
        <pc:spChg chg="mod">
          <ac:chgData name="DeSantis, Candice" userId="ebf7425b-4c1c-4725-9788-d1206430aedf" providerId="ADAL" clId="{6CADDB51-039B-4F34-AC7E-480F674ADCC8}" dt="2024-02-28T21:15:50.186" v="2567" actId="20577"/>
          <ac:spMkLst>
            <pc:docMk/>
            <pc:sldMk cId="2969742306" sldId="2145707050"/>
            <ac:spMk id="2" creationId="{A9340FBA-B2B8-749B-6AD9-F86C2D3EA7D5}"/>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14:53.862" v="2486"/>
              <pc2:cmMkLst xmlns:pc2="http://schemas.microsoft.com/office/powerpoint/2019/9/main/command">
                <pc:docMk/>
                <pc:sldMk cId="2969742306" sldId="2145707050"/>
                <pc2:cmMk id="{18F6E4CB-7D62-4460-99AE-A66DB75B72A2}"/>
              </pc2:cmMkLst>
            </pc226:cmChg>
          </p:ext>
        </pc:extLst>
      </pc:sldChg>
      <pc:sldChg chg="modSp add mod addCm">
        <pc:chgData name="DeSantis, Candice" userId="ebf7425b-4c1c-4725-9788-d1206430aedf" providerId="ADAL" clId="{6CADDB51-039B-4F34-AC7E-480F674ADCC8}" dt="2024-02-28T21:47:20.857" v="2930"/>
        <pc:sldMkLst>
          <pc:docMk/>
          <pc:sldMk cId="3361906782" sldId="2145707051"/>
        </pc:sldMkLst>
        <pc:spChg chg="mod">
          <ac:chgData name="DeSantis, Candice" userId="ebf7425b-4c1c-4725-9788-d1206430aedf" providerId="ADAL" clId="{6CADDB51-039B-4F34-AC7E-480F674ADCC8}" dt="2024-02-28T21:44:18.078" v="2754" actId="20577"/>
          <ac:spMkLst>
            <pc:docMk/>
            <pc:sldMk cId="3361906782" sldId="2145707051"/>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20.857" v="2930"/>
              <pc2:cmMkLst xmlns:pc2="http://schemas.microsoft.com/office/powerpoint/2019/9/main/command">
                <pc:docMk/>
                <pc:sldMk cId="3361906782" sldId="2145707051"/>
                <pc2:cmMk id="{A84D1234-05E1-4226-8236-E0C2DD9E4211}"/>
              </pc2:cmMkLst>
            </pc226:cmChg>
          </p:ext>
        </pc:extLst>
      </pc:sldChg>
      <pc:sldChg chg="modSp add mod addCm">
        <pc:chgData name="DeSantis, Candice" userId="ebf7425b-4c1c-4725-9788-d1206430aedf" providerId="ADAL" clId="{6CADDB51-039B-4F34-AC7E-480F674ADCC8}" dt="2024-02-28T21:47:29.072" v="2931"/>
        <pc:sldMkLst>
          <pc:docMk/>
          <pc:sldMk cId="1016476975" sldId="2145707052"/>
        </pc:sldMkLst>
        <pc:spChg chg="mod">
          <ac:chgData name="DeSantis, Candice" userId="ebf7425b-4c1c-4725-9788-d1206430aedf" providerId="ADAL" clId="{6CADDB51-039B-4F34-AC7E-480F674ADCC8}" dt="2024-02-28T21:44:48.431" v="2773" actId="20577"/>
          <ac:spMkLst>
            <pc:docMk/>
            <pc:sldMk cId="1016476975" sldId="2145707052"/>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29.072" v="2931"/>
              <pc2:cmMkLst xmlns:pc2="http://schemas.microsoft.com/office/powerpoint/2019/9/main/command">
                <pc:docMk/>
                <pc:sldMk cId="1016476975" sldId="2145707052"/>
                <pc2:cmMk id="{5F627797-D177-442F-A9BD-E447B727BE90}"/>
              </pc2:cmMkLst>
            </pc226:cmChg>
          </p:ext>
        </pc:extLst>
      </pc:sldChg>
      <pc:sldChg chg="modSp add mod addCm">
        <pc:chgData name="DeSantis, Candice" userId="ebf7425b-4c1c-4725-9788-d1206430aedf" providerId="ADAL" clId="{6CADDB51-039B-4F34-AC7E-480F674ADCC8}" dt="2024-02-28T21:47:36.381" v="2932"/>
        <pc:sldMkLst>
          <pc:docMk/>
          <pc:sldMk cId="3837132845" sldId="2145707053"/>
        </pc:sldMkLst>
        <pc:spChg chg="mod">
          <ac:chgData name="DeSantis, Candice" userId="ebf7425b-4c1c-4725-9788-d1206430aedf" providerId="ADAL" clId="{6CADDB51-039B-4F34-AC7E-480F674ADCC8}" dt="2024-02-28T21:45:21.904" v="2814" actId="20577"/>
          <ac:spMkLst>
            <pc:docMk/>
            <pc:sldMk cId="3837132845" sldId="2145707053"/>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36.381" v="2932"/>
              <pc2:cmMkLst xmlns:pc2="http://schemas.microsoft.com/office/powerpoint/2019/9/main/command">
                <pc:docMk/>
                <pc:sldMk cId="3837132845" sldId="2145707053"/>
                <pc2:cmMk id="{9AC22C6C-D27E-472F-BB13-486CC5F365BE}"/>
              </pc2:cmMkLst>
            </pc226:cmChg>
          </p:ext>
        </pc:extLst>
      </pc:sldChg>
      <pc:sldChg chg="modSp add mod addCm">
        <pc:chgData name="DeSantis, Candice" userId="ebf7425b-4c1c-4725-9788-d1206430aedf" providerId="ADAL" clId="{6CADDB51-039B-4F34-AC7E-480F674ADCC8}" dt="2024-02-28T21:47:42.931" v="2933"/>
        <pc:sldMkLst>
          <pc:docMk/>
          <pc:sldMk cId="1974507827" sldId="2145707054"/>
        </pc:sldMkLst>
        <pc:spChg chg="mod">
          <ac:chgData name="DeSantis, Candice" userId="ebf7425b-4c1c-4725-9788-d1206430aedf" providerId="ADAL" clId="{6CADDB51-039B-4F34-AC7E-480F674ADCC8}" dt="2024-02-28T21:45:48.712" v="2849" actId="6549"/>
          <ac:spMkLst>
            <pc:docMk/>
            <pc:sldMk cId="1974507827" sldId="2145707054"/>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42.931" v="2933"/>
              <pc2:cmMkLst xmlns:pc2="http://schemas.microsoft.com/office/powerpoint/2019/9/main/command">
                <pc:docMk/>
                <pc:sldMk cId="1974507827" sldId="2145707054"/>
                <pc2:cmMk id="{2F14ED56-7DFC-4E53-8D0B-3F204FEBA194}"/>
              </pc2:cmMkLst>
            </pc226:cmChg>
          </p:ext>
        </pc:extLst>
      </pc:sldChg>
      <pc:sldChg chg="modSp add mod addCm">
        <pc:chgData name="DeSantis, Candice" userId="ebf7425b-4c1c-4725-9788-d1206430aedf" providerId="ADAL" clId="{6CADDB51-039B-4F34-AC7E-480F674ADCC8}" dt="2024-02-28T21:47:51.361" v="2934"/>
        <pc:sldMkLst>
          <pc:docMk/>
          <pc:sldMk cId="205981809" sldId="2145707055"/>
        </pc:sldMkLst>
        <pc:spChg chg="mod">
          <ac:chgData name="DeSantis, Candice" userId="ebf7425b-4c1c-4725-9788-d1206430aedf" providerId="ADAL" clId="{6CADDB51-039B-4F34-AC7E-480F674ADCC8}" dt="2024-02-28T21:46:04.729" v="2873" actId="20577"/>
          <ac:spMkLst>
            <pc:docMk/>
            <pc:sldMk cId="205981809" sldId="2145707055"/>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51.361" v="2934"/>
              <pc2:cmMkLst xmlns:pc2="http://schemas.microsoft.com/office/powerpoint/2019/9/main/command">
                <pc:docMk/>
                <pc:sldMk cId="205981809" sldId="2145707055"/>
                <pc2:cmMk id="{12C26941-4C84-486F-AB6C-06458A29FCE5}"/>
              </pc2:cmMkLst>
            </pc226:cmChg>
          </p:ext>
        </pc:extLst>
      </pc:sldChg>
      <pc:sldChg chg="modSp add mod addCm">
        <pc:chgData name="DeSantis, Candice" userId="ebf7425b-4c1c-4725-9788-d1206430aedf" providerId="ADAL" clId="{6CADDB51-039B-4F34-AC7E-480F674ADCC8}" dt="2024-02-28T21:47:57.365" v="2935"/>
        <pc:sldMkLst>
          <pc:docMk/>
          <pc:sldMk cId="1776771246" sldId="2145707056"/>
        </pc:sldMkLst>
        <pc:spChg chg="mod">
          <ac:chgData name="DeSantis, Candice" userId="ebf7425b-4c1c-4725-9788-d1206430aedf" providerId="ADAL" clId="{6CADDB51-039B-4F34-AC7E-480F674ADCC8}" dt="2024-02-28T21:46:28.865" v="2910" actId="20577"/>
          <ac:spMkLst>
            <pc:docMk/>
            <pc:sldMk cId="1776771246" sldId="2145707056"/>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57.365" v="2935"/>
              <pc2:cmMkLst xmlns:pc2="http://schemas.microsoft.com/office/powerpoint/2019/9/main/command">
                <pc:docMk/>
                <pc:sldMk cId="1776771246" sldId="2145707056"/>
                <pc2:cmMk id="{1CA296E1-E2DF-4913-89BE-FEF1DAB83943}"/>
              </pc2:cmMkLst>
            </pc226:cmChg>
          </p:ext>
        </pc:extLst>
      </pc:sldChg>
      <pc:sldChg chg="modSp add mod">
        <pc:chgData name="DeSantis, Candice" userId="ebf7425b-4c1c-4725-9788-d1206430aedf" providerId="ADAL" clId="{6CADDB51-039B-4F34-AC7E-480F674ADCC8}" dt="2024-02-28T21:46:43.033" v="2928" actId="20577"/>
        <pc:sldMkLst>
          <pc:docMk/>
          <pc:sldMk cId="1757416027" sldId="2145707057"/>
        </pc:sldMkLst>
        <pc:spChg chg="mod">
          <ac:chgData name="DeSantis, Candice" userId="ebf7425b-4c1c-4725-9788-d1206430aedf" providerId="ADAL" clId="{6CADDB51-039B-4F34-AC7E-480F674ADCC8}" dt="2024-02-28T21:46:43.033" v="2928" actId="20577"/>
          <ac:spMkLst>
            <pc:docMk/>
            <pc:sldMk cId="1757416027" sldId="2145707057"/>
            <ac:spMk id="2" creationId="{BCACBEB1-B82A-D8C4-DF37-15B20D10245B}"/>
          </ac:spMkLst>
        </pc:spChg>
      </pc:sldChg>
      <pc:sldChg chg="modSp add mod delCm">
        <pc:chgData name="DeSantis, Candice" userId="ebf7425b-4c1c-4725-9788-d1206430aedf" providerId="ADAL" clId="{6CADDB51-039B-4F34-AC7E-480F674ADCC8}" dt="2024-02-28T21:49:57.785" v="2969"/>
        <pc:sldMkLst>
          <pc:docMk/>
          <pc:sldMk cId="1706138011" sldId="2145707058"/>
        </pc:sldMkLst>
        <pc:spChg chg="mod">
          <ac:chgData name="DeSantis, Candice" userId="ebf7425b-4c1c-4725-9788-d1206430aedf" providerId="ADAL" clId="{6CADDB51-039B-4F34-AC7E-480F674ADCC8}" dt="2024-02-28T21:49:54.987" v="2968" actId="20577"/>
          <ac:spMkLst>
            <pc:docMk/>
            <pc:sldMk cId="1706138011" sldId="2145707058"/>
            <ac:spMk id="4" creationId="{27D10A9C-2875-3F85-9314-A7638246758F}"/>
          </ac:spMkLst>
        </pc:spChg>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21:49:57.785" v="2969"/>
              <pc2:cmMkLst xmlns:pc2="http://schemas.microsoft.com/office/powerpoint/2019/9/main/command">
                <pc:docMk/>
                <pc:sldMk cId="1706138011" sldId="2145707058"/>
                <pc2:cmMk id="{D7C6B08A-CD41-495D-A944-D12AC0530074}"/>
              </pc2:cmMkLst>
            </pc226:cmChg>
          </p:ext>
        </pc:extLst>
      </pc:sldChg>
      <pc:sldChg chg="modSp add mod">
        <pc:chgData name="DeSantis, Candice" userId="ebf7425b-4c1c-4725-9788-d1206430aedf" providerId="ADAL" clId="{6CADDB51-039B-4F34-AC7E-480F674ADCC8}" dt="2024-02-28T22:03:16.471" v="3379" actId="1036"/>
        <pc:sldMkLst>
          <pc:docMk/>
          <pc:sldMk cId="983751526" sldId="2145707059"/>
        </pc:sldMkLst>
        <pc:spChg chg="mod">
          <ac:chgData name="DeSantis, Candice" userId="ebf7425b-4c1c-4725-9788-d1206430aedf" providerId="ADAL" clId="{6CADDB51-039B-4F34-AC7E-480F674ADCC8}" dt="2024-02-28T22:03:16.471" v="3379" actId="1036"/>
          <ac:spMkLst>
            <pc:docMk/>
            <pc:sldMk cId="983751526" sldId="2145707059"/>
            <ac:spMk id="3" creationId="{06942845-BD5A-42C5-A5C4-13339DD507AB}"/>
          </ac:spMkLst>
        </pc:spChg>
        <pc:graphicFrameChg chg="mod modGraphic">
          <ac:chgData name="DeSantis, Candice" userId="ebf7425b-4c1c-4725-9788-d1206430aedf" providerId="ADAL" clId="{6CADDB51-039B-4F34-AC7E-480F674ADCC8}" dt="2024-02-28T22:03:11.103" v="3374" actId="14100"/>
          <ac:graphicFrameMkLst>
            <pc:docMk/>
            <pc:sldMk cId="983751526" sldId="2145707059"/>
            <ac:graphicFrameMk id="9" creationId="{38BF7322-5AA9-8177-2ED0-D8F951052A19}"/>
          </ac:graphicFrameMkLst>
        </pc:graphicFrameChg>
      </pc:sldChg>
      <pc:sldChg chg="add delCm">
        <pc:chgData name="DeSantis, Candice" userId="ebf7425b-4c1c-4725-9788-d1206430aedf" providerId="ADAL" clId="{6CADDB51-039B-4F34-AC7E-480F674ADCC8}" dt="2024-02-28T21:50:22.006" v="2971"/>
        <pc:sldMkLst>
          <pc:docMk/>
          <pc:sldMk cId="189655632" sldId="2145707060"/>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21:50:16.897" v="2970"/>
              <pc2:cmMkLst xmlns:pc2="http://schemas.microsoft.com/office/powerpoint/2019/9/main/command">
                <pc:docMk/>
                <pc:sldMk cId="189655632" sldId="2145707060"/>
                <pc2:cmMk id="{7B693FBF-ACCC-43B4-84BD-C14B38DF4BE9}"/>
              </pc2:cmMkLst>
            </pc226:cmChg>
            <pc226:cmChg xmlns:pc226="http://schemas.microsoft.com/office/powerpoint/2022/06/main/command" chg="del">
              <pc226:chgData name="DeSantis, Candice" userId="ebf7425b-4c1c-4725-9788-d1206430aedf" providerId="ADAL" clId="{6CADDB51-039B-4F34-AC7E-480F674ADCC8}" dt="2024-02-28T21:50:22.006" v="2971"/>
              <pc2:cmMkLst xmlns:pc2="http://schemas.microsoft.com/office/powerpoint/2019/9/main/command">
                <pc:docMk/>
                <pc:sldMk cId="189655632" sldId="2145707060"/>
                <pc2:cmMk id="{FC8DEBD7-B682-4A2F-AAC9-50CABBC6825E}"/>
              </pc2:cmMkLst>
            </pc226:cmChg>
          </p:ext>
        </pc:extLst>
      </pc:sldChg>
      <pc:sldChg chg="modSp add mod delCm">
        <pc:chgData name="DeSantis, Candice" userId="ebf7425b-4c1c-4725-9788-d1206430aedf" providerId="ADAL" clId="{6CADDB51-039B-4F34-AC7E-480F674ADCC8}" dt="2024-02-28T23:11:49.187" v="3438" actId="6549"/>
        <pc:sldMkLst>
          <pc:docMk/>
          <pc:sldMk cId="759700112" sldId="2145707061"/>
        </pc:sldMkLst>
        <pc:spChg chg="mod">
          <ac:chgData name="DeSantis, Candice" userId="ebf7425b-4c1c-4725-9788-d1206430aedf" providerId="ADAL" clId="{6CADDB51-039B-4F34-AC7E-480F674ADCC8}" dt="2024-02-28T23:11:49.187" v="3438" actId="6549"/>
          <ac:spMkLst>
            <pc:docMk/>
            <pc:sldMk cId="759700112" sldId="2145707061"/>
            <ac:spMk id="4" creationId="{F5E864D9-523E-5124-E3F3-B00997F73C58}"/>
          </ac:spMkLst>
        </pc:spChg>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22:58:37.649" v="3380"/>
              <pc2:cmMkLst xmlns:pc2="http://schemas.microsoft.com/office/powerpoint/2019/9/main/command">
                <pc:docMk/>
                <pc:sldMk cId="759700112" sldId="2145707061"/>
                <pc2:cmMk id="{84ADEB01-15C1-471D-8EAC-4F87E167B878}"/>
              </pc2:cmMkLst>
            </pc226:cmChg>
            <pc226:cmChg xmlns:pc226="http://schemas.microsoft.com/office/powerpoint/2022/06/main/command" chg="del">
              <pc226:chgData name="DeSantis, Candice" userId="ebf7425b-4c1c-4725-9788-d1206430aedf" providerId="ADAL" clId="{6CADDB51-039B-4F34-AC7E-480F674ADCC8}" dt="2024-02-28T22:58:41.208" v="3382"/>
              <pc2:cmMkLst xmlns:pc2="http://schemas.microsoft.com/office/powerpoint/2019/9/main/command">
                <pc:docMk/>
                <pc:sldMk cId="759700112" sldId="2145707061"/>
                <pc2:cmMk id="{6AF7E066-9DB8-4D58-A2D7-21B129F048C5}"/>
              </pc2:cmMkLst>
            </pc226:cmChg>
            <pc226:cmChg xmlns:pc226="http://schemas.microsoft.com/office/powerpoint/2022/06/main/command" chg="del">
              <pc226:chgData name="DeSantis, Candice" userId="ebf7425b-4c1c-4725-9788-d1206430aedf" providerId="ADAL" clId="{6CADDB51-039B-4F34-AC7E-480F674ADCC8}" dt="2024-02-28T22:58:39.510" v="3381"/>
              <pc2:cmMkLst xmlns:pc2="http://schemas.microsoft.com/office/powerpoint/2019/9/main/command">
                <pc:docMk/>
                <pc:sldMk cId="759700112" sldId="2145707061"/>
                <pc2:cmMk id="{E90F16DF-DF90-42BD-AB1B-69A004ACA127}"/>
              </pc2:cmMkLst>
            </pc226:cmChg>
          </p:ext>
        </pc:extLst>
      </pc:sldChg>
      <pc:sldChg chg="add">
        <pc:chgData name="DeSantis, Candice" userId="ebf7425b-4c1c-4725-9788-d1206430aedf" providerId="ADAL" clId="{6CADDB51-039B-4F34-AC7E-480F674ADCC8}" dt="2024-02-28T23:09:54.514" v="3429"/>
        <pc:sldMkLst>
          <pc:docMk/>
          <pc:sldMk cId="2476851191" sldId="2145707062"/>
        </pc:sldMkLst>
      </pc:sldChg>
      <pc:sldChg chg="modSp add mod addCm">
        <pc:chgData name="DeSantis, Candice" userId="ebf7425b-4c1c-4725-9788-d1206430aedf" providerId="ADAL" clId="{6CADDB51-039B-4F34-AC7E-480F674ADCC8}" dt="2024-02-28T23:15:48.685" v="3577"/>
        <pc:sldMkLst>
          <pc:docMk/>
          <pc:sldMk cId="1836278410" sldId="2145707063"/>
        </pc:sldMkLst>
        <pc:spChg chg="mod">
          <ac:chgData name="DeSantis, Candice" userId="ebf7425b-4c1c-4725-9788-d1206430aedf" providerId="ADAL" clId="{6CADDB51-039B-4F34-AC7E-480F674ADCC8}" dt="2024-02-28T23:15:26.230" v="3575" actId="20577"/>
          <ac:spMkLst>
            <pc:docMk/>
            <pc:sldMk cId="1836278410" sldId="2145707063"/>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3:15:48.685" v="3577"/>
              <pc2:cmMkLst xmlns:pc2="http://schemas.microsoft.com/office/powerpoint/2019/9/main/command">
                <pc:docMk/>
                <pc:sldMk cId="1836278410" sldId="2145707063"/>
                <pc2:cmMk id="{94573E04-D09E-435D-BB57-F4CCA7544CDB}"/>
              </pc2:cmMkLst>
            </pc226:cmChg>
          </p:ext>
        </pc:extLst>
      </pc:sldChg>
      <pc:sldChg chg="modSp add mod addCm">
        <pc:chgData name="DeSantis, Candice" userId="ebf7425b-4c1c-4725-9788-d1206430aedf" providerId="ADAL" clId="{6CADDB51-039B-4F34-AC7E-480F674ADCC8}" dt="2024-02-28T23:16:32.557" v="3622" actId="20577"/>
        <pc:sldMkLst>
          <pc:docMk/>
          <pc:sldMk cId="4182041257" sldId="2145707064"/>
        </pc:sldMkLst>
        <pc:spChg chg="mod">
          <ac:chgData name="DeSantis, Candice" userId="ebf7425b-4c1c-4725-9788-d1206430aedf" providerId="ADAL" clId="{6CADDB51-039B-4F34-AC7E-480F674ADCC8}" dt="2024-02-28T23:16:32.557" v="3622" actId="20577"/>
          <ac:spMkLst>
            <pc:docMk/>
            <pc:sldMk cId="4182041257" sldId="2145707064"/>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3:16:28.084" v="3621"/>
              <pc2:cmMkLst xmlns:pc2="http://schemas.microsoft.com/office/powerpoint/2019/9/main/command">
                <pc:docMk/>
                <pc:sldMk cId="4182041257" sldId="2145707064"/>
                <pc2:cmMk id="{896B223F-F836-4BED-9AE4-A4FA6337049B}"/>
              </pc2:cmMkLst>
            </pc226:cmChg>
          </p:ext>
        </pc:extLst>
      </pc:sldChg>
    </pc:docChg>
  </pc:docChgLst>
  <pc:docChgLst>
    <pc:chgData name="Johnson, Scott" userId="bec97677-f0c6-4bfb-b610-83dc74061801" providerId="ADAL" clId="{D4EA1F41-AA9C-45FD-984E-10962A0304C4}"/>
    <pc:docChg chg="undo custSel modSld">
      <pc:chgData name="Johnson, Scott" userId="bec97677-f0c6-4bfb-b610-83dc74061801" providerId="ADAL" clId="{D4EA1F41-AA9C-45FD-984E-10962A0304C4}" dt="2024-03-06T21:40:57.105" v="51"/>
      <pc:docMkLst>
        <pc:docMk/>
      </pc:docMkLst>
      <pc:sldChg chg="modSp mod">
        <pc:chgData name="Johnson, Scott" userId="bec97677-f0c6-4bfb-b610-83dc74061801" providerId="ADAL" clId="{D4EA1F41-AA9C-45FD-984E-10962A0304C4}" dt="2024-03-06T21:17:44.437" v="2" actId="20577"/>
        <pc:sldMkLst>
          <pc:docMk/>
          <pc:sldMk cId="101772985" sldId="430"/>
        </pc:sldMkLst>
        <pc:spChg chg="mod">
          <ac:chgData name="Johnson, Scott" userId="bec97677-f0c6-4bfb-b610-83dc74061801" providerId="ADAL" clId="{D4EA1F41-AA9C-45FD-984E-10962A0304C4}" dt="2024-03-06T21:17:44.437" v="2" actId="20577"/>
          <ac:spMkLst>
            <pc:docMk/>
            <pc:sldMk cId="101772985" sldId="430"/>
            <ac:spMk id="4" creationId="{C22108A9-0AF5-B834-1A36-5CDAAAE473F0}"/>
          </ac:spMkLst>
        </pc:spChg>
      </pc:sldChg>
      <pc:sldChg chg="addCm modCm">
        <pc:chgData name="Johnson, Scott" userId="bec97677-f0c6-4bfb-b610-83dc74061801" providerId="ADAL" clId="{D4EA1F41-AA9C-45FD-984E-10962A0304C4}" dt="2024-03-06T21:33:03.383" v="44"/>
        <pc:sldMkLst>
          <pc:docMk/>
          <pc:sldMk cId="3372854681" sldId="1345"/>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3:03.383" v="44"/>
              <pc2:cmMkLst xmlns:pc2="http://schemas.microsoft.com/office/powerpoint/2019/9/main/command">
                <pc:docMk/>
                <pc:sldMk cId="3372854681" sldId="1345"/>
                <pc2:cmMk id="{8E07AC54-A03E-44F4-BEEC-FE76E5DB6022}"/>
              </pc2:cmMkLst>
              <pc226:cmRplyChg chg="add">
                <pc226:chgData name="Johnson, Scott" userId="bec97677-f0c6-4bfb-b610-83dc74061801" providerId="ADAL" clId="{D4EA1F41-AA9C-45FD-984E-10962A0304C4}" dt="2024-03-06T21:33:03.383" v="44"/>
                <pc2:cmRplyMkLst xmlns:pc2="http://schemas.microsoft.com/office/powerpoint/2019/9/main/command">
                  <pc:docMk/>
                  <pc:sldMk cId="3372854681" sldId="1345"/>
                  <pc2:cmMk id="{8E07AC54-A03E-44F4-BEEC-FE76E5DB6022}"/>
                  <pc2:cmRplyMk id="{0BE58347-8C69-46A7-9308-25EB29F457FD}"/>
                </pc2:cmRplyMkLst>
              </pc226:cmRplyChg>
            </pc226:cmChg>
          </p:ext>
        </pc:extLst>
      </pc:sldChg>
      <pc:sldChg chg="addCm">
        <pc:chgData name="Johnson, Scott" userId="bec97677-f0c6-4bfb-b610-83dc74061801" providerId="ADAL" clId="{D4EA1F41-AA9C-45FD-984E-10962A0304C4}" dt="2024-03-06T21:30:09.355" v="38"/>
        <pc:sldMkLst>
          <pc:docMk/>
          <pc:sldMk cId="1310346268" sldId="1346"/>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0:09.355" v="38"/>
              <pc2:cmMkLst xmlns:pc2="http://schemas.microsoft.com/office/powerpoint/2019/9/main/command">
                <pc:docMk/>
                <pc:sldMk cId="1310346268" sldId="1346"/>
                <pc2:cmMk id="{25A1D96A-F3C0-4F63-8CA6-ECD8002D1941}"/>
              </pc2:cmMkLst>
            </pc226:cmChg>
          </p:ext>
        </pc:extLst>
      </pc:sldChg>
      <pc:sldChg chg="addCm">
        <pc:chgData name="Johnson, Scott" userId="bec97677-f0c6-4bfb-b610-83dc74061801" providerId="ADAL" clId="{D4EA1F41-AA9C-45FD-984E-10962A0304C4}" dt="2024-03-06T21:25:09.314" v="31"/>
        <pc:sldMkLst>
          <pc:docMk/>
          <pc:sldMk cId="2232509303" sldId="1372"/>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25:09.314" v="31"/>
              <pc2:cmMkLst xmlns:pc2="http://schemas.microsoft.com/office/powerpoint/2019/9/main/command">
                <pc:docMk/>
                <pc:sldMk cId="2232509303" sldId="1372"/>
                <pc2:cmMk id="{50A99AFB-E5F7-4DDD-9220-776C6F0D432E}"/>
              </pc2:cmMkLst>
            </pc226:cmChg>
          </p:ext>
        </pc:extLst>
      </pc:sldChg>
      <pc:sldChg chg="addCm">
        <pc:chgData name="Johnson, Scott" userId="bec97677-f0c6-4bfb-b610-83dc74061801" providerId="ADAL" clId="{D4EA1F41-AA9C-45FD-984E-10962A0304C4}" dt="2024-03-06T21:25:49.237" v="32"/>
        <pc:sldMkLst>
          <pc:docMk/>
          <pc:sldMk cId="620209824" sldId="1375"/>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25:49.237" v="32"/>
              <pc2:cmMkLst xmlns:pc2="http://schemas.microsoft.com/office/powerpoint/2019/9/main/command">
                <pc:docMk/>
                <pc:sldMk cId="620209824" sldId="1375"/>
                <pc2:cmMk id="{2C4211E1-8344-4048-AF54-D96FB4D40864}"/>
              </pc2:cmMkLst>
            </pc226:cmChg>
          </p:ext>
        </pc:extLst>
      </pc:sldChg>
      <pc:sldChg chg="addCm">
        <pc:chgData name="Johnson, Scott" userId="bec97677-f0c6-4bfb-b610-83dc74061801" providerId="ADAL" clId="{D4EA1F41-AA9C-45FD-984E-10962A0304C4}" dt="2024-03-06T21:27:23.010" v="33"/>
        <pc:sldMkLst>
          <pc:docMk/>
          <pc:sldMk cId="2883334325" sldId="1380"/>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27:23.010" v="33"/>
              <pc2:cmMkLst xmlns:pc2="http://schemas.microsoft.com/office/powerpoint/2019/9/main/command">
                <pc:docMk/>
                <pc:sldMk cId="2883334325" sldId="1380"/>
                <pc2:cmMk id="{5693DAD5-8288-4A97-B2D9-7398FD208B31}"/>
              </pc2:cmMkLst>
            </pc226:cmChg>
          </p:ext>
        </pc:extLst>
      </pc:sldChg>
      <pc:sldChg chg="modSp mod addCm">
        <pc:chgData name="Johnson, Scott" userId="bec97677-f0c6-4bfb-b610-83dc74061801" providerId="ADAL" clId="{D4EA1F41-AA9C-45FD-984E-10962A0304C4}" dt="2024-03-06T21:27:42.025" v="36"/>
        <pc:sldMkLst>
          <pc:docMk/>
          <pc:sldMk cId="2654108924" sldId="1543"/>
        </pc:sldMkLst>
        <pc:spChg chg="mod">
          <ac:chgData name="Johnson, Scott" userId="bec97677-f0c6-4bfb-b610-83dc74061801" providerId="ADAL" clId="{D4EA1F41-AA9C-45FD-984E-10962A0304C4}" dt="2024-03-06T21:27:32.736" v="35" actId="1076"/>
          <ac:spMkLst>
            <pc:docMk/>
            <pc:sldMk cId="2654108924" sldId="1543"/>
            <ac:spMk id="4" creationId="{42B9543A-29DC-7557-DE05-A169CC24E455}"/>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27:42.025" v="36"/>
              <pc2:cmMkLst xmlns:pc2="http://schemas.microsoft.com/office/powerpoint/2019/9/main/command">
                <pc:docMk/>
                <pc:sldMk cId="2654108924" sldId="1543"/>
                <pc2:cmMk id="{CC5D6F3C-4257-4E20-AD62-44B3277F9E2A}"/>
              </pc2:cmMkLst>
            </pc226:cmChg>
          </p:ext>
        </pc:extLst>
      </pc:sldChg>
      <pc:sldChg chg="modSp mod modCm">
        <pc:chgData name="Johnson, Scott" userId="bec97677-f0c6-4bfb-b610-83dc74061801" providerId="ADAL" clId="{D4EA1F41-AA9C-45FD-984E-10962A0304C4}" dt="2024-03-06T21:20:08.692" v="4" actId="20577"/>
        <pc:sldMkLst>
          <pc:docMk/>
          <pc:sldMk cId="1620578407" sldId="2145706999"/>
        </pc:sldMkLst>
        <pc:spChg chg="mod">
          <ac:chgData name="Johnson, Scott" userId="bec97677-f0c6-4bfb-b610-83dc74061801" providerId="ADAL" clId="{D4EA1F41-AA9C-45FD-984E-10962A0304C4}" dt="2024-03-06T21:20:08.692" v="4" actId="20577"/>
          <ac:spMkLst>
            <pc:docMk/>
            <pc:sldMk cId="1620578407" sldId="2145706999"/>
            <ac:spMk id="2" creationId="{73637FDD-AF69-191E-3F76-2BEC653011A6}"/>
          </ac:spMkLst>
        </pc:spChg>
        <pc:extLst>
          <p:ext xmlns:p="http://schemas.openxmlformats.org/presentationml/2006/main" uri="{D6D511B9-2390-475A-947B-AFAB55BFBCF1}">
            <pc226:cmChg xmlns:pc226="http://schemas.microsoft.com/office/powerpoint/2022/06/main/command" chg="mod">
              <pc226:chgData name="Johnson, Scott" userId="bec97677-f0c6-4bfb-b610-83dc74061801" providerId="ADAL" clId="{D4EA1F41-AA9C-45FD-984E-10962A0304C4}" dt="2024-03-06T21:20:08.692" v="4" actId="20577"/>
              <pc2:cmMkLst xmlns:pc2="http://schemas.microsoft.com/office/powerpoint/2019/9/main/command">
                <pc:docMk/>
                <pc:sldMk cId="1620578407" sldId="2145706999"/>
                <pc2:cmMk id="{0DB4ED77-E7C8-46B5-90F5-7391D22B5054}"/>
              </pc2:cmMkLst>
            </pc226:cmChg>
          </p:ext>
        </pc:extLst>
      </pc:sldChg>
      <pc:sldChg chg="addCm">
        <pc:chgData name="Johnson, Scott" userId="bec97677-f0c6-4bfb-b610-83dc74061801" providerId="ADAL" clId="{D4EA1F41-AA9C-45FD-984E-10962A0304C4}" dt="2024-03-06T21:28:24.147" v="37"/>
        <pc:sldMkLst>
          <pc:docMk/>
          <pc:sldMk cId="3938024488" sldId="2145707002"/>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28:24.147" v="37"/>
              <pc2:cmMkLst xmlns:pc2="http://schemas.microsoft.com/office/powerpoint/2019/9/main/command">
                <pc:docMk/>
                <pc:sldMk cId="3938024488" sldId="2145707002"/>
                <pc2:cmMk id="{976BF896-005B-4619-8C32-35D75CE40B0E}"/>
              </pc2:cmMkLst>
            </pc226:cmChg>
          </p:ext>
        </pc:extLst>
      </pc:sldChg>
      <pc:sldChg chg="addCm delCm">
        <pc:chgData name="Johnson, Scott" userId="bec97677-f0c6-4bfb-b610-83dc74061801" providerId="ADAL" clId="{D4EA1F41-AA9C-45FD-984E-10962A0304C4}" dt="2024-03-06T21:22:17.500" v="26"/>
        <pc:sldMkLst>
          <pc:docMk/>
          <pc:sldMk cId="1541063938" sldId="2145707007"/>
        </pc:sldMkLst>
        <pc:extLst>
          <p:ext xmlns:p="http://schemas.openxmlformats.org/presentationml/2006/main" uri="{D6D511B9-2390-475A-947B-AFAB55BFBCF1}">
            <pc226:cmChg xmlns:pc226="http://schemas.microsoft.com/office/powerpoint/2022/06/main/command" chg="add del">
              <pc226:chgData name="Johnson, Scott" userId="bec97677-f0c6-4bfb-b610-83dc74061801" providerId="ADAL" clId="{D4EA1F41-AA9C-45FD-984E-10962A0304C4}" dt="2024-03-06T21:22:17.500" v="26"/>
              <pc2:cmMkLst xmlns:pc2="http://schemas.microsoft.com/office/powerpoint/2019/9/main/command">
                <pc:docMk/>
                <pc:sldMk cId="1541063938" sldId="2145707007"/>
                <pc2:cmMk id="{30147D7D-B9C0-4113-8EF2-D2AE08E32244}"/>
              </pc2:cmMkLst>
            </pc226:cmChg>
          </p:ext>
        </pc:extLst>
      </pc:sldChg>
      <pc:sldChg chg="modSp mod addCm modCm">
        <pc:chgData name="Johnson, Scott" userId="bec97677-f0c6-4bfb-b610-83dc74061801" providerId="ADAL" clId="{D4EA1F41-AA9C-45FD-984E-10962A0304C4}" dt="2024-03-06T21:22:59.364" v="30" actId="20577"/>
        <pc:sldMkLst>
          <pc:docMk/>
          <pc:sldMk cId="3868891219" sldId="2145707008"/>
        </pc:sldMkLst>
        <pc:spChg chg="mod">
          <ac:chgData name="Johnson, Scott" userId="bec97677-f0c6-4bfb-b610-83dc74061801" providerId="ADAL" clId="{D4EA1F41-AA9C-45FD-984E-10962A0304C4}" dt="2024-03-06T21:22:59.364" v="30" actId="20577"/>
          <ac:spMkLst>
            <pc:docMk/>
            <pc:sldMk cId="3868891219" sldId="2145707008"/>
            <ac:spMk id="2" creationId="{E79D42AB-B25D-8F51-FFBF-93F5A3D7E7B5}"/>
          </ac:spMkLst>
        </pc:spChg>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D4EA1F41-AA9C-45FD-984E-10962A0304C4}" dt="2024-03-06T21:22:59.364" v="30" actId="20577"/>
              <pc2:cmMkLst xmlns:pc2="http://schemas.microsoft.com/office/powerpoint/2019/9/main/command">
                <pc:docMk/>
                <pc:sldMk cId="3868891219" sldId="2145707008"/>
                <pc2:cmMk id="{FCDEFD56-037B-4B4B-9B09-A4D5CE2447DC}"/>
              </pc2:cmMkLst>
            </pc226:cmChg>
          </p:ext>
        </pc:extLst>
      </pc:sldChg>
      <pc:sldChg chg="modSp mod">
        <pc:chgData name="Johnson, Scott" userId="bec97677-f0c6-4bfb-b610-83dc74061801" providerId="ADAL" clId="{D4EA1F41-AA9C-45FD-984E-10962A0304C4}" dt="2024-03-06T21:22:55.692" v="28" actId="20577"/>
        <pc:sldMkLst>
          <pc:docMk/>
          <pc:sldMk cId="140362968" sldId="2145707009"/>
        </pc:sldMkLst>
        <pc:spChg chg="mod">
          <ac:chgData name="Johnson, Scott" userId="bec97677-f0c6-4bfb-b610-83dc74061801" providerId="ADAL" clId="{D4EA1F41-AA9C-45FD-984E-10962A0304C4}" dt="2024-03-06T21:22:55.692" v="28" actId="20577"/>
          <ac:spMkLst>
            <pc:docMk/>
            <pc:sldMk cId="140362968" sldId="2145707009"/>
            <ac:spMk id="2" creationId="{E79D42AB-B25D-8F51-FFBF-93F5A3D7E7B5}"/>
          </ac:spMkLst>
        </pc:spChg>
      </pc:sldChg>
      <pc:sldChg chg="addCm">
        <pc:chgData name="Johnson, Scott" userId="bec97677-f0c6-4bfb-b610-83dc74061801" providerId="ADAL" clId="{D4EA1F41-AA9C-45FD-984E-10962A0304C4}" dt="2024-03-06T21:37:37.346" v="49"/>
        <pc:sldMkLst>
          <pc:docMk/>
          <pc:sldMk cId="3682845684" sldId="2145707019"/>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7:37.346" v="49"/>
              <pc2:cmMkLst xmlns:pc2="http://schemas.microsoft.com/office/powerpoint/2019/9/main/command">
                <pc:docMk/>
                <pc:sldMk cId="3682845684" sldId="2145707019"/>
                <pc2:cmMk id="{42F34523-B682-46E7-B389-9B77A5E5FAFC}"/>
              </pc2:cmMkLst>
            </pc226:cmChg>
          </p:ext>
        </pc:extLst>
      </pc:sldChg>
      <pc:sldChg chg="addCm">
        <pc:chgData name="Johnson, Scott" userId="bec97677-f0c6-4bfb-b610-83dc74061801" providerId="ADAL" clId="{D4EA1F41-AA9C-45FD-984E-10962A0304C4}" dt="2024-03-06T21:36:39.404" v="48"/>
        <pc:sldMkLst>
          <pc:docMk/>
          <pc:sldMk cId="25938506" sldId="2145707020"/>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6:39.404" v="48"/>
              <pc2:cmMkLst xmlns:pc2="http://schemas.microsoft.com/office/powerpoint/2019/9/main/command">
                <pc:docMk/>
                <pc:sldMk cId="25938506" sldId="2145707020"/>
                <pc2:cmMk id="{68C4B8B3-E2CA-477A-B3E7-787EED6A8366}"/>
              </pc2:cmMkLst>
            </pc226:cmChg>
          </p:ext>
        </pc:extLst>
      </pc:sldChg>
      <pc:sldChg chg="addCm">
        <pc:chgData name="Johnson, Scott" userId="bec97677-f0c6-4bfb-b610-83dc74061801" providerId="ADAL" clId="{D4EA1F41-AA9C-45FD-984E-10962A0304C4}" dt="2024-03-06T21:38:30.455" v="50"/>
        <pc:sldMkLst>
          <pc:docMk/>
          <pc:sldMk cId="1279984888" sldId="2145707047"/>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8:30.455" v="50"/>
              <pc2:cmMkLst xmlns:pc2="http://schemas.microsoft.com/office/powerpoint/2019/9/main/command">
                <pc:docMk/>
                <pc:sldMk cId="1279984888" sldId="2145707047"/>
                <pc2:cmMk id="{58B74676-803B-4865-AE47-24128F530108}"/>
              </pc2:cmMkLst>
            </pc226:cmChg>
          </p:ext>
        </pc:extLst>
      </pc:sldChg>
      <pc:sldChg chg="addCm modCm">
        <pc:chgData name="Johnson, Scott" userId="bec97677-f0c6-4bfb-b610-83dc74061801" providerId="ADAL" clId="{D4EA1F41-AA9C-45FD-984E-10962A0304C4}" dt="2024-03-06T21:32:08.189" v="41"/>
        <pc:sldMkLst>
          <pc:docMk/>
          <pc:sldMk cId="3361906782" sldId="2145707051"/>
        </pc:sldMkLst>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D4EA1F41-AA9C-45FD-984E-10962A0304C4}" dt="2024-03-06T21:32:08.189" v="41"/>
              <pc2:cmMkLst xmlns:pc2="http://schemas.microsoft.com/office/powerpoint/2019/9/main/command">
                <pc:docMk/>
                <pc:sldMk cId="3361906782" sldId="2145707051"/>
                <pc2:cmMk id="{649173B4-7F65-4C61-AD2C-525C0FDC3838}"/>
              </pc2:cmMkLst>
            </pc226:cmChg>
          </p:ext>
        </pc:extLst>
      </pc:sldChg>
      <pc:sldChg chg="addCm">
        <pc:chgData name="Johnson, Scott" userId="bec97677-f0c6-4bfb-b610-83dc74061801" providerId="ADAL" clId="{D4EA1F41-AA9C-45FD-984E-10962A0304C4}" dt="2024-03-06T21:32:14.624" v="42"/>
        <pc:sldMkLst>
          <pc:docMk/>
          <pc:sldMk cId="1016476975" sldId="2145707052"/>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2:14.624" v="42"/>
              <pc2:cmMkLst xmlns:pc2="http://schemas.microsoft.com/office/powerpoint/2019/9/main/command">
                <pc:docMk/>
                <pc:sldMk cId="1016476975" sldId="2145707052"/>
                <pc2:cmMk id="{39054A18-3D4F-461E-B4CC-BC06AE662DC9}"/>
              </pc2:cmMkLst>
            </pc226:cmChg>
          </p:ext>
        </pc:extLst>
      </pc:sldChg>
      <pc:sldChg chg="addCm">
        <pc:chgData name="Johnson, Scott" userId="bec97677-f0c6-4bfb-b610-83dc74061801" providerId="ADAL" clId="{D4EA1F41-AA9C-45FD-984E-10962A0304C4}" dt="2024-03-06T21:32:25.932" v="43"/>
        <pc:sldMkLst>
          <pc:docMk/>
          <pc:sldMk cId="3837132845" sldId="2145707053"/>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2:25.932" v="43"/>
              <pc2:cmMkLst xmlns:pc2="http://schemas.microsoft.com/office/powerpoint/2019/9/main/command">
                <pc:docMk/>
                <pc:sldMk cId="3837132845" sldId="2145707053"/>
                <pc2:cmMk id="{8DF1ED2B-9580-4A49-A23C-884217FFB132}"/>
              </pc2:cmMkLst>
            </pc226:cmChg>
          </p:ext>
        </pc:extLst>
      </pc:sldChg>
      <pc:sldChg chg="addCm">
        <pc:chgData name="Johnson, Scott" userId="bec97677-f0c6-4bfb-b610-83dc74061801" providerId="ADAL" clId="{D4EA1F41-AA9C-45FD-984E-10962A0304C4}" dt="2024-03-06T21:33:28.700" v="45"/>
        <pc:sldMkLst>
          <pc:docMk/>
          <pc:sldMk cId="1974507827" sldId="2145707054"/>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3:28.700" v="45"/>
              <pc2:cmMkLst xmlns:pc2="http://schemas.microsoft.com/office/powerpoint/2019/9/main/command">
                <pc:docMk/>
                <pc:sldMk cId="1974507827" sldId="2145707054"/>
                <pc2:cmMk id="{62A22907-9EB4-4646-BBE6-7B3500D832FA}"/>
              </pc2:cmMkLst>
            </pc226:cmChg>
          </p:ext>
        </pc:extLst>
      </pc:sldChg>
      <pc:sldChg chg="addCm">
        <pc:chgData name="Johnson, Scott" userId="bec97677-f0c6-4bfb-b610-83dc74061801" providerId="ADAL" clId="{D4EA1F41-AA9C-45FD-984E-10962A0304C4}" dt="2024-03-06T21:33:35.042" v="46"/>
        <pc:sldMkLst>
          <pc:docMk/>
          <pc:sldMk cId="205981809" sldId="2145707055"/>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3:35.042" v="46"/>
              <pc2:cmMkLst xmlns:pc2="http://schemas.microsoft.com/office/powerpoint/2019/9/main/command">
                <pc:docMk/>
                <pc:sldMk cId="205981809" sldId="2145707055"/>
                <pc2:cmMk id="{8BE16C15-5739-4B2D-9149-4DD1555DC89A}"/>
              </pc2:cmMkLst>
            </pc226:cmChg>
          </p:ext>
        </pc:extLst>
      </pc:sldChg>
      <pc:sldChg chg="addCm">
        <pc:chgData name="Johnson, Scott" userId="bec97677-f0c6-4bfb-b610-83dc74061801" providerId="ADAL" clId="{D4EA1F41-AA9C-45FD-984E-10962A0304C4}" dt="2024-03-06T21:35:10.820" v="47"/>
        <pc:sldMkLst>
          <pc:docMk/>
          <pc:sldMk cId="1776771246" sldId="2145707056"/>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5:10.820" v="47"/>
              <pc2:cmMkLst xmlns:pc2="http://schemas.microsoft.com/office/powerpoint/2019/9/main/command">
                <pc:docMk/>
                <pc:sldMk cId="1776771246" sldId="2145707056"/>
                <pc2:cmMk id="{6D6DE15B-1E33-4022-A624-97FEB508EE86}"/>
              </pc2:cmMkLst>
            </pc226:cmChg>
          </p:ext>
        </pc:extLst>
      </pc:sldChg>
      <pc:sldChg chg="addCm">
        <pc:chgData name="Johnson, Scott" userId="bec97677-f0c6-4bfb-b610-83dc74061801" providerId="ADAL" clId="{D4EA1F41-AA9C-45FD-984E-10962A0304C4}" dt="2024-03-06T21:40:57.105" v="51"/>
        <pc:sldMkLst>
          <pc:docMk/>
          <pc:sldMk cId="2476851191" sldId="2145707062"/>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40:57.105" v="51"/>
              <pc2:cmMkLst xmlns:pc2="http://schemas.microsoft.com/office/powerpoint/2019/9/main/command">
                <pc:docMk/>
                <pc:sldMk cId="2476851191" sldId="2145707062"/>
                <pc2:cmMk id="{70ED7051-32EC-4FFF-8F73-563FA500BDCB}"/>
              </pc2:cmMkLst>
            </pc226:cmChg>
          </p:ext>
        </pc:extLst>
      </pc:sldChg>
    </pc:docChg>
  </pc:docChgLst>
  <pc:docChgLst>
    <pc:chgData name="Hanson, Terri" userId="a02fd813-d4f3-43fd-83dd-7393041517de" providerId="ADAL" clId="{1CDBE3E3-E5C4-480D-AAB4-1FFC22C8FFE1}"/>
    <pc:docChg chg="">
      <pc:chgData name="Hanson, Terri" userId="a02fd813-d4f3-43fd-83dd-7393041517de" providerId="ADAL" clId="{1CDBE3E3-E5C4-480D-AAB4-1FFC22C8FFE1}" dt="2024-07-22T21:31:24.770" v="17"/>
      <pc:docMkLst>
        <pc:docMk/>
      </pc:docMkLst>
      <pc:sldChg chg="addCm">
        <pc:chgData name="Hanson, Terri" userId="a02fd813-d4f3-43fd-83dd-7393041517de" providerId="ADAL" clId="{1CDBE3E3-E5C4-480D-AAB4-1FFC22C8FFE1}" dt="2024-07-21T20:45:04.436" v="2"/>
        <pc:sldMkLst>
          <pc:docMk/>
          <pc:sldMk cId="2929690058" sldId="2145707033"/>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1CDBE3E3-E5C4-480D-AAB4-1FFC22C8FFE1}" dt="2024-07-21T20:45:04.436" v="2"/>
              <pc2:cmMkLst xmlns:pc2="http://schemas.microsoft.com/office/powerpoint/2019/9/main/command">
                <pc:docMk/>
                <pc:sldMk cId="2929690058" sldId="2145707033"/>
                <pc2:cmMk id="{5BF0EFD6-8BDE-480A-A085-30C4448B735B}"/>
              </pc2:cmMkLst>
            </pc226:cmChg>
          </p:ext>
        </pc:extLst>
      </pc:sldChg>
      <pc:sldChg chg="addCm modCm">
        <pc:chgData name="Hanson, Terri" userId="a02fd813-d4f3-43fd-83dd-7393041517de" providerId="ADAL" clId="{1CDBE3E3-E5C4-480D-AAB4-1FFC22C8FFE1}" dt="2024-07-22T20:28:49.008" v="13"/>
        <pc:sldMkLst>
          <pc:docMk/>
          <pc:sldMk cId="257844764" sldId="2145707048"/>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1CDBE3E3-E5C4-480D-AAB4-1FFC22C8FFE1}" dt="2024-07-22T20:28:49.008" v="13"/>
              <pc2:cmMkLst xmlns:pc2="http://schemas.microsoft.com/office/powerpoint/2019/9/main/command">
                <pc:docMk/>
                <pc:sldMk cId="257844764" sldId="2145707048"/>
                <pc2:cmMk id="{E240E9FB-3E32-42A7-A48B-D04A2AD3FDE8}"/>
              </pc2:cmMkLst>
              <pc226:cmRplyChg chg="add">
                <pc226:chgData name="Hanson, Terri" userId="a02fd813-d4f3-43fd-83dd-7393041517de" providerId="ADAL" clId="{1CDBE3E3-E5C4-480D-AAB4-1FFC22C8FFE1}" dt="2024-07-22T20:28:49.008" v="13"/>
                <pc2:cmRplyMkLst xmlns:pc2="http://schemas.microsoft.com/office/powerpoint/2019/9/main/command">
                  <pc:docMk/>
                  <pc:sldMk cId="257844764" sldId="2145707048"/>
                  <pc2:cmMk id="{E240E9FB-3E32-42A7-A48B-D04A2AD3FDE8}"/>
                  <pc2:cmRplyMk id="{1D5A63B6-EEB4-4FE3-9F77-A9400BFA3059}"/>
                </pc2:cmRplyMkLst>
              </pc226:cmRplyChg>
            </pc226:cmChg>
          </p:ext>
        </pc:extLst>
      </pc:sldChg>
      <pc:sldChg chg="addCm">
        <pc:chgData name="Hanson, Terri" userId="a02fd813-d4f3-43fd-83dd-7393041517de" providerId="ADAL" clId="{1CDBE3E3-E5C4-480D-AAB4-1FFC22C8FFE1}" dt="2024-07-21T20:53:17.267" v="5"/>
        <pc:sldMkLst>
          <pc:docMk/>
          <pc:sldMk cId="1974507827" sldId="2145707054"/>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1CDBE3E3-E5C4-480D-AAB4-1FFC22C8FFE1}" dt="2024-07-21T20:53:17.267" v="5"/>
              <pc2:cmMkLst xmlns:pc2="http://schemas.microsoft.com/office/powerpoint/2019/9/main/command">
                <pc:docMk/>
                <pc:sldMk cId="1974507827" sldId="2145707054"/>
                <pc2:cmMk id="{5BBF3FA2-7D6A-40D5-A045-D71A9D143019}"/>
              </pc2:cmMkLst>
            </pc226:cmChg>
          </p:ext>
        </pc:extLst>
      </pc:sldChg>
      <pc:sldChg chg="addCm">
        <pc:chgData name="Hanson, Terri" userId="a02fd813-d4f3-43fd-83dd-7393041517de" providerId="ADAL" clId="{1CDBE3E3-E5C4-480D-AAB4-1FFC22C8FFE1}" dt="2024-07-21T20:38:29.427" v="0"/>
        <pc:sldMkLst>
          <pc:docMk/>
          <pc:sldMk cId="70503988" sldId="2145707070"/>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1CDBE3E3-E5C4-480D-AAB4-1FFC22C8FFE1}" dt="2024-07-21T20:38:29.427" v="0"/>
              <pc2:cmMkLst xmlns:pc2="http://schemas.microsoft.com/office/powerpoint/2019/9/main/command">
                <pc:docMk/>
                <pc:sldMk cId="70503988" sldId="2145707070"/>
                <pc2:cmMk id="{30AA8678-F97F-4A4F-9241-B27CD1180D01}"/>
              </pc2:cmMkLst>
            </pc226:cmChg>
          </p:ext>
        </pc:extLst>
      </pc:sldChg>
      <pc:sldChg chg="addCm">
        <pc:chgData name="Hanson, Terri" userId="a02fd813-d4f3-43fd-83dd-7393041517de" providerId="ADAL" clId="{1CDBE3E3-E5C4-480D-AAB4-1FFC22C8FFE1}" dt="2024-07-21T22:15:47.443" v="12"/>
        <pc:sldMkLst>
          <pc:docMk/>
          <pc:sldMk cId="732886297" sldId="214570707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1CDBE3E3-E5C4-480D-AAB4-1FFC22C8FFE1}" dt="2024-07-21T22:15:47.443" v="12"/>
              <pc2:cmMkLst xmlns:pc2="http://schemas.microsoft.com/office/powerpoint/2019/9/main/command">
                <pc:docMk/>
                <pc:sldMk cId="732886297" sldId="2145707075"/>
                <pc2:cmMk id="{8837D7C0-7AF5-43CF-A90C-4EE96B0421AE}"/>
              </pc2:cmMkLst>
            </pc226:cmChg>
          </p:ext>
        </pc:extLst>
      </pc:sldChg>
      <pc:sldChg chg="addCm modCm">
        <pc:chgData name="Hanson, Terri" userId="a02fd813-d4f3-43fd-83dd-7393041517de" providerId="ADAL" clId="{1CDBE3E3-E5C4-480D-AAB4-1FFC22C8FFE1}" dt="2024-07-22T20:30:11.851" v="15"/>
        <pc:sldMkLst>
          <pc:docMk/>
          <pc:sldMk cId="2774445395" sldId="2145707093"/>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1CDBE3E3-E5C4-480D-AAB4-1FFC22C8FFE1}" dt="2024-07-22T20:30:11.851" v="15"/>
              <pc2:cmMkLst xmlns:pc2="http://schemas.microsoft.com/office/powerpoint/2019/9/main/command">
                <pc:docMk/>
                <pc:sldMk cId="2774445395" sldId="2145707093"/>
                <pc2:cmMk id="{6745E349-C992-4C54-ADDF-82543A799694}"/>
              </pc2:cmMkLst>
              <pc226:cmRplyChg chg="add">
                <pc226:chgData name="Hanson, Terri" userId="a02fd813-d4f3-43fd-83dd-7393041517de" providerId="ADAL" clId="{1CDBE3E3-E5C4-480D-AAB4-1FFC22C8FFE1}" dt="2024-07-22T20:30:11.851" v="15"/>
                <pc2:cmRplyMkLst xmlns:pc2="http://schemas.microsoft.com/office/powerpoint/2019/9/main/command">
                  <pc:docMk/>
                  <pc:sldMk cId="2774445395" sldId="2145707093"/>
                  <pc2:cmMk id="{6745E349-C992-4C54-ADDF-82543A799694}"/>
                  <pc2:cmRplyMk id="{02C401DA-2C40-46BE-BBF0-A3F64EE5731A}"/>
                </pc2:cmRplyMkLst>
              </pc226:cmRplyChg>
            </pc226:cmChg>
          </p:ext>
        </pc:extLst>
      </pc:sldChg>
      <pc:sldChg chg="addCm modCm">
        <pc:chgData name="Hanson, Terri" userId="a02fd813-d4f3-43fd-83dd-7393041517de" providerId="ADAL" clId="{1CDBE3E3-E5C4-480D-AAB4-1FFC22C8FFE1}" dt="2024-07-22T20:30:37.192" v="16"/>
        <pc:sldMkLst>
          <pc:docMk/>
          <pc:sldMk cId="790080051" sldId="214570709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1CDBE3E3-E5C4-480D-AAB4-1FFC22C8FFE1}" dt="2024-07-22T20:30:37.192" v="16"/>
              <pc2:cmMkLst xmlns:pc2="http://schemas.microsoft.com/office/powerpoint/2019/9/main/command">
                <pc:docMk/>
                <pc:sldMk cId="790080051" sldId="2145707095"/>
                <pc2:cmMk id="{DB33287E-FEEA-409A-AA1C-89748E40137D}"/>
              </pc2:cmMkLst>
              <pc226:cmRplyChg chg="add">
                <pc226:chgData name="Hanson, Terri" userId="a02fd813-d4f3-43fd-83dd-7393041517de" providerId="ADAL" clId="{1CDBE3E3-E5C4-480D-AAB4-1FFC22C8FFE1}" dt="2024-07-22T20:30:37.192" v="16"/>
                <pc2:cmRplyMkLst xmlns:pc2="http://schemas.microsoft.com/office/powerpoint/2019/9/main/command">
                  <pc:docMk/>
                  <pc:sldMk cId="790080051" sldId="2145707095"/>
                  <pc2:cmMk id="{DB33287E-FEEA-409A-AA1C-89748E40137D}"/>
                  <pc2:cmRplyMk id="{987423E9-1594-46A1-BE53-DF2A3331FE7E}"/>
                </pc2:cmRplyMkLst>
              </pc226:cmRplyChg>
            </pc226:cmChg>
          </p:ext>
        </pc:extLst>
      </pc:sldChg>
      <pc:sldChg chg="addCm">
        <pc:chgData name="Hanson, Terri" userId="a02fd813-d4f3-43fd-83dd-7393041517de" providerId="ADAL" clId="{1CDBE3E3-E5C4-480D-AAB4-1FFC22C8FFE1}" dt="2024-07-21T21:10:08.401" v="7"/>
        <pc:sldMkLst>
          <pc:docMk/>
          <pc:sldMk cId="3574969088" sldId="2145707097"/>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1CDBE3E3-E5C4-480D-AAB4-1FFC22C8FFE1}" dt="2024-07-21T21:10:08.401" v="7"/>
              <pc2:cmMkLst xmlns:pc2="http://schemas.microsoft.com/office/powerpoint/2019/9/main/command">
                <pc:docMk/>
                <pc:sldMk cId="3574969088" sldId="2145707097"/>
                <pc2:cmMk id="{87F4DE06-AE0D-48F6-97E8-F7F2EF7BA524}"/>
              </pc2:cmMkLst>
            </pc226:cmChg>
          </p:ext>
        </pc:extLst>
      </pc:sldChg>
      <pc:sldChg chg="addCm modCm">
        <pc:chgData name="Hanson, Terri" userId="a02fd813-d4f3-43fd-83dd-7393041517de" providerId="ADAL" clId="{1CDBE3E3-E5C4-480D-AAB4-1FFC22C8FFE1}" dt="2024-07-21T21:12:46.006" v="11"/>
        <pc:sldMkLst>
          <pc:docMk/>
          <pc:sldMk cId="2951966833" sldId="2145707108"/>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1CDBE3E3-E5C4-480D-AAB4-1FFC22C8FFE1}" dt="2024-07-21T21:12:46.006" v="11"/>
              <pc2:cmMkLst xmlns:pc2="http://schemas.microsoft.com/office/powerpoint/2019/9/main/command">
                <pc:docMk/>
                <pc:sldMk cId="2951966833" sldId="2145707108"/>
                <pc2:cmMk id="{F0605DFE-51B4-4903-93DB-5C311D4D1B96}"/>
              </pc2:cmMkLst>
            </pc226:cmChg>
          </p:ext>
        </pc:extLst>
      </pc:sldChg>
      <pc:sldChg chg="modCm">
        <pc:chgData name="Hanson, Terri" userId="a02fd813-d4f3-43fd-83dd-7393041517de" providerId="ADAL" clId="{1CDBE3E3-E5C4-480D-AAB4-1FFC22C8FFE1}" dt="2024-07-22T21:31:24.770" v="17"/>
        <pc:sldMkLst>
          <pc:docMk/>
          <pc:sldMk cId="1623585366" sldId="2145707109"/>
        </pc:sldMkLst>
        <pc:extLst>
          <p:ext xmlns:p="http://schemas.openxmlformats.org/presentationml/2006/main" uri="{D6D511B9-2390-475A-947B-AFAB55BFBCF1}">
            <pc226:cmChg xmlns:pc226="http://schemas.microsoft.com/office/powerpoint/2022/06/main/command" chg="">
              <pc226:chgData name="Hanson, Terri" userId="a02fd813-d4f3-43fd-83dd-7393041517de" providerId="ADAL" clId="{1CDBE3E3-E5C4-480D-AAB4-1FFC22C8FFE1}" dt="2024-07-22T21:31:24.770" v="17"/>
              <pc2:cmMkLst xmlns:pc2="http://schemas.microsoft.com/office/powerpoint/2019/9/main/command">
                <pc:docMk/>
                <pc:sldMk cId="1623585366" sldId="2145707109"/>
                <pc2:cmMk id="{13C35858-B31C-42A3-925A-47BB5CFE0AA8}"/>
              </pc2:cmMkLst>
              <pc226:cmRplyChg chg="add">
                <pc226:chgData name="Hanson, Terri" userId="a02fd813-d4f3-43fd-83dd-7393041517de" providerId="ADAL" clId="{1CDBE3E3-E5C4-480D-AAB4-1FFC22C8FFE1}" dt="2024-07-22T21:31:24.770" v="17"/>
                <pc2:cmRplyMkLst xmlns:pc2="http://schemas.microsoft.com/office/powerpoint/2019/9/main/command">
                  <pc:docMk/>
                  <pc:sldMk cId="1623585366" sldId="2145707109"/>
                  <pc2:cmMk id="{13C35858-B31C-42A3-925A-47BB5CFE0AA8}"/>
                  <pc2:cmRplyMk id="{90093158-A741-4112-8A7C-96CED911CCBF}"/>
                </pc2:cmRplyMkLst>
              </pc226:cmRplyChg>
            </pc226:cmChg>
          </p:ext>
        </pc:extLst>
      </pc:sldChg>
      <pc:sldChg chg="addCm">
        <pc:chgData name="Hanson, Terri" userId="a02fd813-d4f3-43fd-83dd-7393041517de" providerId="ADAL" clId="{1CDBE3E3-E5C4-480D-AAB4-1FFC22C8FFE1}" dt="2024-07-21T21:07:51.982" v="6"/>
        <pc:sldMkLst>
          <pc:docMk/>
          <pc:sldMk cId="3655276947" sldId="2145707120"/>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1CDBE3E3-E5C4-480D-AAB4-1FFC22C8FFE1}" dt="2024-07-21T21:07:51.982" v="6"/>
              <pc2:cmMkLst xmlns:pc2="http://schemas.microsoft.com/office/powerpoint/2019/9/main/command">
                <pc:docMk/>
                <pc:sldMk cId="3655276947" sldId="2145707120"/>
                <pc2:cmMk id="{22BC49DF-36CC-499F-A1D3-16A035A41F0A}"/>
              </pc2:cmMkLst>
            </pc226:cmChg>
          </p:ext>
        </pc:extLst>
      </pc:sldChg>
      <pc:sldChg chg="addCm">
        <pc:chgData name="Hanson, Terri" userId="a02fd813-d4f3-43fd-83dd-7393041517de" providerId="ADAL" clId="{1CDBE3E3-E5C4-480D-AAB4-1FFC22C8FFE1}" dt="2024-07-21T20:47:53.895" v="3"/>
        <pc:sldMkLst>
          <pc:docMk/>
          <pc:sldMk cId="3563774958" sldId="2145707123"/>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1CDBE3E3-E5C4-480D-AAB4-1FFC22C8FFE1}" dt="2024-07-21T20:47:53.895" v="3"/>
              <pc2:cmMkLst xmlns:pc2="http://schemas.microsoft.com/office/powerpoint/2019/9/main/command">
                <pc:docMk/>
                <pc:sldMk cId="3563774958" sldId="2145707123"/>
                <pc2:cmMk id="{BD83ED16-B7D4-4A28-A168-9CF7819632F4}"/>
              </pc2:cmMkLst>
            </pc226:cmChg>
          </p:ext>
        </pc:extLst>
      </pc:sldChg>
      <pc:sldChg chg="addCm">
        <pc:chgData name="Hanson, Terri" userId="a02fd813-d4f3-43fd-83dd-7393041517de" providerId="ADAL" clId="{1CDBE3E3-E5C4-480D-AAB4-1FFC22C8FFE1}" dt="2024-07-21T20:50:03.478" v="4"/>
        <pc:sldMkLst>
          <pc:docMk/>
          <pc:sldMk cId="1422623179" sldId="214570712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1CDBE3E3-E5C4-480D-AAB4-1FFC22C8FFE1}" dt="2024-07-21T20:50:03.478" v="4"/>
              <pc2:cmMkLst xmlns:pc2="http://schemas.microsoft.com/office/powerpoint/2019/9/main/command">
                <pc:docMk/>
                <pc:sldMk cId="1422623179" sldId="2145707125"/>
                <pc2:cmMk id="{415610AB-826B-44D3-988C-D9586BDED836}"/>
              </pc2:cmMkLst>
            </pc226:cmChg>
          </p:ext>
        </pc:extLst>
      </pc:sldChg>
    </pc:docChg>
  </pc:docChgLst>
  <pc:docChgLst>
    <pc:chgData name="DeSantis, Candice" userId="ebf7425b-4c1c-4725-9788-d1206430aedf" providerId="ADAL" clId="{53EBF32F-6745-46D5-A2AE-9B2B896F162A}"/>
    <pc:docChg chg="modSld">
      <pc:chgData name="DeSantis, Candice" userId="ebf7425b-4c1c-4725-9788-d1206430aedf" providerId="ADAL" clId="{53EBF32F-6745-46D5-A2AE-9B2B896F162A}" dt="2024-07-18T17:54:04.480" v="134"/>
      <pc:docMkLst>
        <pc:docMk/>
      </pc:docMkLst>
      <pc:sldChg chg="modCm">
        <pc:chgData name="DeSantis, Candice" userId="ebf7425b-4c1c-4725-9788-d1206430aedf" providerId="ADAL" clId="{53EBF32F-6745-46D5-A2AE-9B2B896F162A}" dt="2024-07-18T16:17:08.742" v="2"/>
        <pc:sldMkLst>
          <pc:docMk/>
          <pc:sldMk cId="101772985" sldId="430"/>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53EBF32F-6745-46D5-A2AE-9B2B896F162A}" dt="2024-07-18T16:17:08.742" v="2"/>
              <pc2:cmMkLst xmlns:pc2="http://schemas.microsoft.com/office/powerpoint/2019/9/main/command">
                <pc:docMk/>
                <pc:sldMk cId="101772985" sldId="430"/>
                <pc2:cmMk id="{3AA2DBD0-5D39-4FDE-AFCE-D8EABE6AE37E}"/>
              </pc2:cmMkLst>
              <pc226:cmRplyChg chg="add">
                <pc226:chgData name="DeSantis, Candice" userId="ebf7425b-4c1c-4725-9788-d1206430aedf" providerId="ADAL" clId="{53EBF32F-6745-46D5-A2AE-9B2B896F162A}" dt="2024-07-18T16:17:08.742" v="2"/>
                <pc2:cmRplyMkLst xmlns:pc2="http://schemas.microsoft.com/office/powerpoint/2019/9/main/command">
                  <pc:docMk/>
                  <pc:sldMk cId="101772985" sldId="430"/>
                  <pc2:cmMk id="{3AA2DBD0-5D39-4FDE-AFCE-D8EABE6AE37E}"/>
                  <pc2:cmRplyMk id="{7D7CB3D5-19EA-4A44-AA90-91EDAB9FA965}"/>
                </pc2:cmRplyMkLst>
              </pc226:cmRplyChg>
            </pc226:cmChg>
          </p:ext>
        </pc:extLst>
      </pc:sldChg>
      <pc:sldChg chg="modSp mod modCm">
        <pc:chgData name="DeSantis, Candice" userId="ebf7425b-4c1c-4725-9788-d1206430aedf" providerId="ADAL" clId="{53EBF32F-6745-46D5-A2AE-9B2B896F162A}" dt="2024-07-18T17:35:06.939" v="129"/>
        <pc:sldMkLst>
          <pc:docMk/>
          <pc:sldMk cId="3603750343" sldId="2145707004"/>
        </pc:sldMkLst>
        <pc:graphicFrameChg chg="modGraphic">
          <ac:chgData name="DeSantis, Candice" userId="ebf7425b-4c1c-4725-9788-d1206430aedf" providerId="ADAL" clId="{53EBF32F-6745-46D5-A2AE-9B2B896F162A}" dt="2024-07-18T17:34:33.781" v="126" actId="20577"/>
          <ac:graphicFrameMkLst>
            <pc:docMk/>
            <pc:sldMk cId="3603750343" sldId="2145707004"/>
            <ac:graphicFrameMk id="5" creationId="{88E7F944-872A-5E00-D39F-3BEBE1AE3D13}"/>
          </ac:graphicFrameMkLst>
        </pc:graphicFrame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53EBF32F-6745-46D5-A2AE-9B2B896F162A}" dt="2024-07-18T17:35:06.939" v="129"/>
              <pc2:cmMkLst xmlns:pc2="http://schemas.microsoft.com/office/powerpoint/2019/9/main/command">
                <pc:docMk/>
                <pc:sldMk cId="3603750343" sldId="2145707004"/>
                <pc2:cmMk id="{AD1C6E0C-8571-4836-B3A8-0185C3130B21}"/>
              </pc2:cmMkLst>
              <pc226:cmRplyChg chg="add mod">
                <pc226:chgData name="DeSantis, Candice" userId="ebf7425b-4c1c-4725-9788-d1206430aedf" providerId="ADAL" clId="{53EBF32F-6745-46D5-A2AE-9B2B896F162A}" dt="2024-07-18T17:34:55.708" v="128"/>
                <pc2:cmRplyMkLst xmlns:pc2="http://schemas.microsoft.com/office/powerpoint/2019/9/main/command">
                  <pc:docMk/>
                  <pc:sldMk cId="3603750343" sldId="2145707004"/>
                  <pc2:cmMk id="{AD1C6E0C-8571-4836-B3A8-0185C3130B21}"/>
                  <pc2:cmRplyMk id="{708BB200-485F-4AD8-B399-300545A682B3}"/>
                </pc2:cmRplyMkLst>
              </pc226:cmRplyChg>
            </pc226:cmChg>
          </p:ext>
        </pc:extLst>
      </pc:sldChg>
      <pc:sldChg chg="modNotesTx">
        <pc:chgData name="DeSantis, Candice" userId="ebf7425b-4c1c-4725-9788-d1206430aedf" providerId="ADAL" clId="{53EBF32F-6745-46D5-A2AE-9B2B896F162A}" dt="2024-07-18T17:03:32.277" v="37" actId="6549"/>
        <pc:sldMkLst>
          <pc:docMk/>
          <pc:sldMk cId="890957002" sldId="2145707032"/>
        </pc:sldMkLst>
      </pc:sldChg>
      <pc:sldChg chg="modNotesTx">
        <pc:chgData name="DeSantis, Candice" userId="ebf7425b-4c1c-4725-9788-d1206430aedf" providerId="ADAL" clId="{53EBF32F-6745-46D5-A2AE-9B2B896F162A}" dt="2024-07-18T17:03:29.003" v="36" actId="6549"/>
        <pc:sldMkLst>
          <pc:docMk/>
          <pc:sldMk cId="2929690058" sldId="2145707033"/>
        </pc:sldMkLst>
      </pc:sldChg>
      <pc:sldChg chg="modNotesTx">
        <pc:chgData name="DeSantis, Candice" userId="ebf7425b-4c1c-4725-9788-d1206430aedf" providerId="ADAL" clId="{53EBF32F-6745-46D5-A2AE-9B2B896F162A}" dt="2024-07-18T17:03:19.341" v="34" actId="6549"/>
        <pc:sldMkLst>
          <pc:docMk/>
          <pc:sldMk cId="1862026638" sldId="2145707035"/>
        </pc:sldMkLst>
      </pc:sldChg>
      <pc:sldChg chg="addSp delSp modSp mod addCm modCm modNotesTx">
        <pc:chgData name="DeSantis, Candice" userId="ebf7425b-4c1c-4725-9788-d1206430aedf" providerId="ADAL" clId="{53EBF32F-6745-46D5-A2AE-9B2B896F162A}" dt="2024-07-18T17:53:24.434" v="132"/>
        <pc:sldMkLst>
          <pc:docMk/>
          <pc:sldMk cId="3625785695" sldId="2145707036"/>
        </pc:sldMkLst>
        <pc:spChg chg="mod">
          <ac:chgData name="DeSantis, Candice" userId="ebf7425b-4c1c-4725-9788-d1206430aedf" providerId="ADAL" clId="{53EBF32F-6745-46D5-A2AE-9B2B896F162A}" dt="2024-07-18T17:31:23.853" v="108" actId="113"/>
          <ac:spMkLst>
            <pc:docMk/>
            <pc:sldMk cId="3625785695" sldId="2145707036"/>
            <ac:spMk id="2" creationId="{41A7E07A-E807-18FD-A52C-0E5D2D2F2CF8}"/>
          </ac:spMkLst>
        </pc:spChg>
        <pc:picChg chg="add mod">
          <ac:chgData name="DeSantis, Candice" userId="ebf7425b-4c1c-4725-9788-d1206430aedf" providerId="ADAL" clId="{53EBF32F-6745-46D5-A2AE-9B2B896F162A}" dt="2024-07-18T17:30:47.468" v="94" actId="1036"/>
          <ac:picMkLst>
            <pc:docMk/>
            <pc:sldMk cId="3625785695" sldId="2145707036"/>
            <ac:picMk id="4" creationId="{BD653FD2-0FD3-6411-8400-7501EEE3A92B}"/>
          </ac:picMkLst>
        </pc:picChg>
        <pc:picChg chg="del">
          <ac:chgData name="DeSantis, Candice" userId="ebf7425b-4c1c-4725-9788-d1206430aedf" providerId="ADAL" clId="{53EBF32F-6745-46D5-A2AE-9B2B896F162A}" dt="2024-07-18T17:29:14.970" v="39" actId="478"/>
          <ac:picMkLst>
            <pc:docMk/>
            <pc:sldMk cId="3625785695" sldId="2145707036"/>
            <ac:picMk id="1026" creationId="{87D6096C-DDDC-1826-831C-5F291787FFD6}"/>
          </ac:picMkLst>
        </pc:pic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53EBF32F-6745-46D5-A2AE-9B2B896F162A}" dt="2024-07-18T17:53:24.434" v="132"/>
              <pc2:cmMkLst xmlns:pc2="http://schemas.microsoft.com/office/powerpoint/2019/9/main/command">
                <pc:docMk/>
                <pc:sldMk cId="3625785695" sldId="2145707036"/>
                <pc2:cmMk id="{43524387-114F-47A8-A088-9B585C28478C}"/>
              </pc2:cmMkLst>
              <pc226:cmRplyChg chg="add">
                <pc226:chgData name="DeSantis, Candice" userId="ebf7425b-4c1c-4725-9788-d1206430aedf" providerId="ADAL" clId="{53EBF32F-6745-46D5-A2AE-9B2B896F162A}" dt="2024-07-18T17:53:24.434" v="132"/>
                <pc2:cmRplyMkLst xmlns:pc2="http://schemas.microsoft.com/office/powerpoint/2019/9/main/command">
                  <pc:docMk/>
                  <pc:sldMk cId="3625785695" sldId="2145707036"/>
                  <pc2:cmMk id="{43524387-114F-47A8-A088-9B585C28478C}"/>
                  <pc2:cmRplyMk id="{F25A1F05-4479-4E6F-8D7F-3B825B250467}"/>
                </pc2:cmRplyMkLst>
              </pc226:cmRplyChg>
            </pc226:cmChg>
          </p:ext>
        </pc:extLst>
      </pc:sldChg>
      <pc:sldChg chg="modNotesTx">
        <pc:chgData name="DeSantis, Candice" userId="ebf7425b-4c1c-4725-9788-d1206430aedf" providerId="ADAL" clId="{53EBF32F-6745-46D5-A2AE-9B2B896F162A}" dt="2024-07-18T17:03:13.544" v="32" actId="6549"/>
        <pc:sldMkLst>
          <pc:docMk/>
          <pc:sldMk cId="1279984888" sldId="2145707047"/>
        </pc:sldMkLst>
      </pc:sldChg>
      <pc:sldChg chg="modNotesTx">
        <pc:chgData name="DeSantis, Candice" userId="ebf7425b-4c1c-4725-9788-d1206430aedf" providerId="ADAL" clId="{53EBF32F-6745-46D5-A2AE-9B2B896F162A}" dt="2024-07-18T17:03:16.292" v="33" actId="6549"/>
        <pc:sldMkLst>
          <pc:docMk/>
          <pc:sldMk cId="257844764" sldId="2145707048"/>
        </pc:sldMkLst>
      </pc:sldChg>
      <pc:sldChg chg="mod modShow">
        <pc:chgData name="DeSantis, Candice" userId="ebf7425b-4c1c-4725-9788-d1206430aedf" providerId="ADAL" clId="{53EBF32F-6745-46D5-A2AE-9B2B896F162A}" dt="2024-07-18T16:16:10.585" v="1" actId="729"/>
        <pc:sldMkLst>
          <pc:docMk/>
          <pc:sldMk cId="70503988" sldId="2145707070"/>
        </pc:sldMkLst>
      </pc:sldChg>
      <pc:sldChg chg="mod modShow delCm modCm">
        <pc:chgData name="DeSantis, Candice" userId="ebf7425b-4c1c-4725-9788-d1206430aedf" providerId="ADAL" clId="{53EBF32F-6745-46D5-A2AE-9B2B896F162A}" dt="2024-07-18T17:37:39.101" v="131"/>
        <pc:sldMkLst>
          <pc:docMk/>
          <pc:sldMk cId="706415600" sldId="2145707079"/>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53EBF32F-6745-46D5-A2AE-9B2B896F162A}" dt="2024-07-18T17:32:38.073" v="115"/>
              <pc2:cmMkLst xmlns:pc2="http://schemas.microsoft.com/office/powerpoint/2019/9/main/command">
                <pc:docMk/>
                <pc:sldMk cId="706415600" sldId="2145707079"/>
                <pc2:cmMk id="{4111AB21-3481-4489-B622-6E12B1E4AF93}"/>
              </pc2:cmMkLst>
              <pc226:cmRplyChg chg="add">
                <pc226:chgData name="DeSantis, Candice" userId="ebf7425b-4c1c-4725-9788-d1206430aedf" providerId="ADAL" clId="{53EBF32F-6745-46D5-A2AE-9B2B896F162A}" dt="2024-07-18T16:22:35.908" v="17"/>
                <pc2:cmRplyMkLst xmlns:pc2="http://schemas.microsoft.com/office/powerpoint/2019/9/main/command">
                  <pc:docMk/>
                  <pc:sldMk cId="706415600" sldId="2145707079"/>
                  <pc2:cmMk id="{4111AB21-3481-4489-B622-6E12B1E4AF93}"/>
                  <pc2:cmRplyMk id="{0438F4C1-A4B9-4621-AB28-35087F359606}"/>
                </pc2:cmRplyMkLst>
              </pc226:cmRplyChg>
              <pc226:cmRplyChg chg="mod modRxn">
                <pc226:chgData name="DeSantis, Candice" userId="ebf7425b-4c1c-4725-9788-d1206430aedf" providerId="ADAL" clId="{53EBF32F-6745-46D5-A2AE-9B2B896F162A}" dt="2024-07-18T17:32:21.441" v="112"/>
                <pc2:cmRplyMkLst xmlns:pc2="http://schemas.microsoft.com/office/powerpoint/2019/9/main/command">
                  <pc:docMk/>
                  <pc:sldMk cId="706415600" sldId="2145707079"/>
                  <pc2:cmMk id="{4111AB21-3481-4489-B622-6E12B1E4AF93}"/>
                  <pc2:cmRplyMk id="{6ACAA2CA-E159-4F0C-8CDE-3F8FB2AD7A17}"/>
                </pc2:cmRplyMkLst>
              </pc226:cmRplyChg>
              <pc226:cmRplyChg chg="add">
                <pc226:chgData name="DeSantis, Candice" userId="ebf7425b-4c1c-4725-9788-d1206430aedf" providerId="ADAL" clId="{53EBF32F-6745-46D5-A2AE-9B2B896F162A}" dt="2024-07-18T17:32:29.116" v="113"/>
                <pc2:cmRplyMkLst xmlns:pc2="http://schemas.microsoft.com/office/powerpoint/2019/9/main/command">
                  <pc:docMk/>
                  <pc:sldMk cId="706415600" sldId="2145707079"/>
                  <pc2:cmMk id="{4111AB21-3481-4489-B622-6E12B1E4AF93}"/>
                  <pc2:cmRplyMk id="{82A10CE9-E63B-4264-B72D-C791196A0167}"/>
                </pc2:cmRplyMkLst>
              </pc226:cmRplyChg>
            </pc226:cmChg>
            <pc226:cmChg xmlns:pc226="http://schemas.microsoft.com/office/powerpoint/2022/06/main/command" chg="del">
              <pc226:chgData name="DeSantis, Candice" userId="ebf7425b-4c1c-4725-9788-d1206430aedf" providerId="ADAL" clId="{53EBF32F-6745-46D5-A2AE-9B2B896F162A}" dt="2024-07-18T17:37:39.101" v="131"/>
              <pc2:cmMkLst xmlns:pc2="http://schemas.microsoft.com/office/powerpoint/2019/9/main/command">
                <pc:docMk/>
                <pc:sldMk cId="706415600" sldId="2145707079"/>
                <pc2:cmMk id="{DD2243BA-790C-4544-B39A-BFC5E00BDAF8}"/>
              </pc2:cmMkLst>
            </pc226:cmChg>
          </p:ext>
        </pc:extLst>
      </pc:sldChg>
      <pc:sldChg chg="mod modShow modCm">
        <pc:chgData name="DeSantis, Candice" userId="ebf7425b-4c1c-4725-9788-d1206430aedf" providerId="ADAL" clId="{53EBF32F-6745-46D5-A2AE-9B2B896F162A}" dt="2024-07-18T17:31:56.401" v="111"/>
        <pc:sldMkLst>
          <pc:docMk/>
          <pc:sldMk cId="835888247" sldId="2145707099"/>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53EBF32F-6745-46D5-A2AE-9B2B896F162A}" dt="2024-07-18T17:31:56.401" v="111"/>
              <pc2:cmMkLst xmlns:pc2="http://schemas.microsoft.com/office/powerpoint/2019/9/main/command">
                <pc:docMk/>
                <pc:sldMk cId="835888247" sldId="2145707099"/>
                <pc2:cmMk id="{9F365A76-15EC-4CCB-A7B9-13BB39F6A058}"/>
              </pc2:cmMkLst>
              <pc226:cmRplyChg chg="add mod">
                <pc226:chgData name="DeSantis, Candice" userId="ebf7425b-4c1c-4725-9788-d1206430aedf" providerId="ADAL" clId="{53EBF32F-6745-46D5-A2AE-9B2B896F162A}" dt="2024-07-18T16:20:03.063" v="10"/>
                <pc2:cmRplyMkLst xmlns:pc2="http://schemas.microsoft.com/office/powerpoint/2019/9/main/command">
                  <pc:docMk/>
                  <pc:sldMk cId="835888247" sldId="2145707099"/>
                  <pc2:cmMk id="{9F365A76-15EC-4CCB-A7B9-13BB39F6A058}"/>
                  <pc2:cmRplyMk id="{1E69B409-B5BB-47C9-814D-70B34E2209F5}"/>
                </pc2:cmRplyMkLst>
              </pc226:cmRplyChg>
              <pc226:cmRplyChg chg="add mod">
                <pc226:chgData name="DeSantis, Candice" userId="ebf7425b-4c1c-4725-9788-d1206430aedf" providerId="ADAL" clId="{53EBF32F-6745-46D5-A2AE-9B2B896F162A}" dt="2024-07-18T17:31:49.014" v="109"/>
                <pc2:cmRplyMkLst xmlns:pc2="http://schemas.microsoft.com/office/powerpoint/2019/9/main/command">
                  <pc:docMk/>
                  <pc:sldMk cId="835888247" sldId="2145707099"/>
                  <pc2:cmMk id="{9F365A76-15EC-4CCB-A7B9-13BB39F6A058}"/>
                  <pc2:cmRplyMk id="{A8B6A749-0D25-4A04-8224-C10D8F732003}"/>
                </pc2:cmRplyMkLst>
              </pc226:cmRplyChg>
            </pc226:cmChg>
          </p:ext>
        </pc:extLst>
      </pc:sldChg>
      <pc:sldChg chg="modSp mod modCm">
        <pc:chgData name="DeSantis, Candice" userId="ebf7425b-4c1c-4725-9788-d1206430aedf" providerId="ADAL" clId="{53EBF32F-6745-46D5-A2AE-9B2B896F162A}" dt="2024-07-18T17:54:04.480" v="134"/>
        <pc:sldMkLst>
          <pc:docMk/>
          <pc:sldMk cId="2731628913" sldId="2145707105"/>
        </pc:sldMkLst>
        <pc:spChg chg="mod">
          <ac:chgData name="DeSantis, Candice" userId="ebf7425b-4c1c-4725-9788-d1206430aedf" providerId="ADAL" clId="{53EBF32F-6745-46D5-A2AE-9B2B896F162A}" dt="2024-07-18T16:24:19.983" v="19" actId="1036"/>
          <ac:spMkLst>
            <pc:docMk/>
            <pc:sldMk cId="2731628913" sldId="2145707105"/>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53EBF32F-6745-46D5-A2AE-9B2B896F162A}" dt="2024-07-18T17:54:04.480" v="134"/>
              <pc2:cmMkLst xmlns:pc2="http://schemas.microsoft.com/office/powerpoint/2019/9/main/command">
                <pc:docMk/>
                <pc:sldMk cId="2731628913" sldId="2145707105"/>
                <pc2:cmMk id="{C0D2B72A-8C26-4225-92E9-B27174B3CEA2}"/>
              </pc2:cmMkLst>
              <pc226:cmRplyChg chg="mod modRxn">
                <pc226:chgData name="DeSantis, Candice" userId="ebf7425b-4c1c-4725-9788-d1206430aedf" providerId="ADAL" clId="{53EBF32F-6745-46D5-A2AE-9B2B896F162A}" dt="2024-07-18T17:53:59.133" v="133"/>
                <pc2:cmRplyMkLst xmlns:pc2="http://schemas.microsoft.com/office/powerpoint/2019/9/main/command">
                  <pc:docMk/>
                  <pc:sldMk cId="2731628913" sldId="2145707105"/>
                  <pc2:cmMk id="{C0D2B72A-8C26-4225-92E9-B27174B3CEA2}"/>
                  <pc2:cmRplyMk id="{87A4145D-5B40-4F73-B9B1-4D63DDA8A071}"/>
                </pc2:cmRplyMkLst>
              </pc226:cmRplyChg>
              <pc226:cmRplyChg chg="add">
                <pc226:chgData name="DeSantis, Candice" userId="ebf7425b-4c1c-4725-9788-d1206430aedf" providerId="ADAL" clId="{53EBF32F-6745-46D5-A2AE-9B2B896F162A}" dt="2024-07-18T17:33:31.342" v="116"/>
                <pc2:cmRplyMkLst xmlns:pc2="http://schemas.microsoft.com/office/powerpoint/2019/9/main/command">
                  <pc:docMk/>
                  <pc:sldMk cId="2731628913" sldId="2145707105"/>
                  <pc2:cmMk id="{C0D2B72A-8C26-4225-92E9-B27174B3CEA2}"/>
                  <pc2:cmRplyMk id="{221C11B4-4D57-4F2A-B502-51758016AEA5}"/>
                </pc2:cmRplyMkLst>
              </pc226:cmRplyChg>
              <pc226:cmRplyChg chg="add">
                <pc226:chgData name="DeSantis, Candice" userId="ebf7425b-4c1c-4725-9788-d1206430aedf" providerId="ADAL" clId="{53EBF32F-6745-46D5-A2AE-9B2B896F162A}" dt="2024-07-18T16:24:17.681" v="18"/>
                <pc2:cmRplyMkLst xmlns:pc2="http://schemas.microsoft.com/office/powerpoint/2019/9/main/command">
                  <pc:docMk/>
                  <pc:sldMk cId="2731628913" sldId="2145707105"/>
                  <pc2:cmMk id="{C0D2B72A-8C26-4225-92E9-B27174B3CEA2}"/>
                  <pc2:cmRplyMk id="{978A5FD8-08B9-47FD-BC8A-E8608F5C5222}"/>
                </pc2:cmRplyMkLst>
              </pc226:cmRplyChg>
            </pc226:cmChg>
          </p:ext>
        </pc:extLst>
      </pc:sldChg>
      <pc:sldChg chg="mod modShow modCm">
        <pc:chgData name="DeSantis, Candice" userId="ebf7425b-4c1c-4725-9788-d1206430aedf" providerId="ADAL" clId="{53EBF32F-6745-46D5-A2AE-9B2B896F162A}" dt="2024-07-18T16:21:14.253" v="13" actId="729"/>
        <pc:sldMkLst>
          <pc:docMk/>
          <pc:sldMk cId="3688533237" sldId="2145707113"/>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53EBF32F-6745-46D5-A2AE-9B2B896F162A}" dt="2024-07-18T16:21:10.819" v="12"/>
              <pc2:cmMkLst xmlns:pc2="http://schemas.microsoft.com/office/powerpoint/2019/9/main/command">
                <pc:docMk/>
                <pc:sldMk cId="3688533237" sldId="2145707113"/>
                <pc2:cmMk id="{01F44CA6-4799-44E8-9FC7-6184C94125C8}"/>
              </pc2:cmMkLst>
              <pc226:cmRplyChg chg="add">
                <pc226:chgData name="DeSantis, Candice" userId="ebf7425b-4c1c-4725-9788-d1206430aedf" providerId="ADAL" clId="{53EBF32F-6745-46D5-A2AE-9B2B896F162A}" dt="2024-07-18T16:21:09.026" v="11"/>
                <pc2:cmRplyMkLst xmlns:pc2="http://schemas.microsoft.com/office/powerpoint/2019/9/main/command">
                  <pc:docMk/>
                  <pc:sldMk cId="3688533237" sldId="2145707113"/>
                  <pc2:cmMk id="{01F44CA6-4799-44E8-9FC7-6184C94125C8}"/>
                  <pc2:cmRplyMk id="{02D5CCFA-5FDA-4237-A5C0-A29DBA924D17}"/>
                </pc2:cmRplyMkLst>
              </pc226:cmRplyChg>
            </pc226:cmChg>
          </p:ext>
        </pc:extLst>
      </pc:sldChg>
      <pc:sldChg chg="mod modShow modCm">
        <pc:chgData name="DeSantis, Candice" userId="ebf7425b-4c1c-4725-9788-d1206430aedf" providerId="ADAL" clId="{53EBF32F-6745-46D5-A2AE-9B2B896F162A}" dt="2024-07-18T16:21:34.016" v="16" actId="729"/>
        <pc:sldMkLst>
          <pc:docMk/>
          <pc:sldMk cId="1395308810" sldId="2145707114"/>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53EBF32F-6745-46D5-A2AE-9B2B896F162A}" dt="2024-07-18T16:21:29.564" v="15"/>
              <pc2:cmMkLst xmlns:pc2="http://schemas.microsoft.com/office/powerpoint/2019/9/main/command">
                <pc:docMk/>
                <pc:sldMk cId="1395308810" sldId="2145707114"/>
                <pc2:cmMk id="{9AD99543-BAAB-473F-AE0E-7BF007D2FBEF}"/>
              </pc2:cmMkLst>
              <pc226:cmRplyChg chg="add">
                <pc226:chgData name="DeSantis, Candice" userId="ebf7425b-4c1c-4725-9788-d1206430aedf" providerId="ADAL" clId="{53EBF32F-6745-46D5-A2AE-9B2B896F162A}" dt="2024-07-18T16:21:26.528" v="14"/>
                <pc2:cmRplyMkLst xmlns:pc2="http://schemas.microsoft.com/office/powerpoint/2019/9/main/command">
                  <pc:docMk/>
                  <pc:sldMk cId="1395308810" sldId="2145707114"/>
                  <pc2:cmMk id="{9AD99543-BAAB-473F-AE0E-7BF007D2FBEF}"/>
                  <pc2:cmRplyMk id="{8D66C89F-A992-47E8-8E93-D2D19FDEF638}"/>
                </pc2:cmRplyMkLst>
              </pc226:cmRplyChg>
            </pc226:cmChg>
          </p:ext>
        </pc:extLst>
      </pc:sldChg>
      <pc:sldChg chg="modNotesTx">
        <pc:chgData name="DeSantis, Candice" userId="ebf7425b-4c1c-4725-9788-d1206430aedf" providerId="ADAL" clId="{53EBF32F-6745-46D5-A2AE-9B2B896F162A}" dt="2024-07-18T17:02:45.772" v="27" actId="6549"/>
        <pc:sldMkLst>
          <pc:docMk/>
          <pc:sldMk cId="3563774958" sldId="2145707123"/>
        </pc:sldMkLst>
      </pc:sldChg>
      <pc:sldChg chg="modNotesTx">
        <pc:chgData name="DeSantis, Candice" userId="ebf7425b-4c1c-4725-9788-d1206430aedf" providerId="ADAL" clId="{53EBF32F-6745-46D5-A2AE-9B2B896F162A}" dt="2024-07-18T17:02:54.039" v="28" actId="6549"/>
        <pc:sldMkLst>
          <pc:docMk/>
          <pc:sldMk cId="2880742516" sldId="2145707124"/>
        </pc:sldMkLst>
      </pc:sldChg>
      <pc:sldChg chg="modSp mod modCm modNotesTx">
        <pc:chgData name="DeSantis, Candice" userId="ebf7425b-4c1c-4725-9788-d1206430aedf" providerId="ADAL" clId="{53EBF32F-6745-46D5-A2AE-9B2B896F162A}" dt="2024-07-18T17:03:01.636" v="30" actId="6549"/>
        <pc:sldMkLst>
          <pc:docMk/>
          <pc:sldMk cId="1422623179" sldId="2145707125"/>
        </pc:sldMkLst>
        <pc:spChg chg="mod">
          <ac:chgData name="DeSantis, Candice" userId="ebf7425b-4c1c-4725-9788-d1206430aedf" providerId="ADAL" clId="{53EBF32F-6745-46D5-A2AE-9B2B896F162A}" dt="2024-07-18T16:17:37.409" v="6" actId="20577"/>
          <ac:spMkLst>
            <pc:docMk/>
            <pc:sldMk cId="1422623179" sldId="2145707125"/>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53EBF32F-6745-46D5-A2AE-9B2B896F162A}" dt="2024-07-18T16:17:52.258" v="8"/>
              <pc2:cmMkLst xmlns:pc2="http://schemas.microsoft.com/office/powerpoint/2019/9/main/command">
                <pc:docMk/>
                <pc:sldMk cId="1422623179" sldId="2145707125"/>
                <pc2:cmMk id="{76DDBC66-19DE-41EA-826F-DD0C54CE47C6}"/>
              </pc2:cmMkLst>
              <pc226:cmRplyChg chg="add">
                <pc226:chgData name="DeSantis, Candice" userId="ebf7425b-4c1c-4725-9788-d1206430aedf" providerId="ADAL" clId="{53EBF32F-6745-46D5-A2AE-9B2B896F162A}" dt="2024-07-18T16:17:50.199" v="7"/>
                <pc2:cmRplyMkLst xmlns:pc2="http://schemas.microsoft.com/office/powerpoint/2019/9/main/command">
                  <pc:docMk/>
                  <pc:sldMk cId="1422623179" sldId="2145707125"/>
                  <pc2:cmMk id="{76DDBC66-19DE-41EA-826F-DD0C54CE47C6}"/>
                  <pc2:cmRplyMk id="{57481E89-EFD9-44B7-9818-5B985BBDBC27}"/>
                </pc2:cmRplyMkLst>
              </pc226:cmRplyChg>
            </pc226:cmChg>
            <pc226:cmChg xmlns:pc226="http://schemas.microsoft.com/office/powerpoint/2022/06/main/command" chg="mod">
              <pc226:chgData name="DeSantis, Candice" userId="ebf7425b-4c1c-4725-9788-d1206430aedf" providerId="ADAL" clId="{53EBF32F-6745-46D5-A2AE-9B2B896F162A}" dt="2024-07-18T16:17:37.409" v="6" actId="20577"/>
              <pc2:cmMkLst xmlns:pc2="http://schemas.microsoft.com/office/powerpoint/2019/9/main/command">
                <pc:docMk/>
                <pc:sldMk cId="1422623179" sldId="2145707125"/>
                <pc2:cmMk id="{FEDD5392-4250-446F-9A66-0E77A1639AA7}"/>
              </pc2:cmMkLst>
            </pc226:cmChg>
          </p:ext>
        </pc:extLst>
      </pc:sldChg>
      <pc:sldChg chg="modNotesTx">
        <pc:chgData name="DeSantis, Candice" userId="ebf7425b-4c1c-4725-9788-d1206430aedf" providerId="ADAL" clId="{53EBF32F-6745-46D5-A2AE-9B2B896F162A}" dt="2024-07-18T17:03:05.030" v="31" actId="6549"/>
        <pc:sldMkLst>
          <pc:docMk/>
          <pc:sldMk cId="3966328154" sldId="2145707126"/>
        </pc:sldMkLst>
      </pc:sldChg>
      <pc:sldChg chg="modNotesTx">
        <pc:chgData name="DeSantis, Candice" userId="ebf7425b-4c1c-4725-9788-d1206430aedf" providerId="ADAL" clId="{53EBF32F-6745-46D5-A2AE-9B2B896F162A}" dt="2024-07-18T17:02:38.487" v="26" actId="6549"/>
        <pc:sldMkLst>
          <pc:docMk/>
          <pc:sldMk cId="3247219021" sldId="2145707127"/>
        </pc:sldMkLst>
      </pc:sldChg>
      <pc:sldChg chg="modNotesTx">
        <pc:chgData name="DeSantis, Candice" userId="ebf7425b-4c1c-4725-9788-d1206430aedf" providerId="ADAL" clId="{53EBF32F-6745-46D5-A2AE-9B2B896F162A}" dt="2024-07-18T17:02:57.549" v="29" actId="6549"/>
        <pc:sldMkLst>
          <pc:docMk/>
          <pc:sldMk cId="136540538" sldId="2145707128"/>
        </pc:sldMkLst>
      </pc:sldChg>
      <pc:sldChg chg="modSp mod modCm">
        <pc:chgData name="DeSantis, Candice" userId="ebf7425b-4c1c-4725-9788-d1206430aedf" providerId="ADAL" clId="{53EBF32F-6745-46D5-A2AE-9B2B896F162A}" dt="2024-07-18T16:24:53.448" v="25"/>
        <pc:sldMkLst>
          <pc:docMk/>
          <pc:sldMk cId="56769158" sldId="2145707141"/>
        </pc:sldMkLst>
        <pc:spChg chg="mod">
          <ac:chgData name="DeSantis, Candice" userId="ebf7425b-4c1c-4725-9788-d1206430aedf" providerId="ADAL" clId="{53EBF32F-6745-46D5-A2AE-9B2B896F162A}" dt="2024-07-18T16:24:43.680" v="23" actId="20577"/>
          <ac:spMkLst>
            <pc:docMk/>
            <pc:sldMk cId="56769158" sldId="2145707141"/>
            <ac:spMk id="2" creationId="{EBC48140-71C7-F57B-F7D7-29A5F34FB2DB}"/>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53EBF32F-6745-46D5-A2AE-9B2B896F162A}" dt="2024-07-18T16:24:53.448" v="25"/>
              <pc2:cmMkLst xmlns:pc2="http://schemas.microsoft.com/office/powerpoint/2019/9/main/command">
                <pc:docMk/>
                <pc:sldMk cId="56769158" sldId="2145707141"/>
                <pc2:cmMk id="{B01AD326-2375-4104-81FE-C9D31845F7B1}"/>
              </pc2:cmMkLst>
              <pc226:cmRplyChg chg="add">
                <pc226:chgData name="DeSantis, Candice" userId="ebf7425b-4c1c-4725-9788-d1206430aedf" providerId="ADAL" clId="{53EBF32F-6745-46D5-A2AE-9B2B896F162A}" dt="2024-07-18T16:24:51.756" v="24"/>
                <pc2:cmRplyMkLst xmlns:pc2="http://schemas.microsoft.com/office/powerpoint/2019/9/main/command">
                  <pc:docMk/>
                  <pc:sldMk cId="56769158" sldId="2145707141"/>
                  <pc2:cmMk id="{B01AD326-2375-4104-81FE-C9D31845F7B1}"/>
                  <pc2:cmRplyMk id="{42C4288F-00CC-4789-928C-4F7A03629034}"/>
                </pc2:cmRplyMkLst>
              </pc226:cmRplyChg>
            </pc226:cmChg>
          </p:ext>
        </pc:extLst>
      </pc:sldChg>
    </pc:docChg>
  </pc:docChgLst>
  <pc:docChgLst>
    <pc:chgData name="Salinas, Alfredo" userId="S::alfredo.salinas@tea.texas.gov::8eb031a1-f34f-4bd0-8b04-be67c643340a" providerId="AD" clId="Web-{5AC4C90E-3069-11F6-48FB-7BC71B3C37BB}"/>
    <pc:docChg chg="">
      <pc:chgData name="Salinas, Alfredo" userId="S::alfredo.salinas@tea.texas.gov::8eb031a1-f34f-4bd0-8b04-be67c643340a" providerId="AD" clId="Web-{5AC4C90E-3069-11F6-48FB-7BC71B3C37BB}" dt="2024-03-12T15:23:10.519" v="0"/>
      <pc:docMkLst>
        <pc:docMk/>
      </pc:docMkLst>
      <pc:sldChg chg="modCm">
        <pc:chgData name="Salinas, Alfredo" userId="S::alfredo.salinas@tea.texas.gov::8eb031a1-f34f-4bd0-8b04-be67c643340a" providerId="AD" clId="Web-{5AC4C90E-3069-11F6-48FB-7BC71B3C37BB}" dt="2024-03-12T15:23:10.519" v="0"/>
        <pc:sldMkLst>
          <pc:docMk/>
          <pc:sldMk cId="1974507827" sldId="2145707054"/>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5AC4C90E-3069-11F6-48FB-7BC71B3C37BB}" dt="2024-03-12T15:23:10.519" v="0"/>
              <pc2:cmMkLst xmlns:pc2="http://schemas.microsoft.com/office/powerpoint/2019/9/main/command">
                <pc:docMk/>
                <pc:sldMk cId="1974507827" sldId="2145707054"/>
                <pc2:cmMk id="{C7C6535C-D8E5-4ABE-9AB8-898256844F1C}"/>
              </pc2:cmMkLst>
              <pc226:cmRplyChg chg="add">
                <pc226:chgData name="Salinas, Alfredo" userId="S::alfredo.salinas@tea.texas.gov::8eb031a1-f34f-4bd0-8b04-be67c643340a" providerId="AD" clId="Web-{5AC4C90E-3069-11F6-48FB-7BC71B3C37BB}" dt="2024-03-12T15:23:10.519" v="0"/>
                <pc2:cmRplyMkLst xmlns:pc2="http://schemas.microsoft.com/office/powerpoint/2019/9/main/command">
                  <pc:docMk/>
                  <pc:sldMk cId="1974507827" sldId="2145707054"/>
                  <pc2:cmMk id="{C7C6535C-D8E5-4ABE-9AB8-898256844F1C}"/>
                  <pc2:cmRplyMk id="{63D7C25F-79EE-4F23-9C26-9072ACD586D4}"/>
                </pc2:cmRplyMkLst>
              </pc226:cmRplyChg>
            </pc226:cmChg>
          </p:ext>
        </pc:extLst>
      </pc:sldChg>
    </pc:docChg>
  </pc:docChgLst>
  <pc:docChgLst>
    <pc:chgData name="Hanson, Terri" userId="a02fd813-d4f3-43fd-83dd-7393041517de" providerId="ADAL" clId="{D54D4707-4035-4B64-B007-9ECE805247C0}"/>
    <pc:docChg chg="modSld sldOrd">
      <pc:chgData name="Hanson, Terri" userId="a02fd813-d4f3-43fd-83dd-7393041517de" providerId="ADAL" clId="{D54D4707-4035-4B64-B007-9ECE805247C0}" dt="2024-03-13T15:28:20.039" v="22"/>
      <pc:docMkLst>
        <pc:docMk/>
      </pc:docMkLst>
      <pc:sldChg chg="addCm">
        <pc:chgData name="Hanson, Terri" userId="a02fd813-d4f3-43fd-83dd-7393041517de" providerId="ADAL" clId="{D54D4707-4035-4B64-B007-9ECE805247C0}" dt="2024-03-12T13:58:34.797" v="10"/>
        <pc:sldMkLst>
          <pc:docMk/>
          <pc:sldMk cId="3372854681" sldId="134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58:34.797" v="10"/>
              <pc2:cmMkLst xmlns:pc2="http://schemas.microsoft.com/office/powerpoint/2019/9/main/command">
                <pc:docMk/>
                <pc:sldMk cId="3372854681" sldId="1345"/>
                <pc2:cmMk id="{C2E42516-B5C5-4882-B132-5316ADB7E436}"/>
              </pc2:cmMkLst>
            </pc226:cmChg>
          </p:ext>
        </pc:extLst>
      </pc:sldChg>
      <pc:sldChg chg="addCm">
        <pc:chgData name="Hanson, Terri" userId="a02fd813-d4f3-43fd-83dd-7393041517de" providerId="ADAL" clId="{D54D4707-4035-4B64-B007-9ECE805247C0}" dt="2024-03-12T13:18:04.710" v="7"/>
        <pc:sldMkLst>
          <pc:docMk/>
          <pc:sldMk cId="688485163" sldId="1387"/>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18:04.710" v="7"/>
              <pc2:cmMkLst xmlns:pc2="http://schemas.microsoft.com/office/powerpoint/2019/9/main/command">
                <pc:docMk/>
                <pc:sldMk cId="688485163" sldId="1387"/>
                <pc2:cmMk id="{969C6D02-F980-44B2-8F99-95357CE1BC75}"/>
              </pc2:cmMkLst>
            </pc226:cmChg>
          </p:ext>
        </pc:extLst>
      </pc:sldChg>
      <pc:sldChg chg="addCm">
        <pc:chgData name="Hanson, Terri" userId="a02fd813-d4f3-43fd-83dd-7393041517de" providerId="ADAL" clId="{D54D4707-4035-4B64-B007-9ECE805247C0}" dt="2024-03-12T13:11:48.678" v="4"/>
        <pc:sldMkLst>
          <pc:docMk/>
          <pc:sldMk cId="2654108924" sldId="1543"/>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11:48.678" v="4"/>
              <pc2:cmMkLst xmlns:pc2="http://schemas.microsoft.com/office/powerpoint/2019/9/main/command">
                <pc:docMk/>
                <pc:sldMk cId="2654108924" sldId="1543"/>
                <pc2:cmMk id="{247276FD-AA2D-4181-919F-5B6669421CC9}"/>
              </pc2:cmMkLst>
            </pc226:cmChg>
          </p:ext>
        </pc:extLst>
      </pc:sldChg>
      <pc:sldChg chg="ord">
        <pc:chgData name="Hanson, Terri" userId="a02fd813-d4f3-43fd-83dd-7393041517de" providerId="ADAL" clId="{D54D4707-4035-4B64-B007-9ECE805247C0}" dt="2024-03-12T13:18:51.277" v="9"/>
        <pc:sldMkLst>
          <pc:docMk/>
          <pc:sldMk cId="3816888330" sldId="2145706972"/>
        </pc:sldMkLst>
      </pc:sldChg>
      <pc:sldChg chg="addCm">
        <pc:chgData name="Hanson, Terri" userId="a02fd813-d4f3-43fd-83dd-7393041517de" providerId="ADAL" clId="{D54D4707-4035-4B64-B007-9ECE805247C0}" dt="2024-03-12T13:00:53.295" v="0"/>
        <pc:sldMkLst>
          <pc:docMk/>
          <pc:sldMk cId="3675147996" sldId="214570699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00:53.295" v="0"/>
              <pc2:cmMkLst xmlns:pc2="http://schemas.microsoft.com/office/powerpoint/2019/9/main/command">
                <pc:docMk/>
                <pc:sldMk cId="3675147996" sldId="2145706995"/>
                <pc2:cmMk id="{871603ED-D32B-4F1C-8C6A-9C2077AF49B9}"/>
              </pc2:cmMkLst>
            </pc226:cmChg>
          </p:ext>
        </pc:extLst>
      </pc:sldChg>
      <pc:sldChg chg="addCm">
        <pc:chgData name="Hanson, Terri" userId="a02fd813-d4f3-43fd-83dd-7393041517de" providerId="ADAL" clId="{D54D4707-4035-4B64-B007-9ECE805247C0}" dt="2024-03-12T13:03:56.872" v="1"/>
        <pc:sldMkLst>
          <pc:docMk/>
          <pc:sldMk cId="2610786743" sldId="2145706997"/>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03:56.872" v="1"/>
              <pc2:cmMkLst xmlns:pc2="http://schemas.microsoft.com/office/powerpoint/2019/9/main/command">
                <pc:docMk/>
                <pc:sldMk cId="2610786743" sldId="2145706997"/>
                <pc2:cmMk id="{170C95CE-B291-47F5-9E03-DD2DC996DCD9}"/>
              </pc2:cmMkLst>
            </pc226:cmChg>
          </p:ext>
        </pc:extLst>
      </pc:sldChg>
      <pc:sldChg chg="addCm">
        <pc:chgData name="Hanson, Terri" userId="a02fd813-d4f3-43fd-83dd-7393041517de" providerId="ADAL" clId="{D54D4707-4035-4B64-B007-9ECE805247C0}" dt="2024-03-12T13:04:47.712" v="2"/>
        <pc:sldMkLst>
          <pc:docMk/>
          <pc:sldMk cId="1620578407" sldId="2145706999"/>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04:47.712" v="2"/>
              <pc2:cmMkLst xmlns:pc2="http://schemas.microsoft.com/office/powerpoint/2019/9/main/command">
                <pc:docMk/>
                <pc:sldMk cId="1620578407" sldId="2145706999"/>
                <pc2:cmMk id="{5BBAA84A-2DB7-41FE-BE96-C51BD69B7447}"/>
              </pc2:cmMkLst>
            </pc226:cmChg>
          </p:ext>
        </pc:extLst>
      </pc:sldChg>
      <pc:sldChg chg="addCm modCm">
        <pc:chgData name="Hanson, Terri" userId="a02fd813-d4f3-43fd-83dd-7393041517de" providerId="ADAL" clId="{D54D4707-4035-4B64-B007-9ECE805247C0}" dt="2024-03-12T13:14:38.121" v="6"/>
        <pc:sldMkLst>
          <pc:docMk/>
          <pc:sldMk cId="3913170392" sldId="2145707006"/>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D54D4707-4035-4B64-B007-9ECE805247C0}" dt="2024-03-12T13:14:38.121" v="6"/>
              <pc2:cmMkLst xmlns:pc2="http://schemas.microsoft.com/office/powerpoint/2019/9/main/command">
                <pc:docMk/>
                <pc:sldMk cId="3913170392" sldId="2145707006"/>
                <pc2:cmMk id="{F90ABF8B-F706-455F-82FE-9EA664C69F55}"/>
              </pc2:cmMkLst>
            </pc226:cmChg>
          </p:ext>
        </pc:extLst>
      </pc:sldChg>
      <pc:sldChg chg="addCm">
        <pc:chgData name="Hanson, Terri" userId="a02fd813-d4f3-43fd-83dd-7393041517de" providerId="ADAL" clId="{D54D4707-4035-4B64-B007-9ECE805247C0}" dt="2024-03-12T13:05:57.796" v="3"/>
        <pc:sldMkLst>
          <pc:docMk/>
          <pc:sldMk cId="3868891219" sldId="2145707008"/>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05:57.796" v="3"/>
              <pc2:cmMkLst xmlns:pc2="http://schemas.microsoft.com/office/powerpoint/2019/9/main/command">
                <pc:docMk/>
                <pc:sldMk cId="3868891219" sldId="2145707008"/>
                <pc2:cmMk id="{2AAC8276-C4A1-4354-A8B6-C15D819E1BD7}"/>
              </pc2:cmMkLst>
            </pc226:cmChg>
          </p:ext>
        </pc:extLst>
      </pc:sldChg>
      <pc:sldChg chg="addCm modCm">
        <pc:chgData name="Hanson, Terri" userId="a02fd813-d4f3-43fd-83dd-7393041517de" providerId="ADAL" clId="{D54D4707-4035-4B64-B007-9ECE805247C0}" dt="2024-03-13T15:17:28.919" v="17"/>
        <pc:sldMkLst>
          <pc:docMk/>
          <pc:sldMk cId="1862026638" sldId="214570703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3T15:17:28.919" v="17"/>
              <pc2:cmMkLst xmlns:pc2="http://schemas.microsoft.com/office/powerpoint/2019/9/main/command">
                <pc:docMk/>
                <pc:sldMk cId="1862026638" sldId="2145707035"/>
                <pc2:cmMk id="{EA142E93-ED45-4991-9F43-B07719DC11DC}"/>
              </pc2:cmMkLst>
              <pc226:cmRplyChg chg="add">
                <pc226:chgData name="Hanson, Terri" userId="a02fd813-d4f3-43fd-83dd-7393041517de" providerId="ADAL" clId="{D54D4707-4035-4B64-B007-9ECE805247C0}" dt="2024-03-13T15:17:28.919" v="17"/>
                <pc2:cmRplyMkLst xmlns:pc2="http://schemas.microsoft.com/office/powerpoint/2019/9/main/command">
                  <pc:docMk/>
                  <pc:sldMk cId="1862026638" sldId="2145707035"/>
                  <pc2:cmMk id="{EA142E93-ED45-4991-9F43-B07719DC11DC}"/>
                  <pc2:cmRplyMk id="{EE225D90-092A-40A5-8420-913D77EE4ED4}"/>
                </pc2:cmRplyMkLst>
              </pc226:cmRplyChg>
            </pc226:cmChg>
          </p:ext>
        </pc:extLst>
      </pc:sldChg>
      <pc:sldChg chg="addCm">
        <pc:chgData name="Hanson, Terri" userId="a02fd813-d4f3-43fd-83dd-7393041517de" providerId="ADAL" clId="{D54D4707-4035-4B64-B007-9ECE805247C0}" dt="2024-03-12T16:33:58.796" v="14"/>
        <pc:sldMkLst>
          <pc:docMk/>
          <pc:sldMk cId="2115455259" sldId="2145707044"/>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6:33:58.796" v="14"/>
              <pc2:cmMkLst xmlns:pc2="http://schemas.microsoft.com/office/powerpoint/2019/9/main/command">
                <pc:docMk/>
                <pc:sldMk cId="2115455259" sldId="2145707044"/>
                <pc2:cmMk id="{8C38C30E-78BC-4855-A409-3EB143907CE8}"/>
              </pc2:cmMkLst>
            </pc226:cmChg>
          </p:ext>
        </pc:extLst>
      </pc:sldChg>
      <pc:sldChg chg="addCm">
        <pc:chgData name="Hanson, Terri" userId="a02fd813-d4f3-43fd-83dd-7393041517de" providerId="ADAL" clId="{D54D4707-4035-4B64-B007-9ECE805247C0}" dt="2024-03-12T16:35:03.184" v="15"/>
        <pc:sldMkLst>
          <pc:docMk/>
          <pc:sldMk cId="257844764" sldId="2145707048"/>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6:35:03.184" v="15"/>
              <pc2:cmMkLst xmlns:pc2="http://schemas.microsoft.com/office/powerpoint/2019/9/main/command">
                <pc:docMk/>
                <pc:sldMk cId="257844764" sldId="2145707048"/>
                <pc2:cmMk id="{A8D806C0-03E0-49F6-A165-69E64C4865B1}"/>
              </pc2:cmMkLst>
            </pc226:cmChg>
          </p:ext>
        </pc:extLst>
      </pc:sldChg>
      <pc:sldChg chg="addCm">
        <pc:chgData name="Hanson, Terri" userId="a02fd813-d4f3-43fd-83dd-7393041517de" providerId="ADAL" clId="{D54D4707-4035-4B64-B007-9ECE805247C0}" dt="2024-03-12T14:03:13.913" v="11"/>
        <pc:sldMkLst>
          <pc:docMk/>
          <pc:sldMk cId="1974507827" sldId="2145707054"/>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4:03:13.913" v="11"/>
              <pc2:cmMkLst xmlns:pc2="http://schemas.microsoft.com/office/powerpoint/2019/9/main/command">
                <pc:docMk/>
                <pc:sldMk cId="1974507827" sldId="2145707054"/>
                <pc2:cmMk id="{C7C6535C-D8E5-4ABE-9AB8-898256844F1C}"/>
              </pc2:cmMkLst>
            </pc226:cmChg>
          </p:ext>
        </pc:extLst>
      </pc:sldChg>
      <pc:sldChg chg="addCm">
        <pc:chgData name="Hanson, Terri" userId="a02fd813-d4f3-43fd-83dd-7393041517de" providerId="ADAL" clId="{D54D4707-4035-4B64-B007-9ECE805247C0}" dt="2024-03-12T14:05:58.648" v="12"/>
        <pc:sldMkLst>
          <pc:docMk/>
          <pc:sldMk cId="205981809" sldId="214570705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4:05:58.648" v="12"/>
              <pc2:cmMkLst xmlns:pc2="http://schemas.microsoft.com/office/powerpoint/2019/9/main/command">
                <pc:docMk/>
                <pc:sldMk cId="205981809" sldId="2145707055"/>
                <pc2:cmMk id="{C25588AC-F644-44C1-8E83-99762AF5B5A4}"/>
              </pc2:cmMkLst>
            </pc226:cmChg>
          </p:ext>
        </pc:extLst>
      </pc:sldChg>
      <pc:sldChg chg="addCm">
        <pc:chgData name="Hanson, Terri" userId="a02fd813-d4f3-43fd-83dd-7393041517de" providerId="ADAL" clId="{D54D4707-4035-4B64-B007-9ECE805247C0}" dt="2024-03-12T16:37:01.215" v="16"/>
        <pc:sldMkLst>
          <pc:docMk/>
          <pc:sldMk cId="189655632" sldId="2145707060"/>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6:37:01.215" v="16"/>
              <pc2:cmMkLst xmlns:pc2="http://schemas.microsoft.com/office/powerpoint/2019/9/main/command">
                <pc:docMk/>
                <pc:sldMk cId="189655632" sldId="2145707060"/>
                <pc2:cmMk id="{47D37BCF-F8B9-4777-97A3-F656436529D5}"/>
              </pc2:cmMkLst>
            </pc226:cmChg>
          </p:ext>
        </pc:extLst>
      </pc:sldChg>
      <pc:sldChg chg="modSp mod">
        <pc:chgData name="Hanson, Terri" userId="a02fd813-d4f3-43fd-83dd-7393041517de" providerId="ADAL" clId="{D54D4707-4035-4B64-B007-9ECE805247C0}" dt="2024-03-13T15:27:37.705" v="21" actId="15"/>
        <pc:sldMkLst>
          <pc:docMk/>
          <pc:sldMk cId="4057400766" sldId="2145707067"/>
        </pc:sldMkLst>
        <pc:spChg chg="mod">
          <ac:chgData name="Hanson, Terri" userId="a02fd813-d4f3-43fd-83dd-7393041517de" providerId="ADAL" clId="{D54D4707-4035-4B64-B007-9ECE805247C0}" dt="2024-03-13T15:27:37.705" v="21" actId="15"/>
          <ac:spMkLst>
            <pc:docMk/>
            <pc:sldMk cId="4057400766" sldId="2145707067"/>
            <ac:spMk id="2" creationId="{E79D42AB-B25D-8F51-FFBF-93F5A3D7E7B5}"/>
          </ac:spMkLst>
        </pc:spChg>
      </pc:sldChg>
      <pc:sldChg chg="addCm">
        <pc:chgData name="Hanson, Terri" userId="a02fd813-d4f3-43fd-83dd-7393041517de" providerId="ADAL" clId="{D54D4707-4035-4B64-B007-9ECE805247C0}" dt="2024-03-13T15:28:20.039" v="22"/>
        <pc:sldMkLst>
          <pc:docMk/>
          <pc:sldMk cId="2999190753" sldId="2145707069"/>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3T15:28:20.039" v="22"/>
              <pc2:cmMkLst xmlns:pc2="http://schemas.microsoft.com/office/powerpoint/2019/9/main/command">
                <pc:docMk/>
                <pc:sldMk cId="2999190753" sldId="2145707069"/>
                <pc2:cmMk id="{646D0A7F-4686-437B-8C2C-4A7D28AC86B5}"/>
              </pc2:cmMkLst>
            </pc226:cmChg>
          </p:ext>
        </pc:extLst>
      </pc:sldChg>
    </pc:docChg>
  </pc:docChgLst>
  <pc:docChgLst>
    <pc:chgData name="Salinas, Alfredo" userId="S::alfredo.salinas@tea.texas.gov::8eb031a1-f34f-4bd0-8b04-be67c643340a" providerId="AD" clId="Web-{A5B576B3-AC4F-D04B-A6D1-ACD6829812FE}"/>
    <pc:docChg chg="mod modSld">
      <pc:chgData name="Salinas, Alfredo" userId="S::alfredo.salinas@tea.texas.gov::8eb031a1-f34f-4bd0-8b04-be67c643340a" providerId="AD" clId="Web-{A5B576B3-AC4F-D04B-A6D1-ACD6829812FE}" dt="2024-03-11T20:19:54.233" v="2"/>
      <pc:docMkLst>
        <pc:docMk/>
      </pc:docMkLst>
      <pc:sldChg chg="modSp modCm">
        <pc:chgData name="Salinas, Alfredo" userId="S::alfredo.salinas@tea.texas.gov::8eb031a1-f34f-4bd0-8b04-be67c643340a" providerId="AD" clId="Web-{A5B576B3-AC4F-D04B-A6D1-ACD6829812FE}" dt="2024-03-11T20:19:54.233" v="2"/>
        <pc:sldMkLst>
          <pc:docMk/>
          <pc:sldMk cId="1836278410" sldId="2145707063"/>
        </pc:sldMkLst>
        <pc:spChg chg="mod">
          <ac:chgData name="Salinas, Alfredo" userId="S::alfredo.salinas@tea.texas.gov::8eb031a1-f34f-4bd0-8b04-be67c643340a" providerId="AD" clId="Web-{A5B576B3-AC4F-D04B-A6D1-ACD6829812FE}" dt="2024-03-11T20:19:49.670" v="0" actId="20577"/>
          <ac:spMkLst>
            <pc:docMk/>
            <pc:sldMk cId="1836278410" sldId="2145707063"/>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Salinas, Alfredo" userId="S::alfredo.salinas@tea.texas.gov::8eb031a1-f34f-4bd0-8b04-be67c643340a" providerId="AD" clId="Web-{A5B576B3-AC4F-D04B-A6D1-ACD6829812FE}" dt="2024-03-11T20:19:54.233" v="2"/>
              <pc2:cmMkLst xmlns:pc2="http://schemas.microsoft.com/office/powerpoint/2019/9/main/command">
                <pc:docMk/>
                <pc:sldMk cId="1836278410" sldId="2145707063"/>
                <pc2:cmMk id="{08335185-9968-470E-98E4-DABE399EAAE0}"/>
              </pc2:cmMkLst>
              <pc226:cmRplyChg chg="add">
                <pc226:chgData name="Salinas, Alfredo" userId="S::alfredo.salinas@tea.texas.gov::8eb031a1-f34f-4bd0-8b04-be67c643340a" providerId="AD" clId="Web-{A5B576B3-AC4F-D04B-A6D1-ACD6829812FE}" dt="2024-03-11T20:19:54.233" v="2"/>
                <pc2:cmRplyMkLst xmlns:pc2="http://schemas.microsoft.com/office/powerpoint/2019/9/main/command">
                  <pc:docMk/>
                  <pc:sldMk cId="1836278410" sldId="2145707063"/>
                  <pc2:cmMk id="{08335185-9968-470E-98E4-DABE399EAAE0}"/>
                  <pc2:cmRplyMk id="{9282CDFB-82A7-4174-84D1-2929A2C8A37C}"/>
                </pc2:cmRplyMkLst>
              </pc226:cmRplyChg>
            </pc226:cmChg>
          </p:ext>
        </pc:extLst>
      </pc:sldChg>
    </pc:docChg>
  </pc:docChgLst>
  <pc:docChgLst>
    <pc:chgData name="Johnson, Scott" userId="S::scott.johnson@tea.texas.gov::bec97677-f0c6-4bfb-b610-83dc74061801" providerId="AD" clId="Web-{DAB1D746-943E-CFDD-160C-4F51E969FF0C}"/>
    <pc:docChg chg="">
      <pc:chgData name="Johnson, Scott" userId="S::scott.johnson@tea.texas.gov::bec97677-f0c6-4bfb-b610-83dc74061801" providerId="AD" clId="Web-{DAB1D746-943E-CFDD-160C-4F51E969FF0C}" dt="2024-07-18T17:13:10.683" v="0"/>
      <pc:docMkLst>
        <pc:docMk/>
      </pc:docMkLst>
      <pc:sldChg chg="modCm">
        <pc:chgData name="Johnson, Scott" userId="S::scott.johnson@tea.texas.gov::bec97677-f0c6-4bfb-b610-83dc74061801" providerId="AD" clId="Web-{DAB1D746-943E-CFDD-160C-4F51E969FF0C}" dt="2024-07-18T17:13:10.683" v="0"/>
        <pc:sldMkLst>
          <pc:docMk/>
          <pc:sldMk cId="2731628913" sldId="2145707105"/>
        </pc:sldMkLst>
        <pc:extLst>
          <p:ext xmlns:p="http://schemas.openxmlformats.org/presentationml/2006/main" uri="{D6D511B9-2390-475A-947B-AFAB55BFBCF1}">
            <pc226:cmChg xmlns:pc226="http://schemas.microsoft.com/office/powerpoint/2022/06/main/command" chg="">
              <pc226:chgData name="Johnson, Scott" userId="S::scott.johnson@tea.texas.gov::bec97677-f0c6-4bfb-b610-83dc74061801" providerId="AD" clId="Web-{DAB1D746-943E-CFDD-160C-4F51E969FF0C}" dt="2024-07-18T17:13:10.683" v="0"/>
              <pc2:cmMkLst xmlns:pc2="http://schemas.microsoft.com/office/powerpoint/2019/9/main/command">
                <pc:docMk/>
                <pc:sldMk cId="2731628913" sldId="2145707105"/>
                <pc2:cmMk id="{C0D2B72A-8C26-4225-92E9-B27174B3CEA2}"/>
              </pc2:cmMkLst>
              <pc226:cmRplyChg chg="add">
                <pc226:chgData name="Johnson, Scott" userId="S::scott.johnson@tea.texas.gov::bec97677-f0c6-4bfb-b610-83dc74061801" providerId="AD" clId="Web-{DAB1D746-943E-CFDD-160C-4F51E969FF0C}" dt="2024-07-18T17:13:10.683" v="0"/>
                <pc2:cmRplyMkLst xmlns:pc2="http://schemas.microsoft.com/office/powerpoint/2019/9/main/command">
                  <pc:docMk/>
                  <pc:sldMk cId="2731628913" sldId="2145707105"/>
                  <pc2:cmMk id="{C0D2B72A-8C26-4225-92E9-B27174B3CEA2}"/>
                  <pc2:cmRplyMk id="{3B7D9335-A92F-477B-A88D-4684C6F6BE2E}"/>
                </pc2:cmRplyMkLst>
              </pc226:cmRplyChg>
            </pc226:cmChg>
          </p:ext>
        </pc:extLst>
      </pc:sldChg>
    </pc:docChg>
  </pc:docChgLst>
  <pc:docChgLst>
    <pc:chgData name="DeSantis, Candice" userId="S::candice.desantis@tea.texas.gov::ebf7425b-4c1c-4725-9788-d1206430aedf" providerId="AD" clId="Web-{6E0E9EBA-24C3-437C-9BC5-D510D503129B}"/>
    <pc:docChg chg="sldOrd">
      <pc:chgData name="DeSantis, Candice" userId="S::candice.desantis@tea.texas.gov::ebf7425b-4c1c-4725-9788-d1206430aedf" providerId="AD" clId="Web-{6E0E9EBA-24C3-437C-9BC5-D510D503129B}" dt="2024-03-27T17:13:35.460" v="0"/>
      <pc:docMkLst>
        <pc:docMk/>
      </pc:docMkLst>
      <pc:sldChg chg="ord">
        <pc:chgData name="DeSantis, Candice" userId="S::candice.desantis@tea.texas.gov::ebf7425b-4c1c-4725-9788-d1206430aedf" providerId="AD" clId="Web-{6E0E9EBA-24C3-437C-9BC5-D510D503129B}" dt="2024-03-27T17:13:35.460" v="0"/>
        <pc:sldMkLst>
          <pc:docMk/>
          <pc:sldMk cId="3372854681" sldId="1345"/>
        </pc:sldMkLst>
      </pc:sldChg>
    </pc:docChg>
  </pc:docChgLst>
  <pc:docChgLst>
    <pc:chgData name="DeSantis, Candice" userId="ebf7425b-4c1c-4725-9788-d1206430aedf" providerId="ADAL" clId="{6E809DBE-A687-44D8-B6C9-393C19AFB552}"/>
    <pc:docChg chg="undo custSel modSld">
      <pc:chgData name="DeSantis, Candice" userId="ebf7425b-4c1c-4725-9788-d1206430aedf" providerId="ADAL" clId="{6E809DBE-A687-44D8-B6C9-393C19AFB552}" dt="2024-02-22T16:49:06.359" v="309" actId="20577"/>
      <pc:docMkLst>
        <pc:docMk/>
      </pc:docMkLst>
      <pc:sldChg chg="modSp mod">
        <pc:chgData name="DeSantis, Candice" userId="ebf7425b-4c1c-4725-9788-d1206430aedf" providerId="ADAL" clId="{6E809DBE-A687-44D8-B6C9-393C19AFB552}" dt="2024-02-22T16:37:04.541" v="41" actId="20577"/>
        <pc:sldMkLst>
          <pc:docMk/>
          <pc:sldMk cId="3036487181" sldId="2145706919"/>
        </pc:sldMkLst>
        <pc:spChg chg="mod">
          <ac:chgData name="DeSantis, Candice" userId="ebf7425b-4c1c-4725-9788-d1206430aedf" providerId="ADAL" clId="{6E809DBE-A687-44D8-B6C9-393C19AFB552}" dt="2024-02-22T16:37:04.541" v="41" actId="20577"/>
          <ac:spMkLst>
            <pc:docMk/>
            <pc:sldMk cId="3036487181" sldId="2145706919"/>
            <ac:spMk id="12" creationId="{ECA94F1D-B058-B160-7052-5BCED1320363}"/>
          </ac:spMkLst>
        </pc:spChg>
      </pc:sldChg>
      <pc:sldChg chg="modSp mod">
        <pc:chgData name="DeSantis, Candice" userId="ebf7425b-4c1c-4725-9788-d1206430aedf" providerId="ADAL" clId="{6E809DBE-A687-44D8-B6C9-393C19AFB552}" dt="2024-02-22T16:49:06.359" v="309" actId="20577"/>
        <pc:sldMkLst>
          <pc:docMk/>
          <pc:sldMk cId="2574992220" sldId="2145706922"/>
        </pc:sldMkLst>
        <pc:spChg chg="mod">
          <ac:chgData name="DeSantis, Candice" userId="ebf7425b-4c1c-4725-9788-d1206430aedf" providerId="ADAL" clId="{6E809DBE-A687-44D8-B6C9-393C19AFB552}" dt="2024-02-22T16:37:12.157" v="72" actId="20577"/>
          <ac:spMkLst>
            <pc:docMk/>
            <pc:sldMk cId="2574992220" sldId="2145706922"/>
            <ac:spMk id="4" creationId="{9030C576-04C3-107C-650F-650C6A72A6D7}"/>
          </ac:spMkLst>
        </pc:spChg>
        <pc:spChg chg="mod">
          <ac:chgData name="DeSantis, Candice" userId="ebf7425b-4c1c-4725-9788-d1206430aedf" providerId="ADAL" clId="{6E809DBE-A687-44D8-B6C9-393C19AFB552}" dt="2024-02-22T16:49:06.359" v="309" actId="20577"/>
          <ac:spMkLst>
            <pc:docMk/>
            <pc:sldMk cId="2574992220" sldId="2145706922"/>
            <ac:spMk id="11" creationId="{B0773B04-EA28-7C3E-6372-D181D8E283EE}"/>
          </ac:spMkLst>
        </pc:spChg>
      </pc:sldChg>
    </pc:docChg>
  </pc:docChgLst>
  <pc:docChgLst>
    <pc:chgData name="Muffoletto, Jamie" userId="S::jamie.muffoletto@tea.texas.gov::daf1e3c6-8137-448a-b141-d23049d419b5" providerId="AD" clId="Web-{C7C42366-3495-8CAA-7486-1B2AB4277A64}"/>
    <pc:docChg chg="">
      <pc:chgData name="Muffoletto, Jamie" userId="S::jamie.muffoletto@tea.texas.gov::daf1e3c6-8137-448a-b141-d23049d419b5" providerId="AD" clId="Web-{C7C42366-3495-8CAA-7486-1B2AB4277A64}" dt="2024-07-16T01:42:26.933" v="1"/>
      <pc:docMkLst>
        <pc:docMk/>
      </pc:docMkLst>
      <pc:sldChg chg="modCm">
        <pc:chgData name="Muffoletto, Jamie" userId="S::jamie.muffoletto@tea.texas.gov::daf1e3c6-8137-448a-b141-d23049d419b5" providerId="AD" clId="Web-{C7C42366-3495-8CAA-7486-1B2AB4277A64}" dt="2024-07-16T01:42:26.933" v="1"/>
        <pc:sldMkLst>
          <pc:docMk/>
          <pc:sldMk cId="3603750343" sldId="2145707004"/>
        </pc:sldMkLst>
        <pc:extLst>
          <p:ext xmlns:p="http://schemas.openxmlformats.org/presentationml/2006/main" uri="{D6D511B9-2390-475A-947B-AFAB55BFBCF1}">
            <pc226:cmChg xmlns:pc226="http://schemas.microsoft.com/office/powerpoint/2022/06/main/command" chg="mod">
              <pc226:chgData name="Muffoletto, Jamie" userId="S::jamie.muffoletto@tea.texas.gov::daf1e3c6-8137-448a-b141-d23049d419b5" providerId="AD" clId="Web-{C7C42366-3495-8CAA-7486-1B2AB4277A64}" dt="2024-07-16T01:42:26.933" v="1"/>
              <pc2:cmMkLst xmlns:pc2="http://schemas.microsoft.com/office/powerpoint/2019/9/main/command">
                <pc:docMk/>
                <pc:sldMk cId="3603750343" sldId="2145707004"/>
                <pc2:cmMk id="{AD1C6E0C-8571-4836-B3A8-0185C3130B21}"/>
              </pc2:cmMkLst>
              <pc226:cmRplyChg chg="add">
                <pc226:chgData name="Muffoletto, Jamie" userId="S::jamie.muffoletto@tea.texas.gov::daf1e3c6-8137-448a-b141-d23049d419b5" providerId="AD" clId="Web-{C7C42366-3495-8CAA-7486-1B2AB4277A64}" dt="2024-07-16T01:42:26.933" v="1"/>
                <pc2:cmRplyMkLst xmlns:pc2="http://schemas.microsoft.com/office/powerpoint/2019/9/main/command">
                  <pc:docMk/>
                  <pc:sldMk cId="3603750343" sldId="2145707004"/>
                  <pc2:cmMk id="{AD1C6E0C-8571-4836-B3A8-0185C3130B21}"/>
                  <pc2:cmRplyMk id="{8499FC11-761F-49B7-93A6-27B47340A528}"/>
                </pc2:cmRplyMkLst>
              </pc226:cmRplyChg>
            </pc226:cmChg>
          </p:ext>
        </pc:extLst>
      </pc:sldChg>
    </pc:docChg>
  </pc:docChgLst>
  <pc:docChgLst>
    <pc:chgData name="Simons, Leanne" userId="S::leanne.simons@tea.texas.gov::f0b41770-584b-4844-b5c5-b29dec998724" providerId="AD" clId="Web-{E5A32FBE-C74A-5F55-BC58-A13370004559}"/>
    <pc:docChg chg="">
      <pc:chgData name="Simons, Leanne" userId="S::leanne.simons@tea.texas.gov::f0b41770-584b-4844-b5c5-b29dec998724" providerId="AD" clId="Web-{E5A32FBE-C74A-5F55-BC58-A13370004559}" dt="2024-07-19T14:39:13.837" v="0"/>
      <pc:docMkLst>
        <pc:docMk/>
      </pc:docMkLst>
      <pc:sldChg chg="modCm">
        <pc:chgData name="Simons, Leanne" userId="S::leanne.simons@tea.texas.gov::f0b41770-584b-4844-b5c5-b29dec998724" providerId="AD" clId="Web-{E5A32FBE-C74A-5F55-BC58-A13370004559}" dt="2024-07-19T14:39:13.837" v="0"/>
        <pc:sldMkLst>
          <pc:docMk/>
          <pc:sldMk cId="2527033272" sldId="2145707136"/>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E5A32FBE-C74A-5F55-BC58-A13370004559}" dt="2024-07-19T14:39:13.837" v="0"/>
              <pc2:cmMkLst xmlns:pc2="http://schemas.microsoft.com/office/powerpoint/2019/9/main/command">
                <pc:docMk/>
                <pc:sldMk cId="2527033272" sldId="2145707136"/>
                <pc2:cmMk id="{2025A042-3EDC-49AC-937D-170D79ABF1ED}"/>
              </pc2:cmMkLst>
              <pc226:cmRplyChg chg="add">
                <pc226:chgData name="Simons, Leanne" userId="S::leanne.simons@tea.texas.gov::f0b41770-584b-4844-b5c5-b29dec998724" providerId="AD" clId="Web-{E5A32FBE-C74A-5F55-BC58-A13370004559}" dt="2024-07-19T14:39:13.837" v="0"/>
                <pc2:cmRplyMkLst xmlns:pc2="http://schemas.microsoft.com/office/powerpoint/2019/9/main/command">
                  <pc:docMk/>
                  <pc:sldMk cId="2527033272" sldId="2145707136"/>
                  <pc2:cmMk id="{2025A042-3EDC-49AC-937D-170D79ABF1ED}"/>
                  <pc2:cmRplyMk id="{B6F02216-9D35-4FF5-9E4A-7E8775546D83}"/>
                </pc2:cmRplyMkLst>
              </pc226:cmRplyChg>
            </pc226:cmChg>
          </p:ext>
        </pc:extLst>
      </pc:sldChg>
    </pc:docChg>
  </pc:docChgLst>
  <pc:docChgLst>
    <pc:chgData name="Muffoletto, Jamie" userId="S::jamie.muffoletto@tea.texas.gov::daf1e3c6-8137-448a-b141-d23049d419b5" providerId="AD" clId="Web-{9366A78D-01CF-44F6-BE7B-443A63E43D04}"/>
    <pc:docChg chg="modSld">
      <pc:chgData name="Muffoletto, Jamie" userId="S::jamie.muffoletto@tea.texas.gov::daf1e3c6-8137-448a-b141-d23049d419b5" providerId="AD" clId="Web-{9366A78D-01CF-44F6-BE7B-443A63E43D04}" dt="2024-07-01T19:05:28.377" v="1"/>
      <pc:docMkLst>
        <pc:docMk/>
      </pc:docMkLst>
      <pc:sldChg chg="modSp delCm">
        <pc:chgData name="Muffoletto, Jamie" userId="S::jamie.muffoletto@tea.texas.gov::daf1e3c6-8137-448a-b141-d23049d419b5" providerId="AD" clId="Web-{9366A78D-01CF-44F6-BE7B-443A63E43D04}" dt="2024-07-01T19:05:28.377" v="1"/>
        <pc:sldMkLst>
          <pc:docMk/>
          <pc:sldMk cId="2476851191" sldId="2145707062"/>
        </pc:sldMkLst>
        <pc:spChg chg="mod">
          <ac:chgData name="Muffoletto, Jamie" userId="S::jamie.muffoletto@tea.texas.gov::daf1e3c6-8137-448a-b141-d23049d419b5" providerId="AD" clId="Web-{9366A78D-01CF-44F6-BE7B-443A63E43D04}" dt="2024-07-01T19:05:26.049" v="0" actId="20577"/>
          <ac:spMkLst>
            <pc:docMk/>
            <pc:sldMk cId="2476851191" sldId="2145707062"/>
            <ac:spMk id="2" creationId="{BCACBEB1-B82A-D8C4-DF37-15B20D10245B}"/>
          </ac:spMkLst>
        </pc:spChg>
        <pc:extLst>
          <p:ext xmlns:p="http://schemas.openxmlformats.org/presentationml/2006/main" uri="{D6D511B9-2390-475A-947B-AFAB55BFBCF1}">
            <pc226:cmChg xmlns:pc226="http://schemas.microsoft.com/office/powerpoint/2022/06/main/command" chg="del">
              <pc226:chgData name="Muffoletto, Jamie" userId="S::jamie.muffoletto@tea.texas.gov::daf1e3c6-8137-448a-b141-d23049d419b5" providerId="AD" clId="Web-{9366A78D-01CF-44F6-BE7B-443A63E43D04}" dt="2024-07-01T19:05:28.377" v="1"/>
              <pc2:cmMkLst xmlns:pc2="http://schemas.microsoft.com/office/powerpoint/2019/9/main/command">
                <pc:docMk/>
                <pc:sldMk cId="2476851191" sldId="2145707062"/>
                <pc2:cmMk id="{9169E644-8D8B-4919-B463-205A78FB5F25}"/>
              </pc2:cmMkLst>
            </pc226:cmChg>
          </p:ext>
        </pc:extLst>
      </pc:sldChg>
    </pc:docChg>
  </pc:docChgLst>
  <pc:docChgLst>
    <pc:chgData name="Muffoletto, Jamie" userId="S::jamie.muffoletto@tea.texas.gov::daf1e3c6-8137-448a-b141-d23049d419b5" providerId="AD" clId="Web-{CDC82B1C-0387-7BC4-4A5A-9C4B64084963}"/>
    <pc:docChg chg="">
      <pc:chgData name="Muffoletto, Jamie" userId="S::jamie.muffoletto@tea.texas.gov::daf1e3c6-8137-448a-b141-d23049d419b5" providerId="AD" clId="Web-{CDC82B1C-0387-7BC4-4A5A-9C4B64084963}" dt="2024-03-04T12:55:15.345" v="0"/>
      <pc:docMkLst>
        <pc:docMk/>
      </pc:docMkLst>
      <pc:sldChg chg="modCm">
        <pc:chgData name="Muffoletto, Jamie" userId="S::jamie.muffoletto@tea.texas.gov::daf1e3c6-8137-448a-b141-d23049d419b5" providerId="AD" clId="Web-{CDC82B1C-0387-7BC4-4A5A-9C4B64084963}" dt="2024-03-04T12:55:15.345" v="0"/>
        <pc:sldMkLst>
          <pc:docMk/>
          <pc:sldMk cId="2232509303" sldId="1372"/>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CDC82B1C-0387-7BC4-4A5A-9C4B64084963}" dt="2024-03-04T12:55:15.345" v="0"/>
              <pc2:cmMkLst xmlns:pc2="http://schemas.microsoft.com/office/powerpoint/2019/9/main/command">
                <pc:docMk/>
                <pc:sldMk cId="2232509303" sldId="1372"/>
                <pc2:cmMk id="{6D3A3B32-ED8B-4700-843A-17B7797F4D65}"/>
              </pc2:cmMkLst>
              <pc226:cmRplyChg chg="add">
                <pc226:chgData name="Muffoletto, Jamie" userId="S::jamie.muffoletto@tea.texas.gov::daf1e3c6-8137-448a-b141-d23049d419b5" providerId="AD" clId="Web-{CDC82B1C-0387-7BC4-4A5A-9C4B64084963}" dt="2024-03-04T12:55:15.345" v="0"/>
                <pc2:cmRplyMkLst xmlns:pc2="http://schemas.microsoft.com/office/powerpoint/2019/9/main/command">
                  <pc:docMk/>
                  <pc:sldMk cId="2232509303" sldId="1372"/>
                  <pc2:cmMk id="{6D3A3B32-ED8B-4700-843A-17B7797F4D65}"/>
                  <pc2:cmRplyMk id="{60133D09-1C6A-441A-8BA7-16AE3F851333}"/>
                </pc2:cmRplyMkLst>
              </pc226:cmRplyChg>
            </pc226:cmChg>
          </p:ext>
        </pc:extLst>
      </pc:sldChg>
    </pc:docChg>
  </pc:docChgLst>
  <pc:docChgLst>
    <pc:chgData name="Muffoletto, Jamie" userId="S::jamie.muffoletto@tea.texas.gov::daf1e3c6-8137-448a-b141-d23049d419b5" providerId="AD" clId="Web-{B484A0BF-943A-DA6B-C998-B5BD8E95A5C2}"/>
    <pc:docChg chg="">
      <pc:chgData name="Muffoletto, Jamie" userId="S::jamie.muffoletto@tea.texas.gov::daf1e3c6-8137-448a-b141-d23049d419b5" providerId="AD" clId="Web-{B484A0BF-943A-DA6B-C998-B5BD8E95A5C2}" dt="2024-03-05T12:55:27.602" v="12"/>
      <pc:docMkLst>
        <pc:docMk/>
      </pc:docMkLst>
      <pc:sldChg chg="addCm">
        <pc:chgData name="Muffoletto, Jamie" userId="S::jamie.muffoletto@tea.texas.gov::daf1e3c6-8137-448a-b141-d23049d419b5" providerId="AD" clId="Web-{B484A0BF-943A-DA6B-C998-B5BD8E95A5C2}" dt="2024-03-05T12:39:54.083" v="1"/>
        <pc:sldMkLst>
          <pc:docMk/>
          <pc:sldMk cId="101772985" sldId="430"/>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39:54.083" v="1"/>
              <pc2:cmMkLst xmlns:pc2="http://schemas.microsoft.com/office/powerpoint/2019/9/main/command">
                <pc:docMk/>
                <pc:sldMk cId="101772985" sldId="430"/>
                <pc2:cmMk id="{FA437E12-F114-4E26-959D-C605AC804337}"/>
              </pc2:cmMkLst>
            </pc226:cmChg>
          </p:ext>
        </pc:extLst>
      </pc:sldChg>
      <pc:sldChg chg="addCm">
        <pc:chgData name="Muffoletto, Jamie" userId="S::jamie.muffoletto@tea.texas.gov::daf1e3c6-8137-448a-b141-d23049d419b5" providerId="AD" clId="Web-{B484A0BF-943A-DA6B-C998-B5BD8E95A5C2}" dt="2024-03-05T12:46:17.938" v="5"/>
        <pc:sldMkLst>
          <pc:docMk/>
          <pc:sldMk cId="2232509303" sldId="1372"/>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6:17.938" v="5"/>
              <pc2:cmMkLst xmlns:pc2="http://schemas.microsoft.com/office/powerpoint/2019/9/main/command">
                <pc:docMk/>
                <pc:sldMk cId="2232509303" sldId="1372"/>
                <pc2:cmMk id="{88932532-D720-40AD-9F0A-C1F2CA885A6E}"/>
              </pc2:cmMkLst>
            </pc226:cmChg>
          </p:ext>
        </pc:extLst>
      </pc:sldChg>
      <pc:sldChg chg="addCm">
        <pc:chgData name="Muffoletto, Jamie" userId="S::jamie.muffoletto@tea.texas.gov::daf1e3c6-8137-448a-b141-d23049d419b5" providerId="AD" clId="Web-{B484A0BF-943A-DA6B-C998-B5BD8E95A5C2}" dt="2024-03-05T12:47:07.377" v="6"/>
        <pc:sldMkLst>
          <pc:docMk/>
          <pc:sldMk cId="620209824" sldId="1375"/>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7:07.377" v="6"/>
              <pc2:cmMkLst xmlns:pc2="http://schemas.microsoft.com/office/powerpoint/2019/9/main/command">
                <pc:docMk/>
                <pc:sldMk cId="620209824" sldId="1375"/>
                <pc2:cmMk id="{84E8B637-D4E6-4594-BD6F-1691F9952DB5}"/>
              </pc2:cmMkLst>
            </pc226:cmChg>
          </p:ext>
        </pc:extLst>
      </pc:sldChg>
      <pc:sldChg chg="addCm">
        <pc:chgData name="Muffoletto, Jamie" userId="S::jamie.muffoletto@tea.texas.gov::daf1e3c6-8137-448a-b141-d23049d419b5" providerId="AD" clId="Web-{B484A0BF-943A-DA6B-C998-B5BD8E95A5C2}" dt="2024-03-05T12:47:22.159" v="7"/>
        <pc:sldMkLst>
          <pc:docMk/>
          <pc:sldMk cId="3522666235" sldId="1377"/>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7:22.159" v="7"/>
              <pc2:cmMkLst xmlns:pc2="http://schemas.microsoft.com/office/powerpoint/2019/9/main/command">
                <pc:docMk/>
                <pc:sldMk cId="3522666235" sldId="1377"/>
                <pc2:cmMk id="{5EFF2C04-7047-495F-978F-89216D0DD0FB}"/>
              </pc2:cmMkLst>
            </pc226:cmChg>
          </p:ext>
        </pc:extLst>
      </pc:sldChg>
      <pc:sldChg chg="addCm modCm">
        <pc:chgData name="Muffoletto, Jamie" userId="S::jamie.muffoletto@tea.texas.gov::daf1e3c6-8137-448a-b141-d23049d419b5" providerId="AD" clId="Web-{B484A0BF-943A-DA6B-C998-B5BD8E95A5C2}" dt="2024-03-05T12:52:23.518" v="10"/>
        <pc:sldMkLst>
          <pc:docMk/>
          <pc:sldMk cId="2574992220" sldId="2145706922"/>
        </pc:sldMkLst>
        <pc:extLst>
          <p:ext xmlns:p="http://schemas.openxmlformats.org/presentationml/2006/main" uri="{D6D511B9-2390-475A-947B-AFAB55BFBCF1}">
            <pc226:cmChg xmlns:pc226="http://schemas.microsoft.com/office/powerpoint/2022/06/main/command" chg="add mod">
              <pc226:chgData name="Muffoletto, Jamie" userId="S::jamie.muffoletto@tea.texas.gov::daf1e3c6-8137-448a-b141-d23049d419b5" providerId="AD" clId="Web-{B484A0BF-943A-DA6B-C998-B5BD8E95A5C2}" dt="2024-03-05T12:52:23.518" v="10"/>
              <pc2:cmMkLst xmlns:pc2="http://schemas.microsoft.com/office/powerpoint/2019/9/main/command">
                <pc:docMk/>
                <pc:sldMk cId="2574992220" sldId="2145706922"/>
                <pc2:cmMk id="{B07B5086-A802-47A4-8D47-42425874AC02}"/>
              </pc2:cmMkLst>
            </pc226:cmChg>
            <pc226:cmChg xmlns:pc226="http://schemas.microsoft.com/office/powerpoint/2022/06/main/command" chg="add">
              <pc226:chgData name="Muffoletto, Jamie" userId="S::jamie.muffoletto@tea.texas.gov::daf1e3c6-8137-448a-b141-d23049d419b5" providerId="AD" clId="Web-{B484A0BF-943A-DA6B-C998-B5BD8E95A5C2}" dt="2024-03-05T12:48:14.411" v="8"/>
              <pc2:cmMkLst xmlns:pc2="http://schemas.microsoft.com/office/powerpoint/2019/9/main/command">
                <pc:docMk/>
                <pc:sldMk cId="2574992220" sldId="2145706922"/>
                <pc2:cmMk id="{D5D30B94-73A3-4034-A6C9-A5D17414CED8}"/>
              </pc2:cmMkLst>
            </pc226:cmChg>
            <pc226:cmChg xmlns:pc226="http://schemas.microsoft.com/office/powerpoint/2022/06/main/command" chg="add">
              <pc226:chgData name="Muffoletto, Jamie" userId="S::jamie.muffoletto@tea.texas.gov::daf1e3c6-8137-448a-b141-d23049d419b5" providerId="AD" clId="Web-{B484A0BF-943A-DA6B-C998-B5BD8E95A5C2}" dt="2024-03-05T12:39:02.518" v="0"/>
              <pc2:cmMkLst xmlns:pc2="http://schemas.microsoft.com/office/powerpoint/2019/9/main/command">
                <pc:docMk/>
                <pc:sldMk cId="2574992220" sldId="2145706922"/>
                <pc2:cmMk id="{92E4BBC9-18D0-4A3C-9A74-5B3F7FC37BC0}"/>
              </pc2:cmMkLst>
            </pc226:cmChg>
          </p:ext>
        </pc:extLst>
      </pc:sldChg>
      <pc:sldChg chg="addCm">
        <pc:chgData name="Muffoletto, Jamie" userId="S::jamie.muffoletto@tea.texas.gov::daf1e3c6-8137-448a-b141-d23049d419b5" providerId="AD" clId="Web-{B484A0BF-943A-DA6B-C998-B5BD8E95A5C2}" dt="2024-03-05T12:42:09.118" v="2"/>
        <pc:sldMkLst>
          <pc:docMk/>
          <pc:sldMk cId="270390520" sldId="2145706996"/>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2:09.118" v="2"/>
              <pc2:cmMkLst xmlns:pc2="http://schemas.microsoft.com/office/powerpoint/2019/9/main/command">
                <pc:docMk/>
                <pc:sldMk cId="270390520" sldId="2145706996"/>
                <pc2:cmMk id="{786BD365-F8E0-4EC3-91F7-4757B05AFDD3}"/>
              </pc2:cmMkLst>
            </pc226:cmChg>
          </p:ext>
        </pc:extLst>
      </pc:sldChg>
      <pc:sldChg chg="addCm">
        <pc:chgData name="Muffoletto, Jamie" userId="S::jamie.muffoletto@tea.texas.gov::daf1e3c6-8137-448a-b141-d23049d419b5" providerId="AD" clId="Web-{B484A0BF-943A-DA6B-C998-B5BD8E95A5C2}" dt="2024-03-05T12:42:40.666" v="3"/>
        <pc:sldMkLst>
          <pc:docMk/>
          <pc:sldMk cId="1620578407" sldId="2145706999"/>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2:40.666" v="3"/>
              <pc2:cmMkLst xmlns:pc2="http://schemas.microsoft.com/office/powerpoint/2019/9/main/command">
                <pc:docMk/>
                <pc:sldMk cId="1620578407" sldId="2145706999"/>
                <pc2:cmMk id="{0DB4ED77-E7C8-46B5-90F5-7391D22B5054}"/>
              </pc2:cmMkLst>
            </pc226:cmChg>
          </p:ext>
        </pc:extLst>
      </pc:sldChg>
      <pc:sldChg chg="addCm">
        <pc:chgData name="Muffoletto, Jamie" userId="S::jamie.muffoletto@tea.texas.gov::daf1e3c6-8137-448a-b141-d23049d419b5" providerId="AD" clId="Web-{B484A0BF-943A-DA6B-C998-B5BD8E95A5C2}" dt="2024-03-05T12:43:10.182" v="4"/>
        <pc:sldMkLst>
          <pc:docMk/>
          <pc:sldMk cId="1120857950" sldId="2145707000"/>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3:10.182" v="4"/>
              <pc2:cmMkLst xmlns:pc2="http://schemas.microsoft.com/office/powerpoint/2019/9/main/command">
                <pc:docMk/>
                <pc:sldMk cId="1120857950" sldId="2145707000"/>
                <pc2:cmMk id="{E4DE1F44-C005-48E0-9C54-0DF4148217C1}"/>
              </pc2:cmMkLst>
            </pc226:cmChg>
          </p:ext>
        </pc:extLst>
      </pc:sldChg>
      <pc:sldChg chg="addCm">
        <pc:chgData name="Muffoletto, Jamie" userId="S::jamie.muffoletto@tea.texas.gov::daf1e3c6-8137-448a-b141-d23049d419b5" providerId="AD" clId="Web-{B484A0BF-943A-DA6B-C998-B5BD8E95A5C2}" dt="2024-03-05T12:55:05.680" v="11"/>
        <pc:sldMkLst>
          <pc:docMk/>
          <pc:sldMk cId="1706138011" sldId="2145707058"/>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55:05.680" v="11"/>
              <pc2:cmMkLst xmlns:pc2="http://schemas.microsoft.com/office/powerpoint/2019/9/main/command">
                <pc:docMk/>
                <pc:sldMk cId="1706138011" sldId="2145707058"/>
                <pc2:cmMk id="{8C86E458-B9F1-4A2D-AE55-12821A266B2C}"/>
              </pc2:cmMkLst>
            </pc226:cmChg>
          </p:ext>
        </pc:extLst>
      </pc:sldChg>
      <pc:sldChg chg="addCm">
        <pc:chgData name="Muffoletto, Jamie" userId="S::jamie.muffoletto@tea.texas.gov::daf1e3c6-8137-448a-b141-d23049d419b5" providerId="AD" clId="Web-{B484A0BF-943A-DA6B-C998-B5BD8E95A5C2}" dt="2024-03-05T12:55:27.602" v="12"/>
        <pc:sldMkLst>
          <pc:docMk/>
          <pc:sldMk cId="2412375239" sldId="2145707065"/>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55:27.602" v="12"/>
              <pc2:cmMkLst xmlns:pc2="http://schemas.microsoft.com/office/powerpoint/2019/9/main/command">
                <pc:docMk/>
                <pc:sldMk cId="2412375239" sldId="2145707065"/>
                <pc2:cmMk id="{9F0AFE99-D032-472E-A64F-0CB1EF70F774}"/>
              </pc2:cmMkLst>
            </pc226:cmChg>
          </p:ext>
        </pc:extLst>
      </pc:sldChg>
    </pc:docChg>
  </pc:docChgLst>
  <pc:docChgLst>
    <pc:chgData name="Muffoletto, Jamie" userId="S::jamie.muffoletto@tea.texas.gov::daf1e3c6-8137-448a-b141-d23049d419b5" providerId="AD" clId="Web-{4FA1623C-98D7-0B3B-5E7C-FC07C8197505}"/>
    <pc:docChg chg="modSld">
      <pc:chgData name="Muffoletto, Jamie" userId="S::jamie.muffoletto@tea.texas.gov::daf1e3c6-8137-448a-b141-d23049d419b5" providerId="AD" clId="Web-{4FA1623C-98D7-0B3B-5E7C-FC07C8197505}" dt="2024-03-05T15:11:24.664" v="2"/>
      <pc:docMkLst>
        <pc:docMk/>
      </pc:docMkLst>
      <pc:sldChg chg="modSp modCm">
        <pc:chgData name="Muffoletto, Jamie" userId="S::jamie.muffoletto@tea.texas.gov::daf1e3c6-8137-448a-b141-d23049d419b5" providerId="AD" clId="Web-{4FA1623C-98D7-0B3B-5E7C-FC07C8197505}" dt="2024-03-05T15:11:24.664" v="2"/>
        <pc:sldMkLst>
          <pc:docMk/>
          <pc:sldMk cId="620209824" sldId="1375"/>
        </pc:sldMkLst>
        <pc:picChg chg="mod">
          <ac:chgData name="Muffoletto, Jamie" userId="S::jamie.muffoletto@tea.texas.gov::daf1e3c6-8137-448a-b141-d23049d419b5" providerId="AD" clId="Web-{4FA1623C-98D7-0B3B-5E7C-FC07C8197505}" dt="2024-03-05T15:11:11.586" v="1" actId="1076"/>
          <ac:picMkLst>
            <pc:docMk/>
            <pc:sldMk cId="620209824" sldId="1375"/>
            <ac:picMk id="12" creationId="{71D23B29-5E35-DE64-5256-41FBD84E1FF9}"/>
          </ac:picMkLst>
        </pc:picChg>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4FA1623C-98D7-0B3B-5E7C-FC07C8197505}" dt="2024-03-05T15:11:24.664" v="2"/>
              <pc2:cmMkLst xmlns:pc2="http://schemas.microsoft.com/office/powerpoint/2019/9/main/command">
                <pc:docMk/>
                <pc:sldMk cId="620209824" sldId="1375"/>
                <pc2:cmMk id="{84E8B637-D4E6-4594-BD6F-1691F9952DB5}"/>
              </pc2:cmMkLst>
              <pc226:cmRplyChg chg="add">
                <pc226:chgData name="Muffoletto, Jamie" userId="S::jamie.muffoletto@tea.texas.gov::daf1e3c6-8137-448a-b141-d23049d419b5" providerId="AD" clId="Web-{4FA1623C-98D7-0B3B-5E7C-FC07C8197505}" dt="2024-03-05T15:11:24.664" v="2"/>
                <pc2:cmRplyMkLst xmlns:pc2="http://schemas.microsoft.com/office/powerpoint/2019/9/main/command">
                  <pc:docMk/>
                  <pc:sldMk cId="620209824" sldId="1375"/>
                  <pc2:cmMk id="{84E8B637-D4E6-4594-BD6F-1691F9952DB5}"/>
                  <pc2:cmRplyMk id="{70927261-0E2F-4DEB-9F6D-B2B29DCA7175}"/>
                </pc2:cmRplyMkLst>
              </pc226:cmRplyChg>
            </pc226:cmChg>
          </p:ext>
        </pc:extLst>
      </pc:sldChg>
    </pc:docChg>
  </pc:docChgLst>
  <pc:docChgLst>
    <pc:chgData name="Ollervidez, Leticia" userId="S::leticia.ollervidez@tea.texas.gov::12ccd2a1-d554-4cac-b492-4e314c2b5f8f" providerId="AD" clId="Web-{1E642649-306F-5D87-54EA-965F7DB307D8}"/>
    <pc:docChg chg="modSld">
      <pc:chgData name="Ollervidez, Leticia" userId="S::leticia.ollervidez@tea.texas.gov::12ccd2a1-d554-4cac-b492-4e314c2b5f8f" providerId="AD" clId="Web-{1E642649-306F-5D87-54EA-965F7DB307D8}" dt="2024-07-17T19:32:52.559" v="1"/>
      <pc:docMkLst>
        <pc:docMk/>
      </pc:docMkLst>
      <pc:sldChg chg="delSp modCm">
        <pc:chgData name="Ollervidez, Leticia" userId="S::leticia.ollervidez@tea.texas.gov::12ccd2a1-d554-4cac-b492-4e314c2b5f8f" providerId="AD" clId="Web-{1E642649-306F-5D87-54EA-965F7DB307D8}" dt="2024-07-17T19:32:52.559" v="1"/>
        <pc:sldMkLst>
          <pc:docMk/>
          <pc:sldMk cId="2731628913" sldId="2145707105"/>
        </pc:sldMkLst>
        <pc:picChg chg="del">
          <ac:chgData name="Ollervidez, Leticia" userId="S::leticia.ollervidez@tea.texas.gov::12ccd2a1-d554-4cac-b492-4e314c2b5f8f" providerId="AD" clId="Web-{1E642649-306F-5D87-54EA-965F7DB307D8}" dt="2024-07-17T19:32:52.559" v="1"/>
          <ac:picMkLst>
            <pc:docMk/>
            <pc:sldMk cId="2731628913" sldId="2145707105"/>
            <ac:picMk id="4" creationId="{8E2A581F-07DF-323A-34FA-3C638758923A}"/>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1E642649-306F-5D87-54EA-965F7DB307D8}" dt="2024-07-17T19:32:51.200" v="0"/>
              <pc2:cmMkLst xmlns:pc2="http://schemas.microsoft.com/office/powerpoint/2019/9/main/command">
                <pc:docMk/>
                <pc:sldMk cId="2731628913" sldId="2145707105"/>
                <pc2:cmMk id="{C0D2B72A-8C26-4225-92E9-B27174B3CEA2}"/>
              </pc2:cmMkLst>
              <pc226:cmRplyChg chg="add">
                <pc226:chgData name="Ollervidez, Leticia" userId="S::leticia.ollervidez@tea.texas.gov::12ccd2a1-d554-4cac-b492-4e314c2b5f8f" providerId="AD" clId="Web-{1E642649-306F-5D87-54EA-965F7DB307D8}" dt="2024-07-17T19:32:51.200" v="0"/>
                <pc2:cmRplyMkLst xmlns:pc2="http://schemas.microsoft.com/office/powerpoint/2019/9/main/command">
                  <pc:docMk/>
                  <pc:sldMk cId="2731628913" sldId="2145707105"/>
                  <pc2:cmMk id="{C0D2B72A-8C26-4225-92E9-B27174B3CEA2}"/>
                  <pc2:cmRplyMk id="{F89972FA-1682-4DF6-91C4-ECAFE9D622D7}"/>
                </pc2:cmRplyMkLst>
              </pc226:cmRplyChg>
            </pc226:cmChg>
          </p:ext>
        </pc:extLst>
      </pc:sldChg>
    </pc:docChg>
  </pc:docChgLst>
  <pc:docChgLst>
    <pc:chgData name="Adaky, Kathy" userId="8c2da59b-9e4a-4960-a749-115f3818b707" providerId="ADAL" clId="{AECBAAAB-3836-484E-9664-6EFD17AAD3C1}"/>
    <pc:docChg chg="custSel addSld modSld">
      <pc:chgData name="Adaky, Kathy" userId="8c2da59b-9e4a-4960-a749-115f3818b707" providerId="ADAL" clId="{AECBAAAB-3836-484E-9664-6EFD17AAD3C1}" dt="2024-03-13T14:29:03.542" v="1127" actId="962"/>
      <pc:docMkLst>
        <pc:docMk/>
      </pc:docMkLst>
      <pc:sldChg chg="modSp mod">
        <pc:chgData name="Adaky, Kathy" userId="8c2da59b-9e4a-4960-a749-115f3818b707" providerId="ADAL" clId="{AECBAAAB-3836-484E-9664-6EFD17AAD3C1}" dt="2024-03-13T14:26:41.618" v="956" actId="6549"/>
        <pc:sldMkLst>
          <pc:docMk/>
          <pc:sldMk cId="2610786743" sldId="2145706997"/>
        </pc:sldMkLst>
        <pc:spChg chg="mod">
          <ac:chgData name="Adaky, Kathy" userId="8c2da59b-9e4a-4960-a749-115f3818b707" providerId="ADAL" clId="{AECBAAAB-3836-484E-9664-6EFD17AAD3C1}" dt="2024-03-13T14:26:41.618" v="956" actId="6549"/>
          <ac:spMkLst>
            <pc:docMk/>
            <pc:sldMk cId="2610786743" sldId="2145706997"/>
            <ac:spMk id="2" creationId="{E79D42AB-B25D-8F51-FFBF-93F5A3D7E7B5}"/>
          </ac:spMkLst>
        </pc:spChg>
        <pc:spChg chg="mod">
          <ac:chgData name="Adaky, Kathy" userId="8c2da59b-9e4a-4960-a749-115f3818b707" providerId="ADAL" clId="{AECBAAAB-3836-484E-9664-6EFD17AAD3C1}" dt="2024-03-12T20:13:26.252" v="453" actId="20577"/>
          <ac:spMkLst>
            <pc:docMk/>
            <pc:sldMk cId="2610786743" sldId="2145706997"/>
            <ac:spMk id="3" creationId="{2A8B93C9-7A80-F791-7558-85DCBCB0840B}"/>
          </ac:spMkLst>
        </pc:spChg>
      </pc:sldChg>
      <pc:sldChg chg="modSp mod">
        <pc:chgData name="Adaky, Kathy" userId="8c2da59b-9e4a-4960-a749-115f3818b707" providerId="ADAL" clId="{AECBAAAB-3836-484E-9664-6EFD17AAD3C1}" dt="2024-03-13T14:27:15.237" v="962" actId="5793"/>
        <pc:sldMkLst>
          <pc:docMk/>
          <pc:sldMk cId="3868891219" sldId="2145707008"/>
        </pc:sldMkLst>
        <pc:spChg chg="mod">
          <ac:chgData name="Adaky, Kathy" userId="8c2da59b-9e4a-4960-a749-115f3818b707" providerId="ADAL" clId="{AECBAAAB-3836-484E-9664-6EFD17AAD3C1}" dt="2024-03-13T14:27:15.237" v="962" actId="5793"/>
          <ac:spMkLst>
            <pc:docMk/>
            <pc:sldMk cId="3868891219" sldId="2145707008"/>
            <ac:spMk id="2" creationId="{E79D42AB-B25D-8F51-FFBF-93F5A3D7E7B5}"/>
          </ac:spMkLst>
        </pc:spChg>
        <pc:spChg chg="mod">
          <ac:chgData name="Adaky, Kathy" userId="8c2da59b-9e4a-4960-a749-115f3818b707" providerId="ADAL" clId="{AECBAAAB-3836-484E-9664-6EFD17AAD3C1}" dt="2024-03-12T20:13:33.875" v="457" actId="20577"/>
          <ac:spMkLst>
            <pc:docMk/>
            <pc:sldMk cId="3868891219" sldId="2145707008"/>
            <ac:spMk id="3" creationId="{2A8B93C9-7A80-F791-7558-85DCBCB0840B}"/>
          </ac:spMkLst>
        </pc:spChg>
      </pc:sldChg>
      <pc:sldChg chg="modSp mod">
        <pc:chgData name="Adaky, Kathy" userId="8c2da59b-9e4a-4960-a749-115f3818b707" providerId="ADAL" clId="{AECBAAAB-3836-484E-9664-6EFD17AAD3C1}" dt="2024-03-12T20:14:12.636" v="473" actId="20577"/>
        <pc:sldMkLst>
          <pc:docMk/>
          <pc:sldMk cId="140362968" sldId="2145707009"/>
        </pc:sldMkLst>
        <pc:spChg chg="mod">
          <ac:chgData name="Adaky, Kathy" userId="8c2da59b-9e4a-4960-a749-115f3818b707" providerId="ADAL" clId="{AECBAAAB-3836-484E-9664-6EFD17AAD3C1}" dt="2024-03-12T20:14:12.636" v="473" actId="20577"/>
          <ac:spMkLst>
            <pc:docMk/>
            <pc:sldMk cId="140362968" sldId="2145707009"/>
            <ac:spMk id="3" creationId="{2A8B93C9-7A80-F791-7558-85DCBCB0840B}"/>
          </ac:spMkLst>
        </pc:spChg>
      </pc:sldChg>
      <pc:sldChg chg="modSp add mod">
        <pc:chgData name="Adaky, Kathy" userId="8c2da59b-9e4a-4960-a749-115f3818b707" providerId="ADAL" clId="{AECBAAAB-3836-484E-9664-6EFD17AAD3C1}" dt="2024-03-13T14:27:47.739" v="963" actId="108"/>
        <pc:sldMkLst>
          <pc:docMk/>
          <pc:sldMk cId="4057400766" sldId="2145707067"/>
        </pc:sldMkLst>
        <pc:spChg chg="mod">
          <ac:chgData name="Adaky, Kathy" userId="8c2da59b-9e4a-4960-a749-115f3818b707" providerId="ADAL" clId="{AECBAAAB-3836-484E-9664-6EFD17AAD3C1}" dt="2024-03-13T14:27:47.739" v="963" actId="108"/>
          <ac:spMkLst>
            <pc:docMk/>
            <pc:sldMk cId="4057400766" sldId="2145707067"/>
            <ac:spMk id="2" creationId="{E79D42AB-B25D-8F51-FFBF-93F5A3D7E7B5}"/>
          </ac:spMkLst>
        </pc:spChg>
        <pc:spChg chg="mod">
          <ac:chgData name="Adaky, Kathy" userId="8c2da59b-9e4a-4960-a749-115f3818b707" providerId="ADAL" clId="{AECBAAAB-3836-484E-9664-6EFD17AAD3C1}" dt="2024-03-12T20:13:40.611" v="460" actId="20577"/>
          <ac:spMkLst>
            <pc:docMk/>
            <pc:sldMk cId="4057400766" sldId="2145707067"/>
            <ac:spMk id="3" creationId="{2A8B93C9-7A80-F791-7558-85DCBCB0840B}"/>
          </ac:spMkLst>
        </pc:spChg>
      </pc:sldChg>
      <pc:sldChg chg="addSp delSp modSp add mod">
        <pc:chgData name="Adaky, Kathy" userId="8c2da59b-9e4a-4960-a749-115f3818b707" providerId="ADAL" clId="{AECBAAAB-3836-484E-9664-6EFD17AAD3C1}" dt="2024-03-12T22:02:51.873" v="954" actId="962"/>
        <pc:sldMkLst>
          <pc:docMk/>
          <pc:sldMk cId="2308992727" sldId="2145707068"/>
        </pc:sldMkLst>
        <pc:spChg chg="mod">
          <ac:chgData name="Adaky, Kathy" userId="8c2da59b-9e4a-4960-a749-115f3818b707" providerId="ADAL" clId="{AECBAAAB-3836-484E-9664-6EFD17AAD3C1}" dt="2024-03-12T20:15:00.319" v="474" actId="6549"/>
          <ac:spMkLst>
            <pc:docMk/>
            <pc:sldMk cId="2308992727" sldId="2145707068"/>
            <ac:spMk id="2" creationId="{E79D42AB-B25D-8F51-FFBF-93F5A3D7E7B5}"/>
          </ac:spMkLst>
        </pc:spChg>
        <pc:spChg chg="mod">
          <ac:chgData name="Adaky, Kathy" userId="8c2da59b-9e4a-4960-a749-115f3818b707" providerId="ADAL" clId="{AECBAAAB-3836-484E-9664-6EFD17AAD3C1}" dt="2024-03-12T20:13:59.172" v="465" actId="20577"/>
          <ac:spMkLst>
            <pc:docMk/>
            <pc:sldMk cId="2308992727" sldId="2145707068"/>
            <ac:spMk id="3" creationId="{2A8B93C9-7A80-F791-7558-85DCBCB0840B}"/>
          </ac:spMkLst>
        </pc:spChg>
        <pc:picChg chg="add del mod">
          <ac:chgData name="Adaky, Kathy" userId="8c2da59b-9e4a-4960-a749-115f3818b707" providerId="ADAL" clId="{AECBAAAB-3836-484E-9664-6EFD17AAD3C1}" dt="2024-03-12T20:16:54.007" v="478" actId="478"/>
          <ac:picMkLst>
            <pc:docMk/>
            <pc:sldMk cId="2308992727" sldId="2145707068"/>
            <ac:picMk id="5" creationId="{32B425F4-F1E2-A6D1-CCB5-ECE9EA4CAC4F}"/>
          </ac:picMkLst>
        </pc:picChg>
        <pc:picChg chg="add mod">
          <ac:chgData name="Adaky, Kathy" userId="8c2da59b-9e4a-4960-a749-115f3818b707" providerId="ADAL" clId="{AECBAAAB-3836-484E-9664-6EFD17AAD3C1}" dt="2024-03-12T22:02:51.873" v="954" actId="962"/>
          <ac:picMkLst>
            <pc:docMk/>
            <pc:sldMk cId="2308992727" sldId="2145707068"/>
            <ac:picMk id="7" creationId="{4E4205F2-361B-7399-6D79-32B3136A23CD}"/>
          </ac:picMkLst>
        </pc:picChg>
        <pc:picChg chg="add mod">
          <ac:chgData name="Adaky, Kathy" userId="8c2da59b-9e4a-4960-a749-115f3818b707" providerId="ADAL" clId="{AECBAAAB-3836-484E-9664-6EFD17AAD3C1}" dt="2024-03-12T22:02:25.338" v="784" actId="962"/>
          <ac:picMkLst>
            <pc:docMk/>
            <pc:sldMk cId="2308992727" sldId="2145707068"/>
            <ac:picMk id="9" creationId="{A02E16ED-DC77-84E4-601B-6A651CF11584}"/>
          </ac:picMkLst>
        </pc:picChg>
      </pc:sldChg>
      <pc:sldChg chg="modSp add mod">
        <pc:chgData name="Adaky, Kathy" userId="8c2da59b-9e4a-4960-a749-115f3818b707" providerId="ADAL" clId="{AECBAAAB-3836-484E-9664-6EFD17AAD3C1}" dt="2024-03-13T14:29:03.542" v="1127" actId="962"/>
        <pc:sldMkLst>
          <pc:docMk/>
          <pc:sldMk cId="2999190753" sldId="2145707069"/>
        </pc:sldMkLst>
        <pc:spChg chg="mod">
          <ac:chgData name="Adaky, Kathy" userId="8c2da59b-9e4a-4960-a749-115f3818b707" providerId="ADAL" clId="{AECBAAAB-3836-484E-9664-6EFD17AAD3C1}" dt="2024-03-12T20:14:06.340" v="469" actId="20577"/>
          <ac:spMkLst>
            <pc:docMk/>
            <pc:sldMk cId="2999190753" sldId="2145707069"/>
            <ac:spMk id="3" creationId="{2A8B93C9-7A80-F791-7558-85DCBCB0840B}"/>
          </ac:spMkLst>
        </pc:spChg>
        <pc:picChg chg="mod">
          <ac:chgData name="Adaky, Kathy" userId="8c2da59b-9e4a-4960-a749-115f3818b707" providerId="ADAL" clId="{AECBAAAB-3836-484E-9664-6EFD17AAD3C1}" dt="2024-03-13T14:29:03.542" v="1127" actId="962"/>
          <ac:picMkLst>
            <pc:docMk/>
            <pc:sldMk cId="2999190753" sldId="2145707069"/>
            <ac:picMk id="5" creationId="{32B425F4-F1E2-A6D1-CCB5-ECE9EA4CAC4F}"/>
          </ac:picMkLst>
        </pc:picChg>
      </pc:sldChg>
    </pc:docChg>
  </pc:docChgLst>
  <pc:docChgLst>
    <pc:chgData name="Muffoletto, Jamie" userId="daf1e3c6-8137-448a-b141-d23049d419b5" providerId="ADAL" clId="{51CFDC0B-E9F0-45B9-96DD-4FBE6BC72F6A}"/>
    <pc:docChg chg="undo custSel addSld delSld modSld">
      <pc:chgData name="Muffoletto, Jamie" userId="daf1e3c6-8137-448a-b141-d23049d419b5" providerId="ADAL" clId="{51CFDC0B-E9F0-45B9-96DD-4FBE6BC72F6A}" dt="2024-06-14T22:43:44.503" v="227"/>
      <pc:docMkLst>
        <pc:docMk/>
      </pc:docMkLst>
      <pc:sldChg chg="add">
        <pc:chgData name="Muffoletto, Jamie" userId="daf1e3c6-8137-448a-b141-d23049d419b5" providerId="ADAL" clId="{51CFDC0B-E9F0-45B9-96DD-4FBE6BC72F6A}" dt="2024-06-14T22:42:14.610" v="202"/>
        <pc:sldMkLst>
          <pc:docMk/>
          <pc:sldMk cId="2204073573" sldId="1341"/>
        </pc:sldMkLst>
      </pc:sldChg>
      <pc:sldChg chg="modSp del mod">
        <pc:chgData name="Muffoletto, Jamie" userId="daf1e3c6-8137-448a-b141-d23049d419b5" providerId="ADAL" clId="{51CFDC0B-E9F0-45B9-96DD-4FBE6BC72F6A}" dt="2024-06-14T22:41:48.653" v="201" actId="2696"/>
        <pc:sldMkLst>
          <pc:docMk/>
          <pc:sldMk cId="2758598640" sldId="1341"/>
        </pc:sldMkLst>
        <pc:spChg chg="mod">
          <ac:chgData name="Muffoletto, Jamie" userId="daf1e3c6-8137-448a-b141-d23049d419b5" providerId="ADAL" clId="{51CFDC0B-E9F0-45B9-96DD-4FBE6BC72F6A}" dt="2024-06-14T21:58:22.778" v="162" actId="20577"/>
          <ac:spMkLst>
            <pc:docMk/>
            <pc:sldMk cId="2758598640" sldId="1341"/>
            <ac:spMk id="2" creationId="{A9340FBA-B2B8-749B-6AD9-F86C2D3EA7D5}"/>
          </ac:spMkLst>
        </pc:spChg>
        <pc:spChg chg="mod">
          <ac:chgData name="Muffoletto, Jamie" userId="daf1e3c6-8137-448a-b141-d23049d419b5" providerId="ADAL" clId="{51CFDC0B-E9F0-45B9-96DD-4FBE6BC72F6A}" dt="2024-06-14T21:57:48.313" v="49"/>
          <ac:spMkLst>
            <pc:docMk/>
            <pc:sldMk cId="2758598640" sldId="1341"/>
            <ac:spMk id="3" creationId="{06942845-BD5A-42C5-A5C4-13339DD507AB}"/>
          </ac:spMkLst>
        </pc:spChg>
      </pc:sldChg>
      <pc:sldChg chg="modSp mod">
        <pc:chgData name="Muffoletto, Jamie" userId="daf1e3c6-8137-448a-b141-d23049d419b5" providerId="ADAL" clId="{51CFDC0B-E9F0-45B9-96DD-4FBE6BC72F6A}" dt="2024-06-14T22:43:44.503" v="227"/>
        <pc:sldMkLst>
          <pc:docMk/>
          <pc:sldMk cId="2574992220" sldId="2145706922"/>
        </pc:sldMkLst>
        <pc:spChg chg="mod">
          <ac:chgData name="Muffoletto, Jamie" userId="daf1e3c6-8137-448a-b141-d23049d419b5" providerId="ADAL" clId="{51CFDC0B-E9F0-45B9-96DD-4FBE6BC72F6A}" dt="2024-06-14T22:43:44.503" v="227"/>
          <ac:spMkLst>
            <pc:docMk/>
            <pc:sldMk cId="2574992220" sldId="2145706922"/>
            <ac:spMk id="11" creationId="{B0773B04-EA28-7C3E-6372-D181D8E283EE}"/>
          </ac:spMkLst>
        </pc:spChg>
      </pc:sldChg>
      <pc:sldChg chg="add">
        <pc:chgData name="Muffoletto, Jamie" userId="daf1e3c6-8137-448a-b141-d23049d419b5" providerId="ADAL" clId="{51CFDC0B-E9F0-45B9-96DD-4FBE6BC72F6A}" dt="2024-06-07T17:51:08.161" v="48"/>
        <pc:sldMkLst>
          <pc:docMk/>
          <pc:sldMk cId="3938024488" sldId="2145707002"/>
        </pc:sldMkLst>
      </pc:sldChg>
      <pc:sldChg chg="modSp add">
        <pc:chgData name="Muffoletto, Jamie" userId="daf1e3c6-8137-448a-b141-d23049d419b5" providerId="ADAL" clId="{51CFDC0B-E9F0-45B9-96DD-4FBE6BC72F6A}" dt="2024-06-14T22:41:03.834" v="200"/>
        <pc:sldMkLst>
          <pc:docMk/>
          <pc:sldMk cId="2078580751" sldId="2145707008"/>
        </pc:sldMkLst>
        <pc:spChg chg="mod">
          <ac:chgData name="Muffoletto, Jamie" userId="daf1e3c6-8137-448a-b141-d23049d419b5" providerId="ADAL" clId="{51CFDC0B-E9F0-45B9-96DD-4FBE6BC72F6A}" dt="2024-06-14T22:41:03.834" v="200"/>
          <ac:spMkLst>
            <pc:docMk/>
            <pc:sldMk cId="2078580751" sldId="2145707008"/>
            <ac:spMk id="3" creationId="{EE5F3CC2-D26C-87F4-379B-E80454480A1A}"/>
          </ac:spMkLst>
        </pc:spChg>
      </pc:sldChg>
      <pc:sldChg chg="add">
        <pc:chgData name="Muffoletto, Jamie" userId="daf1e3c6-8137-448a-b141-d23049d419b5" providerId="ADAL" clId="{51CFDC0B-E9F0-45B9-96DD-4FBE6BC72F6A}" dt="2024-06-07T17:51:08.161" v="48"/>
        <pc:sldMkLst>
          <pc:docMk/>
          <pc:sldMk cId="144353369" sldId="2145707009"/>
        </pc:sldMkLst>
      </pc:sldChg>
      <pc:sldChg chg="del">
        <pc:chgData name="Muffoletto, Jamie" userId="daf1e3c6-8137-448a-b141-d23049d419b5" providerId="ADAL" clId="{51CFDC0B-E9F0-45B9-96DD-4FBE6BC72F6A}" dt="2024-06-14T22:42:38.874" v="203" actId="2696"/>
        <pc:sldMkLst>
          <pc:docMk/>
          <pc:sldMk cId="2340256145" sldId="2145707016"/>
        </pc:sldMkLst>
      </pc:sldChg>
      <pc:sldChg chg="modSp add mod">
        <pc:chgData name="Muffoletto, Jamie" userId="daf1e3c6-8137-448a-b141-d23049d419b5" providerId="ADAL" clId="{51CFDC0B-E9F0-45B9-96DD-4FBE6BC72F6A}" dt="2024-06-14T22:43:04.844" v="205"/>
        <pc:sldMkLst>
          <pc:docMk/>
          <pc:sldMk cId="2496103996" sldId="2145707016"/>
        </pc:sldMkLst>
        <pc:spChg chg="mod">
          <ac:chgData name="Muffoletto, Jamie" userId="daf1e3c6-8137-448a-b141-d23049d419b5" providerId="ADAL" clId="{51CFDC0B-E9F0-45B9-96DD-4FBE6BC72F6A}" dt="2024-06-14T22:43:04.844" v="205"/>
          <ac:spMkLst>
            <pc:docMk/>
            <pc:sldMk cId="2496103996" sldId="2145707016"/>
            <ac:spMk id="3" creationId="{06942845-BD5A-42C5-A5C4-13339DD507AB}"/>
          </ac:spMkLst>
        </pc:spChg>
      </pc:sldChg>
      <pc:sldChg chg="add">
        <pc:chgData name="Muffoletto, Jamie" userId="daf1e3c6-8137-448a-b141-d23049d419b5" providerId="ADAL" clId="{51CFDC0B-E9F0-45B9-96DD-4FBE6BC72F6A}" dt="2024-06-14T22:12:39.685" v="163"/>
        <pc:sldMkLst>
          <pc:docMk/>
          <pc:sldMk cId="3720574340" sldId="2145707045"/>
        </pc:sldMkLst>
      </pc:sldChg>
      <pc:sldChg chg="modSp mod addCm">
        <pc:chgData name="Muffoletto, Jamie" userId="daf1e3c6-8137-448a-b141-d23049d419b5" providerId="ADAL" clId="{51CFDC0B-E9F0-45B9-96DD-4FBE6BC72F6A}" dt="2024-06-14T22:23:17.186" v="199"/>
        <pc:sldMkLst>
          <pc:docMk/>
          <pc:sldMk cId="2476851191" sldId="2145707062"/>
        </pc:sldMkLst>
        <pc:spChg chg="mod">
          <ac:chgData name="Muffoletto, Jamie" userId="daf1e3c6-8137-448a-b141-d23049d419b5" providerId="ADAL" clId="{51CFDC0B-E9F0-45B9-96DD-4FBE6BC72F6A}" dt="2024-06-14T22:22:56.918" v="198" actId="3626"/>
          <ac:spMkLst>
            <pc:docMk/>
            <pc:sldMk cId="2476851191" sldId="2145707062"/>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51CFDC0B-E9F0-45B9-96DD-4FBE6BC72F6A}" dt="2024-06-14T22:23:17.186" v="199"/>
              <pc2:cmMkLst xmlns:pc2="http://schemas.microsoft.com/office/powerpoint/2019/9/main/command">
                <pc:docMk/>
                <pc:sldMk cId="2476851191" sldId="2145707062"/>
                <pc2:cmMk id="{9169E644-8D8B-4919-B463-205A78FB5F25}"/>
              </pc2:cmMkLst>
            </pc226:cmChg>
          </p:ext>
        </pc:extLst>
      </pc:sldChg>
    </pc:docChg>
  </pc:docChgLst>
  <pc:docChgLst>
    <pc:chgData name="DeSantis, Candice" userId="ebf7425b-4c1c-4725-9788-d1206430aedf" providerId="ADAL" clId="{81901F6F-A028-4840-A0EA-F56B7D83B254}"/>
    <pc:docChg chg="custSel addSld modSld">
      <pc:chgData name="DeSantis, Candice" userId="ebf7425b-4c1c-4725-9788-d1206430aedf" providerId="ADAL" clId="{81901F6F-A028-4840-A0EA-F56B7D83B254}" dt="2024-02-29T13:52:45.489" v="368" actId="20577"/>
      <pc:docMkLst>
        <pc:docMk/>
      </pc:docMkLst>
      <pc:sldChg chg="addSp modSp mod">
        <pc:chgData name="DeSantis, Candice" userId="ebf7425b-4c1c-4725-9788-d1206430aedf" providerId="ADAL" clId="{81901F6F-A028-4840-A0EA-F56B7D83B254}" dt="2024-02-29T13:52:45.489" v="368" actId="20577"/>
        <pc:sldMkLst>
          <pc:docMk/>
          <pc:sldMk cId="1706138011" sldId="2145707058"/>
        </pc:sldMkLst>
        <pc:spChg chg="mod">
          <ac:chgData name="DeSantis, Candice" userId="ebf7425b-4c1c-4725-9788-d1206430aedf" providerId="ADAL" clId="{81901F6F-A028-4840-A0EA-F56B7D83B254}" dt="2024-02-29T13:23:39.261" v="20" actId="20577"/>
          <ac:spMkLst>
            <pc:docMk/>
            <pc:sldMk cId="1706138011" sldId="2145707058"/>
            <ac:spMk id="3" creationId="{06942845-BD5A-42C5-A5C4-13339DD507AB}"/>
          </ac:spMkLst>
        </pc:spChg>
        <pc:spChg chg="mod">
          <ac:chgData name="DeSantis, Candice" userId="ebf7425b-4c1c-4725-9788-d1206430aedf" providerId="ADAL" clId="{81901F6F-A028-4840-A0EA-F56B7D83B254}" dt="2024-02-29T13:52:45.489" v="368" actId="20577"/>
          <ac:spMkLst>
            <pc:docMk/>
            <pc:sldMk cId="1706138011" sldId="2145707058"/>
            <ac:spMk id="4" creationId="{27D10A9C-2875-3F85-9314-A7638246758F}"/>
          </ac:spMkLst>
        </pc:spChg>
        <pc:picChg chg="add mod">
          <ac:chgData name="DeSantis, Candice" userId="ebf7425b-4c1c-4725-9788-d1206430aedf" providerId="ADAL" clId="{81901F6F-A028-4840-A0EA-F56B7D83B254}" dt="2024-02-29T13:51:56.800" v="364" actId="1076"/>
          <ac:picMkLst>
            <pc:docMk/>
            <pc:sldMk cId="1706138011" sldId="2145707058"/>
            <ac:picMk id="5" creationId="{6592E806-D5B6-DDDA-CA41-41C8F1B43F22}"/>
          </ac:picMkLst>
        </pc:picChg>
        <pc:picChg chg="add mod">
          <ac:chgData name="DeSantis, Candice" userId="ebf7425b-4c1c-4725-9788-d1206430aedf" providerId="ADAL" clId="{81901F6F-A028-4840-A0EA-F56B7D83B254}" dt="2024-02-29T13:52:28.564" v="365" actId="14861"/>
          <ac:picMkLst>
            <pc:docMk/>
            <pc:sldMk cId="1706138011" sldId="2145707058"/>
            <ac:picMk id="7" creationId="{744A128C-FF8A-63A3-AF52-9D0B3EF7A30A}"/>
          </ac:picMkLst>
        </pc:picChg>
      </pc:sldChg>
      <pc:sldChg chg="addSp delSp modSp add mod">
        <pc:chgData name="DeSantis, Candice" userId="ebf7425b-4c1c-4725-9788-d1206430aedf" providerId="ADAL" clId="{81901F6F-A028-4840-A0EA-F56B7D83B254}" dt="2024-02-29T13:50:32.715" v="357" actId="1076"/>
        <pc:sldMkLst>
          <pc:docMk/>
          <pc:sldMk cId="1767502187" sldId="2145707066"/>
        </pc:sldMkLst>
        <pc:spChg chg="mod">
          <ac:chgData name="DeSantis, Candice" userId="ebf7425b-4c1c-4725-9788-d1206430aedf" providerId="ADAL" clId="{81901F6F-A028-4840-A0EA-F56B7D83B254}" dt="2024-02-29T13:50:27.598" v="356" actId="6549"/>
          <ac:spMkLst>
            <pc:docMk/>
            <pc:sldMk cId="1767502187" sldId="2145707066"/>
            <ac:spMk id="4" creationId="{27D10A9C-2875-3F85-9314-A7638246758F}"/>
          </ac:spMkLst>
        </pc:spChg>
        <pc:picChg chg="del">
          <ac:chgData name="DeSantis, Candice" userId="ebf7425b-4c1c-4725-9788-d1206430aedf" providerId="ADAL" clId="{81901F6F-A028-4840-A0EA-F56B7D83B254}" dt="2024-02-29T13:40:02.304" v="287" actId="478"/>
          <ac:picMkLst>
            <pc:docMk/>
            <pc:sldMk cId="1767502187" sldId="2145707066"/>
            <ac:picMk id="5" creationId="{6592E806-D5B6-DDDA-CA41-41C8F1B43F22}"/>
          </ac:picMkLst>
        </pc:picChg>
        <pc:picChg chg="add del mod">
          <ac:chgData name="DeSantis, Candice" userId="ebf7425b-4c1c-4725-9788-d1206430aedf" providerId="ADAL" clId="{81901F6F-A028-4840-A0EA-F56B7D83B254}" dt="2024-02-29T13:48:35.689" v="340" actId="478"/>
          <ac:picMkLst>
            <pc:docMk/>
            <pc:sldMk cId="1767502187" sldId="2145707066"/>
            <ac:picMk id="6" creationId="{83833297-40A9-55D3-4204-A7600C1B1903}"/>
          </ac:picMkLst>
        </pc:picChg>
        <pc:picChg chg="add mod">
          <ac:chgData name="DeSantis, Candice" userId="ebf7425b-4c1c-4725-9788-d1206430aedf" providerId="ADAL" clId="{81901F6F-A028-4840-A0EA-F56B7D83B254}" dt="2024-02-29T13:50:32.715" v="357" actId="1076"/>
          <ac:picMkLst>
            <pc:docMk/>
            <pc:sldMk cId="1767502187" sldId="2145707066"/>
            <ac:picMk id="8" creationId="{E509761A-D369-74E6-0B0E-15DB65244144}"/>
          </ac:picMkLst>
        </pc:picChg>
      </pc:sldChg>
    </pc:docChg>
  </pc:docChgLst>
  <pc:docChgLst>
    <pc:chgData name="DeSantis, Candice" userId="ebf7425b-4c1c-4725-9788-d1206430aedf" providerId="ADAL" clId="{E2E2E254-35B9-4BE2-9523-1812A7E51D8D}"/>
    <pc:docChg chg="undo custSel addSld delSld modSld sldOrd">
      <pc:chgData name="DeSantis, Candice" userId="ebf7425b-4c1c-4725-9788-d1206430aedf" providerId="ADAL" clId="{E2E2E254-35B9-4BE2-9523-1812A7E51D8D}" dt="2024-03-13T14:46:04.973" v="1319"/>
      <pc:docMkLst>
        <pc:docMk/>
      </pc:docMkLst>
      <pc:sldChg chg="modSp ord modCm">
        <pc:chgData name="DeSantis, Candice" userId="ebf7425b-4c1c-4725-9788-d1206430aedf" providerId="ADAL" clId="{E2E2E254-35B9-4BE2-9523-1812A7E51D8D}" dt="2024-03-12T18:08:42.194" v="1194"/>
        <pc:sldMkLst>
          <pc:docMk/>
          <pc:sldMk cId="3372854681" sldId="1345"/>
        </pc:sldMkLst>
        <pc:picChg chg="mod">
          <ac:chgData name="DeSantis, Candice" userId="ebf7425b-4c1c-4725-9788-d1206430aedf" providerId="ADAL" clId="{E2E2E254-35B9-4BE2-9523-1812A7E51D8D}" dt="2024-03-11T18:30:30.673" v="446" actId="962"/>
          <ac:picMkLst>
            <pc:docMk/>
            <pc:sldMk cId="3372854681" sldId="1345"/>
            <ac:picMk id="4" creationId="{8082A623-820B-FA76-ECD2-A59922A29C39}"/>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08:42.194" v="1194"/>
              <pc2:cmMkLst xmlns:pc2="http://schemas.microsoft.com/office/powerpoint/2019/9/main/command">
                <pc:docMk/>
                <pc:sldMk cId="3372854681" sldId="1345"/>
                <pc2:cmMk id="{C2E42516-B5C5-4882-B132-5316ADB7E436}"/>
              </pc2:cmMkLst>
              <pc226:cmRplyChg chg="add">
                <pc226:chgData name="DeSantis, Candice" userId="ebf7425b-4c1c-4725-9788-d1206430aedf" providerId="ADAL" clId="{E2E2E254-35B9-4BE2-9523-1812A7E51D8D}" dt="2024-03-12T18:08:42.194" v="1194"/>
                <pc2:cmRplyMkLst xmlns:pc2="http://schemas.microsoft.com/office/powerpoint/2019/9/main/command">
                  <pc:docMk/>
                  <pc:sldMk cId="3372854681" sldId="1345"/>
                  <pc2:cmMk id="{C2E42516-B5C5-4882-B132-5316ADB7E436}"/>
                  <pc2:cmRplyMk id="{5ABFA497-AF63-41AD-B57F-D61AB87FDA77}"/>
                </pc2:cmRplyMkLst>
              </pc226:cmRplyChg>
            </pc226:cmChg>
          </p:ext>
        </pc:extLst>
      </pc:sldChg>
      <pc:sldChg chg="modSp mod modCm">
        <pc:chgData name="DeSantis, Candice" userId="ebf7425b-4c1c-4725-9788-d1206430aedf" providerId="ADAL" clId="{E2E2E254-35B9-4BE2-9523-1812A7E51D8D}" dt="2024-03-13T14:44:24.159" v="1314"/>
        <pc:sldMkLst>
          <pc:docMk/>
          <pc:sldMk cId="1310346268" sldId="1346"/>
        </pc:sldMkLst>
        <pc:spChg chg="mod">
          <ac:chgData name="DeSantis, Candice" userId="ebf7425b-4c1c-4725-9788-d1206430aedf" providerId="ADAL" clId="{E2E2E254-35B9-4BE2-9523-1812A7E51D8D}" dt="2024-03-11T18:23:14.381" v="260" actId="20577"/>
          <ac:spMkLst>
            <pc:docMk/>
            <pc:sldMk cId="1310346268" sldId="1346"/>
            <ac:spMk id="3" creationId="{06942845-BD5A-42C5-A5C4-13339DD507AB}"/>
          </ac:spMkLst>
        </pc:spChg>
        <pc:graphicFrameChg chg="mod">
          <ac:chgData name="DeSantis, Candice" userId="ebf7425b-4c1c-4725-9788-d1206430aedf" providerId="ADAL" clId="{E2E2E254-35B9-4BE2-9523-1812A7E51D8D}" dt="2024-03-11T18:19:02.972" v="197"/>
          <ac:graphicFrameMkLst>
            <pc:docMk/>
            <pc:sldMk cId="1310346268" sldId="1346"/>
            <ac:graphicFrameMk id="2" creationId="{80F59164-5D89-8532-92E5-AAB064EA0ACC}"/>
          </ac:graphicFrameMkLst>
        </pc:graphicFrame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4:24.159" v="1314"/>
              <pc2:cmMkLst xmlns:pc2="http://schemas.microsoft.com/office/powerpoint/2019/9/main/command">
                <pc:docMk/>
                <pc:sldMk cId="1310346268" sldId="1346"/>
                <pc2:cmMk id="{218CC2F9-E451-4203-9807-CC4DEFCE2ABC}"/>
              </pc2:cmMkLst>
            </pc226:cmChg>
          </p:ext>
        </pc:extLst>
      </pc:sldChg>
      <pc:sldChg chg="modSp modCm">
        <pc:chgData name="DeSantis, Candice" userId="ebf7425b-4c1c-4725-9788-d1206430aedf" providerId="ADAL" clId="{E2E2E254-35B9-4BE2-9523-1812A7E51D8D}" dt="2024-03-13T14:41:47.526" v="1296"/>
        <pc:sldMkLst>
          <pc:docMk/>
          <pc:sldMk cId="2232509303" sldId="1372"/>
        </pc:sldMkLst>
        <pc:spChg chg="mod">
          <ac:chgData name="DeSantis, Candice" userId="ebf7425b-4c1c-4725-9788-d1206430aedf" providerId="ADAL" clId="{E2E2E254-35B9-4BE2-9523-1812A7E51D8D}" dt="2024-03-11T18:22:07.423" v="235" actId="207"/>
          <ac:spMkLst>
            <pc:docMk/>
            <pc:sldMk cId="2232509303" sldId="1372"/>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1:41.796" v="1295"/>
              <pc2:cmMkLst xmlns:pc2="http://schemas.microsoft.com/office/powerpoint/2019/9/main/command">
                <pc:docMk/>
                <pc:sldMk cId="2232509303" sldId="1372"/>
                <pc2:cmMk id="{88932532-D720-40AD-9F0A-C1F2CA885A6E}"/>
              </pc2:cmMkLst>
            </pc226:cmChg>
            <pc226:cmChg xmlns:pc226="http://schemas.microsoft.com/office/powerpoint/2022/06/main/command" chg="mod">
              <pc226:chgData name="DeSantis, Candice" userId="ebf7425b-4c1c-4725-9788-d1206430aedf" providerId="ADAL" clId="{E2E2E254-35B9-4BE2-9523-1812A7E51D8D}" dt="2024-03-13T14:41:47.526" v="1296"/>
              <pc2:cmMkLst xmlns:pc2="http://schemas.microsoft.com/office/powerpoint/2019/9/main/command">
                <pc:docMk/>
                <pc:sldMk cId="2232509303" sldId="1372"/>
                <pc2:cmMk id="{60219BE0-0330-424F-8FBF-F4DC2C59AB1A}"/>
              </pc2:cmMkLst>
            </pc226:cmChg>
            <pc226:cmChg xmlns:pc226="http://schemas.microsoft.com/office/powerpoint/2022/06/main/command" chg="mod">
              <pc226:chgData name="DeSantis, Candice" userId="ebf7425b-4c1c-4725-9788-d1206430aedf" providerId="ADAL" clId="{E2E2E254-35B9-4BE2-9523-1812A7E51D8D}" dt="2024-03-13T14:41:36.133" v="1294"/>
              <pc2:cmMkLst xmlns:pc2="http://schemas.microsoft.com/office/powerpoint/2019/9/main/command">
                <pc:docMk/>
                <pc:sldMk cId="2232509303" sldId="1372"/>
                <pc2:cmMk id="{50A99AFB-E5F7-4DDD-9220-776C6F0D432E}"/>
              </pc2:cmMkLst>
            </pc226:cmChg>
          </p:ext>
        </pc:extLst>
      </pc:sldChg>
      <pc:sldChg chg="modSp">
        <pc:chgData name="DeSantis, Candice" userId="ebf7425b-4c1c-4725-9788-d1206430aedf" providerId="ADAL" clId="{E2E2E254-35B9-4BE2-9523-1812A7E51D8D}" dt="2024-03-11T18:22:14.146" v="238" actId="207"/>
        <pc:sldMkLst>
          <pc:docMk/>
          <pc:sldMk cId="3041660512" sldId="1374"/>
        </pc:sldMkLst>
        <pc:spChg chg="mod">
          <ac:chgData name="DeSantis, Candice" userId="ebf7425b-4c1c-4725-9788-d1206430aedf" providerId="ADAL" clId="{E2E2E254-35B9-4BE2-9523-1812A7E51D8D}" dt="2024-03-11T18:22:14.146" v="238" actId="207"/>
          <ac:spMkLst>
            <pc:docMk/>
            <pc:sldMk cId="3041660512" sldId="1374"/>
            <ac:spMk id="3" creationId="{06942845-BD5A-42C5-A5C4-13339DD507AB}"/>
          </ac:spMkLst>
        </pc:spChg>
      </pc:sldChg>
      <pc:sldChg chg="modSp modCm">
        <pc:chgData name="DeSantis, Candice" userId="ebf7425b-4c1c-4725-9788-d1206430aedf" providerId="ADAL" clId="{E2E2E254-35B9-4BE2-9523-1812A7E51D8D}" dt="2024-03-13T14:41:57.399" v="1297"/>
        <pc:sldMkLst>
          <pc:docMk/>
          <pc:sldMk cId="620209824" sldId="1375"/>
        </pc:sldMkLst>
        <pc:spChg chg="mod">
          <ac:chgData name="DeSantis, Candice" userId="ebf7425b-4c1c-4725-9788-d1206430aedf" providerId="ADAL" clId="{E2E2E254-35B9-4BE2-9523-1812A7E51D8D}" dt="2024-03-11T18:22:17.477" v="239" actId="20577"/>
          <ac:spMkLst>
            <pc:docMk/>
            <pc:sldMk cId="620209824" sldId="1375"/>
            <ac:spMk id="3" creationId="{06942845-BD5A-42C5-A5C4-13339DD507AB}"/>
          </ac:spMkLst>
        </pc:spChg>
        <pc:picChg chg="mod">
          <ac:chgData name="DeSantis, Candice" userId="ebf7425b-4c1c-4725-9788-d1206430aedf" providerId="ADAL" clId="{E2E2E254-35B9-4BE2-9523-1812A7E51D8D}" dt="2024-03-11T18:30:03.919" v="392" actId="962"/>
          <ac:picMkLst>
            <pc:docMk/>
            <pc:sldMk cId="620209824" sldId="1375"/>
            <ac:picMk id="12" creationId="{71D23B29-5E35-DE64-5256-41FBD84E1FF9}"/>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1:57.399" v="1297"/>
              <pc2:cmMkLst xmlns:pc2="http://schemas.microsoft.com/office/powerpoint/2019/9/main/command">
                <pc:docMk/>
                <pc:sldMk cId="620209824" sldId="1375"/>
                <pc2:cmMk id="{2C4211E1-8344-4048-AF54-D96FB4D40864}"/>
              </pc2:cmMkLst>
            </pc226:cmChg>
          </p:ext>
        </pc:extLst>
      </pc:sldChg>
      <pc:sldChg chg="modSp mod">
        <pc:chgData name="DeSantis, Candice" userId="ebf7425b-4c1c-4725-9788-d1206430aedf" providerId="ADAL" clId="{E2E2E254-35B9-4BE2-9523-1812A7E51D8D}" dt="2024-03-11T18:22:26.824" v="241" actId="20577"/>
        <pc:sldMkLst>
          <pc:docMk/>
          <pc:sldMk cId="3522666235" sldId="1377"/>
        </pc:sldMkLst>
        <pc:spChg chg="mod">
          <ac:chgData name="DeSantis, Candice" userId="ebf7425b-4c1c-4725-9788-d1206430aedf" providerId="ADAL" clId="{E2E2E254-35B9-4BE2-9523-1812A7E51D8D}" dt="2024-03-11T18:22:26.824" v="241" actId="20577"/>
          <ac:spMkLst>
            <pc:docMk/>
            <pc:sldMk cId="3522666235" sldId="1377"/>
            <ac:spMk id="3" creationId="{06942845-BD5A-42C5-A5C4-13339DD507AB}"/>
          </ac:spMkLst>
        </pc:spChg>
        <pc:picChg chg="mod">
          <ac:chgData name="DeSantis, Candice" userId="ebf7425b-4c1c-4725-9788-d1206430aedf" providerId="ADAL" clId="{E2E2E254-35B9-4BE2-9523-1812A7E51D8D}" dt="2024-03-11T18:15:37.586" v="52" actId="962"/>
          <ac:picMkLst>
            <pc:docMk/>
            <pc:sldMk cId="3522666235" sldId="1377"/>
            <ac:picMk id="5" creationId="{CC2306A8-2C01-9895-B6E9-432843A2F92C}"/>
          </ac:picMkLst>
        </pc:picChg>
      </pc:sldChg>
      <pc:sldChg chg="modSp">
        <pc:chgData name="DeSantis, Candice" userId="ebf7425b-4c1c-4725-9788-d1206430aedf" providerId="ADAL" clId="{E2E2E254-35B9-4BE2-9523-1812A7E51D8D}" dt="2024-03-11T18:22:42.574" v="247" actId="20577"/>
        <pc:sldMkLst>
          <pc:docMk/>
          <pc:sldMk cId="2883334325" sldId="1380"/>
        </pc:sldMkLst>
        <pc:spChg chg="mod">
          <ac:chgData name="DeSantis, Candice" userId="ebf7425b-4c1c-4725-9788-d1206430aedf" providerId="ADAL" clId="{E2E2E254-35B9-4BE2-9523-1812A7E51D8D}" dt="2024-03-11T18:22:42.574" v="247" actId="20577"/>
          <ac:spMkLst>
            <pc:docMk/>
            <pc:sldMk cId="2883334325" sldId="1380"/>
            <ac:spMk id="3" creationId="{06942845-BD5A-42C5-A5C4-13339DD507AB}"/>
          </ac:spMkLst>
        </pc:spChg>
      </pc:sldChg>
      <pc:sldChg chg="modSp mod modCm">
        <pc:chgData name="DeSantis, Candice" userId="ebf7425b-4c1c-4725-9788-d1206430aedf" providerId="ADAL" clId="{E2E2E254-35B9-4BE2-9523-1812A7E51D8D}" dt="2024-03-12T15:29:46.264" v="1146"/>
        <pc:sldMkLst>
          <pc:docMk/>
          <pc:sldMk cId="688485163" sldId="1387"/>
        </pc:sldMkLst>
        <pc:spChg chg="mod">
          <ac:chgData name="DeSantis, Candice" userId="ebf7425b-4c1c-4725-9788-d1206430aedf" providerId="ADAL" clId="{E2E2E254-35B9-4BE2-9523-1812A7E51D8D}" dt="2024-03-11T18:22:33.507" v="244" actId="207"/>
          <ac:spMkLst>
            <pc:docMk/>
            <pc:sldMk cId="688485163" sldId="1387"/>
            <ac:spMk id="3" creationId="{06942845-BD5A-42C5-A5C4-13339DD507AB}"/>
          </ac:spMkLst>
        </pc:spChg>
        <pc:spChg chg="mod">
          <ac:chgData name="DeSantis, Candice" userId="ebf7425b-4c1c-4725-9788-d1206430aedf" providerId="ADAL" clId="{E2E2E254-35B9-4BE2-9523-1812A7E51D8D}" dt="2024-03-12T15:29:36.630" v="1145" actId="20577"/>
          <ac:spMkLst>
            <pc:docMk/>
            <pc:sldMk cId="688485163" sldId="1387"/>
            <ac:spMk id="4" creationId="{49A3AF66-FD80-8227-8A6F-FE66AD46F4A1}"/>
          </ac:spMkLst>
        </pc:spChg>
        <pc:picChg chg="mod">
          <ac:chgData name="DeSantis, Candice" userId="ebf7425b-4c1c-4725-9788-d1206430aedf" providerId="ADAL" clId="{E2E2E254-35B9-4BE2-9523-1812A7E51D8D}" dt="2024-03-11T18:15:44.239" v="53" actId="962"/>
          <ac:picMkLst>
            <pc:docMk/>
            <pc:sldMk cId="688485163" sldId="1387"/>
            <ac:picMk id="10" creationId="{81415B23-49DC-32C8-C45A-C4F712516463}"/>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2T15:29:46.264" v="1146"/>
              <pc2:cmMkLst xmlns:pc2="http://schemas.microsoft.com/office/powerpoint/2019/9/main/command">
                <pc:docMk/>
                <pc:sldMk cId="688485163" sldId="1387"/>
                <pc2:cmMk id="{969C6D02-F980-44B2-8F99-95357CE1BC75}"/>
              </pc2:cmMkLst>
              <pc226:cmRplyChg chg="add">
                <pc226:chgData name="DeSantis, Candice" userId="ebf7425b-4c1c-4725-9788-d1206430aedf" providerId="ADAL" clId="{E2E2E254-35B9-4BE2-9523-1812A7E51D8D}" dt="2024-03-12T15:29:46.264" v="1146"/>
                <pc2:cmRplyMkLst xmlns:pc2="http://schemas.microsoft.com/office/powerpoint/2019/9/main/command">
                  <pc:docMk/>
                  <pc:sldMk cId="688485163" sldId="1387"/>
                  <pc2:cmMk id="{969C6D02-F980-44B2-8F99-95357CE1BC75}"/>
                  <pc2:cmRplyMk id="{24C25C34-92B3-495B-B25E-00ABB0DA68E6}"/>
                </pc2:cmRplyMkLst>
              </pc226:cmRplyChg>
            </pc226:cmChg>
          </p:ext>
        </pc:extLst>
      </pc:sldChg>
      <pc:sldChg chg="modSp mod">
        <pc:chgData name="DeSantis, Candice" userId="ebf7425b-4c1c-4725-9788-d1206430aedf" providerId="ADAL" clId="{E2E2E254-35B9-4BE2-9523-1812A7E51D8D}" dt="2024-03-11T18:35:56.300" v="1066"/>
        <pc:sldMkLst>
          <pc:docMk/>
          <pc:sldMk cId="2654108924" sldId="1543"/>
        </pc:sldMkLst>
        <pc:spChg chg="mod">
          <ac:chgData name="DeSantis, Candice" userId="ebf7425b-4c1c-4725-9788-d1206430aedf" providerId="ADAL" clId="{E2E2E254-35B9-4BE2-9523-1812A7E51D8D}" dt="2024-03-11T18:35:56.300" v="1066"/>
          <ac:spMkLst>
            <pc:docMk/>
            <pc:sldMk cId="2654108924" sldId="1543"/>
            <ac:spMk id="2" creationId="{CA413715-08BC-8B95-D1B2-417EBB42DFB1}"/>
          </ac:spMkLst>
        </pc:spChg>
        <pc:spChg chg="mod">
          <ac:chgData name="DeSantis, Candice" userId="ebf7425b-4c1c-4725-9788-d1206430aedf" providerId="ADAL" clId="{E2E2E254-35B9-4BE2-9523-1812A7E51D8D}" dt="2024-03-11T18:20:38.563" v="208" actId="962"/>
          <ac:spMkLst>
            <pc:docMk/>
            <pc:sldMk cId="2654108924" sldId="1543"/>
            <ac:spMk id="4" creationId="{42B9543A-29DC-7557-DE05-A169CC24E455}"/>
          </ac:spMkLst>
        </pc:spChg>
        <pc:picChg chg="mod">
          <ac:chgData name="DeSantis, Candice" userId="ebf7425b-4c1c-4725-9788-d1206430aedf" providerId="ADAL" clId="{E2E2E254-35B9-4BE2-9523-1812A7E51D8D}" dt="2024-03-11T18:35:50.762" v="1065"/>
          <ac:picMkLst>
            <pc:docMk/>
            <pc:sldMk cId="2654108924" sldId="1543"/>
            <ac:picMk id="8" creationId="{4EBA19CE-DC4B-5E7A-55ED-8147D334F3FD}"/>
          </ac:picMkLst>
        </pc:picChg>
      </pc:sldChg>
      <pc:sldChg chg="modSp mod modCm">
        <pc:chgData name="DeSantis, Candice" userId="ebf7425b-4c1c-4725-9788-d1206430aedf" providerId="ADAL" clId="{E2E2E254-35B9-4BE2-9523-1812A7E51D8D}" dt="2024-03-12T18:06:42.334" v="1193"/>
        <pc:sldMkLst>
          <pc:docMk/>
          <pc:sldMk cId="3675147996" sldId="2145706995"/>
        </pc:sldMkLst>
        <pc:spChg chg="mod">
          <ac:chgData name="DeSantis, Candice" userId="ebf7425b-4c1c-4725-9788-d1206430aedf" providerId="ADAL" clId="{E2E2E254-35B9-4BE2-9523-1812A7E51D8D}" dt="2024-03-12T18:06:35.416" v="1192" actId="6549"/>
          <ac:spMkLst>
            <pc:docMk/>
            <pc:sldMk cId="3675147996" sldId="2145706995"/>
            <ac:spMk id="2" creationId="{C7EDE99E-CC8D-C334-0BED-7590C6DB0299}"/>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2T18:06:42.334" v="1193"/>
              <pc2:cmMkLst xmlns:pc2="http://schemas.microsoft.com/office/powerpoint/2019/9/main/command">
                <pc:docMk/>
                <pc:sldMk cId="3675147996" sldId="2145706995"/>
                <pc2:cmMk id="{871603ED-D32B-4F1C-8C6A-9C2077AF49B9}"/>
              </pc2:cmMkLst>
              <pc226:cmRplyChg chg="add">
                <pc226:chgData name="DeSantis, Candice" userId="ebf7425b-4c1c-4725-9788-d1206430aedf" providerId="ADAL" clId="{E2E2E254-35B9-4BE2-9523-1812A7E51D8D}" dt="2024-03-12T18:06:42.334" v="1193"/>
                <pc2:cmRplyMkLst xmlns:pc2="http://schemas.microsoft.com/office/powerpoint/2019/9/main/command">
                  <pc:docMk/>
                  <pc:sldMk cId="3675147996" sldId="2145706995"/>
                  <pc2:cmMk id="{871603ED-D32B-4F1C-8C6A-9C2077AF49B9}"/>
                  <pc2:cmRplyMk id="{D6ED44A1-0DE0-488D-94C1-1F24576879E0}"/>
                </pc2:cmRplyMkLst>
              </pc226:cmRplyChg>
            </pc226:cmChg>
          </p:ext>
        </pc:extLst>
      </pc:sldChg>
      <pc:sldChg chg="modSp">
        <pc:chgData name="DeSantis, Candice" userId="ebf7425b-4c1c-4725-9788-d1206430aedf" providerId="ADAL" clId="{E2E2E254-35B9-4BE2-9523-1812A7E51D8D}" dt="2024-03-11T18:21:03.603" v="213" actId="207"/>
        <pc:sldMkLst>
          <pc:docMk/>
          <pc:sldMk cId="270390520" sldId="2145706996"/>
        </pc:sldMkLst>
        <pc:spChg chg="mod">
          <ac:chgData name="DeSantis, Candice" userId="ebf7425b-4c1c-4725-9788-d1206430aedf" providerId="ADAL" clId="{E2E2E254-35B9-4BE2-9523-1812A7E51D8D}" dt="2024-03-11T18:21:03.603" v="213" actId="207"/>
          <ac:spMkLst>
            <pc:docMk/>
            <pc:sldMk cId="270390520" sldId="2145706996"/>
            <ac:spMk id="3" creationId="{7D783A00-5D10-3CA3-0161-DF007308A9CF}"/>
          </ac:spMkLst>
        </pc:spChg>
      </pc:sldChg>
      <pc:sldChg chg="modSp mod">
        <pc:chgData name="DeSantis, Candice" userId="ebf7425b-4c1c-4725-9788-d1206430aedf" providerId="ADAL" clId="{E2E2E254-35B9-4BE2-9523-1812A7E51D8D}" dt="2024-03-13T14:19:03.923" v="1288" actId="207"/>
        <pc:sldMkLst>
          <pc:docMk/>
          <pc:sldMk cId="2610786743" sldId="2145706997"/>
        </pc:sldMkLst>
        <pc:spChg chg="mod">
          <ac:chgData name="DeSantis, Candice" userId="ebf7425b-4c1c-4725-9788-d1206430aedf" providerId="ADAL" clId="{E2E2E254-35B9-4BE2-9523-1812A7E51D8D}" dt="2024-03-13T14:19:03.923" v="1288" actId="207"/>
          <ac:spMkLst>
            <pc:docMk/>
            <pc:sldMk cId="2610786743" sldId="2145706997"/>
            <ac:spMk id="2" creationId="{E79D42AB-B25D-8F51-FFBF-93F5A3D7E7B5}"/>
          </ac:spMkLst>
        </pc:spChg>
        <pc:spChg chg="mod">
          <ac:chgData name="DeSantis, Candice" userId="ebf7425b-4c1c-4725-9788-d1206430aedf" providerId="ADAL" clId="{E2E2E254-35B9-4BE2-9523-1812A7E51D8D}" dt="2024-03-13T14:06:18.112" v="1244" actId="207"/>
          <ac:spMkLst>
            <pc:docMk/>
            <pc:sldMk cId="2610786743" sldId="2145706997"/>
            <ac:spMk id="3" creationId="{2A8B93C9-7A80-F791-7558-85DCBCB0840B}"/>
          </ac:spMkLst>
        </pc:spChg>
      </pc:sldChg>
      <pc:sldChg chg="modSp">
        <pc:chgData name="DeSantis, Candice" userId="ebf7425b-4c1c-4725-9788-d1206430aedf" providerId="ADAL" clId="{E2E2E254-35B9-4BE2-9523-1812A7E51D8D}" dt="2024-03-11T18:21:16.671" v="217" actId="207"/>
        <pc:sldMkLst>
          <pc:docMk/>
          <pc:sldMk cId="1620578407" sldId="2145706999"/>
        </pc:sldMkLst>
        <pc:spChg chg="mod">
          <ac:chgData name="DeSantis, Candice" userId="ebf7425b-4c1c-4725-9788-d1206430aedf" providerId="ADAL" clId="{E2E2E254-35B9-4BE2-9523-1812A7E51D8D}" dt="2024-03-11T18:21:16.671" v="217" actId="207"/>
          <ac:spMkLst>
            <pc:docMk/>
            <pc:sldMk cId="1620578407" sldId="2145706999"/>
            <ac:spMk id="3" creationId="{1C0F96F7-73F4-8F33-1457-219F62339FD2}"/>
          </ac:spMkLst>
        </pc:spChg>
      </pc:sldChg>
      <pc:sldChg chg="modSp">
        <pc:chgData name="DeSantis, Candice" userId="ebf7425b-4c1c-4725-9788-d1206430aedf" providerId="ADAL" clId="{E2E2E254-35B9-4BE2-9523-1812A7E51D8D}" dt="2024-03-11T18:21:23.546" v="220" actId="207"/>
        <pc:sldMkLst>
          <pc:docMk/>
          <pc:sldMk cId="1120857950" sldId="2145707000"/>
        </pc:sldMkLst>
        <pc:spChg chg="mod">
          <ac:chgData name="DeSantis, Candice" userId="ebf7425b-4c1c-4725-9788-d1206430aedf" providerId="ADAL" clId="{E2E2E254-35B9-4BE2-9523-1812A7E51D8D}" dt="2024-03-11T18:21:23.546" v="220" actId="207"/>
          <ac:spMkLst>
            <pc:docMk/>
            <pc:sldMk cId="1120857950" sldId="2145707000"/>
            <ac:spMk id="3" creationId="{E600CD04-D146-EADD-D415-4A9F0B200A0D}"/>
          </ac:spMkLst>
        </pc:spChg>
      </pc:sldChg>
      <pc:sldChg chg="modSp">
        <pc:chgData name="DeSantis, Candice" userId="ebf7425b-4c1c-4725-9788-d1206430aedf" providerId="ADAL" clId="{E2E2E254-35B9-4BE2-9523-1812A7E51D8D}" dt="2024-03-11T18:21:32.736" v="223" actId="207"/>
        <pc:sldMkLst>
          <pc:docMk/>
          <pc:sldMk cId="2795239590" sldId="2145707001"/>
        </pc:sldMkLst>
        <pc:spChg chg="mod">
          <ac:chgData name="DeSantis, Candice" userId="ebf7425b-4c1c-4725-9788-d1206430aedf" providerId="ADAL" clId="{E2E2E254-35B9-4BE2-9523-1812A7E51D8D}" dt="2024-03-11T18:21:32.736" v="223" actId="207"/>
          <ac:spMkLst>
            <pc:docMk/>
            <pc:sldMk cId="2795239590" sldId="2145707001"/>
            <ac:spMk id="3" creationId="{4368CEF1-569C-E381-1CCF-850A30EE5917}"/>
          </ac:spMkLst>
        </pc:spChg>
      </pc:sldChg>
      <pc:sldChg chg="modSp modCm">
        <pc:chgData name="DeSantis, Candice" userId="ebf7425b-4c1c-4725-9788-d1206430aedf" providerId="ADAL" clId="{E2E2E254-35B9-4BE2-9523-1812A7E51D8D}" dt="2024-03-13T14:42:28.194" v="1298"/>
        <pc:sldMkLst>
          <pc:docMk/>
          <pc:sldMk cId="3938024488" sldId="2145707002"/>
        </pc:sldMkLst>
        <pc:spChg chg="mod">
          <ac:chgData name="DeSantis, Candice" userId="ebf7425b-4c1c-4725-9788-d1206430aedf" providerId="ADAL" clId="{E2E2E254-35B9-4BE2-9523-1812A7E51D8D}" dt="2024-03-11T18:22:59.062" v="253" actId="207"/>
          <ac:spMkLst>
            <pc:docMk/>
            <pc:sldMk cId="3938024488" sldId="2145707002"/>
            <ac:spMk id="3" creationId="{D1D8DD56-C7D6-94E1-05D9-45B6B1841B99}"/>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2:28.194" v="1298"/>
              <pc2:cmMkLst xmlns:pc2="http://schemas.microsoft.com/office/powerpoint/2019/9/main/command">
                <pc:docMk/>
                <pc:sldMk cId="3938024488" sldId="2145707002"/>
                <pc2:cmMk id="{C4787140-B6D8-46F9-9D18-77DEDF670180}"/>
              </pc2:cmMkLst>
            </pc226:cmChg>
          </p:ext>
        </pc:extLst>
      </pc:sldChg>
      <pc:sldChg chg="modSp modCm">
        <pc:chgData name="DeSantis, Candice" userId="ebf7425b-4c1c-4725-9788-d1206430aedf" providerId="ADAL" clId="{E2E2E254-35B9-4BE2-9523-1812A7E51D8D}" dt="2024-03-13T14:46:04.973" v="1319"/>
        <pc:sldMkLst>
          <pc:docMk/>
          <pc:sldMk cId="3603750343" sldId="2145707004"/>
        </pc:sldMkLst>
        <pc:graphicFrameChg chg="mod">
          <ac:chgData name="DeSantis, Candice" userId="ebf7425b-4c1c-4725-9788-d1206430aedf" providerId="ADAL" clId="{E2E2E254-35B9-4BE2-9523-1812A7E51D8D}" dt="2024-03-11T18:36:45.828" v="1067" actId="798"/>
          <ac:graphicFrameMkLst>
            <pc:docMk/>
            <pc:sldMk cId="3603750343" sldId="2145707004"/>
            <ac:graphicFrameMk id="5" creationId="{88E7F944-872A-5E00-D39F-3BEBE1AE3D13}"/>
          </ac:graphicFrameMkLst>
        </pc:graphicFrame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6:04.973" v="1319"/>
              <pc2:cmMkLst xmlns:pc2="http://schemas.microsoft.com/office/powerpoint/2019/9/main/command">
                <pc:docMk/>
                <pc:sldMk cId="3603750343" sldId="2145707004"/>
                <pc2:cmMk id="{C0AAB491-4394-4FC7-A796-86115D2F4B94}"/>
              </pc2:cmMkLst>
            </pc226:cmChg>
          </p:ext>
        </pc:extLst>
      </pc:sldChg>
      <pc:sldChg chg="modSp">
        <pc:chgData name="DeSantis, Candice" userId="ebf7425b-4c1c-4725-9788-d1206430aedf" providerId="ADAL" clId="{E2E2E254-35B9-4BE2-9523-1812A7E51D8D}" dt="2024-03-11T18:26:58.853" v="352" actId="207"/>
        <pc:sldMkLst>
          <pc:docMk/>
          <pc:sldMk cId="1949663275" sldId="2145707005"/>
        </pc:sldMkLst>
        <pc:spChg chg="mod">
          <ac:chgData name="DeSantis, Candice" userId="ebf7425b-4c1c-4725-9788-d1206430aedf" providerId="ADAL" clId="{E2E2E254-35B9-4BE2-9523-1812A7E51D8D}" dt="2024-03-11T18:26:58.853" v="352" actId="207"/>
          <ac:spMkLst>
            <pc:docMk/>
            <pc:sldMk cId="1949663275" sldId="2145707005"/>
            <ac:spMk id="3" creationId="{525ADDD7-5B5C-978A-D77A-9B02354777A3}"/>
          </ac:spMkLst>
        </pc:spChg>
      </pc:sldChg>
      <pc:sldChg chg="modSp mod modCm">
        <pc:chgData name="DeSantis, Candice" userId="ebf7425b-4c1c-4725-9788-d1206430aedf" providerId="ADAL" clId="{E2E2E254-35B9-4BE2-9523-1812A7E51D8D}" dt="2024-03-13T14:44:08.169" v="1313"/>
        <pc:sldMkLst>
          <pc:docMk/>
          <pc:sldMk cId="3913170392" sldId="2145707006"/>
        </pc:sldMkLst>
        <pc:spChg chg="mod">
          <ac:chgData name="DeSantis, Candice" userId="ebf7425b-4c1c-4725-9788-d1206430aedf" providerId="ADAL" clId="{E2E2E254-35B9-4BE2-9523-1812A7E51D8D}" dt="2024-03-13T14:43:27.121" v="1312" actId="20577"/>
          <ac:spMkLst>
            <pc:docMk/>
            <pc:sldMk cId="3913170392" sldId="2145707006"/>
            <ac:spMk id="2" creationId="{7FC441C0-8ED1-D338-9875-8338BAC89FD2}"/>
          </ac:spMkLst>
        </pc:spChg>
        <pc:spChg chg="mod">
          <ac:chgData name="DeSantis, Candice" userId="ebf7425b-4c1c-4725-9788-d1206430aedf" providerId="ADAL" clId="{E2E2E254-35B9-4BE2-9523-1812A7E51D8D}" dt="2024-03-11T18:23:05.446" v="256" actId="207"/>
          <ac:spMkLst>
            <pc:docMk/>
            <pc:sldMk cId="3913170392" sldId="2145707006"/>
            <ac:spMk id="3" creationId="{D1D8DD56-C7D6-94E1-05D9-45B6B1841B99}"/>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3T14:44:08.169" v="1313"/>
              <pc2:cmMkLst xmlns:pc2="http://schemas.microsoft.com/office/powerpoint/2019/9/main/command">
                <pc:docMk/>
                <pc:sldMk cId="3913170392" sldId="2145707006"/>
                <pc2:cmMk id="{F90ABF8B-F706-455F-82FE-9EA664C69F55}"/>
              </pc2:cmMkLst>
              <pc226:cmRplyChg chg="add">
                <pc226:chgData name="DeSantis, Candice" userId="ebf7425b-4c1c-4725-9788-d1206430aedf" providerId="ADAL" clId="{E2E2E254-35B9-4BE2-9523-1812A7E51D8D}" dt="2024-03-13T14:44:08.169" v="1313"/>
                <pc2:cmRplyMkLst xmlns:pc2="http://schemas.microsoft.com/office/powerpoint/2019/9/main/command">
                  <pc:docMk/>
                  <pc:sldMk cId="3913170392" sldId="2145707006"/>
                  <pc2:cmMk id="{F90ABF8B-F706-455F-82FE-9EA664C69F55}"/>
                  <pc2:cmRplyMk id="{F027F28D-2481-4ACA-A357-D01601CE6C85}"/>
                </pc2:cmRplyMkLst>
              </pc226:cmRplyChg>
            </pc226:cmChg>
          </p:ext>
        </pc:extLst>
      </pc:sldChg>
      <pc:sldChg chg="modSp">
        <pc:chgData name="DeSantis, Candice" userId="ebf7425b-4c1c-4725-9788-d1206430aedf" providerId="ADAL" clId="{E2E2E254-35B9-4BE2-9523-1812A7E51D8D}" dt="2024-03-11T18:29:58.263" v="391" actId="962"/>
        <pc:sldMkLst>
          <pc:docMk/>
          <pc:sldMk cId="1541063938" sldId="2145707007"/>
        </pc:sldMkLst>
        <pc:picChg chg="mod">
          <ac:chgData name="DeSantis, Candice" userId="ebf7425b-4c1c-4725-9788-d1206430aedf" providerId="ADAL" clId="{E2E2E254-35B9-4BE2-9523-1812A7E51D8D}" dt="2024-03-11T18:29:58.263" v="391" actId="962"/>
          <ac:picMkLst>
            <pc:docMk/>
            <pc:sldMk cId="1541063938" sldId="2145707007"/>
            <ac:picMk id="5" creationId="{07D27390-EE04-D971-7FF1-3C10F09F9B05}"/>
          </ac:picMkLst>
        </pc:picChg>
      </pc:sldChg>
      <pc:sldChg chg="modSp mod">
        <pc:chgData name="DeSantis, Candice" userId="ebf7425b-4c1c-4725-9788-d1206430aedf" providerId="ADAL" clId="{E2E2E254-35B9-4BE2-9523-1812A7E51D8D}" dt="2024-03-13T14:24:50.339" v="1289" actId="207"/>
        <pc:sldMkLst>
          <pc:docMk/>
          <pc:sldMk cId="3868891219" sldId="2145707008"/>
        </pc:sldMkLst>
        <pc:spChg chg="mod">
          <ac:chgData name="DeSantis, Candice" userId="ebf7425b-4c1c-4725-9788-d1206430aedf" providerId="ADAL" clId="{E2E2E254-35B9-4BE2-9523-1812A7E51D8D}" dt="2024-03-13T14:17:32.215" v="1284" actId="20577"/>
          <ac:spMkLst>
            <pc:docMk/>
            <pc:sldMk cId="3868891219" sldId="2145707008"/>
            <ac:spMk id="2" creationId="{E79D42AB-B25D-8F51-FFBF-93F5A3D7E7B5}"/>
          </ac:spMkLst>
        </pc:spChg>
        <pc:spChg chg="mod">
          <ac:chgData name="DeSantis, Candice" userId="ebf7425b-4c1c-4725-9788-d1206430aedf" providerId="ADAL" clId="{E2E2E254-35B9-4BE2-9523-1812A7E51D8D}" dt="2024-03-13T14:24:50.339" v="1289" actId="207"/>
          <ac:spMkLst>
            <pc:docMk/>
            <pc:sldMk cId="3868891219" sldId="2145707008"/>
            <ac:spMk id="3" creationId="{2A8B93C9-7A80-F791-7558-85DCBCB0840B}"/>
          </ac:spMkLst>
        </pc:spChg>
      </pc:sldChg>
      <pc:sldChg chg="modSp mod">
        <pc:chgData name="DeSantis, Candice" userId="ebf7425b-4c1c-4725-9788-d1206430aedf" providerId="ADAL" clId="{E2E2E254-35B9-4BE2-9523-1812A7E51D8D}" dt="2024-03-13T14:25:11.573" v="1293" actId="207"/>
        <pc:sldMkLst>
          <pc:docMk/>
          <pc:sldMk cId="140362968" sldId="2145707009"/>
        </pc:sldMkLst>
        <pc:spChg chg="mod">
          <ac:chgData name="DeSantis, Candice" userId="ebf7425b-4c1c-4725-9788-d1206430aedf" providerId="ADAL" clId="{E2E2E254-35B9-4BE2-9523-1812A7E51D8D}" dt="2024-03-13T14:25:11.573" v="1293" actId="207"/>
          <ac:spMkLst>
            <pc:docMk/>
            <pc:sldMk cId="140362968" sldId="2145707009"/>
            <ac:spMk id="3" creationId="{2A8B93C9-7A80-F791-7558-85DCBCB0840B}"/>
          </ac:spMkLst>
        </pc:spChg>
      </pc:sldChg>
      <pc:sldChg chg="modSp">
        <pc:chgData name="DeSantis, Candice" userId="ebf7425b-4c1c-4725-9788-d1206430aedf" providerId="ADAL" clId="{E2E2E254-35B9-4BE2-9523-1812A7E51D8D}" dt="2024-03-11T18:26:13.857" v="330" actId="207"/>
        <pc:sldMkLst>
          <pc:docMk/>
          <pc:sldMk cId="572328455" sldId="2145707013"/>
        </pc:sldMkLst>
        <pc:spChg chg="mod">
          <ac:chgData name="DeSantis, Candice" userId="ebf7425b-4c1c-4725-9788-d1206430aedf" providerId="ADAL" clId="{E2E2E254-35B9-4BE2-9523-1812A7E51D8D}" dt="2024-03-11T18:26:13.857" v="330" actId="207"/>
          <ac:spMkLst>
            <pc:docMk/>
            <pc:sldMk cId="572328455" sldId="2145707013"/>
            <ac:spMk id="3" creationId="{06942845-BD5A-42C5-A5C4-13339DD507AB}"/>
          </ac:spMkLst>
        </pc:spChg>
      </pc:sldChg>
      <pc:sldChg chg="modSp">
        <pc:chgData name="DeSantis, Candice" userId="ebf7425b-4c1c-4725-9788-d1206430aedf" providerId="ADAL" clId="{E2E2E254-35B9-4BE2-9523-1812A7E51D8D}" dt="2024-03-11T18:27:21.802" v="355" actId="207"/>
        <pc:sldMkLst>
          <pc:docMk/>
          <pc:sldMk cId="656111020" sldId="2145707015"/>
        </pc:sldMkLst>
        <pc:spChg chg="mod">
          <ac:chgData name="DeSantis, Candice" userId="ebf7425b-4c1c-4725-9788-d1206430aedf" providerId="ADAL" clId="{E2E2E254-35B9-4BE2-9523-1812A7E51D8D}" dt="2024-03-11T18:27:21.802" v="355" actId="207"/>
          <ac:spMkLst>
            <pc:docMk/>
            <pc:sldMk cId="656111020" sldId="2145707015"/>
            <ac:spMk id="3" creationId="{06942845-BD5A-42C5-A5C4-13339DD507AB}"/>
          </ac:spMkLst>
        </pc:spChg>
      </pc:sldChg>
      <pc:sldChg chg="modSp mod">
        <pc:chgData name="DeSantis, Candice" userId="ebf7425b-4c1c-4725-9788-d1206430aedf" providerId="ADAL" clId="{E2E2E254-35B9-4BE2-9523-1812A7E51D8D}" dt="2024-03-11T18:15:49.019" v="54" actId="962"/>
        <pc:sldMkLst>
          <pc:docMk/>
          <pc:sldMk cId="2340256145" sldId="2145707016"/>
        </pc:sldMkLst>
        <pc:picChg chg="mod">
          <ac:chgData name="DeSantis, Candice" userId="ebf7425b-4c1c-4725-9788-d1206430aedf" providerId="ADAL" clId="{E2E2E254-35B9-4BE2-9523-1812A7E51D8D}" dt="2024-03-11T18:15:49.019" v="54" actId="962"/>
          <ac:picMkLst>
            <pc:docMk/>
            <pc:sldMk cId="2340256145" sldId="2145707016"/>
            <ac:picMk id="7" creationId="{5D81D8C7-FD86-0456-183E-88B2A4520751}"/>
          </ac:picMkLst>
        </pc:picChg>
      </pc:sldChg>
      <pc:sldChg chg="modSp">
        <pc:chgData name="DeSantis, Candice" userId="ebf7425b-4c1c-4725-9788-d1206430aedf" providerId="ADAL" clId="{E2E2E254-35B9-4BE2-9523-1812A7E51D8D}" dt="2024-03-11T18:24:47.100" v="287" actId="207"/>
        <pc:sldMkLst>
          <pc:docMk/>
          <pc:sldMk cId="3974051343" sldId="2145707017"/>
        </pc:sldMkLst>
        <pc:spChg chg="mod">
          <ac:chgData name="DeSantis, Candice" userId="ebf7425b-4c1c-4725-9788-d1206430aedf" providerId="ADAL" clId="{E2E2E254-35B9-4BE2-9523-1812A7E51D8D}" dt="2024-03-11T18:24:47.100" v="287" actId="207"/>
          <ac:spMkLst>
            <pc:docMk/>
            <pc:sldMk cId="3974051343" sldId="2145707017"/>
            <ac:spMk id="3" creationId="{06942845-BD5A-42C5-A5C4-13339DD507AB}"/>
          </ac:spMkLst>
        </pc:spChg>
      </pc:sldChg>
      <pc:sldChg chg="modSp add del">
        <pc:chgData name="DeSantis, Candice" userId="ebf7425b-4c1c-4725-9788-d1206430aedf" providerId="ADAL" clId="{E2E2E254-35B9-4BE2-9523-1812A7E51D8D}" dt="2024-03-12T15:36:27.943" v="1175" actId="47"/>
        <pc:sldMkLst>
          <pc:docMk/>
          <pc:sldMk cId="3682845684" sldId="2145707019"/>
        </pc:sldMkLst>
        <pc:spChg chg="mod">
          <ac:chgData name="DeSantis, Candice" userId="ebf7425b-4c1c-4725-9788-d1206430aedf" providerId="ADAL" clId="{E2E2E254-35B9-4BE2-9523-1812A7E51D8D}" dt="2024-03-11T18:28:01.163" v="362" actId="207"/>
          <ac:spMkLst>
            <pc:docMk/>
            <pc:sldMk cId="3682845684" sldId="2145707019"/>
            <ac:spMk id="3" creationId="{06942845-BD5A-42C5-A5C4-13339DD507AB}"/>
          </ac:spMkLst>
        </pc:spChg>
        <pc:picChg chg="mod">
          <ac:chgData name="DeSantis, Candice" userId="ebf7425b-4c1c-4725-9788-d1206430aedf" providerId="ADAL" clId="{E2E2E254-35B9-4BE2-9523-1812A7E51D8D}" dt="2024-03-11T18:32:49.834" v="866" actId="962"/>
          <ac:picMkLst>
            <pc:docMk/>
            <pc:sldMk cId="3682845684" sldId="2145707019"/>
            <ac:picMk id="4" creationId="{638AB9B6-EE24-ED7A-E22F-5B4F4C49B59B}"/>
          </ac:picMkLst>
        </pc:picChg>
      </pc:sldChg>
      <pc:sldChg chg="modSp mod">
        <pc:chgData name="DeSantis, Candice" userId="ebf7425b-4c1c-4725-9788-d1206430aedf" providerId="ADAL" clId="{E2E2E254-35B9-4BE2-9523-1812A7E51D8D}" dt="2024-03-11T18:24:53.734" v="290" actId="207"/>
        <pc:sldMkLst>
          <pc:docMk/>
          <pc:sldMk cId="25938506" sldId="2145707020"/>
        </pc:sldMkLst>
        <pc:spChg chg="mod">
          <ac:chgData name="DeSantis, Candice" userId="ebf7425b-4c1c-4725-9788-d1206430aedf" providerId="ADAL" clId="{E2E2E254-35B9-4BE2-9523-1812A7E51D8D}" dt="2024-03-11T18:24:53.734" v="290" actId="207"/>
          <ac:spMkLst>
            <pc:docMk/>
            <pc:sldMk cId="25938506" sldId="2145707020"/>
            <ac:spMk id="3" creationId="{06942845-BD5A-42C5-A5C4-13339DD507AB}"/>
          </ac:spMkLst>
        </pc:spChg>
        <pc:picChg chg="mod">
          <ac:chgData name="DeSantis, Candice" userId="ebf7425b-4c1c-4725-9788-d1206430aedf" providerId="ADAL" clId="{E2E2E254-35B9-4BE2-9523-1812A7E51D8D}" dt="2024-03-11T18:16:03.119" v="58" actId="962"/>
          <ac:picMkLst>
            <pc:docMk/>
            <pc:sldMk cId="25938506" sldId="2145707020"/>
            <ac:picMk id="5" creationId="{A29DA162-A985-3D66-7F02-285C4645C4B9}"/>
          </ac:picMkLst>
        </pc:picChg>
      </pc:sldChg>
      <pc:sldChg chg="modSp mod">
        <pc:chgData name="DeSantis, Candice" userId="ebf7425b-4c1c-4725-9788-d1206430aedf" providerId="ADAL" clId="{E2E2E254-35B9-4BE2-9523-1812A7E51D8D}" dt="2024-03-11T18:25:02.563" v="293" actId="207"/>
        <pc:sldMkLst>
          <pc:docMk/>
          <pc:sldMk cId="1020858941" sldId="2145707021"/>
        </pc:sldMkLst>
        <pc:spChg chg="mod">
          <ac:chgData name="DeSantis, Candice" userId="ebf7425b-4c1c-4725-9788-d1206430aedf" providerId="ADAL" clId="{E2E2E254-35B9-4BE2-9523-1812A7E51D8D}" dt="2024-03-11T18:25:02.563" v="293" actId="207"/>
          <ac:spMkLst>
            <pc:docMk/>
            <pc:sldMk cId="1020858941" sldId="2145707021"/>
            <ac:spMk id="3" creationId="{06942845-BD5A-42C5-A5C4-13339DD507AB}"/>
          </ac:spMkLst>
        </pc:spChg>
        <pc:picChg chg="mod">
          <ac:chgData name="DeSantis, Candice" userId="ebf7425b-4c1c-4725-9788-d1206430aedf" providerId="ADAL" clId="{E2E2E254-35B9-4BE2-9523-1812A7E51D8D}" dt="2024-03-11T18:16:07.415" v="59" actId="962"/>
          <ac:picMkLst>
            <pc:docMk/>
            <pc:sldMk cId="1020858941" sldId="2145707021"/>
            <ac:picMk id="8" creationId="{52F43E07-5DDA-CCFC-182A-4BF12957A22C}"/>
          </ac:picMkLst>
        </pc:picChg>
      </pc:sldChg>
      <pc:sldChg chg="modSp">
        <pc:chgData name="DeSantis, Candice" userId="ebf7425b-4c1c-4725-9788-d1206430aedf" providerId="ADAL" clId="{E2E2E254-35B9-4BE2-9523-1812A7E51D8D}" dt="2024-03-11T18:33:50.170" v="1022" actId="962"/>
        <pc:sldMkLst>
          <pc:docMk/>
          <pc:sldMk cId="4063199389" sldId="2145707022"/>
        </pc:sldMkLst>
        <pc:spChg chg="mod">
          <ac:chgData name="DeSantis, Candice" userId="ebf7425b-4c1c-4725-9788-d1206430aedf" providerId="ADAL" clId="{E2E2E254-35B9-4BE2-9523-1812A7E51D8D}" dt="2024-03-11T18:26:39.746" v="342" actId="207"/>
          <ac:spMkLst>
            <pc:docMk/>
            <pc:sldMk cId="4063199389" sldId="2145707022"/>
            <ac:spMk id="3" creationId="{06942845-BD5A-42C5-A5C4-13339DD507AB}"/>
          </ac:spMkLst>
        </pc:spChg>
        <pc:picChg chg="mod">
          <ac:chgData name="DeSantis, Candice" userId="ebf7425b-4c1c-4725-9788-d1206430aedf" providerId="ADAL" clId="{E2E2E254-35B9-4BE2-9523-1812A7E51D8D}" dt="2024-03-11T18:33:50.170" v="1022" actId="962"/>
          <ac:picMkLst>
            <pc:docMk/>
            <pc:sldMk cId="4063199389" sldId="2145707022"/>
            <ac:picMk id="5" creationId="{FEAB6A08-1AFE-DE83-2835-2E0500FF584D}"/>
          </ac:picMkLst>
        </pc:picChg>
      </pc:sldChg>
      <pc:sldChg chg="modSp mod">
        <pc:chgData name="DeSantis, Candice" userId="ebf7425b-4c1c-4725-9788-d1206430aedf" providerId="ADAL" clId="{E2E2E254-35B9-4BE2-9523-1812A7E51D8D}" dt="2024-03-11T18:27:42.876" v="359" actId="20577"/>
        <pc:sldMkLst>
          <pc:docMk/>
          <pc:sldMk cId="2560793326" sldId="2145707024"/>
        </pc:sldMkLst>
        <pc:spChg chg="mod">
          <ac:chgData name="DeSantis, Candice" userId="ebf7425b-4c1c-4725-9788-d1206430aedf" providerId="ADAL" clId="{E2E2E254-35B9-4BE2-9523-1812A7E51D8D}" dt="2024-03-11T18:27:42.876" v="359" actId="20577"/>
          <ac:spMkLst>
            <pc:docMk/>
            <pc:sldMk cId="2560793326" sldId="2145707024"/>
            <ac:spMk id="3" creationId="{06942845-BD5A-42C5-A5C4-13339DD507AB}"/>
          </ac:spMkLst>
        </pc:spChg>
        <pc:picChg chg="mod">
          <ac:chgData name="DeSantis, Candice" userId="ebf7425b-4c1c-4725-9788-d1206430aedf" providerId="ADAL" clId="{E2E2E254-35B9-4BE2-9523-1812A7E51D8D}" dt="2024-03-11T18:15:57.534" v="56" actId="962"/>
          <ac:picMkLst>
            <pc:docMk/>
            <pc:sldMk cId="2560793326" sldId="2145707024"/>
            <ac:picMk id="5" creationId="{193F482B-9559-A6A2-02E2-6F99793FAF88}"/>
          </ac:picMkLst>
        </pc:picChg>
      </pc:sldChg>
      <pc:sldChg chg="modSp mod">
        <pc:chgData name="DeSantis, Candice" userId="ebf7425b-4c1c-4725-9788-d1206430aedf" providerId="ADAL" clId="{E2E2E254-35B9-4BE2-9523-1812A7E51D8D}" dt="2024-03-11T18:25:08.095" v="296" actId="207"/>
        <pc:sldMkLst>
          <pc:docMk/>
          <pc:sldMk cId="2023846104" sldId="2145707025"/>
        </pc:sldMkLst>
        <pc:spChg chg="mod">
          <ac:chgData name="DeSantis, Candice" userId="ebf7425b-4c1c-4725-9788-d1206430aedf" providerId="ADAL" clId="{E2E2E254-35B9-4BE2-9523-1812A7E51D8D}" dt="2024-03-11T18:25:08.095" v="296" actId="207"/>
          <ac:spMkLst>
            <pc:docMk/>
            <pc:sldMk cId="2023846104" sldId="2145707025"/>
            <ac:spMk id="3" creationId="{06942845-BD5A-42C5-A5C4-13339DD507AB}"/>
          </ac:spMkLst>
        </pc:spChg>
        <pc:picChg chg="mod">
          <ac:chgData name="DeSantis, Candice" userId="ebf7425b-4c1c-4725-9788-d1206430aedf" providerId="ADAL" clId="{E2E2E254-35B9-4BE2-9523-1812A7E51D8D}" dt="2024-03-11T18:16:10.249" v="60" actId="962"/>
          <ac:picMkLst>
            <pc:docMk/>
            <pc:sldMk cId="2023846104" sldId="2145707025"/>
            <ac:picMk id="5" creationId="{17EA9EDE-F28D-CDDB-01DE-B303E779498E}"/>
          </ac:picMkLst>
        </pc:picChg>
      </pc:sldChg>
      <pc:sldChg chg="modSp mod">
        <pc:chgData name="DeSantis, Candice" userId="ebf7425b-4c1c-4725-9788-d1206430aedf" providerId="ADAL" clId="{E2E2E254-35B9-4BE2-9523-1812A7E51D8D}" dt="2024-03-11T18:25:13.718" v="299" actId="207"/>
        <pc:sldMkLst>
          <pc:docMk/>
          <pc:sldMk cId="488853649" sldId="2145707026"/>
        </pc:sldMkLst>
        <pc:spChg chg="mod">
          <ac:chgData name="DeSantis, Candice" userId="ebf7425b-4c1c-4725-9788-d1206430aedf" providerId="ADAL" clId="{E2E2E254-35B9-4BE2-9523-1812A7E51D8D}" dt="2024-03-11T18:25:13.718" v="299" actId="207"/>
          <ac:spMkLst>
            <pc:docMk/>
            <pc:sldMk cId="488853649" sldId="2145707026"/>
            <ac:spMk id="3" creationId="{06942845-BD5A-42C5-A5C4-13339DD507AB}"/>
          </ac:spMkLst>
        </pc:spChg>
        <pc:picChg chg="mod">
          <ac:chgData name="DeSantis, Candice" userId="ebf7425b-4c1c-4725-9788-d1206430aedf" providerId="ADAL" clId="{E2E2E254-35B9-4BE2-9523-1812A7E51D8D}" dt="2024-03-11T18:16:15.598" v="61" actId="962"/>
          <ac:picMkLst>
            <pc:docMk/>
            <pc:sldMk cId="488853649" sldId="2145707026"/>
            <ac:picMk id="5" creationId="{4429F15B-EB58-EEF0-D8EF-418067A6F039}"/>
          </ac:picMkLst>
        </pc:picChg>
      </pc:sldChg>
      <pc:sldChg chg="modSp mod">
        <pc:chgData name="DeSantis, Candice" userId="ebf7425b-4c1c-4725-9788-d1206430aedf" providerId="ADAL" clId="{E2E2E254-35B9-4BE2-9523-1812A7E51D8D}" dt="2024-03-11T18:25:18.783" v="302" actId="207"/>
        <pc:sldMkLst>
          <pc:docMk/>
          <pc:sldMk cId="1615091611" sldId="2145707027"/>
        </pc:sldMkLst>
        <pc:spChg chg="mod">
          <ac:chgData name="DeSantis, Candice" userId="ebf7425b-4c1c-4725-9788-d1206430aedf" providerId="ADAL" clId="{E2E2E254-35B9-4BE2-9523-1812A7E51D8D}" dt="2024-03-11T18:25:18.783" v="302" actId="207"/>
          <ac:spMkLst>
            <pc:docMk/>
            <pc:sldMk cId="1615091611" sldId="2145707027"/>
            <ac:spMk id="3" creationId="{06942845-BD5A-42C5-A5C4-13339DD507AB}"/>
          </ac:spMkLst>
        </pc:spChg>
        <pc:picChg chg="mod">
          <ac:chgData name="DeSantis, Candice" userId="ebf7425b-4c1c-4725-9788-d1206430aedf" providerId="ADAL" clId="{E2E2E254-35B9-4BE2-9523-1812A7E51D8D}" dt="2024-03-11T18:16:18.050" v="62" actId="962"/>
          <ac:picMkLst>
            <pc:docMk/>
            <pc:sldMk cId="1615091611" sldId="2145707027"/>
            <ac:picMk id="5" creationId="{AF3A7FC2-37EB-DE26-E7DC-44EACBC17C77}"/>
          </ac:picMkLst>
        </pc:picChg>
      </pc:sldChg>
      <pc:sldChg chg="modSp mod">
        <pc:chgData name="DeSantis, Candice" userId="ebf7425b-4c1c-4725-9788-d1206430aedf" providerId="ADAL" clId="{E2E2E254-35B9-4BE2-9523-1812A7E51D8D}" dt="2024-03-11T18:25:25.373" v="305" actId="207"/>
        <pc:sldMkLst>
          <pc:docMk/>
          <pc:sldMk cId="2188169604" sldId="2145707028"/>
        </pc:sldMkLst>
        <pc:spChg chg="mod">
          <ac:chgData name="DeSantis, Candice" userId="ebf7425b-4c1c-4725-9788-d1206430aedf" providerId="ADAL" clId="{E2E2E254-35B9-4BE2-9523-1812A7E51D8D}" dt="2024-03-11T18:25:25.373" v="305" actId="207"/>
          <ac:spMkLst>
            <pc:docMk/>
            <pc:sldMk cId="2188169604" sldId="2145707028"/>
            <ac:spMk id="3" creationId="{06942845-BD5A-42C5-A5C4-13339DD507AB}"/>
          </ac:spMkLst>
        </pc:spChg>
        <pc:picChg chg="mod">
          <ac:chgData name="DeSantis, Candice" userId="ebf7425b-4c1c-4725-9788-d1206430aedf" providerId="ADAL" clId="{E2E2E254-35B9-4BE2-9523-1812A7E51D8D}" dt="2024-03-11T18:16:20.445" v="63" actId="962"/>
          <ac:picMkLst>
            <pc:docMk/>
            <pc:sldMk cId="2188169604" sldId="2145707028"/>
            <ac:picMk id="5" creationId="{BF04FA8B-A282-6CD7-EE2A-E5A35DC1C78A}"/>
          </ac:picMkLst>
        </pc:picChg>
      </pc:sldChg>
      <pc:sldChg chg="modSp mod">
        <pc:chgData name="DeSantis, Candice" userId="ebf7425b-4c1c-4725-9788-d1206430aedf" providerId="ADAL" clId="{E2E2E254-35B9-4BE2-9523-1812A7E51D8D}" dt="2024-03-11T18:24:38.757" v="284" actId="207"/>
        <pc:sldMkLst>
          <pc:docMk/>
          <pc:sldMk cId="2962227885" sldId="2145707029"/>
        </pc:sldMkLst>
        <pc:spChg chg="mod">
          <ac:chgData name="DeSantis, Candice" userId="ebf7425b-4c1c-4725-9788-d1206430aedf" providerId="ADAL" clId="{E2E2E254-35B9-4BE2-9523-1812A7E51D8D}" dt="2024-03-11T18:24:38.757" v="284" actId="207"/>
          <ac:spMkLst>
            <pc:docMk/>
            <pc:sldMk cId="2962227885" sldId="2145707029"/>
            <ac:spMk id="3" creationId="{06942845-BD5A-42C5-A5C4-13339DD507AB}"/>
          </ac:spMkLst>
        </pc:spChg>
        <pc:picChg chg="mod">
          <ac:chgData name="DeSantis, Candice" userId="ebf7425b-4c1c-4725-9788-d1206430aedf" providerId="ADAL" clId="{E2E2E254-35B9-4BE2-9523-1812A7E51D8D}" dt="2024-03-11T18:16:00.750" v="57" actId="962"/>
          <ac:picMkLst>
            <pc:docMk/>
            <pc:sldMk cId="2962227885" sldId="2145707029"/>
            <ac:picMk id="6" creationId="{250E357C-5AF3-A41D-368B-0A815423E05A}"/>
          </ac:picMkLst>
        </pc:picChg>
      </pc:sldChg>
      <pc:sldChg chg="modSp mod">
        <pc:chgData name="DeSantis, Candice" userId="ebf7425b-4c1c-4725-9788-d1206430aedf" providerId="ADAL" clId="{E2E2E254-35B9-4BE2-9523-1812A7E51D8D}" dt="2024-03-11T18:16:24.178" v="64" actId="962"/>
        <pc:sldMkLst>
          <pc:docMk/>
          <pc:sldMk cId="2387322393" sldId="2145707030"/>
        </pc:sldMkLst>
        <pc:picChg chg="mod">
          <ac:chgData name="DeSantis, Candice" userId="ebf7425b-4c1c-4725-9788-d1206430aedf" providerId="ADAL" clId="{E2E2E254-35B9-4BE2-9523-1812A7E51D8D}" dt="2024-03-11T18:16:24.178" v="64" actId="962"/>
          <ac:picMkLst>
            <pc:docMk/>
            <pc:sldMk cId="2387322393" sldId="2145707030"/>
            <ac:picMk id="6" creationId="{C638E563-9201-C6DC-9429-34220B117479}"/>
          </ac:picMkLst>
        </pc:picChg>
      </pc:sldChg>
      <pc:sldChg chg="modSp mod">
        <pc:chgData name="DeSantis, Candice" userId="ebf7425b-4c1c-4725-9788-d1206430aedf" providerId="ADAL" clId="{E2E2E254-35B9-4BE2-9523-1812A7E51D8D}" dt="2024-03-11T18:25:29.877" v="308" actId="207"/>
        <pc:sldMkLst>
          <pc:docMk/>
          <pc:sldMk cId="2765289105" sldId="2145707031"/>
        </pc:sldMkLst>
        <pc:spChg chg="mod">
          <ac:chgData name="DeSantis, Candice" userId="ebf7425b-4c1c-4725-9788-d1206430aedf" providerId="ADAL" clId="{E2E2E254-35B9-4BE2-9523-1812A7E51D8D}" dt="2024-03-11T18:25:29.877" v="308" actId="207"/>
          <ac:spMkLst>
            <pc:docMk/>
            <pc:sldMk cId="2765289105" sldId="2145707031"/>
            <ac:spMk id="3" creationId="{06942845-BD5A-42C5-A5C4-13339DD507AB}"/>
          </ac:spMkLst>
        </pc:spChg>
        <pc:picChg chg="mod">
          <ac:chgData name="DeSantis, Candice" userId="ebf7425b-4c1c-4725-9788-d1206430aedf" providerId="ADAL" clId="{E2E2E254-35B9-4BE2-9523-1812A7E51D8D}" dt="2024-03-11T18:16:25.871" v="65" actId="962"/>
          <ac:picMkLst>
            <pc:docMk/>
            <pc:sldMk cId="2765289105" sldId="2145707031"/>
            <ac:picMk id="5" creationId="{5D5E7BA3-70FF-5E50-0AC5-99E934E2EECA}"/>
          </ac:picMkLst>
        </pc:picChg>
      </pc:sldChg>
      <pc:sldChg chg="modSp mod">
        <pc:chgData name="DeSantis, Candice" userId="ebf7425b-4c1c-4725-9788-d1206430aedf" providerId="ADAL" clId="{E2E2E254-35B9-4BE2-9523-1812A7E51D8D}" dt="2024-03-11T18:25:35.574" v="311" actId="207"/>
        <pc:sldMkLst>
          <pc:docMk/>
          <pc:sldMk cId="890957002" sldId="2145707032"/>
        </pc:sldMkLst>
        <pc:spChg chg="mod">
          <ac:chgData name="DeSantis, Candice" userId="ebf7425b-4c1c-4725-9788-d1206430aedf" providerId="ADAL" clId="{E2E2E254-35B9-4BE2-9523-1812A7E51D8D}" dt="2024-03-11T18:25:35.574" v="311" actId="207"/>
          <ac:spMkLst>
            <pc:docMk/>
            <pc:sldMk cId="890957002" sldId="2145707032"/>
            <ac:spMk id="3" creationId="{06942845-BD5A-42C5-A5C4-13339DD507AB}"/>
          </ac:spMkLst>
        </pc:spChg>
        <pc:picChg chg="mod">
          <ac:chgData name="DeSantis, Candice" userId="ebf7425b-4c1c-4725-9788-d1206430aedf" providerId="ADAL" clId="{E2E2E254-35B9-4BE2-9523-1812A7E51D8D}" dt="2024-03-11T18:16:27.675" v="66" actId="962"/>
          <ac:picMkLst>
            <pc:docMk/>
            <pc:sldMk cId="890957002" sldId="2145707032"/>
            <ac:picMk id="6" creationId="{8B0D7588-2D58-87C3-F962-5B732678675D}"/>
          </ac:picMkLst>
        </pc:picChg>
      </pc:sldChg>
      <pc:sldChg chg="modSp">
        <pc:chgData name="DeSantis, Candice" userId="ebf7425b-4c1c-4725-9788-d1206430aedf" providerId="ADAL" clId="{E2E2E254-35B9-4BE2-9523-1812A7E51D8D}" dt="2024-03-11T18:28:25.027" v="369" actId="207"/>
        <pc:sldMkLst>
          <pc:docMk/>
          <pc:sldMk cId="899463900" sldId="2145707034"/>
        </pc:sldMkLst>
        <pc:spChg chg="mod">
          <ac:chgData name="DeSantis, Candice" userId="ebf7425b-4c1c-4725-9788-d1206430aedf" providerId="ADAL" clId="{E2E2E254-35B9-4BE2-9523-1812A7E51D8D}" dt="2024-03-11T18:28:25.027" v="369" actId="207"/>
          <ac:spMkLst>
            <pc:docMk/>
            <pc:sldMk cId="899463900" sldId="2145707034"/>
            <ac:spMk id="3" creationId="{06942845-BD5A-42C5-A5C4-13339DD507AB}"/>
          </ac:spMkLst>
        </pc:spChg>
      </pc:sldChg>
      <pc:sldChg chg="modSp mod modCm">
        <pc:chgData name="DeSantis, Candice" userId="ebf7425b-4c1c-4725-9788-d1206430aedf" providerId="ADAL" clId="{E2E2E254-35B9-4BE2-9523-1812A7E51D8D}" dt="2024-03-12T18:10:34.838" v="1242"/>
        <pc:sldMkLst>
          <pc:docMk/>
          <pc:sldMk cId="1862026638" sldId="2145707035"/>
        </pc:sldMkLst>
        <pc:spChg chg="mod">
          <ac:chgData name="DeSantis, Candice" userId="ebf7425b-4c1c-4725-9788-d1206430aedf" providerId="ADAL" clId="{E2E2E254-35B9-4BE2-9523-1812A7E51D8D}" dt="2024-03-11T18:28:58.637" v="377" actId="20577"/>
          <ac:spMkLst>
            <pc:docMk/>
            <pc:sldMk cId="1862026638" sldId="2145707035"/>
            <ac:spMk id="3" creationId="{06942845-BD5A-42C5-A5C4-13339DD507AB}"/>
          </ac:spMkLst>
        </pc:spChg>
        <pc:picChg chg="mod">
          <ac:chgData name="DeSantis, Candice" userId="ebf7425b-4c1c-4725-9788-d1206430aedf" providerId="ADAL" clId="{E2E2E254-35B9-4BE2-9523-1812A7E51D8D}" dt="2024-03-11T18:16:32.232" v="68" actId="962"/>
          <ac:picMkLst>
            <pc:docMk/>
            <pc:sldMk cId="1862026638" sldId="2145707035"/>
            <ac:picMk id="6" creationId="{A0AEFD6A-9E04-9AE4-E0CA-9FAA027C8C28}"/>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10:34.838" v="1242"/>
              <pc2:cmMkLst xmlns:pc2="http://schemas.microsoft.com/office/powerpoint/2019/9/main/command">
                <pc:docMk/>
                <pc:sldMk cId="1862026638" sldId="2145707035"/>
                <pc2:cmMk id="{EA142E93-ED45-4991-9F43-B07719DC11DC}"/>
              </pc2:cmMkLst>
              <pc226:cmRplyChg chg="add">
                <pc226:chgData name="DeSantis, Candice" userId="ebf7425b-4c1c-4725-9788-d1206430aedf" providerId="ADAL" clId="{E2E2E254-35B9-4BE2-9523-1812A7E51D8D}" dt="2024-03-12T18:10:34.838" v="1242"/>
                <pc2:cmRplyMkLst xmlns:pc2="http://schemas.microsoft.com/office/powerpoint/2019/9/main/command">
                  <pc:docMk/>
                  <pc:sldMk cId="1862026638" sldId="2145707035"/>
                  <pc2:cmMk id="{EA142E93-ED45-4991-9F43-B07719DC11DC}"/>
                  <pc2:cmRplyMk id="{986785E5-9915-4448-B71C-863811C0B9FE}"/>
                </pc2:cmRplyMkLst>
              </pc226:cmRplyChg>
            </pc226:cmChg>
          </p:ext>
        </pc:extLst>
      </pc:sldChg>
      <pc:sldChg chg="modSp">
        <pc:chgData name="DeSantis, Candice" userId="ebf7425b-4c1c-4725-9788-d1206430aedf" providerId="ADAL" clId="{E2E2E254-35B9-4BE2-9523-1812A7E51D8D}" dt="2024-03-11T18:28:37.201" v="372" actId="207"/>
        <pc:sldMkLst>
          <pc:docMk/>
          <pc:sldMk cId="3625785695" sldId="2145707036"/>
        </pc:sldMkLst>
        <pc:spChg chg="mod">
          <ac:chgData name="DeSantis, Candice" userId="ebf7425b-4c1c-4725-9788-d1206430aedf" providerId="ADAL" clId="{E2E2E254-35B9-4BE2-9523-1812A7E51D8D}" dt="2024-03-11T18:28:37.201" v="372" actId="207"/>
          <ac:spMkLst>
            <pc:docMk/>
            <pc:sldMk cId="3625785695" sldId="2145707036"/>
            <ac:spMk id="3" creationId="{06942845-BD5A-42C5-A5C4-13339DD507AB}"/>
          </ac:spMkLst>
        </pc:spChg>
        <pc:picChg chg="mod">
          <ac:chgData name="DeSantis, Candice" userId="ebf7425b-4c1c-4725-9788-d1206430aedf" providerId="ADAL" clId="{E2E2E254-35B9-4BE2-9523-1812A7E51D8D}" dt="2024-03-11T18:16:29.952" v="67" actId="962"/>
          <ac:picMkLst>
            <pc:docMk/>
            <pc:sldMk cId="3625785695" sldId="2145707036"/>
            <ac:picMk id="1028" creationId="{6A0D9103-53A9-F40C-02BD-B5344FA0CFF4}"/>
          </ac:picMkLst>
        </pc:picChg>
      </pc:sldChg>
      <pc:sldChg chg="modSp del mod modCm">
        <pc:chgData name="DeSantis, Candice" userId="ebf7425b-4c1c-4725-9788-d1206430aedf" providerId="ADAL" clId="{E2E2E254-35B9-4BE2-9523-1812A7E51D8D}" dt="2024-03-13T14:45:30.308" v="1316" actId="47"/>
        <pc:sldMkLst>
          <pc:docMk/>
          <pc:sldMk cId="2115455259" sldId="2145707044"/>
        </pc:sldMkLst>
        <pc:spChg chg="mod">
          <ac:chgData name="DeSantis, Candice" userId="ebf7425b-4c1c-4725-9788-d1206430aedf" providerId="ADAL" clId="{E2E2E254-35B9-4BE2-9523-1812A7E51D8D}" dt="2024-03-11T18:29:00.950" v="379" actId="20577"/>
          <ac:spMkLst>
            <pc:docMk/>
            <pc:sldMk cId="2115455259" sldId="2145707044"/>
            <ac:spMk id="3" creationId="{06942845-BD5A-42C5-A5C4-13339DD507AB}"/>
          </ac:spMkLst>
        </pc:spChg>
        <pc:picChg chg="mod">
          <ac:chgData name="DeSantis, Candice" userId="ebf7425b-4c1c-4725-9788-d1206430aedf" providerId="ADAL" clId="{E2E2E254-35B9-4BE2-9523-1812A7E51D8D}" dt="2024-03-11T18:16:34.438" v="69" actId="962"/>
          <ac:picMkLst>
            <pc:docMk/>
            <pc:sldMk cId="2115455259" sldId="2145707044"/>
            <ac:picMk id="6" creationId="{C638E563-9201-C6DC-9429-34220B117479}"/>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09:43.375" v="1197"/>
              <pc2:cmMkLst xmlns:pc2="http://schemas.microsoft.com/office/powerpoint/2019/9/main/command">
                <pc:docMk/>
                <pc:sldMk cId="2115455259" sldId="2145707044"/>
                <pc2:cmMk id="{8C38C30E-78BC-4855-A409-3EB143907CE8}"/>
              </pc2:cmMkLst>
              <pc226:cmRplyChg chg="add">
                <pc226:chgData name="DeSantis, Candice" userId="ebf7425b-4c1c-4725-9788-d1206430aedf" providerId="ADAL" clId="{E2E2E254-35B9-4BE2-9523-1812A7E51D8D}" dt="2024-03-12T18:09:43.375" v="1197"/>
                <pc2:cmRplyMkLst xmlns:pc2="http://schemas.microsoft.com/office/powerpoint/2019/9/main/command">
                  <pc:docMk/>
                  <pc:sldMk cId="2115455259" sldId="2145707044"/>
                  <pc2:cmMk id="{8C38C30E-78BC-4855-A409-3EB143907CE8}"/>
                  <pc2:cmRplyMk id="{AD07D8BF-1250-4DD9-8E94-7193404F91AA}"/>
                </pc2:cmRplyMkLst>
              </pc226:cmRplyChg>
            </pc226:cmChg>
          </p:ext>
        </pc:extLst>
      </pc:sldChg>
      <pc:sldChg chg="modSp mod">
        <pc:chgData name="DeSantis, Candice" userId="ebf7425b-4c1c-4725-9788-d1206430aedf" providerId="ADAL" clId="{E2E2E254-35B9-4BE2-9523-1812A7E51D8D}" dt="2024-03-11T18:29:08.362" v="383" actId="207"/>
        <pc:sldMkLst>
          <pc:docMk/>
          <pc:sldMk cId="1279984888" sldId="2145707047"/>
        </pc:sldMkLst>
        <pc:spChg chg="mod">
          <ac:chgData name="DeSantis, Candice" userId="ebf7425b-4c1c-4725-9788-d1206430aedf" providerId="ADAL" clId="{E2E2E254-35B9-4BE2-9523-1812A7E51D8D}" dt="2024-03-11T18:29:08.362" v="383" actId="207"/>
          <ac:spMkLst>
            <pc:docMk/>
            <pc:sldMk cId="1279984888" sldId="2145707047"/>
            <ac:spMk id="3" creationId="{06942845-BD5A-42C5-A5C4-13339DD507AB}"/>
          </ac:spMkLst>
        </pc:spChg>
        <pc:picChg chg="mod">
          <ac:chgData name="DeSantis, Candice" userId="ebf7425b-4c1c-4725-9788-d1206430aedf" providerId="ADAL" clId="{E2E2E254-35B9-4BE2-9523-1812A7E51D8D}" dt="2024-03-11T18:16:58.015" v="177" actId="962"/>
          <ac:picMkLst>
            <pc:docMk/>
            <pc:sldMk cId="1279984888" sldId="2145707047"/>
            <ac:picMk id="4" creationId="{01C46771-F839-150C-C91F-13628EEB0C35}"/>
          </ac:picMkLst>
        </pc:picChg>
      </pc:sldChg>
      <pc:sldChg chg="modSp mod modCm">
        <pc:chgData name="DeSantis, Candice" userId="ebf7425b-4c1c-4725-9788-d1206430aedf" providerId="ADAL" clId="{E2E2E254-35B9-4BE2-9523-1812A7E51D8D}" dt="2024-03-12T18:10:09.487" v="1241"/>
        <pc:sldMkLst>
          <pc:docMk/>
          <pc:sldMk cId="257844764" sldId="2145707048"/>
        </pc:sldMkLst>
        <pc:spChg chg="mod">
          <ac:chgData name="DeSantis, Candice" userId="ebf7425b-4c1c-4725-9788-d1206430aedf" providerId="ADAL" clId="{E2E2E254-35B9-4BE2-9523-1812A7E51D8D}" dt="2024-03-12T18:10:04.645" v="1240" actId="6549"/>
          <ac:spMkLst>
            <pc:docMk/>
            <pc:sldMk cId="257844764" sldId="2145707048"/>
            <ac:spMk id="2" creationId="{A9340FBA-B2B8-749B-6AD9-F86C2D3EA7D5}"/>
          </ac:spMkLst>
        </pc:spChg>
        <pc:spChg chg="mod">
          <ac:chgData name="DeSantis, Candice" userId="ebf7425b-4c1c-4725-9788-d1206430aedf" providerId="ADAL" clId="{E2E2E254-35B9-4BE2-9523-1812A7E51D8D}" dt="2024-03-11T18:29:45.695" v="390" actId="20577"/>
          <ac:spMkLst>
            <pc:docMk/>
            <pc:sldMk cId="257844764" sldId="2145707048"/>
            <ac:spMk id="3" creationId="{06942845-BD5A-42C5-A5C4-13339DD507AB}"/>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10:09.487" v="1241"/>
              <pc2:cmMkLst xmlns:pc2="http://schemas.microsoft.com/office/powerpoint/2019/9/main/command">
                <pc:docMk/>
                <pc:sldMk cId="257844764" sldId="2145707048"/>
                <pc2:cmMk id="{A8D806C0-03E0-49F6-A165-69E64C4865B1}"/>
              </pc2:cmMkLst>
              <pc226:cmRplyChg chg="add">
                <pc226:chgData name="DeSantis, Candice" userId="ebf7425b-4c1c-4725-9788-d1206430aedf" providerId="ADAL" clId="{E2E2E254-35B9-4BE2-9523-1812A7E51D8D}" dt="2024-03-12T18:10:09.487" v="1241"/>
                <pc2:cmRplyMkLst xmlns:pc2="http://schemas.microsoft.com/office/powerpoint/2019/9/main/command">
                  <pc:docMk/>
                  <pc:sldMk cId="257844764" sldId="2145707048"/>
                  <pc2:cmMk id="{A8D806C0-03E0-49F6-A165-69E64C4865B1}"/>
                  <pc2:cmRplyMk id="{8D2930B6-8469-4FE4-919D-E98F0D642F14}"/>
                </pc2:cmRplyMkLst>
              </pc226:cmRplyChg>
            </pc226:cmChg>
          </p:ext>
        </pc:extLst>
      </pc:sldChg>
      <pc:sldChg chg="modSp add del">
        <pc:chgData name="DeSantis, Candice" userId="ebf7425b-4c1c-4725-9788-d1206430aedf" providerId="ADAL" clId="{E2E2E254-35B9-4BE2-9523-1812A7E51D8D}" dt="2024-03-12T15:36:33.182" v="1176" actId="47"/>
        <pc:sldMkLst>
          <pc:docMk/>
          <pc:sldMk cId="3939696292" sldId="2145707049"/>
        </pc:sldMkLst>
        <pc:spChg chg="mod">
          <ac:chgData name="DeSantis, Candice" userId="ebf7425b-4c1c-4725-9788-d1206430aedf" providerId="ADAL" clId="{E2E2E254-35B9-4BE2-9523-1812A7E51D8D}" dt="2024-03-11T18:28:03.365" v="363" actId="20577"/>
          <ac:spMkLst>
            <pc:docMk/>
            <pc:sldMk cId="3939696292" sldId="2145707049"/>
            <ac:spMk id="3" creationId="{06942845-BD5A-42C5-A5C4-13339DD507AB}"/>
          </ac:spMkLst>
        </pc:spChg>
        <pc:picChg chg="mod">
          <ac:chgData name="DeSantis, Candice" userId="ebf7425b-4c1c-4725-9788-d1206430aedf" providerId="ADAL" clId="{E2E2E254-35B9-4BE2-9523-1812A7E51D8D}" dt="2024-03-11T18:33:08.723" v="920" actId="962"/>
          <ac:picMkLst>
            <pc:docMk/>
            <pc:sldMk cId="3939696292" sldId="2145707049"/>
            <ac:picMk id="4" creationId="{7866EFCB-0CEC-BF5D-606B-A1926B81D93A}"/>
          </ac:picMkLst>
        </pc:picChg>
      </pc:sldChg>
      <pc:sldChg chg="modSp mod ord">
        <pc:chgData name="DeSantis, Candice" userId="ebf7425b-4c1c-4725-9788-d1206430aedf" providerId="ADAL" clId="{E2E2E254-35B9-4BE2-9523-1812A7E51D8D}" dt="2024-03-12T15:35:23.239" v="1165" actId="20578"/>
        <pc:sldMkLst>
          <pc:docMk/>
          <pc:sldMk cId="2969742306" sldId="2145707050"/>
        </pc:sldMkLst>
        <pc:spChg chg="mod">
          <ac:chgData name="DeSantis, Candice" userId="ebf7425b-4c1c-4725-9788-d1206430aedf" providerId="ADAL" clId="{E2E2E254-35B9-4BE2-9523-1812A7E51D8D}" dt="2024-03-12T15:35:22.776" v="1164" actId="6549"/>
          <ac:spMkLst>
            <pc:docMk/>
            <pc:sldMk cId="2969742306" sldId="2145707050"/>
            <ac:spMk id="2" creationId="{A9340FBA-B2B8-749B-6AD9-F86C2D3EA7D5}"/>
          </ac:spMkLst>
        </pc:spChg>
        <pc:spChg chg="mod">
          <ac:chgData name="DeSantis, Candice" userId="ebf7425b-4c1c-4725-9788-d1206430aedf" providerId="ADAL" clId="{E2E2E254-35B9-4BE2-9523-1812A7E51D8D}" dt="2024-03-11T18:28:09.802" v="366" actId="20577"/>
          <ac:spMkLst>
            <pc:docMk/>
            <pc:sldMk cId="2969742306" sldId="2145707050"/>
            <ac:spMk id="3" creationId="{06942845-BD5A-42C5-A5C4-13339DD507AB}"/>
          </ac:spMkLst>
        </pc:spChg>
        <pc:picChg chg="mod">
          <ac:chgData name="DeSantis, Candice" userId="ebf7425b-4c1c-4725-9788-d1206430aedf" providerId="ADAL" clId="{E2E2E254-35B9-4BE2-9523-1812A7E51D8D}" dt="2024-03-11T18:33:29.026" v="986" actId="962"/>
          <ac:picMkLst>
            <pc:docMk/>
            <pc:sldMk cId="2969742306" sldId="2145707050"/>
            <ac:picMk id="4" creationId="{E32C3C12-D29A-08FC-9A92-BFFA6D272F79}"/>
          </ac:picMkLst>
        </pc:picChg>
      </pc:sldChg>
      <pc:sldChg chg="modSp">
        <pc:chgData name="DeSantis, Candice" userId="ebf7425b-4c1c-4725-9788-d1206430aedf" providerId="ADAL" clId="{E2E2E254-35B9-4BE2-9523-1812A7E51D8D}" dt="2024-03-11T18:30:51.921" v="516" actId="962"/>
        <pc:sldMkLst>
          <pc:docMk/>
          <pc:sldMk cId="3361906782" sldId="2145707051"/>
        </pc:sldMkLst>
        <pc:spChg chg="mod">
          <ac:chgData name="DeSantis, Candice" userId="ebf7425b-4c1c-4725-9788-d1206430aedf" providerId="ADAL" clId="{E2E2E254-35B9-4BE2-9523-1812A7E51D8D}" dt="2024-03-11T18:23:41.176" v="263" actId="207"/>
          <ac:spMkLst>
            <pc:docMk/>
            <pc:sldMk cId="3361906782" sldId="2145707051"/>
            <ac:spMk id="3" creationId="{06942845-BD5A-42C5-A5C4-13339DD507AB}"/>
          </ac:spMkLst>
        </pc:spChg>
        <pc:picChg chg="mod">
          <ac:chgData name="DeSantis, Candice" userId="ebf7425b-4c1c-4725-9788-d1206430aedf" providerId="ADAL" clId="{E2E2E254-35B9-4BE2-9523-1812A7E51D8D}" dt="2024-03-11T18:30:51.921" v="516" actId="962"/>
          <ac:picMkLst>
            <pc:docMk/>
            <pc:sldMk cId="3361906782" sldId="2145707051"/>
            <ac:picMk id="5" creationId="{7533CDFF-7A09-F55D-C7A5-D0484204E772}"/>
          </ac:picMkLst>
        </pc:picChg>
      </pc:sldChg>
      <pc:sldChg chg="modSp">
        <pc:chgData name="DeSantis, Candice" userId="ebf7425b-4c1c-4725-9788-d1206430aedf" providerId="ADAL" clId="{E2E2E254-35B9-4BE2-9523-1812A7E51D8D}" dt="2024-03-11T18:31:09.800" v="568" actId="962"/>
        <pc:sldMkLst>
          <pc:docMk/>
          <pc:sldMk cId="1016476975" sldId="2145707052"/>
        </pc:sldMkLst>
        <pc:spChg chg="mod">
          <ac:chgData name="DeSantis, Candice" userId="ebf7425b-4c1c-4725-9788-d1206430aedf" providerId="ADAL" clId="{E2E2E254-35B9-4BE2-9523-1812A7E51D8D}" dt="2024-03-11T18:23:47.132" v="266" actId="207"/>
          <ac:spMkLst>
            <pc:docMk/>
            <pc:sldMk cId="1016476975" sldId="2145707052"/>
            <ac:spMk id="3" creationId="{06942845-BD5A-42C5-A5C4-13339DD507AB}"/>
          </ac:spMkLst>
        </pc:spChg>
        <pc:picChg chg="mod">
          <ac:chgData name="DeSantis, Candice" userId="ebf7425b-4c1c-4725-9788-d1206430aedf" providerId="ADAL" clId="{E2E2E254-35B9-4BE2-9523-1812A7E51D8D}" dt="2024-03-11T18:31:09.800" v="568" actId="962"/>
          <ac:picMkLst>
            <pc:docMk/>
            <pc:sldMk cId="1016476975" sldId="2145707052"/>
            <ac:picMk id="5" creationId="{F022AFFC-9789-CAAE-1BB4-CBFBC8A54377}"/>
          </ac:picMkLst>
        </pc:picChg>
      </pc:sldChg>
      <pc:sldChg chg="modSp modCm">
        <pc:chgData name="DeSantis, Candice" userId="ebf7425b-4c1c-4725-9788-d1206430aedf" providerId="ADAL" clId="{E2E2E254-35B9-4BE2-9523-1812A7E51D8D}" dt="2024-03-13T14:44:34.602" v="1315"/>
        <pc:sldMkLst>
          <pc:docMk/>
          <pc:sldMk cId="3837132845" sldId="2145707053"/>
        </pc:sldMkLst>
        <pc:spChg chg="mod">
          <ac:chgData name="DeSantis, Candice" userId="ebf7425b-4c1c-4725-9788-d1206430aedf" providerId="ADAL" clId="{E2E2E254-35B9-4BE2-9523-1812A7E51D8D}" dt="2024-03-11T18:23:58.489" v="269" actId="207"/>
          <ac:spMkLst>
            <pc:docMk/>
            <pc:sldMk cId="3837132845" sldId="2145707053"/>
            <ac:spMk id="3" creationId="{06942845-BD5A-42C5-A5C4-13339DD507AB}"/>
          </ac:spMkLst>
        </pc:spChg>
        <pc:picChg chg="mod">
          <ac:chgData name="DeSantis, Candice" userId="ebf7425b-4c1c-4725-9788-d1206430aedf" providerId="ADAL" clId="{E2E2E254-35B9-4BE2-9523-1812A7E51D8D}" dt="2024-03-11T18:31:37.107" v="656" actId="962"/>
          <ac:picMkLst>
            <pc:docMk/>
            <pc:sldMk cId="3837132845" sldId="2145707053"/>
            <ac:picMk id="5" creationId="{89E9753F-3422-936C-AC11-9D011ABB9CC6}"/>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4:34.602" v="1315"/>
              <pc2:cmMkLst xmlns:pc2="http://schemas.microsoft.com/office/powerpoint/2019/9/main/command">
                <pc:docMk/>
                <pc:sldMk cId="3837132845" sldId="2145707053"/>
                <pc2:cmMk id="{8DF1ED2B-9580-4A49-A23C-884217FFB132}"/>
              </pc2:cmMkLst>
            </pc226:cmChg>
          </p:ext>
        </pc:extLst>
      </pc:sldChg>
      <pc:sldChg chg="modSp ord modCm">
        <pc:chgData name="DeSantis, Candice" userId="ebf7425b-4c1c-4725-9788-d1206430aedf" providerId="ADAL" clId="{E2E2E254-35B9-4BE2-9523-1812A7E51D8D}" dt="2024-03-12T18:08:50.154" v="1195"/>
        <pc:sldMkLst>
          <pc:docMk/>
          <pc:sldMk cId="1974507827" sldId="2145707054"/>
        </pc:sldMkLst>
        <pc:spChg chg="mod">
          <ac:chgData name="DeSantis, Candice" userId="ebf7425b-4c1c-4725-9788-d1206430aedf" providerId="ADAL" clId="{E2E2E254-35B9-4BE2-9523-1812A7E51D8D}" dt="2024-03-11T18:24:05.292" v="272" actId="207"/>
          <ac:spMkLst>
            <pc:docMk/>
            <pc:sldMk cId="1974507827" sldId="2145707054"/>
            <ac:spMk id="3" creationId="{06942845-BD5A-42C5-A5C4-13339DD507AB}"/>
          </ac:spMkLst>
        </pc:spChg>
        <pc:picChg chg="mod">
          <ac:chgData name="DeSantis, Candice" userId="ebf7425b-4c1c-4725-9788-d1206430aedf" providerId="ADAL" clId="{E2E2E254-35B9-4BE2-9523-1812A7E51D8D}" dt="2024-03-11T18:31:55.226" v="728" actId="962"/>
          <ac:picMkLst>
            <pc:docMk/>
            <pc:sldMk cId="1974507827" sldId="2145707054"/>
            <ac:picMk id="5" creationId="{0DE31A11-2FA4-59DB-B326-1E8CAD311F53}"/>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08:50.154" v="1195"/>
              <pc2:cmMkLst xmlns:pc2="http://schemas.microsoft.com/office/powerpoint/2019/9/main/command">
                <pc:docMk/>
                <pc:sldMk cId="1974507827" sldId="2145707054"/>
                <pc2:cmMk id="{C7C6535C-D8E5-4ABE-9AB8-898256844F1C}"/>
              </pc2:cmMkLst>
              <pc226:cmRplyChg chg="add">
                <pc226:chgData name="DeSantis, Candice" userId="ebf7425b-4c1c-4725-9788-d1206430aedf" providerId="ADAL" clId="{E2E2E254-35B9-4BE2-9523-1812A7E51D8D}" dt="2024-03-12T18:08:50.154" v="1195"/>
                <pc2:cmRplyMkLst xmlns:pc2="http://schemas.microsoft.com/office/powerpoint/2019/9/main/command">
                  <pc:docMk/>
                  <pc:sldMk cId="1974507827" sldId="2145707054"/>
                  <pc2:cmMk id="{C7C6535C-D8E5-4ABE-9AB8-898256844F1C}"/>
                  <pc2:cmRplyMk id="{DDA70DCD-CF26-454D-A55F-6CE543C517F6}"/>
                </pc2:cmRplyMkLst>
              </pc226:cmRplyChg>
            </pc226:cmChg>
          </p:ext>
        </pc:extLst>
      </pc:sldChg>
      <pc:sldChg chg="modSp ord modCm">
        <pc:chgData name="DeSantis, Candice" userId="ebf7425b-4c1c-4725-9788-d1206430aedf" providerId="ADAL" clId="{E2E2E254-35B9-4BE2-9523-1812A7E51D8D}" dt="2024-03-12T18:08:57.871" v="1196"/>
        <pc:sldMkLst>
          <pc:docMk/>
          <pc:sldMk cId="205981809" sldId="2145707055"/>
        </pc:sldMkLst>
        <pc:spChg chg="mod">
          <ac:chgData name="DeSantis, Candice" userId="ebf7425b-4c1c-4725-9788-d1206430aedf" providerId="ADAL" clId="{E2E2E254-35B9-4BE2-9523-1812A7E51D8D}" dt="2024-03-11T18:24:14.412" v="275" actId="207"/>
          <ac:spMkLst>
            <pc:docMk/>
            <pc:sldMk cId="205981809" sldId="2145707055"/>
            <ac:spMk id="3" creationId="{06942845-BD5A-42C5-A5C4-13339DD507AB}"/>
          </ac:spMkLst>
        </pc:spChg>
        <pc:picChg chg="mod">
          <ac:chgData name="DeSantis, Candice" userId="ebf7425b-4c1c-4725-9788-d1206430aedf" providerId="ADAL" clId="{E2E2E254-35B9-4BE2-9523-1812A7E51D8D}" dt="2024-03-11T18:32:13.968" v="784" actId="962"/>
          <ac:picMkLst>
            <pc:docMk/>
            <pc:sldMk cId="205981809" sldId="2145707055"/>
            <ac:picMk id="4" creationId="{D5357C8D-9F37-BE5A-A117-5132B100BF07}"/>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08:57.871" v="1196"/>
              <pc2:cmMkLst xmlns:pc2="http://schemas.microsoft.com/office/powerpoint/2019/9/main/command">
                <pc:docMk/>
                <pc:sldMk cId="205981809" sldId="2145707055"/>
                <pc2:cmMk id="{C25588AC-F644-44C1-8E83-99762AF5B5A4}"/>
              </pc2:cmMkLst>
              <pc226:cmRplyChg chg="add">
                <pc226:chgData name="DeSantis, Candice" userId="ebf7425b-4c1c-4725-9788-d1206430aedf" providerId="ADAL" clId="{E2E2E254-35B9-4BE2-9523-1812A7E51D8D}" dt="2024-03-12T18:08:57.871" v="1196"/>
                <pc2:cmRplyMkLst xmlns:pc2="http://schemas.microsoft.com/office/powerpoint/2019/9/main/command">
                  <pc:docMk/>
                  <pc:sldMk cId="205981809" sldId="2145707055"/>
                  <pc2:cmMk id="{C25588AC-F644-44C1-8E83-99762AF5B5A4}"/>
                  <pc2:cmRplyMk id="{0D3E8EF8-B4FC-4F8C-8277-0BC311D8E7D1}"/>
                </pc2:cmRplyMkLst>
              </pc226:cmRplyChg>
            </pc226:cmChg>
          </p:ext>
        </pc:extLst>
      </pc:sldChg>
      <pc:sldChg chg="modSp">
        <pc:chgData name="DeSantis, Candice" userId="ebf7425b-4c1c-4725-9788-d1206430aedf" providerId="ADAL" clId="{E2E2E254-35B9-4BE2-9523-1812A7E51D8D}" dt="2024-03-11T18:24:23.629" v="278" actId="207"/>
        <pc:sldMkLst>
          <pc:docMk/>
          <pc:sldMk cId="1776771246" sldId="2145707056"/>
        </pc:sldMkLst>
        <pc:spChg chg="mod">
          <ac:chgData name="DeSantis, Candice" userId="ebf7425b-4c1c-4725-9788-d1206430aedf" providerId="ADAL" clId="{E2E2E254-35B9-4BE2-9523-1812A7E51D8D}" dt="2024-03-11T18:24:23.629" v="278" actId="207"/>
          <ac:spMkLst>
            <pc:docMk/>
            <pc:sldMk cId="1776771246" sldId="2145707056"/>
            <ac:spMk id="3" creationId="{06942845-BD5A-42C5-A5C4-13339DD507AB}"/>
          </ac:spMkLst>
        </pc:spChg>
        <pc:picChg chg="mod">
          <ac:chgData name="DeSantis, Candice" userId="ebf7425b-4c1c-4725-9788-d1206430aedf" providerId="ADAL" clId="{E2E2E254-35B9-4BE2-9523-1812A7E51D8D}" dt="2024-03-11T18:15:51.921" v="55" actId="962"/>
          <ac:picMkLst>
            <pc:docMk/>
            <pc:sldMk cId="1776771246" sldId="2145707056"/>
            <ac:picMk id="1026" creationId="{F3B79A1C-26A1-8C08-EA8F-B2C1A937AADF}"/>
          </ac:picMkLst>
        </pc:picChg>
      </pc:sldChg>
      <pc:sldChg chg="modSp">
        <pc:chgData name="DeSantis, Candice" userId="ebf7425b-4c1c-4725-9788-d1206430aedf" providerId="ADAL" clId="{E2E2E254-35B9-4BE2-9523-1812A7E51D8D}" dt="2024-03-11T18:32:30.996" v="812" actId="962"/>
        <pc:sldMkLst>
          <pc:docMk/>
          <pc:sldMk cId="1757416027" sldId="2145707057"/>
        </pc:sldMkLst>
        <pc:spChg chg="mod">
          <ac:chgData name="DeSantis, Candice" userId="ebf7425b-4c1c-4725-9788-d1206430aedf" providerId="ADAL" clId="{E2E2E254-35B9-4BE2-9523-1812A7E51D8D}" dt="2024-03-11T18:24:31.187" v="281" actId="207"/>
          <ac:spMkLst>
            <pc:docMk/>
            <pc:sldMk cId="1757416027" sldId="2145707057"/>
            <ac:spMk id="3" creationId="{06942845-BD5A-42C5-A5C4-13339DD507AB}"/>
          </ac:spMkLst>
        </pc:spChg>
        <pc:picChg chg="mod">
          <ac:chgData name="DeSantis, Candice" userId="ebf7425b-4c1c-4725-9788-d1206430aedf" providerId="ADAL" clId="{E2E2E254-35B9-4BE2-9523-1812A7E51D8D}" dt="2024-03-11T18:32:30.996" v="812" actId="962"/>
          <ac:picMkLst>
            <pc:docMk/>
            <pc:sldMk cId="1757416027" sldId="2145707057"/>
            <ac:picMk id="5" creationId="{C45C2DAA-5872-6B01-7832-25E3F9D1E76C}"/>
          </ac:picMkLst>
        </pc:picChg>
      </pc:sldChg>
      <pc:sldChg chg="modSp mod">
        <pc:chgData name="DeSantis, Candice" userId="ebf7425b-4c1c-4725-9788-d1206430aedf" providerId="ADAL" clId="{E2E2E254-35B9-4BE2-9523-1812A7E51D8D}" dt="2024-03-11T18:17:13.583" v="179" actId="962"/>
        <pc:sldMkLst>
          <pc:docMk/>
          <pc:sldMk cId="1706138011" sldId="2145707058"/>
        </pc:sldMkLst>
        <pc:picChg chg="mod">
          <ac:chgData name="DeSantis, Candice" userId="ebf7425b-4c1c-4725-9788-d1206430aedf" providerId="ADAL" clId="{E2E2E254-35B9-4BE2-9523-1812A7E51D8D}" dt="2024-03-11T18:17:09.303" v="178" actId="962"/>
          <ac:picMkLst>
            <pc:docMk/>
            <pc:sldMk cId="1706138011" sldId="2145707058"/>
            <ac:picMk id="7" creationId="{744A128C-FF8A-63A3-AF52-9D0B3EF7A30A}"/>
          </ac:picMkLst>
        </pc:picChg>
        <pc:picChg chg="mod">
          <ac:chgData name="DeSantis, Candice" userId="ebf7425b-4c1c-4725-9788-d1206430aedf" providerId="ADAL" clId="{E2E2E254-35B9-4BE2-9523-1812A7E51D8D}" dt="2024-03-11T18:17:13.583" v="179" actId="962"/>
          <ac:picMkLst>
            <pc:docMk/>
            <pc:sldMk cId="1706138011" sldId="2145707058"/>
            <ac:picMk id="9" creationId="{F5495CFD-A14C-9A7A-DA9C-A0A84D8EF333}"/>
          </ac:picMkLst>
        </pc:picChg>
      </pc:sldChg>
      <pc:sldChg chg="modSp">
        <pc:chgData name="DeSantis, Candice" userId="ebf7425b-4c1c-4725-9788-d1206430aedf" providerId="ADAL" clId="{E2E2E254-35B9-4BE2-9523-1812A7E51D8D}" dt="2024-03-11T18:26:21.042" v="333" actId="207"/>
        <pc:sldMkLst>
          <pc:docMk/>
          <pc:sldMk cId="983751526" sldId="2145707059"/>
        </pc:sldMkLst>
        <pc:spChg chg="mod">
          <ac:chgData name="DeSantis, Candice" userId="ebf7425b-4c1c-4725-9788-d1206430aedf" providerId="ADAL" clId="{E2E2E254-35B9-4BE2-9523-1812A7E51D8D}" dt="2024-03-11T18:26:21.042" v="333" actId="207"/>
          <ac:spMkLst>
            <pc:docMk/>
            <pc:sldMk cId="983751526" sldId="2145707059"/>
            <ac:spMk id="3" creationId="{06942845-BD5A-42C5-A5C4-13339DD507AB}"/>
          </ac:spMkLst>
        </pc:spChg>
      </pc:sldChg>
      <pc:sldChg chg="modSp modCm">
        <pc:chgData name="DeSantis, Candice" userId="ebf7425b-4c1c-4725-9788-d1206430aedf" providerId="ADAL" clId="{E2E2E254-35B9-4BE2-9523-1812A7E51D8D}" dt="2024-03-12T18:11:39.538" v="1243"/>
        <pc:sldMkLst>
          <pc:docMk/>
          <pc:sldMk cId="189655632" sldId="2145707060"/>
        </pc:sldMkLst>
        <pc:spChg chg="mod">
          <ac:chgData name="DeSantis, Candice" userId="ebf7425b-4c1c-4725-9788-d1206430aedf" providerId="ADAL" clId="{E2E2E254-35B9-4BE2-9523-1812A7E51D8D}" dt="2024-03-11T18:26:25.061" v="336" actId="207"/>
          <ac:spMkLst>
            <pc:docMk/>
            <pc:sldMk cId="189655632" sldId="2145707060"/>
            <ac:spMk id="3" creationId="{06942845-BD5A-42C5-A5C4-13339DD507AB}"/>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11:39.538" v="1243"/>
              <pc2:cmMkLst xmlns:pc2="http://schemas.microsoft.com/office/powerpoint/2019/9/main/command">
                <pc:docMk/>
                <pc:sldMk cId="189655632" sldId="2145707060"/>
                <pc2:cmMk id="{47D37BCF-F8B9-4777-97A3-F656436529D5}"/>
              </pc2:cmMkLst>
              <pc226:cmRplyChg chg="add">
                <pc226:chgData name="DeSantis, Candice" userId="ebf7425b-4c1c-4725-9788-d1206430aedf" providerId="ADAL" clId="{E2E2E254-35B9-4BE2-9523-1812A7E51D8D}" dt="2024-03-12T18:11:39.538" v="1243"/>
                <pc2:cmRplyMkLst xmlns:pc2="http://schemas.microsoft.com/office/powerpoint/2019/9/main/command">
                  <pc:docMk/>
                  <pc:sldMk cId="189655632" sldId="2145707060"/>
                  <pc2:cmMk id="{47D37BCF-F8B9-4777-97A3-F656436529D5}"/>
                  <pc2:cmRplyMk id="{7A588EC2-B7E7-4D7D-89F6-D57E776AF0F4}"/>
                </pc2:cmRplyMkLst>
              </pc226:cmRplyChg>
            </pc226:cmChg>
          </p:ext>
        </pc:extLst>
      </pc:sldChg>
      <pc:sldChg chg="modSp">
        <pc:chgData name="DeSantis, Candice" userId="ebf7425b-4c1c-4725-9788-d1206430aedf" providerId="ADAL" clId="{E2E2E254-35B9-4BE2-9523-1812A7E51D8D}" dt="2024-03-11T18:26:32.853" v="339" actId="207"/>
        <pc:sldMkLst>
          <pc:docMk/>
          <pc:sldMk cId="759700112" sldId="2145707061"/>
        </pc:sldMkLst>
        <pc:spChg chg="mod">
          <ac:chgData name="DeSantis, Candice" userId="ebf7425b-4c1c-4725-9788-d1206430aedf" providerId="ADAL" clId="{E2E2E254-35B9-4BE2-9523-1812A7E51D8D}" dt="2024-03-11T18:26:32.853" v="339" actId="207"/>
          <ac:spMkLst>
            <pc:docMk/>
            <pc:sldMk cId="759700112" sldId="2145707061"/>
            <ac:spMk id="3" creationId="{06942845-BD5A-42C5-A5C4-13339DD507AB}"/>
          </ac:spMkLst>
        </pc:spChg>
      </pc:sldChg>
      <pc:sldChg chg="modSp modCm">
        <pc:chgData name="DeSantis, Candice" userId="ebf7425b-4c1c-4725-9788-d1206430aedf" providerId="ADAL" clId="{E2E2E254-35B9-4BE2-9523-1812A7E51D8D}" dt="2024-03-13T14:45:56.367" v="1318"/>
        <pc:sldMkLst>
          <pc:docMk/>
          <pc:sldMk cId="1836278410" sldId="2145707063"/>
        </pc:sldMkLst>
        <pc:spChg chg="mod">
          <ac:chgData name="DeSantis, Candice" userId="ebf7425b-4c1c-4725-9788-d1206430aedf" providerId="ADAL" clId="{E2E2E254-35B9-4BE2-9523-1812A7E51D8D}" dt="2024-03-11T18:26:54.165" v="349" actId="20577"/>
          <ac:spMkLst>
            <pc:docMk/>
            <pc:sldMk cId="1836278410" sldId="2145707063"/>
            <ac:spMk id="3" creationId="{06942845-BD5A-42C5-A5C4-13339DD507AB}"/>
          </ac:spMkLst>
        </pc:spChg>
        <pc:picChg chg="mod">
          <ac:chgData name="DeSantis, Candice" userId="ebf7425b-4c1c-4725-9788-d1206430aedf" providerId="ADAL" clId="{E2E2E254-35B9-4BE2-9523-1812A7E51D8D}" dt="2024-03-11T18:34:10.020" v="1062" actId="962"/>
          <ac:picMkLst>
            <pc:docMk/>
            <pc:sldMk cId="1836278410" sldId="2145707063"/>
            <ac:picMk id="5" creationId="{9AF8E15D-FDAF-903D-49EC-646662DE16FF}"/>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5:56.367" v="1318"/>
              <pc2:cmMkLst xmlns:pc2="http://schemas.microsoft.com/office/powerpoint/2019/9/main/command">
                <pc:docMk/>
                <pc:sldMk cId="1836278410" sldId="2145707063"/>
                <pc2:cmMk id="{08335185-9968-470E-98E4-DABE399EAAE0}"/>
              </pc2:cmMkLst>
            </pc226:cmChg>
          </p:ext>
        </pc:extLst>
      </pc:sldChg>
      <pc:sldChg chg="modSp">
        <pc:chgData name="DeSantis, Candice" userId="ebf7425b-4c1c-4725-9788-d1206430aedf" providerId="ADAL" clId="{E2E2E254-35B9-4BE2-9523-1812A7E51D8D}" dt="2024-03-11T18:26:08.885" v="327" actId="207"/>
        <pc:sldMkLst>
          <pc:docMk/>
          <pc:sldMk cId="2412375239" sldId="2145707065"/>
        </pc:sldMkLst>
        <pc:spChg chg="mod">
          <ac:chgData name="DeSantis, Candice" userId="ebf7425b-4c1c-4725-9788-d1206430aedf" providerId="ADAL" clId="{E2E2E254-35B9-4BE2-9523-1812A7E51D8D}" dt="2024-03-11T18:26:08.885" v="327" actId="207"/>
          <ac:spMkLst>
            <pc:docMk/>
            <pc:sldMk cId="2412375239" sldId="2145707065"/>
            <ac:spMk id="3" creationId="{06942845-BD5A-42C5-A5C4-13339DD507AB}"/>
          </ac:spMkLst>
        </pc:spChg>
      </pc:sldChg>
      <pc:sldChg chg="modSp mod modCm">
        <pc:chgData name="DeSantis, Candice" userId="ebf7425b-4c1c-4725-9788-d1206430aedf" providerId="ADAL" clId="{E2E2E254-35B9-4BE2-9523-1812A7E51D8D}" dt="2024-03-13T14:45:44.265" v="1317"/>
        <pc:sldMkLst>
          <pc:docMk/>
          <pc:sldMk cId="1767502187" sldId="2145707066"/>
        </pc:sldMkLst>
        <pc:spChg chg="mod">
          <ac:chgData name="DeSantis, Candice" userId="ebf7425b-4c1c-4725-9788-d1206430aedf" providerId="ADAL" clId="{E2E2E254-35B9-4BE2-9523-1812A7E51D8D}" dt="2024-03-11T18:26:03.930" v="324" actId="207"/>
          <ac:spMkLst>
            <pc:docMk/>
            <pc:sldMk cId="1767502187" sldId="2145707066"/>
            <ac:spMk id="3" creationId="{06942845-BD5A-42C5-A5C4-13339DD507AB}"/>
          </ac:spMkLst>
        </pc:spChg>
        <pc:picChg chg="mod">
          <ac:chgData name="DeSantis, Candice" userId="ebf7425b-4c1c-4725-9788-d1206430aedf" providerId="ADAL" clId="{E2E2E254-35B9-4BE2-9523-1812A7E51D8D}" dt="2024-03-11T18:17:15.786" v="180" actId="962"/>
          <ac:picMkLst>
            <pc:docMk/>
            <pc:sldMk cId="1767502187" sldId="2145707066"/>
            <ac:picMk id="8" creationId="{E509761A-D369-74E6-0B0E-15DB65244144}"/>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5:44.265" v="1317"/>
              <pc2:cmMkLst xmlns:pc2="http://schemas.microsoft.com/office/powerpoint/2019/9/main/command">
                <pc:docMk/>
                <pc:sldMk cId="1767502187" sldId="2145707066"/>
                <pc2:cmMk id="{02745F1D-A08B-4F73-847D-5615B4E4B941}"/>
              </pc2:cmMkLst>
            </pc226:cmChg>
          </p:ext>
        </pc:extLst>
      </pc:sldChg>
      <pc:sldChg chg="modSp mod">
        <pc:chgData name="DeSantis, Candice" userId="ebf7425b-4c1c-4725-9788-d1206430aedf" providerId="ADAL" clId="{E2E2E254-35B9-4BE2-9523-1812A7E51D8D}" dt="2024-03-13T14:24:55.393" v="1290" actId="207"/>
        <pc:sldMkLst>
          <pc:docMk/>
          <pc:sldMk cId="4057400766" sldId="2145707067"/>
        </pc:sldMkLst>
        <pc:spChg chg="mod">
          <ac:chgData name="DeSantis, Candice" userId="ebf7425b-4c1c-4725-9788-d1206430aedf" providerId="ADAL" clId="{E2E2E254-35B9-4BE2-9523-1812A7E51D8D}" dt="2024-03-13T14:18:32.614" v="1287" actId="207"/>
          <ac:spMkLst>
            <pc:docMk/>
            <pc:sldMk cId="4057400766" sldId="2145707067"/>
            <ac:spMk id="2" creationId="{E79D42AB-B25D-8F51-FFBF-93F5A3D7E7B5}"/>
          </ac:spMkLst>
        </pc:spChg>
        <pc:spChg chg="mod">
          <ac:chgData name="DeSantis, Candice" userId="ebf7425b-4c1c-4725-9788-d1206430aedf" providerId="ADAL" clId="{E2E2E254-35B9-4BE2-9523-1812A7E51D8D}" dt="2024-03-13T14:24:55.393" v="1290" actId="207"/>
          <ac:spMkLst>
            <pc:docMk/>
            <pc:sldMk cId="4057400766" sldId="2145707067"/>
            <ac:spMk id="3" creationId="{2A8B93C9-7A80-F791-7558-85DCBCB0840B}"/>
          </ac:spMkLst>
        </pc:spChg>
      </pc:sldChg>
      <pc:sldChg chg="modSp mod">
        <pc:chgData name="DeSantis, Candice" userId="ebf7425b-4c1c-4725-9788-d1206430aedf" providerId="ADAL" clId="{E2E2E254-35B9-4BE2-9523-1812A7E51D8D}" dt="2024-03-13T14:25:01.192" v="1291" actId="207"/>
        <pc:sldMkLst>
          <pc:docMk/>
          <pc:sldMk cId="2308992727" sldId="2145707068"/>
        </pc:sldMkLst>
        <pc:spChg chg="mod">
          <ac:chgData name="DeSantis, Candice" userId="ebf7425b-4c1c-4725-9788-d1206430aedf" providerId="ADAL" clId="{E2E2E254-35B9-4BE2-9523-1812A7E51D8D}" dt="2024-03-13T14:25:01.192" v="1291" actId="207"/>
          <ac:spMkLst>
            <pc:docMk/>
            <pc:sldMk cId="2308992727" sldId="2145707068"/>
            <ac:spMk id="3" creationId="{2A8B93C9-7A80-F791-7558-85DCBCB0840B}"/>
          </ac:spMkLst>
        </pc:spChg>
      </pc:sldChg>
      <pc:sldChg chg="modSp mod">
        <pc:chgData name="DeSantis, Candice" userId="ebf7425b-4c1c-4725-9788-d1206430aedf" providerId="ADAL" clId="{E2E2E254-35B9-4BE2-9523-1812A7E51D8D}" dt="2024-03-13T14:25:05.999" v="1292" actId="207"/>
        <pc:sldMkLst>
          <pc:docMk/>
          <pc:sldMk cId="2999190753" sldId="2145707069"/>
        </pc:sldMkLst>
        <pc:spChg chg="mod">
          <ac:chgData name="DeSantis, Candice" userId="ebf7425b-4c1c-4725-9788-d1206430aedf" providerId="ADAL" clId="{E2E2E254-35B9-4BE2-9523-1812A7E51D8D}" dt="2024-03-13T14:25:05.999" v="1292" actId="207"/>
          <ac:spMkLst>
            <pc:docMk/>
            <pc:sldMk cId="2999190753" sldId="2145707069"/>
            <ac:spMk id="3" creationId="{2A8B93C9-7A80-F791-7558-85DCBCB0840B}"/>
          </ac:spMkLst>
        </pc:spChg>
      </pc:sldChg>
    </pc:docChg>
  </pc:docChgLst>
  <pc:docChgLst>
    <pc:chgData name="Salinas, Alfredo" userId="S::alfredo.salinas@tea.texas.gov::8eb031a1-f34f-4bd0-8b04-be67c643340a" providerId="AD" clId="Web-{40DC404A-E4BA-F850-6676-67DBEF0DA4ED}"/>
    <pc:docChg chg="">
      <pc:chgData name="Salinas, Alfredo" userId="S::alfredo.salinas@tea.texas.gov::8eb031a1-f34f-4bd0-8b04-be67c643340a" providerId="AD" clId="Web-{40DC404A-E4BA-F850-6676-67DBEF0DA4ED}" dt="2024-03-12T15:22:43.644" v="0"/>
      <pc:docMkLst>
        <pc:docMk/>
      </pc:docMkLst>
      <pc:sldChg chg="modCm">
        <pc:chgData name="Salinas, Alfredo" userId="S::alfredo.salinas@tea.texas.gov::8eb031a1-f34f-4bd0-8b04-be67c643340a" providerId="AD" clId="Web-{40DC404A-E4BA-F850-6676-67DBEF0DA4ED}" dt="2024-03-12T15:22:43.644" v="0"/>
        <pc:sldMkLst>
          <pc:docMk/>
          <pc:sldMk cId="205981809" sldId="2145707055"/>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40DC404A-E4BA-F850-6676-67DBEF0DA4ED}" dt="2024-03-12T15:22:43.644" v="0"/>
              <pc2:cmMkLst xmlns:pc2="http://schemas.microsoft.com/office/powerpoint/2019/9/main/command">
                <pc:docMk/>
                <pc:sldMk cId="205981809" sldId="2145707055"/>
                <pc2:cmMk id="{C25588AC-F644-44C1-8E83-99762AF5B5A4}"/>
              </pc2:cmMkLst>
              <pc226:cmRplyChg chg="add">
                <pc226:chgData name="Salinas, Alfredo" userId="S::alfredo.salinas@tea.texas.gov::8eb031a1-f34f-4bd0-8b04-be67c643340a" providerId="AD" clId="Web-{40DC404A-E4BA-F850-6676-67DBEF0DA4ED}" dt="2024-03-12T15:22:43.644" v="0"/>
                <pc2:cmRplyMkLst xmlns:pc2="http://schemas.microsoft.com/office/powerpoint/2019/9/main/command">
                  <pc:docMk/>
                  <pc:sldMk cId="205981809" sldId="2145707055"/>
                  <pc2:cmMk id="{C25588AC-F644-44C1-8E83-99762AF5B5A4}"/>
                  <pc2:cmRplyMk id="{7BC11C9D-E8F5-487A-BA4F-D60637B21171}"/>
                </pc2:cmRplyMkLst>
              </pc226:cmRplyChg>
            </pc226:cmChg>
          </p:ext>
        </pc:extLst>
      </pc:sldChg>
    </pc:docChg>
  </pc:docChgLst>
  <pc:docChgLst>
    <pc:chgData name="DeSantis, Candice" userId="ebf7425b-4c1c-4725-9788-d1206430aedf" providerId="ADAL" clId="{923B56F1-29D8-4FCC-B326-EDAA60085865}"/>
    <pc:docChg chg="addSld modSld">
      <pc:chgData name="DeSantis, Candice" userId="ebf7425b-4c1c-4725-9788-d1206430aedf" providerId="ADAL" clId="{923B56F1-29D8-4FCC-B326-EDAA60085865}" dt="2024-03-07T14:27:39.441" v="7" actId="6549"/>
      <pc:docMkLst>
        <pc:docMk/>
      </pc:docMkLst>
      <pc:sldChg chg="modSp add mod delCm">
        <pc:chgData name="DeSantis, Candice" userId="ebf7425b-4c1c-4725-9788-d1206430aedf" providerId="ADAL" clId="{923B56F1-29D8-4FCC-B326-EDAA60085865}" dt="2024-03-07T14:27:39.441" v="7" actId="6549"/>
        <pc:sldMkLst>
          <pc:docMk/>
          <pc:sldMk cId="572328455" sldId="2145707013"/>
        </pc:sldMkLst>
        <pc:spChg chg="mod">
          <ac:chgData name="DeSantis, Candice" userId="ebf7425b-4c1c-4725-9788-d1206430aedf" providerId="ADAL" clId="{923B56F1-29D8-4FCC-B326-EDAA60085865}" dt="2024-03-07T14:27:39.441" v="7" actId="6549"/>
          <ac:spMkLst>
            <pc:docMk/>
            <pc:sldMk cId="572328455" sldId="2145707013"/>
            <ac:spMk id="4" creationId="{98B20CD2-3DE3-F699-8B16-AD3E4146984C}"/>
          </ac:spMkLst>
        </pc:spChg>
        <pc:spChg chg="mod">
          <ac:chgData name="DeSantis, Candice" userId="ebf7425b-4c1c-4725-9788-d1206430aedf" providerId="ADAL" clId="{923B56F1-29D8-4FCC-B326-EDAA60085865}" dt="2024-03-07T14:27:05.547" v="6" actId="1036"/>
          <ac:spMkLst>
            <pc:docMk/>
            <pc:sldMk cId="572328455" sldId="2145707013"/>
            <ac:spMk id="5" creationId="{6602B604-7294-0270-AFB6-635C0F81FD64}"/>
          </ac:spMkLst>
        </pc:spChg>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923B56F1-29D8-4FCC-B326-EDAA60085865}" dt="2024-03-07T14:26:36.848" v="2"/>
              <pc2:cmMkLst xmlns:pc2="http://schemas.microsoft.com/office/powerpoint/2019/9/main/command">
                <pc:docMk/>
                <pc:sldMk cId="572328455" sldId="2145707013"/>
                <pc2:cmMk id="{7B693FBF-ACCC-43B4-84BD-C14B38DF4BE9}"/>
              </pc2:cmMkLst>
            </pc226:cmChg>
            <pc226:cmChg xmlns:pc226="http://schemas.microsoft.com/office/powerpoint/2022/06/main/command" chg="del">
              <pc226:chgData name="DeSantis, Candice" userId="ebf7425b-4c1c-4725-9788-d1206430aedf" providerId="ADAL" clId="{923B56F1-29D8-4FCC-B326-EDAA60085865}" dt="2024-03-07T14:26:35.922" v="1"/>
              <pc2:cmMkLst xmlns:pc2="http://schemas.microsoft.com/office/powerpoint/2019/9/main/command">
                <pc:docMk/>
                <pc:sldMk cId="572328455" sldId="2145707013"/>
                <pc2:cmMk id="{FC8DEBD7-B682-4A2F-AAC9-50CABBC6825E}"/>
              </pc2:cmMkLst>
            </pc226:cmChg>
          </p:ext>
        </pc:extLst>
      </pc:sldChg>
    </pc:docChg>
  </pc:docChgLst>
  <pc:docChgLst>
    <pc:chgData name="DeSantis, Candice" userId="ebf7425b-4c1c-4725-9788-d1206430aedf" providerId="ADAL" clId="{CFCF0257-DBFE-4CB5-BECB-2C14F03F98B9}"/>
    <pc:docChg chg="undo custSel modSld">
      <pc:chgData name="DeSantis, Candice" userId="ebf7425b-4c1c-4725-9788-d1206430aedf" providerId="ADAL" clId="{CFCF0257-DBFE-4CB5-BECB-2C14F03F98B9}" dt="2024-03-07T14:17:17.324" v="405" actId="6549"/>
      <pc:docMkLst>
        <pc:docMk/>
      </pc:docMkLst>
      <pc:sldChg chg="modSp mod modCm">
        <pc:chgData name="DeSantis, Candice" userId="ebf7425b-4c1c-4725-9788-d1206430aedf" providerId="ADAL" clId="{CFCF0257-DBFE-4CB5-BECB-2C14F03F98B9}" dt="2024-03-06T21:55:33.873" v="260"/>
        <pc:sldMkLst>
          <pc:docMk/>
          <pc:sldMk cId="101772985" sldId="430"/>
        </pc:sldMkLst>
        <pc:spChg chg="mod">
          <ac:chgData name="DeSantis, Candice" userId="ebf7425b-4c1c-4725-9788-d1206430aedf" providerId="ADAL" clId="{CFCF0257-DBFE-4CB5-BECB-2C14F03F98B9}" dt="2024-03-06T19:15:49.627" v="258" actId="14100"/>
          <ac:spMkLst>
            <pc:docMk/>
            <pc:sldMk cId="101772985" sldId="430"/>
            <ac:spMk id="4" creationId="{C22108A9-0AF5-B834-1A36-5CDAAAE473F0}"/>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CFCF0257-DBFE-4CB5-BECB-2C14F03F98B9}" dt="2024-03-06T21:55:33.873" v="260"/>
              <pc2:cmMkLst xmlns:pc2="http://schemas.microsoft.com/office/powerpoint/2019/9/main/command">
                <pc:docMk/>
                <pc:sldMk cId="101772985" sldId="430"/>
                <pc2:cmMk id="{FA437E12-F114-4E26-959D-C605AC804337}"/>
              </pc2:cmMkLst>
              <pc226:cmRplyChg chg="add">
                <pc226:chgData name="DeSantis, Candice" userId="ebf7425b-4c1c-4725-9788-d1206430aedf" providerId="ADAL" clId="{CFCF0257-DBFE-4CB5-BECB-2C14F03F98B9}" dt="2024-03-06T19:16:06.193" v="259"/>
                <pc2:cmRplyMkLst xmlns:pc2="http://schemas.microsoft.com/office/powerpoint/2019/9/main/command">
                  <pc:docMk/>
                  <pc:sldMk cId="101772985" sldId="430"/>
                  <pc2:cmMk id="{FA437E12-F114-4E26-959D-C605AC804337}"/>
                  <pc2:cmRplyMk id="{FA6E945E-E661-4E6B-B786-8D886C9052F3}"/>
                </pc2:cmRplyMkLst>
              </pc226:cmRplyChg>
            </pc226:cmChg>
          </p:ext>
        </pc:extLst>
      </pc:sldChg>
      <pc:sldChg chg="modCm">
        <pc:chgData name="DeSantis, Candice" userId="ebf7425b-4c1c-4725-9788-d1206430aedf" providerId="ADAL" clId="{CFCF0257-DBFE-4CB5-BECB-2C14F03F98B9}" dt="2024-03-06T22:31:02.725" v="309"/>
        <pc:sldMkLst>
          <pc:docMk/>
          <pc:sldMk cId="3372854681" sldId="1345"/>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2:31:02.725" v="309"/>
              <pc2:cmMkLst xmlns:pc2="http://schemas.microsoft.com/office/powerpoint/2019/9/main/command">
                <pc:docMk/>
                <pc:sldMk cId="3372854681" sldId="1345"/>
                <pc2:cmMk id="{8E07AC54-A03E-44F4-BEEC-FE76E5DB6022}"/>
              </pc2:cmMkLst>
              <pc226:cmRplyChg chg="add">
                <pc226:chgData name="DeSantis, Candice" userId="ebf7425b-4c1c-4725-9788-d1206430aedf" providerId="ADAL" clId="{CFCF0257-DBFE-4CB5-BECB-2C14F03F98B9}" dt="2024-03-06T22:31:02.725" v="309"/>
                <pc2:cmRplyMkLst xmlns:pc2="http://schemas.microsoft.com/office/powerpoint/2019/9/main/command">
                  <pc:docMk/>
                  <pc:sldMk cId="3372854681" sldId="1345"/>
                  <pc2:cmMk id="{8E07AC54-A03E-44F4-BEEC-FE76E5DB6022}"/>
                  <pc2:cmRplyMk id="{2F012F14-0817-4D5F-863B-295CD9AC984A}"/>
                </pc2:cmRplyMkLst>
              </pc226:cmRplyChg>
            </pc226:cmChg>
          </p:ext>
        </pc:extLst>
      </pc:sldChg>
      <pc:sldChg chg="modSp mod modCm">
        <pc:chgData name="DeSantis, Candice" userId="ebf7425b-4c1c-4725-9788-d1206430aedf" providerId="ADAL" clId="{CFCF0257-DBFE-4CB5-BECB-2C14F03F98B9}" dt="2024-03-06T22:30:30.008" v="308"/>
        <pc:sldMkLst>
          <pc:docMk/>
          <pc:sldMk cId="1310346268" sldId="1346"/>
        </pc:sldMkLst>
        <pc:graphicFrameChg chg="modGraphic">
          <ac:chgData name="DeSantis, Candice" userId="ebf7425b-4c1c-4725-9788-d1206430aedf" providerId="ADAL" clId="{CFCF0257-DBFE-4CB5-BECB-2C14F03F98B9}" dt="2024-03-06T22:30:19.688" v="307" actId="20577"/>
          <ac:graphicFrameMkLst>
            <pc:docMk/>
            <pc:sldMk cId="1310346268" sldId="1346"/>
            <ac:graphicFrameMk id="2" creationId="{80F59164-5D89-8532-92E5-AAB064EA0ACC}"/>
          </ac:graphicFrameMkLst>
        </pc:graphicFrame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CFCF0257-DBFE-4CB5-BECB-2C14F03F98B9}" dt="2024-03-06T22:30:30.008" v="308"/>
              <pc2:cmMkLst xmlns:pc2="http://schemas.microsoft.com/office/powerpoint/2019/9/main/command">
                <pc:docMk/>
                <pc:sldMk cId="1310346268" sldId="1346"/>
                <pc2:cmMk id="{25A1D96A-F3C0-4F63-8CA6-ECD8002D1941}"/>
              </pc2:cmMkLst>
              <pc226:cmRplyChg chg="add">
                <pc226:chgData name="DeSantis, Candice" userId="ebf7425b-4c1c-4725-9788-d1206430aedf" providerId="ADAL" clId="{CFCF0257-DBFE-4CB5-BECB-2C14F03F98B9}" dt="2024-03-06T22:30:30.008" v="308"/>
                <pc2:cmRplyMkLst xmlns:pc2="http://schemas.microsoft.com/office/powerpoint/2019/9/main/command">
                  <pc:docMk/>
                  <pc:sldMk cId="1310346268" sldId="1346"/>
                  <pc2:cmMk id="{25A1D96A-F3C0-4F63-8CA6-ECD8002D1941}"/>
                  <pc2:cmRplyMk id="{3B9EB5AD-D366-41AB-984E-543676A6578E}"/>
                </pc2:cmRplyMkLst>
              </pc226:cmRplyChg>
            </pc226:cmChg>
          </p:ext>
        </pc:extLst>
      </pc:sldChg>
      <pc:sldChg chg="modCm">
        <pc:chgData name="DeSantis, Candice" userId="ebf7425b-4c1c-4725-9788-d1206430aedf" providerId="ADAL" clId="{CFCF0257-DBFE-4CB5-BECB-2C14F03F98B9}" dt="2024-03-06T21:58:51.999" v="265"/>
        <pc:sldMkLst>
          <pc:docMk/>
          <pc:sldMk cId="2232509303" sldId="1372"/>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1:58:51.999" v="265"/>
              <pc2:cmMkLst xmlns:pc2="http://schemas.microsoft.com/office/powerpoint/2019/9/main/command">
                <pc:docMk/>
                <pc:sldMk cId="2232509303" sldId="1372"/>
                <pc2:cmMk id="{50A99AFB-E5F7-4DDD-9220-776C6F0D432E}"/>
              </pc2:cmMkLst>
              <pc226:cmRplyChg chg="add">
                <pc226:chgData name="DeSantis, Candice" userId="ebf7425b-4c1c-4725-9788-d1206430aedf" providerId="ADAL" clId="{CFCF0257-DBFE-4CB5-BECB-2C14F03F98B9}" dt="2024-03-06T21:58:51.999" v="265"/>
                <pc2:cmRplyMkLst xmlns:pc2="http://schemas.microsoft.com/office/powerpoint/2019/9/main/command">
                  <pc:docMk/>
                  <pc:sldMk cId="2232509303" sldId="1372"/>
                  <pc2:cmMk id="{50A99AFB-E5F7-4DDD-9220-776C6F0D432E}"/>
                  <pc2:cmRplyMk id="{8CCB61F2-B072-489C-8808-7AA991BD279A}"/>
                </pc2:cmRplyMkLst>
              </pc226:cmRplyChg>
            </pc226:cmChg>
          </p:ext>
        </pc:extLst>
      </pc:sldChg>
      <pc:sldChg chg="modCm">
        <pc:chgData name="DeSantis, Candice" userId="ebf7425b-4c1c-4725-9788-d1206430aedf" providerId="ADAL" clId="{CFCF0257-DBFE-4CB5-BECB-2C14F03F98B9}" dt="2024-03-06T21:59:33.763" v="266"/>
        <pc:sldMkLst>
          <pc:docMk/>
          <pc:sldMk cId="620209824" sldId="1375"/>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1:59:33.763" v="266"/>
              <pc2:cmMkLst xmlns:pc2="http://schemas.microsoft.com/office/powerpoint/2019/9/main/command">
                <pc:docMk/>
                <pc:sldMk cId="620209824" sldId="1375"/>
                <pc2:cmMk id="{2C4211E1-8344-4048-AF54-D96FB4D40864}"/>
              </pc2:cmMkLst>
              <pc226:cmRplyChg chg="add">
                <pc226:chgData name="DeSantis, Candice" userId="ebf7425b-4c1c-4725-9788-d1206430aedf" providerId="ADAL" clId="{CFCF0257-DBFE-4CB5-BECB-2C14F03F98B9}" dt="2024-03-06T21:59:33.763" v="266"/>
                <pc2:cmRplyMkLst xmlns:pc2="http://schemas.microsoft.com/office/powerpoint/2019/9/main/command">
                  <pc:docMk/>
                  <pc:sldMk cId="620209824" sldId="1375"/>
                  <pc2:cmMk id="{2C4211E1-8344-4048-AF54-D96FB4D40864}"/>
                  <pc2:cmRplyMk id="{471AA1AF-FF9E-41DD-8AD4-95867A953D89}"/>
                </pc2:cmRplyMkLst>
              </pc226:cmRplyChg>
            </pc226:cmChg>
          </p:ext>
        </pc:extLst>
      </pc:sldChg>
      <pc:sldChg chg="modCm">
        <pc:chgData name="DeSantis, Candice" userId="ebf7425b-4c1c-4725-9788-d1206430aedf" providerId="ADAL" clId="{CFCF0257-DBFE-4CB5-BECB-2C14F03F98B9}" dt="2024-03-06T21:59:58.547" v="267"/>
        <pc:sldMkLst>
          <pc:docMk/>
          <pc:sldMk cId="2883334325" sldId="1380"/>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1:59:58.547" v="267"/>
              <pc2:cmMkLst xmlns:pc2="http://schemas.microsoft.com/office/powerpoint/2019/9/main/command">
                <pc:docMk/>
                <pc:sldMk cId="2883334325" sldId="1380"/>
                <pc2:cmMk id="{5693DAD5-8288-4A97-B2D9-7398FD208B31}"/>
              </pc2:cmMkLst>
              <pc226:cmRplyChg chg="add">
                <pc226:chgData name="DeSantis, Candice" userId="ebf7425b-4c1c-4725-9788-d1206430aedf" providerId="ADAL" clId="{CFCF0257-DBFE-4CB5-BECB-2C14F03F98B9}" dt="2024-03-06T21:59:58.547" v="267"/>
                <pc2:cmRplyMkLst xmlns:pc2="http://schemas.microsoft.com/office/powerpoint/2019/9/main/command">
                  <pc:docMk/>
                  <pc:sldMk cId="2883334325" sldId="1380"/>
                  <pc2:cmMk id="{5693DAD5-8288-4A97-B2D9-7398FD208B31}"/>
                  <pc2:cmRplyMk id="{2D10BD74-686E-4F27-B633-EA121E7529F6}"/>
                </pc2:cmRplyMkLst>
              </pc226:cmRplyChg>
            </pc226:cmChg>
          </p:ext>
        </pc:extLst>
      </pc:sldChg>
      <pc:sldChg chg="modCm">
        <pc:chgData name="DeSantis, Candice" userId="ebf7425b-4c1c-4725-9788-d1206430aedf" providerId="ADAL" clId="{CFCF0257-DBFE-4CB5-BECB-2C14F03F98B9}" dt="2024-03-06T22:01:41.689" v="268"/>
        <pc:sldMkLst>
          <pc:docMk/>
          <pc:sldMk cId="2654108924" sldId="1543"/>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2:01:41.689" v="268"/>
              <pc2:cmMkLst xmlns:pc2="http://schemas.microsoft.com/office/powerpoint/2019/9/main/command">
                <pc:docMk/>
                <pc:sldMk cId="2654108924" sldId="1543"/>
                <pc2:cmMk id="{CC5D6F3C-4257-4E20-AD62-44B3277F9E2A}"/>
              </pc2:cmMkLst>
              <pc226:cmRplyChg chg="add">
                <pc226:chgData name="DeSantis, Candice" userId="ebf7425b-4c1c-4725-9788-d1206430aedf" providerId="ADAL" clId="{CFCF0257-DBFE-4CB5-BECB-2C14F03F98B9}" dt="2024-03-06T22:01:41.689" v="268"/>
                <pc2:cmRplyMkLst xmlns:pc2="http://schemas.microsoft.com/office/powerpoint/2019/9/main/command">
                  <pc:docMk/>
                  <pc:sldMk cId="2654108924" sldId="1543"/>
                  <pc2:cmMk id="{CC5D6F3C-4257-4E20-AD62-44B3277F9E2A}"/>
                  <pc2:cmRplyMk id="{46C678FD-B124-4143-852A-0F69F9D0DFA6}"/>
                </pc2:cmRplyMkLst>
              </pc226:cmRplyChg>
            </pc226:cmChg>
          </p:ext>
        </pc:extLst>
      </pc:sldChg>
      <pc:sldChg chg="modSp mod modCm">
        <pc:chgData name="DeSantis, Candice" userId="ebf7425b-4c1c-4725-9788-d1206430aedf" providerId="ADAL" clId="{CFCF0257-DBFE-4CB5-BECB-2C14F03F98B9}" dt="2024-03-06T22:30:03.283" v="293"/>
        <pc:sldMkLst>
          <pc:docMk/>
          <pc:sldMk cId="3938024488" sldId="2145707002"/>
        </pc:sldMkLst>
        <pc:spChg chg="mod">
          <ac:chgData name="DeSantis, Candice" userId="ebf7425b-4c1c-4725-9788-d1206430aedf" providerId="ADAL" clId="{CFCF0257-DBFE-4CB5-BECB-2C14F03F98B9}" dt="2024-03-06T22:29:57.318" v="292" actId="313"/>
          <ac:spMkLst>
            <pc:docMk/>
            <pc:sldMk cId="3938024488" sldId="2145707002"/>
            <ac:spMk id="2" creationId="{7FC441C0-8ED1-D338-9875-8338BAC89FD2}"/>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CFCF0257-DBFE-4CB5-BECB-2C14F03F98B9}" dt="2024-03-06T22:30:03.283" v="293"/>
              <pc2:cmMkLst xmlns:pc2="http://schemas.microsoft.com/office/powerpoint/2019/9/main/command">
                <pc:docMk/>
                <pc:sldMk cId="3938024488" sldId="2145707002"/>
                <pc2:cmMk id="{976BF896-005B-4619-8C32-35D75CE40B0E}"/>
              </pc2:cmMkLst>
              <pc226:cmRplyChg chg="add">
                <pc226:chgData name="DeSantis, Candice" userId="ebf7425b-4c1c-4725-9788-d1206430aedf" providerId="ADAL" clId="{CFCF0257-DBFE-4CB5-BECB-2C14F03F98B9}" dt="2024-03-06T22:30:03.283" v="293"/>
                <pc2:cmRplyMkLst xmlns:pc2="http://schemas.microsoft.com/office/powerpoint/2019/9/main/command">
                  <pc:docMk/>
                  <pc:sldMk cId="3938024488" sldId="2145707002"/>
                  <pc2:cmMk id="{976BF896-005B-4619-8C32-35D75CE40B0E}"/>
                  <pc2:cmRplyMk id="{94686F2B-FE50-4739-9733-9A605CE75C96}"/>
                </pc2:cmRplyMkLst>
              </pc226:cmRplyChg>
            </pc226:cmChg>
          </p:ext>
        </pc:extLst>
      </pc:sldChg>
      <pc:sldChg chg="modSp addCm modCm">
        <pc:chgData name="DeSantis, Candice" userId="ebf7425b-4c1c-4725-9788-d1206430aedf" providerId="ADAL" clId="{CFCF0257-DBFE-4CB5-BECB-2C14F03F98B9}" dt="2024-03-06T21:57:06.599" v="264"/>
        <pc:sldMkLst>
          <pc:docMk/>
          <pc:sldMk cId="3868891219" sldId="2145707008"/>
        </pc:sldMkLst>
        <pc:spChg chg="mod">
          <ac:chgData name="DeSantis, Candice" userId="ebf7425b-4c1c-4725-9788-d1206430aedf" providerId="ADAL" clId="{CFCF0257-DBFE-4CB5-BECB-2C14F03F98B9}" dt="2024-03-06T21:56:27.412" v="263" actId="20578"/>
          <ac:spMkLst>
            <pc:docMk/>
            <pc:sldMk cId="3868891219" sldId="2145707008"/>
            <ac:spMk id="2" creationId="{E79D42AB-B25D-8F51-FFBF-93F5A3D7E7B5}"/>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1:56:15.355" v="262"/>
              <pc2:cmMkLst xmlns:pc2="http://schemas.microsoft.com/office/powerpoint/2019/9/main/command">
                <pc:docMk/>
                <pc:sldMk cId="3868891219" sldId="2145707008"/>
                <pc2:cmMk id="{FCDEFD56-037B-4B4B-9B09-A4D5CE2447DC}"/>
              </pc2:cmMkLst>
              <pc226:cmRplyChg chg="add">
                <pc226:chgData name="DeSantis, Candice" userId="ebf7425b-4c1c-4725-9788-d1206430aedf" providerId="ADAL" clId="{CFCF0257-DBFE-4CB5-BECB-2C14F03F98B9}" dt="2024-03-06T21:56:15.355" v="262"/>
                <pc2:cmRplyMkLst xmlns:pc2="http://schemas.microsoft.com/office/powerpoint/2019/9/main/command">
                  <pc:docMk/>
                  <pc:sldMk cId="3868891219" sldId="2145707008"/>
                  <pc2:cmMk id="{FCDEFD56-037B-4B4B-9B09-A4D5CE2447DC}"/>
                  <pc2:cmRplyMk id="{7F0F769C-D5E3-4F37-8623-34E7AAE052DE}"/>
                </pc2:cmRplyMkLst>
              </pc226:cmRplyChg>
            </pc226:cmChg>
            <pc226:cmChg xmlns:pc226="http://schemas.microsoft.com/office/powerpoint/2022/06/main/command" chg="add">
              <pc226:chgData name="DeSantis, Candice" userId="ebf7425b-4c1c-4725-9788-d1206430aedf" providerId="ADAL" clId="{CFCF0257-DBFE-4CB5-BECB-2C14F03F98B9}" dt="2024-03-06T21:57:06.599" v="264"/>
              <pc2:cmMkLst xmlns:pc2="http://schemas.microsoft.com/office/powerpoint/2019/9/main/command">
                <pc:docMk/>
                <pc:sldMk cId="3868891219" sldId="2145707008"/>
                <pc2:cmMk id="{FE9E7BF0-6EEA-4F10-9C7C-C8F03BBF9F29}"/>
              </pc2:cmMkLst>
            </pc226:cmChg>
          </p:ext>
        </pc:extLst>
      </pc:sldChg>
      <pc:sldChg chg="modCm">
        <pc:chgData name="DeSantis, Candice" userId="ebf7425b-4c1c-4725-9788-d1206430aedf" providerId="ADAL" clId="{CFCF0257-DBFE-4CB5-BECB-2C14F03F98B9}" dt="2024-03-06T22:33:16.213" v="312"/>
        <pc:sldMkLst>
          <pc:docMk/>
          <pc:sldMk cId="3682845684" sldId="2145707019"/>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2:33:16.213" v="312"/>
              <pc2:cmMkLst xmlns:pc2="http://schemas.microsoft.com/office/powerpoint/2019/9/main/command">
                <pc:docMk/>
                <pc:sldMk cId="3682845684" sldId="2145707019"/>
                <pc2:cmMk id="{42F34523-B682-46E7-B389-9B77A5E5FAFC}"/>
              </pc2:cmMkLst>
              <pc226:cmRplyChg chg="add">
                <pc226:chgData name="DeSantis, Candice" userId="ebf7425b-4c1c-4725-9788-d1206430aedf" providerId="ADAL" clId="{CFCF0257-DBFE-4CB5-BECB-2C14F03F98B9}" dt="2024-03-06T22:33:16.213" v="312"/>
                <pc2:cmRplyMkLst xmlns:pc2="http://schemas.microsoft.com/office/powerpoint/2019/9/main/command">
                  <pc:docMk/>
                  <pc:sldMk cId="3682845684" sldId="2145707019"/>
                  <pc2:cmMk id="{42F34523-B682-46E7-B389-9B77A5E5FAFC}"/>
                  <pc2:cmRplyMk id="{77288CA0-EE25-4FB8-8CAB-D832872350FC}"/>
                </pc2:cmRplyMkLst>
              </pc226:cmRplyChg>
            </pc226:cmChg>
          </p:ext>
        </pc:extLst>
      </pc:sldChg>
      <pc:sldChg chg="addSp modSp mod modCm">
        <pc:chgData name="DeSantis, Candice" userId="ebf7425b-4c1c-4725-9788-d1206430aedf" providerId="ADAL" clId="{CFCF0257-DBFE-4CB5-BECB-2C14F03F98B9}" dt="2024-03-07T14:17:17.324" v="405" actId="6549"/>
        <pc:sldMkLst>
          <pc:docMk/>
          <pc:sldMk cId="25938506" sldId="2145707020"/>
        </pc:sldMkLst>
        <pc:spChg chg="add mod">
          <ac:chgData name="DeSantis, Candice" userId="ebf7425b-4c1c-4725-9788-d1206430aedf" providerId="ADAL" clId="{CFCF0257-DBFE-4CB5-BECB-2C14F03F98B9}" dt="2024-03-07T14:17:17.324" v="405" actId="6549"/>
          <ac:spMkLst>
            <pc:docMk/>
            <pc:sldMk cId="25938506" sldId="2145707020"/>
            <ac:spMk id="2" creationId="{D4EDBBFB-75F3-35F6-90C9-D29B9152A541}"/>
          </ac:spMkLst>
        </pc:spChg>
        <pc:picChg chg="mod">
          <ac:chgData name="DeSantis, Candice" userId="ebf7425b-4c1c-4725-9788-d1206430aedf" providerId="ADAL" clId="{CFCF0257-DBFE-4CB5-BECB-2C14F03F98B9}" dt="2024-03-07T14:16:42.027" v="379" actId="1036"/>
          <ac:picMkLst>
            <pc:docMk/>
            <pc:sldMk cId="25938506" sldId="2145707020"/>
            <ac:picMk id="5" creationId="{A29DA162-A985-3D66-7F02-285C4645C4B9}"/>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7T14:16:53.014" v="380"/>
              <pc2:cmMkLst xmlns:pc2="http://schemas.microsoft.com/office/powerpoint/2019/9/main/command">
                <pc:docMk/>
                <pc:sldMk cId="25938506" sldId="2145707020"/>
                <pc2:cmMk id="{68C4B8B3-E2CA-477A-B3E7-787EED6A8366}"/>
              </pc2:cmMkLst>
              <pc226:cmRplyChg chg="add">
                <pc226:chgData name="DeSantis, Candice" userId="ebf7425b-4c1c-4725-9788-d1206430aedf" providerId="ADAL" clId="{CFCF0257-DBFE-4CB5-BECB-2C14F03F98B9}" dt="2024-03-06T22:32:44.241" v="311"/>
                <pc2:cmRplyMkLst xmlns:pc2="http://schemas.microsoft.com/office/powerpoint/2019/9/main/command">
                  <pc:docMk/>
                  <pc:sldMk cId="25938506" sldId="2145707020"/>
                  <pc2:cmMk id="{68C4B8B3-E2CA-477A-B3E7-787EED6A8366}"/>
                  <pc2:cmRplyMk id="{CE16917A-E9BD-43F3-AEC4-E3972D022D75}"/>
                </pc2:cmRplyMkLst>
              </pc226:cmRplyChg>
              <pc226:cmRplyChg chg="add">
                <pc226:chgData name="DeSantis, Candice" userId="ebf7425b-4c1c-4725-9788-d1206430aedf" providerId="ADAL" clId="{CFCF0257-DBFE-4CB5-BECB-2C14F03F98B9}" dt="2024-03-07T14:16:53.014" v="380"/>
                <pc2:cmRplyMkLst xmlns:pc2="http://schemas.microsoft.com/office/powerpoint/2019/9/main/command">
                  <pc:docMk/>
                  <pc:sldMk cId="25938506" sldId="2145707020"/>
                  <pc2:cmMk id="{68C4B8B3-E2CA-477A-B3E7-787EED6A8366}"/>
                  <pc2:cmRplyMk id="{352469C6-88DE-4F78-8361-36056CAAA10F}"/>
                </pc2:cmRplyMkLst>
              </pc226:cmRplyChg>
            </pc226:cmChg>
          </p:ext>
        </pc:extLst>
      </pc:sldChg>
      <pc:sldChg chg="modCm">
        <pc:chgData name="DeSantis, Candice" userId="ebf7425b-4c1c-4725-9788-d1206430aedf" providerId="ADAL" clId="{CFCF0257-DBFE-4CB5-BECB-2C14F03F98B9}" dt="2024-03-06T22:31:18.672" v="310"/>
        <pc:sldMkLst>
          <pc:docMk/>
          <pc:sldMk cId="3361906782" sldId="2145707051"/>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2:31:18.672" v="310"/>
              <pc2:cmMkLst xmlns:pc2="http://schemas.microsoft.com/office/powerpoint/2019/9/main/command">
                <pc:docMk/>
                <pc:sldMk cId="3361906782" sldId="2145707051"/>
                <pc2:cmMk id="{649173B4-7F65-4C61-AD2C-525C0FDC3838}"/>
              </pc2:cmMkLst>
              <pc226:cmRplyChg chg="add">
                <pc226:chgData name="DeSantis, Candice" userId="ebf7425b-4c1c-4725-9788-d1206430aedf" providerId="ADAL" clId="{CFCF0257-DBFE-4CB5-BECB-2C14F03F98B9}" dt="2024-03-06T22:31:18.672" v="310"/>
                <pc2:cmRplyMkLst xmlns:pc2="http://schemas.microsoft.com/office/powerpoint/2019/9/main/command">
                  <pc:docMk/>
                  <pc:sldMk cId="3361906782" sldId="2145707051"/>
                  <pc2:cmMk id="{649173B4-7F65-4C61-AD2C-525C0FDC3838}"/>
                  <pc2:cmRplyMk id="{AD7507C9-B2EC-407F-91BD-833043CCFD73}"/>
                </pc2:cmRplyMkLst>
              </pc226:cmRplyChg>
            </pc226:cmChg>
          </p:ext>
        </pc:extLst>
      </pc:sldChg>
      <pc:sldChg chg="addSp delSp modSp mod modCm">
        <pc:chgData name="DeSantis, Candice" userId="ebf7425b-4c1c-4725-9788-d1206430aedf" providerId="ADAL" clId="{CFCF0257-DBFE-4CB5-BECB-2C14F03F98B9}" dt="2024-03-07T14:15:18.893" v="316"/>
        <pc:sldMkLst>
          <pc:docMk/>
          <pc:sldMk cId="1776771246" sldId="2145707056"/>
        </pc:sldMkLst>
        <pc:picChg chg="del">
          <ac:chgData name="DeSantis, Candice" userId="ebf7425b-4c1c-4725-9788-d1206430aedf" providerId="ADAL" clId="{CFCF0257-DBFE-4CB5-BECB-2C14F03F98B9}" dt="2024-03-07T14:14:52.145" v="313" actId="478"/>
          <ac:picMkLst>
            <pc:docMk/>
            <pc:sldMk cId="1776771246" sldId="2145707056"/>
            <ac:picMk id="4" creationId="{247A17C9-AC0D-0A4A-E789-3319B5A099F0}"/>
          </ac:picMkLst>
        </pc:picChg>
        <pc:picChg chg="add mod">
          <ac:chgData name="DeSantis, Candice" userId="ebf7425b-4c1c-4725-9788-d1206430aedf" providerId="ADAL" clId="{CFCF0257-DBFE-4CB5-BECB-2C14F03F98B9}" dt="2024-03-07T14:14:59.029" v="315" actId="1076"/>
          <ac:picMkLst>
            <pc:docMk/>
            <pc:sldMk cId="1776771246" sldId="2145707056"/>
            <ac:picMk id="1026" creationId="{F3B79A1C-26A1-8C08-EA8F-B2C1A937AADF}"/>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7T14:15:18.893" v="316"/>
              <pc2:cmMkLst xmlns:pc2="http://schemas.microsoft.com/office/powerpoint/2019/9/main/command">
                <pc:docMk/>
                <pc:sldMk cId="1776771246" sldId="2145707056"/>
                <pc2:cmMk id="{6D6DE15B-1E33-4022-A624-97FEB508EE86}"/>
              </pc2:cmMkLst>
              <pc226:cmRplyChg chg="add">
                <pc226:chgData name="DeSantis, Candice" userId="ebf7425b-4c1c-4725-9788-d1206430aedf" providerId="ADAL" clId="{CFCF0257-DBFE-4CB5-BECB-2C14F03F98B9}" dt="2024-03-07T14:15:18.893" v="316"/>
                <pc2:cmRplyMkLst xmlns:pc2="http://schemas.microsoft.com/office/powerpoint/2019/9/main/command">
                  <pc:docMk/>
                  <pc:sldMk cId="1776771246" sldId="2145707056"/>
                  <pc2:cmMk id="{6D6DE15B-1E33-4022-A624-97FEB508EE86}"/>
                  <pc2:cmRplyMk id="{31D86A08-67CF-4F00-95C4-FD8C727BEB97}"/>
                </pc2:cmRplyMkLst>
              </pc226:cmRplyChg>
            </pc226:cmChg>
          </p:ext>
        </pc:extLst>
      </pc:sldChg>
      <pc:sldChg chg="addSp delSp modSp mod modCm">
        <pc:chgData name="DeSantis, Candice" userId="ebf7425b-4c1c-4725-9788-d1206430aedf" providerId="ADAL" clId="{CFCF0257-DBFE-4CB5-BECB-2C14F03F98B9}" dt="2024-03-06T19:05:56.930" v="97"/>
        <pc:sldMkLst>
          <pc:docMk/>
          <pc:sldMk cId="1706138011" sldId="2145707058"/>
        </pc:sldMkLst>
        <pc:spChg chg="add mod">
          <ac:chgData name="DeSantis, Candice" userId="ebf7425b-4c1c-4725-9788-d1206430aedf" providerId="ADAL" clId="{CFCF0257-DBFE-4CB5-BECB-2C14F03F98B9}" dt="2024-03-06T17:36:29.742" v="95" actId="1035"/>
          <ac:spMkLst>
            <pc:docMk/>
            <pc:sldMk cId="1706138011" sldId="2145707058"/>
            <ac:spMk id="2" creationId="{AFC562E3-B33B-FF3B-4B35-7246F2DA2C12}"/>
          </ac:spMkLst>
        </pc:spChg>
        <pc:spChg chg="mod">
          <ac:chgData name="DeSantis, Candice" userId="ebf7425b-4c1c-4725-9788-d1206430aedf" providerId="ADAL" clId="{CFCF0257-DBFE-4CB5-BECB-2C14F03F98B9}" dt="2024-03-06T17:35:38.654" v="57" actId="20577"/>
          <ac:spMkLst>
            <pc:docMk/>
            <pc:sldMk cId="1706138011" sldId="2145707058"/>
            <ac:spMk id="4" creationId="{27D10A9C-2875-3F85-9314-A7638246758F}"/>
          </ac:spMkLst>
        </pc:spChg>
        <pc:spChg chg="add mod">
          <ac:chgData name="DeSantis, Candice" userId="ebf7425b-4c1c-4725-9788-d1206430aedf" providerId="ADAL" clId="{CFCF0257-DBFE-4CB5-BECB-2C14F03F98B9}" dt="2024-03-06T17:21:03.090" v="20" actId="1076"/>
          <ac:spMkLst>
            <pc:docMk/>
            <pc:sldMk cId="1706138011" sldId="2145707058"/>
            <ac:spMk id="6" creationId="{7B9106D3-C906-7D4E-2C85-47B35F45D221}"/>
          </ac:spMkLst>
        </pc:spChg>
        <pc:picChg chg="del">
          <ac:chgData name="DeSantis, Candice" userId="ebf7425b-4c1c-4725-9788-d1206430aedf" providerId="ADAL" clId="{CFCF0257-DBFE-4CB5-BECB-2C14F03F98B9}" dt="2024-03-06T17:18:54.996" v="16" actId="478"/>
          <ac:picMkLst>
            <pc:docMk/>
            <pc:sldMk cId="1706138011" sldId="2145707058"/>
            <ac:picMk id="5" creationId="{6592E806-D5B6-DDDA-CA41-41C8F1B43F22}"/>
          </ac:picMkLst>
        </pc:picChg>
        <pc:picChg chg="add mod">
          <ac:chgData name="DeSantis, Candice" userId="ebf7425b-4c1c-4725-9788-d1206430aedf" providerId="ADAL" clId="{CFCF0257-DBFE-4CB5-BECB-2C14F03F98B9}" dt="2024-03-06T17:20:40.553" v="18" actId="1076"/>
          <ac:picMkLst>
            <pc:docMk/>
            <pc:sldMk cId="1706138011" sldId="2145707058"/>
            <ac:picMk id="9" creationId="{F5495CFD-A14C-9A7A-DA9C-A0A84D8EF333}"/>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19:05:56.930" v="97"/>
              <pc2:cmMkLst xmlns:pc2="http://schemas.microsoft.com/office/powerpoint/2019/9/main/command">
                <pc:docMk/>
                <pc:sldMk cId="1706138011" sldId="2145707058"/>
                <pc2:cmMk id="{8C86E458-B9F1-4A2D-AE55-12821A266B2C}"/>
              </pc2:cmMkLst>
              <pc226:cmRplyChg chg="add">
                <pc226:chgData name="DeSantis, Candice" userId="ebf7425b-4c1c-4725-9788-d1206430aedf" providerId="ADAL" clId="{CFCF0257-DBFE-4CB5-BECB-2C14F03F98B9}" dt="2024-03-06T19:05:56.930" v="97"/>
                <pc2:cmRplyMkLst xmlns:pc2="http://schemas.microsoft.com/office/powerpoint/2019/9/main/command">
                  <pc:docMk/>
                  <pc:sldMk cId="1706138011" sldId="2145707058"/>
                  <pc2:cmMk id="{8C86E458-B9F1-4A2D-AE55-12821A266B2C}"/>
                  <pc2:cmRplyMk id="{4D70F7AA-CA8B-453D-8D1C-963EE467DC53}"/>
                </pc2:cmRplyMkLst>
              </pc226:cmRplyChg>
              <pc226:cmRplyChg chg="add">
                <pc226:chgData name="DeSantis, Candice" userId="ebf7425b-4c1c-4725-9788-d1206430aedf" providerId="ADAL" clId="{CFCF0257-DBFE-4CB5-BECB-2C14F03F98B9}" dt="2024-03-06T17:36:34.487" v="96"/>
                <pc2:cmRplyMkLst xmlns:pc2="http://schemas.microsoft.com/office/powerpoint/2019/9/main/command">
                  <pc:docMk/>
                  <pc:sldMk cId="1706138011" sldId="2145707058"/>
                  <pc2:cmMk id="{8C86E458-B9F1-4A2D-AE55-12821A266B2C}"/>
                  <pc2:cmRplyMk id="{0705A1BF-24B1-47E8-9621-92059311E7B4}"/>
                </pc2:cmRplyMkLst>
              </pc226:cmRplyChg>
            </pc226:cmChg>
          </p:ext>
        </pc:extLst>
      </pc:sldChg>
      <pc:sldChg chg="modSp mod">
        <pc:chgData name="DeSantis, Candice" userId="ebf7425b-4c1c-4725-9788-d1206430aedf" providerId="ADAL" clId="{CFCF0257-DBFE-4CB5-BECB-2C14F03F98B9}" dt="2024-03-06T17:35:48.634" v="92" actId="20577"/>
        <pc:sldMkLst>
          <pc:docMk/>
          <pc:sldMk cId="1767502187" sldId="2145707066"/>
        </pc:sldMkLst>
        <pc:spChg chg="mod">
          <ac:chgData name="DeSantis, Candice" userId="ebf7425b-4c1c-4725-9788-d1206430aedf" providerId="ADAL" clId="{CFCF0257-DBFE-4CB5-BECB-2C14F03F98B9}" dt="2024-03-06T17:35:48.634" v="92" actId="20577"/>
          <ac:spMkLst>
            <pc:docMk/>
            <pc:sldMk cId="1767502187" sldId="2145707066"/>
            <ac:spMk id="4" creationId="{27D10A9C-2875-3F85-9314-A7638246758F}"/>
          </ac:spMkLst>
        </pc:spChg>
      </pc:sldChg>
    </pc:docChg>
  </pc:docChgLst>
  <pc:docChgLst>
    <pc:chgData name="Johnson, Scott" userId="bec97677-f0c6-4bfb-b610-83dc74061801" providerId="ADAL" clId="{4079F967-BE16-4681-A3DC-972074901BF8}"/>
    <pc:docChg chg="delSld modSld sldOrd">
      <pc:chgData name="Johnson, Scott" userId="bec97677-f0c6-4bfb-b610-83dc74061801" providerId="ADAL" clId="{4079F967-BE16-4681-A3DC-972074901BF8}" dt="2024-07-15T18:35:36.985" v="18"/>
      <pc:docMkLst>
        <pc:docMk/>
      </pc:docMkLst>
      <pc:sldChg chg="modSp mod addCm">
        <pc:chgData name="Johnson, Scott" userId="bec97677-f0c6-4bfb-b610-83dc74061801" providerId="ADAL" clId="{4079F967-BE16-4681-A3DC-972074901BF8}" dt="2024-07-11T19:43:05.197" v="1"/>
        <pc:sldMkLst>
          <pc:docMk/>
          <pc:sldMk cId="2574992220" sldId="2145706922"/>
        </pc:sldMkLst>
        <pc:spChg chg="mod">
          <ac:chgData name="Johnson, Scott" userId="bec97677-f0c6-4bfb-b610-83dc74061801" providerId="ADAL" clId="{4079F967-BE16-4681-A3DC-972074901BF8}" dt="2024-07-11T19:42:56.817" v="0" actId="6549"/>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4079F967-BE16-4681-A3DC-972074901BF8}" dt="2024-07-11T19:43:05.197" v="1"/>
              <pc2:cmMkLst xmlns:pc2="http://schemas.microsoft.com/office/powerpoint/2019/9/main/command">
                <pc:docMk/>
                <pc:sldMk cId="2574992220" sldId="2145706922"/>
                <pc2:cmMk id="{81A1D255-C868-417A-BCBC-5FF34E963D5B}"/>
              </pc2:cmMkLst>
            </pc226:cmChg>
          </p:ext>
        </pc:extLst>
      </pc:sldChg>
      <pc:sldChg chg="addCm delCm">
        <pc:chgData name="Johnson, Scott" userId="bec97677-f0c6-4bfb-b610-83dc74061801" providerId="ADAL" clId="{4079F967-BE16-4681-A3DC-972074901BF8}" dt="2024-07-15T18:21:15.671" v="8"/>
        <pc:sldMkLst>
          <pc:docMk/>
          <pc:sldMk cId="3816888330" sldId="2145706972"/>
        </pc:sldMkLst>
        <pc:extLst>
          <p:ext xmlns:p="http://schemas.openxmlformats.org/presentationml/2006/main" uri="{D6D511B9-2390-475A-947B-AFAB55BFBCF1}">
            <pc226:cmChg xmlns:pc226="http://schemas.microsoft.com/office/powerpoint/2022/06/main/command" chg="add del">
              <pc226:chgData name="Johnson, Scott" userId="bec97677-f0c6-4bfb-b610-83dc74061801" providerId="ADAL" clId="{4079F967-BE16-4681-A3DC-972074901BF8}" dt="2024-07-15T18:21:15.671" v="8"/>
              <pc2:cmMkLst xmlns:pc2="http://schemas.microsoft.com/office/powerpoint/2019/9/main/command">
                <pc:docMk/>
                <pc:sldMk cId="3816888330" sldId="2145706972"/>
                <pc2:cmMk id="{E19E8764-AA42-4E5C-BF5F-92589EEF67FE}"/>
              </pc2:cmMkLst>
            </pc226:cmChg>
          </p:ext>
        </pc:extLst>
      </pc:sldChg>
      <pc:sldChg chg="del">
        <pc:chgData name="Johnson, Scott" userId="bec97677-f0c6-4bfb-b610-83dc74061801" providerId="ADAL" clId="{4079F967-BE16-4681-A3DC-972074901BF8}" dt="2024-07-11T19:47:55.376" v="4" actId="47"/>
        <pc:sldMkLst>
          <pc:docMk/>
          <pc:sldMk cId="2078580751" sldId="2145707008"/>
        </pc:sldMkLst>
      </pc:sldChg>
      <pc:sldChg chg="del ord">
        <pc:chgData name="Johnson, Scott" userId="bec97677-f0c6-4bfb-b610-83dc74061801" providerId="ADAL" clId="{4079F967-BE16-4681-A3DC-972074901BF8}" dt="2024-07-11T19:47:56.899" v="5" actId="47"/>
        <pc:sldMkLst>
          <pc:docMk/>
          <pc:sldMk cId="144353369" sldId="2145707009"/>
        </pc:sldMkLst>
      </pc:sldChg>
      <pc:sldChg chg="addCm modCm">
        <pc:chgData name="Johnson, Scott" userId="bec97677-f0c6-4bfb-b610-83dc74061801" providerId="ADAL" clId="{4079F967-BE16-4681-A3DC-972074901BF8}" dt="2024-07-15T18:23:51.043" v="10"/>
        <pc:sldMkLst>
          <pc:docMk/>
          <pc:sldMk cId="656111020" sldId="2145707015"/>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4079F967-BE16-4681-A3DC-972074901BF8}" dt="2024-07-15T18:23:51.043" v="10"/>
              <pc2:cmMkLst xmlns:pc2="http://schemas.microsoft.com/office/powerpoint/2019/9/main/command">
                <pc:docMk/>
                <pc:sldMk cId="656111020" sldId="2145707015"/>
                <pc2:cmMk id="{CB8FA88A-91E6-4E70-9C50-8FFF9A951416}"/>
              </pc2:cmMkLst>
            </pc226:cmChg>
            <pc226:cmChg xmlns:pc226="http://schemas.microsoft.com/office/powerpoint/2022/06/main/command" chg="add mod">
              <pc226:chgData name="Johnson, Scott" userId="bec97677-f0c6-4bfb-b610-83dc74061801" providerId="ADAL" clId="{4079F967-BE16-4681-A3DC-972074901BF8}" dt="2024-07-15T18:21:31.521" v="9"/>
              <pc2:cmMkLst xmlns:pc2="http://schemas.microsoft.com/office/powerpoint/2019/9/main/command">
                <pc:docMk/>
                <pc:sldMk cId="656111020" sldId="2145707015"/>
                <pc2:cmMk id="{1CD285DA-2659-42AF-B88D-C2C893A8E977}"/>
              </pc2:cmMkLst>
            </pc226:cmChg>
          </p:ext>
        </pc:extLst>
      </pc:sldChg>
      <pc:sldChg chg="addCm">
        <pc:chgData name="Johnson, Scott" userId="bec97677-f0c6-4bfb-b610-83dc74061801" providerId="ADAL" clId="{4079F967-BE16-4681-A3DC-972074901BF8}" dt="2024-07-15T18:27:29.228" v="12"/>
        <pc:sldMkLst>
          <pc:docMk/>
          <pc:sldMk cId="899463900" sldId="2145707034"/>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4079F967-BE16-4681-A3DC-972074901BF8}" dt="2024-07-15T18:27:29.228" v="12"/>
              <pc2:cmMkLst xmlns:pc2="http://schemas.microsoft.com/office/powerpoint/2019/9/main/command">
                <pc:docMk/>
                <pc:sldMk cId="899463900" sldId="2145707034"/>
                <pc2:cmMk id="{8E0B7189-2CEE-4D86-BCF3-E8A0B0036D86}"/>
              </pc2:cmMkLst>
            </pc226:cmChg>
          </p:ext>
        </pc:extLst>
      </pc:sldChg>
      <pc:sldChg chg="addCm">
        <pc:chgData name="Johnson, Scott" userId="bec97677-f0c6-4bfb-b610-83dc74061801" providerId="ADAL" clId="{4079F967-BE16-4681-A3DC-972074901BF8}" dt="2024-07-15T18:26:46.734" v="11"/>
        <pc:sldMkLst>
          <pc:docMk/>
          <pc:sldMk cId="3625785695" sldId="2145707036"/>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4079F967-BE16-4681-A3DC-972074901BF8}" dt="2024-07-15T18:26:46.734" v="11"/>
              <pc2:cmMkLst xmlns:pc2="http://schemas.microsoft.com/office/powerpoint/2019/9/main/command">
                <pc:docMk/>
                <pc:sldMk cId="3625785695" sldId="2145707036"/>
                <pc2:cmMk id="{4555A9A6-8F4F-4880-9697-B6556EEC63EC}"/>
              </pc2:cmMkLst>
            </pc226:cmChg>
          </p:ext>
        </pc:extLst>
      </pc:sldChg>
      <pc:sldChg chg="addCm">
        <pc:chgData name="Johnson, Scott" userId="bec97677-f0c6-4bfb-b610-83dc74061801" providerId="ADAL" clId="{4079F967-BE16-4681-A3DC-972074901BF8}" dt="2024-07-15T18:32:50.152" v="17"/>
        <pc:sldMkLst>
          <pc:docMk/>
          <pc:sldMk cId="759700112" sldId="2145707061"/>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4079F967-BE16-4681-A3DC-972074901BF8}" dt="2024-07-15T18:32:39.890" v="16"/>
              <pc2:cmMkLst xmlns:pc2="http://schemas.microsoft.com/office/powerpoint/2019/9/main/command">
                <pc:docMk/>
                <pc:sldMk cId="759700112" sldId="2145707061"/>
                <pc2:cmMk id="{7DE6B04B-60FD-4476-9070-D0A1318748FE}"/>
              </pc2:cmMkLst>
            </pc226:cmChg>
            <pc226:cmChg xmlns:pc226="http://schemas.microsoft.com/office/powerpoint/2022/06/main/command" chg="add">
              <pc226:chgData name="Johnson, Scott" userId="bec97677-f0c6-4bfb-b610-83dc74061801" providerId="ADAL" clId="{4079F967-BE16-4681-A3DC-972074901BF8}" dt="2024-07-15T18:32:50.152" v="17"/>
              <pc2:cmMkLst xmlns:pc2="http://schemas.microsoft.com/office/powerpoint/2019/9/main/command">
                <pc:docMk/>
                <pc:sldMk cId="759700112" sldId="2145707061"/>
                <pc2:cmMk id="{C12E7A4E-0C81-4984-B6DF-490D9CEB19C6}"/>
              </pc2:cmMkLst>
            </pc226:cmChg>
          </p:ext>
        </pc:extLst>
      </pc:sldChg>
      <pc:sldChg chg="addCm">
        <pc:chgData name="Johnson, Scott" userId="bec97677-f0c6-4bfb-b610-83dc74061801" providerId="ADAL" clId="{4079F967-BE16-4681-A3DC-972074901BF8}" dt="2024-07-15T18:32:00.929" v="15"/>
        <pc:sldMkLst>
          <pc:docMk/>
          <pc:sldMk cId="2412375239" sldId="2145707065"/>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4079F967-BE16-4681-A3DC-972074901BF8}" dt="2024-07-15T18:32:00.929" v="15"/>
              <pc2:cmMkLst xmlns:pc2="http://schemas.microsoft.com/office/powerpoint/2019/9/main/command">
                <pc:docMk/>
                <pc:sldMk cId="2412375239" sldId="2145707065"/>
                <pc2:cmMk id="{0A7E498C-2E83-4AE1-9DE6-6B6D93F960D0}"/>
              </pc2:cmMkLst>
            </pc226:cmChg>
          </p:ext>
        </pc:extLst>
      </pc:sldChg>
      <pc:sldChg chg="modCm">
        <pc:chgData name="Johnson, Scott" userId="bec97677-f0c6-4bfb-b610-83dc74061801" providerId="ADAL" clId="{4079F967-BE16-4681-A3DC-972074901BF8}" dt="2024-07-15T18:35:36.985" v="18"/>
        <pc:sldMkLst>
          <pc:docMk/>
          <pc:sldMk cId="1627271683" sldId="2145707071"/>
        </pc:sldMkLst>
        <pc:extLst>
          <p:ext xmlns:p="http://schemas.openxmlformats.org/presentationml/2006/main" uri="{D6D511B9-2390-475A-947B-AFAB55BFBCF1}">
            <pc226:cmChg xmlns:pc226="http://schemas.microsoft.com/office/powerpoint/2022/06/main/command" chg="">
              <pc226:chgData name="Johnson, Scott" userId="bec97677-f0c6-4bfb-b610-83dc74061801" providerId="ADAL" clId="{4079F967-BE16-4681-A3DC-972074901BF8}" dt="2024-07-15T18:35:36.985" v="18"/>
              <pc2:cmMkLst xmlns:pc2="http://schemas.microsoft.com/office/powerpoint/2019/9/main/command">
                <pc:docMk/>
                <pc:sldMk cId="1627271683" sldId="2145707071"/>
                <pc2:cmMk id="{7FD1AC69-0D32-4B7E-8996-5C884561990C}"/>
              </pc2:cmMkLst>
              <pc226:cmRplyChg chg="add">
                <pc226:chgData name="Johnson, Scott" userId="bec97677-f0c6-4bfb-b610-83dc74061801" providerId="ADAL" clId="{4079F967-BE16-4681-A3DC-972074901BF8}" dt="2024-07-15T18:35:36.985" v="18"/>
                <pc2:cmRplyMkLst xmlns:pc2="http://schemas.microsoft.com/office/powerpoint/2019/9/main/command">
                  <pc:docMk/>
                  <pc:sldMk cId="1627271683" sldId="2145707071"/>
                  <pc2:cmMk id="{7FD1AC69-0D32-4B7E-8996-5C884561990C}"/>
                  <pc2:cmRplyMk id="{C53FBAB9-E587-4507-98F7-A92DB21B2D7C}"/>
                </pc2:cmRplyMkLst>
              </pc226:cmRplyChg>
            </pc226:cmChg>
          </p:ext>
        </pc:extLst>
      </pc:sldChg>
      <pc:sldChg chg="addCm">
        <pc:chgData name="Johnson, Scott" userId="bec97677-f0c6-4bfb-b610-83dc74061801" providerId="ADAL" clId="{4079F967-BE16-4681-A3DC-972074901BF8}" dt="2024-07-15T18:27:34.597" v="13"/>
        <pc:sldMkLst>
          <pc:docMk/>
          <pc:sldMk cId="3435088512" sldId="2145707122"/>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4079F967-BE16-4681-A3DC-972074901BF8}" dt="2024-07-15T18:27:34.597" v="13"/>
              <pc2:cmMkLst xmlns:pc2="http://schemas.microsoft.com/office/powerpoint/2019/9/main/command">
                <pc:docMk/>
                <pc:sldMk cId="3435088512" sldId="2145707122"/>
                <pc2:cmMk id="{9168FB8F-384A-45EF-AD06-E323D4BE9D39}"/>
              </pc2:cmMkLst>
            </pc226:cmChg>
          </p:ext>
        </pc:extLst>
      </pc:sldChg>
      <pc:sldChg chg="addCm">
        <pc:chgData name="Johnson, Scott" userId="bec97677-f0c6-4bfb-b610-83dc74061801" providerId="ADAL" clId="{4079F967-BE16-4681-A3DC-972074901BF8}" dt="2024-07-15T18:28:37.479" v="14"/>
        <pc:sldMkLst>
          <pc:docMk/>
          <pc:sldMk cId="1422623179" sldId="2145707125"/>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4079F967-BE16-4681-A3DC-972074901BF8}" dt="2024-07-15T18:28:37.479" v="14"/>
              <pc2:cmMkLst xmlns:pc2="http://schemas.microsoft.com/office/powerpoint/2019/9/main/command">
                <pc:docMk/>
                <pc:sldMk cId="1422623179" sldId="2145707125"/>
                <pc2:cmMk id="{FEDD5392-4250-446F-9A66-0E77A1639AA7}"/>
              </pc2:cmMkLst>
            </pc226:cmChg>
          </p:ext>
        </pc:extLst>
      </pc:sldChg>
    </pc:docChg>
  </pc:docChgLst>
  <pc:docChgLst>
    <pc:chgData name="Adaky, Kathy" userId="S::kathy.adaky@tea.texas.gov::8c2da59b-9e4a-4960-a749-115f3818b707" providerId="AD" clId="Web-{535F54F1-6C01-4F49-8EE5-4506B8A4B0FE}"/>
    <pc:docChg chg="modSld">
      <pc:chgData name="Adaky, Kathy" userId="S::kathy.adaky@tea.texas.gov::8c2da59b-9e4a-4960-a749-115f3818b707" providerId="AD" clId="Web-{535F54F1-6C01-4F49-8EE5-4506B8A4B0FE}" dt="2024-03-22T21:30:30.034" v="2" actId="20577"/>
      <pc:docMkLst>
        <pc:docMk/>
      </pc:docMkLst>
      <pc:sldChg chg="modSp">
        <pc:chgData name="Adaky, Kathy" userId="S::kathy.adaky@tea.texas.gov::8c2da59b-9e4a-4960-a749-115f3818b707" providerId="AD" clId="Web-{535F54F1-6C01-4F49-8EE5-4506B8A4B0FE}" dt="2024-03-22T21:30:30.034" v="2" actId="20577"/>
        <pc:sldMkLst>
          <pc:docMk/>
          <pc:sldMk cId="572328455" sldId="2145707013"/>
        </pc:sldMkLst>
        <pc:spChg chg="mod">
          <ac:chgData name="Adaky, Kathy" userId="S::kathy.adaky@tea.texas.gov::8c2da59b-9e4a-4960-a749-115f3818b707" providerId="AD" clId="Web-{535F54F1-6C01-4F49-8EE5-4506B8A4B0FE}" dt="2024-03-22T21:30:30.034" v="2" actId="20577"/>
          <ac:spMkLst>
            <pc:docMk/>
            <pc:sldMk cId="572328455" sldId="2145707013"/>
            <ac:spMk id="5" creationId="{6602B604-7294-0270-AFB6-635C0F81FD64}"/>
          </ac:spMkLst>
        </pc:spChg>
      </pc:sldChg>
    </pc:docChg>
  </pc:docChgLst>
  <pc:docChgLst>
    <pc:chgData name="Smith, Lynne" userId="S::lynne.smith@tea.texas.gov::d11b1ec5-3ae3-436f-b974-deaa92253d03" providerId="AD" clId="Web-{6C5E1794-B6C9-4E80-A20D-7DE38EB44DC5}"/>
    <pc:docChg chg="modSld">
      <pc:chgData name="Smith, Lynne" userId="S::lynne.smith@tea.texas.gov::d11b1ec5-3ae3-436f-b974-deaa92253d03" providerId="AD" clId="Web-{6C5E1794-B6C9-4E80-A20D-7DE38EB44DC5}" dt="2024-02-29T15:58:08.846" v="18" actId="1076"/>
      <pc:docMkLst>
        <pc:docMk/>
      </pc:docMkLst>
      <pc:sldChg chg="addSp modSp">
        <pc:chgData name="Smith, Lynne" userId="S::lynne.smith@tea.texas.gov::d11b1ec5-3ae3-436f-b974-deaa92253d03" providerId="AD" clId="Web-{6C5E1794-B6C9-4E80-A20D-7DE38EB44DC5}" dt="2024-02-29T15:52:34.192" v="12" actId="14100"/>
        <pc:sldMkLst>
          <pc:docMk/>
          <pc:sldMk cId="4063199389" sldId="2145707022"/>
        </pc:sldMkLst>
        <pc:picChg chg="add mod">
          <ac:chgData name="Smith, Lynne" userId="S::lynne.smith@tea.texas.gov::d11b1ec5-3ae3-436f-b974-deaa92253d03" providerId="AD" clId="Web-{6C5E1794-B6C9-4E80-A20D-7DE38EB44DC5}" dt="2024-02-29T15:52:34.192" v="12" actId="14100"/>
          <ac:picMkLst>
            <pc:docMk/>
            <pc:sldMk cId="4063199389" sldId="2145707022"/>
            <ac:picMk id="4" creationId="{6C2D94B9-6ACA-E0D3-57BF-4C1FD8A5E85F}"/>
          </ac:picMkLst>
        </pc:picChg>
      </pc:sldChg>
      <pc:sldChg chg="addSp delSp modSp">
        <pc:chgData name="Smith, Lynne" userId="S::lynne.smith@tea.texas.gov::d11b1ec5-3ae3-436f-b974-deaa92253d03" providerId="AD" clId="Web-{6C5E1794-B6C9-4E80-A20D-7DE38EB44DC5}" dt="2024-02-29T15:58:08.846" v="18" actId="1076"/>
        <pc:sldMkLst>
          <pc:docMk/>
          <pc:sldMk cId="1836278410" sldId="2145707063"/>
        </pc:sldMkLst>
        <pc:picChg chg="add del mod">
          <ac:chgData name="Smith, Lynne" userId="S::lynne.smith@tea.texas.gov::d11b1ec5-3ae3-436f-b974-deaa92253d03" providerId="AD" clId="Web-{6C5E1794-B6C9-4E80-A20D-7DE38EB44DC5}" dt="2024-02-29T15:57:47.798" v="14"/>
          <ac:picMkLst>
            <pc:docMk/>
            <pc:sldMk cId="1836278410" sldId="2145707063"/>
            <ac:picMk id="4" creationId="{9EA42019-0447-39C1-1781-FBFE4EE6B0F8}"/>
          </ac:picMkLst>
        </pc:picChg>
        <pc:picChg chg="add mod">
          <ac:chgData name="Smith, Lynne" userId="S::lynne.smith@tea.texas.gov::d11b1ec5-3ae3-436f-b974-deaa92253d03" providerId="AD" clId="Web-{6C5E1794-B6C9-4E80-A20D-7DE38EB44DC5}" dt="2024-02-29T15:58:08.846" v="18" actId="1076"/>
          <ac:picMkLst>
            <pc:docMk/>
            <pc:sldMk cId="1836278410" sldId="2145707063"/>
            <ac:picMk id="5" creationId="{9AF8E15D-FDAF-903D-49EC-646662DE16FF}"/>
          </ac:picMkLst>
        </pc:picChg>
      </pc:sldChg>
    </pc:docChg>
  </pc:docChgLst>
  <pc:docChgLst>
    <pc:chgData name="Simons, Leanne" userId="S::leanne.simons@tea.texas.gov::f0b41770-584b-4844-b5c5-b29dec998724" providerId="AD" clId="Web-{78C8617B-09E8-5BAD-AED5-977C6FE04A94}"/>
    <pc:docChg chg="modSld">
      <pc:chgData name="Simons, Leanne" userId="S::leanne.simons@tea.texas.gov::f0b41770-584b-4844-b5c5-b29dec998724" providerId="AD" clId="Web-{78C8617B-09E8-5BAD-AED5-977C6FE04A94}" dt="2024-03-11T17:17:47.356" v="6"/>
      <pc:docMkLst>
        <pc:docMk/>
      </pc:docMkLst>
      <pc:sldChg chg="modSp">
        <pc:chgData name="Simons, Leanne" userId="S::leanne.simons@tea.texas.gov::f0b41770-584b-4844-b5c5-b29dec998724" providerId="AD" clId="Web-{78C8617B-09E8-5BAD-AED5-977C6FE04A94}" dt="2024-03-11T17:06:35.989" v="0" actId="1076"/>
        <pc:sldMkLst>
          <pc:docMk/>
          <pc:sldMk cId="101772985" sldId="430"/>
        </pc:sldMkLst>
        <pc:spChg chg="mod">
          <ac:chgData name="Simons, Leanne" userId="S::leanne.simons@tea.texas.gov::f0b41770-584b-4844-b5c5-b29dec998724" providerId="AD" clId="Web-{78C8617B-09E8-5BAD-AED5-977C6FE04A94}" dt="2024-03-11T17:06:35.989" v="0" actId="1076"/>
          <ac:spMkLst>
            <pc:docMk/>
            <pc:sldMk cId="101772985" sldId="430"/>
            <ac:spMk id="4" creationId="{C22108A9-0AF5-B834-1A36-5CDAAAE473F0}"/>
          </ac:spMkLst>
        </pc:spChg>
      </pc:sldChg>
      <pc:sldChg chg="modSp">
        <pc:chgData name="Simons, Leanne" userId="S::leanne.simons@tea.texas.gov::f0b41770-584b-4844-b5c5-b29dec998724" providerId="AD" clId="Web-{78C8617B-09E8-5BAD-AED5-977C6FE04A94}" dt="2024-03-11T17:06:56.396" v="3" actId="1076"/>
        <pc:sldMkLst>
          <pc:docMk/>
          <pc:sldMk cId="2574992220" sldId="2145706922"/>
        </pc:sldMkLst>
        <pc:spChg chg="mod">
          <ac:chgData name="Simons, Leanne" userId="S::leanne.simons@tea.texas.gov::f0b41770-584b-4844-b5c5-b29dec998724" providerId="AD" clId="Web-{78C8617B-09E8-5BAD-AED5-977C6FE04A94}" dt="2024-03-11T17:06:56.396" v="3" actId="1076"/>
          <ac:spMkLst>
            <pc:docMk/>
            <pc:sldMk cId="2574992220" sldId="2145706922"/>
            <ac:spMk id="11" creationId="{B0773B04-EA28-7C3E-6372-D181D8E283EE}"/>
          </ac:spMkLst>
        </pc:spChg>
        <pc:picChg chg="mod">
          <ac:chgData name="Simons, Leanne" userId="S::leanne.simons@tea.texas.gov::f0b41770-584b-4844-b5c5-b29dec998724" providerId="AD" clId="Web-{78C8617B-09E8-5BAD-AED5-977C6FE04A94}" dt="2024-03-11T17:06:47.458" v="1" actId="14100"/>
          <ac:picMkLst>
            <pc:docMk/>
            <pc:sldMk cId="2574992220" sldId="2145706922"/>
            <ac:picMk id="9" creationId="{1F7694DA-30E4-F62B-A433-0F734C31BBAD}"/>
          </ac:picMkLst>
        </pc:picChg>
      </pc:sldChg>
      <pc:sldChg chg="modSp">
        <pc:chgData name="Simons, Leanne" userId="S::leanne.simons@tea.texas.gov::f0b41770-584b-4844-b5c5-b29dec998724" providerId="AD" clId="Web-{78C8617B-09E8-5BAD-AED5-977C6FE04A94}" dt="2024-03-11T17:14:36.990" v="5" actId="20577"/>
        <pc:sldMkLst>
          <pc:docMk/>
          <pc:sldMk cId="656111020" sldId="2145707015"/>
        </pc:sldMkLst>
        <pc:spChg chg="mod">
          <ac:chgData name="Simons, Leanne" userId="S::leanne.simons@tea.texas.gov::f0b41770-584b-4844-b5c5-b29dec998724" providerId="AD" clId="Web-{78C8617B-09E8-5BAD-AED5-977C6FE04A94}" dt="2024-03-11T17:14:36.990" v="5" actId="20577"/>
          <ac:spMkLst>
            <pc:docMk/>
            <pc:sldMk cId="656111020" sldId="2145707015"/>
            <ac:spMk id="2" creationId="{A9340FBA-B2B8-749B-6AD9-F86C2D3EA7D5}"/>
          </ac:spMkLst>
        </pc:spChg>
      </pc:sldChg>
      <pc:sldChg chg="addCm">
        <pc:chgData name="Simons, Leanne" userId="S::leanne.simons@tea.texas.gov::f0b41770-584b-4844-b5c5-b29dec998724" providerId="AD" clId="Web-{78C8617B-09E8-5BAD-AED5-977C6FE04A94}" dt="2024-03-11T17:17:47.356" v="6"/>
        <pc:sldMkLst>
          <pc:docMk/>
          <pc:sldMk cId="1836278410" sldId="2145707063"/>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78C8617B-09E8-5BAD-AED5-977C6FE04A94}" dt="2024-03-11T17:17:47.356" v="6"/>
              <pc2:cmMkLst xmlns:pc2="http://schemas.microsoft.com/office/powerpoint/2019/9/main/command">
                <pc:docMk/>
                <pc:sldMk cId="1836278410" sldId="2145707063"/>
                <pc2:cmMk id="{08335185-9968-470E-98E4-DABE399EAAE0}"/>
              </pc2:cmMkLst>
            </pc226:cmChg>
          </p:ext>
        </pc:extLst>
      </pc:sldChg>
    </pc:docChg>
  </pc:docChgLst>
  <pc:docChgLst>
    <pc:chgData name="Smith, Lynne" userId="S::lynne.smith@tea.texas.gov::d11b1ec5-3ae3-436f-b974-deaa92253d03" providerId="AD" clId="Web-{6FCC3CA1-F2C4-46C9-9716-FC43288392A0}"/>
    <pc:docChg chg="delSld modSld">
      <pc:chgData name="Smith, Lynne" userId="S::lynne.smith@tea.texas.gov::d11b1ec5-3ae3-436f-b974-deaa92253d03" providerId="AD" clId="Web-{6FCC3CA1-F2C4-46C9-9716-FC43288392A0}" dt="2024-02-29T16:11:53.497" v="18" actId="14100"/>
      <pc:docMkLst>
        <pc:docMk/>
      </pc:docMkLst>
      <pc:sldChg chg="addSp modSp">
        <pc:chgData name="Smith, Lynne" userId="S::lynne.smith@tea.texas.gov::d11b1ec5-3ae3-436f-b974-deaa92253d03" providerId="AD" clId="Web-{6FCC3CA1-F2C4-46C9-9716-FC43288392A0}" dt="2024-02-29T16:11:53.497" v="18" actId="14100"/>
        <pc:sldMkLst>
          <pc:docMk/>
          <pc:sldMk cId="1279984888" sldId="2145707047"/>
        </pc:sldMkLst>
        <pc:spChg chg="mod">
          <ac:chgData name="Smith, Lynne" userId="S::lynne.smith@tea.texas.gov::d11b1ec5-3ae3-436f-b974-deaa92253d03" providerId="AD" clId="Web-{6FCC3CA1-F2C4-46C9-9716-FC43288392A0}" dt="2024-02-29T16:11:40.685" v="14" actId="20577"/>
          <ac:spMkLst>
            <pc:docMk/>
            <pc:sldMk cId="1279984888" sldId="2145707047"/>
            <ac:spMk id="2" creationId="{A9340FBA-B2B8-749B-6AD9-F86C2D3EA7D5}"/>
          </ac:spMkLst>
        </pc:spChg>
        <pc:picChg chg="add mod">
          <ac:chgData name="Smith, Lynne" userId="S::lynne.smith@tea.texas.gov::d11b1ec5-3ae3-436f-b974-deaa92253d03" providerId="AD" clId="Web-{6FCC3CA1-F2C4-46C9-9716-FC43288392A0}" dt="2024-02-29T16:11:53.497" v="18" actId="14100"/>
          <ac:picMkLst>
            <pc:docMk/>
            <pc:sldMk cId="1279984888" sldId="2145707047"/>
            <ac:picMk id="4" creationId="{01C46771-F839-150C-C91F-13628EEB0C35}"/>
          </ac:picMkLst>
        </pc:picChg>
      </pc:sldChg>
      <pc:sldChg chg="del">
        <pc:chgData name="Smith, Lynne" userId="S::lynne.smith@tea.texas.gov::d11b1ec5-3ae3-436f-b974-deaa92253d03" providerId="AD" clId="Web-{6FCC3CA1-F2C4-46C9-9716-FC43288392A0}" dt="2024-02-29T16:04:33.173" v="0"/>
        <pc:sldMkLst>
          <pc:docMk/>
          <pc:sldMk cId="4182041257" sldId="2145707064"/>
        </pc:sldMkLst>
      </pc:sldChg>
    </pc:docChg>
  </pc:docChgLst>
  <pc:docChgLst>
    <pc:chgData name="DeSantis, Candice" userId="ebf7425b-4c1c-4725-9788-d1206430aedf" providerId="ADAL" clId="{8826B50C-FA2A-4166-AB70-67F124F924F6}"/>
    <pc:docChg chg="modSld">
      <pc:chgData name="DeSantis, Candice" userId="ebf7425b-4c1c-4725-9788-d1206430aedf" providerId="ADAL" clId="{8826B50C-FA2A-4166-AB70-67F124F924F6}" dt="2024-07-23T15:13:56.369" v="213" actId="20577"/>
      <pc:docMkLst>
        <pc:docMk/>
      </pc:docMkLst>
      <pc:sldChg chg="modSp mod">
        <pc:chgData name="DeSantis, Candice" userId="ebf7425b-4c1c-4725-9788-d1206430aedf" providerId="ADAL" clId="{8826B50C-FA2A-4166-AB70-67F124F924F6}" dt="2024-07-23T15:08:20.094" v="53" actId="20577"/>
        <pc:sldMkLst>
          <pc:docMk/>
          <pc:sldMk cId="1279984888" sldId="2145707047"/>
        </pc:sldMkLst>
        <pc:spChg chg="mod">
          <ac:chgData name="DeSantis, Candice" userId="ebf7425b-4c1c-4725-9788-d1206430aedf" providerId="ADAL" clId="{8826B50C-FA2A-4166-AB70-67F124F924F6}" dt="2024-07-23T15:08:20.094" v="53" actId="20577"/>
          <ac:spMkLst>
            <pc:docMk/>
            <pc:sldMk cId="1279984888" sldId="2145707047"/>
            <ac:spMk id="2" creationId="{A9340FBA-B2B8-749B-6AD9-F86C2D3EA7D5}"/>
          </ac:spMkLst>
        </pc:spChg>
      </pc:sldChg>
      <pc:sldChg chg="modSp mod modCm">
        <pc:chgData name="DeSantis, Candice" userId="ebf7425b-4c1c-4725-9788-d1206430aedf" providerId="ADAL" clId="{8826B50C-FA2A-4166-AB70-67F124F924F6}" dt="2024-07-23T15:00:52.719" v="16"/>
        <pc:sldMkLst>
          <pc:docMk/>
          <pc:sldMk cId="257844764" sldId="2145707048"/>
        </pc:sldMkLst>
        <pc:spChg chg="mod">
          <ac:chgData name="DeSantis, Candice" userId="ebf7425b-4c1c-4725-9788-d1206430aedf" providerId="ADAL" clId="{8826B50C-FA2A-4166-AB70-67F124F924F6}" dt="2024-07-23T15:00:44.271" v="14" actId="6549"/>
          <ac:spMkLst>
            <pc:docMk/>
            <pc:sldMk cId="257844764" sldId="2145707048"/>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8826B50C-FA2A-4166-AB70-67F124F924F6}" dt="2024-07-23T15:00:52.719" v="16"/>
              <pc2:cmMkLst xmlns:pc2="http://schemas.microsoft.com/office/powerpoint/2019/9/main/command">
                <pc:docMk/>
                <pc:sldMk cId="257844764" sldId="2145707048"/>
                <pc2:cmMk id="{E240E9FB-3E32-42A7-A48B-D04A2AD3FDE8}"/>
              </pc2:cmMkLst>
              <pc226:cmRplyChg chg="add">
                <pc226:chgData name="DeSantis, Candice" userId="ebf7425b-4c1c-4725-9788-d1206430aedf" providerId="ADAL" clId="{8826B50C-FA2A-4166-AB70-67F124F924F6}" dt="2024-07-23T15:00:50.473" v="15"/>
                <pc2:cmRplyMkLst xmlns:pc2="http://schemas.microsoft.com/office/powerpoint/2019/9/main/command">
                  <pc:docMk/>
                  <pc:sldMk cId="257844764" sldId="2145707048"/>
                  <pc2:cmMk id="{E240E9FB-3E32-42A7-A48B-D04A2AD3FDE8}"/>
                  <pc2:cmRplyMk id="{27DF8A3B-2F96-41A4-B5B8-E782799EFCCF}"/>
                </pc2:cmRplyMkLst>
              </pc226:cmRplyChg>
            </pc226:cmChg>
          </p:ext>
        </pc:extLst>
      </pc:sldChg>
      <pc:sldChg chg="modSp mod">
        <pc:chgData name="DeSantis, Candice" userId="ebf7425b-4c1c-4725-9788-d1206430aedf" providerId="ADAL" clId="{8826B50C-FA2A-4166-AB70-67F124F924F6}" dt="2024-07-23T15:07:56.702" v="51" actId="20577"/>
        <pc:sldMkLst>
          <pc:docMk/>
          <pc:sldMk cId="2969742306" sldId="2145707050"/>
        </pc:sldMkLst>
        <pc:spChg chg="mod">
          <ac:chgData name="DeSantis, Candice" userId="ebf7425b-4c1c-4725-9788-d1206430aedf" providerId="ADAL" clId="{8826B50C-FA2A-4166-AB70-67F124F924F6}" dt="2024-07-23T15:07:56.702" v="51" actId="20577"/>
          <ac:spMkLst>
            <pc:docMk/>
            <pc:sldMk cId="2969742306" sldId="2145707050"/>
            <ac:spMk id="2" creationId="{A9340FBA-B2B8-749B-6AD9-F86C2D3EA7D5}"/>
          </ac:spMkLst>
        </pc:spChg>
      </pc:sldChg>
      <pc:sldChg chg="modSp mod">
        <pc:chgData name="DeSantis, Candice" userId="ebf7425b-4c1c-4725-9788-d1206430aedf" providerId="ADAL" clId="{8826B50C-FA2A-4166-AB70-67F124F924F6}" dt="2024-07-23T15:13:27.897" v="161" actId="113"/>
        <pc:sldMkLst>
          <pc:docMk/>
          <pc:sldMk cId="2580323206" sldId="2145707064"/>
        </pc:sldMkLst>
        <pc:spChg chg="mod">
          <ac:chgData name="DeSantis, Candice" userId="ebf7425b-4c1c-4725-9788-d1206430aedf" providerId="ADAL" clId="{8826B50C-FA2A-4166-AB70-67F124F924F6}" dt="2024-07-23T15:13:27.897" v="161" actId="113"/>
          <ac:spMkLst>
            <pc:docMk/>
            <pc:sldMk cId="2580323206" sldId="2145707064"/>
            <ac:spMk id="4" creationId="{99DE6283-5174-3171-763D-118BFC467778}"/>
          </ac:spMkLst>
        </pc:spChg>
      </pc:sldChg>
      <pc:sldChg chg="modCm">
        <pc:chgData name="DeSantis, Candice" userId="ebf7425b-4c1c-4725-9788-d1206430aedf" providerId="ADAL" clId="{8826B50C-FA2A-4166-AB70-67F124F924F6}" dt="2024-07-23T15:03:27.225" v="17"/>
        <pc:sldMkLst>
          <pc:docMk/>
          <pc:sldMk cId="2774445395" sldId="2145707093"/>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8826B50C-FA2A-4166-AB70-67F124F924F6}" dt="2024-07-23T15:03:27.225" v="17"/>
              <pc2:cmMkLst xmlns:pc2="http://schemas.microsoft.com/office/powerpoint/2019/9/main/command">
                <pc:docMk/>
                <pc:sldMk cId="2774445395" sldId="2145707093"/>
                <pc2:cmMk id="{6745E349-C992-4C54-ADDF-82543A799694}"/>
              </pc2:cmMkLst>
              <pc226:cmRplyChg chg="add">
                <pc226:chgData name="DeSantis, Candice" userId="ebf7425b-4c1c-4725-9788-d1206430aedf" providerId="ADAL" clId="{8826B50C-FA2A-4166-AB70-67F124F924F6}" dt="2024-07-23T15:03:27.225" v="17"/>
                <pc2:cmRplyMkLst xmlns:pc2="http://schemas.microsoft.com/office/powerpoint/2019/9/main/command">
                  <pc:docMk/>
                  <pc:sldMk cId="2774445395" sldId="2145707093"/>
                  <pc2:cmMk id="{6745E349-C992-4C54-ADDF-82543A799694}"/>
                  <pc2:cmRplyMk id="{B3B09CA8-8BB6-4B66-93D7-65E17AA0E65E}"/>
                </pc2:cmRplyMkLst>
              </pc226:cmRplyChg>
            </pc226:cmChg>
          </p:ext>
        </pc:extLst>
      </pc:sldChg>
      <pc:sldChg chg="modSp mod modCm">
        <pc:chgData name="DeSantis, Candice" userId="ebf7425b-4c1c-4725-9788-d1206430aedf" providerId="ADAL" clId="{8826B50C-FA2A-4166-AB70-67F124F924F6}" dt="2024-07-23T15:04:23.126" v="43"/>
        <pc:sldMkLst>
          <pc:docMk/>
          <pc:sldMk cId="790080051" sldId="2145707095"/>
        </pc:sldMkLst>
        <pc:spChg chg="mod">
          <ac:chgData name="DeSantis, Candice" userId="ebf7425b-4c1c-4725-9788-d1206430aedf" providerId="ADAL" clId="{8826B50C-FA2A-4166-AB70-67F124F924F6}" dt="2024-07-23T15:04:10.180" v="42" actId="20577"/>
          <ac:spMkLst>
            <pc:docMk/>
            <pc:sldMk cId="790080051" sldId="2145707095"/>
            <ac:spMk id="2" creationId="{BCACBEB1-B82A-D8C4-DF37-15B20D10245B}"/>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8826B50C-FA2A-4166-AB70-67F124F924F6}" dt="2024-07-23T15:04:23.126" v="43"/>
              <pc2:cmMkLst xmlns:pc2="http://schemas.microsoft.com/office/powerpoint/2019/9/main/command">
                <pc:docMk/>
                <pc:sldMk cId="790080051" sldId="2145707095"/>
                <pc2:cmMk id="{DB33287E-FEEA-409A-AA1C-89748E40137D}"/>
              </pc2:cmMkLst>
              <pc226:cmRplyChg chg="add">
                <pc226:chgData name="DeSantis, Candice" userId="ebf7425b-4c1c-4725-9788-d1206430aedf" providerId="ADAL" clId="{8826B50C-FA2A-4166-AB70-67F124F924F6}" dt="2024-07-23T15:04:23.126" v="43"/>
                <pc2:cmRplyMkLst xmlns:pc2="http://schemas.microsoft.com/office/powerpoint/2019/9/main/command">
                  <pc:docMk/>
                  <pc:sldMk cId="790080051" sldId="2145707095"/>
                  <pc2:cmMk id="{DB33287E-FEEA-409A-AA1C-89748E40137D}"/>
                  <pc2:cmRplyMk id="{0051D40F-F09A-42CE-B073-540B6EA8CD85}"/>
                </pc2:cmRplyMkLst>
              </pc226:cmRplyChg>
            </pc226:cmChg>
          </p:ext>
        </pc:extLst>
      </pc:sldChg>
      <pc:sldChg chg="modSp mod modCm">
        <pc:chgData name="DeSantis, Candice" userId="ebf7425b-4c1c-4725-9788-d1206430aedf" providerId="ADAL" clId="{8826B50C-FA2A-4166-AB70-67F124F924F6}" dt="2024-07-23T15:05:24.326" v="47"/>
        <pc:sldMkLst>
          <pc:docMk/>
          <pc:sldMk cId="1623585366" sldId="2145707109"/>
        </pc:sldMkLst>
        <pc:spChg chg="mod">
          <ac:chgData name="DeSantis, Candice" userId="ebf7425b-4c1c-4725-9788-d1206430aedf" providerId="ADAL" clId="{8826B50C-FA2A-4166-AB70-67F124F924F6}" dt="2024-07-23T15:05:04.675" v="45" actId="20577"/>
          <ac:spMkLst>
            <pc:docMk/>
            <pc:sldMk cId="1623585366" sldId="2145707109"/>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8826B50C-FA2A-4166-AB70-67F124F924F6}" dt="2024-07-23T15:05:24.326" v="47"/>
              <pc2:cmMkLst xmlns:pc2="http://schemas.microsoft.com/office/powerpoint/2019/9/main/command">
                <pc:docMk/>
                <pc:sldMk cId="1623585366" sldId="2145707109"/>
                <pc2:cmMk id="{13C35858-B31C-42A3-925A-47BB5CFE0AA8}"/>
              </pc2:cmMkLst>
              <pc226:cmRplyChg chg="add">
                <pc226:chgData name="DeSantis, Candice" userId="ebf7425b-4c1c-4725-9788-d1206430aedf" providerId="ADAL" clId="{8826B50C-FA2A-4166-AB70-67F124F924F6}" dt="2024-07-23T15:05:22.483" v="46"/>
                <pc2:cmRplyMkLst xmlns:pc2="http://schemas.microsoft.com/office/powerpoint/2019/9/main/command">
                  <pc:docMk/>
                  <pc:sldMk cId="1623585366" sldId="2145707109"/>
                  <pc2:cmMk id="{13C35858-B31C-42A3-925A-47BB5CFE0AA8}"/>
                  <pc2:cmRplyMk id="{DF7620D8-E501-4A86-958F-34E34F2AB51B}"/>
                </pc2:cmRplyMkLst>
              </pc226:cmRplyChg>
            </pc226:cmChg>
          </p:ext>
        </pc:extLst>
      </pc:sldChg>
      <pc:sldChg chg="modSp mod">
        <pc:chgData name="DeSantis, Candice" userId="ebf7425b-4c1c-4725-9788-d1206430aedf" providerId="ADAL" clId="{8826B50C-FA2A-4166-AB70-67F124F924F6}" dt="2024-07-23T15:05:36.174" v="48" actId="20577"/>
        <pc:sldMkLst>
          <pc:docMk/>
          <pc:sldMk cId="3688533237" sldId="2145707113"/>
        </pc:sldMkLst>
        <pc:spChg chg="mod">
          <ac:chgData name="DeSantis, Candice" userId="ebf7425b-4c1c-4725-9788-d1206430aedf" providerId="ADAL" clId="{8826B50C-FA2A-4166-AB70-67F124F924F6}" dt="2024-07-23T15:05:36.174" v="48" actId="20577"/>
          <ac:spMkLst>
            <pc:docMk/>
            <pc:sldMk cId="3688533237" sldId="2145707113"/>
            <ac:spMk id="2" creationId="{BCACBEB1-B82A-D8C4-DF37-15B20D10245B}"/>
          </ac:spMkLst>
        </pc:spChg>
      </pc:sldChg>
      <pc:sldChg chg="modSp mod">
        <pc:chgData name="DeSantis, Candice" userId="ebf7425b-4c1c-4725-9788-d1206430aedf" providerId="ADAL" clId="{8826B50C-FA2A-4166-AB70-67F124F924F6}" dt="2024-07-23T15:05:41.843" v="49" actId="20577"/>
        <pc:sldMkLst>
          <pc:docMk/>
          <pc:sldMk cId="1395308810" sldId="2145707114"/>
        </pc:sldMkLst>
        <pc:spChg chg="mod">
          <ac:chgData name="DeSantis, Candice" userId="ebf7425b-4c1c-4725-9788-d1206430aedf" providerId="ADAL" clId="{8826B50C-FA2A-4166-AB70-67F124F924F6}" dt="2024-07-23T15:05:41.843" v="49" actId="20577"/>
          <ac:spMkLst>
            <pc:docMk/>
            <pc:sldMk cId="1395308810" sldId="2145707114"/>
            <ac:spMk id="2" creationId="{BCACBEB1-B82A-D8C4-DF37-15B20D10245B}"/>
          </ac:spMkLst>
        </pc:spChg>
      </pc:sldChg>
      <pc:sldChg chg="modSp mod">
        <pc:chgData name="DeSantis, Candice" userId="ebf7425b-4c1c-4725-9788-d1206430aedf" providerId="ADAL" clId="{8826B50C-FA2A-4166-AB70-67F124F924F6}" dt="2024-07-23T15:09:02.484" v="55" actId="20577"/>
        <pc:sldMkLst>
          <pc:docMk/>
          <pc:sldMk cId="3966328154" sldId="2145707126"/>
        </pc:sldMkLst>
        <pc:spChg chg="mod">
          <ac:chgData name="DeSantis, Candice" userId="ebf7425b-4c1c-4725-9788-d1206430aedf" providerId="ADAL" clId="{8826B50C-FA2A-4166-AB70-67F124F924F6}" dt="2024-07-23T15:09:02.484" v="55" actId="20577"/>
          <ac:spMkLst>
            <pc:docMk/>
            <pc:sldMk cId="3966328154" sldId="2145707126"/>
            <ac:spMk id="2" creationId="{A9340FBA-B2B8-749B-6AD9-F86C2D3EA7D5}"/>
          </ac:spMkLst>
        </pc:spChg>
      </pc:sldChg>
      <pc:sldChg chg="modSp mod">
        <pc:chgData name="DeSantis, Candice" userId="ebf7425b-4c1c-4725-9788-d1206430aedf" providerId="ADAL" clId="{8826B50C-FA2A-4166-AB70-67F124F924F6}" dt="2024-07-23T15:13:08.561" v="121" actId="20577"/>
        <pc:sldMkLst>
          <pc:docMk/>
          <pc:sldMk cId="4045583481" sldId="2145707133"/>
        </pc:sldMkLst>
        <pc:spChg chg="mod">
          <ac:chgData name="DeSantis, Candice" userId="ebf7425b-4c1c-4725-9788-d1206430aedf" providerId="ADAL" clId="{8826B50C-FA2A-4166-AB70-67F124F924F6}" dt="2024-07-23T15:13:08.561" v="121" actId="20577"/>
          <ac:spMkLst>
            <pc:docMk/>
            <pc:sldMk cId="4045583481" sldId="2145707133"/>
            <ac:spMk id="4" creationId="{99DE6283-5174-3171-763D-118BFC467778}"/>
          </ac:spMkLst>
        </pc:spChg>
        <pc:picChg chg="mod">
          <ac:chgData name="DeSantis, Candice" userId="ebf7425b-4c1c-4725-9788-d1206430aedf" providerId="ADAL" clId="{8826B50C-FA2A-4166-AB70-67F124F924F6}" dt="2024-07-23T15:12:41.991" v="74" actId="1036"/>
          <ac:picMkLst>
            <pc:docMk/>
            <pc:sldMk cId="4045583481" sldId="2145707133"/>
            <ac:picMk id="5" creationId="{54942184-5D71-4152-B94A-B391E9655055}"/>
          </ac:picMkLst>
        </pc:picChg>
      </pc:sldChg>
      <pc:sldChg chg="modSp mod">
        <pc:chgData name="DeSantis, Candice" userId="ebf7425b-4c1c-4725-9788-d1206430aedf" providerId="ADAL" clId="{8826B50C-FA2A-4166-AB70-67F124F924F6}" dt="2024-07-23T15:13:56.369" v="213" actId="20577"/>
        <pc:sldMkLst>
          <pc:docMk/>
          <pc:sldMk cId="4082293692" sldId="2145707134"/>
        </pc:sldMkLst>
        <pc:spChg chg="mod">
          <ac:chgData name="DeSantis, Candice" userId="ebf7425b-4c1c-4725-9788-d1206430aedf" providerId="ADAL" clId="{8826B50C-FA2A-4166-AB70-67F124F924F6}" dt="2024-07-23T15:13:56.369" v="213" actId="20577"/>
          <ac:spMkLst>
            <pc:docMk/>
            <pc:sldMk cId="4082293692" sldId="2145707134"/>
            <ac:spMk id="4" creationId="{99DE6283-5174-3171-763D-118BFC467778}"/>
          </ac:spMkLst>
        </pc:spChg>
        <pc:picChg chg="mod">
          <ac:chgData name="DeSantis, Candice" userId="ebf7425b-4c1c-4725-9788-d1206430aedf" providerId="ADAL" clId="{8826B50C-FA2A-4166-AB70-67F124F924F6}" dt="2024-07-23T15:13:50.073" v="211" actId="1036"/>
          <ac:picMkLst>
            <pc:docMk/>
            <pc:sldMk cId="4082293692" sldId="2145707134"/>
            <ac:picMk id="7" creationId="{34ECE184-5EB3-6031-D061-2F52ED11E0CA}"/>
          </ac:picMkLst>
        </pc:picChg>
      </pc:sldChg>
    </pc:docChg>
  </pc:docChgLst>
  <pc:docChgLst>
    <pc:chgData name="Salinas, Alfredo" userId="S::alfredo.salinas@tea.texas.gov::8eb031a1-f34f-4bd0-8b04-be67c643340a" providerId="AD" clId="Web-{6FBD5D07-3E81-B74E-A785-A91D25E3B637}"/>
    <pc:docChg chg="modSld">
      <pc:chgData name="Salinas, Alfredo" userId="S::alfredo.salinas@tea.texas.gov::8eb031a1-f34f-4bd0-8b04-be67c643340a" providerId="AD" clId="Web-{6FBD5D07-3E81-B74E-A785-A91D25E3B637}" dt="2024-03-12T15:23:59.955" v="1"/>
      <pc:docMkLst>
        <pc:docMk/>
      </pc:docMkLst>
      <pc:sldChg chg="modSp modCm">
        <pc:chgData name="Salinas, Alfredo" userId="S::alfredo.salinas@tea.texas.gov::8eb031a1-f34f-4bd0-8b04-be67c643340a" providerId="AD" clId="Web-{6FBD5D07-3E81-B74E-A785-A91D25E3B637}" dt="2024-03-12T15:23:59.955" v="1"/>
        <pc:sldMkLst>
          <pc:docMk/>
          <pc:sldMk cId="2654108924" sldId="1543"/>
        </pc:sldMkLst>
        <pc:spChg chg="mod">
          <ac:chgData name="Salinas, Alfredo" userId="S::alfredo.salinas@tea.texas.gov::8eb031a1-f34f-4bd0-8b04-be67c643340a" providerId="AD" clId="Web-{6FBD5D07-3E81-B74E-A785-A91D25E3B637}" dt="2024-03-12T15:23:53.736" v="0" actId="20577"/>
          <ac:spMkLst>
            <pc:docMk/>
            <pc:sldMk cId="2654108924" sldId="1543"/>
            <ac:spMk id="2" creationId="{CA413715-08BC-8B95-D1B2-417EBB42DFB1}"/>
          </ac:spMkLst>
        </pc:spChg>
        <pc:extLst>
          <p:ext xmlns:p="http://schemas.openxmlformats.org/presentationml/2006/main" uri="{D6D511B9-2390-475A-947B-AFAB55BFBCF1}">
            <pc226:cmChg xmlns:pc226="http://schemas.microsoft.com/office/powerpoint/2022/06/main/command" chg="">
              <pc226:chgData name="Salinas, Alfredo" userId="S::alfredo.salinas@tea.texas.gov::8eb031a1-f34f-4bd0-8b04-be67c643340a" providerId="AD" clId="Web-{6FBD5D07-3E81-B74E-A785-A91D25E3B637}" dt="2024-03-12T15:23:59.955" v="1"/>
              <pc2:cmMkLst xmlns:pc2="http://schemas.microsoft.com/office/powerpoint/2019/9/main/command">
                <pc:docMk/>
                <pc:sldMk cId="2654108924" sldId="1543"/>
                <pc2:cmMk id="{247276FD-AA2D-4181-919F-5B6669421CC9}"/>
              </pc2:cmMkLst>
              <pc226:cmRplyChg chg="add">
                <pc226:chgData name="Salinas, Alfredo" userId="S::alfredo.salinas@tea.texas.gov::8eb031a1-f34f-4bd0-8b04-be67c643340a" providerId="AD" clId="Web-{6FBD5D07-3E81-B74E-A785-A91D25E3B637}" dt="2024-03-12T15:23:59.955" v="1"/>
                <pc2:cmRplyMkLst xmlns:pc2="http://schemas.microsoft.com/office/powerpoint/2019/9/main/command">
                  <pc:docMk/>
                  <pc:sldMk cId="2654108924" sldId="1543"/>
                  <pc2:cmMk id="{247276FD-AA2D-4181-919F-5B6669421CC9}"/>
                  <pc2:cmRplyMk id="{FE86DAC4-BC93-4C43-9383-8AA48CEA4C7B}"/>
                </pc2:cmRplyMkLst>
              </pc226:cmRplyChg>
            </pc226:cmChg>
          </p:ext>
        </pc:extLst>
      </pc:sldChg>
    </pc:docChg>
  </pc:docChgLst>
  <pc:docChgLst>
    <pc:chgData name="DeSantis, Candice" userId="ebf7425b-4c1c-4725-9788-d1206430aedf" providerId="ADAL" clId="{24811052-1109-4E47-AB97-E02EB4B06E50}"/>
    <pc:docChg chg="undo redo custSel modSld">
      <pc:chgData name="DeSantis, Candice" userId="ebf7425b-4c1c-4725-9788-d1206430aedf" providerId="ADAL" clId="{24811052-1109-4E47-AB97-E02EB4B06E50}" dt="2024-03-11T15:50:02.726" v="55"/>
      <pc:docMkLst>
        <pc:docMk/>
      </pc:docMkLst>
      <pc:sldChg chg="modSp mod">
        <pc:chgData name="DeSantis, Candice" userId="ebf7425b-4c1c-4725-9788-d1206430aedf" providerId="ADAL" clId="{24811052-1109-4E47-AB97-E02EB4B06E50}" dt="2024-03-11T14:53:48.531" v="52" actId="108"/>
        <pc:sldMkLst>
          <pc:docMk/>
          <pc:sldMk cId="1310346268" sldId="1346"/>
        </pc:sldMkLst>
        <pc:graphicFrameChg chg="mod modGraphic">
          <ac:chgData name="DeSantis, Candice" userId="ebf7425b-4c1c-4725-9788-d1206430aedf" providerId="ADAL" clId="{24811052-1109-4E47-AB97-E02EB4B06E50}" dt="2024-03-11T14:53:48.531" v="52" actId="108"/>
          <ac:graphicFrameMkLst>
            <pc:docMk/>
            <pc:sldMk cId="1310346268" sldId="1346"/>
            <ac:graphicFrameMk id="2" creationId="{80F59164-5D89-8532-92E5-AAB064EA0ACC}"/>
          </ac:graphicFrameMkLst>
        </pc:graphicFrameChg>
      </pc:sldChg>
      <pc:sldChg chg="modSp mod modCm">
        <pc:chgData name="DeSantis, Candice" userId="ebf7425b-4c1c-4725-9788-d1206430aedf" providerId="ADAL" clId="{24811052-1109-4E47-AB97-E02EB4B06E50}" dt="2024-03-11T13:18:50.909" v="5" actId="6549"/>
        <pc:sldMkLst>
          <pc:docMk/>
          <pc:sldMk cId="3938024488" sldId="2145707002"/>
        </pc:sldMkLst>
        <pc:spChg chg="mod">
          <ac:chgData name="DeSantis, Candice" userId="ebf7425b-4c1c-4725-9788-d1206430aedf" providerId="ADAL" clId="{24811052-1109-4E47-AB97-E02EB4B06E50}" dt="2024-03-11T13:18:50.909" v="5" actId="6549"/>
          <ac:spMkLst>
            <pc:docMk/>
            <pc:sldMk cId="3938024488" sldId="2145707002"/>
            <ac:spMk id="2" creationId="{7FC441C0-8ED1-D338-9875-8338BAC89FD2}"/>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24811052-1109-4E47-AB97-E02EB4B06E50}" dt="2024-03-11T13:18:50.909" v="5" actId="6549"/>
              <pc2:cmMkLst xmlns:pc2="http://schemas.microsoft.com/office/powerpoint/2019/9/main/command">
                <pc:docMk/>
                <pc:sldMk cId="3938024488" sldId="2145707002"/>
                <pc2:cmMk id="{C4787140-B6D8-46F9-9D18-77DEDF670180}"/>
              </pc2:cmMkLst>
              <pc226:cmRplyChg chg="add">
                <pc226:chgData name="DeSantis, Candice" userId="ebf7425b-4c1c-4725-9788-d1206430aedf" providerId="ADAL" clId="{24811052-1109-4E47-AB97-E02EB4B06E50}" dt="2024-03-11T13:18:29.490" v="2"/>
                <pc2:cmRplyMkLst xmlns:pc2="http://schemas.microsoft.com/office/powerpoint/2019/9/main/command">
                  <pc:docMk/>
                  <pc:sldMk cId="3938024488" sldId="2145707002"/>
                  <pc2:cmMk id="{C4787140-B6D8-46F9-9D18-77DEDF670180}"/>
                  <pc2:cmRplyMk id="{17AB3DCC-5434-4C8D-ABDA-ED0F93E6B700}"/>
                </pc2:cmRplyMkLst>
              </pc226:cmRplyChg>
            </pc226:cmChg>
            <pc226:cmChg xmlns:pc226="http://schemas.microsoft.com/office/powerpoint/2022/06/main/command" chg="mod">
              <pc226:chgData name="DeSantis, Candice" userId="ebf7425b-4c1c-4725-9788-d1206430aedf" providerId="ADAL" clId="{24811052-1109-4E47-AB97-E02EB4B06E50}" dt="2024-03-11T13:18:50.909" v="5" actId="6549"/>
              <pc2:cmMkLst xmlns:pc2="http://schemas.microsoft.com/office/powerpoint/2019/9/main/command">
                <pc:docMk/>
                <pc:sldMk cId="3938024488" sldId="2145707002"/>
                <pc2:cmMk id="{976BF896-005B-4619-8C32-35D75CE40B0E}"/>
              </pc2:cmMkLst>
            </pc226:cmChg>
          </p:ext>
        </pc:extLst>
      </pc:sldChg>
      <pc:sldChg chg="modSp mod modCm">
        <pc:chgData name="DeSantis, Candice" userId="ebf7425b-4c1c-4725-9788-d1206430aedf" providerId="ADAL" clId="{24811052-1109-4E47-AB97-E02EB4B06E50}" dt="2024-03-11T13:31:32.478" v="13"/>
        <pc:sldMkLst>
          <pc:docMk/>
          <pc:sldMk cId="3603750343" sldId="2145707004"/>
        </pc:sldMkLst>
        <pc:graphicFrameChg chg="mod modGraphic">
          <ac:chgData name="DeSantis, Candice" userId="ebf7425b-4c1c-4725-9788-d1206430aedf" providerId="ADAL" clId="{24811052-1109-4E47-AB97-E02EB4B06E50}" dt="2024-03-11T13:31:26.295" v="12" actId="6549"/>
          <ac:graphicFrameMkLst>
            <pc:docMk/>
            <pc:sldMk cId="3603750343" sldId="2145707004"/>
            <ac:graphicFrameMk id="5" creationId="{88E7F944-872A-5E00-D39F-3BEBE1AE3D13}"/>
          </ac:graphicFrameMkLst>
        </pc:graphicFrame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24811052-1109-4E47-AB97-E02EB4B06E50}" dt="2024-03-11T13:31:32.478" v="13"/>
              <pc2:cmMkLst xmlns:pc2="http://schemas.microsoft.com/office/powerpoint/2019/9/main/command">
                <pc:docMk/>
                <pc:sldMk cId="3603750343" sldId="2145707004"/>
                <pc2:cmMk id="{C0AAB491-4394-4FC7-A796-86115D2F4B94}"/>
              </pc2:cmMkLst>
              <pc226:cmRplyChg chg="add">
                <pc226:chgData name="DeSantis, Candice" userId="ebf7425b-4c1c-4725-9788-d1206430aedf" providerId="ADAL" clId="{24811052-1109-4E47-AB97-E02EB4B06E50}" dt="2024-03-11T13:31:32.478" v="13"/>
                <pc2:cmRplyMkLst xmlns:pc2="http://schemas.microsoft.com/office/powerpoint/2019/9/main/command">
                  <pc:docMk/>
                  <pc:sldMk cId="3603750343" sldId="2145707004"/>
                  <pc2:cmMk id="{C0AAB491-4394-4FC7-A796-86115D2F4B94}"/>
                  <pc2:cmRplyMk id="{029DD46E-1B0A-471A-B77A-3B4E73FF7287}"/>
                </pc2:cmRplyMkLst>
              </pc226:cmRplyChg>
            </pc226:cmChg>
          </p:ext>
        </pc:extLst>
      </pc:sldChg>
      <pc:sldChg chg="modCm">
        <pc:chgData name="DeSantis, Candice" userId="ebf7425b-4c1c-4725-9788-d1206430aedf" providerId="ADAL" clId="{24811052-1109-4E47-AB97-E02EB4B06E50}" dt="2024-03-11T15:49:06.771" v="54"/>
        <pc:sldMkLst>
          <pc:docMk/>
          <pc:sldMk cId="3868891219" sldId="214570700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24811052-1109-4E47-AB97-E02EB4B06E50}" dt="2024-03-11T15:49:06.771" v="54"/>
              <pc2:cmMkLst xmlns:pc2="http://schemas.microsoft.com/office/powerpoint/2019/9/main/command">
                <pc:docMk/>
                <pc:sldMk cId="3868891219" sldId="2145707008"/>
                <pc2:cmMk id="{FE9E7BF0-6EEA-4F10-9C7C-C8F03BBF9F29}"/>
              </pc2:cmMkLst>
            </pc226:cmChg>
          </p:ext>
        </pc:extLst>
      </pc:sldChg>
      <pc:sldChg chg="modCm">
        <pc:chgData name="DeSantis, Candice" userId="ebf7425b-4c1c-4725-9788-d1206430aedf" providerId="ADAL" clId="{24811052-1109-4E47-AB97-E02EB4B06E50}" dt="2024-03-11T15:50:02.726" v="55"/>
        <pc:sldMkLst>
          <pc:docMk/>
          <pc:sldMk cId="25938506" sldId="2145707020"/>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24811052-1109-4E47-AB97-E02EB4B06E50}" dt="2024-03-11T15:50:02.726" v="55"/>
              <pc2:cmMkLst xmlns:pc2="http://schemas.microsoft.com/office/powerpoint/2019/9/main/command">
                <pc:docMk/>
                <pc:sldMk cId="25938506" sldId="2145707020"/>
                <pc2:cmMk id="{68C4B8B3-E2CA-477A-B3E7-787EED6A8366}"/>
              </pc2:cmMkLst>
            </pc226:cmChg>
          </p:ext>
        </pc:extLst>
      </pc:sldChg>
      <pc:sldChg chg="modCm">
        <pc:chgData name="DeSantis, Candice" userId="ebf7425b-4c1c-4725-9788-d1206430aedf" providerId="ADAL" clId="{24811052-1109-4E47-AB97-E02EB4B06E50}" dt="2024-03-11T15:48:22.305" v="53"/>
        <pc:sldMkLst>
          <pc:docMk/>
          <pc:sldMk cId="1706138011" sldId="214570705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24811052-1109-4E47-AB97-E02EB4B06E50}" dt="2024-03-11T15:48:22.305" v="53"/>
              <pc2:cmMkLst xmlns:pc2="http://schemas.microsoft.com/office/powerpoint/2019/9/main/command">
                <pc:docMk/>
                <pc:sldMk cId="1706138011" sldId="2145707058"/>
                <pc2:cmMk id="{8C86E458-B9F1-4A2D-AE55-12821A266B2C}"/>
              </pc2:cmMkLst>
            </pc226:cmChg>
          </p:ext>
        </pc:extLst>
      </pc:sldChg>
      <pc:sldChg chg="modSp mod modCm">
        <pc:chgData name="DeSantis, Candice" userId="ebf7425b-4c1c-4725-9788-d1206430aedf" providerId="ADAL" clId="{24811052-1109-4E47-AB97-E02EB4B06E50}" dt="2024-03-11T13:28:46.108" v="7"/>
        <pc:sldMkLst>
          <pc:docMk/>
          <pc:sldMk cId="1767502187" sldId="2145707066"/>
        </pc:sldMkLst>
        <pc:spChg chg="mod">
          <ac:chgData name="DeSantis, Candice" userId="ebf7425b-4c1c-4725-9788-d1206430aedf" providerId="ADAL" clId="{24811052-1109-4E47-AB97-E02EB4B06E50}" dt="2024-03-11T13:28:38.644" v="6" actId="20577"/>
          <ac:spMkLst>
            <pc:docMk/>
            <pc:sldMk cId="1767502187" sldId="2145707066"/>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24811052-1109-4E47-AB97-E02EB4B06E50}" dt="2024-03-11T13:28:46.108" v="7"/>
              <pc2:cmMkLst xmlns:pc2="http://schemas.microsoft.com/office/powerpoint/2019/9/main/command">
                <pc:docMk/>
                <pc:sldMk cId="1767502187" sldId="2145707066"/>
                <pc2:cmMk id="{02745F1D-A08B-4F73-847D-5615B4E4B941}"/>
              </pc2:cmMkLst>
              <pc226:cmRplyChg chg="add">
                <pc226:chgData name="DeSantis, Candice" userId="ebf7425b-4c1c-4725-9788-d1206430aedf" providerId="ADAL" clId="{24811052-1109-4E47-AB97-E02EB4B06E50}" dt="2024-03-11T13:28:46.108" v="7"/>
                <pc2:cmRplyMkLst xmlns:pc2="http://schemas.microsoft.com/office/powerpoint/2019/9/main/command">
                  <pc:docMk/>
                  <pc:sldMk cId="1767502187" sldId="2145707066"/>
                  <pc2:cmMk id="{02745F1D-A08B-4F73-847D-5615B4E4B941}"/>
                  <pc2:cmRplyMk id="{37785DEE-7617-4761-BB76-9D7EB8C1DC31}"/>
                </pc2:cmRplyMkLst>
              </pc226:cmRplyChg>
            </pc226:cmChg>
          </p:ext>
        </pc:extLst>
      </pc:sldChg>
    </pc:docChg>
  </pc:docChgLst>
  <pc:docChgLst>
    <pc:chgData name="Scott Johnson" userId="bec97677-f0c6-4bfb-b610-83dc74061801" providerId="ADAL" clId="{4079F967-BE16-4681-A3DC-972074901BF8}"/>
    <pc:docChg chg="">
      <pc:chgData name="Scott Johnson" userId="bec97677-f0c6-4bfb-b610-83dc74061801" providerId="ADAL" clId="{4079F967-BE16-4681-A3DC-972074901BF8}" dt="2024-07-15T22:13:22.514" v="2"/>
      <pc:docMkLst>
        <pc:docMk/>
      </pc:docMkLst>
      <pc:sldChg chg="modCm">
        <pc:chgData name="Scott Johnson" userId="bec97677-f0c6-4bfb-b610-83dc74061801" providerId="ADAL" clId="{4079F967-BE16-4681-A3DC-972074901BF8}" dt="2024-07-15T22:13:02.818" v="1"/>
        <pc:sldMkLst>
          <pc:docMk/>
          <pc:sldMk cId="2574992220" sldId="2145706922"/>
        </pc:sldMkLst>
        <pc:extLst>
          <p:ext xmlns:p="http://schemas.openxmlformats.org/presentationml/2006/main" uri="{D6D511B9-2390-475A-947B-AFAB55BFBCF1}">
            <pc226:cmChg xmlns:pc226="http://schemas.microsoft.com/office/powerpoint/2022/06/main/command" chg="mod">
              <pc226:chgData name="Scott Johnson" userId="bec97677-f0c6-4bfb-b610-83dc74061801" providerId="ADAL" clId="{4079F967-BE16-4681-A3DC-972074901BF8}" dt="2024-07-15T22:13:02.818" v="1"/>
              <pc2:cmMkLst xmlns:pc2="http://schemas.microsoft.com/office/powerpoint/2019/9/main/command">
                <pc:docMk/>
                <pc:sldMk cId="2574992220" sldId="2145706922"/>
                <pc2:cmMk id="{81A1D255-C868-417A-BCBC-5FF34E963D5B}"/>
              </pc2:cmMkLst>
            </pc226:cmChg>
          </p:ext>
        </pc:extLst>
      </pc:sldChg>
      <pc:sldChg chg="modCm">
        <pc:chgData name="Scott Johnson" userId="bec97677-f0c6-4bfb-b610-83dc74061801" providerId="ADAL" clId="{4079F967-BE16-4681-A3DC-972074901BF8}" dt="2024-07-15T22:13:22.514" v="2"/>
        <pc:sldMkLst>
          <pc:docMk/>
          <pc:sldMk cId="3625785695" sldId="2145707036"/>
        </pc:sldMkLst>
        <pc:extLst>
          <p:ext xmlns:p="http://schemas.openxmlformats.org/presentationml/2006/main" uri="{D6D511B9-2390-475A-947B-AFAB55BFBCF1}">
            <pc226:cmChg xmlns:pc226="http://schemas.microsoft.com/office/powerpoint/2022/06/main/command" chg="mod">
              <pc226:chgData name="Scott Johnson" userId="bec97677-f0c6-4bfb-b610-83dc74061801" providerId="ADAL" clId="{4079F967-BE16-4681-A3DC-972074901BF8}" dt="2024-07-15T22:13:22.514" v="2"/>
              <pc2:cmMkLst xmlns:pc2="http://schemas.microsoft.com/office/powerpoint/2019/9/main/command">
                <pc:docMk/>
                <pc:sldMk cId="3625785695" sldId="2145707036"/>
                <pc2:cmMk id="{4555A9A6-8F4F-4880-9697-B6556EEC63EC}"/>
              </pc2:cmMkLst>
            </pc226:cmChg>
          </p:ext>
        </pc:extLst>
      </pc:sldChg>
    </pc:docChg>
  </pc:docChgLst>
  <pc:docChgLst>
    <pc:chgData name="DeSantis, Candice" userId="ebf7425b-4c1c-4725-9788-d1206430aedf" providerId="ADAL" clId="{A198F534-C8FE-4FFF-A688-9E1A4B2210BC}"/>
    <pc:docChg chg="undo custSel addSld delSld modSld sldOrd">
      <pc:chgData name="DeSantis, Candice" userId="ebf7425b-4c1c-4725-9788-d1206430aedf" providerId="ADAL" clId="{A198F534-C8FE-4FFF-A688-9E1A4B2210BC}" dt="2024-07-10T02:10:57.586" v="2527"/>
      <pc:docMkLst>
        <pc:docMk/>
      </pc:docMkLst>
      <pc:sldChg chg="del">
        <pc:chgData name="DeSantis, Candice" userId="ebf7425b-4c1c-4725-9788-d1206430aedf" providerId="ADAL" clId="{A198F534-C8FE-4FFF-A688-9E1A4B2210BC}" dt="2024-07-09T18:18:36.085" v="1178" actId="47"/>
        <pc:sldMkLst>
          <pc:docMk/>
          <pc:sldMk cId="2204073573" sldId="1341"/>
        </pc:sldMkLst>
      </pc:sldChg>
      <pc:sldChg chg="del ord">
        <pc:chgData name="DeSantis, Candice" userId="ebf7425b-4c1c-4725-9788-d1206430aedf" providerId="ADAL" clId="{A198F534-C8FE-4FFF-A688-9E1A4B2210BC}" dt="2024-07-09T18:17:22.859" v="1177" actId="47"/>
        <pc:sldMkLst>
          <pc:docMk/>
          <pc:sldMk cId="3372854681" sldId="1345"/>
        </pc:sldMkLst>
      </pc:sldChg>
      <pc:sldChg chg="modSp mod">
        <pc:chgData name="DeSantis, Candice" userId="ebf7425b-4c1c-4725-9788-d1206430aedf" providerId="ADAL" clId="{A198F534-C8FE-4FFF-A688-9E1A4B2210BC}" dt="2024-07-09T15:15:18.506" v="114" actId="6549"/>
        <pc:sldMkLst>
          <pc:docMk/>
          <pc:sldMk cId="2574992220" sldId="2145706922"/>
        </pc:sldMkLst>
        <pc:spChg chg="mod">
          <ac:chgData name="DeSantis, Candice" userId="ebf7425b-4c1c-4725-9788-d1206430aedf" providerId="ADAL" clId="{A198F534-C8FE-4FFF-A688-9E1A4B2210BC}" dt="2024-07-09T15:15:18.506" v="114" actId="6549"/>
          <ac:spMkLst>
            <pc:docMk/>
            <pc:sldMk cId="2574992220" sldId="2145706922"/>
            <ac:spMk id="11" creationId="{B0773B04-EA28-7C3E-6372-D181D8E283EE}"/>
          </ac:spMkLst>
        </pc:spChg>
      </pc:sldChg>
      <pc:sldChg chg="modSp mod">
        <pc:chgData name="DeSantis, Candice" userId="ebf7425b-4c1c-4725-9788-d1206430aedf" providerId="ADAL" clId="{A198F534-C8FE-4FFF-A688-9E1A4B2210BC}" dt="2024-07-10T01:59:17.179" v="2484"/>
        <pc:sldMkLst>
          <pc:docMk/>
          <pc:sldMk cId="3938024488" sldId="2145707002"/>
        </pc:sldMkLst>
        <pc:spChg chg="mod">
          <ac:chgData name="DeSantis, Candice" userId="ebf7425b-4c1c-4725-9788-d1206430aedf" providerId="ADAL" clId="{A198F534-C8FE-4FFF-A688-9E1A4B2210BC}" dt="2024-07-10T01:59:17.179" v="2484"/>
          <ac:spMkLst>
            <pc:docMk/>
            <pc:sldMk cId="3938024488" sldId="2145707002"/>
            <ac:spMk id="2" creationId="{7FC441C0-8ED1-D338-9875-8338BAC89FD2}"/>
          </ac:spMkLst>
        </pc:spChg>
      </pc:sldChg>
      <pc:sldChg chg="modSp mod addCm">
        <pc:chgData name="DeSantis, Candice" userId="ebf7425b-4c1c-4725-9788-d1206430aedf" providerId="ADAL" clId="{A198F534-C8FE-4FFF-A688-9E1A4B2210BC}" dt="2024-07-10T01:55:13.395" v="2438"/>
        <pc:sldMkLst>
          <pc:docMk/>
          <pc:sldMk cId="1949663275" sldId="2145707005"/>
        </pc:sldMkLst>
        <pc:spChg chg="mod">
          <ac:chgData name="DeSantis, Candice" userId="ebf7425b-4c1c-4725-9788-d1206430aedf" providerId="ADAL" clId="{A198F534-C8FE-4FFF-A688-9E1A4B2210BC}" dt="2024-07-10T01:40:57.990" v="1922"/>
          <ac:spMkLst>
            <pc:docMk/>
            <pc:sldMk cId="1949663275" sldId="2145707005"/>
            <ac:spMk id="2" creationId="{EBC48140-71C7-F57B-F7D7-29A5F34FB2D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10T01:55:13.395" v="2438"/>
              <pc2:cmMkLst xmlns:pc2="http://schemas.microsoft.com/office/powerpoint/2019/9/main/command">
                <pc:docMk/>
                <pc:sldMk cId="1949663275" sldId="2145707005"/>
                <pc2:cmMk id="{6D5C503C-195A-4751-87B3-DAD86E67BA09}"/>
              </pc2:cmMkLst>
            </pc226:cmChg>
          </p:ext>
        </pc:extLst>
      </pc:sldChg>
      <pc:sldChg chg="ord">
        <pc:chgData name="DeSantis, Candice" userId="ebf7425b-4c1c-4725-9788-d1206430aedf" providerId="ADAL" clId="{A198F534-C8FE-4FFF-A688-9E1A4B2210BC}" dt="2024-07-10T02:06:59.858" v="2519"/>
        <pc:sldMkLst>
          <pc:docMk/>
          <pc:sldMk cId="572328455" sldId="2145707013"/>
        </pc:sldMkLst>
      </pc:sldChg>
      <pc:sldChg chg="del modCm">
        <pc:chgData name="DeSantis, Candice" userId="ebf7425b-4c1c-4725-9788-d1206430aedf" providerId="ADAL" clId="{A198F534-C8FE-4FFF-A688-9E1A4B2210BC}" dt="2024-07-10T01:23:23.669" v="1600" actId="47"/>
        <pc:sldMkLst>
          <pc:docMk/>
          <pc:sldMk cId="2496103996" sldId="2145707016"/>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A198F534-C8FE-4FFF-A688-9E1A4B2210BC}" dt="2024-07-10T01:23:20.819" v="1599"/>
              <pc2:cmMkLst xmlns:pc2="http://schemas.microsoft.com/office/powerpoint/2019/9/main/command">
                <pc:docMk/>
                <pc:sldMk cId="2496103996" sldId="2145707016"/>
                <pc2:cmMk id="{6A908B6D-0FD6-4EF3-928F-F4646DD19519}"/>
              </pc2:cmMkLst>
              <pc226:cmRplyChg chg="add">
                <pc226:chgData name="DeSantis, Candice" userId="ebf7425b-4c1c-4725-9788-d1206430aedf" providerId="ADAL" clId="{A198F534-C8FE-4FFF-A688-9E1A4B2210BC}" dt="2024-07-10T01:23:20.819" v="1599"/>
                <pc2:cmRplyMkLst xmlns:pc2="http://schemas.microsoft.com/office/powerpoint/2019/9/main/command">
                  <pc:docMk/>
                  <pc:sldMk cId="2496103996" sldId="2145707016"/>
                  <pc2:cmMk id="{6A908B6D-0FD6-4EF3-928F-F4646DD19519}"/>
                  <pc2:cmRplyMk id="{D531D46F-2237-458C-A104-2260FC22D33A}"/>
                </pc2:cmRplyMkLst>
              </pc226:cmRplyChg>
            </pc226:cmChg>
          </p:ext>
        </pc:extLst>
      </pc:sldChg>
      <pc:sldChg chg="ord">
        <pc:chgData name="DeSantis, Candice" userId="ebf7425b-4c1c-4725-9788-d1206430aedf" providerId="ADAL" clId="{A198F534-C8FE-4FFF-A688-9E1A4B2210BC}" dt="2024-07-09T19:03:31.317" v="1417"/>
        <pc:sldMkLst>
          <pc:docMk/>
          <pc:sldMk cId="2929690058" sldId="2145707033"/>
        </pc:sldMkLst>
      </pc:sldChg>
      <pc:sldChg chg="ord">
        <pc:chgData name="DeSantis, Candice" userId="ebf7425b-4c1c-4725-9788-d1206430aedf" providerId="ADAL" clId="{A198F534-C8FE-4FFF-A688-9E1A4B2210BC}" dt="2024-07-09T18:18:50.861" v="1180"/>
        <pc:sldMkLst>
          <pc:docMk/>
          <pc:sldMk cId="899463900" sldId="2145707034"/>
        </pc:sldMkLst>
      </pc:sldChg>
      <pc:sldChg chg="ord">
        <pc:chgData name="DeSantis, Candice" userId="ebf7425b-4c1c-4725-9788-d1206430aedf" providerId="ADAL" clId="{A198F534-C8FE-4FFF-A688-9E1A4B2210BC}" dt="2024-07-09T18:18:50.861" v="1180"/>
        <pc:sldMkLst>
          <pc:docMk/>
          <pc:sldMk cId="1862026638" sldId="2145707035"/>
        </pc:sldMkLst>
      </pc:sldChg>
      <pc:sldChg chg="ord">
        <pc:chgData name="DeSantis, Candice" userId="ebf7425b-4c1c-4725-9788-d1206430aedf" providerId="ADAL" clId="{A198F534-C8FE-4FFF-A688-9E1A4B2210BC}" dt="2024-07-09T18:18:50.861" v="1180"/>
        <pc:sldMkLst>
          <pc:docMk/>
          <pc:sldMk cId="3625785695" sldId="2145707036"/>
        </pc:sldMkLst>
      </pc:sldChg>
      <pc:sldChg chg="del">
        <pc:chgData name="DeSantis, Candice" userId="ebf7425b-4c1c-4725-9788-d1206430aedf" providerId="ADAL" clId="{A198F534-C8FE-4FFF-A688-9E1A4B2210BC}" dt="2024-07-09T15:15:09.308" v="113" actId="47"/>
        <pc:sldMkLst>
          <pc:docMk/>
          <pc:sldMk cId="3720574340" sldId="2145707045"/>
        </pc:sldMkLst>
      </pc:sldChg>
      <pc:sldChg chg="ord">
        <pc:chgData name="DeSantis, Candice" userId="ebf7425b-4c1c-4725-9788-d1206430aedf" providerId="ADAL" clId="{A198F534-C8FE-4FFF-A688-9E1A4B2210BC}" dt="2024-07-09T18:18:50.861" v="1180"/>
        <pc:sldMkLst>
          <pc:docMk/>
          <pc:sldMk cId="1279984888" sldId="2145707047"/>
        </pc:sldMkLst>
      </pc:sldChg>
      <pc:sldChg chg="ord">
        <pc:chgData name="DeSantis, Candice" userId="ebf7425b-4c1c-4725-9788-d1206430aedf" providerId="ADAL" clId="{A198F534-C8FE-4FFF-A688-9E1A4B2210BC}" dt="2024-07-09T18:18:50.861" v="1180"/>
        <pc:sldMkLst>
          <pc:docMk/>
          <pc:sldMk cId="257844764" sldId="2145707048"/>
        </pc:sldMkLst>
      </pc:sldChg>
      <pc:sldChg chg="ord">
        <pc:chgData name="DeSantis, Candice" userId="ebf7425b-4c1c-4725-9788-d1206430aedf" providerId="ADAL" clId="{A198F534-C8FE-4FFF-A688-9E1A4B2210BC}" dt="2024-07-10T02:10:57.586" v="2527"/>
        <pc:sldMkLst>
          <pc:docMk/>
          <pc:sldMk cId="2969742306" sldId="2145707050"/>
        </pc:sldMkLst>
      </pc:sldChg>
      <pc:sldChg chg="del ord">
        <pc:chgData name="DeSantis, Candice" userId="ebf7425b-4c1c-4725-9788-d1206430aedf" providerId="ADAL" clId="{A198F534-C8FE-4FFF-A688-9E1A4B2210BC}" dt="2024-07-09T18:17:22.859" v="1177" actId="47"/>
        <pc:sldMkLst>
          <pc:docMk/>
          <pc:sldMk cId="3361906782" sldId="2145707051"/>
        </pc:sldMkLst>
      </pc:sldChg>
      <pc:sldChg chg="del ord">
        <pc:chgData name="DeSantis, Candice" userId="ebf7425b-4c1c-4725-9788-d1206430aedf" providerId="ADAL" clId="{A198F534-C8FE-4FFF-A688-9E1A4B2210BC}" dt="2024-07-09T18:17:22.859" v="1177" actId="47"/>
        <pc:sldMkLst>
          <pc:docMk/>
          <pc:sldMk cId="1016476975" sldId="2145707052"/>
        </pc:sldMkLst>
      </pc:sldChg>
      <pc:sldChg chg="del ord">
        <pc:chgData name="DeSantis, Candice" userId="ebf7425b-4c1c-4725-9788-d1206430aedf" providerId="ADAL" clId="{A198F534-C8FE-4FFF-A688-9E1A4B2210BC}" dt="2024-07-09T18:17:22.859" v="1177" actId="47"/>
        <pc:sldMkLst>
          <pc:docMk/>
          <pc:sldMk cId="3837132845" sldId="2145707053"/>
        </pc:sldMkLst>
      </pc:sldChg>
      <pc:sldChg chg="ord">
        <pc:chgData name="DeSantis, Candice" userId="ebf7425b-4c1c-4725-9788-d1206430aedf" providerId="ADAL" clId="{A198F534-C8FE-4FFF-A688-9E1A4B2210BC}" dt="2024-07-10T02:10:57.586" v="2527"/>
        <pc:sldMkLst>
          <pc:docMk/>
          <pc:sldMk cId="1974507827" sldId="2145707054"/>
        </pc:sldMkLst>
      </pc:sldChg>
      <pc:sldChg chg="ord">
        <pc:chgData name="DeSantis, Candice" userId="ebf7425b-4c1c-4725-9788-d1206430aedf" providerId="ADAL" clId="{A198F534-C8FE-4FFF-A688-9E1A4B2210BC}" dt="2024-07-10T02:10:57.586" v="2527"/>
        <pc:sldMkLst>
          <pc:docMk/>
          <pc:sldMk cId="205981809" sldId="2145707055"/>
        </pc:sldMkLst>
      </pc:sldChg>
      <pc:sldChg chg="del ord">
        <pc:chgData name="DeSantis, Candice" userId="ebf7425b-4c1c-4725-9788-d1206430aedf" providerId="ADAL" clId="{A198F534-C8FE-4FFF-A688-9E1A4B2210BC}" dt="2024-07-09T18:17:22.859" v="1177" actId="47"/>
        <pc:sldMkLst>
          <pc:docMk/>
          <pc:sldMk cId="1776771246" sldId="2145707056"/>
        </pc:sldMkLst>
      </pc:sldChg>
      <pc:sldChg chg="del ord">
        <pc:chgData name="DeSantis, Candice" userId="ebf7425b-4c1c-4725-9788-d1206430aedf" providerId="ADAL" clId="{A198F534-C8FE-4FFF-A688-9E1A4B2210BC}" dt="2024-07-09T18:17:22.859" v="1177" actId="47"/>
        <pc:sldMkLst>
          <pc:docMk/>
          <pc:sldMk cId="1757416027" sldId="2145707057"/>
        </pc:sldMkLst>
      </pc:sldChg>
      <pc:sldChg chg="ord">
        <pc:chgData name="DeSantis, Candice" userId="ebf7425b-4c1c-4725-9788-d1206430aedf" providerId="ADAL" clId="{A198F534-C8FE-4FFF-A688-9E1A4B2210BC}" dt="2024-07-10T02:05:41.088" v="2512"/>
        <pc:sldMkLst>
          <pc:docMk/>
          <pc:sldMk cId="1706138011" sldId="2145707058"/>
        </pc:sldMkLst>
      </pc:sldChg>
      <pc:sldChg chg="ord">
        <pc:chgData name="DeSantis, Candice" userId="ebf7425b-4c1c-4725-9788-d1206430aedf" providerId="ADAL" clId="{A198F534-C8FE-4FFF-A688-9E1A4B2210BC}" dt="2024-07-10T02:08:57.409" v="2525"/>
        <pc:sldMkLst>
          <pc:docMk/>
          <pc:sldMk cId="983751526" sldId="2145707059"/>
        </pc:sldMkLst>
      </pc:sldChg>
      <pc:sldChg chg="modSp mod ord addCm">
        <pc:chgData name="DeSantis, Candice" userId="ebf7425b-4c1c-4725-9788-d1206430aedf" providerId="ADAL" clId="{A198F534-C8FE-4FFF-A688-9E1A4B2210BC}" dt="2024-07-10T02:07:59.360" v="2521"/>
        <pc:sldMkLst>
          <pc:docMk/>
          <pc:sldMk cId="759700112" sldId="2145707061"/>
        </pc:sldMkLst>
        <pc:spChg chg="mod">
          <ac:chgData name="DeSantis, Candice" userId="ebf7425b-4c1c-4725-9788-d1206430aedf" providerId="ADAL" clId="{A198F534-C8FE-4FFF-A688-9E1A4B2210BC}" dt="2024-07-09T15:13:12.494" v="111" actId="6549"/>
          <ac:spMkLst>
            <pc:docMk/>
            <pc:sldMk cId="759700112" sldId="2145707061"/>
            <ac:spMk id="4" creationId="{F5E864D9-523E-5124-E3F3-B00997F73C5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5:13:22.648" v="112"/>
              <pc2:cmMkLst xmlns:pc2="http://schemas.microsoft.com/office/powerpoint/2019/9/main/command">
                <pc:docMk/>
                <pc:sldMk cId="759700112" sldId="2145707061"/>
                <pc2:cmMk id="{92B4FC49-8861-4D5B-97F9-3C2D7DA8B6AC}"/>
              </pc2:cmMkLst>
            </pc226:cmChg>
          </p:ext>
        </pc:extLst>
      </pc:sldChg>
      <pc:sldChg chg="delCm">
        <pc:chgData name="DeSantis, Candice" userId="ebf7425b-4c1c-4725-9788-d1206430aedf" providerId="ADAL" clId="{A198F534-C8FE-4FFF-A688-9E1A4B2210BC}" dt="2024-07-10T01:28:42.801" v="1727"/>
        <pc:sldMkLst>
          <pc:docMk/>
          <pc:sldMk cId="2580323206" sldId="2145707064"/>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A198F534-C8FE-4FFF-A688-9E1A4B2210BC}" dt="2024-07-10T01:28:42.801" v="1727"/>
              <pc2:cmMkLst xmlns:pc2="http://schemas.microsoft.com/office/powerpoint/2019/9/main/command">
                <pc:docMk/>
                <pc:sldMk cId="2580323206" sldId="2145707064"/>
                <pc2:cmMk id="{355292A1-3896-4AE2-9403-21FDCCEC305E}"/>
              </pc2:cmMkLst>
            </pc226:cmChg>
          </p:ext>
        </pc:extLst>
      </pc:sldChg>
      <pc:sldChg chg="modSp mod ord addCm modCm">
        <pc:chgData name="DeSantis, Candice" userId="ebf7425b-4c1c-4725-9788-d1206430aedf" providerId="ADAL" clId="{A198F534-C8FE-4FFF-A688-9E1A4B2210BC}" dt="2024-07-10T02:06:47.707" v="2517"/>
        <pc:sldMkLst>
          <pc:docMk/>
          <pc:sldMk cId="2412375239" sldId="2145707065"/>
        </pc:sldMkLst>
        <pc:spChg chg="mod">
          <ac:chgData name="DeSantis, Candice" userId="ebf7425b-4c1c-4725-9788-d1206430aedf" providerId="ADAL" clId="{A198F534-C8FE-4FFF-A688-9E1A4B2210BC}" dt="2024-07-09T15:10:13.598" v="88" actId="113"/>
          <ac:spMkLst>
            <pc:docMk/>
            <pc:sldMk cId="2412375239" sldId="2145707065"/>
            <ac:spMk id="4" creationId="{27D10A9C-2875-3F85-9314-A7638246758F}"/>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A198F534-C8FE-4FFF-A688-9E1A4B2210BC}" dt="2024-07-10T00:06:36.916" v="1427"/>
              <pc2:cmMkLst xmlns:pc2="http://schemas.microsoft.com/office/powerpoint/2019/9/main/command">
                <pc:docMk/>
                <pc:sldMk cId="2412375239" sldId="2145707065"/>
                <pc2:cmMk id="{045BA777-4551-4249-9ABC-0F3F38FE27DF}"/>
              </pc2:cmMkLst>
            </pc226:cmChg>
          </p:ext>
        </pc:extLst>
      </pc:sldChg>
      <pc:sldChg chg="ord">
        <pc:chgData name="DeSantis, Candice" userId="ebf7425b-4c1c-4725-9788-d1206430aedf" providerId="ADAL" clId="{A198F534-C8FE-4FFF-A688-9E1A4B2210BC}" dt="2024-07-10T02:08:23.953" v="2523"/>
        <pc:sldMkLst>
          <pc:docMk/>
          <pc:sldMk cId="1767502187" sldId="2145707066"/>
        </pc:sldMkLst>
      </pc:sldChg>
      <pc:sldChg chg="modSp add mod ord">
        <pc:chgData name="DeSantis, Candice" userId="ebf7425b-4c1c-4725-9788-d1206430aedf" providerId="ADAL" clId="{A198F534-C8FE-4FFF-A688-9E1A4B2210BC}" dt="2024-07-10T02:07:59.360" v="2521"/>
        <pc:sldMkLst>
          <pc:docMk/>
          <pc:sldMk cId="178081656" sldId="2145707072"/>
        </pc:sldMkLst>
        <pc:spChg chg="mod">
          <ac:chgData name="DeSantis, Candice" userId="ebf7425b-4c1c-4725-9788-d1206430aedf" providerId="ADAL" clId="{A198F534-C8FE-4FFF-A688-9E1A4B2210BC}" dt="2024-07-09T15:13:07.171" v="110" actId="20577"/>
          <ac:spMkLst>
            <pc:docMk/>
            <pc:sldMk cId="178081656" sldId="2145707072"/>
            <ac:spMk id="4" creationId="{F5E864D9-523E-5124-E3F3-B00997F73C58}"/>
          </ac:spMkLst>
        </pc:spChg>
      </pc:sldChg>
      <pc:sldChg chg="delSp modSp add mod addCm delCm modCm">
        <pc:chgData name="DeSantis, Candice" userId="ebf7425b-4c1c-4725-9788-d1206430aedf" providerId="ADAL" clId="{A198F534-C8FE-4FFF-A688-9E1A4B2210BC}" dt="2024-07-10T01:29:19.962" v="1730"/>
        <pc:sldMkLst>
          <pc:docMk/>
          <pc:sldMk cId="1613015981" sldId="2145707073"/>
        </pc:sldMkLst>
        <pc:spChg chg="mod">
          <ac:chgData name="DeSantis, Candice" userId="ebf7425b-4c1c-4725-9788-d1206430aedf" providerId="ADAL" clId="{A198F534-C8FE-4FFF-A688-9E1A4B2210BC}" dt="2024-07-09T15:17:00.551" v="122" actId="6549"/>
          <ac:spMkLst>
            <pc:docMk/>
            <pc:sldMk cId="1613015981" sldId="2145707073"/>
            <ac:spMk id="2" creationId="{BCACBEB1-B82A-D8C4-DF37-15B20D10245B}"/>
          </ac:spMkLst>
        </pc:spChg>
        <pc:picChg chg="del">
          <ac:chgData name="DeSantis, Candice" userId="ebf7425b-4c1c-4725-9788-d1206430aedf" providerId="ADAL" clId="{A198F534-C8FE-4FFF-A688-9E1A4B2210BC}" dt="2024-07-09T15:15:59.699" v="121" actId="478"/>
          <ac:picMkLst>
            <pc:docMk/>
            <pc:sldMk cId="1613015981" sldId="2145707073"/>
            <ac:picMk id="5" creationId="{9AF8E15D-FDAF-903D-49EC-646662DE16FF}"/>
          </ac:picMkLst>
        </pc:picChg>
        <pc:extLst>
          <p:ext xmlns:p="http://schemas.openxmlformats.org/presentationml/2006/main" uri="{D6D511B9-2390-475A-947B-AFAB55BFBCF1}">
            <pc226:cmChg xmlns:pc226="http://schemas.microsoft.com/office/powerpoint/2022/06/main/command" chg="add del mod">
              <pc226:chgData name="DeSantis, Candice" userId="ebf7425b-4c1c-4725-9788-d1206430aedf" providerId="ADAL" clId="{A198F534-C8FE-4FFF-A688-9E1A4B2210BC}" dt="2024-07-10T01:29:19.962" v="1730"/>
              <pc2:cmMkLst xmlns:pc2="http://schemas.microsoft.com/office/powerpoint/2019/9/main/command">
                <pc:docMk/>
                <pc:sldMk cId="1613015981" sldId="2145707073"/>
                <pc2:cmMk id="{0C5CF31C-249D-4995-988F-F22A44B0CB39}"/>
              </pc2:cmMkLst>
              <pc226:cmRplyChg chg="add">
                <pc226:chgData name="DeSantis, Candice" userId="ebf7425b-4c1c-4725-9788-d1206430aedf" providerId="ADAL" clId="{A198F534-C8FE-4FFF-A688-9E1A4B2210BC}" dt="2024-07-09T15:19:31.945" v="125"/>
                <pc2:cmRplyMkLst xmlns:pc2="http://schemas.microsoft.com/office/powerpoint/2019/9/main/command">
                  <pc:docMk/>
                  <pc:sldMk cId="1613015981" sldId="2145707073"/>
                  <pc2:cmMk id="{0C5CF31C-249D-4995-988F-F22A44B0CB39}"/>
                  <pc2:cmRplyMk id="{5A983838-E163-4F8C-ABF8-FD0AA8AF14E6}"/>
                </pc2:cmRplyMkLst>
              </pc226:cmRplyChg>
            </pc226:cmChg>
            <pc226:cmChg xmlns:pc226="http://schemas.microsoft.com/office/powerpoint/2022/06/main/command" chg="add">
              <pc226:chgData name="DeSantis, Candice" userId="ebf7425b-4c1c-4725-9788-d1206430aedf" providerId="ADAL" clId="{A198F534-C8FE-4FFF-A688-9E1A4B2210BC}" dt="2024-07-09T15:17:57.336" v="123"/>
              <pc2:cmMkLst xmlns:pc2="http://schemas.microsoft.com/office/powerpoint/2019/9/main/command">
                <pc:docMk/>
                <pc:sldMk cId="1613015981" sldId="2145707073"/>
                <pc2:cmMk id="{E5681376-3711-4B35-AC17-BDD17D6F061D}"/>
              </pc2:cmMkLst>
            </pc226:cmChg>
          </p:ext>
        </pc:extLst>
      </pc:sldChg>
      <pc:sldChg chg="add addCm delCm modCm">
        <pc:chgData name="DeSantis, Candice" userId="ebf7425b-4c1c-4725-9788-d1206430aedf" providerId="ADAL" clId="{A198F534-C8FE-4FFF-A688-9E1A4B2210BC}" dt="2024-07-10T01:29:22.911" v="1731"/>
        <pc:sldMkLst>
          <pc:docMk/>
          <pc:sldMk cId="3004560909" sldId="2145707074"/>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5:19:42.529" v="127"/>
              <pc2:cmMkLst xmlns:pc2="http://schemas.microsoft.com/office/powerpoint/2019/9/main/command">
                <pc:docMk/>
                <pc:sldMk cId="3004560909" sldId="2145707074"/>
                <pc2:cmMk id="{791CBE26-4458-4F87-AF39-22E1042F68A1}"/>
              </pc2:cmMkLst>
            </pc226:cmChg>
            <pc226:cmChg xmlns:pc226="http://schemas.microsoft.com/office/powerpoint/2022/06/main/command" chg="add del mod">
              <pc226:chgData name="DeSantis, Candice" userId="ebf7425b-4c1c-4725-9788-d1206430aedf" providerId="ADAL" clId="{A198F534-C8FE-4FFF-A688-9E1A4B2210BC}" dt="2024-07-10T01:29:22.911" v="1731"/>
              <pc2:cmMkLst xmlns:pc2="http://schemas.microsoft.com/office/powerpoint/2019/9/main/command">
                <pc:docMk/>
                <pc:sldMk cId="3004560909" sldId="2145707074"/>
                <pc2:cmMk id="{005DE485-19F1-40B5-8F2F-0F013D79EF03}"/>
              </pc2:cmMkLst>
              <pc226:cmRplyChg chg="add">
                <pc226:chgData name="DeSantis, Candice" userId="ebf7425b-4c1c-4725-9788-d1206430aedf" providerId="ADAL" clId="{A198F534-C8FE-4FFF-A688-9E1A4B2210BC}" dt="2024-07-09T15:20:35.935" v="129"/>
                <pc2:cmRplyMkLst xmlns:pc2="http://schemas.microsoft.com/office/powerpoint/2019/9/main/command">
                  <pc:docMk/>
                  <pc:sldMk cId="3004560909" sldId="2145707074"/>
                  <pc2:cmMk id="{005DE485-19F1-40B5-8F2F-0F013D79EF03}"/>
                  <pc2:cmRplyMk id="{73816EEF-999C-4BAF-820C-7A4ADCDBB178}"/>
                </pc2:cmRplyMkLst>
              </pc226:cmRplyChg>
            </pc226:cmChg>
          </p:ext>
        </pc:extLst>
      </pc:sldChg>
      <pc:sldChg chg="modSp add mod addCm delCm modCm">
        <pc:chgData name="DeSantis, Candice" userId="ebf7425b-4c1c-4725-9788-d1206430aedf" providerId="ADAL" clId="{A198F534-C8FE-4FFF-A688-9E1A4B2210BC}" dt="2024-07-10T01:29:28.051" v="1732"/>
        <pc:sldMkLst>
          <pc:docMk/>
          <pc:sldMk cId="732886297" sldId="2145707075"/>
        </pc:sldMkLst>
        <pc:spChg chg="mod">
          <ac:chgData name="DeSantis, Candice" userId="ebf7425b-4c1c-4725-9788-d1206430aedf" providerId="ADAL" clId="{A198F534-C8FE-4FFF-A688-9E1A4B2210BC}" dt="2024-07-10T00:26:30.950" v="1558" actId="20577"/>
          <ac:spMkLst>
            <pc:docMk/>
            <pc:sldMk cId="732886297" sldId="2145707075"/>
            <ac:spMk id="2" creationId="{BCACBEB1-B82A-D8C4-DF37-15B20D10245B}"/>
          </ac:spMkLst>
        </pc:spChg>
        <pc:extLst>
          <p:ext xmlns:p="http://schemas.openxmlformats.org/presentationml/2006/main" uri="{D6D511B9-2390-475A-947B-AFAB55BFBCF1}">
            <pc226:cmChg xmlns:pc226="http://schemas.microsoft.com/office/powerpoint/2022/06/main/command" chg="add del mod">
              <pc226:chgData name="DeSantis, Candice" userId="ebf7425b-4c1c-4725-9788-d1206430aedf" providerId="ADAL" clId="{A198F534-C8FE-4FFF-A688-9E1A4B2210BC}" dt="2024-07-10T01:29:28.051" v="1732"/>
              <pc2:cmMkLst xmlns:pc2="http://schemas.microsoft.com/office/powerpoint/2019/9/main/command">
                <pc:docMk/>
                <pc:sldMk cId="732886297" sldId="2145707075"/>
                <pc2:cmMk id="{FE06209E-B4C9-47F6-BB91-ECF54D47B093}"/>
              </pc2:cmMkLst>
              <pc226:cmRplyChg chg="add">
                <pc226:chgData name="DeSantis, Candice" userId="ebf7425b-4c1c-4725-9788-d1206430aedf" providerId="ADAL" clId="{A198F534-C8FE-4FFF-A688-9E1A4B2210BC}" dt="2024-07-09T15:22:21.529" v="133"/>
                <pc2:cmRplyMkLst xmlns:pc2="http://schemas.microsoft.com/office/powerpoint/2019/9/main/command">
                  <pc:docMk/>
                  <pc:sldMk cId="732886297" sldId="2145707075"/>
                  <pc2:cmMk id="{FE06209E-B4C9-47F6-BB91-ECF54D47B093}"/>
                  <pc2:cmRplyMk id="{17FA8A26-6200-4A57-952B-81CCBEE05783}"/>
                </pc2:cmRplyMkLst>
              </pc226:cmRplyChg>
            </pc226:cmChg>
            <pc226:cmChg xmlns:pc226="http://schemas.microsoft.com/office/powerpoint/2022/06/main/command" chg="add">
              <pc226:chgData name="DeSantis, Candice" userId="ebf7425b-4c1c-4725-9788-d1206430aedf" providerId="ADAL" clId="{A198F534-C8FE-4FFF-A688-9E1A4B2210BC}" dt="2024-07-09T15:20:49.530" v="131"/>
              <pc2:cmMkLst xmlns:pc2="http://schemas.microsoft.com/office/powerpoint/2019/9/main/command">
                <pc:docMk/>
                <pc:sldMk cId="732886297" sldId="2145707075"/>
                <pc2:cmMk id="{6EC58FC1-E36B-4C0E-87C4-D3A2F4B03407}"/>
              </pc2:cmMkLst>
            </pc226:cmChg>
          </p:ext>
        </pc:extLst>
      </pc:sldChg>
      <pc:sldChg chg="modSp add mod addCm delCm modCm">
        <pc:chgData name="DeSantis, Candice" userId="ebf7425b-4c1c-4725-9788-d1206430aedf" providerId="ADAL" clId="{A198F534-C8FE-4FFF-A688-9E1A4B2210BC}" dt="2024-07-10T01:29:30.782" v="1733"/>
        <pc:sldMkLst>
          <pc:docMk/>
          <pc:sldMk cId="4058129082" sldId="2145707076"/>
        </pc:sldMkLst>
        <pc:spChg chg="mod">
          <ac:chgData name="DeSantis, Candice" userId="ebf7425b-4c1c-4725-9788-d1206430aedf" providerId="ADAL" clId="{A198F534-C8FE-4FFF-A688-9E1A4B2210BC}" dt="2024-07-10T00:10:33.318" v="1437" actId="113"/>
          <ac:spMkLst>
            <pc:docMk/>
            <pc:sldMk cId="4058129082" sldId="2145707076"/>
            <ac:spMk id="2" creationId="{BCACBEB1-B82A-D8C4-DF37-15B20D10245B}"/>
          </ac:spMkLst>
        </pc:spChg>
        <pc:extLst>
          <p:ext xmlns:p="http://schemas.openxmlformats.org/presentationml/2006/main" uri="{D6D511B9-2390-475A-947B-AFAB55BFBCF1}">
            <pc226:cmChg xmlns:pc226="http://schemas.microsoft.com/office/powerpoint/2022/06/main/command" chg="add del mod">
              <pc226:chgData name="DeSantis, Candice" userId="ebf7425b-4c1c-4725-9788-d1206430aedf" providerId="ADAL" clId="{A198F534-C8FE-4FFF-A688-9E1A4B2210BC}" dt="2024-07-10T01:29:30.782" v="1733"/>
              <pc2:cmMkLst xmlns:pc2="http://schemas.microsoft.com/office/powerpoint/2019/9/main/command">
                <pc:docMk/>
                <pc:sldMk cId="4058129082" sldId="2145707076"/>
                <pc2:cmMk id="{AB6FFB93-8898-40F1-BF90-049C3C02711C}"/>
              </pc2:cmMkLst>
              <pc226:cmRplyChg chg="add">
                <pc226:chgData name="DeSantis, Candice" userId="ebf7425b-4c1c-4725-9788-d1206430aedf" providerId="ADAL" clId="{A198F534-C8FE-4FFF-A688-9E1A4B2210BC}" dt="2024-07-09T15:23:02.674" v="153"/>
                <pc2:cmRplyMkLst xmlns:pc2="http://schemas.microsoft.com/office/powerpoint/2019/9/main/command">
                  <pc:docMk/>
                  <pc:sldMk cId="4058129082" sldId="2145707076"/>
                  <pc2:cmMk id="{AB6FFB93-8898-40F1-BF90-049C3C02711C}"/>
                  <pc2:cmRplyMk id="{13E53315-2274-45F1-B576-2DB449A11178}"/>
                </pc2:cmRplyMkLst>
              </pc226:cmRplyChg>
            </pc226:cmChg>
            <pc226:cmChg xmlns:pc226="http://schemas.microsoft.com/office/powerpoint/2022/06/main/command" chg="add">
              <pc226:chgData name="DeSantis, Candice" userId="ebf7425b-4c1c-4725-9788-d1206430aedf" providerId="ADAL" clId="{A198F534-C8FE-4FFF-A688-9E1A4B2210BC}" dt="2024-07-09T15:22:48.157" v="151"/>
              <pc2:cmMkLst xmlns:pc2="http://schemas.microsoft.com/office/powerpoint/2019/9/main/command">
                <pc:docMk/>
                <pc:sldMk cId="4058129082" sldId="2145707076"/>
                <pc2:cmMk id="{764B20A4-55CF-41C6-BAE3-75B507E4D09B}"/>
              </pc2:cmMkLst>
            </pc226:cmChg>
          </p:ext>
        </pc:extLst>
      </pc:sldChg>
      <pc:sldChg chg="modSp add mod addCm delCm modCm">
        <pc:chgData name="DeSantis, Candice" userId="ebf7425b-4c1c-4725-9788-d1206430aedf" providerId="ADAL" clId="{A198F534-C8FE-4FFF-A688-9E1A4B2210BC}" dt="2024-07-10T01:29:35.739" v="1734"/>
        <pc:sldMkLst>
          <pc:docMk/>
          <pc:sldMk cId="1187763591" sldId="2145707077"/>
        </pc:sldMkLst>
        <pc:spChg chg="mod">
          <ac:chgData name="DeSantis, Candice" userId="ebf7425b-4c1c-4725-9788-d1206430aedf" providerId="ADAL" clId="{A198F534-C8FE-4FFF-A688-9E1A4B2210BC}" dt="2024-07-09T15:23:13.597" v="164" actId="20577"/>
          <ac:spMkLst>
            <pc:docMk/>
            <pc:sldMk cId="1187763591" sldId="2145707077"/>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5:23:19.640" v="165"/>
              <pc2:cmMkLst xmlns:pc2="http://schemas.microsoft.com/office/powerpoint/2019/9/main/command">
                <pc:docMk/>
                <pc:sldMk cId="1187763591" sldId="2145707077"/>
                <pc2:cmMk id="{627A471C-E61F-4D72-A31C-E6DB58AC983B}"/>
              </pc2:cmMkLst>
            </pc226:cmChg>
            <pc226:cmChg xmlns:pc226="http://schemas.microsoft.com/office/powerpoint/2022/06/main/command" chg="add del mod">
              <pc226:chgData name="DeSantis, Candice" userId="ebf7425b-4c1c-4725-9788-d1206430aedf" providerId="ADAL" clId="{A198F534-C8FE-4FFF-A688-9E1A4B2210BC}" dt="2024-07-10T01:29:35.739" v="1734"/>
              <pc2:cmMkLst xmlns:pc2="http://schemas.microsoft.com/office/powerpoint/2019/9/main/command">
                <pc:docMk/>
                <pc:sldMk cId="1187763591" sldId="2145707077"/>
                <pc2:cmMk id="{7FD37947-02DA-4B37-96A4-1A37DB253EF0}"/>
              </pc2:cmMkLst>
              <pc226:cmRplyChg chg="add">
                <pc226:chgData name="DeSantis, Candice" userId="ebf7425b-4c1c-4725-9788-d1206430aedf" providerId="ADAL" clId="{A198F534-C8FE-4FFF-A688-9E1A4B2210BC}" dt="2024-07-09T15:25:26.933" v="184"/>
                <pc2:cmRplyMkLst xmlns:pc2="http://schemas.microsoft.com/office/powerpoint/2019/9/main/command">
                  <pc:docMk/>
                  <pc:sldMk cId="1187763591" sldId="2145707077"/>
                  <pc2:cmMk id="{7FD37947-02DA-4B37-96A4-1A37DB253EF0}"/>
                  <pc2:cmRplyMk id="{2B3928B7-7A29-4DAC-86E5-5C33FDC1645A}"/>
                </pc2:cmRplyMkLst>
              </pc226:cmRplyChg>
            </pc226:cmChg>
          </p:ext>
        </pc:extLst>
      </pc:sldChg>
      <pc:sldChg chg="add addCm delCm modCm">
        <pc:chgData name="DeSantis, Candice" userId="ebf7425b-4c1c-4725-9788-d1206430aedf" providerId="ADAL" clId="{A198F534-C8FE-4FFF-A688-9E1A4B2210BC}" dt="2024-07-10T01:29:40.681" v="1735"/>
        <pc:sldMkLst>
          <pc:docMk/>
          <pc:sldMk cId="1300862999" sldId="2145707078"/>
        </pc:sldMkLst>
        <pc:extLst>
          <p:ext xmlns:p="http://schemas.openxmlformats.org/presentationml/2006/main" uri="{D6D511B9-2390-475A-947B-AFAB55BFBCF1}">
            <pc226:cmChg xmlns:pc226="http://schemas.microsoft.com/office/powerpoint/2022/06/main/command" chg="add del mod">
              <pc226:chgData name="DeSantis, Candice" userId="ebf7425b-4c1c-4725-9788-d1206430aedf" providerId="ADAL" clId="{A198F534-C8FE-4FFF-A688-9E1A4B2210BC}" dt="2024-07-10T01:29:40.681" v="1735"/>
              <pc2:cmMkLst xmlns:pc2="http://schemas.microsoft.com/office/powerpoint/2019/9/main/command">
                <pc:docMk/>
                <pc:sldMk cId="1300862999" sldId="2145707078"/>
                <pc2:cmMk id="{BB643436-F4D7-4AF1-B9C1-FC1E0D904B11}"/>
              </pc2:cmMkLst>
              <pc226:cmRplyChg chg="add">
                <pc226:chgData name="DeSantis, Candice" userId="ebf7425b-4c1c-4725-9788-d1206430aedf" providerId="ADAL" clId="{A198F534-C8FE-4FFF-A688-9E1A4B2210BC}" dt="2024-07-09T15:27:05.273" v="188"/>
                <pc2:cmRplyMkLst xmlns:pc2="http://schemas.microsoft.com/office/powerpoint/2019/9/main/command">
                  <pc:docMk/>
                  <pc:sldMk cId="1300862999" sldId="2145707078"/>
                  <pc2:cmMk id="{BB643436-F4D7-4AF1-B9C1-FC1E0D904B11}"/>
                  <pc2:cmRplyMk id="{BEE9832D-AFA6-4C75-8A2A-51F3A33BADE7}"/>
                </pc2:cmRplyMkLst>
              </pc226:cmRplyChg>
            </pc226:cmChg>
            <pc226:cmChg xmlns:pc226="http://schemas.microsoft.com/office/powerpoint/2022/06/main/command" chg="add">
              <pc226:chgData name="DeSantis, Candice" userId="ebf7425b-4c1c-4725-9788-d1206430aedf" providerId="ADAL" clId="{A198F534-C8FE-4FFF-A688-9E1A4B2210BC}" dt="2024-07-09T15:25:36.382" v="186"/>
              <pc2:cmMkLst xmlns:pc2="http://schemas.microsoft.com/office/powerpoint/2019/9/main/command">
                <pc:docMk/>
                <pc:sldMk cId="1300862999" sldId="2145707078"/>
                <pc2:cmMk id="{166D3E76-1FED-490E-A519-70A81BB33AAA}"/>
              </pc2:cmMkLst>
            </pc226:cmChg>
          </p:ext>
        </pc:extLst>
      </pc:sldChg>
      <pc:sldChg chg="addSp delSp modSp add mod addCm delCm modCm">
        <pc:chgData name="DeSantis, Candice" userId="ebf7425b-4c1c-4725-9788-d1206430aedf" providerId="ADAL" clId="{A198F534-C8FE-4FFF-A688-9E1A4B2210BC}" dt="2024-07-10T01:29:43.369" v="1736"/>
        <pc:sldMkLst>
          <pc:docMk/>
          <pc:sldMk cId="706415600" sldId="2145707079"/>
        </pc:sldMkLst>
        <pc:picChg chg="del">
          <ac:chgData name="DeSantis, Candice" userId="ebf7425b-4c1c-4725-9788-d1206430aedf" providerId="ADAL" clId="{A198F534-C8FE-4FFF-A688-9E1A4B2210BC}" dt="2024-07-10T00:22:35.755" v="1529" actId="478"/>
          <ac:picMkLst>
            <pc:docMk/>
            <pc:sldMk cId="706415600" sldId="2145707079"/>
            <ac:picMk id="4" creationId="{A2001653-54CD-6E37-17FB-C8C263723210}"/>
          </ac:picMkLst>
        </pc:picChg>
        <pc:picChg chg="add mod">
          <ac:chgData name="DeSantis, Candice" userId="ebf7425b-4c1c-4725-9788-d1206430aedf" providerId="ADAL" clId="{A198F534-C8FE-4FFF-A688-9E1A4B2210BC}" dt="2024-07-10T00:22:36.137" v="1530"/>
          <ac:picMkLst>
            <pc:docMk/>
            <pc:sldMk cId="706415600" sldId="2145707079"/>
            <ac:picMk id="5" creationId="{03FA9FAB-7EBD-2E68-E9A7-1AE4B2C8EF41}"/>
          </ac:picMkLst>
        </pc:pic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5:27:14.459" v="190"/>
              <pc2:cmMkLst xmlns:pc2="http://schemas.microsoft.com/office/powerpoint/2019/9/main/command">
                <pc:docMk/>
                <pc:sldMk cId="706415600" sldId="2145707079"/>
                <pc2:cmMk id="{DD2243BA-790C-4544-B39A-BFC5E00BDAF8}"/>
              </pc2:cmMkLst>
            </pc226:cmChg>
            <pc226:cmChg xmlns:pc226="http://schemas.microsoft.com/office/powerpoint/2022/06/main/command" chg="add del mod">
              <pc226:chgData name="DeSantis, Candice" userId="ebf7425b-4c1c-4725-9788-d1206430aedf" providerId="ADAL" clId="{A198F534-C8FE-4FFF-A688-9E1A4B2210BC}" dt="2024-07-10T01:29:43.369" v="1736"/>
              <pc2:cmMkLst xmlns:pc2="http://schemas.microsoft.com/office/powerpoint/2019/9/main/command">
                <pc:docMk/>
                <pc:sldMk cId="706415600" sldId="2145707079"/>
                <pc2:cmMk id="{560F08C5-717D-4734-85F0-C3CBA20405A9}"/>
              </pc2:cmMkLst>
              <pc226:cmRplyChg chg="add">
                <pc226:chgData name="DeSantis, Candice" userId="ebf7425b-4c1c-4725-9788-d1206430aedf" providerId="ADAL" clId="{A198F534-C8FE-4FFF-A688-9E1A4B2210BC}" dt="2024-07-09T15:27:59.681" v="192"/>
                <pc2:cmRplyMkLst xmlns:pc2="http://schemas.microsoft.com/office/powerpoint/2019/9/main/command">
                  <pc:docMk/>
                  <pc:sldMk cId="706415600" sldId="2145707079"/>
                  <pc2:cmMk id="{560F08C5-717D-4734-85F0-C3CBA20405A9}"/>
                  <pc2:cmRplyMk id="{EEC75A8A-A4DC-45E0-8459-E89857825CC5}"/>
                </pc2:cmRplyMkLst>
              </pc226:cmRplyChg>
            </pc226:cmChg>
          </p:ext>
        </pc:extLst>
      </pc:sldChg>
      <pc:sldChg chg="addSp delSp modSp add mod addCm delCm modCm">
        <pc:chgData name="DeSantis, Candice" userId="ebf7425b-4c1c-4725-9788-d1206430aedf" providerId="ADAL" clId="{A198F534-C8FE-4FFF-A688-9E1A4B2210BC}" dt="2024-07-10T01:29:55.087" v="1738"/>
        <pc:sldMkLst>
          <pc:docMk/>
          <pc:sldMk cId="867451749" sldId="2145707080"/>
        </pc:sldMkLst>
        <pc:picChg chg="del">
          <ac:chgData name="DeSantis, Candice" userId="ebf7425b-4c1c-4725-9788-d1206430aedf" providerId="ADAL" clId="{A198F534-C8FE-4FFF-A688-9E1A4B2210BC}" dt="2024-07-10T00:14:57.153" v="1458" actId="478"/>
          <ac:picMkLst>
            <pc:docMk/>
            <pc:sldMk cId="867451749" sldId="2145707080"/>
            <ac:picMk id="4" creationId="{2C47722A-D6D1-7514-00B7-3B0446690F6F}"/>
          </ac:picMkLst>
        </pc:picChg>
        <pc:picChg chg="add mod">
          <ac:chgData name="DeSantis, Candice" userId="ebf7425b-4c1c-4725-9788-d1206430aedf" providerId="ADAL" clId="{A198F534-C8FE-4FFF-A688-9E1A4B2210BC}" dt="2024-07-10T00:15:13.316" v="1463" actId="1076"/>
          <ac:picMkLst>
            <pc:docMk/>
            <pc:sldMk cId="867451749" sldId="2145707080"/>
            <ac:picMk id="6" creationId="{674D0C3D-5D4A-12D6-ED78-AA825CBFC9C8}"/>
          </ac:picMkLst>
        </pc:picChg>
        <pc:picChg chg="add mod">
          <ac:chgData name="DeSantis, Candice" userId="ebf7425b-4c1c-4725-9788-d1206430aedf" providerId="ADAL" clId="{A198F534-C8FE-4FFF-A688-9E1A4B2210BC}" dt="2024-07-10T00:25:43.365" v="1557" actId="1036"/>
          <ac:picMkLst>
            <pc:docMk/>
            <pc:sldMk cId="867451749" sldId="2145707080"/>
            <ac:picMk id="8" creationId="{95353339-F356-FFE0-81D6-EF5E4B588331}"/>
          </ac:picMkLst>
        </pc:pic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5:28:09.657" v="194"/>
              <pc2:cmMkLst xmlns:pc2="http://schemas.microsoft.com/office/powerpoint/2019/9/main/command">
                <pc:docMk/>
                <pc:sldMk cId="867451749" sldId="2145707080"/>
                <pc2:cmMk id="{D2E2233A-ACBB-4B76-BFF4-72488AE6C37F}"/>
              </pc2:cmMkLst>
            </pc226:cmChg>
            <pc226:cmChg xmlns:pc226="http://schemas.microsoft.com/office/powerpoint/2022/06/main/command" chg="add del mod">
              <pc226:chgData name="DeSantis, Candice" userId="ebf7425b-4c1c-4725-9788-d1206430aedf" providerId="ADAL" clId="{A198F534-C8FE-4FFF-A688-9E1A4B2210BC}" dt="2024-07-10T01:29:55.087" v="1738"/>
              <pc2:cmMkLst xmlns:pc2="http://schemas.microsoft.com/office/powerpoint/2019/9/main/command">
                <pc:docMk/>
                <pc:sldMk cId="867451749" sldId="2145707080"/>
                <pc2:cmMk id="{173B9BD8-1E6D-4B26-AD10-B87A5FD1ABE2}"/>
              </pc2:cmMkLst>
              <pc226:cmRplyChg chg="add">
                <pc226:chgData name="DeSantis, Candice" userId="ebf7425b-4c1c-4725-9788-d1206430aedf" providerId="ADAL" clId="{A198F534-C8FE-4FFF-A688-9E1A4B2210BC}" dt="2024-07-09T15:28:54.295" v="196"/>
                <pc2:cmRplyMkLst xmlns:pc2="http://schemas.microsoft.com/office/powerpoint/2019/9/main/command">
                  <pc:docMk/>
                  <pc:sldMk cId="867451749" sldId="2145707080"/>
                  <pc2:cmMk id="{173B9BD8-1E6D-4B26-AD10-B87A5FD1ABE2}"/>
                  <pc2:cmRplyMk id="{C5C39D86-141E-4E81-A88F-375A21AEA75A}"/>
                </pc2:cmRplyMkLst>
              </pc226:cmRplyChg>
            </pc226:cmChg>
          </p:ext>
        </pc:extLst>
      </pc:sldChg>
      <pc:sldChg chg="add addCm delCm modCm">
        <pc:chgData name="DeSantis, Candice" userId="ebf7425b-4c1c-4725-9788-d1206430aedf" providerId="ADAL" clId="{A198F534-C8FE-4FFF-A688-9E1A4B2210BC}" dt="2024-07-10T01:29:57.871" v="1739"/>
        <pc:sldMkLst>
          <pc:docMk/>
          <pc:sldMk cId="1358574547" sldId="2145707081"/>
        </pc:sldMkLst>
        <pc:extLst>
          <p:ext xmlns:p="http://schemas.openxmlformats.org/presentationml/2006/main" uri="{D6D511B9-2390-475A-947B-AFAB55BFBCF1}">
            <pc226:cmChg xmlns:pc226="http://schemas.microsoft.com/office/powerpoint/2022/06/main/command" chg="add del mod">
              <pc226:chgData name="DeSantis, Candice" userId="ebf7425b-4c1c-4725-9788-d1206430aedf" providerId="ADAL" clId="{A198F534-C8FE-4FFF-A688-9E1A4B2210BC}" dt="2024-07-10T01:29:57.871" v="1739"/>
              <pc2:cmMkLst xmlns:pc2="http://schemas.microsoft.com/office/powerpoint/2019/9/main/command">
                <pc:docMk/>
                <pc:sldMk cId="1358574547" sldId="2145707081"/>
                <pc2:cmMk id="{3D350DE3-CA2D-4039-AB01-9D7EB5C233B0}"/>
              </pc2:cmMkLst>
              <pc226:cmRplyChg chg="add">
                <pc226:chgData name="DeSantis, Candice" userId="ebf7425b-4c1c-4725-9788-d1206430aedf" providerId="ADAL" clId="{A198F534-C8FE-4FFF-A688-9E1A4B2210BC}" dt="2024-07-09T15:29:45.736" v="200"/>
                <pc2:cmRplyMkLst xmlns:pc2="http://schemas.microsoft.com/office/powerpoint/2019/9/main/command">
                  <pc:docMk/>
                  <pc:sldMk cId="1358574547" sldId="2145707081"/>
                  <pc2:cmMk id="{3D350DE3-CA2D-4039-AB01-9D7EB5C233B0}"/>
                  <pc2:cmRplyMk id="{C98CB965-D4B7-4B9A-AA99-5858AF27FA4E}"/>
                </pc2:cmRplyMkLst>
              </pc226:cmRplyChg>
            </pc226:cmChg>
            <pc226:cmChg xmlns:pc226="http://schemas.microsoft.com/office/powerpoint/2022/06/main/command" chg="add">
              <pc226:chgData name="DeSantis, Candice" userId="ebf7425b-4c1c-4725-9788-d1206430aedf" providerId="ADAL" clId="{A198F534-C8FE-4FFF-A688-9E1A4B2210BC}" dt="2024-07-09T15:29:03.714" v="198"/>
              <pc2:cmMkLst xmlns:pc2="http://schemas.microsoft.com/office/powerpoint/2019/9/main/command">
                <pc:docMk/>
                <pc:sldMk cId="1358574547" sldId="2145707081"/>
                <pc2:cmMk id="{89967DFF-46CC-4AD8-B298-658C33D9927F}"/>
              </pc2:cmMkLst>
            </pc226:cmChg>
          </p:ext>
        </pc:extLst>
      </pc:sldChg>
      <pc:sldChg chg="add addCm delCm modCm">
        <pc:chgData name="DeSantis, Candice" userId="ebf7425b-4c1c-4725-9788-d1206430aedf" providerId="ADAL" clId="{A198F534-C8FE-4FFF-A688-9E1A4B2210BC}" dt="2024-07-10T01:30:04.780" v="1740"/>
        <pc:sldMkLst>
          <pc:docMk/>
          <pc:sldMk cId="1209368538" sldId="2145707082"/>
        </pc:sldMkLst>
        <pc:extLst>
          <p:ext xmlns:p="http://schemas.openxmlformats.org/presentationml/2006/main" uri="{D6D511B9-2390-475A-947B-AFAB55BFBCF1}">
            <pc226:cmChg xmlns:pc226="http://schemas.microsoft.com/office/powerpoint/2022/06/main/command" chg="add del mod">
              <pc226:chgData name="DeSantis, Candice" userId="ebf7425b-4c1c-4725-9788-d1206430aedf" providerId="ADAL" clId="{A198F534-C8FE-4FFF-A688-9E1A4B2210BC}" dt="2024-07-10T01:30:04.780" v="1740"/>
              <pc2:cmMkLst xmlns:pc2="http://schemas.microsoft.com/office/powerpoint/2019/9/main/command">
                <pc:docMk/>
                <pc:sldMk cId="1209368538" sldId="2145707082"/>
                <pc2:cmMk id="{B02EFC18-E5A2-4C19-9202-F688D9218DC5}"/>
              </pc2:cmMkLst>
              <pc226:cmRplyChg chg="add">
                <pc226:chgData name="DeSantis, Candice" userId="ebf7425b-4c1c-4725-9788-d1206430aedf" providerId="ADAL" clId="{A198F534-C8FE-4FFF-A688-9E1A4B2210BC}" dt="2024-07-09T15:30:46.012" v="204"/>
                <pc2:cmRplyMkLst xmlns:pc2="http://schemas.microsoft.com/office/powerpoint/2019/9/main/command">
                  <pc:docMk/>
                  <pc:sldMk cId="1209368538" sldId="2145707082"/>
                  <pc2:cmMk id="{B02EFC18-E5A2-4C19-9202-F688D9218DC5}"/>
                  <pc2:cmRplyMk id="{1C02DB80-D5B2-4372-9EC3-2C2A43A6CBE5}"/>
                </pc2:cmRplyMkLst>
              </pc226:cmRplyChg>
            </pc226:cmChg>
            <pc226:cmChg xmlns:pc226="http://schemas.microsoft.com/office/powerpoint/2022/06/main/command" chg="add">
              <pc226:chgData name="DeSantis, Candice" userId="ebf7425b-4c1c-4725-9788-d1206430aedf" providerId="ADAL" clId="{A198F534-C8FE-4FFF-A688-9E1A4B2210BC}" dt="2024-07-09T15:29:55.042" v="202"/>
              <pc2:cmMkLst xmlns:pc2="http://schemas.microsoft.com/office/powerpoint/2019/9/main/command">
                <pc:docMk/>
                <pc:sldMk cId="1209368538" sldId="2145707082"/>
                <pc2:cmMk id="{FA3C0FAA-019F-43F9-9E41-25E6DA57A538}"/>
              </pc2:cmMkLst>
            </pc226:cmChg>
          </p:ext>
        </pc:extLst>
      </pc:sldChg>
      <pc:sldChg chg="add addCm delCm modCm">
        <pc:chgData name="DeSantis, Candice" userId="ebf7425b-4c1c-4725-9788-d1206430aedf" providerId="ADAL" clId="{A198F534-C8FE-4FFF-A688-9E1A4B2210BC}" dt="2024-07-10T01:30:08.161" v="1741"/>
        <pc:sldMkLst>
          <pc:docMk/>
          <pc:sldMk cId="3327337357" sldId="2145707083"/>
        </pc:sldMkLst>
        <pc:extLst>
          <p:ext xmlns:p="http://schemas.openxmlformats.org/presentationml/2006/main" uri="{D6D511B9-2390-475A-947B-AFAB55BFBCF1}">
            <pc226:cmChg xmlns:pc226="http://schemas.microsoft.com/office/powerpoint/2022/06/main/command" chg="add del mod">
              <pc226:chgData name="DeSantis, Candice" userId="ebf7425b-4c1c-4725-9788-d1206430aedf" providerId="ADAL" clId="{A198F534-C8FE-4FFF-A688-9E1A4B2210BC}" dt="2024-07-10T01:30:08.161" v="1741"/>
              <pc2:cmMkLst xmlns:pc2="http://schemas.microsoft.com/office/powerpoint/2019/9/main/command">
                <pc:docMk/>
                <pc:sldMk cId="3327337357" sldId="2145707083"/>
                <pc2:cmMk id="{1237294F-DCE4-4A99-A758-EC00B3A1D035}"/>
              </pc2:cmMkLst>
              <pc226:cmRplyChg chg="add">
                <pc226:chgData name="DeSantis, Candice" userId="ebf7425b-4c1c-4725-9788-d1206430aedf" providerId="ADAL" clId="{A198F534-C8FE-4FFF-A688-9E1A4B2210BC}" dt="2024-07-09T15:33:04.933" v="230"/>
                <pc2:cmRplyMkLst xmlns:pc2="http://schemas.microsoft.com/office/powerpoint/2019/9/main/command">
                  <pc:docMk/>
                  <pc:sldMk cId="3327337357" sldId="2145707083"/>
                  <pc2:cmMk id="{1237294F-DCE4-4A99-A758-EC00B3A1D035}"/>
                  <pc2:cmRplyMk id="{E2923675-7B21-4A9A-B690-989A337E41F6}"/>
                </pc2:cmRplyMkLst>
              </pc226:cmRplyChg>
            </pc226:cmChg>
            <pc226:cmChg xmlns:pc226="http://schemas.microsoft.com/office/powerpoint/2022/06/main/command" chg="add">
              <pc226:chgData name="DeSantis, Candice" userId="ebf7425b-4c1c-4725-9788-d1206430aedf" providerId="ADAL" clId="{A198F534-C8FE-4FFF-A688-9E1A4B2210BC}" dt="2024-07-09T15:30:55.865" v="206"/>
              <pc2:cmMkLst xmlns:pc2="http://schemas.microsoft.com/office/powerpoint/2019/9/main/command">
                <pc:docMk/>
                <pc:sldMk cId="3327337357" sldId="2145707083"/>
                <pc2:cmMk id="{9A06BBFF-F433-45F2-8EED-A386BE608AC4}"/>
              </pc2:cmMkLst>
            </pc226:cmChg>
          </p:ext>
        </pc:extLst>
      </pc:sldChg>
      <pc:sldChg chg="modSp add mod addCm delCm modCm">
        <pc:chgData name="DeSantis, Candice" userId="ebf7425b-4c1c-4725-9788-d1206430aedf" providerId="ADAL" clId="{A198F534-C8FE-4FFF-A688-9E1A4B2210BC}" dt="2024-07-10T01:30:12.547" v="1742"/>
        <pc:sldMkLst>
          <pc:docMk/>
          <pc:sldMk cId="578110351" sldId="2145707084"/>
        </pc:sldMkLst>
        <pc:spChg chg="mod">
          <ac:chgData name="DeSantis, Candice" userId="ebf7425b-4c1c-4725-9788-d1206430aedf" providerId="ADAL" clId="{A198F534-C8FE-4FFF-A688-9E1A4B2210BC}" dt="2024-07-10T00:07:28.732" v="1430" actId="113"/>
          <ac:spMkLst>
            <pc:docMk/>
            <pc:sldMk cId="578110351" sldId="2145707084"/>
            <ac:spMk id="2" creationId="{BCACBEB1-B82A-D8C4-DF37-15B20D10245B}"/>
          </ac:spMkLst>
        </pc:spChg>
        <pc:extLst>
          <p:ext xmlns:p="http://schemas.openxmlformats.org/presentationml/2006/main" uri="{D6D511B9-2390-475A-947B-AFAB55BFBCF1}">
            <pc226:cmChg xmlns:pc226="http://schemas.microsoft.com/office/powerpoint/2022/06/main/command" chg="add del mod">
              <pc226:chgData name="DeSantis, Candice" userId="ebf7425b-4c1c-4725-9788-d1206430aedf" providerId="ADAL" clId="{A198F534-C8FE-4FFF-A688-9E1A4B2210BC}" dt="2024-07-10T01:30:12.547" v="1742"/>
              <pc2:cmMkLst xmlns:pc2="http://schemas.microsoft.com/office/powerpoint/2019/9/main/command">
                <pc:docMk/>
                <pc:sldMk cId="578110351" sldId="2145707084"/>
                <pc2:cmMk id="{30EACE46-493D-4773-9A1B-3357D34A7947}"/>
              </pc2:cmMkLst>
              <pc226:cmRplyChg chg="add">
                <pc226:chgData name="DeSantis, Candice" userId="ebf7425b-4c1c-4725-9788-d1206430aedf" providerId="ADAL" clId="{A198F534-C8FE-4FFF-A688-9E1A4B2210BC}" dt="2024-07-09T15:32:11.420" v="211"/>
                <pc2:cmRplyMkLst xmlns:pc2="http://schemas.microsoft.com/office/powerpoint/2019/9/main/command">
                  <pc:docMk/>
                  <pc:sldMk cId="578110351" sldId="2145707084"/>
                  <pc2:cmMk id="{30EACE46-493D-4773-9A1B-3357D34A7947}"/>
                  <pc2:cmRplyMk id="{18092909-0A88-44AA-B80A-62B2377F6B0C}"/>
                </pc2:cmRplyMkLst>
              </pc226:cmRplyChg>
            </pc226:cmChg>
            <pc226:cmChg xmlns:pc226="http://schemas.microsoft.com/office/powerpoint/2022/06/main/command" chg="add">
              <pc226:chgData name="DeSantis, Candice" userId="ebf7425b-4c1c-4725-9788-d1206430aedf" providerId="ADAL" clId="{A198F534-C8FE-4FFF-A688-9E1A4B2210BC}" dt="2024-07-09T15:31:49.693" v="209"/>
              <pc2:cmMkLst xmlns:pc2="http://schemas.microsoft.com/office/powerpoint/2019/9/main/command">
                <pc:docMk/>
                <pc:sldMk cId="578110351" sldId="2145707084"/>
                <pc2:cmMk id="{DD4B38EA-4417-4BF6-9CE4-F593AD30CF36}"/>
              </pc2:cmMkLst>
            </pc226:cmChg>
          </p:ext>
        </pc:extLst>
      </pc:sldChg>
      <pc:sldChg chg="modSp add mod addCm delCm modCm">
        <pc:chgData name="DeSantis, Candice" userId="ebf7425b-4c1c-4725-9788-d1206430aedf" providerId="ADAL" clId="{A198F534-C8FE-4FFF-A688-9E1A4B2210BC}" dt="2024-07-10T01:30:15.295" v="1743"/>
        <pc:sldMkLst>
          <pc:docMk/>
          <pc:sldMk cId="605727314" sldId="2145707085"/>
        </pc:sldMkLst>
        <pc:spChg chg="mod">
          <ac:chgData name="DeSantis, Candice" userId="ebf7425b-4c1c-4725-9788-d1206430aedf" providerId="ADAL" clId="{A198F534-C8FE-4FFF-A688-9E1A4B2210BC}" dt="2024-07-10T00:07:24.397" v="1429" actId="113"/>
          <ac:spMkLst>
            <pc:docMk/>
            <pc:sldMk cId="605727314" sldId="2145707085"/>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5:33:16.726" v="232"/>
              <pc2:cmMkLst xmlns:pc2="http://schemas.microsoft.com/office/powerpoint/2019/9/main/command">
                <pc:docMk/>
                <pc:sldMk cId="605727314" sldId="2145707085"/>
                <pc2:cmMk id="{28AEB0AD-BFF0-471A-A6CB-C510846989CC}"/>
              </pc2:cmMkLst>
            </pc226:cmChg>
            <pc226:cmChg xmlns:pc226="http://schemas.microsoft.com/office/powerpoint/2022/06/main/command" chg="add del mod">
              <pc226:chgData name="DeSantis, Candice" userId="ebf7425b-4c1c-4725-9788-d1206430aedf" providerId="ADAL" clId="{A198F534-C8FE-4FFF-A688-9E1A4B2210BC}" dt="2024-07-10T01:30:15.295" v="1743"/>
              <pc2:cmMkLst xmlns:pc2="http://schemas.microsoft.com/office/powerpoint/2019/9/main/command">
                <pc:docMk/>
                <pc:sldMk cId="605727314" sldId="2145707085"/>
                <pc2:cmMk id="{3127E7E4-FF40-459B-A9D0-BBE50CC2317B}"/>
              </pc2:cmMkLst>
              <pc226:cmRplyChg chg="add">
                <pc226:chgData name="DeSantis, Candice" userId="ebf7425b-4c1c-4725-9788-d1206430aedf" providerId="ADAL" clId="{A198F534-C8FE-4FFF-A688-9E1A4B2210BC}" dt="2024-07-09T15:33:27.671" v="234"/>
                <pc2:cmRplyMkLst xmlns:pc2="http://schemas.microsoft.com/office/powerpoint/2019/9/main/command">
                  <pc:docMk/>
                  <pc:sldMk cId="605727314" sldId="2145707085"/>
                  <pc2:cmMk id="{3127E7E4-FF40-459B-A9D0-BBE50CC2317B}"/>
                  <pc2:cmRplyMk id="{BB381524-4628-4118-B1CA-4F8B45310122}"/>
                </pc2:cmRplyMkLst>
              </pc226:cmRplyChg>
            </pc226:cmChg>
          </p:ext>
        </pc:extLst>
      </pc:sldChg>
      <pc:sldChg chg="modSp add mod addCm delCm modCm">
        <pc:chgData name="DeSantis, Candice" userId="ebf7425b-4c1c-4725-9788-d1206430aedf" providerId="ADAL" clId="{A198F534-C8FE-4FFF-A688-9E1A4B2210BC}" dt="2024-07-10T01:30:20.381" v="1744"/>
        <pc:sldMkLst>
          <pc:docMk/>
          <pc:sldMk cId="620910046" sldId="2145707086"/>
        </pc:sldMkLst>
        <pc:spChg chg="mod">
          <ac:chgData name="DeSantis, Candice" userId="ebf7425b-4c1c-4725-9788-d1206430aedf" providerId="ADAL" clId="{A198F534-C8FE-4FFF-A688-9E1A4B2210BC}" dt="2024-07-09T15:33:59.250" v="261" actId="20577"/>
          <ac:spMkLst>
            <pc:docMk/>
            <pc:sldMk cId="620910046" sldId="2145707086"/>
            <ac:spMk id="2" creationId="{BCACBEB1-B82A-D8C4-DF37-15B20D10245B}"/>
          </ac:spMkLst>
        </pc:spChg>
        <pc:extLst>
          <p:ext xmlns:p="http://schemas.openxmlformats.org/presentationml/2006/main" uri="{D6D511B9-2390-475A-947B-AFAB55BFBCF1}">
            <pc226:cmChg xmlns:pc226="http://schemas.microsoft.com/office/powerpoint/2022/06/main/command" chg="add del mod">
              <pc226:chgData name="DeSantis, Candice" userId="ebf7425b-4c1c-4725-9788-d1206430aedf" providerId="ADAL" clId="{A198F534-C8FE-4FFF-A688-9E1A4B2210BC}" dt="2024-07-10T01:30:20.381" v="1744"/>
              <pc2:cmMkLst xmlns:pc2="http://schemas.microsoft.com/office/powerpoint/2019/9/main/command">
                <pc:docMk/>
                <pc:sldMk cId="620910046" sldId="2145707086"/>
                <pc2:cmMk id="{47E6C75A-F061-4280-99A0-E6AB35AB3FBD}"/>
              </pc2:cmMkLst>
              <pc226:cmRplyChg chg="add">
                <pc226:chgData name="DeSantis, Candice" userId="ebf7425b-4c1c-4725-9788-d1206430aedf" providerId="ADAL" clId="{A198F534-C8FE-4FFF-A688-9E1A4B2210BC}" dt="2024-07-09T15:34:46.520" v="264"/>
                <pc2:cmRplyMkLst xmlns:pc2="http://schemas.microsoft.com/office/powerpoint/2019/9/main/command">
                  <pc:docMk/>
                  <pc:sldMk cId="620910046" sldId="2145707086"/>
                  <pc2:cmMk id="{47E6C75A-F061-4280-99A0-E6AB35AB3FBD}"/>
                  <pc2:cmRplyMk id="{00065EF0-84A4-420C-B136-2C4347C5D902}"/>
                </pc2:cmRplyMkLst>
              </pc226:cmRplyChg>
            </pc226:cmChg>
            <pc226:cmChg xmlns:pc226="http://schemas.microsoft.com/office/powerpoint/2022/06/main/command" chg="add">
              <pc226:chgData name="DeSantis, Candice" userId="ebf7425b-4c1c-4725-9788-d1206430aedf" providerId="ADAL" clId="{A198F534-C8FE-4FFF-A688-9E1A4B2210BC}" dt="2024-07-09T15:34:05.003" v="262"/>
              <pc2:cmMkLst xmlns:pc2="http://schemas.microsoft.com/office/powerpoint/2019/9/main/command">
                <pc:docMk/>
                <pc:sldMk cId="620910046" sldId="2145707086"/>
                <pc2:cmMk id="{6CD1AA9C-29F2-46E7-B527-AB59010686DC}"/>
              </pc2:cmMkLst>
            </pc226:cmChg>
          </p:ext>
        </pc:extLst>
      </pc:sldChg>
      <pc:sldChg chg="add del">
        <pc:chgData name="DeSantis, Candice" userId="ebf7425b-4c1c-4725-9788-d1206430aedf" providerId="ADAL" clId="{A198F534-C8FE-4FFF-A688-9E1A4B2210BC}" dt="2024-07-09T15:33:42.833" v="250" actId="2890"/>
        <pc:sldMkLst>
          <pc:docMk/>
          <pc:sldMk cId="2102623675" sldId="2145707086"/>
        </pc:sldMkLst>
      </pc:sldChg>
      <pc:sldChg chg="modSp add mod addCm delCm modCm">
        <pc:chgData name="DeSantis, Candice" userId="ebf7425b-4c1c-4725-9788-d1206430aedf" providerId="ADAL" clId="{A198F534-C8FE-4FFF-A688-9E1A4B2210BC}" dt="2024-07-10T01:30:24.914" v="1745"/>
        <pc:sldMkLst>
          <pc:docMk/>
          <pc:sldMk cId="3061991906" sldId="2145707087"/>
        </pc:sldMkLst>
        <pc:spChg chg="mod">
          <ac:chgData name="DeSantis, Candice" userId="ebf7425b-4c1c-4725-9788-d1206430aedf" providerId="ADAL" clId="{A198F534-C8FE-4FFF-A688-9E1A4B2210BC}" dt="2024-07-09T16:41:29.742" v="872" actId="113"/>
          <ac:spMkLst>
            <pc:docMk/>
            <pc:sldMk cId="3061991906" sldId="2145707087"/>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5:34:55.721" v="266"/>
              <pc2:cmMkLst xmlns:pc2="http://schemas.microsoft.com/office/powerpoint/2019/9/main/command">
                <pc:docMk/>
                <pc:sldMk cId="3061991906" sldId="2145707087"/>
                <pc2:cmMk id="{04698973-2260-45EB-B72F-C9E04274C03E}"/>
              </pc2:cmMkLst>
            </pc226:cmChg>
            <pc226:cmChg xmlns:pc226="http://schemas.microsoft.com/office/powerpoint/2022/06/main/command" chg="add del mod">
              <pc226:chgData name="DeSantis, Candice" userId="ebf7425b-4c1c-4725-9788-d1206430aedf" providerId="ADAL" clId="{A198F534-C8FE-4FFF-A688-9E1A4B2210BC}" dt="2024-07-10T01:30:24.914" v="1745"/>
              <pc2:cmMkLst xmlns:pc2="http://schemas.microsoft.com/office/powerpoint/2019/9/main/command">
                <pc:docMk/>
                <pc:sldMk cId="3061991906" sldId="2145707087"/>
                <pc2:cmMk id="{B3AB049F-7F23-4CF5-803C-4AD86C9558A5}"/>
              </pc2:cmMkLst>
              <pc226:cmRplyChg chg="add">
                <pc226:chgData name="DeSantis, Candice" userId="ebf7425b-4c1c-4725-9788-d1206430aedf" providerId="ADAL" clId="{A198F534-C8FE-4FFF-A688-9E1A4B2210BC}" dt="2024-07-09T15:36:01.728" v="285"/>
                <pc2:cmRplyMkLst xmlns:pc2="http://schemas.microsoft.com/office/powerpoint/2019/9/main/command">
                  <pc:docMk/>
                  <pc:sldMk cId="3061991906" sldId="2145707087"/>
                  <pc2:cmMk id="{B3AB049F-7F23-4CF5-803C-4AD86C9558A5}"/>
                  <pc2:cmRplyMk id="{94D63EB4-CABD-4BC4-809F-62E4433B34F2}"/>
                </pc2:cmRplyMkLst>
              </pc226:cmRplyChg>
            </pc226:cmChg>
          </p:ext>
        </pc:extLst>
      </pc:sldChg>
      <pc:sldChg chg="modSp add mod ord addCm">
        <pc:chgData name="DeSantis, Candice" userId="ebf7425b-4c1c-4725-9788-d1206430aedf" providerId="ADAL" clId="{A198F534-C8FE-4FFF-A688-9E1A4B2210BC}" dt="2024-07-09T16:41:41.821" v="875" actId="20577"/>
        <pc:sldMkLst>
          <pc:docMk/>
          <pc:sldMk cId="315134964" sldId="2145707088"/>
        </pc:sldMkLst>
        <pc:spChg chg="mod">
          <ac:chgData name="DeSantis, Candice" userId="ebf7425b-4c1c-4725-9788-d1206430aedf" providerId="ADAL" clId="{A198F534-C8FE-4FFF-A688-9E1A4B2210BC}" dt="2024-07-09T16:41:41.821" v="875" actId="20577"/>
          <ac:spMkLst>
            <pc:docMk/>
            <pc:sldMk cId="315134964" sldId="2145707088"/>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5:40:37.397" v="370"/>
              <pc2:cmMkLst xmlns:pc2="http://schemas.microsoft.com/office/powerpoint/2019/9/main/command">
                <pc:docMk/>
                <pc:sldMk cId="315134964" sldId="2145707088"/>
                <pc2:cmMk id="{F3617850-69A5-45E4-A0FD-4C12098A47A3}"/>
              </pc2:cmMkLst>
            </pc226:cmChg>
            <pc226:cmChg xmlns:pc226="http://schemas.microsoft.com/office/powerpoint/2022/06/main/command" chg="add">
              <pc226:chgData name="DeSantis, Candice" userId="ebf7425b-4c1c-4725-9788-d1206430aedf" providerId="ADAL" clId="{A198F534-C8FE-4FFF-A688-9E1A4B2210BC}" dt="2024-07-09T15:41:20.372" v="371"/>
              <pc2:cmMkLst xmlns:pc2="http://schemas.microsoft.com/office/powerpoint/2019/9/main/command">
                <pc:docMk/>
                <pc:sldMk cId="315134964" sldId="2145707088"/>
                <pc2:cmMk id="{3AD3A8DC-8569-4281-AA42-E28169B4F2DD}"/>
              </pc2:cmMkLst>
            </pc226:cmChg>
          </p:ext>
        </pc:extLst>
      </pc:sldChg>
      <pc:sldChg chg="add del addCm">
        <pc:chgData name="DeSantis, Candice" userId="ebf7425b-4c1c-4725-9788-d1206430aedf" providerId="ADAL" clId="{A198F534-C8FE-4FFF-A688-9E1A4B2210BC}" dt="2024-07-09T15:36:33.177" v="288" actId="47"/>
        <pc:sldMkLst>
          <pc:docMk/>
          <pc:sldMk cId="882024224" sldId="2145707088"/>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5:36:16.577" v="287"/>
              <pc2:cmMkLst xmlns:pc2="http://schemas.microsoft.com/office/powerpoint/2019/9/main/command">
                <pc:docMk/>
                <pc:sldMk cId="882024224" sldId="2145707088"/>
                <pc2:cmMk id="{BF9E7396-F97F-4E79-A7F7-D0CBA914E72D}"/>
              </pc2:cmMkLst>
            </pc226:cmChg>
          </p:ext>
        </pc:extLst>
      </pc:sldChg>
      <pc:sldChg chg="modSp add mod addCm">
        <pc:chgData name="DeSantis, Candice" userId="ebf7425b-4c1c-4725-9788-d1206430aedf" providerId="ADAL" clId="{A198F534-C8FE-4FFF-A688-9E1A4B2210BC}" dt="2024-07-09T16:40:46.894" v="864" actId="113"/>
        <pc:sldMkLst>
          <pc:docMk/>
          <pc:sldMk cId="2918054364" sldId="2145707089"/>
        </pc:sldMkLst>
        <pc:spChg chg="mod">
          <ac:chgData name="DeSantis, Candice" userId="ebf7425b-4c1c-4725-9788-d1206430aedf" providerId="ADAL" clId="{A198F534-C8FE-4FFF-A688-9E1A4B2210BC}" dt="2024-07-09T16:40:46.894" v="864" actId="113"/>
          <ac:spMkLst>
            <pc:docMk/>
            <pc:sldMk cId="2918054364" sldId="2145707089"/>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5:42:29.938" v="414"/>
              <pc2:cmMkLst xmlns:pc2="http://schemas.microsoft.com/office/powerpoint/2019/9/main/command">
                <pc:docMk/>
                <pc:sldMk cId="2918054364" sldId="2145707089"/>
                <pc2:cmMk id="{9D69710A-2A01-45D7-84BE-3F55EE9079A6}"/>
              </pc2:cmMkLst>
            </pc226:cmChg>
            <pc226:cmChg xmlns:pc226="http://schemas.microsoft.com/office/powerpoint/2022/06/main/command" chg="add">
              <pc226:chgData name="DeSantis, Candice" userId="ebf7425b-4c1c-4725-9788-d1206430aedf" providerId="ADAL" clId="{A198F534-C8FE-4FFF-A688-9E1A4B2210BC}" dt="2024-07-09T15:42:45.716" v="415"/>
              <pc2:cmMkLst xmlns:pc2="http://schemas.microsoft.com/office/powerpoint/2019/9/main/command">
                <pc:docMk/>
                <pc:sldMk cId="2918054364" sldId="2145707089"/>
                <pc2:cmMk id="{48EF9763-8A49-4B5C-AC40-8319C23C715B}"/>
              </pc2:cmMkLst>
            </pc226:cmChg>
          </p:ext>
        </pc:extLst>
      </pc:sldChg>
      <pc:sldChg chg="modSp add mod addCm">
        <pc:chgData name="DeSantis, Candice" userId="ebf7425b-4c1c-4725-9788-d1206430aedf" providerId="ADAL" clId="{A198F534-C8FE-4FFF-A688-9E1A4B2210BC}" dt="2024-07-09T16:40:42.548" v="863" actId="113"/>
        <pc:sldMkLst>
          <pc:docMk/>
          <pc:sldMk cId="1652316437" sldId="2145707090"/>
        </pc:sldMkLst>
        <pc:spChg chg="mod">
          <ac:chgData name="DeSantis, Candice" userId="ebf7425b-4c1c-4725-9788-d1206430aedf" providerId="ADAL" clId="{A198F534-C8FE-4FFF-A688-9E1A4B2210BC}" dt="2024-07-09T16:40:42.548" v="863" actId="113"/>
          <ac:spMkLst>
            <pc:docMk/>
            <pc:sldMk cId="1652316437" sldId="2145707090"/>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5:57:34.072" v="424"/>
              <pc2:cmMkLst xmlns:pc2="http://schemas.microsoft.com/office/powerpoint/2019/9/main/command">
                <pc:docMk/>
                <pc:sldMk cId="1652316437" sldId="2145707090"/>
                <pc2:cmMk id="{110A0CAB-37FB-4260-9DA8-64492DE7F06E}"/>
              </pc2:cmMkLst>
            </pc226:cmChg>
            <pc226:cmChg xmlns:pc226="http://schemas.microsoft.com/office/powerpoint/2022/06/main/command" chg="add">
              <pc226:chgData name="DeSantis, Candice" userId="ebf7425b-4c1c-4725-9788-d1206430aedf" providerId="ADAL" clId="{A198F534-C8FE-4FFF-A688-9E1A4B2210BC}" dt="2024-07-09T15:57:45.956" v="425"/>
              <pc2:cmMkLst xmlns:pc2="http://schemas.microsoft.com/office/powerpoint/2019/9/main/command">
                <pc:docMk/>
                <pc:sldMk cId="1652316437" sldId="2145707090"/>
                <pc2:cmMk id="{142916F0-AB21-4749-A99C-9151F7FE2261}"/>
              </pc2:cmMkLst>
            </pc226:cmChg>
          </p:ext>
        </pc:extLst>
      </pc:sldChg>
      <pc:sldChg chg="modSp add mod addCm">
        <pc:chgData name="DeSantis, Candice" userId="ebf7425b-4c1c-4725-9788-d1206430aedf" providerId="ADAL" clId="{A198F534-C8FE-4FFF-A688-9E1A4B2210BC}" dt="2024-07-09T16:40:51.174" v="865" actId="113"/>
        <pc:sldMkLst>
          <pc:docMk/>
          <pc:sldMk cId="516987260" sldId="2145707091"/>
        </pc:sldMkLst>
        <pc:spChg chg="mod">
          <ac:chgData name="DeSantis, Candice" userId="ebf7425b-4c1c-4725-9788-d1206430aedf" providerId="ADAL" clId="{A198F534-C8FE-4FFF-A688-9E1A4B2210BC}" dt="2024-07-09T16:40:51.174" v="865" actId="113"/>
          <ac:spMkLst>
            <pc:docMk/>
            <pc:sldMk cId="516987260" sldId="2145707091"/>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5:59:06.825" v="437"/>
              <pc2:cmMkLst xmlns:pc2="http://schemas.microsoft.com/office/powerpoint/2019/9/main/command">
                <pc:docMk/>
                <pc:sldMk cId="516987260" sldId="2145707091"/>
                <pc2:cmMk id="{0615F302-6EEA-4C77-98F1-185B848EC671}"/>
              </pc2:cmMkLst>
            </pc226:cmChg>
            <pc226:cmChg xmlns:pc226="http://schemas.microsoft.com/office/powerpoint/2022/06/main/command" chg="add">
              <pc226:chgData name="DeSantis, Candice" userId="ebf7425b-4c1c-4725-9788-d1206430aedf" providerId="ADAL" clId="{A198F534-C8FE-4FFF-A688-9E1A4B2210BC}" dt="2024-07-09T15:59:19.327" v="438"/>
              <pc2:cmMkLst xmlns:pc2="http://schemas.microsoft.com/office/powerpoint/2019/9/main/command">
                <pc:docMk/>
                <pc:sldMk cId="516987260" sldId="2145707091"/>
                <pc2:cmMk id="{31E0FF94-2A42-480C-A8D0-E9A99B37138E}"/>
              </pc2:cmMkLst>
            </pc226:cmChg>
          </p:ext>
        </pc:extLst>
      </pc:sldChg>
      <pc:sldChg chg="modSp add del mod addCm">
        <pc:chgData name="DeSantis, Candice" userId="ebf7425b-4c1c-4725-9788-d1206430aedf" providerId="ADAL" clId="{A198F534-C8FE-4FFF-A688-9E1A4B2210BC}" dt="2024-07-09T16:16:19.755" v="568" actId="47"/>
        <pc:sldMkLst>
          <pc:docMk/>
          <pc:sldMk cId="1382865206" sldId="2145707092"/>
        </pc:sldMkLst>
        <pc:spChg chg="mod">
          <ac:chgData name="DeSantis, Candice" userId="ebf7425b-4c1c-4725-9788-d1206430aedf" providerId="ADAL" clId="{A198F534-C8FE-4FFF-A688-9E1A4B2210BC}" dt="2024-07-09T16:00:44.823" v="500"/>
          <ac:spMkLst>
            <pc:docMk/>
            <pc:sldMk cId="1382865206" sldId="2145707092"/>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6:01:10.511" v="502"/>
              <pc2:cmMkLst xmlns:pc2="http://schemas.microsoft.com/office/powerpoint/2019/9/main/command">
                <pc:docMk/>
                <pc:sldMk cId="1382865206" sldId="2145707092"/>
                <pc2:cmMk id="{353751DC-2BF1-4037-853F-CA4EB591A619}"/>
              </pc2:cmMkLst>
            </pc226:cmChg>
            <pc226:cmChg xmlns:pc226="http://schemas.microsoft.com/office/powerpoint/2022/06/main/command" chg="add">
              <pc226:chgData name="DeSantis, Candice" userId="ebf7425b-4c1c-4725-9788-d1206430aedf" providerId="ADAL" clId="{A198F534-C8FE-4FFF-A688-9E1A4B2210BC}" dt="2024-07-09T16:00:59.477" v="501"/>
              <pc2:cmMkLst xmlns:pc2="http://schemas.microsoft.com/office/powerpoint/2019/9/main/command">
                <pc:docMk/>
                <pc:sldMk cId="1382865206" sldId="2145707092"/>
                <pc2:cmMk id="{C8596EEA-6B8A-433D-A9EA-FAB8371BCBA4}"/>
              </pc2:cmMkLst>
            </pc226:cmChg>
          </p:ext>
        </pc:extLst>
      </pc:sldChg>
      <pc:sldChg chg="modSp add mod ord addCm delCm modCm">
        <pc:chgData name="DeSantis, Candice" userId="ebf7425b-4c1c-4725-9788-d1206430aedf" providerId="ADAL" clId="{A198F534-C8FE-4FFF-A688-9E1A4B2210BC}" dt="2024-07-10T02:05:19.519" v="2510"/>
        <pc:sldMkLst>
          <pc:docMk/>
          <pc:sldMk cId="2774445395" sldId="2145707093"/>
        </pc:sldMkLst>
        <pc:spChg chg="mod">
          <ac:chgData name="DeSantis, Candice" userId="ebf7425b-4c1c-4725-9788-d1206430aedf" providerId="ADAL" clId="{A198F534-C8FE-4FFF-A688-9E1A4B2210BC}" dt="2024-07-10T02:04:05.048" v="2487" actId="20577"/>
          <ac:spMkLst>
            <pc:docMk/>
            <pc:sldMk cId="2774445395" sldId="2145707093"/>
            <ac:spMk id="2" creationId="{BCACBEB1-B82A-D8C4-DF37-15B20D10245B}"/>
          </ac:spMkLst>
        </pc:spChg>
        <pc:extLst>
          <p:ext xmlns:p="http://schemas.openxmlformats.org/presentationml/2006/main" uri="{D6D511B9-2390-475A-947B-AFAB55BFBCF1}">
            <pc226:cmChg xmlns:pc226="http://schemas.microsoft.com/office/powerpoint/2022/06/main/command" chg="add del mod">
              <pc226:chgData name="DeSantis, Candice" userId="ebf7425b-4c1c-4725-9788-d1206430aedf" providerId="ADAL" clId="{A198F534-C8FE-4FFF-A688-9E1A4B2210BC}" dt="2024-07-10T01:30:35.245" v="1748"/>
              <pc2:cmMkLst xmlns:pc2="http://schemas.microsoft.com/office/powerpoint/2019/9/main/command">
                <pc:docMk/>
                <pc:sldMk cId="2774445395" sldId="2145707093"/>
                <pc2:cmMk id="{C932192C-3E0F-47FE-9149-F90E53403EDE}"/>
              </pc2:cmMkLst>
            </pc226:cmChg>
            <pc226:cmChg xmlns:pc226="http://schemas.microsoft.com/office/powerpoint/2022/06/main/command" chg="add">
              <pc226:chgData name="DeSantis, Candice" userId="ebf7425b-4c1c-4725-9788-d1206430aedf" providerId="ADAL" clId="{A198F534-C8FE-4FFF-A688-9E1A4B2210BC}" dt="2024-07-09T16:03:13.103" v="519"/>
              <pc2:cmMkLst xmlns:pc2="http://schemas.microsoft.com/office/powerpoint/2019/9/main/command">
                <pc:docMk/>
                <pc:sldMk cId="2774445395" sldId="2145707093"/>
                <pc2:cmMk id="{DB8D6BC5-1325-4696-983D-CE916A22E13F}"/>
              </pc2:cmMkLst>
            </pc226:cmChg>
          </p:ext>
        </pc:extLst>
      </pc:sldChg>
      <pc:sldChg chg="modSp add mod ord addCm delCm modCm">
        <pc:chgData name="DeSantis, Candice" userId="ebf7425b-4c1c-4725-9788-d1206430aedf" providerId="ADAL" clId="{A198F534-C8FE-4FFF-A688-9E1A4B2210BC}" dt="2024-07-10T02:05:19.519" v="2510"/>
        <pc:sldMkLst>
          <pc:docMk/>
          <pc:sldMk cId="4214571800" sldId="2145707094"/>
        </pc:sldMkLst>
        <pc:spChg chg="mod">
          <ac:chgData name="DeSantis, Candice" userId="ebf7425b-4c1c-4725-9788-d1206430aedf" providerId="ADAL" clId="{A198F534-C8FE-4FFF-A688-9E1A4B2210BC}" dt="2024-07-10T02:04:09.815" v="2488" actId="20577"/>
          <ac:spMkLst>
            <pc:docMk/>
            <pc:sldMk cId="4214571800" sldId="2145707094"/>
            <ac:spMk id="2" creationId="{BCACBEB1-B82A-D8C4-DF37-15B20D10245B}"/>
          </ac:spMkLst>
        </pc:spChg>
        <pc:extLst>
          <p:ext xmlns:p="http://schemas.openxmlformats.org/presentationml/2006/main" uri="{D6D511B9-2390-475A-947B-AFAB55BFBCF1}">
            <pc226:cmChg xmlns:pc226="http://schemas.microsoft.com/office/powerpoint/2022/06/main/command" chg="add del mod">
              <pc226:chgData name="DeSantis, Candice" userId="ebf7425b-4c1c-4725-9788-d1206430aedf" providerId="ADAL" clId="{A198F534-C8FE-4FFF-A688-9E1A4B2210BC}" dt="2024-07-10T01:30:37.790" v="1749"/>
              <pc2:cmMkLst xmlns:pc2="http://schemas.microsoft.com/office/powerpoint/2019/9/main/command">
                <pc:docMk/>
                <pc:sldMk cId="4214571800" sldId="2145707094"/>
                <pc2:cmMk id="{D76DC641-5BF6-4383-B413-52D828395745}"/>
              </pc2:cmMkLst>
            </pc226:cmChg>
            <pc226:cmChg xmlns:pc226="http://schemas.microsoft.com/office/powerpoint/2022/06/main/command" chg="add">
              <pc226:chgData name="DeSantis, Candice" userId="ebf7425b-4c1c-4725-9788-d1206430aedf" providerId="ADAL" clId="{A198F534-C8FE-4FFF-A688-9E1A4B2210BC}" dt="2024-07-09T16:04:06.383" v="528"/>
              <pc2:cmMkLst xmlns:pc2="http://schemas.microsoft.com/office/powerpoint/2019/9/main/command">
                <pc:docMk/>
                <pc:sldMk cId="4214571800" sldId="2145707094"/>
                <pc2:cmMk id="{5B6C406D-973A-497C-8B97-70343DB982A7}"/>
              </pc2:cmMkLst>
            </pc226:cmChg>
          </p:ext>
        </pc:extLst>
      </pc:sldChg>
      <pc:sldChg chg="modSp add mod ord addCm delCm modCm">
        <pc:chgData name="DeSantis, Candice" userId="ebf7425b-4c1c-4725-9788-d1206430aedf" providerId="ADAL" clId="{A198F534-C8FE-4FFF-A688-9E1A4B2210BC}" dt="2024-07-10T02:05:19.519" v="2510"/>
        <pc:sldMkLst>
          <pc:docMk/>
          <pc:sldMk cId="790080051" sldId="2145707095"/>
        </pc:sldMkLst>
        <pc:spChg chg="mod">
          <ac:chgData name="DeSantis, Candice" userId="ebf7425b-4c1c-4725-9788-d1206430aedf" providerId="ADAL" clId="{A198F534-C8FE-4FFF-A688-9E1A4B2210BC}" dt="2024-07-10T02:04:20.193" v="2490" actId="20577"/>
          <ac:spMkLst>
            <pc:docMk/>
            <pc:sldMk cId="790080051" sldId="2145707095"/>
            <ac:spMk id="2" creationId="{BCACBEB1-B82A-D8C4-DF37-15B20D10245B}"/>
          </ac:spMkLst>
        </pc:spChg>
        <pc:extLst>
          <p:ext xmlns:p="http://schemas.openxmlformats.org/presentationml/2006/main" uri="{D6D511B9-2390-475A-947B-AFAB55BFBCF1}">
            <pc226:cmChg xmlns:pc226="http://schemas.microsoft.com/office/powerpoint/2022/06/main/command" chg="add del mod">
              <pc226:chgData name="DeSantis, Candice" userId="ebf7425b-4c1c-4725-9788-d1206430aedf" providerId="ADAL" clId="{A198F534-C8FE-4FFF-A688-9E1A4B2210BC}" dt="2024-07-10T01:30:45.492" v="1751"/>
              <pc2:cmMkLst xmlns:pc2="http://schemas.microsoft.com/office/powerpoint/2019/9/main/command">
                <pc:docMk/>
                <pc:sldMk cId="790080051" sldId="2145707095"/>
                <pc2:cmMk id="{91A6B657-DAD3-40A4-89C3-8BEAC7465109}"/>
              </pc2:cmMkLst>
            </pc226:cmChg>
            <pc226:cmChg xmlns:pc226="http://schemas.microsoft.com/office/powerpoint/2022/06/main/command" chg="add">
              <pc226:chgData name="DeSantis, Candice" userId="ebf7425b-4c1c-4725-9788-d1206430aedf" providerId="ADAL" clId="{A198F534-C8FE-4FFF-A688-9E1A4B2210BC}" dt="2024-07-09T16:05:56.310" v="539"/>
              <pc2:cmMkLst xmlns:pc2="http://schemas.microsoft.com/office/powerpoint/2019/9/main/command">
                <pc:docMk/>
                <pc:sldMk cId="790080051" sldId="2145707095"/>
                <pc2:cmMk id="{C7944562-C72B-45B6-9594-4E0E0C93E89B}"/>
              </pc2:cmMkLst>
            </pc226:cmChg>
          </p:ext>
        </pc:extLst>
      </pc:sldChg>
      <pc:sldChg chg="modSp add mod ord addCm delCm modCm">
        <pc:chgData name="DeSantis, Candice" userId="ebf7425b-4c1c-4725-9788-d1206430aedf" providerId="ADAL" clId="{A198F534-C8FE-4FFF-A688-9E1A4B2210BC}" dt="2024-07-10T02:05:19.519" v="2510"/>
        <pc:sldMkLst>
          <pc:docMk/>
          <pc:sldMk cId="1786672862" sldId="2145707096"/>
        </pc:sldMkLst>
        <pc:spChg chg="mod">
          <ac:chgData name="DeSantis, Candice" userId="ebf7425b-4c1c-4725-9788-d1206430aedf" providerId="ADAL" clId="{A198F534-C8FE-4FFF-A688-9E1A4B2210BC}" dt="2024-07-10T02:04:23.842" v="2491" actId="20577"/>
          <ac:spMkLst>
            <pc:docMk/>
            <pc:sldMk cId="1786672862" sldId="2145707096"/>
            <ac:spMk id="2" creationId="{BCACBEB1-B82A-D8C4-DF37-15B20D10245B}"/>
          </ac:spMkLst>
        </pc:spChg>
        <pc:extLst>
          <p:ext xmlns:p="http://schemas.openxmlformats.org/presentationml/2006/main" uri="{D6D511B9-2390-475A-947B-AFAB55BFBCF1}">
            <pc226:cmChg xmlns:pc226="http://schemas.microsoft.com/office/powerpoint/2022/06/main/command" chg="add del mod">
              <pc226:chgData name="DeSantis, Candice" userId="ebf7425b-4c1c-4725-9788-d1206430aedf" providerId="ADAL" clId="{A198F534-C8FE-4FFF-A688-9E1A4B2210BC}" dt="2024-07-10T01:30:47.795" v="1752"/>
              <pc2:cmMkLst xmlns:pc2="http://schemas.microsoft.com/office/powerpoint/2019/9/main/command">
                <pc:docMk/>
                <pc:sldMk cId="1786672862" sldId="2145707096"/>
                <pc2:cmMk id="{E2027729-1F87-45A4-9334-94A27AECCA72}"/>
              </pc2:cmMkLst>
            </pc226:cmChg>
            <pc226:cmChg xmlns:pc226="http://schemas.microsoft.com/office/powerpoint/2022/06/main/command" chg="add">
              <pc226:chgData name="DeSantis, Candice" userId="ebf7425b-4c1c-4725-9788-d1206430aedf" providerId="ADAL" clId="{A198F534-C8FE-4FFF-A688-9E1A4B2210BC}" dt="2024-07-09T16:06:57.114" v="551"/>
              <pc2:cmMkLst xmlns:pc2="http://schemas.microsoft.com/office/powerpoint/2019/9/main/command">
                <pc:docMk/>
                <pc:sldMk cId="1786672862" sldId="2145707096"/>
                <pc2:cmMk id="{CD358158-4392-499B-82F6-B6E339F1DF0F}"/>
              </pc2:cmMkLst>
            </pc226:cmChg>
          </p:ext>
        </pc:extLst>
      </pc:sldChg>
      <pc:sldChg chg="modSp add mod ord addCm delCm modCm">
        <pc:chgData name="DeSantis, Candice" userId="ebf7425b-4c1c-4725-9788-d1206430aedf" providerId="ADAL" clId="{A198F534-C8FE-4FFF-A688-9E1A4B2210BC}" dt="2024-07-10T02:05:19.519" v="2510"/>
        <pc:sldMkLst>
          <pc:docMk/>
          <pc:sldMk cId="3574969088" sldId="2145707097"/>
        </pc:sldMkLst>
        <pc:spChg chg="mod">
          <ac:chgData name="DeSantis, Candice" userId="ebf7425b-4c1c-4725-9788-d1206430aedf" providerId="ADAL" clId="{A198F534-C8FE-4FFF-A688-9E1A4B2210BC}" dt="2024-07-10T02:04:27.738" v="2492" actId="20577"/>
          <ac:spMkLst>
            <pc:docMk/>
            <pc:sldMk cId="3574969088" sldId="2145707097"/>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6:13:22.098" v="565"/>
              <pc2:cmMkLst xmlns:pc2="http://schemas.microsoft.com/office/powerpoint/2019/9/main/command">
                <pc:docMk/>
                <pc:sldMk cId="3574969088" sldId="2145707097"/>
                <pc2:cmMk id="{CC87960F-777C-46FC-B157-5DD6F2986324}"/>
              </pc2:cmMkLst>
            </pc226:cmChg>
            <pc226:cmChg xmlns:pc226="http://schemas.microsoft.com/office/powerpoint/2022/06/main/command" chg="add del mod">
              <pc226:chgData name="DeSantis, Candice" userId="ebf7425b-4c1c-4725-9788-d1206430aedf" providerId="ADAL" clId="{A198F534-C8FE-4FFF-A688-9E1A4B2210BC}" dt="2024-07-10T01:30:51.373" v="1753"/>
              <pc2:cmMkLst xmlns:pc2="http://schemas.microsoft.com/office/powerpoint/2019/9/main/command">
                <pc:docMk/>
                <pc:sldMk cId="3574969088" sldId="2145707097"/>
                <pc2:cmMk id="{5BE20927-CDDB-401E-9533-C8F55C76BC1A}"/>
              </pc2:cmMkLst>
            </pc226:cmChg>
          </p:ext>
        </pc:extLst>
      </pc:sldChg>
      <pc:sldChg chg="add del">
        <pc:chgData name="DeSantis, Candice" userId="ebf7425b-4c1c-4725-9788-d1206430aedf" providerId="ADAL" clId="{A198F534-C8FE-4FFF-A688-9E1A4B2210BC}" dt="2024-07-09T16:19:44.330" v="583" actId="47"/>
        <pc:sldMkLst>
          <pc:docMk/>
          <pc:sldMk cId="2902660310" sldId="2145707098"/>
        </pc:sldMkLst>
      </pc:sldChg>
      <pc:sldChg chg="modSp add mod ord addCm delCm modCm">
        <pc:chgData name="DeSantis, Candice" userId="ebf7425b-4c1c-4725-9788-d1206430aedf" providerId="ADAL" clId="{A198F534-C8FE-4FFF-A688-9E1A4B2210BC}" dt="2024-07-10T02:05:19.519" v="2510"/>
        <pc:sldMkLst>
          <pc:docMk/>
          <pc:sldMk cId="835888247" sldId="2145707099"/>
        </pc:sldMkLst>
        <pc:spChg chg="mod">
          <ac:chgData name="DeSantis, Candice" userId="ebf7425b-4c1c-4725-9788-d1206430aedf" providerId="ADAL" clId="{A198F534-C8FE-4FFF-A688-9E1A4B2210BC}" dt="2024-07-10T02:04:13.735" v="2489" actId="20577"/>
          <ac:spMkLst>
            <pc:docMk/>
            <pc:sldMk cId="835888247" sldId="2145707099"/>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6:18:19.243" v="581"/>
              <pc2:cmMkLst xmlns:pc2="http://schemas.microsoft.com/office/powerpoint/2019/9/main/command">
                <pc:docMk/>
                <pc:sldMk cId="835888247" sldId="2145707099"/>
                <pc2:cmMk id="{9F365A76-15EC-4CCB-A7B9-13BB39F6A058}"/>
              </pc2:cmMkLst>
            </pc226:cmChg>
            <pc226:cmChg xmlns:pc226="http://schemas.microsoft.com/office/powerpoint/2022/06/main/command" chg="add del mod">
              <pc226:chgData name="DeSantis, Candice" userId="ebf7425b-4c1c-4725-9788-d1206430aedf" providerId="ADAL" clId="{A198F534-C8FE-4FFF-A688-9E1A4B2210BC}" dt="2024-07-10T01:30:41.542" v="1750"/>
              <pc2:cmMkLst xmlns:pc2="http://schemas.microsoft.com/office/powerpoint/2019/9/main/command">
                <pc:docMk/>
                <pc:sldMk cId="835888247" sldId="2145707099"/>
                <pc2:cmMk id="{5DA2AB9F-941F-4ECA-9A0B-B19B4127ABFB}"/>
              </pc2:cmMkLst>
            </pc226:cmChg>
          </p:ext>
        </pc:extLst>
      </pc:sldChg>
      <pc:sldChg chg="modSp add mod addCm delCm">
        <pc:chgData name="DeSantis, Candice" userId="ebf7425b-4c1c-4725-9788-d1206430aedf" providerId="ADAL" clId="{A198F534-C8FE-4FFF-A688-9E1A4B2210BC}" dt="2024-07-10T01:28:21.458" v="1725"/>
        <pc:sldMkLst>
          <pc:docMk/>
          <pc:sldMk cId="761031262" sldId="2145707100"/>
        </pc:sldMkLst>
        <pc:spChg chg="mod">
          <ac:chgData name="DeSantis, Candice" userId="ebf7425b-4c1c-4725-9788-d1206430aedf" providerId="ADAL" clId="{A198F534-C8FE-4FFF-A688-9E1A4B2210BC}" dt="2024-07-09T16:22:18.491" v="666" actId="114"/>
          <ac:spMkLst>
            <pc:docMk/>
            <pc:sldMk cId="761031262" sldId="2145707100"/>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6:22:27.104" v="667"/>
              <pc2:cmMkLst xmlns:pc2="http://schemas.microsoft.com/office/powerpoint/2019/9/main/command">
                <pc:docMk/>
                <pc:sldMk cId="761031262" sldId="2145707100"/>
                <pc2:cmMk id="{24EB403C-9586-4815-A3FA-5A2B72535AB9}"/>
              </pc2:cmMkLst>
            </pc226:cmChg>
            <pc226:cmChg xmlns:pc226="http://schemas.microsoft.com/office/powerpoint/2022/06/main/command" chg="add del">
              <pc226:chgData name="DeSantis, Candice" userId="ebf7425b-4c1c-4725-9788-d1206430aedf" providerId="ADAL" clId="{A198F534-C8FE-4FFF-A688-9E1A4B2210BC}" dt="2024-07-10T01:28:21.458" v="1725"/>
              <pc2:cmMkLst xmlns:pc2="http://schemas.microsoft.com/office/powerpoint/2019/9/main/command">
                <pc:docMk/>
                <pc:sldMk cId="761031262" sldId="2145707100"/>
                <pc2:cmMk id="{8D65ECEB-C331-4BB3-8ED9-780758CC8EE3}"/>
              </pc2:cmMkLst>
            </pc226:cmChg>
          </p:ext>
        </pc:extLst>
      </pc:sldChg>
      <pc:sldChg chg="modSp add mod addCm modCm">
        <pc:chgData name="DeSantis, Candice" userId="ebf7425b-4c1c-4725-9788-d1206430aedf" providerId="ADAL" clId="{A198F534-C8FE-4FFF-A688-9E1A4B2210BC}" dt="2024-07-09T16:36:21.630" v="851"/>
        <pc:sldMkLst>
          <pc:docMk/>
          <pc:sldMk cId="1563656801" sldId="2145707101"/>
        </pc:sldMkLst>
        <pc:spChg chg="mod">
          <ac:chgData name="DeSantis, Candice" userId="ebf7425b-4c1c-4725-9788-d1206430aedf" providerId="ADAL" clId="{A198F534-C8FE-4FFF-A688-9E1A4B2210BC}" dt="2024-07-09T16:26:49.579" v="694" actId="20577"/>
          <ac:spMkLst>
            <pc:docMk/>
            <pc:sldMk cId="1563656801" sldId="2145707101"/>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6:36:21.630" v="851"/>
              <pc2:cmMkLst xmlns:pc2="http://schemas.microsoft.com/office/powerpoint/2019/9/main/command">
                <pc:docMk/>
                <pc:sldMk cId="1563656801" sldId="2145707101"/>
                <pc2:cmMk id="{DC6E9D1E-C825-44A1-B3F6-F62C59DBDA66}"/>
              </pc2:cmMkLst>
              <pc226:cmRplyChg chg="add mod">
                <pc226:chgData name="DeSantis, Candice" userId="ebf7425b-4c1c-4725-9788-d1206430aedf" providerId="ADAL" clId="{A198F534-C8FE-4FFF-A688-9E1A4B2210BC}" dt="2024-07-09T16:36:21.630" v="851"/>
                <pc2:cmRplyMkLst xmlns:pc2="http://schemas.microsoft.com/office/powerpoint/2019/9/main/command">
                  <pc:docMk/>
                  <pc:sldMk cId="1563656801" sldId="2145707101"/>
                  <pc2:cmMk id="{DC6E9D1E-C825-44A1-B3F6-F62C59DBDA66}"/>
                  <pc2:cmRplyMk id="{86E68F65-9D88-46F3-A7A3-4433C86C90B0}"/>
                </pc2:cmRplyMkLst>
              </pc226:cmRplyChg>
            </pc226:cmChg>
            <pc226:cmChg xmlns:pc226="http://schemas.microsoft.com/office/powerpoint/2022/06/main/command" chg="add">
              <pc226:chgData name="DeSantis, Candice" userId="ebf7425b-4c1c-4725-9788-d1206430aedf" providerId="ADAL" clId="{A198F534-C8FE-4FFF-A688-9E1A4B2210BC}" dt="2024-07-09T16:23:08.719" v="672"/>
              <pc2:cmMkLst xmlns:pc2="http://schemas.microsoft.com/office/powerpoint/2019/9/main/command">
                <pc:docMk/>
                <pc:sldMk cId="1563656801" sldId="2145707101"/>
                <pc2:cmMk id="{8852E441-F9F3-4124-942C-BACBCD29838F}"/>
              </pc2:cmMkLst>
            </pc226:cmChg>
          </p:ext>
        </pc:extLst>
      </pc:sldChg>
      <pc:sldChg chg="modSp add mod addCm modCm">
        <pc:chgData name="DeSantis, Candice" userId="ebf7425b-4c1c-4725-9788-d1206430aedf" providerId="ADAL" clId="{A198F534-C8FE-4FFF-A688-9E1A4B2210BC}" dt="2024-07-09T16:37:59.623" v="852"/>
        <pc:sldMkLst>
          <pc:docMk/>
          <pc:sldMk cId="3716305720" sldId="2145707102"/>
        </pc:sldMkLst>
        <pc:spChg chg="mod">
          <ac:chgData name="DeSantis, Candice" userId="ebf7425b-4c1c-4725-9788-d1206430aedf" providerId="ADAL" clId="{A198F534-C8FE-4FFF-A688-9E1A4B2210BC}" dt="2024-07-09T16:27:26.675" v="700"/>
          <ac:spMkLst>
            <pc:docMk/>
            <pc:sldMk cId="3716305720" sldId="2145707102"/>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6:23:44.959" v="677"/>
              <pc2:cmMkLst xmlns:pc2="http://schemas.microsoft.com/office/powerpoint/2019/9/main/command">
                <pc:docMk/>
                <pc:sldMk cId="3716305720" sldId="2145707102"/>
                <pc2:cmMk id="{D0668899-5AAF-4236-89DC-A46A63131076}"/>
              </pc2:cmMkLst>
            </pc226:cmChg>
            <pc226:cmChg xmlns:pc226="http://schemas.microsoft.com/office/powerpoint/2022/06/main/command" chg="add">
              <pc226:chgData name="DeSantis, Candice" userId="ebf7425b-4c1c-4725-9788-d1206430aedf" providerId="ADAL" clId="{A198F534-C8FE-4FFF-A688-9E1A4B2210BC}" dt="2024-07-09T16:37:59.623" v="852"/>
              <pc2:cmMkLst xmlns:pc2="http://schemas.microsoft.com/office/powerpoint/2019/9/main/command">
                <pc:docMk/>
                <pc:sldMk cId="3716305720" sldId="2145707102"/>
                <pc2:cmMk id="{DAF2F4DB-2712-43D7-B01F-E4395C78A8E4}"/>
              </pc2:cmMkLst>
              <pc226:cmRplyChg chg="add">
                <pc226:chgData name="DeSantis, Candice" userId="ebf7425b-4c1c-4725-9788-d1206430aedf" providerId="ADAL" clId="{A198F534-C8FE-4FFF-A688-9E1A4B2210BC}" dt="2024-07-09T16:37:59.623" v="852"/>
                <pc2:cmRplyMkLst xmlns:pc2="http://schemas.microsoft.com/office/powerpoint/2019/9/main/command">
                  <pc:docMk/>
                  <pc:sldMk cId="3716305720" sldId="2145707102"/>
                  <pc2:cmMk id="{DAF2F4DB-2712-43D7-B01F-E4395C78A8E4}"/>
                  <pc2:cmRplyMk id="{D030C30C-7D54-4CFF-9C8D-888CB6F0E5AC}"/>
                </pc2:cmRplyMkLst>
              </pc226:cmRplyChg>
            </pc226:cmChg>
          </p:ext>
        </pc:extLst>
      </pc:sldChg>
      <pc:sldChg chg="modSp add mod addCm modCm">
        <pc:chgData name="DeSantis, Candice" userId="ebf7425b-4c1c-4725-9788-d1206430aedf" providerId="ADAL" clId="{A198F534-C8FE-4FFF-A688-9E1A4B2210BC}" dt="2024-07-09T16:35:17.128" v="849" actId="20577"/>
        <pc:sldMkLst>
          <pc:docMk/>
          <pc:sldMk cId="4079389917" sldId="2145707103"/>
        </pc:sldMkLst>
        <pc:spChg chg="mod">
          <ac:chgData name="DeSantis, Candice" userId="ebf7425b-4c1c-4725-9788-d1206430aedf" providerId="ADAL" clId="{A198F534-C8FE-4FFF-A688-9E1A4B2210BC}" dt="2024-07-09T16:35:17.128" v="849" actId="20577"/>
          <ac:spMkLst>
            <pc:docMk/>
            <pc:sldMk cId="4079389917" sldId="2145707103"/>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6:24:35.876" v="681"/>
              <pc2:cmMkLst xmlns:pc2="http://schemas.microsoft.com/office/powerpoint/2019/9/main/command">
                <pc:docMk/>
                <pc:sldMk cId="4079389917" sldId="2145707103"/>
                <pc2:cmMk id="{3E301662-D92D-4C0C-9DDC-AA907894CC84}"/>
              </pc2:cmMkLst>
            </pc226:cmChg>
            <pc226:cmChg xmlns:pc226="http://schemas.microsoft.com/office/powerpoint/2022/06/main/command" chg="add">
              <pc226:chgData name="DeSantis, Candice" userId="ebf7425b-4c1c-4725-9788-d1206430aedf" providerId="ADAL" clId="{A198F534-C8FE-4FFF-A688-9E1A4B2210BC}" dt="2024-07-09T16:35:12.775" v="847"/>
              <pc2:cmMkLst xmlns:pc2="http://schemas.microsoft.com/office/powerpoint/2019/9/main/command">
                <pc:docMk/>
                <pc:sldMk cId="4079389917" sldId="2145707103"/>
                <pc2:cmMk id="{D419A8E2-74E9-4C43-B456-820D6C82B0BE}"/>
              </pc2:cmMkLst>
              <pc226:cmRplyChg chg="add">
                <pc226:chgData name="DeSantis, Candice" userId="ebf7425b-4c1c-4725-9788-d1206430aedf" providerId="ADAL" clId="{A198F534-C8FE-4FFF-A688-9E1A4B2210BC}" dt="2024-07-09T16:35:12.775" v="847"/>
                <pc2:cmRplyMkLst xmlns:pc2="http://schemas.microsoft.com/office/powerpoint/2019/9/main/command">
                  <pc:docMk/>
                  <pc:sldMk cId="4079389917" sldId="2145707103"/>
                  <pc2:cmMk id="{D419A8E2-74E9-4C43-B456-820D6C82B0BE}"/>
                  <pc2:cmRplyMk id="{25C34D67-7E81-4ED5-A409-4CFB53AA6144}"/>
                </pc2:cmRplyMkLst>
              </pc226:cmRplyChg>
            </pc226:cmChg>
          </p:ext>
        </pc:extLst>
      </pc:sldChg>
      <pc:sldChg chg="addCm">
        <pc:chgData name="DeSantis, Candice" userId="ebf7425b-4c1c-4725-9788-d1206430aedf" providerId="ADAL" clId="{A198F534-C8FE-4FFF-A688-9E1A4B2210BC}" dt="2024-07-10T00:08:49.930" v="1435"/>
        <pc:sldMkLst>
          <pc:docMk/>
          <pc:sldMk cId="1285622538" sldId="2145707104"/>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10T00:08:49.930" v="1435"/>
              <pc2:cmMkLst xmlns:pc2="http://schemas.microsoft.com/office/powerpoint/2019/9/main/command">
                <pc:docMk/>
                <pc:sldMk cId="1285622538" sldId="2145707104"/>
                <pc2:cmMk id="{3BD252DF-AE30-4F52-B30F-D8EAE835552D}"/>
              </pc2:cmMkLst>
            </pc226:cmChg>
          </p:ext>
        </pc:extLst>
      </pc:sldChg>
      <pc:sldChg chg="modSp add mod addCm delCm modCm">
        <pc:chgData name="DeSantis, Candice" userId="ebf7425b-4c1c-4725-9788-d1206430aedf" providerId="ADAL" clId="{A198F534-C8FE-4FFF-A688-9E1A4B2210BC}" dt="2024-07-10T01:28:55.380" v="1728"/>
        <pc:sldMkLst>
          <pc:docMk/>
          <pc:sldMk cId="2731628913" sldId="2145707105"/>
        </pc:sldMkLst>
        <pc:spChg chg="mod">
          <ac:chgData name="DeSantis, Candice" userId="ebf7425b-4c1c-4725-9788-d1206430aedf" providerId="ADAL" clId="{A198F534-C8FE-4FFF-A688-9E1A4B2210BC}" dt="2024-07-09T16:29:09.100" v="746" actId="20577"/>
          <ac:spMkLst>
            <pc:docMk/>
            <pc:sldMk cId="2731628913" sldId="2145707105"/>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6:29:16.360" v="747"/>
              <pc2:cmMkLst xmlns:pc2="http://schemas.microsoft.com/office/powerpoint/2019/9/main/command">
                <pc:docMk/>
                <pc:sldMk cId="2731628913" sldId="2145707105"/>
                <pc2:cmMk id="{C0D2B72A-8C26-4225-92E9-B27174B3CEA2}"/>
              </pc2:cmMkLst>
            </pc226:cmChg>
            <pc226:cmChg xmlns:pc226="http://schemas.microsoft.com/office/powerpoint/2022/06/main/command" chg="add del mod">
              <pc226:chgData name="DeSantis, Candice" userId="ebf7425b-4c1c-4725-9788-d1206430aedf" providerId="ADAL" clId="{A198F534-C8FE-4FFF-A688-9E1A4B2210BC}" dt="2024-07-10T01:28:55.380" v="1728"/>
              <pc2:cmMkLst xmlns:pc2="http://schemas.microsoft.com/office/powerpoint/2019/9/main/command">
                <pc:docMk/>
                <pc:sldMk cId="2731628913" sldId="2145707105"/>
                <pc2:cmMk id="{06BC5B74-30E5-46FD-85F4-F1F3B6B42696}"/>
              </pc2:cmMkLst>
              <pc226:cmRplyChg chg="add">
                <pc226:chgData name="DeSantis, Candice" userId="ebf7425b-4c1c-4725-9788-d1206430aedf" providerId="ADAL" clId="{A198F534-C8FE-4FFF-A688-9E1A4B2210BC}" dt="2024-07-09T16:40:15.984" v="861"/>
                <pc2:cmRplyMkLst xmlns:pc2="http://schemas.microsoft.com/office/powerpoint/2019/9/main/command">
                  <pc:docMk/>
                  <pc:sldMk cId="2731628913" sldId="2145707105"/>
                  <pc2:cmMk id="{06BC5B74-30E5-46FD-85F4-F1F3B6B42696}"/>
                  <pc2:cmRplyMk id="{231E552A-BF60-421F-A6AF-AD4758414A02}"/>
                </pc2:cmRplyMkLst>
              </pc226:cmRplyChg>
            </pc226:cmChg>
          </p:ext>
        </pc:extLst>
      </pc:sldChg>
      <pc:sldChg chg="modSp add mod addCm delCm modCm">
        <pc:chgData name="DeSantis, Candice" userId="ebf7425b-4c1c-4725-9788-d1206430aedf" providerId="ADAL" clId="{A198F534-C8FE-4FFF-A688-9E1A4B2210BC}" dt="2024-07-10T01:28:59.769" v="1729"/>
        <pc:sldMkLst>
          <pc:docMk/>
          <pc:sldMk cId="1015758573" sldId="2145707106"/>
        </pc:sldMkLst>
        <pc:spChg chg="mod">
          <ac:chgData name="DeSantis, Candice" userId="ebf7425b-4c1c-4725-9788-d1206430aedf" providerId="ADAL" clId="{A198F534-C8FE-4FFF-A688-9E1A4B2210BC}" dt="2024-07-09T16:39:13.995" v="858" actId="114"/>
          <ac:spMkLst>
            <pc:docMk/>
            <pc:sldMk cId="1015758573" sldId="2145707106"/>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6:39:24.001" v="859"/>
              <pc2:cmMkLst xmlns:pc2="http://schemas.microsoft.com/office/powerpoint/2019/9/main/command">
                <pc:docMk/>
                <pc:sldMk cId="1015758573" sldId="2145707106"/>
                <pc2:cmMk id="{CEB28840-80FD-411A-9366-CDEE81735A49}"/>
              </pc2:cmMkLst>
            </pc226:cmChg>
            <pc226:cmChg xmlns:pc226="http://schemas.microsoft.com/office/powerpoint/2022/06/main/command" chg="add del mod">
              <pc226:chgData name="DeSantis, Candice" userId="ebf7425b-4c1c-4725-9788-d1206430aedf" providerId="ADAL" clId="{A198F534-C8FE-4FFF-A688-9E1A4B2210BC}" dt="2024-07-10T01:28:59.769" v="1729"/>
              <pc2:cmMkLst xmlns:pc2="http://schemas.microsoft.com/office/powerpoint/2019/9/main/command">
                <pc:docMk/>
                <pc:sldMk cId="1015758573" sldId="2145707106"/>
                <pc2:cmMk id="{E01692F0-536C-4D35-9E4D-3AFEC7E987A3}"/>
              </pc2:cmMkLst>
            </pc226:cmChg>
          </p:ext>
        </pc:extLst>
      </pc:sldChg>
      <pc:sldChg chg="modSp add mod ord addCm delCm modCm">
        <pc:chgData name="DeSantis, Candice" userId="ebf7425b-4c1c-4725-9788-d1206430aedf" providerId="ADAL" clId="{A198F534-C8FE-4FFF-A688-9E1A4B2210BC}" dt="2024-07-10T02:05:19.519" v="2510"/>
        <pc:sldMkLst>
          <pc:docMk/>
          <pc:sldMk cId="680810184" sldId="2145707107"/>
        </pc:sldMkLst>
        <pc:spChg chg="mod">
          <ac:chgData name="DeSantis, Candice" userId="ebf7425b-4c1c-4725-9788-d1206430aedf" providerId="ADAL" clId="{A198F534-C8FE-4FFF-A688-9E1A4B2210BC}" dt="2024-07-09T16:42:18.965" v="910" actId="20577"/>
          <ac:spMkLst>
            <pc:docMk/>
            <pc:sldMk cId="680810184" sldId="2145707107"/>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6:42:26.283" v="911"/>
              <pc2:cmMkLst xmlns:pc2="http://schemas.microsoft.com/office/powerpoint/2019/9/main/command">
                <pc:docMk/>
                <pc:sldMk cId="680810184" sldId="2145707107"/>
                <pc2:cmMk id="{5178937B-41F6-4C46-B284-4858C1CABFD1}"/>
              </pc2:cmMkLst>
            </pc226:cmChg>
            <pc226:cmChg xmlns:pc226="http://schemas.microsoft.com/office/powerpoint/2022/06/main/command" chg="add del mod">
              <pc226:chgData name="DeSantis, Candice" userId="ebf7425b-4c1c-4725-9788-d1206430aedf" providerId="ADAL" clId="{A198F534-C8FE-4FFF-A688-9E1A4B2210BC}" dt="2024-07-10T01:30:27.672" v="1746"/>
              <pc2:cmMkLst xmlns:pc2="http://schemas.microsoft.com/office/powerpoint/2019/9/main/command">
                <pc:docMk/>
                <pc:sldMk cId="680810184" sldId="2145707107"/>
                <pc2:cmMk id="{2A7887D6-DBC1-48DE-8486-4AC7A278C035}"/>
              </pc2:cmMkLst>
            </pc226:cmChg>
          </p:ext>
        </pc:extLst>
      </pc:sldChg>
      <pc:sldChg chg="modSp add mod ord addCm delCm modCm">
        <pc:chgData name="DeSantis, Candice" userId="ebf7425b-4c1c-4725-9788-d1206430aedf" providerId="ADAL" clId="{A198F534-C8FE-4FFF-A688-9E1A4B2210BC}" dt="2024-07-10T02:06:32.024" v="2515"/>
        <pc:sldMkLst>
          <pc:docMk/>
          <pc:sldMk cId="2951966833" sldId="2145707108"/>
        </pc:sldMkLst>
        <pc:spChg chg="mod">
          <ac:chgData name="DeSantis, Candice" userId="ebf7425b-4c1c-4725-9788-d1206430aedf" providerId="ADAL" clId="{A198F534-C8FE-4FFF-A688-9E1A4B2210BC}" dt="2024-07-10T02:04:40.596" v="2506" actId="20577"/>
          <ac:spMkLst>
            <pc:docMk/>
            <pc:sldMk cId="2951966833" sldId="2145707108"/>
            <ac:spMk id="2" creationId="{BCACBEB1-B82A-D8C4-DF37-15B20D10245B}"/>
          </ac:spMkLst>
        </pc:spChg>
        <pc:extLst>
          <p:ext xmlns:p="http://schemas.openxmlformats.org/presentationml/2006/main" uri="{D6D511B9-2390-475A-947B-AFAB55BFBCF1}">
            <pc226:cmChg xmlns:pc226="http://schemas.microsoft.com/office/powerpoint/2022/06/main/command" chg="add del mod">
              <pc226:chgData name="DeSantis, Candice" userId="ebf7425b-4c1c-4725-9788-d1206430aedf" providerId="ADAL" clId="{A198F534-C8FE-4FFF-A688-9E1A4B2210BC}" dt="2024-07-10T01:30:54.245" v="1754"/>
              <pc2:cmMkLst xmlns:pc2="http://schemas.microsoft.com/office/powerpoint/2019/9/main/command">
                <pc:docMk/>
                <pc:sldMk cId="2951966833" sldId="2145707108"/>
                <pc2:cmMk id="{C9E55113-FB76-44CA-9959-93B5A982E1B4}"/>
              </pc2:cmMkLst>
            </pc226:cmChg>
            <pc226:cmChg xmlns:pc226="http://schemas.microsoft.com/office/powerpoint/2022/06/main/command" chg="add">
              <pc226:chgData name="DeSantis, Candice" userId="ebf7425b-4c1c-4725-9788-d1206430aedf" providerId="ADAL" clId="{A198F534-C8FE-4FFF-A688-9E1A4B2210BC}" dt="2024-07-09T16:49:07.195" v="952"/>
              <pc2:cmMkLst xmlns:pc2="http://schemas.microsoft.com/office/powerpoint/2019/9/main/command">
                <pc:docMk/>
                <pc:sldMk cId="2951966833" sldId="2145707108"/>
                <pc2:cmMk id="{1AFE396E-84F6-4A8A-A5D1-FFBD4B8C367A}"/>
              </pc2:cmMkLst>
            </pc226:cmChg>
          </p:ext>
        </pc:extLst>
      </pc:sldChg>
      <pc:sldChg chg="modSp add mod ord addCm delCm modCm">
        <pc:chgData name="DeSantis, Candice" userId="ebf7425b-4c1c-4725-9788-d1206430aedf" providerId="ADAL" clId="{A198F534-C8FE-4FFF-A688-9E1A4B2210BC}" dt="2024-07-10T02:06:32.024" v="2515"/>
        <pc:sldMkLst>
          <pc:docMk/>
          <pc:sldMk cId="1623585366" sldId="2145707109"/>
        </pc:sldMkLst>
        <pc:spChg chg="mod">
          <ac:chgData name="DeSantis, Candice" userId="ebf7425b-4c1c-4725-9788-d1206430aedf" providerId="ADAL" clId="{A198F534-C8FE-4FFF-A688-9E1A4B2210BC}" dt="2024-07-10T02:04:44.730" v="2507" actId="20577"/>
          <ac:spMkLst>
            <pc:docMk/>
            <pc:sldMk cId="1623585366" sldId="2145707109"/>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6:51:09.573" v="994"/>
              <pc2:cmMkLst xmlns:pc2="http://schemas.microsoft.com/office/powerpoint/2019/9/main/command">
                <pc:docMk/>
                <pc:sldMk cId="1623585366" sldId="2145707109"/>
                <pc2:cmMk id="{13C35858-B31C-42A3-925A-47BB5CFE0AA8}"/>
              </pc2:cmMkLst>
            </pc226:cmChg>
            <pc226:cmChg xmlns:pc226="http://schemas.microsoft.com/office/powerpoint/2022/06/main/command" chg="add del mod">
              <pc226:chgData name="DeSantis, Candice" userId="ebf7425b-4c1c-4725-9788-d1206430aedf" providerId="ADAL" clId="{A198F534-C8FE-4FFF-A688-9E1A4B2210BC}" dt="2024-07-10T01:31:02.295" v="1755"/>
              <pc2:cmMkLst xmlns:pc2="http://schemas.microsoft.com/office/powerpoint/2019/9/main/command">
                <pc:docMk/>
                <pc:sldMk cId="1623585366" sldId="2145707109"/>
                <pc2:cmMk id="{596A5F5E-3C1B-4972-ACB6-B2625FC0AC88}"/>
              </pc2:cmMkLst>
            </pc226:cmChg>
          </p:ext>
        </pc:extLst>
      </pc:sldChg>
      <pc:sldChg chg="modSp add del mod addCm">
        <pc:chgData name="DeSantis, Candice" userId="ebf7425b-4c1c-4725-9788-d1206430aedf" providerId="ADAL" clId="{A198F534-C8FE-4FFF-A688-9E1A4B2210BC}" dt="2024-07-10T01:21:57.861" v="1595" actId="47"/>
        <pc:sldMkLst>
          <pc:docMk/>
          <pc:sldMk cId="3566084116" sldId="2145707110"/>
        </pc:sldMkLst>
        <pc:spChg chg="mod">
          <ac:chgData name="DeSantis, Candice" userId="ebf7425b-4c1c-4725-9788-d1206430aedf" providerId="ADAL" clId="{A198F534-C8FE-4FFF-A688-9E1A4B2210BC}" dt="2024-07-09T16:51:47.188" v="1017" actId="20577"/>
          <ac:spMkLst>
            <pc:docMk/>
            <pc:sldMk cId="3566084116" sldId="2145707110"/>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6:52:01.661" v="1019"/>
              <pc2:cmMkLst xmlns:pc2="http://schemas.microsoft.com/office/powerpoint/2019/9/main/command">
                <pc:docMk/>
                <pc:sldMk cId="3566084116" sldId="2145707110"/>
                <pc2:cmMk id="{C3CFD299-2718-40AC-A1D7-13DA4659E2A9}"/>
              </pc2:cmMkLst>
            </pc226:cmChg>
            <pc226:cmChg xmlns:pc226="http://schemas.microsoft.com/office/powerpoint/2022/06/main/command" chg="add">
              <pc226:chgData name="DeSantis, Candice" userId="ebf7425b-4c1c-4725-9788-d1206430aedf" providerId="ADAL" clId="{A198F534-C8FE-4FFF-A688-9E1A4B2210BC}" dt="2024-07-09T16:51:53.237" v="1018"/>
              <pc2:cmMkLst xmlns:pc2="http://schemas.microsoft.com/office/powerpoint/2019/9/main/command">
                <pc:docMk/>
                <pc:sldMk cId="3566084116" sldId="2145707110"/>
                <pc2:cmMk id="{98C2ADC3-2AE7-4412-8C2A-AB0D00D84FC8}"/>
              </pc2:cmMkLst>
            </pc226:cmChg>
          </p:ext>
        </pc:extLst>
      </pc:sldChg>
      <pc:sldChg chg="addCm">
        <pc:chgData name="DeSantis, Candice" userId="ebf7425b-4c1c-4725-9788-d1206430aedf" providerId="ADAL" clId="{A198F534-C8FE-4FFF-A688-9E1A4B2210BC}" dt="2024-07-10T00:08:32.986" v="1434"/>
        <pc:sldMkLst>
          <pc:docMk/>
          <pc:sldMk cId="2892654670" sldId="2145707111"/>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10T00:08:32.986" v="1434"/>
              <pc2:cmMkLst xmlns:pc2="http://schemas.microsoft.com/office/powerpoint/2019/9/main/command">
                <pc:docMk/>
                <pc:sldMk cId="2892654670" sldId="2145707111"/>
                <pc2:cmMk id="{5972E72D-DFC5-45BE-8CC9-17D51819F8BD}"/>
              </pc2:cmMkLst>
            </pc226:cmChg>
          </p:ext>
        </pc:extLst>
      </pc:sldChg>
      <pc:sldChg chg="delSp modSp add del mod addCm modCm">
        <pc:chgData name="DeSantis, Candice" userId="ebf7425b-4c1c-4725-9788-d1206430aedf" providerId="ADAL" clId="{A198F534-C8FE-4FFF-A688-9E1A4B2210BC}" dt="2024-07-10T01:20:51.633" v="1594" actId="47"/>
        <pc:sldMkLst>
          <pc:docMk/>
          <pc:sldMk cId="2428359593" sldId="2145707112"/>
        </pc:sldMkLst>
        <pc:spChg chg="del mod">
          <ac:chgData name="DeSantis, Candice" userId="ebf7425b-4c1c-4725-9788-d1206430aedf" providerId="ADAL" clId="{A198F534-C8FE-4FFF-A688-9E1A4B2210BC}" dt="2024-07-10T01:20:46.702" v="1592" actId="478"/>
          <ac:spMkLst>
            <pc:docMk/>
            <pc:sldMk cId="2428359593" sldId="2145707112"/>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A198F534-C8FE-4FFF-A688-9E1A4B2210BC}" dt="2024-07-10T01:20:46.714" v="1593" actId="2056"/>
              <pc2:cmMkLst xmlns:pc2="http://schemas.microsoft.com/office/powerpoint/2019/9/main/command">
                <pc:docMk/>
                <pc:sldMk cId="2428359593" sldId="2145707112"/>
                <pc2:cmMk id="{485D2062-2A03-4AF7-8FE8-729392EC4385}"/>
              </pc2:cmMkLst>
            </pc226:cmChg>
            <pc226:cmChg xmlns:pc226="http://schemas.microsoft.com/office/powerpoint/2022/06/main/command" chg="add mod">
              <pc226:chgData name="DeSantis, Candice" userId="ebf7425b-4c1c-4725-9788-d1206430aedf" providerId="ADAL" clId="{A198F534-C8FE-4FFF-A688-9E1A4B2210BC}" dt="2024-07-10T01:20:46.714" v="1593" actId="2056"/>
              <pc2:cmMkLst xmlns:pc2="http://schemas.microsoft.com/office/powerpoint/2019/9/main/command">
                <pc:docMk/>
                <pc:sldMk cId="2428359593" sldId="2145707112"/>
                <pc2:cmMk id="{34BDBCD1-0FF4-4CC2-9227-FE0894AEC83C}"/>
              </pc2:cmMkLst>
            </pc226:cmChg>
            <pc226:cmChg xmlns:pc226="http://schemas.microsoft.com/office/powerpoint/2022/06/main/command" chg="add mod">
              <pc226:chgData name="DeSantis, Candice" userId="ebf7425b-4c1c-4725-9788-d1206430aedf" providerId="ADAL" clId="{A198F534-C8FE-4FFF-A688-9E1A4B2210BC}" dt="2024-07-10T01:20:46.714" v="1593" actId="2056"/>
              <pc2:cmMkLst xmlns:pc2="http://schemas.microsoft.com/office/powerpoint/2019/9/main/command">
                <pc:docMk/>
                <pc:sldMk cId="2428359593" sldId="2145707112"/>
                <pc2:cmMk id="{93A4D4DC-E519-4A37-B844-32F3A88B4FCE}"/>
              </pc2:cmMkLst>
            </pc226:cmChg>
          </p:ext>
        </pc:extLst>
      </pc:sldChg>
      <pc:sldChg chg="modSp add mod ord addCm delCm">
        <pc:chgData name="DeSantis, Candice" userId="ebf7425b-4c1c-4725-9788-d1206430aedf" providerId="ADAL" clId="{A198F534-C8FE-4FFF-A688-9E1A4B2210BC}" dt="2024-07-10T02:06:32.024" v="2515"/>
        <pc:sldMkLst>
          <pc:docMk/>
          <pc:sldMk cId="3688533237" sldId="2145707113"/>
        </pc:sldMkLst>
        <pc:spChg chg="mod">
          <ac:chgData name="DeSantis, Candice" userId="ebf7425b-4c1c-4725-9788-d1206430aedf" providerId="ADAL" clId="{A198F534-C8FE-4FFF-A688-9E1A4B2210BC}" dt="2024-07-10T02:04:48.907" v="2508" actId="20577"/>
          <ac:spMkLst>
            <pc:docMk/>
            <pc:sldMk cId="3688533237" sldId="2145707113"/>
            <ac:spMk id="2" creationId="{BCACBEB1-B82A-D8C4-DF37-15B20D10245B}"/>
          </ac:spMkLst>
        </pc:spChg>
        <pc:extLst>
          <p:ext xmlns:p="http://schemas.openxmlformats.org/presentationml/2006/main" uri="{D6D511B9-2390-475A-947B-AFAB55BFBCF1}">
            <pc226:cmChg xmlns:pc226="http://schemas.microsoft.com/office/powerpoint/2022/06/main/command" chg="add del">
              <pc226:chgData name="DeSantis, Candice" userId="ebf7425b-4c1c-4725-9788-d1206430aedf" providerId="ADAL" clId="{A198F534-C8FE-4FFF-A688-9E1A4B2210BC}" dt="2024-07-10T01:28:13.760" v="1723"/>
              <pc2:cmMkLst xmlns:pc2="http://schemas.microsoft.com/office/powerpoint/2019/9/main/command">
                <pc:docMk/>
                <pc:sldMk cId="3688533237" sldId="2145707113"/>
                <pc2:cmMk id="{74FA7567-276A-4EE3-BE73-8824BDE05383}"/>
              </pc2:cmMkLst>
            </pc226:cmChg>
            <pc226:cmChg xmlns:pc226="http://schemas.microsoft.com/office/powerpoint/2022/06/main/command" chg="add">
              <pc226:chgData name="DeSantis, Candice" userId="ebf7425b-4c1c-4725-9788-d1206430aedf" providerId="ADAL" clId="{A198F534-C8FE-4FFF-A688-9E1A4B2210BC}" dt="2024-07-09T16:54:46.178" v="1084"/>
              <pc2:cmMkLst xmlns:pc2="http://schemas.microsoft.com/office/powerpoint/2019/9/main/command">
                <pc:docMk/>
                <pc:sldMk cId="3688533237" sldId="2145707113"/>
                <pc2:cmMk id="{01F44CA6-4799-44E8-9FC7-6184C94125C8}"/>
              </pc2:cmMkLst>
            </pc226:cmChg>
          </p:ext>
        </pc:extLst>
      </pc:sldChg>
      <pc:sldChg chg="modSp add mod ord addCm delCm">
        <pc:chgData name="DeSantis, Candice" userId="ebf7425b-4c1c-4725-9788-d1206430aedf" providerId="ADAL" clId="{A198F534-C8FE-4FFF-A688-9E1A4B2210BC}" dt="2024-07-10T02:06:32.024" v="2515"/>
        <pc:sldMkLst>
          <pc:docMk/>
          <pc:sldMk cId="1395308810" sldId="2145707114"/>
        </pc:sldMkLst>
        <pc:spChg chg="mod">
          <ac:chgData name="DeSantis, Candice" userId="ebf7425b-4c1c-4725-9788-d1206430aedf" providerId="ADAL" clId="{A198F534-C8FE-4FFF-A688-9E1A4B2210BC}" dt="2024-07-10T02:06:14.697" v="2513" actId="20577"/>
          <ac:spMkLst>
            <pc:docMk/>
            <pc:sldMk cId="1395308810" sldId="2145707114"/>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6:55:43.421" v="1169"/>
              <pc2:cmMkLst xmlns:pc2="http://schemas.microsoft.com/office/powerpoint/2019/9/main/command">
                <pc:docMk/>
                <pc:sldMk cId="1395308810" sldId="2145707114"/>
                <pc2:cmMk id="{9AD99543-BAAB-473F-AE0E-7BF007D2FBEF}"/>
              </pc2:cmMkLst>
            </pc226:cmChg>
            <pc226:cmChg xmlns:pc226="http://schemas.microsoft.com/office/powerpoint/2022/06/main/command" chg="add del">
              <pc226:chgData name="DeSantis, Candice" userId="ebf7425b-4c1c-4725-9788-d1206430aedf" providerId="ADAL" clId="{A198F534-C8FE-4FFF-A688-9E1A4B2210BC}" dt="2024-07-10T01:28:17.907" v="1724"/>
              <pc2:cmMkLst xmlns:pc2="http://schemas.microsoft.com/office/powerpoint/2019/9/main/command">
                <pc:docMk/>
                <pc:sldMk cId="1395308810" sldId="2145707114"/>
                <pc2:cmMk id="{6C082FC9-0741-4FAA-AC17-84676C337D23}"/>
              </pc2:cmMkLst>
            </pc226:cmChg>
          </p:ext>
        </pc:extLst>
      </pc:sldChg>
      <pc:sldChg chg="modSp add del mod ord">
        <pc:chgData name="DeSantis, Candice" userId="ebf7425b-4c1c-4725-9788-d1206430aedf" providerId="ADAL" clId="{A198F534-C8FE-4FFF-A688-9E1A4B2210BC}" dt="2024-07-09T19:06:58.041" v="1421" actId="47"/>
        <pc:sldMkLst>
          <pc:docMk/>
          <pc:sldMk cId="2780736763" sldId="2145707115"/>
        </pc:sldMkLst>
        <pc:spChg chg="mod">
          <ac:chgData name="DeSantis, Candice" userId="ebf7425b-4c1c-4725-9788-d1206430aedf" providerId="ADAL" clId="{A198F534-C8FE-4FFF-A688-9E1A4B2210BC}" dt="2024-07-09T19:06:55.130" v="1420" actId="6549"/>
          <ac:spMkLst>
            <pc:docMk/>
            <pc:sldMk cId="2780736763" sldId="2145707115"/>
            <ac:spMk id="2" creationId="{A9340FBA-B2B8-749B-6AD9-F86C2D3EA7D5}"/>
          </ac:spMkLst>
        </pc:spChg>
      </pc:sldChg>
      <pc:sldChg chg="add ord">
        <pc:chgData name="DeSantis, Candice" userId="ebf7425b-4c1c-4725-9788-d1206430aedf" providerId="ADAL" clId="{A198F534-C8FE-4FFF-A688-9E1A4B2210BC}" dt="2024-07-10T02:10:57.586" v="2527"/>
        <pc:sldMkLst>
          <pc:docMk/>
          <pc:sldMk cId="147181128" sldId="2145707116"/>
        </pc:sldMkLst>
      </pc:sldChg>
      <pc:sldChg chg="add ord">
        <pc:chgData name="DeSantis, Candice" userId="ebf7425b-4c1c-4725-9788-d1206430aedf" providerId="ADAL" clId="{A198F534-C8FE-4FFF-A688-9E1A4B2210BC}" dt="2024-07-10T02:10:57.586" v="2527"/>
        <pc:sldMkLst>
          <pc:docMk/>
          <pc:sldMk cId="4076674439" sldId="2145707117"/>
        </pc:sldMkLst>
      </pc:sldChg>
      <pc:sldChg chg="add ord">
        <pc:chgData name="DeSantis, Candice" userId="ebf7425b-4c1c-4725-9788-d1206430aedf" providerId="ADAL" clId="{A198F534-C8FE-4FFF-A688-9E1A4B2210BC}" dt="2024-07-10T02:10:57.586" v="2527"/>
        <pc:sldMkLst>
          <pc:docMk/>
          <pc:sldMk cId="2220227182" sldId="2145707118"/>
        </pc:sldMkLst>
      </pc:sldChg>
      <pc:sldChg chg="add ord">
        <pc:chgData name="DeSantis, Candice" userId="ebf7425b-4c1c-4725-9788-d1206430aedf" providerId="ADAL" clId="{A198F534-C8FE-4FFF-A688-9E1A4B2210BC}" dt="2024-07-10T02:10:57.586" v="2527"/>
        <pc:sldMkLst>
          <pc:docMk/>
          <pc:sldMk cId="849687494" sldId="2145707119"/>
        </pc:sldMkLst>
      </pc:sldChg>
      <pc:sldChg chg="add ord">
        <pc:chgData name="DeSantis, Candice" userId="ebf7425b-4c1c-4725-9788-d1206430aedf" providerId="ADAL" clId="{A198F534-C8FE-4FFF-A688-9E1A4B2210BC}" dt="2024-07-10T02:10:57.586" v="2527"/>
        <pc:sldMkLst>
          <pc:docMk/>
          <pc:sldMk cId="3655276947" sldId="2145707120"/>
        </pc:sldMkLst>
      </pc:sldChg>
      <pc:sldChg chg="add ord">
        <pc:chgData name="DeSantis, Candice" userId="ebf7425b-4c1c-4725-9788-d1206430aedf" providerId="ADAL" clId="{A198F534-C8FE-4FFF-A688-9E1A4B2210BC}" dt="2024-07-10T02:10:57.586" v="2527"/>
        <pc:sldMkLst>
          <pc:docMk/>
          <pc:sldMk cId="937345749" sldId="2145707121"/>
        </pc:sldMkLst>
      </pc:sldChg>
      <pc:sldChg chg="addSp modSp add mod addCm">
        <pc:chgData name="DeSantis, Candice" userId="ebf7425b-4c1c-4725-9788-d1206430aedf" providerId="ADAL" clId="{A198F534-C8FE-4FFF-A688-9E1A4B2210BC}" dt="2024-07-09T20:10:18.289" v="1426" actId="207"/>
        <pc:sldMkLst>
          <pc:docMk/>
          <pc:sldMk cId="3435088512" sldId="2145707122"/>
        </pc:sldMkLst>
        <pc:spChg chg="mod">
          <ac:chgData name="DeSantis, Candice" userId="ebf7425b-4c1c-4725-9788-d1206430aedf" providerId="ADAL" clId="{A198F534-C8FE-4FFF-A688-9E1A4B2210BC}" dt="2024-07-09T20:10:18.289" v="1426" actId="207"/>
          <ac:spMkLst>
            <pc:docMk/>
            <pc:sldMk cId="3435088512" sldId="2145707122"/>
            <ac:spMk id="2" creationId="{A9340FBA-B2B8-749B-6AD9-F86C2D3EA7D5}"/>
          </ac:spMkLst>
        </pc:spChg>
        <pc:spChg chg="add">
          <ac:chgData name="DeSantis, Candice" userId="ebf7425b-4c1c-4725-9788-d1206430aedf" providerId="ADAL" clId="{A198F534-C8FE-4FFF-A688-9E1A4B2210BC}" dt="2024-07-09T18:22:52.640" v="1192"/>
          <ac:spMkLst>
            <pc:docMk/>
            <pc:sldMk cId="3435088512" sldId="2145707122"/>
            <ac:spMk id="4" creationId="{F210A5AF-391D-2735-6491-4C1107F88474}"/>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8:58:58.641" v="1401"/>
              <pc2:cmMkLst xmlns:pc2="http://schemas.microsoft.com/office/powerpoint/2019/9/main/command">
                <pc:docMk/>
                <pc:sldMk cId="3435088512" sldId="2145707122"/>
                <pc2:cmMk id="{095648F1-352D-4885-8859-C16FB025F952}"/>
              </pc2:cmMkLst>
            </pc226:cmChg>
          </p:ext>
        </pc:extLst>
      </pc:sldChg>
      <pc:sldChg chg="addSp delSp modSp add mod addCm">
        <pc:chgData name="DeSantis, Candice" userId="ebf7425b-4c1c-4725-9788-d1206430aedf" providerId="ADAL" clId="{A198F534-C8FE-4FFF-A688-9E1A4B2210BC}" dt="2024-07-09T18:59:12.320" v="1402"/>
        <pc:sldMkLst>
          <pc:docMk/>
          <pc:sldMk cId="3563774958" sldId="2145707123"/>
        </pc:sldMkLst>
        <pc:spChg chg="mod">
          <ac:chgData name="DeSantis, Candice" userId="ebf7425b-4c1c-4725-9788-d1206430aedf" providerId="ADAL" clId="{A198F534-C8FE-4FFF-A688-9E1A4B2210BC}" dt="2024-07-09T18:24:56.163" v="1207"/>
          <ac:spMkLst>
            <pc:docMk/>
            <pc:sldMk cId="3563774958" sldId="2145707123"/>
            <ac:spMk id="2" creationId="{41A7E07A-E807-18FD-A52C-0E5D2D2F2CF8}"/>
          </ac:spMkLst>
        </pc:spChg>
        <pc:picChg chg="add mod">
          <ac:chgData name="DeSantis, Candice" userId="ebf7425b-4c1c-4725-9788-d1206430aedf" providerId="ADAL" clId="{A198F534-C8FE-4FFF-A688-9E1A4B2210BC}" dt="2024-07-09T18:27:49.287" v="1209" actId="1076"/>
          <ac:picMkLst>
            <pc:docMk/>
            <pc:sldMk cId="3563774958" sldId="2145707123"/>
            <ac:picMk id="5" creationId="{AC1EE256-A023-B72B-256D-21A8D8F96550}"/>
          </ac:picMkLst>
        </pc:picChg>
        <pc:picChg chg="del">
          <ac:chgData name="DeSantis, Candice" userId="ebf7425b-4c1c-4725-9788-d1206430aedf" providerId="ADAL" clId="{A198F534-C8FE-4FFF-A688-9E1A4B2210BC}" dt="2024-07-09T18:20:54.954" v="1183" actId="478"/>
          <ac:picMkLst>
            <pc:docMk/>
            <pc:sldMk cId="3563774958" sldId="2145707123"/>
            <ac:picMk id="1028" creationId="{6A0D9103-53A9-F40C-02BD-B5344FA0CFF4}"/>
          </ac:picMkLst>
        </pc:pic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8:59:12.320" v="1402"/>
              <pc2:cmMkLst xmlns:pc2="http://schemas.microsoft.com/office/powerpoint/2019/9/main/command">
                <pc:docMk/>
                <pc:sldMk cId="3563774958" sldId="2145707123"/>
                <pc2:cmMk id="{D9CF8A43-D61E-42A9-B3E3-FFA1D851B636}"/>
              </pc2:cmMkLst>
            </pc226:cmChg>
          </p:ext>
        </pc:extLst>
      </pc:sldChg>
      <pc:sldChg chg="addSp delSp modSp add mod addCm">
        <pc:chgData name="DeSantis, Candice" userId="ebf7425b-4c1c-4725-9788-d1206430aedf" providerId="ADAL" clId="{A198F534-C8FE-4FFF-A688-9E1A4B2210BC}" dt="2024-07-09T18:59:30.678" v="1404"/>
        <pc:sldMkLst>
          <pc:docMk/>
          <pc:sldMk cId="2880742516" sldId="2145707124"/>
        </pc:sldMkLst>
        <pc:spChg chg="mod">
          <ac:chgData name="DeSantis, Candice" userId="ebf7425b-4c1c-4725-9788-d1206430aedf" providerId="ADAL" clId="{A198F534-C8FE-4FFF-A688-9E1A4B2210BC}" dt="2024-07-09T18:35:03.757" v="1312" actId="6549"/>
          <ac:spMkLst>
            <pc:docMk/>
            <pc:sldMk cId="2880742516" sldId="2145707124"/>
            <ac:spMk id="2" creationId="{A9340FBA-B2B8-749B-6AD9-F86C2D3EA7D5}"/>
          </ac:spMkLst>
        </pc:spChg>
        <pc:picChg chg="add mod">
          <ac:chgData name="DeSantis, Candice" userId="ebf7425b-4c1c-4725-9788-d1206430aedf" providerId="ADAL" clId="{A198F534-C8FE-4FFF-A688-9E1A4B2210BC}" dt="2024-07-09T18:38:19.613" v="1314" actId="1076"/>
          <ac:picMkLst>
            <pc:docMk/>
            <pc:sldMk cId="2880742516" sldId="2145707124"/>
            <ac:picMk id="5" creationId="{ABC1D9EF-9161-90A9-DB5A-A3F1E8A4F186}"/>
          </ac:picMkLst>
        </pc:picChg>
        <pc:picChg chg="del">
          <ac:chgData name="DeSantis, Candice" userId="ebf7425b-4c1c-4725-9788-d1206430aedf" providerId="ADAL" clId="{A198F534-C8FE-4FFF-A688-9E1A4B2210BC}" dt="2024-07-09T18:20:57.894" v="1184" actId="478"/>
          <ac:picMkLst>
            <pc:docMk/>
            <pc:sldMk cId="2880742516" sldId="2145707124"/>
            <ac:picMk id="6" creationId="{A0AEFD6A-9E04-9AE4-E0CA-9FAA027C8C28}"/>
          </ac:picMkLst>
        </pc:pic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8:59:30.678" v="1404"/>
              <pc2:cmMkLst xmlns:pc2="http://schemas.microsoft.com/office/powerpoint/2019/9/main/command">
                <pc:docMk/>
                <pc:sldMk cId="2880742516" sldId="2145707124"/>
                <pc2:cmMk id="{EFA98488-6CB2-413C-BB9B-DCAE75ED06A8}"/>
              </pc2:cmMkLst>
            </pc226:cmChg>
          </p:ext>
        </pc:extLst>
      </pc:sldChg>
      <pc:sldChg chg="modSp add mod addCm">
        <pc:chgData name="DeSantis, Candice" userId="ebf7425b-4c1c-4725-9788-d1206430aedf" providerId="ADAL" clId="{A198F534-C8FE-4FFF-A688-9E1A4B2210BC}" dt="2024-07-09T19:00:00.342" v="1406"/>
        <pc:sldMkLst>
          <pc:docMk/>
          <pc:sldMk cId="1422623179" sldId="2145707125"/>
        </pc:sldMkLst>
        <pc:spChg chg="mod">
          <ac:chgData name="DeSantis, Candice" userId="ebf7425b-4c1c-4725-9788-d1206430aedf" providerId="ADAL" clId="{A198F534-C8FE-4FFF-A688-9E1A4B2210BC}" dt="2024-07-09T18:47:25.432" v="1389" actId="20577"/>
          <ac:spMkLst>
            <pc:docMk/>
            <pc:sldMk cId="1422623179" sldId="2145707125"/>
            <ac:spMk id="2" creationId="{A9340FBA-B2B8-749B-6AD9-F86C2D3EA7D5}"/>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9:00:00.342" v="1406"/>
              <pc2:cmMkLst xmlns:pc2="http://schemas.microsoft.com/office/powerpoint/2019/9/main/command">
                <pc:docMk/>
                <pc:sldMk cId="1422623179" sldId="2145707125"/>
                <pc2:cmMk id="{4EE8EBBC-E2D9-4FC7-B234-E51C759C4862}"/>
              </pc2:cmMkLst>
            </pc226:cmChg>
          </p:ext>
        </pc:extLst>
      </pc:sldChg>
      <pc:sldChg chg="addSp delSp modSp add mod addCm">
        <pc:chgData name="DeSantis, Candice" userId="ebf7425b-4c1c-4725-9788-d1206430aedf" providerId="ADAL" clId="{A198F534-C8FE-4FFF-A688-9E1A4B2210BC}" dt="2024-07-09T19:00:10.080" v="1407"/>
        <pc:sldMkLst>
          <pc:docMk/>
          <pc:sldMk cId="3966328154" sldId="2145707126"/>
        </pc:sldMkLst>
        <pc:picChg chg="del">
          <ac:chgData name="DeSantis, Candice" userId="ebf7425b-4c1c-4725-9788-d1206430aedf" providerId="ADAL" clId="{A198F534-C8FE-4FFF-A688-9E1A4B2210BC}" dt="2024-07-09T18:20:51.008" v="1182" actId="478"/>
          <ac:picMkLst>
            <pc:docMk/>
            <pc:sldMk cId="3966328154" sldId="2145707126"/>
            <ac:picMk id="4" creationId="{01C46771-F839-150C-C91F-13628EEB0C35}"/>
          </ac:picMkLst>
        </pc:picChg>
        <pc:picChg chg="add del mod">
          <ac:chgData name="DeSantis, Candice" userId="ebf7425b-4c1c-4725-9788-d1206430aedf" providerId="ADAL" clId="{A198F534-C8FE-4FFF-A688-9E1A4B2210BC}" dt="2024-07-09T18:51:31.781" v="1392" actId="478"/>
          <ac:picMkLst>
            <pc:docMk/>
            <pc:sldMk cId="3966328154" sldId="2145707126"/>
            <ac:picMk id="6" creationId="{B28555DB-98FC-B371-D6DE-05C8269FBEC1}"/>
          </ac:picMkLst>
        </pc:picChg>
        <pc:picChg chg="add mod">
          <ac:chgData name="DeSantis, Candice" userId="ebf7425b-4c1c-4725-9788-d1206430aedf" providerId="ADAL" clId="{A198F534-C8FE-4FFF-A688-9E1A4B2210BC}" dt="2024-07-09T18:52:17.075" v="1394" actId="1076"/>
          <ac:picMkLst>
            <pc:docMk/>
            <pc:sldMk cId="3966328154" sldId="2145707126"/>
            <ac:picMk id="8" creationId="{0C812D5A-20DE-29B7-0A16-745FB547908A}"/>
          </ac:picMkLst>
        </pc:picChg>
        <pc:picChg chg="add mod">
          <ac:chgData name="DeSantis, Candice" userId="ebf7425b-4c1c-4725-9788-d1206430aedf" providerId="ADAL" clId="{A198F534-C8FE-4FFF-A688-9E1A4B2210BC}" dt="2024-07-09T18:53:23.079" v="1397" actId="1076"/>
          <ac:picMkLst>
            <pc:docMk/>
            <pc:sldMk cId="3966328154" sldId="2145707126"/>
            <ac:picMk id="10" creationId="{9472ED97-1BCD-9ABE-35C6-75F685E94476}"/>
          </ac:picMkLst>
        </pc:pic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9:00:10.080" v="1407"/>
              <pc2:cmMkLst xmlns:pc2="http://schemas.microsoft.com/office/powerpoint/2019/9/main/command">
                <pc:docMk/>
                <pc:sldMk cId="3966328154" sldId="2145707126"/>
                <pc2:cmMk id="{160D9D94-0479-4215-A73D-CDDE80C1B156}"/>
              </pc2:cmMkLst>
            </pc226:cmChg>
          </p:ext>
        </pc:extLst>
      </pc:sldChg>
      <pc:sldChg chg="addSp delSp modSp add mod addCm">
        <pc:chgData name="DeSantis, Candice" userId="ebf7425b-4c1c-4725-9788-d1206430aedf" providerId="ADAL" clId="{A198F534-C8FE-4FFF-A688-9E1A4B2210BC}" dt="2024-07-09T18:59:21.627" v="1403"/>
        <pc:sldMkLst>
          <pc:docMk/>
          <pc:sldMk cId="3247219021" sldId="2145707127"/>
        </pc:sldMkLst>
        <pc:spChg chg="mod">
          <ac:chgData name="DeSantis, Candice" userId="ebf7425b-4c1c-4725-9788-d1206430aedf" providerId="ADAL" clId="{A198F534-C8FE-4FFF-A688-9E1A4B2210BC}" dt="2024-07-09T18:29:01.539" v="1266" actId="6549"/>
          <ac:spMkLst>
            <pc:docMk/>
            <pc:sldMk cId="3247219021" sldId="2145707127"/>
            <ac:spMk id="2" creationId="{41A7E07A-E807-18FD-A52C-0E5D2D2F2CF8}"/>
          </ac:spMkLst>
        </pc:spChg>
        <pc:picChg chg="del">
          <ac:chgData name="DeSantis, Candice" userId="ebf7425b-4c1c-4725-9788-d1206430aedf" providerId="ADAL" clId="{A198F534-C8FE-4FFF-A688-9E1A4B2210BC}" dt="2024-07-09T18:28:15.085" v="1221" actId="478"/>
          <ac:picMkLst>
            <pc:docMk/>
            <pc:sldMk cId="3247219021" sldId="2145707127"/>
            <ac:picMk id="5" creationId="{AC1EE256-A023-B72B-256D-21A8D8F96550}"/>
          </ac:picMkLst>
        </pc:picChg>
        <pc:picChg chg="add mod">
          <ac:chgData name="DeSantis, Candice" userId="ebf7425b-4c1c-4725-9788-d1206430aedf" providerId="ADAL" clId="{A198F534-C8FE-4FFF-A688-9E1A4B2210BC}" dt="2024-07-09T18:32:13.080" v="1288" actId="1035"/>
          <ac:picMkLst>
            <pc:docMk/>
            <pc:sldMk cId="3247219021" sldId="2145707127"/>
            <ac:picMk id="6" creationId="{C5A45090-6707-C60F-6EDF-C4DF14B384F8}"/>
          </ac:picMkLst>
        </pc:picChg>
        <pc:picChg chg="add mod">
          <ac:chgData name="DeSantis, Candice" userId="ebf7425b-4c1c-4725-9788-d1206430aedf" providerId="ADAL" clId="{A198F534-C8FE-4FFF-A688-9E1A4B2210BC}" dt="2024-07-09T18:34:13.663" v="1291" actId="1076"/>
          <ac:picMkLst>
            <pc:docMk/>
            <pc:sldMk cId="3247219021" sldId="2145707127"/>
            <ac:picMk id="8" creationId="{2880625F-1038-0D8A-3610-6844D29645DF}"/>
          </ac:picMkLst>
        </pc:pic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8:59:21.627" v="1403"/>
              <pc2:cmMkLst xmlns:pc2="http://schemas.microsoft.com/office/powerpoint/2019/9/main/command">
                <pc:docMk/>
                <pc:sldMk cId="3247219021" sldId="2145707127"/>
                <pc2:cmMk id="{BD265C2A-9EDE-4869-9065-BDB590659CE6}"/>
              </pc2:cmMkLst>
            </pc226:cmChg>
          </p:ext>
        </pc:extLst>
      </pc:sldChg>
      <pc:sldChg chg="addSp delSp modSp add mod addCm">
        <pc:chgData name="DeSantis, Candice" userId="ebf7425b-4c1c-4725-9788-d1206430aedf" providerId="ADAL" clId="{A198F534-C8FE-4FFF-A688-9E1A4B2210BC}" dt="2024-07-09T18:59:48.682" v="1405"/>
        <pc:sldMkLst>
          <pc:docMk/>
          <pc:sldMk cId="136540538" sldId="2145707128"/>
        </pc:sldMkLst>
        <pc:spChg chg="mod">
          <ac:chgData name="DeSantis, Candice" userId="ebf7425b-4c1c-4725-9788-d1206430aedf" providerId="ADAL" clId="{A198F534-C8FE-4FFF-A688-9E1A4B2210BC}" dt="2024-07-09T18:46:14.879" v="1353" actId="255"/>
          <ac:spMkLst>
            <pc:docMk/>
            <pc:sldMk cId="136540538" sldId="2145707128"/>
            <ac:spMk id="2" creationId="{A9340FBA-B2B8-749B-6AD9-F86C2D3EA7D5}"/>
          </ac:spMkLst>
        </pc:spChg>
        <pc:picChg chg="del">
          <ac:chgData name="DeSantis, Candice" userId="ebf7425b-4c1c-4725-9788-d1206430aedf" providerId="ADAL" clId="{A198F534-C8FE-4FFF-A688-9E1A4B2210BC}" dt="2024-07-09T18:42:26.419" v="1318" actId="478"/>
          <ac:picMkLst>
            <pc:docMk/>
            <pc:sldMk cId="136540538" sldId="2145707128"/>
            <ac:picMk id="5" creationId="{ABC1D9EF-9161-90A9-DB5A-A3F1E8A4F186}"/>
          </ac:picMkLst>
        </pc:picChg>
        <pc:picChg chg="add mod">
          <ac:chgData name="DeSantis, Candice" userId="ebf7425b-4c1c-4725-9788-d1206430aedf" providerId="ADAL" clId="{A198F534-C8FE-4FFF-A688-9E1A4B2210BC}" dt="2024-07-09T18:46:19.006" v="1354" actId="14100"/>
          <ac:picMkLst>
            <pc:docMk/>
            <pc:sldMk cId="136540538" sldId="2145707128"/>
            <ac:picMk id="6" creationId="{AD174203-B202-8178-AA25-44322AC1686C}"/>
          </ac:picMkLst>
        </pc:pic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09T18:59:48.682" v="1405"/>
              <pc2:cmMkLst xmlns:pc2="http://schemas.microsoft.com/office/powerpoint/2019/9/main/command">
                <pc:docMk/>
                <pc:sldMk cId="136540538" sldId="2145707128"/>
                <pc2:cmMk id="{E8BAC800-9F03-493B-B574-C5649C0EDEB2}"/>
              </pc2:cmMkLst>
            </pc226:cmChg>
          </p:ext>
        </pc:extLst>
      </pc:sldChg>
      <pc:sldChg chg="addCm">
        <pc:chgData name="DeSantis, Candice" userId="ebf7425b-4c1c-4725-9788-d1206430aedf" providerId="ADAL" clId="{A198F534-C8FE-4FFF-A688-9E1A4B2210BC}" dt="2024-07-10T00:08:13.321" v="1433"/>
        <pc:sldMkLst>
          <pc:docMk/>
          <pc:sldMk cId="544528020" sldId="2145707129"/>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10T00:08:13.321" v="1433"/>
              <pc2:cmMkLst xmlns:pc2="http://schemas.microsoft.com/office/powerpoint/2019/9/main/command">
                <pc:docMk/>
                <pc:sldMk cId="544528020" sldId="2145707129"/>
                <pc2:cmMk id="{45FC9ADE-206E-4AB0-A837-47859307626C}"/>
              </pc2:cmMkLst>
            </pc226:cmChg>
          </p:ext>
        </pc:extLst>
      </pc:sldChg>
      <pc:sldChg chg="addCm">
        <pc:chgData name="DeSantis, Candice" userId="ebf7425b-4c1c-4725-9788-d1206430aedf" providerId="ADAL" clId="{A198F534-C8FE-4FFF-A688-9E1A4B2210BC}" dt="2024-07-10T00:07:59.406" v="1432"/>
        <pc:sldMkLst>
          <pc:docMk/>
          <pc:sldMk cId="454303149" sldId="2145707130"/>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10T00:07:59.406" v="1432"/>
              <pc2:cmMkLst xmlns:pc2="http://schemas.microsoft.com/office/powerpoint/2019/9/main/command">
                <pc:docMk/>
                <pc:sldMk cId="454303149" sldId="2145707130"/>
                <pc2:cmMk id="{6ADD817C-77A9-411F-AF54-B9882DDB7976}"/>
              </pc2:cmMkLst>
            </pc226:cmChg>
          </p:ext>
        </pc:extLst>
      </pc:sldChg>
      <pc:sldChg chg="addCm">
        <pc:chgData name="DeSantis, Candice" userId="ebf7425b-4c1c-4725-9788-d1206430aedf" providerId="ADAL" clId="{A198F534-C8FE-4FFF-A688-9E1A4B2210BC}" dt="2024-07-10T00:07:43.900" v="1431"/>
        <pc:sldMkLst>
          <pc:docMk/>
          <pc:sldMk cId="2278595912" sldId="2145707131"/>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10T00:07:43.900" v="1431"/>
              <pc2:cmMkLst xmlns:pc2="http://schemas.microsoft.com/office/powerpoint/2019/9/main/command">
                <pc:docMk/>
                <pc:sldMk cId="2278595912" sldId="2145707131"/>
                <pc2:cmMk id="{55F72843-D000-4992-AD05-28352526F0BE}"/>
              </pc2:cmMkLst>
            </pc226:cmChg>
          </p:ext>
        </pc:extLst>
      </pc:sldChg>
      <pc:sldChg chg="addCm">
        <pc:chgData name="DeSantis, Candice" userId="ebf7425b-4c1c-4725-9788-d1206430aedf" providerId="ADAL" clId="{A198F534-C8FE-4FFF-A688-9E1A4B2210BC}" dt="2024-07-10T00:07:17.464" v="1428"/>
        <pc:sldMkLst>
          <pc:docMk/>
          <pc:sldMk cId="1805992961" sldId="2145707132"/>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10T00:07:17.464" v="1428"/>
              <pc2:cmMkLst xmlns:pc2="http://schemas.microsoft.com/office/powerpoint/2019/9/main/command">
                <pc:docMk/>
                <pc:sldMk cId="1805992961" sldId="2145707132"/>
                <pc2:cmMk id="{7A38A56A-8C0E-47F5-BBE3-628817EFF4F4}"/>
              </pc2:cmMkLst>
            </pc226:cmChg>
          </p:ext>
        </pc:extLst>
      </pc:sldChg>
      <pc:sldChg chg="delCm">
        <pc:chgData name="DeSantis, Candice" userId="ebf7425b-4c1c-4725-9788-d1206430aedf" providerId="ADAL" clId="{A198F534-C8FE-4FFF-A688-9E1A4B2210BC}" dt="2024-07-10T01:28:30.617" v="1726"/>
        <pc:sldMkLst>
          <pc:docMk/>
          <pc:sldMk cId="4045583481" sldId="2145707133"/>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A198F534-C8FE-4FFF-A688-9E1A4B2210BC}" dt="2024-07-10T01:28:30.617" v="1726"/>
              <pc2:cmMkLst xmlns:pc2="http://schemas.microsoft.com/office/powerpoint/2019/9/main/command">
                <pc:docMk/>
                <pc:sldMk cId="4045583481" sldId="2145707133"/>
                <pc2:cmMk id="{F7BB75BC-3C39-4B91-941A-F6D4C78E2C6D}"/>
              </pc2:cmMkLst>
            </pc226:cmChg>
          </p:ext>
        </pc:extLst>
      </pc:sldChg>
      <pc:sldChg chg="modCm">
        <pc:chgData name="DeSantis, Candice" userId="ebf7425b-4c1c-4725-9788-d1206430aedf" providerId="ADAL" clId="{A198F534-C8FE-4FFF-A688-9E1A4B2210BC}" dt="2024-07-10T01:22:25.152" v="1596"/>
        <pc:sldMkLst>
          <pc:docMk/>
          <pc:sldMk cId="4082293692" sldId="2145707134"/>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A198F534-C8FE-4FFF-A688-9E1A4B2210BC}" dt="2024-07-10T01:22:25.152" v="1596"/>
              <pc2:cmMkLst xmlns:pc2="http://schemas.microsoft.com/office/powerpoint/2019/9/main/command">
                <pc:docMk/>
                <pc:sldMk cId="4082293692" sldId="2145707134"/>
                <pc2:cmMk id="{40443C0E-8A65-4537-8B88-96AA8ADA88E2}"/>
              </pc2:cmMkLst>
            </pc226:cmChg>
          </p:ext>
        </pc:extLst>
      </pc:sldChg>
      <pc:sldChg chg="ord delCm modCm">
        <pc:chgData name="DeSantis, Candice" userId="ebf7425b-4c1c-4725-9788-d1206430aedf" providerId="ADAL" clId="{A198F534-C8FE-4FFF-A688-9E1A4B2210BC}" dt="2024-07-10T02:05:19.519" v="2510"/>
        <pc:sldMkLst>
          <pc:docMk/>
          <pc:sldMk cId="3219920682" sldId="2145707135"/>
        </pc:sldMkLst>
        <pc:extLst>
          <p:ext xmlns:p="http://schemas.openxmlformats.org/presentationml/2006/main" uri="{D6D511B9-2390-475A-947B-AFAB55BFBCF1}">
            <pc226:cmChg xmlns:pc226="http://schemas.microsoft.com/office/powerpoint/2022/06/main/command" chg="del mod">
              <pc226:chgData name="DeSantis, Candice" userId="ebf7425b-4c1c-4725-9788-d1206430aedf" providerId="ADAL" clId="{A198F534-C8FE-4FFF-A688-9E1A4B2210BC}" dt="2024-07-10T01:30:30.140" v="1747"/>
              <pc2:cmMkLst xmlns:pc2="http://schemas.microsoft.com/office/powerpoint/2019/9/main/command">
                <pc:docMk/>
                <pc:sldMk cId="3219920682" sldId="2145707135"/>
                <pc2:cmMk id="{281B5AB7-4BC7-480E-97F8-1056D43443FC}"/>
              </pc2:cmMkLst>
            </pc226:cmChg>
          </p:ext>
        </pc:extLst>
      </pc:sldChg>
      <pc:sldChg chg="addSp delSp modSp add mod ord addCm">
        <pc:chgData name="DeSantis, Candice" userId="ebf7425b-4c1c-4725-9788-d1206430aedf" providerId="ADAL" clId="{A198F534-C8FE-4FFF-A688-9E1A4B2210BC}" dt="2024-07-10T00:15:31.134" v="1466"/>
        <pc:sldMkLst>
          <pc:docMk/>
          <pc:sldMk cId="2527033272" sldId="2145707136"/>
        </pc:sldMkLst>
        <pc:spChg chg="mod">
          <ac:chgData name="DeSantis, Candice" userId="ebf7425b-4c1c-4725-9788-d1206430aedf" providerId="ADAL" clId="{A198F534-C8FE-4FFF-A688-9E1A4B2210BC}" dt="2024-07-10T00:13:56.347" v="1457" actId="113"/>
          <ac:spMkLst>
            <pc:docMk/>
            <pc:sldMk cId="2527033272" sldId="2145707136"/>
            <ac:spMk id="2" creationId="{BCACBEB1-B82A-D8C4-DF37-15B20D10245B}"/>
          </ac:spMkLst>
        </pc:spChg>
        <pc:picChg chg="del">
          <ac:chgData name="DeSantis, Candice" userId="ebf7425b-4c1c-4725-9788-d1206430aedf" providerId="ADAL" clId="{A198F534-C8FE-4FFF-A688-9E1A4B2210BC}" dt="2024-07-10T00:13:24.763" v="1439" actId="478"/>
          <ac:picMkLst>
            <pc:docMk/>
            <pc:sldMk cId="2527033272" sldId="2145707136"/>
            <ac:picMk id="4" creationId="{2C47722A-D6D1-7514-00B7-3B0446690F6F}"/>
          </ac:picMkLst>
        </pc:picChg>
        <pc:picChg chg="add mod">
          <ac:chgData name="DeSantis, Candice" userId="ebf7425b-4c1c-4725-9788-d1206430aedf" providerId="ADAL" clId="{A198F534-C8FE-4FFF-A688-9E1A4B2210BC}" dt="2024-07-10T00:13:42.990" v="1445" actId="1076"/>
          <ac:picMkLst>
            <pc:docMk/>
            <pc:sldMk cId="2527033272" sldId="2145707136"/>
            <ac:picMk id="6" creationId="{B0D44631-7D6B-6EF2-2924-F4B6AC5D0079}"/>
          </ac:picMkLst>
        </pc:pic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10T00:15:31.134" v="1466"/>
              <pc2:cmMkLst xmlns:pc2="http://schemas.microsoft.com/office/powerpoint/2019/9/main/command">
                <pc:docMk/>
                <pc:sldMk cId="2527033272" sldId="2145707136"/>
                <pc2:cmMk id="{2025A042-3EDC-49AC-937D-170D79ABF1ED}"/>
              </pc2:cmMkLst>
            </pc226:cmChg>
          </p:ext>
        </pc:extLst>
      </pc:sldChg>
      <pc:sldChg chg="addSp delSp modSp add mod addCm delCm modCm">
        <pc:chgData name="DeSantis, Candice" userId="ebf7425b-4c1c-4725-9788-d1206430aedf" providerId="ADAL" clId="{A198F534-C8FE-4FFF-A688-9E1A4B2210BC}" dt="2024-07-10T01:26:51.686" v="1706"/>
        <pc:sldMkLst>
          <pc:docMk/>
          <pc:sldMk cId="1651346333" sldId="2145707137"/>
        </pc:sldMkLst>
        <pc:spChg chg="mod">
          <ac:chgData name="DeSantis, Candice" userId="ebf7425b-4c1c-4725-9788-d1206430aedf" providerId="ADAL" clId="{A198F534-C8FE-4FFF-A688-9E1A4B2210BC}" dt="2024-07-10T00:50:28.766" v="1561" actId="14100"/>
          <ac:spMkLst>
            <pc:docMk/>
            <pc:sldMk cId="1651346333" sldId="2145707137"/>
            <ac:spMk id="2" creationId="{BCACBEB1-B82A-D8C4-DF37-15B20D10245B}"/>
          </ac:spMkLst>
        </pc:spChg>
        <pc:picChg chg="del">
          <ac:chgData name="DeSantis, Candice" userId="ebf7425b-4c1c-4725-9788-d1206430aedf" providerId="ADAL" clId="{A198F534-C8FE-4FFF-A688-9E1A4B2210BC}" dt="2024-07-10T00:16:31.458" v="1469" actId="478"/>
          <ac:picMkLst>
            <pc:docMk/>
            <pc:sldMk cId="1651346333" sldId="2145707137"/>
            <ac:picMk id="4" creationId="{6ABBE8DB-DC82-57BA-020B-9ABC247BFC3A}"/>
          </ac:picMkLst>
        </pc:picChg>
        <pc:picChg chg="del">
          <ac:chgData name="DeSantis, Candice" userId="ebf7425b-4c1c-4725-9788-d1206430aedf" providerId="ADAL" clId="{A198F534-C8FE-4FFF-A688-9E1A4B2210BC}" dt="2024-07-10T00:16:29.667" v="1468" actId="478"/>
          <ac:picMkLst>
            <pc:docMk/>
            <pc:sldMk cId="1651346333" sldId="2145707137"/>
            <ac:picMk id="5" creationId="{1CD1E9B6-3A3F-2E38-4A84-2E7F8CC6C538}"/>
          </ac:picMkLst>
        </pc:picChg>
        <pc:picChg chg="add mod">
          <ac:chgData name="DeSantis, Candice" userId="ebf7425b-4c1c-4725-9788-d1206430aedf" providerId="ADAL" clId="{A198F534-C8FE-4FFF-A688-9E1A4B2210BC}" dt="2024-07-10T01:01:16.998" v="1567" actId="14100"/>
          <ac:picMkLst>
            <pc:docMk/>
            <pc:sldMk cId="1651346333" sldId="2145707137"/>
            <ac:picMk id="7" creationId="{8486F9B8-B6DC-F111-E3CC-5ACBB35797F6}"/>
          </ac:picMkLst>
        </pc:picChg>
        <pc:picChg chg="add del mod">
          <ac:chgData name="DeSantis, Candice" userId="ebf7425b-4c1c-4725-9788-d1206430aedf" providerId="ADAL" clId="{A198F534-C8FE-4FFF-A688-9E1A4B2210BC}" dt="2024-07-10T01:08:26.480" v="1568" actId="478"/>
          <ac:picMkLst>
            <pc:docMk/>
            <pc:sldMk cId="1651346333" sldId="2145707137"/>
            <ac:picMk id="2050" creationId="{7B6F223D-99D5-6644-BE5A-246B7E2B4D83}"/>
          </ac:picMkLst>
        </pc:picChg>
        <pc:picChg chg="add mod">
          <ac:chgData name="DeSantis, Candice" userId="ebf7425b-4c1c-4725-9788-d1206430aedf" providerId="ADAL" clId="{A198F534-C8FE-4FFF-A688-9E1A4B2210BC}" dt="2024-07-10T01:08:47.839" v="1588" actId="1036"/>
          <ac:picMkLst>
            <pc:docMk/>
            <pc:sldMk cId="1651346333" sldId="2145707137"/>
            <ac:picMk id="2052" creationId="{A025F929-5453-C6A0-4718-A66898B3A0E4}"/>
          </ac:picMkLst>
        </pc:picChg>
        <pc:extLst>
          <p:ext xmlns:p="http://schemas.openxmlformats.org/presentationml/2006/main" uri="{D6D511B9-2390-475A-947B-AFAB55BFBCF1}">
            <pc226:cmChg xmlns:pc226="http://schemas.microsoft.com/office/powerpoint/2022/06/main/command" chg="add del">
              <pc226:chgData name="DeSantis, Candice" userId="ebf7425b-4c1c-4725-9788-d1206430aedf" providerId="ADAL" clId="{A198F534-C8FE-4FFF-A688-9E1A4B2210BC}" dt="2024-07-10T01:26:51.686" v="1706"/>
              <pc2:cmMkLst xmlns:pc2="http://schemas.microsoft.com/office/powerpoint/2019/9/main/command">
                <pc:docMk/>
                <pc:sldMk cId="1651346333" sldId="2145707137"/>
                <pc2:cmMk id="{5E37D35D-5E30-44F8-95C3-8ABE1D0C42EC}"/>
              </pc2:cmMkLst>
            </pc226:cmChg>
            <pc226:cmChg xmlns:pc226="http://schemas.microsoft.com/office/powerpoint/2022/06/main/command" chg="add mod">
              <pc226:chgData name="DeSantis, Candice" userId="ebf7425b-4c1c-4725-9788-d1206430aedf" providerId="ADAL" clId="{A198F534-C8FE-4FFF-A688-9E1A4B2210BC}" dt="2024-07-10T01:26:49.347" v="1705"/>
              <pc2:cmMkLst xmlns:pc2="http://schemas.microsoft.com/office/powerpoint/2019/9/main/command">
                <pc:docMk/>
                <pc:sldMk cId="1651346333" sldId="2145707137"/>
                <pc2:cmMk id="{799CC3D1-FE13-4BE7-9EC5-BFD69AB61850}"/>
              </pc2:cmMkLst>
            </pc226:cmChg>
          </p:ext>
        </pc:extLst>
      </pc:sldChg>
      <pc:sldChg chg="addSp modSp add ord addCm delCm">
        <pc:chgData name="DeSantis, Candice" userId="ebf7425b-4c1c-4725-9788-d1206430aedf" providerId="ADAL" clId="{A198F534-C8FE-4FFF-A688-9E1A4B2210BC}" dt="2024-07-10T01:26:36.867" v="1704"/>
        <pc:sldMkLst>
          <pc:docMk/>
          <pc:sldMk cId="1711855556" sldId="2145707138"/>
        </pc:sldMkLst>
        <pc:picChg chg="add mod">
          <ac:chgData name="DeSantis, Candice" userId="ebf7425b-4c1c-4725-9788-d1206430aedf" providerId="ADAL" clId="{A198F534-C8FE-4FFF-A688-9E1A4B2210BC}" dt="2024-07-10T01:20:20.181" v="1591" actId="1076"/>
          <ac:picMkLst>
            <pc:docMk/>
            <pc:sldMk cId="1711855556" sldId="2145707138"/>
            <ac:picMk id="3074" creationId="{0042C5A9-2D8A-3A4A-1082-1859B06ECD5B}"/>
          </ac:picMkLst>
        </pc:pic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10T00:17:40.131" v="1492"/>
              <pc2:cmMkLst xmlns:pc2="http://schemas.microsoft.com/office/powerpoint/2019/9/main/command">
                <pc:docMk/>
                <pc:sldMk cId="1711855556" sldId="2145707138"/>
                <pc2:cmMk id="{B415E830-FD01-44F5-832A-273E8E9E73D7}"/>
              </pc2:cmMkLst>
            </pc226:cmChg>
            <pc226:cmChg xmlns:pc226="http://schemas.microsoft.com/office/powerpoint/2022/06/main/command" chg="add del">
              <pc226:chgData name="DeSantis, Candice" userId="ebf7425b-4c1c-4725-9788-d1206430aedf" providerId="ADAL" clId="{A198F534-C8FE-4FFF-A688-9E1A4B2210BC}" dt="2024-07-10T01:26:36.867" v="1704"/>
              <pc2:cmMkLst xmlns:pc2="http://schemas.microsoft.com/office/powerpoint/2019/9/main/command">
                <pc:docMk/>
                <pc:sldMk cId="1711855556" sldId="2145707138"/>
                <pc2:cmMk id="{13AD41DC-9065-4746-8CF1-4EED506FB688}"/>
              </pc2:cmMkLst>
            </pc226:cmChg>
          </p:ext>
        </pc:extLst>
      </pc:sldChg>
      <pc:sldChg chg="addSp delSp modSp add del mod">
        <pc:chgData name="DeSantis, Candice" userId="ebf7425b-4c1c-4725-9788-d1206430aedf" providerId="ADAL" clId="{A198F534-C8FE-4FFF-A688-9E1A4B2210BC}" dt="2024-07-10T00:22:40.421" v="1531" actId="47"/>
        <pc:sldMkLst>
          <pc:docMk/>
          <pc:sldMk cId="1999654053" sldId="2145707139"/>
        </pc:sldMkLst>
        <pc:picChg chg="del">
          <ac:chgData name="DeSantis, Candice" userId="ebf7425b-4c1c-4725-9788-d1206430aedf" providerId="ADAL" clId="{A198F534-C8FE-4FFF-A688-9E1A4B2210BC}" dt="2024-07-10T00:21:10.705" v="1497" actId="478"/>
          <ac:picMkLst>
            <pc:docMk/>
            <pc:sldMk cId="1999654053" sldId="2145707139"/>
            <ac:picMk id="4" creationId="{A2001653-54CD-6E37-17FB-C8C263723210}"/>
          </ac:picMkLst>
        </pc:picChg>
        <pc:picChg chg="add mod">
          <ac:chgData name="DeSantis, Candice" userId="ebf7425b-4c1c-4725-9788-d1206430aedf" providerId="ADAL" clId="{A198F534-C8FE-4FFF-A688-9E1A4B2210BC}" dt="2024-07-10T00:21:17.486" v="1500" actId="1076"/>
          <ac:picMkLst>
            <pc:docMk/>
            <pc:sldMk cId="1999654053" sldId="2145707139"/>
            <ac:picMk id="6" creationId="{85323309-AA6F-0DEF-1E3A-78C429619F65}"/>
          </ac:picMkLst>
        </pc:picChg>
      </pc:sldChg>
      <pc:sldChg chg="addSp delSp modSp add mod addCm modCm">
        <pc:chgData name="DeSantis, Candice" userId="ebf7425b-4c1c-4725-9788-d1206430aedf" providerId="ADAL" clId="{A198F534-C8FE-4FFF-A688-9E1A4B2210BC}" dt="2024-07-10T01:29:47.663" v="1737"/>
        <pc:sldMkLst>
          <pc:docMk/>
          <pc:sldMk cId="2922396860" sldId="2145707140"/>
        </pc:sldMkLst>
        <pc:spChg chg="mod">
          <ac:chgData name="DeSantis, Candice" userId="ebf7425b-4c1c-4725-9788-d1206430aedf" providerId="ADAL" clId="{A198F534-C8FE-4FFF-A688-9E1A4B2210BC}" dt="2024-07-10T00:22:14.050" v="1528" actId="20577"/>
          <ac:spMkLst>
            <pc:docMk/>
            <pc:sldMk cId="2922396860" sldId="2145707140"/>
            <ac:spMk id="2" creationId="{BCACBEB1-B82A-D8C4-DF37-15B20D10245B}"/>
          </ac:spMkLst>
        </pc:spChg>
        <pc:picChg chg="add del mod">
          <ac:chgData name="DeSantis, Candice" userId="ebf7425b-4c1c-4725-9788-d1206430aedf" providerId="ADAL" clId="{A198F534-C8FE-4FFF-A688-9E1A4B2210BC}" dt="2024-07-10T00:24:25.006" v="1536" actId="478"/>
          <ac:picMkLst>
            <pc:docMk/>
            <pc:sldMk cId="2922396860" sldId="2145707140"/>
            <ac:picMk id="5" creationId="{9BDA21DD-55EE-5142-7229-4DF4ADD74D53}"/>
          </ac:picMkLst>
        </pc:picChg>
        <pc:picChg chg="del">
          <ac:chgData name="DeSantis, Candice" userId="ebf7425b-4c1c-4725-9788-d1206430aedf" providerId="ADAL" clId="{A198F534-C8FE-4FFF-A688-9E1A4B2210BC}" dt="2024-07-10T00:21:42.882" v="1502" actId="478"/>
          <ac:picMkLst>
            <pc:docMk/>
            <pc:sldMk cId="2922396860" sldId="2145707140"/>
            <ac:picMk id="6" creationId="{85323309-AA6F-0DEF-1E3A-78C429619F65}"/>
          </ac:picMkLst>
        </pc:picChg>
        <pc:picChg chg="add mod">
          <ac:chgData name="DeSantis, Candice" userId="ebf7425b-4c1c-4725-9788-d1206430aedf" providerId="ADAL" clId="{A198F534-C8FE-4FFF-A688-9E1A4B2210BC}" dt="2024-07-10T00:24:33.334" v="1539" actId="1076"/>
          <ac:picMkLst>
            <pc:docMk/>
            <pc:sldMk cId="2922396860" sldId="2145707140"/>
            <ac:picMk id="8" creationId="{A45CD8C3-5C8A-809F-74A7-3F3D56E1E697}"/>
          </ac:picMkLst>
        </pc:pic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A198F534-C8FE-4FFF-A688-9E1A4B2210BC}" dt="2024-07-10T01:29:47.663" v="1737"/>
              <pc2:cmMkLst xmlns:pc2="http://schemas.microsoft.com/office/powerpoint/2019/9/main/command">
                <pc:docMk/>
                <pc:sldMk cId="2922396860" sldId="2145707140"/>
                <pc2:cmMk id="{B003281F-5966-456D-AF99-1AA4582CD4E6}"/>
              </pc2:cmMkLst>
            </pc226:cmChg>
          </p:ext>
        </pc:extLst>
      </pc:sldChg>
      <pc:sldChg chg="modSp add mod ord addCm">
        <pc:chgData name="DeSantis, Candice" userId="ebf7425b-4c1c-4725-9788-d1206430aedf" providerId="ADAL" clId="{A198F534-C8FE-4FFF-A688-9E1A4B2210BC}" dt="2024-07-10T01:54:43.863" v="2434"/>
        <pc:sldMkLst>
          <pc:docMk/>
          <pc:sldMk cId="56769158" sldId="2145707141"/>
        </pc:sldMkLst>
        <pc:spChg chg="mod">
          <ac:chgData name="DeSantis, Candice" userId="ebf7425b-4c1c-4725-9788-d1206430aedf" providerId="ADAL" clId="{A198F534-C8FE-4FFF-A688-9E1A4B2210BC}" dt="2024-07-10T01:44:11.602" v="2035" actId="15"/>
          <ac:spMkLst>
            <pc:docMk/>
            <pc:sldMk cId="56769158" sldId="2145707141"/>
            <ac:spMk id="2" creationId="{EBC48140-71C7-F57B-F7D7-29A5F34FB2D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10T01:54:43.863" v="2434"/>
              <pc2:cmMkLst xmlns:pc2="http://schemas.microsoft.com/office/powerpoint/2019/9/main/command">
                <pc:docMk/>
                <pc:sldMk cId="56769158" sldId="2145707141"/>
                <pc2:cmMk id="{7623BF2D-1AF4-4DC4-92B7-98367F0C97DD}"/>
              </pc2:cmMkLst>
            </pc226:cmChg>
          </p:ext>
        </pc:extLst>
      </pc:sldChg>
      <pc:sldChg chg="modSp add mod addCm">
        <pc:chgData name="DeSantis, Candice" userId="ebf7425b-4c1c-4725-9788-d1206430aedf" providerId="ADAL" clId="{A198F534-C8FE-4FFF-A688-9E1A4B2210BC}" dt="2024-07-10T01:54:49.650" v="2435"/>
        <pc:sldMkLst>
          <pc:docMk/>
          <pc:sldMk cId="313611388" sldId="2145707142"/>
        </pc:sldMkLst>
        <pc:spChg chg="mod">
          <ac:chgData name="DeSantis, Candice" userId="ebf7425b-4c1c-4725-9788-d1206430aedf" providerId="ADAL" clId="{A198F534-C8FE-4FFF-A688-9E1A4B2210BC}" dt="2024-07-10T01:47:31.858" v="2147" actId="20577"/>
          <ac:spMkLst>
            <pc:docMk/>
            <pc:sldMk cId="313611388" sldId="2145707142"/>
            <ac:spMk id="2" creationId="{EBC48140-71C7-F57B-F7D7-29A5F34FB2D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10T01:54:49.650" v="2435"/>
              <pc2:cmMkLst xmlns:pc2="http://schemas.microsoft.com/office/powerpoint/2019/9/main/command">
                <pc:docMk/>
                <pc:sldMk cId="313611388" sldId="2145707142"/>
                <pc2:cmMk id="{12121AF1-8BD9-4483-8A13-635563D9F90F}"/>
              </pc2:cmMkLst>
            </pc226:cmChg>
          </p:ext>
        </pc:extLst>
      </pc:sldChg>
      <pc:sldChg chg="modSp add mod addCm">
        <pc:chgData name="DeSantis, Candice" userId="ebf7425b-4c1c-4725-9788-d1206430aedf" providerId="ADAL" clId="{A198F534-C8FE-4FFF-A688-9E1A4B2210BC}" dt="2024-07-10T01:54:58.302" v="2436"/>
        <pc:sldMkLst>
          <pc:docMk/>
          <pc:sldMk cId="1641265091" sldId="2145707143"/>
        </pc:sldMkLst>
        <pc:spChg chg="mod">
          <ac:chgData name="DeSantis, Candice" userId="ebf7425b-4c1c-4725-9788-d1206430aedf" providerId="ADAL" clId="{A198F534-C8FE-4FFF-A688-9E1A4B2210BC}" dt="2024-07-10T01:50:59.560" v="2344"/>
          <ac:spMkLst>
            <pc:docMk/>
            <pc:sldMk cId="1641265091" sldId="2145707143"/>
            <ac:spMk id="2" creationId="{EBC48140-71C7-F57B-F7D7-29A5F34FB2D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10T01:54:58.302" v="2436"/>
              <pc2:cmMkLst xmlns:pc2="http://schemas.microsoft.com/office/powerpoint/2019/9/main/command">
                <pc:docMk/>
                <pc:sldMk cId="1641265091" sldId="2145707143"/>
                <pc2:cmMk id="{3A974415-6829-4024-A1D3-0BC684B46C02}"/>
              </pc2:cmMkLst>
            </pc226:cmChg>
          </p:ext>
        </pc:extLst>
      </pc:sldChg>
      <pc:sldChg chg="modSp add mod addCm">
        <pc:chgData name="DeSantis, Candice" userId="ebf7425b-4c1c-4725-9788-d1206430aedf" providerId="ADAL" clId="{A198F534-C8FE-4FFF-A688-9E1A4B2210BC}" dt="2024-07-10T01:55:05.407" v="2437"/>
        <pc:sldMkLst>
          <pc:docMk/>
          <pc:sldMk cId="904020942" sldId="2145707144"/>
        </pc:sldMkLst>
        <pc:spChg chg="mod">
          <ac:chgData name="DeSantis, Candice" userId="ebf7425b-4c1c-4725-9788-d1206430aedf" providerId="ADAL" clId="{A198F534-C8FE-4FFF-A688-9E1A4B2210BC}" dt="2024-07-10T01:54:20.343" v="2433" actId="20577"/>
          <ac:spMkLst>
            <pc:docMk/>
            <pc:sldMk cId="904020942" sldId="2145707144"/>
            <ac:spMk id="2" creationId="{EBC48140-71C7-F57B-F7D7-29A5F34FB2D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A198F534-C8FE-4FFF-A688-9E1A4B2210BC}" dt="2024-07-10T01:55:05.407" v="2437"/>
              <pc2:cmMkLst xmlns:pc2="http://schemas.microsoft.com/office/powerpoint/2019/9/main/command">
                <pc:docMk/>
                <pc:sldMk cId="904020942" sldId="2145707144"/>
                <pc2:cmMk id="{894A0D2B-F2D6-43C4-A0F5-8E71D06F819B}"/>
              </pc2:cmMkLst>
            </pc226:cmChg>
          </p:ext>
        </pc:extLst>
      </pc:sldChg>
      <pc:sldChg chg="add del">
        <pc:chgData name="DeSantis, Candice" userId="ebf7425b-4c1c-4725-9788-d1206430aedf" providerId="ADAL" clId="{A198F534-C8FE-4FFF-A688-9E1A4B2210BC}" dt="2024-07-10T02:02:14.628" v="2486" actId="47"/>
        <pc:sldMkLst>
          <pc:docMk/>
          <pc:sldMk cId="1517981983" sldId="2145707145"/>
        </pc:sldMkLst>
      </pc:sldChg>
    </pc:docChg>
  </pc:docChgLst>
  <pc:docChgLst>
    <pc:chgData name="Smith, Lynne" userId="S::lynne.smith@tea.texas.gov::d11b1ec5-3ae3-436f-b974-deaa92253d03" providerId="AD" clId="Web-{88498FE8-9056-40C0-AB52-6AB537A6ECBF}"/>
    <pc:docChg chg="modSld">
      <pc:chgData name="Smith, Lynne" userId="S::lynne.smith@tea.texas.gov::d11b1ec5-3ae3-436f-b974-deaa92253d03" providerId="AD" clId="Web-{88498FE8-9056-40C0-AB52-6AB537A6ECBF}" dt="2024-02-29T15:42:16.964" v="64" actId="1076"/>
      <pc:docMkLst>
        <pc:docMk/>
      </pc:docMkLst>
      <pc:sldChg chg="addSp modSp">
        <pc:chgData name="Smith, Lynne" userId="S::lynne.smith@tea.texas.gov::d11b1ec5-3ae3-436f-b974-deaa92253d03" providerId="AD" clId="Web-{88498FE8-9056-40C0-AB52-6AB537A6ECBF}" dt="2024-02-29T15:24:05.983" v="11" actId="1076"/>
        <pc:sldMkLst>
          <pc:docMk/>
          <pc:sldMk cId="3372854681" sldId="1345"/>
        </pc:sldMkLst>
        <pc:spChg chg="mod">
          <ac:chgData name="Smith, Lynne" userId="S::lynne.smith@tea.texas.gov::d11b1ec5-3ae3-436f-b974-deaa92253d03" providerId="AD" clId="Web-{88498FE8-9056-40C0-AB52-6AB537A6ECBF}" dt="2024-02-29T15:23:44.373" v="6" actId="20577"/>
          <ac:spMkLst>
            <pc:docMk/>
            <pc:sldMk cId="3372854681" sldId="1345"/>
            <ac:spMk id="2" creationId="{BCACBEB1-B82A-D8C4-DF37-15B20D10245B}"/>
          </ac:spMkLst>
        </pc:spChg>
        <pc:picChg chg="add mod">
          <ac:chgData name="Smith, Lynne" userId="S::lynne.smith@tea.texas.gov::d11b1ec5-3ae3-436f-b974-deaa92253d03" providerId="AD" clId="Web-{88498FE8-9056-40C0-AB52-6AB537A6ECBF}" dt="2024-02-29T15:24:05.983" v="11" actId="1076"/>
          <ac:picMkLst>
            <pc:docMk/>
            <pc:sldMk cId="3372854681" sldId="1345"/>
            <ac:picMk id="4" creationId="{8082A623-820B-FA76-ECD2-A59922A29C39}"/>
          </ac:picMkLst>
        </pc:picChg>
      </pc:sldChg>
      <pc:sldChg chg="addSp delSp modSp">
        <pc:chgData name="Smith, Lynne" userId="S::lynne.smith@tea.texas.gov::d11b1ec5-3ae3-436f-b974-deaa92253d03" providerId="AD" clId="Web-{88498FE8-9056-40C0-AB52-6AB537A6ECBF}" dt="2024-02-29T15:27:55.836" v="20" actId="1076"/>
        <pc:sldMkLst>
          <pc:docMk/>
          <pc:sldMk cId="3361906782" sldId="2145707051"/>
        </pc:sldMkLst>
        <pc:picChg chg="del mod">
          <ac:chgData name="Smith, Lynne" userId="S::lynne.smith@tea.texas.gov::d11b1ec5-3ae3-436f-b974-deaa92253d03" providerId="AD" clId="Web-{88498FE8-9056-40C0-AB52-6AB537A6ECBF}" dt="2024-02-29T15:27:23.007" v="14"/>
          <ac:picMkLst>
            <pc:docMk/>
            <pc:sldMk cId="3361906782" sldId="2145707051"/>
            <ac:picMk id="4" creationId="{08A02D23-9284-85D6-D06F-62AABC3FE251}"/>
          </ac:picMkLst>
        </pc:picChg>
        <pc:picChg chg="add mod">
          <ac:chgData name="Smith, Lynne" userId="S::lynne.smith@tea.texas.gov::d11b1ec5-3ae3-436f-b974-deaa92253d03" providerId="AD" clId="Web-{88498FE8-9056-40C0-AB52-6AB537A6ECBF}" dt="2024-02-29T15:27:55.836" v="20" actId="1076"/>
          <ac:picMkLst>
            <pc:docMk/>
            <pc:sldMk cId="3361906782" sldId="2145707051"/>
            <ac:picMk id="5" creationId="{7533CDFF-7A09-F55D-C7A5-D0484204E772}"/>
          </ac:picMkLst>
        </pc:picChg>
      </pc:sldChg>
      <pc:sldChg chg="addSp delSp modSp">
        <pc:chgData name="Smith, Lynne" userId="S::lynne.smith@tea.texas.gov::d11b1ec5-3ae3-436f-b974-deaa92253d03" providerId="AD" clId="Web-{88498FE8-9056-40C0-AB52-6AB537A6ECBF}" dt="2024-02-29T15:30:04.013" v="31" actId="14100"/>
        <pc:sldMkLst>
          <pc:docMk/>
          <pc:sldMk cId="1974507827" sldId="2145707054"/>
        </pc:sldMkLst>
        <pc:spChg chg="mod">
          <ac:chgData name="Smith, Lynne" userId="S::lynne.smith@tea.texas.gov::d11b1ec5-3ae3-436f-b974-deaa92253d03" providerId="AD" clId="Web-{88498FE8-9056-40C0-AB52-6AB537A6ECBF}" dt="2024-02-29T15:29:37.699" v="25" actId="1076"/>
          <ac:spMkLst>
            <pc:docMk/>
            <pc:sldMk cId="1974507827" sldId="2145707054"/>
            <ac:spMk id="2" creationId="{BCACBEB1-B82A-D8C4-DF37-15B20D10245B}"/>
          </ac:spMkLst>
        </pc:spChg>
        <pc:picChg chg="add del mod">
          <ac:chgData name="Smith, Lynne" userId="S::lynne.smith@tea.texas.gov::d11b1ec5-3ae3-436f-b974-deaa92253d03" providerId="AD" clId="Web-{88498FE8-9056-40C0-AB52-6AB537A6ECBF}" dt="2024-02-29T15:29:49.137" v="27"/>
          <ac:picMkLst>
            <pc:docMk/>
            <pc:sldMk cId="1974507827" sldId="2145707054"/>
            <ac:picMk id="4" creationId="{00002731-408B-73AA-CB1A-821D53894C7A}"/>
          </ac:picMkLst>
        </pc:picChg>
        <pc:picChg chg="add mod">
          <ac:chgData name="Smith, Lynne" userId="S::lynne.smith@tea.texas.gov::d11b1ec5-3ae3-436f-b974-deaa92253d03" providerId="AD" clId="Web-{88498FE8-9056-40C0-AB52-6AB537A6ECBF}" dt="2024-02-29T15:30:04.013" v="31" actId="14100"/>
          <ac:picMkLst>
            <pc:docMk/>
            <pc:sldMk cId="1974507827" sldId="2145707054"/>
            <ac:picMk id="5" creationId="{0DE31A11-2FA4-59DB-B326-1E8CAD311F53}"/>
          </ac:picMkLst>
        </pc:picChg>
      </pc:sldChg>
      <pc:sldChg chg="addSp modSp">
        <pc:chgData name="Smith, Lynne" userId="S::lynne.smith@tea.texas.gov::d11b1ec5-3ae3-436f-b974-deaa92253d03" providerId="AD" clId="Web-{88498FE8-9056-40C0-AB52-6AB537A6ECBF}" dt="2024-02-29T15:31:20.844" v="46" actId="14100"/>
        <pc:sldMkLst>
          <pc:docMk/>
          <pc:sldMk cId="205981809" sldId="2145707055"/>
        </pc:sldMkLst>
        <pc:spChg chg="mod">
          <ac:chgData name="Smith, Lynne" userId="S::lynne.smith@tea.texas.gov::d11b1ec5-3ae3-436f-b974-deaa92253d03" providerId="AD" clId="Web-{88498FE8-9056-40C0-AB52-6AB537A6ECBF}" dt="2024-02-29T15:31:14.078" v="44" actId="20577"/>
          <ac:spMkLst>
            <pc:docMk/>
            <pc:sldMk cId="205981809" sldId="2145707055"/>
            <ac:spMk id="2" creationId="{BCACBEB1-B82A-D8C4-DF37-15B20D10245B}"/>
          </ac:spMkLst>
        </pc:spChg>
        <pc:picChg chg="add mod">
          <ac:chgData name="Smith, Lynne" userId="S::lynne.smith@tea.texas.gov::d11b1ec5-3ae3-436f-b974-deaa92253d03" providerId="AD" clId="Web-{88498FE8-9056-40C0-AB52-6AB537A6ECBF}" dt="2024-02-29T15:31:20.844" v="46" actId="14100"/>
          <ac:picMkLst>
            <pc:docMk/>
            <pc:sldMk cId="205981809" sldId="2145707055"/>
            <ac:picMk id="4" creationId="{D5357C8D-9F37-BE5A-A117-5132B100BF07}"/>
          </ac:picMkLst>
        </pc:picChg>
      </pc:sldChg>
      <pc:sldChg chg="addSp modSp">
        <pc:chgData name="Smith, Lynne" userId="S::lynne.smith@tea.texas.gov::d11b1ec5-3ae3-436f-b974-deaa92253d03" providerId="AD" clId="Web-{88498FE8-9056-40C0-AB52-6AB537A6ECBF}" dt="2024-02-29T15:38:33.674" v="55" actId="1076"/>
        <pc:sldMkLst>
          <pc:docMk/>
          <pc:sldMk cId="1776771246" sldId="2145707056"/>
        </pc:sldMkLst>
        <pc:spChg chg="mod">
          <ac:chgData name="Smith, Lynne" userId="S::lynne.smith@tea.texas.gov::d11b1ec5-3ae3-436f-b974-deaa92253d03" providerId="AD" clId="Web-{88498FE8-9056-40C0-AB52-6AB537A6ECBF}" dt="2024-02-29T15:38:14.329" v="51" actId="20577"/>
          <ac:spMkLst>
            <pc:docMk/>
            <pc:sldMk cId="1776771246" sldId="2145707056"/>
            <ac:spMk id="2" creationId="{BCACBEB1-B82A-D8C4-DF37-15B20D10245B}"/>
          </ac:spMkLst>
        </pc:spChg>
        <pc:picChg chg="add mod">
          <ac:chgData name="Smith, Lynne" userId="S::lynne.smith@tea.texas.gov::d11b1ec5-3ae3-436f-b974-deaa92253d03" providerId="AD" clId="Web-{88498FE8-9056-40C0-AB52-6AB537A6ECBF}" dt="2024-02-29T15:38:33.674" v="55" actId="1076"/>
          <ac:picMkLst>
            <pc:docMk/>
            <pc:sldMk cId="1776771246" sldId="2145707056"/>
            <ac:picMk id="4" creationId="{247A17C9-AC0D-0A4A-E789-3319B5A099F0}"/>
          </ac:picMkLst>
        </pc:picChg>
      </pc:sldChg>
      <pc:sldChg chg="addSp delSp modSp">
        <pc:chgData name="Smith, Lynne" userId="S::lynne.smith@tea.texas.gov::d11b1ec5-3ae3-436f-b974-deaa92253d03" providerId="AD" clId="Web-{88498FE8-9056-40C0-AB52-6AB537A6ECBF}" dt="2024-02-29T15:42:16.964" v="64" actId="1076"/>
        <pc:sldMkLst>
          <pc:docMk/>
          <pc:sldMk cId="1757416027" sldId="2145707057"/>
        </pc:sldMkLst>
        <pc:spChg chg="mod">
          <ac:chgData name="Smith, Lynne" userId="S::lynne.smith@tea.texas.gov::d11b1ec5-3ae3-436f-b974-deaa92253d03" providerId="AD" clId="Web-{88498FE8-9056-40C0-AB52-6AB537A6ECBF}" dt="2024-02-29T15:41:09.586" v="56" actId="20577"/>
          <ac:spMkLst>
            <pc:docMk/>
            <pc:sldMk cId="1757416027" sldId="2145707057"/>
            <ac:spMk id="2" creationId="{BCACBEB1-B82A-D8C4-DF37-15B20D10245B}"/>
          </ac:spMkLst>
        </pc:spChg>
        <pc:picChg chg="add del mod">
          <ac:chgData name="Smith, Lynne" userId="S::lynne.smith@tea.texas.gov::d11b1ec5-3ae3-436f-b974-deaa92253d03" providerId="AD" clId="Web-{88498FE8-9056-40C0-AB52-6AB537A6ECBF}" dt="2024-02-29T15:41:25.774" v="61"/>
          <ac:picMkLst>
            <pc:docMk/>
            <pc:sldMk cId="1757416027" sldId="2145707057"/>
            <ac:picMk id="4" creationId="{9D93C6DB-8E2D-60BE-4AE2-30E2EDE2F8DB}"/>
          </ac:picMkLst>
        </pc:picChg>
        <pc:picChg chg="add mod">
          <ac:chgData name="Smith, Lynne" userId="S::lynne.smith@tea.texas.gov::d11b1ec5-3ae3-436f-b974-deaa92253d03" providerId="AD" clId="Web-{88498FE8-9056-40C0-AB52-6AB537A6ECBF}" dt="2024-02-29T15:42:16.964" v="64" actId="1076"/>
          <ac:picMkLst>
            <pc:docMk/>
            <pc:sldMk cId="1757416027" sldId="2145707057"/>
            <ac:picMk id="5" creationId="{C45C2DAA-5872-6B01-7832-25E3F9D1E76C}"/>
          </ac:picMkLst>
        </pc:picChg>
      </pc:sldChg>
    </pc:docChg>
  </pc:docChgLst>
  <pc:docChgLst>
    <pc:chgData name="DeSantis, Candice" userId="ebf7425b-4c1c-4725-9788-d1206430aedf" providerId="ADAL" clId="{FCB13AA4-14AC-4B7D-9D69-467A1DBB0237}"/>
    <pc:docChg chg="undo custSel modSld sldOrd">
      <pc:chgData name="DeSantis, Candice" userId="ebf7425b-4c1c-4725-9788-d1206430aedf" providerId="ADAL" clId="{FCB13AA4-14AC-4B7D-9D69-467A1DBB0237}" dt="2024-07-22T14:58:39.055" v="163"/>
      <pc:docMkLst>
        <pc:docMk/>
      </pc:docMkLst>
      <pc:sldChg chg="modSp mod">
        <pc:chgData name="DeSantis, Candice" userId="ebf7425b-4c1c-4725-9788-d1206430aedf" providerId="ADAL" clId="{FCB13AA4-14AC-4B7D-9D69-467A1DBB0237}" dt="2024-07-22T14:25:01.303" v="0" actId="6549"/>
        <pc:sldMkLst>
          <pc:docMk/>
          <pc:sldMk cId="101772985" sldId="430"/>
        </pc:sldMkLst>
        <pc:spChg chg="mod">
          <ac:chgData name="DeSantis, Candice" userId="ebf7425b-4c1c-4725-9788-d1206430aedf" providerId="ADAL" clId="{FCB13AA4-14AC-4B7D-9D69-467A1DBB0237}" dt="2024-07-22T14:25:01.303" v="0" actId="6549"/>
          <ac:spMkLst>
            <pc:docMk/>
            <pc:sldMk cId="101772985" sldId="430"/>
            <ac:spMk id="4" creationId="{C22108A9-0AF5-B834-1A36-5CDAAAE473F0}"/>
          </ac:spMkLst>
        </pc:spChg>
      </pc:sldChg>
      <pc:sldChg chg="mod modShow">
        <pc:chgData name="DeSantis, Candice" userId="ebf7425b-4c1c-4725-9788-d1206430aedf" providerId="ADAL" clId="{FCB13AA4-14AC-4B7D-9D69-467A1DBB0237}" dt="2024-07-22T14:25:49.930" v="4" actId="729"/>
        <pc:sldMkLst>
          <pc:docMk/>
          <pc:sldMk cId="1258670168" sldId="2145706974"/>
        </pc:sldMkLst>
      </pc:sldChg>
      <pc:sldChg chg="modSp mod">
        <pc:chgData name="DeSantis, Candice" userId="ebf7425b-4c1c-4725-9788-d1206430aedf" providerId="ADAL" clId="{FCB13AA4-14AC-4B7D-9D69-467A1DBB0237}" dt="2024-07-22T14:54:21.446" v="125" actId="207"/>
        <pc:sldMkLst>
          <pc:docMk/>
          <pc:sldMk cId="4063199389" sldId="2145707022"/>
        </pc:sldMkLst>
        <pc:spChg chg="mod">
          <ac:chgData name="DeSantis, Candice" userId="ebf7425b-4c1c-4725-9788-d1206430aedf" providerId="ADAL" clId="{FCB13AA4-14AC-4B7D-9D69-467A1DBB0237}" dt="2024-07-22T14:54:21.446" v="125" actId="207"/>
          <ac:spMkLst>
            <pc:docMk/>
            <pc:sldMk cId="4063199389" sldId="2145707022"/>
            <ac:spMk id="3" creationId="{06942845-BD5A-42C5-A5C4-13339DD507AB}"/>
          </ac:spMkLst>
        </pc:spChg>
      </pc:sldChg>
      <pc:sldChg chg="modCm">
        <pc:chgData name="DeSantis, Candice" userId="ebf7425b-4c1c-4725-9788-d1206430aedf" providerId="ADAL" clId="{FCB13AA4-14AC-4B7D-9D69-467A1DBB0237}" dt="2024-07-22T14:44:30.304" v="91"/>
        <pc:sldMkLst>
          <pc:docMk/>
          <pc:sldMk cId="2929690058" sldId="2145707033"/>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FCB13AA4-14AC-4B7D-9D69-467A1DBB0237}" dt="2024-07-22T14:44:30.304" v="91"/>
              <pc2:cmMkLst xmlns:pc2="http://schemas.microsoft.com/office/powerpoint/2019/9/main/command">
                <pc:docMk/>
                <pc:sldMk cId="2929690058" sldId="2145707033"/>
                <pc2:cmMk id="{5BF0EFD6-8BDE-480A-A085-30C4448B735B}"/>
              </pc2:cmMkLst>
              <pc226:cmRplyChg chg="add">
                <pc226:chgData name="DeSantis, Candice" userId="ebf7425b-4c1c-4725-9788-d1206430aedf" providerId="ADAL" clId="{FCB13AA4-14AC-4B7D-9D69-467A1DBB0237}" dt="2024-07-22T14:43:34.261" v="88"/>
                <pc2:cmRplyMkLst xmlns:pc2="http://schemas.microsoft.com/office/powerpoint/2019/9/main/command">
                  <pc:docMk/>
                  <pc:sldMk cId="2929690058" sldId="2145707033"/>
                  <pc2:cmMk id="{5BF0EFD6-8BDE-480A-A085-30C4448B735B}"/>
                  <pc2:cmRplyMk id="{7939DA13-4AA8-4A36-B154-7E96833F5750}"/>
                </pc2:cmRplyMkLst>
              </pc226:cmRplyChg>
            </pc226:cmChg>
          </p:ext>
        </pc:extLst>
      </pc:sldChg>
      <pc:sldChg chg="modCm">
        <pc:chgData name="DeSantis, Candice" userId="ebf7425b-4c1c-4725-9788-d1206430aedf" providerId="ADAL" clId="{FCB13AA4-14AC-4B7D-9D69-467A1DBB0237}" dt="2024-07-22T14:26:54.028" v="5"/>
        <pc:sldMkLst>
          <pc:docMk/>
          <pc:sldMk cId="3625785695" sldId="2145707036"/>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FCB13AA4-14AC-4B7D-9D69-467A1DBB0237}" dt="2024-07-22T14:26:54.028" v="5"/>
              <pc2:cmMkLst xmlns:pc2="http://schemas.microsoft.com/office/powerpoint/2019/9/main/command">
                <pc:docMk/>
                <pc:sldMk cId="3625785695" sldId="2145707036"/>
                <pc2:cmMk id="{43524387-114F-47A8-A088-9B585C28478C}"/>
              </pc2:cmMkLst>
            </pc226:cmChg>
          </p:ext>
        </pc:extLst>
      </pc:sldChg>
      <pc:sldChg chg="modSp mod">
        <pc:chgData name="DeSantis, Candice" userId="ebf7425b-4c1c-4725-9788-d1206430aedf" providerId="ADAL" clId="{FCB13AA4-14AC-4B7D-9D69-467A1DBB0237}" dt="2024-07-22T14:42:48.089" v="87" actId="20577"/>
        <pc:sldMkLst>
          <pc:docMk/>
          <pc:sldMk cId="1279984888" sldId="2145707047"/>
        </pc:sldMkLst>
        <pc:spChg chg="mod">
          <ac:chgData name="DeSantis, Candice" userId="ebf7425b-4c1c-4725-9788-d1206430aedf" providerId="ADAL" clId="{FCB13AA4-14AC-4B7D-9D69-467A1DBB0237}" dt="2024-07-22T14:42:48.089" v="87" actId="20577"/>
          <ac:spMkLst>
            <pc:docMk/>
            <pc:sldMk cId="1279984888" sldId="2145707047"/>
            <ac:spMk id="2" creationId="{A9340FBA-B2B8-749B-6AD9-F86C2D3EA7D5}"/>
          </ac:spMkLst>
        </pc:spChg>
      </pc:sldChg>
      <pc:sldChg chg="modCm">
        <pc:chgData name="DeSantis, Candice" userId="ebf7425b-4c1c-4725-9788-d1206430aedf" providerId="ADAL" clId="{FCB13AA4-14AC-4B7D-9D69-467A1DBB0237}" dt="2024-07-22T14:42:33.901" v="79"/>
        <pc:sldMkLst>
          <pc:docMk/>
          <pc:sldMk cId="257844764" sldId="2145707048"/>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FCB13AA4-14AC-4B7D-9D69-467A1DBB0237}" dt="2024-07-22T14:42:33.901" v="79"/>
              <pc2:cmMkLst xmlns:pc2="http://schemas.microsoft.com/office/powerpoint/2019/9/main/command">
                <pc:docMk/>
                <pc:sldMk cId="257844764" sldId="2145707048"/>
                <pc2:cmMk id="{E240E9FB-3E32-42A7-A48B-D04A2AD3FDE8}"/>
              </pc2:cmMkLst>
              <pc226:cmRplyChg chg="add">
                <pc226:chgData name="DeSantis, Candice" userId="ebf7425b-4c1c-4725-9788-d1206430aedf" providerId="ADAL" clId="{FCB13AA4-14AC-4B7D-9D69-467A1DBB0237}" dt="2024-07-22T14:42:33.901" v="79"/>
                <pc2:cmRplyMkLst xmlns:pc2="http://schemas.microsoft.com/office/powerpoint/2019/9/main/command">
                  <pc:docMk/>
                  <pc:sldMk cId="257844764" sldId="2145707048"/>
                  <pc2:cmMk id="{E240E9FB-3E32-42A7-A48B-D04A2AD3FDE8}"/>
                  <pc2:cmRplyMk id="{3878C8CF-E588-443A-AF79-616A044164CC}"/>
                </pc2:cmRplyMkLst>
              </pc226:cmRplyChg>
            </pc226:cmChg>
          </p:ext>
        </pc:extLst>
      </pc:sldChg>
      <pc:sldChg chg="modSp mod ord">
        <pc:chgData name="DeSantis, Candice" userId="ebf7425b-4c1c-4725-9788-d1206430aedf" providerId="ADAL" clId="{FCB13AA4-14AC-4B7D-9D69-467A1DBB0237}" dt="2024-07-22T14:44:23.458" v="90"/>
        <pc:sldMkLst>
          <pc:docMk/>
          <pc:sldMk cId="2969742306" sldId="2145707050"/>
        </pc:sldMkLst>
        <pc:spChg chg="mod">
          <ac:chgData name="DeSantis, Candice" userId="ebf7425b-4c1c-4725-9788-d1206430aedf" providerId="ADAL" clId="{FCB13AA4-14AC-4B7D-9D69-467A1DBB0237}" dt="2024-07-22T14:31:14.187" v="47" actId="20577"/>
          <ac:spMkLst>
            <pc:docMk/>
            <pc:sldMk cId="2969742306" sldId="2145707050"/>
            <ac:spMk id="2" creationId="{A9340FBA-B2B8-749B-6AD9-F86C2D3EA7D5}"/>
          </ac:spMkLst>
        </pc:spChg>
      </pc:sldChg>
      <pc:sldChg chg="ord modCm">
        <pc:chgData name="DeSantis, Candice" userId="ebf7425b-4c1c-4725-9788-d1206430aedf" providerId="ADAL" clId="{FCB13AA4-14AC-4B7D-9D69-467A1DBB0237}" dt="2024-07-22T14:44:39.768" v="93"/>
        <pc:sldMkLst>
          <pc:docMk/>
          <pc:sldMk cId="1974507827" sldId="2145707054"/>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FCB13AA4-14AC-4B7D-9D69-467A1DBB0237}" dt="2024-07-22T14:44:39.768" v="93"/>
              <pc2:cmMkLst xmlns:pc2="http://schemas.microsoft.com/office/powerpoint/2019/9/main/command">
                <pc:docMk/>
                <pc:sldMk cId="1974507827" sldId="2145707054"/>
                <pc2:cmMk id="{5BBF3FA2-7D6A-40D5-A045-D71A9D143019}"/>
              </pc2:cmMkLst>
              <pc226:cmRplyChg chg="add">
                <pc226:chgData name="DeSantis, Candice" userId="ebf7425b-4c1c-4725-9788-d1206430aedf" providerId="ADAL" clId="{FCB13AA4-14AC-4B7D-9D69-467A1DBB0237}" dt="2024-07-22T14:44:38.406" v="92"/>
                <pc2:cmRplyMkLst xmlns:pc2="http://schemas.microsoft.com/office/powerpoint/2019/9/main/command">
                  <pc:docMk/>
                  <pc:sldMk cId="1974507827" sldId="2145707054"/>
                  <pc2:cmMk id="{5BBF3FA2-7D6A-40D5-A045-D71A9D143019}"/>
                  <pc2:cmRplyMk id="{F6F621DC-54E0-456A-9F8A-AEBDCCBC668A}"/>
                </pc2:cmRplyMkLst>
              </pc226:cmRplyChg>
            </pc226:cmChg>
          </p:ext>
        </pc:extLst>
      </pc:sldChg>
      <pc:sldChg chg="ord">
        <pc:chgData name="DeSantis, Candice" userId="ebf7425b-4c1c-4725-9788-d1206430aedf" providerId="ADAL" clId="{FCB13AA4-14AC-4B7D-9D69-467A1DBB0237}" dt="2024-07-22T14:44:23.458" v="90"/>
        <pc:sldMkLst>
          <pc:docMk/>
          <pc:sldMk cId="205981809" sldId="2145707055"/>
        </pc:sldMkLst>
      </pc:sldChg>
      <pc:sldChg chg="modSp mod">
        <pc:chgData name="DeSantis, Candice" userId="ebf7425b-4c1c-4725-9788-d1206430aedf" providerId="ADAL" clId="{FCB13AA4-14AC-4B7D-9D69-467A1DBB0237}" dt="2024-07-22T14:54:11.802" v="123" actId="207"/>
        <pc:sldMkLst>
          <pc:docMk/>
          <pc:sldMk cId="1836278410" sldId="2145707063"/>
        </pc:sldMkLst>
        <pc:spChg chg="mod">
          <ac:chgData name="DeSantis, Candice" userId="ebf7425b-4c1c-4725-9788-d1206430aedf" providerId="ADAL" clId="{FCB13AA4-14AC-4B7D-9D69-467A1DBB0237}" dt="2024-07-22T14:54:11.802" v="123" actId="207"/>
          <ac:spMkLst>
            <pc:docMk/>
            <pc:sldMk cId="1836278410" sldId="2145707063"/>
            <ac:spMk id="3" creationId="{06942845-BD5A-42C5-A5C4-13339DD507AB}"/>
          </ac:spMkLst>
        </pc:spChg>
      </pc:sldChg>
      <pc:sldChg chg="mod modShow modCm">
        <pc:chgData name="DeSantis, Candice" userId="ebf7425b-4c1c-4725-9788-d1206430aedf" providerId="ADAL" clId="{FCB13AA4-14AC-4B7D-9D69-467A1DBB0237}" dt="2024-07-22T14:25:46.098" v="3" actId="729"/>
        <pc:sldMkLst>
          <pc:docMk/>
          <pc:sldMk cId="70503988" sldId="2145707070"/>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FCB13AA4-14AC-4B7D-9D69-467A1DBB0237}" dt="2024-07-22T14:25:42.462" v="2"/>
              <pc2:cmMkLst xmlns:pc2="http://schemas.microsoft.com/office/powerpoint/2019/9/main/command">
                <pc:docMk/>
                <pc:sldMk cId="70503988" sldId="2145707070"/>
                <pc2:cmMk id="{30AA8678-F97F-4A4F-9241-B27CD1180D01}"/>
              </pc2:cmMkLst>
              <pc226:cmRplyChg chg="add">
                <pc226:chgData name="DeSantis, Candice" userId="ebf7425b-4c1c-4725-9788-d1206430aedf" providerId="ADAL" clId="{FCB13AA4-14AC-4B7D-9D69-467A1DBB0237}" dt="2024-07-22T14:25:40.515" v="1"/>
                <pc2:cmRplyMkLst xmlns:pc2="http://schemas.microsoft.com/office/powerpoint/2019/9/main/command">
                  <pc:docMk/>
                  <pc:sldMk cId="70503988" sldId="2145707070"/>
                  <pc2:cmMk id="{30AA8678-F97F-4A4F-9241-B27CD1180D01}"/>
                  <pc2:cmRplyMk id="{0B3FD9B3-7379-41C7-81C3-CD4DE3C51EB2}"/>
                </pc2:cmRplyMkLst>
              </pc226:cmRplyChg>
            </pc226:cmChg>
          </p:ext>
        </pc:extLst>
      </pc:sldChg>
      <pc:sldChg chg="modCm">
        <pc:chgData name="DeSantis, Candice" userId="ebf7425b-4c1c-4725-9788-d1206430aedf" providerId="ADAL" clId="{FCB13AA4-14AC-4B7D-9D69-467A1DBB0237}" dt="2024-07-22T14:58:39.055" v="163"/>
        <pc:sldMkLst>
          <pc:docMk/>
          <pc:sldMk cId="732886297" sldId="2145707075"/>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FCB13AA4-14AC-4B7D-9D69-467A1DBB0237}" dt="2024-07-22T14:58:39.055" v="163"/>
              <pc2:cmMkLst xmlns:pc2="http://schemas.microsoft.com/office/powerpoint/2019/9/main/command">
                <pc:docMk/>
                <pc:sldMk cId="732886297" sldId="2145707075"/>
                <pc2:cmMk id="{8837D7C0-7AF5-43CF-A90C-4EE96B0421AE}"/>
              </pc2:cmMkLst>
              <pc226:cmRplyChg chg="add mod">
                <pc226:chgData name="DeSantis, Candice" userId="ebf7425b-4c1c-4725-9788-d1206430aedf" providerId="ADAL" clId="{FCB13AA4-14AC-4B7D-9D69-467A1DBB0237}" dt="2024-07-22T14:58:36.719" v="162"/>
                <pc2:cmRplyMkLst xmlns:pc2="http://schemas.microsoft.com/office/powerpoint/2019/9/main/command">
                  <pc:docMk/>
                  <pc:sldMk cId="732886297" sldId="2145707075"/>
                  <pc2:cmMk id="{8837D7C0-7AF5-43CF-A90C-4EE96B0421AE}"/>
                  <pc2:cmRplyMk id="{BDF88C14-047F-47EF-A40B-4440624481DB}"/>
                </pc2:cmRplyMkLst>
              </pc226:cmRplyChg>
            </pc226:cmChg>
          </p:ext>
        </pc:extLst>
      </pc:sldChg>
      <pc:sldChg chg="modSp mod modCm">
        <pc:chgData name="DeSantis, Candice" userId="ebf7425b-4c1c-4725-9788-d1206430aedf" providerId="ADAL" clId="{FCB13AA4-14AC-4B7D-9D69-467A1DBB0237}" dt="2024-07-22T14:40:13.242" v="74"/>
        <pc:sldMkLst>
          <pc:docMk/>
          <pc:sldMk cId="2774445395" sldId="2145707093"/>
        </pc:sldMkLst>
        <pc:spChg chg="mod">
          <ac:chgData name="DeSantis, Candice" userId="ebf7425b-4c1c-4725-9788-d1206430aedf" providerId="ADAL" clId="{FCB13AA4-14AC-4B7D-9D69-467A1DBB0237}" dt="2024-07-22T14:40:09.157" v="73" actId="20577"/>
          <ac:spMkLst>
            <pc:docMk/>
            <pc:sldMk cId="2774445395" sldId="2145707093"/>
            <ac:spMk id="2" creationId="{BCACBEB1-B82A-D8C4-DF37-15B20D10245B}"/>
          </ac:spMkLst>
        </pc:spChg>
        <pc:picChg chg="mod">
          <ac:chgData name="DeSantis, Candice" userId="ebf7425b-4c1c-4725-9788-d1206430aedf" providerId="ADAL" clId="{FCB13AA4-14AC-4B7D-9D69-467A1DBB0237}" dt="2024-07-22T14:38:07.167" v="52" actId="1035"/>
          <ac:picMkLst>
            <pc:docMk/>
            <pc:sldMk cId="2774445395" sldId="2145707093"/>
            <ac:picMk id="5" creationId="{8FDF82B9-D30D-90CD-6290-2DC401514B14}"/>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FCB13AA4-14AC-4B7D-9D69-467A1DBB0237}" dt="2024-07-22T14:40:13.242" v="74"/>
              <pc2:cmMkLst xmlns:pc2="http://schemas.microsoft.com/office/powerpoint/2019/9/main/command">
                <pc:docMk/>
                <pc:sldMk cId="2774445395" sldId="2145707093"/>
                <pc2:cmMk id="{6745E349-C992-4C54-ADDF-82543A799694}"/>
              </pc2:cmMkLst>
              <pc226:cmRplyChg chg="add">
                <pc226:chgData name="DeSantis, Candice" userId="ebf7425b-4c1c-4725-9788-d1206430aedf" providerId="ADAL" clId="{FCB13AA4-14AC-4B7D-9D69-467A1DBB0237}" dt="2024-07-22T14:39:59.227" v="53"/>
                <pc2:cmRplyMkLst xmlns:pc2="http://schemas.microsoft.com/office/powerpoint/2019/9/main/command">
                  <pc:docMk/>
                  <pc:sldMk cId="2774445395" sldId="2145707093"/>
                  <pc2:cmMk id="{6745E349-C992-4C54-ADDF-82543A799694}"/>
                  <pc2:cmRplyMk id="{2916486D-D23B-46AB-A213-26FECC9A3B4B}"/>
                </pc2:cmRplyMkLst>
              </pc226:cmRplyChg>
            </pc226:cmChg>
          </p:ext>
        </pc:extLst>
      </pc:sldChg>
      <pc:sldChg chg="modSp mod modCm">
        <pc:chgData name="DeSantis, Candice" userId="ebf7425b-4c1c-4725-9788-d1206430aedf" providerId="ADAL" clId="{FCB13AA4-14AC-4B7D-9D69-467A1DBB0237}" dt="2024-07-22T14:47:06.657" v="109"/>
        <pc:sldMkLst>
          <pc:docMk/>
          <pc:sldMk cId="3574969088" sldId="2145707097"/>
        </pc:sldMkLst>
        <pc:spChg chg="mod">
          <ac:chgData name="DeSantis, Candice" userId="ebf7425b-4c1c-4725-9788-d1206430aedf" providerId="ADAL" clId="{FCB13AA4-14AC-4B7D-9D69-467A1DBB0237}" dt="2024-07-22T14:46:43.913" v="107" actId="6549"/>
          <ac:spMkLst>
            <pc:docMk/>
            <pc:sldMk cId="3574969088" sldId="2145707097"/>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FCB13AA4-14AC-4B7D-9D69-467A1DBB0237}" dt="2024-07-22T14:47:06.657" v="109"/>
              <pc2:cmMkLst xmlns:pc2="http://schemas.microsoft.com/office/powerpoint/2019/9/main/command">
                <pc:docMk/>
                <pc:sldMk cId="3574969088" sldId="2145707097"/>
                <pc2:cmMk id="{87F4DE06-AE0D-48F6-97E8-F7F2EF7BA524}"/>
              </pc2:cmMkLst>
              <pc226:cmRplyChg chg="add mod">
                <pc226:chgData name="DeSantis, Candice" userId="ebf7425b-4c1c-4725-9788-d1206430aedf" providerId="ADAL" clId="{FCB13AA4-14AC-4B7D-9D69-467A1DBB0237}" dt="2024-07-22T14:47:04.457" v="108"/>
                <pc2:cmRplyMkLst xmlns:pc2="http://schemas.microsoft.com/office/powerpoint/2019/9/main/command">
                  <pc:docMk/>
                  <pc:sldMk cId="3574969088" sldId="2145707097"/>
                  <pc2:cmMk id="{87F4DE06-AE0D-48F6-97E8-F7F2EF7BA524}"/>
                  <pc2:cmRplyMk id="{773BFBBD-9813-49C0-BB11-564DD9CDF667}"/>
                </pc2:cmRplyMkLst>
              </pc226:cmRplyChg>
            </pc226:cmChg>
          </p:ext>
        </pc:extLst>
      </pc:sldChg>
      <pc:sldChg chg="modSp mod modCm">
        <pc:chgData name="DeSantis, Candice" userId="ebf7425b-4c1c-4725-9788-d1206430aedf" providerId="ADAL" clId="{FCB13AA4-14AC-4B7D-9D69-467A1DBB0237}" dt="2024-07-22T14:47:28.515" v="112"/>
        <pc:sldMkLst>
          <pc:docMk/>
          <pc:sldMk cId="2951966833" sldId="2145707108"/>
        </pc:sldMkLst>
        <pc:spChg chg="mod">
          <ac:chgData name="DeSantis, Candice" userId="ebf7425b-4c1c-4725-9788-d1206430aedf" providerId="ADAL" clId="{FCB13AA4-14AC-4B7D-9D69-467A1DBB0237}" dt="2024-07-22T14:47:20.809" v="110" actId="20577"/>
          <ac:spMkLst>
            <pc:docMk/>
            <pc:sldMk cId="2951966833" sldId="2145707108"/>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FCB13AA4-14AC-4B7D-9D69-467A1DBB0237}" dt="2024-07-22T14:47:28.515" v="112"/>
              <pc2:cmMkLst xmlns:pc2="http://schemas.microsoft.com/office/powerpoint/2019/9/main/command">
                <pc:docMk/>
                <pc:sldMk cId="2951966833" sldId="2145707108"/>
                <pc2:cmMk id="{F0605DFE-51B4-4903-93DB-5C311D4D1B96}"/>
              </pc2:cmMkLst>
              <pc226:cmRplyChg chg="add">
                <pc226:chgData name="DeSantis, Candice" userId="ebf7425b-4c1c-4725-9788-d1206430aedf" providerId="ADAL" clId="{FCB13AA4-14AC-4B7D-9D69-467A1DBB0237}" dt="2024-07-22T14:47:26.537" v="111"/>
                <pc2:cmRplyMkLst xmlns:pc2="http://schemas.microsoft.com/office/powerpoint/2019/9/main/command">
                  <pc:docMk/>
                  <pc:sldMk cId="2951966833" sldId="2145707108"/>
                  <pc2:cmMk id="{F0605DFE-51B4-4903-93DB-5C311D4D1B96}"/>
                  <pc2:cmRplyMk id="{1A0CCB24-91A1-40FC-AB0D-948C70EA1FE2}"/>
                </pc2:cmRplyMkLst>
              </pc226:cmRplyChg>
            </pc226:cmChg>
          </p:ext>
        </pc:extLst>
      </pc:sldChg>
      <pc:sldChg chg="modSp mod ord">
        <pc:chgData name="DeSantis, Candice" userId="ebf7425b-4c1c-4725-9788-d1206430aedf" providerId="ADAL" clId="{FCB13AA4-14AC-4B7D-9D69-467A1DBB0237}" dt="2024-07-22T14:57:14.492" v="156" actId="113"/>
        <pc:sldMkLst>
          <pc:docMk/>
          <pc:sldMk cId="147181128" sldId="2145707116"/>
        </pc:sldMkLst>
        <pc:spChg chg="mod">
          <ac:chgData name="DeSantis, Candice" userId="ebf7425b-4c1c-4725-9788-d1206430aedf" providerId="ADAL" clId="{FCB13AA4-14AC-4B7D-9D69-467A1DBB0237}" dt="2024-07-22T14:57:14.492" v="156" actId="113"/>
          <ac:spMkLst>
            <pc:docMk/>
            <pc:sldMk cId="147181128" sldId="2145707116"/>
            <ac:spMk id="2" creationId="{BCACBEB1-B82A-D8C4-DF37-15B20D10245B}"/>
          </ac:spMkLst>
        </pc:spChg>
        <pc:spChg chg="mod">
          <ac:chgData name="DeSantis, Candice" userId="ebf7425b-4c1c-4725-9788-d1206430aedf" providerId="ADAL" clId="{FCB13AA4-14AC-4B7D-9D69-467A1DBB0237}" dt="2024-07-22T14:56:04.277" v="153" actId="207"/>
          <ac:spMkLst>
            <pc:docMk/>
            <pc:sldMk cId="147181128" sldId="2145707116"/>
            <ac:spMk id="3" creationId="{06942845-BD5A-42C5-A5C4-13339DD507AB}"/>
          </ac:spMkLst>
        </pc:spChg>
      </pc:sldChg>
      <pc:sldChg chg="modSp mod ord">
        <pc:chgData name="DeSantis, Candice" userId="ebf7425b-4c1c-4725-9788-d1206430aedf" providerId="ADAL" clId="{FCB13AA4-14AC-4B7D-9D69-467A1DBB0237}" dt="2024-07-22T14:57:17.623" v="157" actId="113"/>
        <pc:sldMkLst>
          <pc:docMk/>
          <pc:sldMk cId="4076674439" sldId="2145707117"/>
        </pc:sldMkLst>
        <pc:spChg chg="mod">
          <ac:chgData name="DeSantis, Candice" userId="ebf7425b-4c1c-4725-9788-d1206430aedf" providerId="ADAL" clId="{FCB13AA4-14AC-4B7D-9D69-467A1DBB0237}" dt="2024-07-22T14:57:17.623" v="157" actId="113"/>
          <ac:spMkLst>
            <pc:docMk/>
            <pc:sldMk cId="4076674439" sldId="2145707117"/>
            <ac:spMk id="2" creationId="{BCACBEB1-B82A-D8C4-DF37-15B20D10245B}"/>
          </ac:spMkLst>
        </pc:spChg>
        <pc:spChg chg="mod">
          <ac:chgData name="DeSantis, Candice" userId="ebf7425b-4c1c-4725-9788-d1206430aedf" providerId="ADAL" clId="{FCB13AA4-14AC-4B7D-9D69-467A1DBB0237}" dt="2024-07-22T14:55:53.159" v="149" actId="207"/>
          <ac:spMkLst>
            <pc:docMk/>
            <pc:sldMk cId="4076674439" sldId="2145707117"/>
            <ac:spMk id="3" creationId="{06942845-BD5A-42C5-A5C4-13339DD507AB}"/>
          </ac:spMkLst>
        </pc:spChg>
      </pc:sldChg>
      <pc:sldChg chg="modSp mod ord">
        <pc:chgData name="DeSantis, Candice" userId="ebf7425b-4c1c-4725-9788-d1206430aedf" providerId="ADAL" clId="{FCB13AA4-14AC-4B7D-9D69-467A1DBB0237}" dt="2024-07-22T14:57:21.436" v="158" actId="113"/>
        <pc:sldMkLst>
          <pc:docMk/>
          <pc:sldMk cId="2220227182" sldId="2145707118"/>
        </pc:sldMkLst>
        <pc:spChg chg="mod">
          <ac:chgData name="DeSantis, Candice" userId="ebf7425b-4c1c-4725-9788-d1206430aedf" providerId="ADAL" clId="{FCB13AA4-14AC-4B7D-9D69-467A1DBB0237}" dt="2024-07-22T14:57:21.436" v="158" actId="113"/>
          <ac:spMkLst>
            <pc:docMk/>
            <pc:sldMk cId="2220227182" sldId="2145707118"/>
            <ac:spMk id="2" creationId="{BCACBEB1-B82A-D8C4-DF37-15B20D10245B}"/>
          </ac:spMkLst>
        </pc:spChg>
        <pc:spChg chg="mod">
          <ac:chgData name="DeSantis, Candice" userId="ebf7425b-4c1c-4725-9788-d1206430aedf" providerId="ADAL" clId="{FCB13AA4-14AC-4B7D-9D69-467A1DBB0237}" dt="2024-07-22T14:55:32.622" v="146" actId="13926"/>
          <ac:spMkLst>
            <pc:docMk/>
            <pc:sldMk cId="2220227182" sldId="2145707118"/>
            <ac:spMk id="3" creationId="{06942845-BD5A-42C5-A5C4-13339DD507AB}"/>
          </ac:spMkLst>
        </pc:spChg>
      </pc:sldChg>
      <pc:sldChg chg="modSp mod ord">
        <pc:chgData name="DeSantis, Candice" userId="ebf7425b-4c1c-4725-9788-d1206430aedf" providerId="ADAL" clId="{FCB13AA4-14AC-4B7D-9D69-467A1DBB0237}" dt="2024-07-22T14:57:26.426" v="159" actId="113"/>
        <pc:sldMkLst>
          <pc:docMk/>
          <pc:sldMk cId="849687494" sldId="2145707119"/>
        </pc:sldMkLst>
        <pc:spChg chg="mod">
          <ac:chgData name="DeSantis, Candice" userId="ebf7425b-4c1c-4725-9788-d1206430aedf" providerId="ADAL" clId="{FCB13AA4-14AC-4B7D-9D69-467A1DBB0237}" dt="2024-07-22T14:57:26.426" v="159" actId="113"/>
          <ac:spMkLst>
            <pc:docMk/>
            <pc:sldMk cId="849687494" sldId="2145707119"/>
            <ac:spMk id="2" creationId="{BCACBEB1-B82A-D8C4-DF37-15B20D10245B}"/>
          </ac:spMkLst>
        </pc:spChg>
        <pc:spChg chg="mod">
          <ac:chgData name="DeSantis, Candice" userId="ebf7425b-4c1c-4725-9788-d1206430aedf" providerId="ADAL" clId="{FCB13AA4-14AC-4B7D-9D69-467A1DBB0237}" dt="2024-07-22T14:55:05.374" v="141" actId="207"/>
          <ac:spMkLst>
            <pc:docMk/>
            <pc:sldMk cId="849687494" sldId="2145707119"/>
            <ac:spMk id="3" creationId="{06942845-BD5A-42C5-A5C4-13339DD507AB}"/>
          </ac:spMkLst>
        </pc:spChg>
      </pc:sldChg>
      <pc:sldChg chg="modSp mod ord modCm">
        <pc:chgData name="DeSantis, Candice" userId="ebf7425b-4c1c-4725-9788-d1206430aedf" providerId="ADAL" clId="{FCB13AA4-14AC-4B7D-9D69-467A1DBB0237}" dt="2024-07-22T14:57:30.502" v="160" actId="113"/>
        <pc:sldMkLst>
          <pc:docMk/>
          <pc:sldMk cId="3655276947" sldId="2145707120"/>
        </pc:sldMkLst>
        <pc:spChg chg="mod">
          <ac:chgData name="DeSantis, Candice" userId="ebf7425b-4c1c-4725-9788-d1206430aedf" providerId="ADAL" clId="{FCB13AA4-14AC-4B7D-9D69-467A1DBB0237}" dt="2024-07-22T14:57:30.502" v="160" actId="113"/>
          <ac:spMkLst>
            <pc:docMk/>
            <pc:sldMk cId="3655276947" sldId="2145707120"/>
            <ac:spMk id="2" creationId="{BCACBEB1-B82A-D8C4-DF37-15B20D10245B}"/>
          </ac:spMkLst>
        </pc:spChg>
        <pc:spChg chg="mod">
          <ac:chgData name="DeSantis, Candice" userId="ebf7425b-4c1c-4725-9788-d1206430aedf" providerId="ADAL" clId="{FCB13AA4-14AC-4B7D-9D69-467A1DBB0237}" dt="2024-07-22T14:54:47.294" v="137" actId="207"/>
          <ac:spMkLst>
            <pc:docMk/>
            <pc:sldMk cId="3655276947" sldId="2145707120"/>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FCB13AA4-14AC-4B7D-9D69-467A1DBB0237}" dt="2024-07-22T14:56:46.855" v="155"/>
              <pc2:cmMkLst xmlns:pc2="http://schemas.microsoft.com/office/powerpoint/2019/9/main/command">
                <pc:docMk/>
                <pc:sldMk cId="3655276947" sldId="2145707120"/>
                <pc2:cmMk id="{22BC49DF-36CC-499F-A1D3-16A035A41F0A}"/>
              </pc2:cmMkLst>
              <pc226:cmRplyChg chg="add">
                <pc226:chgData name="DeSantis, Candice" userId="ebf7425b-4c1c-4725-9788-d1206430aedf" providerId="ADAL" clId="{FCB13AA4-14AC-4B7D-9D69-467A1DBB0237}" dt="2024-07-22T14:56:44.624" v="154"/>
                <pc2:cmRplyMkLst xmlns:pc2="http://schemas.microsoft.com/office/powerpoint/2019/9/main/command">
                  <pc:docMk/>
                  <pc:sldMk cId="3655276947" sldId="2145707120"/>
                  <pc2:cmMk id="{22BC49DF-36CC-499F-A1D3-16A035A41F0A}"/>
                  <pc2:cmRplyMk id="{796E4997-8606-402E-A7AE-373BB45ADF91}"/>
                </pc2:cmRplyMkLst>
              </pc226:cmRplyChg>
            </pc226:cmChg>
          </p:ext>
        </pc:extLst>
      </pc:sldChg>
      <pc:sldChg chg="modSp mod ord">
        <pc:chgData name="DeSantis, Candice" userId="ebf7425b-4c1c-4725-9788-d1206430aedf" providerId="ADAL" clId="{FCB13AA4-14AC-4B7D-9D69-467A1DBB0237}" dt="2024-07-22T14:57:34.437" v="161" actId="113"/>
        <pc:sldMkLst>
          <pc:docMk/>
          <pc:sldMk cId="937345749" sldId="2145707121"/>
        </pc:sldMkLst>
        <pc:spChg chg="mod">
          <ac:chgData name="DeSantis, Candice" userId="ebf7425b-4c1c-4725-9788-d1206430aedf" providerId="ADAL" clId="{FCB13AA4-14AC-4B7D-9D69-467A1DBB0237}" dt="2024-07-22T14:57:34.437" v="161" actId="113"/>
          <ac:spMkLst>
            <pc:docMk/>
            <pc:sldMk cId="937345749" sldId="2145707121"/>
            <ac:spMk id="2" creationId="{BCACBEB1-B82A-D8C4-DF37-15B20D10245B}"/>
          </ac:spMkLst>
        </pc:spChg>
        <pc:spChg chg="mod">
          <ac:chgData name="DeSantis, Candice" userId="ebf7425b-4c1c-4725-9788-d1206430aedf" providerId="ADAL" clId="{FCB13AA4-14AC-4B7D-9D69-467A1DBB0237}" dt="2024-07-22T14:54:36.838" v="133" actId="207"/>
          <ac:spMkLst>
            <pc:docMk/>
            <pc:sldMk cId="937345749" sldId="2145707121"/>
            <ac:spMk id="3" creationId="{06942845-BD5A-42C5-A5C4-13339DD507AB}"/>
          </ac:spMkLst>
        </pc:spChg>
      </pc:sldChg>
      <pc:sldChg chg="modSp mod modCm">
        <pc:chgData name="DeSantis, Candice" userId="ebf7425b-4c1c-4725-9788-d1206430aedf" providerId="ADAL" clId="{FCB13AA4-14AC-4B7D-9D69-467A1DBB0237}" dt="2024-07-22T14:30:08.524" v="39"/>
        <pc:sldMkLst>
          <pc:docMk/>
          <pc:sldMk cId="3563774958" sldId="2145707123"/>
        </pc:sldMkLst>
        <pc:spChg chg="mod">
          <ac:chgData name="DeSantis, Candice" userId="ebf7425b-4c1c-4725-9788-d1206430aedf" providerId="ADAL" clId="{FCB13AA4-14AC-4B7D-9D69-467A1DBB0237}" dt="2024-07-22T14:28:07.448" v="12" actId="207"/>
          <ac:spMkLst>
            <pc:docMk/>
            <pc:sldMk cId="3563774958" sldId="2145707123"/>
            <ac:spMk id="2" creationId="{41A7E07A-E807-18FD-A52C-0E5D2D2F2CF8}"/>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FCB13AA4-14AC-4B7D-9D69-467A1DBB0237}" dt="2024-07-22T14:30:08.524" v="39"/>
              <pc2:cmMkLst xmlns:pc2="http://schemas.microsoft.com/office/powerpoint/2019/9/main/command">
                <pc:docMk/>
                <pc:sldMk cId="3563774958" sldId="2145707123"/>
                <pc2:cmMk id="{BD83ED16-B7D4-4A28-A168-9CF7819632F4}"/>
              </pc2:cmMkLst>
              <pc226:cmRplyChg chg="add">
                <pc226:chgData name="DeSantis, Candice" userId="ebf7425b-4c1c-4725-9788-d1206430aedf" providerId="ADAL" clId="{FCB13AA4-14AC-4B7D-9D69-467A1DBB0237}" dt="2024-07-22T14:27:55.870" v="6"/>
                <pc2:cmRplyMkLst xmlns:pc2="http://schemas.microsoft.com/office/powerpoint/2019/9/main/command">
                  <pc:docMk/>
                  <pc:sldMk cId="3563774958" sldId="2145707123"/>
                  <pc2:cmMk id="{BD83ED16-B7D4-4A28-A168-9CF7819632F4}"/>
                  <pc2:cmRplyMk id="{CC616DEF-EA78-48F2-A01B-99FF39C00219}"/>
                </pc2:cmRplyMkLst>
              </pc226:cmRplyChg>
            </pc226:cmChg>
          </p:ext>
        </pc:extLst>
      </pc:sldChg>
      <pc:sldChg chg="modSp mod">
        <pc:chgData name="DeSantis, Candice" userId="ebf7425b-4c1c-4725-9788-d1206430aedf" providerId="ADAL" clId="{FCB13AA4-14AC-4B7D-9D69-467A1DBB0237}" dt="2024-07-22T14:28:18.432" v="14"/>
        <pc:sldMkLst>
          <pc:docMk/>
          <pc:sldMk cId="2880742516" sldId="2145707124"/>
        </pc:sldMkLst>
        <pc:spChg chg="mod">
          <ac:chgData name="DeSantis, Candice" userId="ebf7425b-4c1c-4725-9788-d1206430aedf" providerId="ADAL" clId="{FCB13AA4-14AC-4B7D-9D69-467A1DBB0237}" dt="2024-07-22T14:28:18.432" v="14"/>
          <ac:spMkLst>
            <pc:docMk/>
            <pc:sldMk cId="2880742516" sldId="2145707124"/>
            <ac:spMk id="2" creationId="{A9340FBA-B2B8-749B-6AD9-F86C2D3EA7D5}"/>
          </ac:spMkLst>
        </pc:spChg>
      </pc:sldChg>
      <pc:sldChg chg="modSp mod modCm">
        <pc:chgData name="DeSantis, Candice" userId="ebf7425b-4c1c-4725-9788-d1206430aedf" providerId="ADAL" clId="{FCB13AA4-14AC-4B7D-9D69-467A1DBB0237}" dt="2024-07-22T14:29:56.443" v="38"/>
        <pc:sldMkLst>
          <pc:docMk/>
          <pc:sldMk cId="1422623179" sldId="2145707125"/>
        </pc:sldMkLst>
        <pc:spChg chg="mod">
          <ac:chgData name="DeSantis, Candice" userId="ebf7425b-4c1c-4725-9788-d1206430aedf" providerId="ADAL" clId="{FCB13AA4-14AC-4B7D-9D69-467A1DBB0237}" dt="2024-07-22T14:29:49.132" v="36" actId="20577"/>
          <ac:spMkLst>
            <pc:docMk/>
            <pc:sldMk cId="1422623179" sldId="2145707125"/>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FCB13AA4-14AC-4B7D-9D69-467A1DBB0237}" dt="2024-07-22T14:29:49.132" v="36" actId="20577"/>
              <pc2:cmMkLst xmlns:pc2="http://schemas.microsoft.com/office/powerpoint/2019/9/main/command">
                <pc:docMk/>
                <pc:sldMk cId="1422623179" sldId="2145707125"/>
                <pc2:cmMk id="{76DDBC66-19DE-41EA-826F-DD0C54CE47C6}"/>
              </pc2:cmMkLst>
            </pc226:cmChg>
            <pc226:cmChg xmlns:pc226="http://schemas.microsoft.com/office/powerpoint/2022/06/main/command" chg="mod">
              <pc226:chgData name="DeSantis, Candice" userId="ebf7425b-4c1c-4725-9788-d1206430aedf" providerId="ADAL" clId="{FCB13AA4-14AC-4B7D-9D69-467A1DBB0237}" dt="2024-07-22T14:29:49.132" v="36" actId="20577"/>
              <pc2:cmMkLst xmlns:pc2="http://schemas.microsoft.com/office/powerpoint/2019/9/main/command">
                <pc:docMk/>
                <pc:sldMk cId="1422623179" sldId="2145707125"/>
                <pc2:cmMk id="{FEDD5392-4250-446F-9A66-0E77A1639AA7}"/>
              </pc2:cmMkLst>
            </pc226:cmChg>
            <pc226:cmChg xmlns:pc226="http://schemas.microsoft.com/office/powerpoint/2022/06/main/command" chg="mod">
              <pc226:chgData name="DeSantis, Candice" userId="ebf7425b-4c1c-4725-9788-d1206430aedf" providerId="ADAL" clId="{FCB13AA4-14AC-4B7D-9D69-467A1DBB0237}" dt="2024-07-22T14:29:56.443" v="38"/>
              <pc2:cmMkLst xmlns:pc2="http://schemas.microsoft.com/office/powerpoint/2019/9/main/command">
                <pc:docMk/>
                <pc:sldMk cId="1422623179" sldId="2145707125"/>
                <pc2:cmMk id="{415610AB-826B-44D3-988C-D9586BDED836}"/>
              </pc2:cmMkLst>
              <pc226:cmRplyChg chg="add">
                <pc226:chgData name="DeSantis, Candice" userId="ebf7425b-4c1c-4725-9788-d1206430aedf" providerId="ADAL" clId="{FCB13AA4-14AC-4B7D-9D69-467A1DBB0237}" dt="2024-07-22T14:29:54.617" v="37"/>
                <pc2:cmRplyMkLst xmlns:pc2="http://schemas.microsoft.com/office/powerpoint/2019/9/main/command">
                  <pc:docMk/>
                  <pc:sldMk cId="1422623179" sldId="2145707125"/>
                  <pc2:cmMk id="{415610AB-826B-44D3-988C-D9586BDED836}"/>
                  <pc2:cmRplyMk id="{67354C19-1FFB-4DF7-B535-A6C48418735B}"/>
                </pc2:cmRplyMkLst>
              </pc226:cmRplyChg>
            </pc226:cmChg>
          </p:ext>
        </pc:extLst>
      </pc:sldChg>
      <pc:sldChg chg="modSp mod">
        <pc:chgData name="DeSantis, Candice" userId="ebf7425b-4c1c-4725-9788-d1206430aedf" providerId="ADAL" clId="{FCB13AA4-14AC-4B7D-9D69-467A1DBB0237}" dt="2024-07-22T14:41:08.835" v="78" actId="108"/>
        <pc:sldMkLst>
          <pc:docMk/>
          <pc:sldMk cId="3966328154" sldId="2145707126"/>
        </pc:sldMkLst>
        <pc:spChg chg="mod">
          <ac:chgData name="DeSantis, Candice" userId="ebf7425b-4c1c-4725-9788-d1206430aedf" providerId="ADAL" clId="{FCB13AA4-14AC-4B7D-9D69-467A1DBB0237}" dt="2024-07-22T14:41:08.835" v="78" actId="108"/>
          <ac:spMkLst>
            <pc:docMk/>
            <pc:sldMk cId="3966328154" sldId="2145707126"/>
            <ac:spMk id="2" creationId="{A9340FBA-B2B8-749B-6AD9-F86C2D3EA7D5}"/>
          </ac:spMkLst>
        </pc:spChg>
      </pc:sldChg>
      <pc:sldChg chg="modSp mod">
        <pc:chgData name="DeSantis, Candice" userId="ebf7425b-4c1c-4725-9788-d1206430aedf" providerId="ADAL" clId="{FCB13AA4-14AC-4B7D-9D69-467A1DBB0237}" dt="2024-07-22T14:28:14.893" v="13"/>
        <pc:sldMkLst>
          <pc:docMk/>
          <pc:sldMk cId="3247219021" sldId="2145707127"/>
        </pc:sldMkLst>
        <pc:spChg chg="mod">
          <ac:chgData name="DeSantis, Candice" userId="ebf7425b-4c1c-4725-9788-d1206430aedf" providerId="ADAL" clId="{FCB13AA4-14AC-4B7D-9D69-467A1DBB0237}" dt="2024-07-22T14:28:14.893" v="13"/>
          <ac:spMkLst>
            <pc:docMk/>
            <pc:sldMk cId="3247219021" sldId="2145707127"/>
            <ac:spMk id="2" creationId="{41A7E07A-E807-18FD-A52C-0E5D2D2F2CF8}"/>
          </ac:spMkLst>
        </pc:spChg>
      </pc:sldChg>
      <pc:sldChg chg="modSp mod">
        <pc:chgData name="DeSantis, Candice" userId="ebf7425b-4c1c-4725-9788-d1206430aedf" providerId="ADAL" clId="{FCB13AA4-14AC-4B7D-9D69-467A1DBB0237}" dt="2024-07-22T14:28:32.775" v="16" actId="255"/>
        <pc:sldMkLst>
          <pc:docMk/>
          <pc:sldMk cId="136540538" sldId="2145707128"/>
        </pc:sldMkLst>
        <pc:spChg chg="mod">
          <ac:chgData name="DeSantis, Candice" userId="ebf7425b-4c1c-4725-9788-d1206430aedf" providerId="ADAL" clId="{FCB13AA4-14AC-4B7D-9D69-467A1DBB0237}" dt="2024-07-22T14:28:32.775" v="16" actId="255"/>
          <ac:spMkLst>
            <pc:docMk/>
            <pc:sldMk cId="136540538" sldId="2145707128"/>
            <ac:spMk id="2" creationId="{A9340FBA-B2B8-749B-6AD9-F86C2D3EA7D5}"/>
          </ac:spMkLst>
        </pc:spChg>
      </pc:sldChg>
    </pc:docChg>
  </pc:docChgLst>
  <pc:docChgLst>
    <pc:chgData name="Muffoletto, Jamie" userId="S::jamie.muffoletto@tea.texas.gov::daf1e3c6-8137-448a-b141-d23049d419b5" providerId="AD" clId="Web-{7D7AD2AB-2820-47A7-AAD9-59620D3BE280}"/>
    <pc:docChg chg="">
      <pc:chgData name="Muffoletto, Jamie" userId="S::jamie.muffoletto@tea.texas.gov::daf1e3c6-8137-448a-b141-d23049d419b5" providerId="AD" clId="Web-{7D7AD2AB-2820-47A7-AAD9-59620D3BE280}" dt="2024-06-07T18:19:19.025" v="0"/>
      <pc:docMkLst>
        <pc:docMk/>
      </pc:docMkLst>
      <pc:sldChg chg="addCm">
        <pc:chgData name="Muffoletto, Jamie" userId="S::jamie.muffoletto@tea.texas.gov::daf1e3c6-8137-448a-b141-d23049d419b5" providerId="AD" clId="Web-{7D7AD2AB-2820-47A7-AAD9-59620D3BE280}" dt="2024-06-07T18:19:19.025" v="0"/>
        <pc:sldMkLst>
          <pc:docMk/>
          <pc:sldMk cId="144353369" sldId="2145707009"/>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7D7AD2AB-2820-47A7-AAD9-59620D3BE280}" dt="2024-06-07T18:19:19.025" v="0"/>
              <pc2:cmMkLst xmlns:pc2="http://schemas.microsoft.com/office/powerpoint/2019/9/main/command">
                <pc:docMk/>
                <pc:sldMk cId="144353369" sldId="2145707009"/>
                <pc2:cmMk id="{3A6FF706-0638-43D6-AF87-8390F7F4ED51}"/>
              </pc2:cmMkLst>
            </pc226:cmChg>
          </p:ext>
        </pc:extLst>
      </pc:sldChg>
    </pc:docChg>
  </pc:docChgLst>
  <pc:docChgLst>
    <pc:chgData name="Muffoletto, Jamie" userId="S::jamie.muffoletto@tea.texas.gov::daf1e3c6-8137-448a-b141-d23049d419b5" providerId="AD" clId="Web-{43F91D00-B0AE-4DD2-AAEB-5AE4E906C92C}"/>
    <pc:docChg chg="modSld">
      <pc:chgData name="Muffoletto, Jamie" userId="S::jamie.muffoletto@tea.texas.gov::daf1e3c6-8137-448a-b141-d23049d419b5" providerId="AD" clId="Web-{43F91D00-B0AE-4DD2-AAEB-5AE4E906C92C}" dt="2024-07-23T15:24:20.026" v="5"/>
      <pc:docMkLst>
        <pc:docMk/>
      </pc:docMkLst>
      <pc:sldChg chg="addSp delSp modSp modCm">
        <pc:chgData name="Muffoletto, Jamie" userId="S::jamie.muffoletto@tea.texas.gov::daf1e3c6-8137-448a-b141-d23049d419b5" providerId="AD" clId="Web-{43F91D00-B0AE-4DD2-AAEB-5AE4E906C92C}" dt="2024-07-23T15:24:20.026" v="5"/>
        <pc:sldMkLst>
          <pc:docMk/>
          <pc:sldMk cId="2774445395" sldId="2145707093"/>
        </pc:sldMkLst>
        <pc:picChg chg="add mod">
          <ac:chgData name="Muffoletto, Jamie" userId="S::jamie.muffoletto@tea.texas.gov::daf1e3c6-8137-448a-b141-d23049d419b5" providerId="AD" clId="Web-{43F91D00-B0AE-4DD2-AAEB-5AE4E906C92C}" dt="2024-07-23T15:24:07.416" v="4"/>
          <ac:picMkLst>
            <pc:docMk/>
            <pc:sldMk cId="2774445395" sldId="2145707093"/>
            <ac:picMk id="4" creationId="{CABC836C-9442-13EA-77E8-9B6DA2E38F6A}"/>
          </ac:picMkLst>
        </pc:picChg>
        <pc:picChg chg="del">
          <ac:chgData name="Muffoletto, Jamie" userId="S::jamie.muffoletto@tea.texas.gov::daf1e3c6-8137-448a-b141-d23049d419b5" providerId="AD" clId="Web-{43F91D00-B0AE-4DD2-AAEB-5AE4E906C92C}" dt="2024-07-23T15:23:52.759" v="0"/>
          <ac:picMkLst>
            <pc:docMk/>
            <pc:sldMk cId="2774445395" sldId="2145707093"/>
            <ac:picMk id="5" creationId="{8FDF82B9-D30D-90CD-6290-2DC401514B14}"/>
          </ac:picMkLst>
        </pc:picChg>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43F91D00-B0AE-4DD2-AAEB-5AE4E906C92C}" dt="2024-07-23T15:24:20.026" v="5"/>
              <pc2:cmMkLst xmlns:pc2="http://schemas.microsoft.com/office/powerpoint/2019/9/main/command">
                <pc:docMk/>
                <pc:sldMk cId="2774445395" sldId="2145707093"/>
                <pc2:cmMk id="{6745E349-C992-4C54-ADDF-82543A799694}"/>
              </pc2:cmMkLst>
              <pc226:cmRplyChg chg="add">
                <pc226:chgData name="Muffoletto, Jamie" userId="S::jamie.muffoletto@tea.texas.gov::daf1e3c6-8137-448a-b141-d23049d419b5" providerId="AD" clId="Web-{43F91D00-B0AE-4DD2-AAEB-5AE4E906C92C}" dt="2024-07-23T15:24:20.026" v="5"/>
                <pc2:cmRplyMkLst xmlns:pc2="http://schemas.microsoft.com/office/powerpoint/2019/9/main/command">
                  <pc:docMk/>
                  <pc:sldMk cId="2774445395" sldId="2145707093"/>
                  <pc2:cmMk id="{6745E349-C992-4C54-ADDF-82543A799694}"/>
                  <pc2:cmRplyMk id="{F977BBB4-8893-4743-BD18-9929D374C94E}"/>
                </pc2:cmRplyMkLst>
              </pc226:cmRplyChg>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12</a:t>
            </a:fld>
            <a:endParaRPr lang="en-US"/>
          </a:p>
        </p:txBody>
      </p:sp>
    </p:spTree>
    <p:extLst>
      <p:ext uri="{BB962C8B-B14F-4D97-AF65-F5344CB8AC3E}">
        <p14:creationId xmlns:p14="http://schemas.microsoft.com/office/powerpoint/2010/main" val="3550224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13</a:t>
            </a:fld>
            <a:endParaRPr lang="en-US"/>
          </a:p>
        </p:txBody>
      </p:sp>
    </p:spTree>
    <p:extLst>
      <p:ext uri="{BB962C8B-B14F-4D97-AF65-F5344CB8AC3E}">
        <p14:creationId xmlns:p14="http://schemas.microsoft.com/office/powerpoint/2010/main" val="4083056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14</a:t>
            </a:fld>
            <a:endParaRPr lang="en-US"/>
          </a:p>
        </p:txBody>
      </p:sp>
    </p:spTree>
    <p:extLst>
      <p:ext uri="{BB962C8B-B14F-4D97-AF65-F5344CB8AC3E}">
        <p14:creationId xmlns:p14="http://schemas.microsoft.com/office/powerpoint/2010/main" val="3869607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15</a:t>
            </a:fld>
            <a:endParaRPr lang="en-US"/>
          </a:p>
        </p:txBody>
      </p:sp>
    </p:spTree>
    <p:extLst>
      <p:ext uri="{BB962C8B-B14F-4D97-AF65-F5344CB8AC3E}">
        <p14:creationId xmlns:p14="http://schemas.microsoft.com/office/powerpoint/2010/main" val="3123393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16</a:t>
            </a:fld>
            <a:endParaRPr lang="en-US"/>
          </a:p>
        </p:txBody>
      </p:sp>
    </p:spTree>
    <p:extLst>
      <p:ext uri="{BB962C8B-B14F-4D97-AF65-F5344CB8AC3E}">
        <p14:creationId xmlns:p14="http://schemas.microsoft.com/office/powerpoint/2010/main" val="3692007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17</a:t>
            </a:fld>
            <a:endParaRPr lang="en-US"/>
          </a:p>
        </p:txBody>
      </p:sp>
    </p:spTree>
    <p:extLst>
      <p:ext uri="{BB962C8B-B14F-4D97-AF65-F5344CB8AC3E}">
        <p14:creationId xmlns:p14="http://schemas.microsoft.com/office/powerpoint/2010/main" val="106814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3136314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21</a:t>
            </a:fld>
            <a:endParaRPr lang="en-US"/>
          </a:p>
        </p:txBody>
      </p:sp>
    </p:spTree>
    <p:extLst>
      <p:ext uri="{BB962C8B-B14F-4D97-AF65-F5344CB8AC3E}">
        <p14:creationId xmlns:p14="http://schemas.microsoft.com/office/powerpoint/2010/main" val="3397996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22</a:t>
            </a:fld>
            <a:endParaRPr lang="en-US"/>
          </a:p>
        </p:txBody>
      </p:sp>
    </p:spTree>
    <p:extLst>
      <p:ext uri="{BB962C8B-B14F-4D97-AF65-F5344CB8AC3E}">
        <p14:creationId xmlns:p14="http://schemas.microsoft.com/office/powerpoint/2010/main" val="2655734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23</a:t>
            </a:fld>
            <a:endParaRPr lang="en-US"/>
          </a:p>
        </p:txBody>
      </p:sp>
    </p:spTree>
    <p:extLst>
      <p:ext uri="{BB962C8B-B14F-4D97-AF65-F5344CB8AC3E}">
        <p14:creationId xmlns:p14="http://schemas.microsoft.com/office/powerpoint/2010/main" val="2474160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24</a:t>
            </a:fld>
            <a:endParaRPr lang="en-US"/>
          </a:p>
        </p:txBody>
      </p:sp>
    </p:spTree>
    <p:extLst>
      <p:ext uri="{BB962C8B-B14F-4D97-AF65-F5344CB8AC3E}">
        <p14:creationId xmlns:p14="http://schemas.microsoft.com/office/powerpoint/2010/main" val="2988094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25</a:t>
            </a:fld>
            <a:endParaRPr lang="en-US"/>
          </a:p>
        </p:txBody>
      </p:sp>
    </p:spTree>
    <p:extLst>
      <p:ext uri="{BB962C8B-B14F-4D97-AF65-F5344CB8AC3E}">
        <p14:creationId xmlns:p14="http://schemas.microsoft.com/office/powerpoint/2010/main" val="2601566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26</a:t>
            </a:fld>
            <a:endParaRPr lang="en-US"/>
          </a:p>
        </p:txBody>
      </p:sp>
    </p:spTree>
    <p:extLst>
      <p:ext uri="{BB962C8B-B14F-4D97-AF65-F5344CB8AC3E}">
        <p14:creationId xmlns:p14="http://schemas.microsoft.com/office/powerpoint/2010/main" val="2653493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27</a:t>
            </a:fld>
            <a:endParaRPr lang="en-US"/>
          </a:p>
        </p:txBody>
      </p:sp>
    </p:spTree>
    <p:extLst>
      <p:ext uri="{BB962C8B-B14F-4D97-AF65-F5344CB8AC3E}">
        <p14:creationId xmlns:p14="http://schemas.microsoft.com/office/powerpoint/2010/main" val="3651655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28</a:t>
            </a:fld>
            <a:endParaRPr lang="en-US"/>
          </a:p>
        </p:txBody>
      </p:sp>
    </p:spTree>
    <p:extLst>
      <p:ext uri="{BB962C8B-B14F-4D97-AF65-F5344CB8AC3E}">
        <p14:creationId xmlns:p14="http://schemas.microsoft.com/office/powerpoint/2010/main" val="4089756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472599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30</a:t>
            </a:fld>
            <a:endParaRPr lang="en-US"/>
          </a:p>
        </p:txBody>
      </p:sp>
    </p:spTree>
    <p:extLst>
      <p:ext uri="{BB962C8B-B14F-4D97-AF65-F5344CB8AC3E}">
        <p14:creationId xmlns:p14="http://schemas.microsoft.com/office/powerpoint/2010/main" val="3291526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31</a:t>
            </a:fld>
            <a:endParaRPr lang="en-US"/>
          </a:p>
        </p:txBody>
      </p:sp>
    </p:spTree>
    <p:extLst>
      <p:ext uri="{BB962C8B-B14F-4D97-AF65-F5344CB8AC3E}">
        <p14:creationId xmlns:p14="http://schemas.microsoft.com/office/powerpoint/2010/main" val="1180201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32</a:t>
            </a:fld>
            <a:endParaRPr lang="en-US"/>
          </a:p>
        </p:txBody>
      </p:sp>
    </p:spTree>
    <p:extLst>
      <p:ext uri="{BB962C8B-B14F-4D97-AF65-F5344CB8AC3E}">
        <p14:creationId xmlns:p14="http://schemas.microsoft.com/office/powerpoint/2010/main" val="3725035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33</a:t>
            </a:fld>
            <a:endParaRPr lang="en-US"/>
          </a:p>
        </p:txBody>
      </p:sp>
    </p:spTree>
    <p:extLst>
      <p:ext uri="{BB962C8B-B14F-4D97-AF65-F5344CB8AC3E}">
        <p14:creationId xmlns:p14="http://schemas.microsoft.com/office/powerpoint/2010/main" val="1308155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43</a:t>
            </a:fld>
            <a:endParaRPr lang="en-US"/>
          </a:p>
        </p:txBody>
      </p:sp>
    </p:spTree>
    <p:extLst>
      <p:ext uri="{BB962C8B-B14F-4D97-AF65-F5344CB8AC3E}">
        <p14:creationId xmlns:p14="http://schemas.microsoft.com/office/powerpoint/2010/main" val="3132527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796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95</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98</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457503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7</a:t>
            </a:fld>
            <a:endParaRPr lang="en-US"/>
          </a:p>
        </p:txBody>
      </p:sp>
    </p:spTree>
    <p:extLst>
      <p:ext uri="{BB962C8B-B14F-4D97-AF65-F5344CB8AC3E}">
        <p14:creationId xmlns:p14="http://schemas.microsoft.com/office/powerpoint/2010/main" val="1333870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8</a:t>
            </a:fld>
            <a:endParaRPr lang="en-US"/>
          </a:p>
        </p:txBody>
      </p:sp>
    </p:spTree>
    <p:extLst>
      <p:ext uri="{BB962C8B-B14F-4D97-AF65-F5344CB8AC3E}">
        <p14:creationId xmlns:p14="http://schemas.microsoft.com/office/powerpoint/2010/main" val="4046248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111816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10</a:t>
            </a:fld>
            <a:endParaRPr lang="en-US"/>
          </a:p>
        </p:txBody>
      </p:sp>
    </p:spTree>
    <p:extLst>
      <p:ext uri="{BB962C8B-B14F-4D97-AF65-F5344CB8AC3E}">
        <p14:creationId xmlns:p14="http://schemas.microsoft.com/office/powerpoint/2010/main" val="396742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11</a:t>
            </a:fld>
            <a:endParaRPr lang="en-US"/>
          </a:p>
        </p:txBody>
      </p:sp>
    </p:spTree>
    <p:extLst>
      <p:ext uri="{BB962C8B-B14F-4D97-AF65-F5344CB8AC3E}">
        <p14:creationId xmlns:p14="http://schemas.microsoft.com/office/powerpoint/2010/main" val="15026585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7/24/2024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7/24/2024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7/24/2024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7/24/2024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7/24/2024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7/24/2024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7/24/2024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7/24/2024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7/24/2024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7/24/2024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7/24/2024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7/24/2024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7/24/2024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7/24/2024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7/24/2024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7/24/2024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7/24/2024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7/24/2024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7/24/2024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7/24/2024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7/24/2024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7/24/2024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7/24/2024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7/24/2024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hyperlink" Target="mailto:colby.self@tea.texas.gov" TargetMode="External"/><Relationship Id="rId2" Type="http://schemas.openxmlformats.org/officeDocument/2006/relationships/hyperlink" Target="mailto:christopher.dewitt@tea.texas.gov" TargetMode="External"/><Relationship Id="rId1" Type="http://schemas.openxmlformats.org/officeDocument/2006/relationships/slideLayout" Target="../slideLayouts/slideLayout15.xml"/><Relationship Id="rId4" Type="http://schemas.openxmlformats.org/officeDocument/2006/relationships/hyperlink" Target="mailto:marian.schutte@tea.texas.g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peims-summer-promotion-logic.pdf" TargetMode="Externa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peims-summer-promotion-logic.pdf" TargetMode="Externa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peims-summer-promotion-logic.pdf" TargetMode="Externa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peims-summer-promotion-logic.pdf" TargetMode="Externa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peims-summer-test-cases.pdf" TargetMode="Externa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8" Type="http://schemas.openxmlformats.org/officeDocument/2006/relationships/hyperlink" Target="https://tea.texas.gov/finance-and-grants/financial-compliance/student-attendance-accounting-handbook" TargetMode="External"/><Relationship Id="rId3" Type="http://schemas.openxmlformats.org/officeDocument/2006/relationships/hyperlink" Target="https://tealprod.tea.state.tx.us/TWEDSAPI" TargetMode="External"/><Relationship Id="rId7" Type="http://schemas.openxmlformats.org/officeDocument/2006/relationships/hyperlink" Target="https://tealprod.tea.state.tx.us/tims/issues/?filter=11815"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tealprod.tea.state.tx.us/TSDS/Support" TargetMode="External"/><Relationship Id="rId5" Type="http://schemas.openxmlformats.org/officeDocument/2006/relationships/hyperlink" Target="https://www.texasstudentdatasystem.org/tsds/about/resources#KnownIssues" TargetMode="External"/><Relationship Id="rId4" Type="http://schemas.openxmlformats.org/officeDocument/2006/relationships/hyperlink" Target="https://www.texasstudentdatasystem.org/sites/texasstudentdatasystem.org/files/2024-2025-preliminary-domains_0.pdf"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Calibri"/>
                <a:cs typeface="Calibri"/>
                <a:sym typeface="+mj-lt"/>
              </a:rPr>
              <a:t>PEIMS SUMMER</a:t>
            </a:r>
            <a:br>
              <a:rPr lang="en-US" sz="4000">
                <a:solidFill>
                  <a:srgbClr val="0D6CB9"/>
                </a:solidFill>
                <a:latin typeface="Calibri"/>
                <a:cs typeface="Calibri"/>
                <a:sym typeface="+mj-lt"/>
              </a:rPr>
            </a:br>
            <a:r>
              <a:rPr lang="en-US" sz="2400" b="1">
                <a:solidFill>
                  <a:srgbClr val="0D6CB9"/>
                </a:solidFill>
                <a:latin typeface="Calibri"/>
                <a:cs typeface="Calibri"/>
                <a:sym typeface="+mj-lt"/>
              </a:rPr>
              <a:t>July 30-31</a:t>
            </a:r>
            <a:r>
              <a:rPr lang="en-US" sz="2400" b="1">
                <a:solidFill>
                  <a:srgbClr val="0D6CB9"/>
                </a:solidFill>
              </a:rPr>
              <a:t>, 2024 and August 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E3084 </a:t>
            </a:r>
            <a:r>
              <a:rPr lang="en-US" err="1">
                <a:solidFill>
                  <a:srgbClr val="595959"/>
                </a:solidFill>
              </a:rPr>
              <a:t>AcceleratedInstructionSubject</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8" name="Picture 7">
            <a:extLst>
              <a:ext uri="{FF2B5EF4-FFF2-40B4-BE49-F238E27FC236}">
                <a16:creationId xmlns:a16="http://schemas.microsoft.com/office/drawing/2014/main" id="{52F43E07-5DDA-CCFC-182A-4BF12957A2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1596" y="1495433"/>
            <a:ext cx="5608806" cy="3802710"/>
          </a:xfrm>
          <a:prstGeom prst="rect">
            <a:avLst/>
          </a:prstGeom>
        </p:spPr>
      </p:pic>
    </p:spTree>
    <p:extLst>
      <p:ext uri="{BB962C8B-B14F-4D97-AF65-F5344CB8AC3E}">
        <p14:creationId xmlns:p14="http://schemas.microsoft.com/office/powerpoint/2010/main" val="1020858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38150" y="835540"/>
            <a:ext cx="11487150"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E3085 </a:t>
            </a:r>
            <a:r>
              <a:rPr lang="en-US" err="1">
                <a:solidFill>
                  <a:srgbClr val="595959"/>
                </a:solidFill>
              </a:rPr>
              <a:t>StudentAcceleratedInstructionParticipation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17EA9EDE-F28D-CDDB-01DE-B303E77949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373502"/>
            <a:ext cx="5601185" cy="4046571"/>
          </a:xfrm>
          <a:prstGeom prst="rect">
            <a:avLst/>
          </a:prstGeom>
        </p:spPr>
      </p:pic>
    </p:spTree>
    <p:extLst>
      <p:ext uri="{BB962C8B-B14F-4D97-AF65-F5344CB8AC3E}">
        <p14:creationId xmlns:p14="http://schemas.microsoft.com/office/powerpoint/2010/main" val="2023846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E3086 </a:t>
            </a:r>
            <a:r>
              <a:rPr lang="en-US" err="1">
                <a:solidFill>
                  <a:srgbClr val="595959"/>
                </a:solidFill>
              </a:rPr>
              <a:t>AssignedHoursAcceleratedInstruction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4429F15B-EB58-EEF0-D8EF-418067A6F0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596231"/>
            <a:ext cx="5601185" cy="3665538"/>
          </a:xfrm>
          <a:prstGeom prst="rect">
            <a:avLst/>
          </a:prstGeom>
        </p:spPr>
      </p:pic>
    </p:spTree>
    <p:extLst>
      <p:ext uri="{BB962C8B-B14F-4D97-AF65-F5344CB8AC3E}">
        <p14:creationId xmlns:p14="http://schemas.microsoft.com/office/powerpoint/2010/main" val="488853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E3087 </a:t>
            </a:r>
            <a:r>
              <a:rPr lang="en-US" err="1">
                <a:solidFill>
                  <a:srgbClr val="595959"/>
                </a:solidFill>
              </a:rPr>
              <a:t>CompletedHoursAcceleratedInstruction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AF3A7FC2-37EB-DE26-E7DC-44EACBC17C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567829"/>
            <a:ext cx="5601185" cy="3657917"/>
          </a:xfrm>
          <a:prstGeom prst="rect">
            <a:avLst/>
          </a:prstGeom>
        </p:spPr>
      </p:pic>
    </p:spTree>
    <p:extLst>
      <p:ext uri="{BB962C8B-B14F-4D97-AF65-F5344CB8AC3E}">
        <p14:creationId xmlns:p14="http://schemas.microsoft.com/office/powerpoint/2010/main" val="1615091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85926" y="148613"/>
            <a:ext cx="10716708" cy="751350"/>
          </a:xfrm>
        </p:spPr>
        <p:txBody>
          <a:bodyPr>
            <a:normAutofit/>
          </a:bodyPr>
          <a:lstStyle/>
          <a:p>
            <a:r>
              <a:rPr lang="en-US" sz="4000">
                <a:cs typeface="Calibri"/>
              </a:rPr>
              <a:t>DATA ELEMENT UPDATES </a:t>
            </a:r>
            <a:r>
              <a:rPr lang="en-US" sz="4000">
                <a:solidFill>
                  <a:schemeClr val="bg1"/>
                </a:solidFill>
                <a:cs typeface="Calibri"/>
              </a:rPr>
              <a:t>8</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85926" y="835540"/>
            <a:ext cx="11539400"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E3088 </a:t>
            </a:r>
            <a:r>
              <a:rPr lang="en-US" err="1">
                <a:solidFill>
                  <a:srgbClr val="595959"/>
                </a:solidFill>
              </a:rPr>
              <a:t>DifferenceReasonHoursAcceleratedInstruction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BF04FA8B-A282-6CD7-EE2A-E5A35DC1C7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06838" y="1792639"/>
            <a:ext cx="5578323" cy="3894157"/>
          </a:xfrm>
          <a:prstGeom prst="rect">
            <a:avLst/>
          </a:prstGeom>
        </p:spPr>
      </p:pic>
    </p:spTree>
    <p:extLst>
      <p:ext uri="{BB962C8B-B14F-4D97-AF65-F5344CB8AC3E}">
        <p14:creationId xmlns:p14="http://schemas.microsoft.com/office/powerpoint/2010/main" val="2188169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452762" y="148613"/>
            <a:ext cx="10849871" cy="751350"/>
          </a:xfrm>
        </p:spPr>
        <p:txBody>
          <a:bodyPr>
            <a:normAutofit/>
          </a:bodyPr>
          <a:lstStyle/>
          <a:p>
            <a:r>
              <a:rPr lang="en-US" sz="4000">
                <a:cs typeface="Calibri"/>
              </a:rPr>
              <a:t>DESCRIPTOR TABLE UPDATES</a:t>
            </a:r>
            <a:endParaRPr lang="en-US" sz="4000"/>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52762" y="835540"/>
            <a:ext cx="11672564"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C352 </a:t>
            </a:r>
            <a:r>
              <a:rPr lang="en-US" err="1">
                <a:solidFill>
                  <a:srgbClr val="595959"/>
                </a:solidFill>
              </a:rPr>
              <a:t>AcceleratedInstructionSubject</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descr="Screenshot of the new descriptor table C352 AcceleratedInstructionSubject from the 2024-2025 Texas Education Data Standards.">
            <a:extLst>
              <a:ext uri="{FF2B5EF4-FFF2-40B4-BE49-F238E27FC236}">
                <a16:creationId xmlns:a16="http://schemas.microsoft.com/office/drawing/2014/main" id="{C638E563-9201-C6DC-9429-34220B117479}"/>
              </a:ext>
            </a:extLst>
          </p:cNvPr>
          <p:cNvPicPr>
            <a:picLocks noChangeAspect="1"/>
          </p:cNvPicPr>
          <p:nvPr/>
        </p:nvPicPr>
        <p:blipFill>
          <a:blip r:embed="rId3"/>
          <a:stretch>
            <a:fillRect/>
          </a:stretch>
        </p:blipFill>
        <p:spPr>
          <a:xfrm>
            <a:off x="1912257" y="2242258"/>
            <a:ext cx="8367485" cy="2309060"/>
          </a:xfrm>
          <a:prstGeom prst="rect">
            <a:avLst/>
          </a:prstGeom>
        </p:spPr>
      </p:pic>
    </p:spTree>
    <p:extLst>
      <p:ext uri="{BB962C8B-B14F-4D97-AF65-F5344CB8AC3E}">
        <p14:creationId xmlns:p14="http://schemas.microsoft.com/office/powerpoint/2010/main" val="2387322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479394" y="148613"/>
            <a:ext cx="10823239" cy="751350"/>
          </a:xfrm>
        </p:spPr>
        <p:txBody>
          <a:bodyPr>
            <a:normAutofit/>
          </a:bodyPr>
          <a:lstStyle/>
          <a:p>
            <a:r>
              <a:rPr lang="en-US" sz="4000">
                <a:cs typeface="Calibri"/>
              </a:rPr>
              <a:t>DESCRIPTOR TABLE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79394" y="835540"/>
            <a:ext cx="11645932"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C353 </a:t>
            </a:r>
            <a:r>
              <a:rPr lang="en-US" err="1">
                <a:solidFill>
                  <a:srgbClr val="595959"/>
                </a:solidFill>
              </a:rPr>
              <a:t>StudentAcceleratedInstructionParticipation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5D5E7BA3-70FF-5E50-0AC5-99E934E2EE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04637" y="1780148"/>
            <a:ext cx="8382726" cy="3635055"/>
          </a:xfrm>
          <a:prstGeom prst="rect">
            <a:avLst/>
          </a:prstGeom>
        </p:spPr>
      </p:pic>
    </p:spTree>
    <p:extLst>
      <p:ext uri="{BB962C8B-B14F-4D97-AF65-F5344CB8AC3E}">
        <p14:creationId xmlns:p14="http://schemas.microsoft.com/office/powerpoint/2010/main" val="2765289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488272" y="148613"/>
            <a:ext cx="10757211" cy="751350"/>
          </a:xfrm>
        </p:spPr>
        <p:txBody>
          <a:bodyPr>
            <a:normAutofit/>
          </a:bodyPr>
          <a:lstStyle/>
          <a:p>
            <a:r>
              <a:rPr lang="en-US" sz="4000">
                <a:cs typeface="Calibri"/>
              </a:rPr>
              <a:t>DESCRIPTOR TABLE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88272" y="835540"/>
            <a:ext cx="11703728"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C354 </a:t>
            </a:r>
            <a:r>
              <a:rPr lang="en-US" err="1">
                <a:solidFill>
                  <a:srgbClr val="595959"/>
                </a:solidFill>
              </a:rPr>
              <a:t>DifferenceReasonHoursAcceleratedInstruction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8B0D7588-2D58-87C3-F962-5B73267867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75514" y="1852309"/>
            <a:ext cx="8382726" cy="3810330"/>
          </a:xfrm>
          <a:prstGeom prst="rect">
            <a:avLst/>
          </a:prstGeom>
        </p:spPr>
      </p:pic>
    </p:spTree>
    <p:extLst>
      <p:ext uri="{BB962C8B-B14F-4D97-AF65-F5344CB8AC3E}">
        <p14:creationId xmlns:p14="http://schemas.microsoft.com/office/powerpoint/2010/main" val="890957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Two new reports will be added to the PEIMS Summer Submission.</a:t>
            </a:r>
          </a:p>
          <a:p>
            <a:pPr lvl="1">
              <a:buClr>
                <a:srgbClr val="F16038"/>
              </a:buClr>
            </a:pPr>
            <a:r>
              <a:rPr lang="en-US">
                <a:solidFill>
                  <a:srgbClr val="595959"/>
                </a:solidFill>
              </a:rPr>
              <a:t>One student level, roster style report.</a:t>
            </a:r>
          </a:p>
          <a:p>
            <a:pPr lvl="1">
              <a:buClr>
                <a:srgbClr val="F16038"/>
              </a:buClr>
            </a:pPr>
            <a:r>
              <a:rPr lang="en-US">
                <a:solidFill>
                  <a:srgbClr val="595959"/>
                </a:solidFill>
              </a:rPr>
              <a:t>One campus, summary style report.</a:t>
            </a: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929690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Business Rules:</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254 and 40100-0255 description">
            <a:extLst>
              <a:ext uri="{FF2B5EF4-FFF2-40B4-BE49-F238E27FC236}">
                <a16:creationId xmlns:a16="http://schemas.microsoft.com/office/drawing/2014/main" id="{0DE31A11-2FA4-59DB-B326-1E8CAD311F53}"/>
              </a:ext>
            </a:extLst>
          </p:cNvPr>
          <p:cNvPicPr>
            <a:picLocks noChangeAspect="1"/>
          </p:cNvPicPr>
          <p:nvPr/>
        </p:nvPicPr>
        <p:blipFill>
          <a:blip r:embed="rId2"/>
          <a:stretch>
            <a:fillRect/>
          </a:stretch>
        </p:blipFill>
        <p:spPr>
          <a:xfrm>
            <a:off x="690646" y="1924551"/>
            <a:ext cx="10677023" cy="2344932"/>
          </a:xfrm>
          <a:prstGeom prst="rect">
            <a:avLst/>
          </a:prstGeom>
        </p:spPr>
      </p:pic>
    </p:spTree>
    <p:extLst>
      <p:ext uri="{BB962C8B-B14F-4D97-AF65-F5344CB8AC3E}">
        <p14:creationId xmlns:p14="http://schemas.microsoft.com/office/powerpoint/2010/main" val="1974507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PEIMS SUMMER</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789198"/>
            <a:ext cx="11507151" cy="5142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788" y="833175"/>
            <a:ext cx="5383212" cy="5152144"/>
          </a:xfrm>
        </p:spPr>
        <p:txBody>
          <a:bodyPr lIns="91440" tIns="45720" rIns="91440" bIns="45720" anchor="t"/>
          <a:lstStyle/>
          <a:p>
            <a:pPr>
              <a:lnSpc>
                <a:spcPct val="100000"/>
              </a:lnSpc>
              <a:spcBef>
                <a:spcPts val="400"/>
              </a:spcBef>
            </a:pPr>
            <a:r>
              <a:rPr lang="en-US" sz="2000" b="1">
                <a:ea typeface="+mn-lt"/>
                <a:cs typeface="+mn-lt"/>
              </a:rPr>
              <a:t>PROGRAM AREA</a:t>
            </a:r>
            <a:endParaRPr lang="en-US" sz="900">
              <a:cs typeface="Calibri"/>
            </a:endParaRPr>
          </a:p>
          <a:p>
            <a:pPr>
              <a:lnSpc>
                <a:spcPct val="100000"/>
              </a:lnSpc>
              <a:spcBef>
                <a:spcPts val="400"/>
              </a:spcBef>
            </a:pPr>
            <a:r>
              <a:rPr lang="en-US" sz="2000" b="1">
                <a:ea typeface="+mn-lt"/>
                <a:cs typeface="+mn-lt"/>
              </a:rPr>
              <a:t>2024-2025 SCHOOL YEAR</a:t>
            </a:r>
          </a:p>
          <a:p>
            <a:pPr lvl="1">
              <a:lnSpc>
                <a:spcPct val="100000"/>
              </a:lnSpc>
              <a:spcBef>
                <a:spcPts val="400"/>
              </a:spcBef>
            </a:pPr>
            <a:r>
              <a:rPr lang="en-US" sz="1800">
                <a:ea typeface="+mn-lt"/>
                <a:cs typeface="+mn-lt"/>
              </a:rPr>
              <a:t>Data Governance Updates</a:t>
            </a:r>
          </a:p>
          <a:p>
            <a:pPr lvl="1">
              <a:lnSpc>
                <a:spcPct val="100000"/>
              </a:lnSpc>
              <a:spcBef>
                <a:spcPts val="400"/>
              </a:spcBef>
            </a:pPr>
            <a:r>
              <a:rPr lang="en-US" sz="1800">
                <a:ea typeface="+mn-lt"/>
                <a:cs typeface="+mn-lt"/>
              </a:rPr>
              <a:t>Data Element Updates</a:t>
            </a:r>
          </a:p>
          <a:p>
            <a:pPr lvl="1">
              <a:lnSpc>
                <a:spcPct val="100000"/>
              </a:lnSpc>
              <a:spcBef>
                <a:spcPts val="400"/>
              </a:spcBef>
            </a:pPr>
            <a:r>
              <a:rPr lang="en-US" sz="1800">
                <a:ea typeface="+mn-lt"/>
                <a:cs typeface="+mn-lt"/>
              </a:rPr>
              <a:t>Descriptor Table Updates</a:t>
            </a:r>
          </a:p>
          <a:p>
            <a:pPr lvl="1">
              <a:lnSpc>
                <a:spcPct val="100000"/>
              </a:lnSpc>
              <a:spcBef>
                <a:spcPts val="400"/>
              </a:spcBef>
            </a:pPr>
            <a:r>
              <a:rPr lang="en-US" sz="1800">
                <a:ea typeface="+mn-lt"/>
                <a:cs typeface="+mn-lt"/>
              </a:rPr>
              <a:t>Report Updates</a:t>
            </a:r>
          </a:p>
          <a:p>
            <a:pPr lvl="1">
              <a:lnSpc>
                <a:spcPct val="100000"/>
              </a:lnSpc>
              <a:spcBef>
                <a:spcPts val="400"/>
              </a:spcBef>
            </a:pPr>
            <a:r>
              <a:rPr lang="en-US" sz="1800">
                <a:ea typeface="+mn-lt"/>
                <a:cs typeface="+mn-lt"/>
              </a:rPr>
              <a:t>Business Rule Updates</a:t>
            </a:r>
          </a:p>
          <a:p>
            <a:pPr lvl="1">
              <a:lnSpc>
                <a:spcPct val="100000"/>
              </a:lnSpc>
              <a:spcBef>
                <a:spcPts val="400"/>
              </a:spcBef>
            </a:pPr>
            <a:r>
              <a:rPr lang="en-US" sz="1800">
                <a:ea typeface="+mn-lt"/>
                <a:cs typeface="+mn-lt"/>
              </a:rPr>
              <a:t>TSDS Upgrade Project Updates</a:t>
            </a:r>
          </a:p>
          <a:p>
            <a:pPr lvl="1">
              <a:lnSpc>
                <a:spcPct val="100000"/>
              </a:lnSpc>
              <a:spcBef>
                <a:spcPts val="400"/>
              </a:spcBef>
            </a:pPr>
            <a:r>
              <a:rPr lang="en-US" sz="1800">
                <a:ea typeface="+mn-lt"/>
                <a:cs typeface="+mn-lt"/>
              </a:rPr>
              <a:t>Current Known Issues</a:t>
            </a:r>
          </a:p>
          <a:p>
            <a:pPr>
              <a:lnSpc>
                <a:spcPct val="100000"/>
              </a:lnSpc>
              <a:spcBef>
                <a:spcPts val="400"/>
              </a:spcBef>
            </a:pPr>
            <a:r>
              <a:rPr lang="en-US" sz="2000" b="1">
                <a:ea typeface="+mn-lt"/>
                <a:cs typeface="+mn-lt"/>
              </a:rPr>
              <a:t>CLOSEOUT</a:t>
            </a:r>
            <a:endParaRPr lang="en-US" sz="2400" b="1">
              <a:ea typeface="+mn-lt"/>
              <a:cs typeface="+mn-lt"/>
            </a:endParaRPr>
          </a:p>
          <a:p>
            <a:pPr lvl="1">
              <a:lnSpc>
                <a:spcPct val="100000"/>
              </a:lnSpc>
              <a:spcBef>
                <a:spcPts val="400"/>
              </a:spcBef>
            </a:pPr>
            <a:r>
              <a:rPr lang="en-US" sz="1800">
                <a:ea typeface="+mn-lt"/>
                <a:cs typeface="+mn-lt"/>
              </a:rPr>
              <a:t>Timeline</a:t>
            </a:r>
          </a:p>
          <a:p>
            <a:pPr lvl="1">
              <a:lnSpc>
                <a:spcPct val="100000"/>
              </a:lnSpc>
              <a:spcBef>
                <a:spcPts val="400"/>
              </a:spcBef>
            </a:pPr>
            <a:r>
              <a:rPr lang="en-US" sz="1800">
                <a:ea typeface="+mn-lt"/>
                <a:cs typeface="+mn-lt"/>
              </a:rPr>
              <a:t>Technical Resources</a:t>
            </a:r>
            <a:endParaRPr lang="en-US"/>
          </a:p>
          <a:p>
            <a:pPr lvl="1">
              <a:lnSpc>
                <a:spcPct val="100000"/>
              </a:lnSpc>
              <a:spcBef>
                <a:spcPts val="400"/>
              </a:spcBef>
            </a:pPr>
            <a:r>
              <a:rPr lang="en-US" sz="1800">
                <a:ea typeface="+mn-lt"/>
                <a:cs typeface="+mn-lt"/>
              </a:rPr>
              <a:t>Questions</a:t>
            </a:r>
            <a:endParaRPr lang="en-US" sz="1600">
              <a:ea typeface="+mn-lt"/>
              <a:cs typeface="+mn-lt"/>
            </a:endParaRP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Business Rules:</a:t>
            </a:r>
          </a:p>
          <a:p>
            <a:pPr lvl="1">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40100-0256 and 40100-0257 description">
            <a:extLst>
              <a:ext uri="{FF2B5EF4-FFF2-40B4-BE49-F238E27FC236}">
                <a16:creationId xmlns:a16="http://schemas.microsoft.com/office/drawing/2014/main" id="{D5357C8D-9F37-BE5A-A117-5132B100BF07}"/>
              </a:ext>
            </a:extLst>
          </p:cNvPr>
          <p:cNvPicPr>
            <a:picLocks noChangeAspect="1"/>
          </p:cNvPicPr>
          <p:nvPr/>
        </p:nvPicPr>
        <p:blipFill>
          <a:blip r:embed="rId2"/>
          <a:stretch>
            <a:fillRect/>
          </a:stretch>
        </p:blipFill>
        <p:spPr>
          <a:xfrm>
            <a:off x="864129" y="1714165"/>
            <a:ext cx="10548408" cy="3879738"/>
          </a:xfrm>
          <a:prstGeom prst="rect">
            <a:avLst/>
          </a:prstGeom>
        </p:spPr>
      </p:pic>
    </p:spTree>
    <p:extLst>
      <p:ext uri="{BB962C8B-B14F-4D97-AF65-F5344CB8AC3E}">
        <p14:creationId xmlns:p14="http://schemas.microsoft.com/office/powerpoint/2010/main" val="205981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11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New Business</a:t>
            </a:r>
            <a:r>
              <a:rPr lang="en-US">
                <a:solidFill>
                  <a:srgbClr val="595959"/>
                </a:solidFill>
              </a:rPr>
              <a:t> rules:</a:t>
            </a:r>
          </a:p>
          <a:p>
            <a:pPr lvl="1">
              <a:buClr>
                <a:srgbClr val="F16038"/>
              </a:buClr>
            </a:pPr>
            <a:endParaRPr lang="en-US">
              <a:solidFill>
                <a:srgbClr val="6C6C6C"/>
              </a:solidFill>
              <a:ea typeface="Calibri"/>
              <a:cs typeface="Calibri"/>
            </a:endParaRPr>
          </a:p>
          <a:p>
            <a:pPr lvl="1">
              <a:buClr>
                <a:srgbClr val="F16038"/>
              </a:buClr>
            </a:pPr>
            <a:endParaRPr lang="en-US">
              <a:solidFill>
                <a:schemeClr val="bg2">
                  <a:lumMod val="50000"/>
                </a:schemeClr>
              </a:solidFill>
            </a:endParaRPr>
          </a:p>
        </p:txBody>
      </p:sp>
      <p:pic>
        <p:nvPicPr>
          <p:cNvPr id="4" name="Picture 3" descr="Visual of rule 40100-0258 and 40100-0259 description">
            <a:extLst>
              <a:ext uri="{FF2B5EF4-FFF2-40B4-BE49-F238E27FC236}">
                <a16:creationId xmlns:a16="http://schemas.microsoft.com/office/drawing/2014/main" id="{E32C3C12-D29A-08FC-9A92-BFFA6D272F79}"/>
              </a:ext>
            </a:extLst>
          </p:cNvPr>
          <p:cNvPicPr>
            <a:picLocks noChangeAspect="1"/>
          </p:cNvPicPr>
          <p:nvPr/>
        </p:nvPicPr>
        <p:blipFill>
          <a:blip r:embed="rId3"/>
          <a:stretch>
            <a:fillRect/>
          </a:stretch>
        </p:blipFill>
        <p:spPr>
          <a:xfrm>
            <a:off x="594199" y="1593712"/>
            <a:ext cx="10754058" cy="3167033"/>
          </a:xfrm>
          <a:prstGeom prst="rect">
            <a:avLst/>
          </a:prstGeom>
        </p:spPr>
      </p:pic>
    </p:spTree>
    <p:extLst>
      <p:ext uri="{BB962C8B-B14F-4D97-AF65-F5344CB8AC3E}">
        <p14:creationId xmlns:p14="http://schemas.microsoft.com/office/powerpoint/2010/main" val="2969742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GOVERNANCE UPDATES </a:t>
            </a:r>
            <a:r>
              <a:rPr lang="en-US" sz="4000">
                <a:solidFill>
                  <a:schemeClr val="bg1"/>
                </a:solidFill>
                <a:cs typeface="Calibri"/>
              </a:rPr>
              <a:t>13</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Legislative Update (HB 2209) – Rural Pathway Excellence Partnership </a:t>
            </a:r>
          </a:p>
          <a:p>
            <a:pPr lvl="1">
              <a:buClr>
                <a:srgbClr val="F16038"/>
              </a:buClr>
            </a:pPr>
            <a:r>
              <a:rPr lang="en-US" sz="2200">
                <a:solidFill>
                  <a:schemeClr val="bg2">
                    <a:lumMod val="50000"/>
                  </a:schemeClr>
                </a:solidFill>
              </a:rPr>
              <a:t>HB 2209, passed during the 88th Legislative Regular Session, added Texas Education Code Section 29.912 for the Rural Pathway Excellence Partnership (R-PEP). This partnership allows rural school districts to enter into agreements with other districts to develop rural college and career pathway partnerships. The funding for the program comes from the Foundation School Program. The program area has requested a student-level indicator to determine which students participate in the R-PEP program. The indicator will be used to calculate the ADA allotment funding.</a:t>
            </a:r>
          </a:p>
          <a:p>
            <a:pPr lvl="1">
              <a:buClr>
                <a:srgbClr val="F16038"/>
              </a:buClr>
            </a:pPr>
            <a:endParaRPr lang="en-US" sz="2200">
              <a:solidFill>
                <a:schemeClr val="bg2">
                  <a:lumMod val="50000"/>
                </a:schemeClr>
              </a:solidFill>
            </a:endParaRPr>
          </a:p>
          <a:p>
            <a:pPr lvl="1">
              <a:buClr>
                <a:srgbClr val="F16038"/>
              </a:buClr>
            </a:pPr>
            <a:r>
              <a:rPr lang="en-US" sz="2200">
                <a:solidFill>
                  <a:schemeClr val="bg2">
                    <a:lumMod val="50000"/>
                  </a:schemeClr>
                </a:solidFill>
              </a:rPr>
              <a:t>During the October 17, 2023, ITF meeting, the committee approved a student level-indicator to indicate the students who participate in a Rural Pathway Excellence Partnership (R-PEP) program as outlined by HB 2209, passed during the 88th Legislative Regular Session.  Since then, the program area has requested an additional data element be added to track the hours a student participates in the R-PEP program.</a:t>
            </a: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899463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23783" y="148613"/>
            <a:ext cx="10778850" cy="751350"/>
          </a:xfrm>
        </p:spPr>
        <p:txBody>
          <a:bodyPr>
            <a:normAutofit/>
          </a:bodyPr>
          <a:lstStyle/>
          <a:p>
            <a:r>
              <a:rPr lang="en-US" sz="4000"/>
              <a:t>DATA ELEMENT UPDATES </a:t>
            </a:r>
            <a:r>
              <a:rPr lang="en-US" sz="4000">
                <a:solidFill>
                  <a:schemeClr val="bg1"/>
                </a:solidFill>
              </a:rPr>
              <a:t>9</a:t>
            </a: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E3090 </a:t>
            </a:r>
            <a:r>
              <a:rPr lang="en-US" err="1">
                <a:solidFill>
                  <a:srgbClr val="595959"/>
                </a:solidFill>
              </a:rPr>
              <a:t>NumberOfHoursInRPEP</a:t>
            </a:r>
            <a:r>
              <a:rPr lang="en-US">
                <a:solidFill>
                  <a:srgbClr val="595959"/>
                </a:solidFill>
              </a:rPr>
              <a:t>.</a:t>
            </a:r>
          </a:p>
          <a:p>
            <a:pPr lvl="1">
              <a:buClr>
                <a:srgbClr val="F16038"/>
              </a:buClr>
            </a:pPr>
            <a:r>
              <a:rPr lang="en-US" b="1">
                <a:solidFill>
                  <a:schemeClr val="accent2"/>
                </a:solidFill>
              </a:rPr>
              <a:t>NEW</a:t>
            </a:r>
            <a:r>
              <a:rPr lang="en-US">
                <a:solidFill>
                  <a:srgbClr val="595959"/>
                </a:solidFill>
              </a:rPr>
              <a:t> Revised length from 5 to 6.</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4" name="Picture 3">
            <a:extLst>
              <a:ext uri="{FF2B5EF4-FFF2-40B4-BE49-F238E27FC236}">
                <a16:creationId xmlns:a16="http://schemas.microsoft.com/office/drawing/2014/main" id="{BD653FD2-0FD3-6411-8400-7501EEE3A9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24553" y="1884815"/>
            <a:ext cx="4953181" cy="3549965"/>
          </a:xfrm>
          <a:prstGeom prst="rect">
            <a:avLst/>
          </a:prstGeom>
        </p:spPr>
      </p:pic>
      <p:pic>
        <p:nvPicPr>
          <p:cNvPr id="6" name="Picture 5">
            <a:extLst>
              <a:ext uri="{FF2B5EF4-FFF2-40B4-BE49-F238E27FC236}">
                <a16:creationId xmlns:a16="http://schemas.microsoft.com/office/drawing/2014/main" id="{060C7084-0852-5C01-AF65-3EAB74BA2FE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3781" y="1884815"/>
            <a:ext cx="4845885" cy="3485542"/>
          </a:xfrm>
          <a:prstGeom prst="rect">
            <a:avLst/>
          </a:prstGeom>
        </p:spPr>
      </p:pic>
    </p:spTree>
    <p:extLst>
      <p:ext uri="{BB962C8B-B14F-4D97-AF65-F5344CB8AC3E}">
        <p14:creationId xmlns:p14="http://schemas.microsoft.com/office/powerpoint/2010/main" val="3625785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DESCRIPTOR TABLE UPDATES </a:t>
            </a:r>
            <a:r>
              <a:rPr lang="en-US" sz="4000">
                <a:solidFill>
                  <a:schemeClr val="bg1"/>
                </a:solidFill>
              </a:rPr>
              <a:t>3</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to the (C344) </a:t>
            </a:r>
            <a:r>
              <a:rPr lang="en-US" err="1">
                <a:solidFill>
                  <a:srgbClr val="595959"/>
                </a:solidFill>
              </a:rPr>
              <a:t>StudentCharacteristic</a:t>
            </a:r>
            <a:r>
              <a:rPr lang="en-US">
                <a:solidFill>
                  <a:srgbClr val="595959"/>
                </a:solidFill>
              </a:rPr>
              <a:t> descriptor table.</a:t>
            </a:r>
          </a:p>
          <a:p>
            <a:pPr>
              <a:buClr>
                <a:srgbClr val="F16038"/>
              </a:buClr>
            </a:pPr>
            <a:r>
              <a:rPr lang="en-US">
                <a:solidFill>
                  <a:schemeClr val="bg2">
                    <a:lumMod val="50000"/>
                  </a:schemeClr>
                </a:solidFill>
              </a:rPr>
              <a:t>The </a:t>
            </a:r>
            <a:r>
              <a:rPr lang="en-US" u="sng">
                <a:solidFill>
                  <a:schemeClr val="bg2">
                    <a:lumMod val="50000"/>
                  </a:schemeClr>
                </a:solidFill>
              </a:rPr>
              <a:t>Rural Pathway Excellence Partnership Participation</a:t>
            </a:r>
            <a:r>
              <a:rPr lang="en-US">
                <a:solidFill>
                  <a:schemeClr val="bg2">
                    <a:lumMod val="50000"/>
                  </a:schemeClr>
                </a:solidFill>
              </a:rPr>
              <a:t> student characteristic indicates the student participated in the Rural Pathway Excellence Partnership program.</a:t>
            </a: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A0AEFD6A-9E04-9AE4-E0CA-9FAA027C8C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7927" y="2842151"/>
            <a:ext cx="8230313" cy="2507197"/>
          </a:xfrm>
          <a:prstGeom prst="rect">
            <a:avLst/>
          </a:prstGeom>
        </p:spPr>
      </p:pic>
    </p:spTree>
    <p:extLst>
      <p:ext uri="{BB962C8B-B14F-4D97-AF65-F5344CB8AC3E}">
        <p14:creationId xmlns:p14="http://schemas.microsoft.com/office/powerpoint/2010/main" val="1862026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REPORT UPDATES </a:t>
            </a:r>
            <a:r>
              <a:rPr lang="en-US" sz="4000">
                <a:solidFill>
                  <a:schemeClr val="bg1"/>
                </a:solidFill>
              </a:rPr>
              <a:t>26</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Two new reports </a:t>
            </a:r>
            <a:r>
              <a:rPr lang="en-US">
                <a:solidFill>
                  <a:srgbClr val="595959"/>
                </a:solidFill>
              </a:rPr>
              <a:t>will be </a:t>
            </a:r>
            <a:r>
              <a:rPr lang="en-US" dirty="0">
                <a:solidFill>
                  <a:srgbClr val="595959"/>
                </a:solidFill>
              </a:rPr>
              <a:t>added </a:t>
            </a:r>
            <a:r>
              <a:rPr lang="en-US">
                <a:solidFill>
                  <a:srgbClr val="595959"/>
                </a:solidFill>
              </a:rPr>
              <a:t>to the 2024-2025 </a:t>
            </a:r>
            <a:r>
              <a:rPr lang="en-US" dirty="0">
                <a:solidFill>
                  <a:srgbClr val="595959"/>
                </a:solidFill>
              </a:rPr>
              <a:t>PEIMS Summer Submission.</a:t>
            </a:r>
          </a:p>
          <a:p>
            <a:pPr lvl="1">
              <a:buClr>
                <a:srgbClr val="F16038"/>
              </a:buClr>
            </a:pPr>
            <a:r>
              <a:rPr lang="en-US" dirty="0">
                <a:solidFill>
                  <a:srgbClr val="595959"/>
                </a:solidFill>
              </a:rPr>
              <a:t>One student level, roster style report.</a:t>
            </a:r>
          </a:p>
          <a:p>
            <a:pPr lvl="1">
              <a:buClr>
                <a:srgbClr val="F16038"/>
              </a:buClr>
            </a:pPr>
            <a:r>
              <a:rPr lang="en-US" dirty="0">
                <a:solidFill>
                  <a:srgbClr val="595959"/>
                </a:solidFill>
              </a:rPr>
              <a:t>One campus, summary style report</a:t>
            </a:r>
            <a:r>
              <a:rPr lang="en-US">
                <a:solidFill>
                  <a:srgbClr val="595959"/>
                </a:solidFill>
              </a:rPr>
              <a:t>.</a:t>
            </a:r>
            <a:endParaRPr lang="en-US" dirty="0">
              <a:solidFill>
                <a:schemeClr val="bg2">
                  <a:lumMod val="50000"/>
                </a:schemeClr>
              </a:solidFill>
            </a:endParaRP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57844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BUSINESS RULE UPDATES </a:t>
            </a:r>
            <a:r>
              <a:rPr lang="en-US" sz="4000">
                <a:solidFill>
                  <a:schemeClr val="bg1"/>
                </a:solidFill>
              </a:rPr>
              <a:t>12</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New Business</a:t>
            </a:r>
            <a:r>
              <a:rPr lang="en-US">
                <a:solidFill>
                  <a:srgbClr val="595959"/>
                </a:solidFill>
              </a:rPr>
              <a:t> rules:</a:t>
            </a:r>
          </a:p>
          <a:p>
            <a:pPr lvl="1">
              <a:buClr>
                <a:srgbClr val="F16038"/>
              </a:buClr>
            </a:pPr>
            <a:endParaRPr lang="en-US">
              <a:solidFill>
                <a:srgbClr val="595959"/>
              </a:solidFill>
              <a:ea typeface="Calibri"/>
              <a:cs typeface="Calibri"/>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4" name="Picture 3" descr="Visual of rule 42400-0096, 42400-0097 and 42400-0098 description">
            <a:extLst>
              <a:ext uri="{FF2B5EF4-FFF2-40B4-BE49-F238E27FC236}">
                <a16:creationId xmlns:a16="http://schemas.microsoft.com/office/drawing/2014/main" id="{01C46771-F839-150C-C91F-13628EEB0C35}"/>
              </a:ext>
            </a:extLst>
          </p:cNvPr>
          <p:cNvPicPr>
            <a:picLocks noChangeAspect="1"/>
          </p:cNvPicPr>
          <p:nvPr/>
        </p:nvPicPr>
        <p:blipFill>
          <a:blip r:embed="rId3"/>
          <a:stretch>
            <a:fillRect/>
          </a:stretch>
        </p:blipFill>
        <p:spPr>
          <a:xfrm>
            <a:off x="760878" y="1325601"/>
            <a:ext cx="10552537" cy="4070504"/>
          </a:xfrm>
          <a:prstGeom prst="rect">
            <a:avLst/>
          </a:prstGeom>
        </p:spPr>
      </p:pic>
    </p:spTree>
    <p:extLst>
      <p:ext uri="{BB962C8B-B14F-4D97-AF65-F5344CB8AC3E}">
        <p14:creationId xmlns:p14="http://schemas.microsoft.com/office/powerpoint/2010/main" val="1279984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GOVERNANCE UPDATES</a:t>
            </a:r>
            <a:r>
              <a:rPr lang="en-US" sz="4000">
                <a:solidFill>
                  <a:schemeClr val="bg1"/>
                </a:solidFill>
                <a:cs typeface="Calibri"/>
              </a:rPr>
              <a:t> 2</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Legislative Update (SB 1647) – Dropout Recovery Education Program </a:t>
            </a:r>
          </a:p>
          <a:p>
            <a:pPr lvl="1">
              <a:buClr>
                <a:srgbClr val="F16038"/>
              </a:buClr>
            </a:pPr>
            <a:r>
              <a:rPr lang="en-US">
                <a:solidFill>
                  <a:srgbClr val="595959"/>
                </a:solidFill>
              </a:rPr>
              <a:t>SB 1647, passed during the 88th Legislative Regular Session, amended Texas Education Code Section 29.081 for dropout recovery education programs. A school district or open-enrollment charter school may use a private or public community-based dropout recovery education program or education management organization to provide alternative education programs for students at risk of dropping out of school. The program may be offered in person at a campus, remotely, or through a hybrid of in-person and remote instruction. A student who successfully completes a course offered through a dropout recovery program will be included in the district’s or school’s average daily attendance for funding purposes. Students participating in the dropout recovery program can be reported with regular attendance or optional flexible school day program attendance, depending on the program offered by the district or open-enrollment charter school. </a:t>
            </a:r>
          </a:p>
          <a:p>
            <a:pPr>
              <a:buClr>
                <a:srgbClr val="F16038"/>
              </a:buClr>
            </a:pPr>
            <a:endParaRPr lang="en-US" b="1">
              <a:solidFill>
                <a:srgbClr val="595959"/>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3435088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23783" y="148613"/>
            <a:ext cx="10778850" cy="751350"/>
          </a:xfrm>
        </p:spPr>
        <p:txBody>
          <a:bodyPr>
            <a:normAutofit/>
          </a:bodyPr>
          <a:lstStyle/>
          <a:p>
            <a:r>
              <a:rPr lang="en-US" sz="4000" dirty="0"/>
              <a:t>DATA ELEMENT UPDATES </a:t>
            </a:r>
            <a:r>
              <a:rPr lang="en-US" sz="4000" dirty="0">
                <a:solidFill>
                  <a:schemeClr val="bg1"/>
                </a:solidFill>
              </a:rPr>
              <a:t>91</a:t>
            </a: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chemeClr val="accent2"/>
                </a:solidFill>
              </a:rPr>
              <a:t>NEW</a:t>
            </a:r>
            <a:r>
              <a:rPr lang="en-US" dirty="0">
                <a:solidFill>
                  <a:srgbClr val="595959"/>
                </a:solidFill>
              </a:rPr>
              <a:t> </a:t>
            </a:r>
            <a:r>
              <a:rPr lang="en-US">
                <a:solidFill>
                  <a:srgbClr val="595959"/>
                </a:solidFill>
              </a:rPr>
              <a:t>Added new data element E3097 </a:t>
            </a:r>
            <a:r>
              <a:rPr lang="en-US" err="1">
                <a:solidFill>
                  <a:srgbClr val="595959"/>
                </a:solidFill>
              </a:rPr>
              <a:t>DropoutRecoveryCourseCompletion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4" name="Picture 3">
            <a:extLst>
              <a:ext uri="{FF2B5EF4-FFF2-40B4-BE49-F238E27FC236}">
                <a16:creationId xmlns:a16="http://schemas.microsoft.com/office/drawing/2014/main" id="{910D2D3C-C080-708F-0FCE-36BFC1485B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76692" y="1352397"/>
            <a:ext cx="6273032" cy="4517150"/>
          </a:xfrm>
          <a:prstGeom prst="rect">
            <a:avLst/>
          </a:prstGeom>
        </p:spPr>
      </p:pic>
    </p:spTree>
    <p:extLst>
      <p:ext uri="{BB962C8B-B14F-4D97-AF65-F5344CB8AC3E}">
        <p14:creationId xmlns:p14="http://schemas.microsoft.com/office/powerpoint/2010/main" val="3563774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23783" y="148613"/>
            <a:ext cx="10778850" cy="751350"/>
          </a:xfrm>
        </p:spPr>
        <p:txBody>
          <a:bodyPr>
            <a:normAutofit/>
          </a:bodyPr>
          <a:lstStyle/>
          <a:p>
            <a:r>
              <a:rPr lang="en-US" sz="4000" dirty="0"/>
              <a:t>DATA ELEMENT UPDATES </a:t>
            </a:r>
            <a:r>
              <a:rPr lang="en-US" sz="4000" dirty="0">
                <a:solidFill>
                  <a:schemeClr val="bg1"/>
                </a:solidFill>
              </a:rPr>
              <a:t>92</a:t>
            </a: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chemeClr val="accent2"/>
                </a:solidFill>
              </a:rPr>
              <a:t>NEW </a:t>
            </a:r>
            <a:r>
              <a:rPr lang="en-US">
                <a:solidFill>
                  <a:srgbClr val="595959"/>
                </a:solidFill>
              </a:rPr>
              <a:t>Added new data element E3097 </a:t>
            </a:r>
            <a:r>
              <a:rPr lang="en-US" err="1">
                <a:solidFill>
                  <a:srgbClr val="595959"/>
                </a:solidFill>
              </a:rPr>
              <a:t>DropoutRecoveryCourseCompletion</a:t>
            </a:r>
            <a:r>
              <a:rPr lang="en-US">
                <a:solidFill>
                  <a:srgbClr val="595959"/>
                </a:solidFill>
              </a:rPr>
              <a:t> and associated guidance to the CourseTranscript entity in the Student Academic Record Domain to be reported as optional in the PEIMS Summer Submission.</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4" name="Picture 3">
            <a:extLst>
              <a:ext uri="{FF2B5EF4-FFF2-40B4-BE49-F238E27FC236}">
                <a16:creationId xmlns:a16="http://schemas.microsoft.com/office/drawing/2014/main" id="{816C6635-44FC-C309-8CED-263CD89E1B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68347" y="2090202"/>
            <a:ext cx="6689721" cy="2613172"/>
          </a:xfrm>
          <a:prstGeom prst="rect">
            <a:avLst/>
          </a:prstGeom>
        </p:spPr>
      </p:pic>
      <p:pic>
        <p:nvPicPr>
          <p:cNvPr id="5" name="Picture 4">
            <a:extLst>
              <a:ext uri="{FF2B5EF4-FFF2-40B4-BE49-F238E27FC236}">
                <a16:creationId xmlns:a16="http://schemas.microsoft.com/office/drawing/2014/main" id="{D91EFFCC-EC4C-17AB-7E93-5E936373EA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60463" y="4859289"/>
            <a:ext cx="7905488" cy="1098748"/>
          </a:xfrm>
          <a:prstGeom prst="rect">
            <a:avLst/>
          </a:prstGeom>
        </p:spPr>
      </p:pic>
    </p:spTree>
    <p:extLst>
      <p:ext uri="{BB962C8B-B14F-4D97-AF65-F5344CB8AC3E}">
        <p14:creationId xmlns:p14="http://schemas.microsoft.com/office/powerpoint/2010/main" val="3247219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UPDATES &amp; GUIDANCE</a:t>
            </a:r>
            <a:endParaRPr lang="en-US" sz="400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062021"/>
            <a:ext cx="11275829" cy="486743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District Innovation and School Models Division</a:t>
            </a:r>
          </a:p>
          <a:p>
            <a:pPr lvl="1">
              <a:buClr>
                <a:srgbClr val="F16038"/>
              </a:buClr>
            </a:pPr>
            <a:r>
              <a:rPr lang="en-US">
                <a:solidFill>
                  <a:schemeClr val="bg2">
                    <a:lumMod val="50000"/>
                  </a:schemeClr>
                </a:solidFill>
              </a:rPr>
              <a:t>Christopher DeWitt, Director of District Innovation and School Models</a:t>
            </a:r>
          </a:p>
          <a:p>
            <a:pPr lvl="2">
              <a:buClr>
                <a:srgbClr val="F16038"/>
              </a:buClr>
            </a:pPr>
            <a:r>
              <a:rPr lang="en-US">
                <a:solidFill>
                  <a:schemeClr val="bg2">
                    <a:lumMod val="50000"/>
                  </a:schemeClr>
                </a:solidFill>
                <a:hlinkClick r:id="rId2"/>
              </a:rPr>
              <a:t>christopher.dewitt@tea.texas.gov</a:t>
            </a:r>
            <a:endParaRPr lang="en-US">
              <a:solidFill>
                <a:schemeClr val="bg2">
                  <a:lumMod val="50000"/>
                </a:schemeClr>
              </a:solidFill>
            </a:endParaRPr>
          </a:p>
          <a:p>
            <a:pPr>
              <a:buClr>
                <a:srgbClr val="F16038"/>
              </a:buClr>
            </a:pPr>
            <a:r>
              <a:rPr lang="en-US">
                <a:solidFill>
                  <a:schemeClr val="bg2">
                    <a:lumMod val="50000"/>
                  </a:schemeClr>
                </a:solidFill>
              </a:rPr>
              <a:t>Texas Tutoring Supports Division</a:t>
            </a:r>
          </a:p>
          <a:p>
            <a:pPr lvl="1">
              <a:buClr>
                <a:srgbClr val="F16038"/>
              </a:buClr>
            </a:pPr>
            <a:r>
              <a:rPr lang="en-US">
                <a:solidFill>
                  <a:schemeClr val="bg2">
                    <a:lumMod val="50000"/>
                  </a:schemeClr>
                </a:solidFill>
              </a:rPr>
              <a:t>Colby Self, Director of Texas Tutoring Supports</a:t>
            </a:r>
          </a:p>
          <a:p>
            <a:pPr lvl="2">
              <a:buClr>
                <a:srgbClr val="F16038"/>
              </a:buClr>
            </a:pPr>
            <a:r>
              <a:rPr lang="en-US">
                <a:solidFill>
                  <a:schemeClr val="bg2">
                    <a:lumMod val="50000"/>
                  </a:schemeClr>
                </a:solidFill>
                <a:hlinkClick r:id="rId3"/>
              </a:rPr>
              <a:t>colby.self@tea.texas.gov</a:t>
            </a:r>
            <a:endParaRPr lang="en-US">
              <a:solidFill>
                <a:schemeClr val="bg2">
                  <a:lumMod val="50000"/>
                </a:schemeClr>
              </a:solidFill>
            </a:endParaRPr>
          </a:p>
          <a:p>
            <a:pPr>
              <a:buClr>
                <a:srgbClr val="F16038"/>
              </a:buClr>
            </a:pPr>
            <a:r>
              <a:rPr lang="en-US">
                <a:solidFill>
                  <a:schemeClr val="bg2">
                    <a:lumMod val="50000"/>
                  </a:schemeClr>
                </a:solidFill>
              </a:rPr>
              <a:t>Department of Authorizing &amp; Policy</a:t>
            </a:r>
          </a:p>
          <a:p>
            <a:pPr lvl="1">
              <a:buClr>
                <a:srgbClr val="F16038"/>
              </a:buClr>
            </a:pPr>
            <a:r>
              <a:rPr lang="en-US">
                <a:solidFill>
                  <a:schemeClr val="bg2">
                    <a:lumMod val="50000"/>
                  </a:schemeClr>
                </a:solidFill>
              </a:rPr>
              <a:t>Marian Schutte, Deputy Associate Commissioner</a:t>
            </a:r>
          </a:p>
          <a:p>
            <a:pPr lvl="2">
              <a:buClr>
                <a:srgbClr val="F16038"/>
              </a:buClr>
            </a:pPr>
            <a:r>
              <a:rPr lang="en-US">
                <a:solidFill>
                  <a:schemeClr val="bg2">
                    <a:lumMod val="50000"/>
                  </a:schemeClr>
                </a:solidFill>
                <a:hlinkClick r:id="rId4"/>
              </a:rPr>
              <a:t>marian.schutte@tea.texas.gov</a:t>
            </a:r>
            <a:endParaRPr lang="en-US">
              <a:solidFill>
                <a:schemeClr val="bg2">
                  <a:lumMod val="50000"/>
                </a:schemeClr>
              </a:solidFill>
            </a:endParaRPr>
          </a:p>
          <a:p>
            <a:pPr lvl="2">
              <a:buClr>
                <a:srgbClr val="F16038"/>
              </a:buClr>
            </a:pPr>
            <a:endParaRPr lang="en-US">
              <a:solidFill>
                <a:schemeClr val="bg2">
                  <a:lumMod val="50000"/>
                </a:schemeClr>
              </a:solidFill>
            </a:endParaRPr>
          </a:p>
          <a:p>
            <a:pPr marL="0" indent="0">
              <a:buClr>
                <a:srgbClr val="F16038"/>
              </a:buClr>
              <a:buNone/>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t>DESCRIPTOR TABLE UPDATES </a:t>
            </a:r>
            <a:r>
              <a:rPr lang="en-US" sz="4000" dirty="0">
                <a:solidFill>
                  <a:schemeClr val="bg1"/>
                </a:solidFill>
              </a:rPr>
              <a:t>33</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chemeClr val="accent2"/>
                </a:solidFill>
              </a:rPr>
              <a:t>NEW </a:t>
            </a:r>
            <a:r>
              <a:rPr lang="en-US">
                <a:solidFill>
                  <a:srgbClr val="595959"/>
                </a:solidFill>
              </a:rPr>
              <a:t>Added new descriptor table </a:t>
            </a:r>
            <a:r>
              <a:rPr lang="en-US" err="1">
                <a:solidFill>
                  <a:srgbClr val="595959"/>
                </a:solidFill>
              </a:rPr>
              <a:t>DropoutRecoveryCourseCompletion</a:t>
            </a:r>
            <a:r>
              <a:rPr lang="en-US">
                <a:solidFill>
                  <a:srgbClr val="595959"/>
                </a:solidFill>
              </a:rPr>
              <a:t> (C355).</a:t>
            </a:r>
          </a:p>
          <a:p>
            <a:pPr lvl="1">
              <a:buClr>
                <a:srgbClr val="F16038"/>
              </a:buClr>
            </a:pPr>
            <a:endParaRPr lang="en-US">
              <a:solidFill>
                <a:schemeClr val="bg2">
                  <a:lumMod val="50000"/>
                </a:schemeClr>
              </a:solidFill>
            </a:endParaRPr>
          </a:p>
        </p:txBody>
      </p:sp>
      <p:pic>
        <p:nvPicPr>
          <p:cNvPr id="4" name="Picture 3">
            <a:extLst>
              <a:ext uri="{FF2B5EF4-FFF2-40B4-BE49-F238E27FC236}">
                <a16:creationId xmlns:a16="http://schemas.microsoft.com/office/drawing/2014/main" id="{EB0CB213-B0AE-8726-80FE-530C566697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40290" y="2487552"/>
            <a:ext cx="9511418" cy="2424148"/>
          </a:xfrm>
          <a:prstGeom prst="rect">
            <a:avLst/>
          </a:prstGeom>
        </p:spPr>
      </p:pic>
    </p:spTree>
    <p:extLst>
      <p:ext uri="{BB962C8B-B14F-4D97-AF65-F5344CB8AC3E}">
        <p14:creationId xmlns:p14="http://schemas.microsoft.com/office/powerpoint/2010/main" val="2880742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t>DESCRIPTOR TABLE UPDATES </a:t>
            </a:r>
            <a:r>
              <a:rPr lang="en-US" sz="4000" dirty="0">
                <a:solidFill>
                  <a:schemeClr val="bg1"/>
                </a:solidFill>
              </a:rPr>
              <a:t>34</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b="1" dirty="0">
                <a:solidFill>
                  <a:schemeClr val="accent2"/>
                </a:solidFill>
              </a:rPr>
              <a:t>NEW</a:t>
            </a:r>
            <a:r>
              <a:rPr lang="en-US" sz="1600" b="1" dirty="0">
                <a:solidFill>
                  <a:schemeClr val="accent2"/>
                </a:solidFill>
              </a:rPr>
              <a:t> </a:t>
            </a:r>
            <a:r>
              <a:rPr lang="en-US" sz="2400">
                <a:solidFill>
                  <a:srgbClr val="595959"/>
                </a:solidFill>
              </a:rPr>
              <a:t>Added new descriptor to the (C344) </a:t>
            </a:r>
            <a:r>
              <a:rPr lang="en-US" sz="2400" err="1">
                <a:solidFill>
                  <a:srgbClr val="595959"/>
                </a:solidFill>
              </a:rPr>
              <a:t>StudentCharacteristic</a:t>
            </a:r>
            <a:r>
              <a:rPr lang="en-US" sz="2400">
                <a:solidFill>
                  <a:srgbClr val="595959"/>
                </a:solidFill>
              </a:rPr>
              <a:t> descriptor table.</a:t>
            </a:r>
          </a:p>
          <a:p>
            <a:pPr>
              <a:buClr>
                <a:srgbClr val="F16038"/>
              </a:buClr>
            </a:pPr>
            <a:r>
              <a:rPr lang="en-US" sz="2400">
                <a:solidFill>
                  <a:schemeClr val="bg2">
                    <a:lumMod val="50000"/>
                  </a:schemeClr>
                </a:solidFill>
              </a:rPr>
              <a:t>The </a:t>
            </a:r>
            <a:r>
              <a:rPr lang="en-US" sz="2400" u="sng">
                <a:solidFill>
                  <a:schemeClr val="bg2">
                    <a:lumMod val="50000"/>
                  </a:schemeClr>
                </a:solidFill>
              </a:rPr>
              <a:t>Dropout Recovery Program </a:t>
            </a:r>
            <a:r>
              <a:rPr lang="en-US" sz="2400">
                <a:solidFill>
                  <a:schemeClr val="bg2">
                    <a:lumMod val="50000"/>
                  </a:schemeClr>
                </a:solidFill>
              </a:rPr>
              <a:t>student characteristic identifies a student who participated in a dropout recovery program under TEC §29.081 at any point in the school year.</a:t>
            </a:r>
          </a:p>
          <a:p>
            <a:pPr>
              <a:buClr>
                <a:srgbClr val="F16038"/>
              </a:buClr>
            </a:pPr>
            <a:endParaRPr lang="en-US">
              <a:solidFill>
                <a:schemeClr val="bg2">
                  <a:lumMod val="50000"/>
                </a:schemeClr>
              </a:solidFill>
            </a:endParaRPr>
          </a:p>
        </p:txBody>
      </p:sp>
      <p:pic>
        <p:nvPicPr>
          <p:cNvPr id="4" name="Picture 3">
            <a:extLst>
              <a:ext uri="{FF2B5EF4-FFF2-40B4-BE49-F238E27FC236}">
                <a16:creationId xmlns:a16="http://schemas.microsoft.com/office/drawing/2014/main" id="{A50ABF6A-AC0B-8870-1885-7A8EDA6C86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13069" y="2111788"/>
            <a:ext cx="4920030" cy="3846249"/>
          </a:xfrm>
          <a:prstGeom prst="rect">
            <a:avLst/>
          </a:prstGeom>
        </p:spPr>
      </p:pic>
    </p:spTree>
    <p:extLst>
      <p:ext uri="{BB962C8B-B14F-4D97-AF65-F5344CB8AC3E}">
        <p14:creationId xmlns:p14="http://schemas.microsoft.com/office/powerpoint/2010/main" val="136540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t>REPORT UPDATES </a:t>
            </a:r>
            <a:r>
              <a:rPr lang="en-US" sz="4000" dirty="0">
                <a:solidFill>
                  <a:schemeClr val="bg1"/>
                </a:solidFill>
              </a:rPr>
              <a:t>265</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chemeClr val="accent2"/>
                </a:solidFill>
              </a:rPr>
              <a:t>NEW </a:t>
            </a:r>
            <a:r>
              <a:rPr lang="en-US">
                <a:solidFill>
                  <a:srgbClr val="595959"/>
                </a:solidFill>
              </a:rPr>
              <a:t>PEIMS Summer reports will be analyzed to determine changes needed for the 2024-2025 school year for the new </a:t>
            </a:r>
            <a:r>
              <a:rPr lang="en-US" err="1">
                <a:solidFill>
                  <a:srgbClr val="595959"/>
                </a:solidFill>
              </a:rPr>
              <a:t>DropoutRecoveryCourseCompletion</a:t>
            </a:r>
            <a:r>
              <a:rPr lang="en-US">
                <a:solidFill>
                  <a:srgbClr val="595959"/>
                </a:solidFill>
              </a:rPr>
              <a:t> data element</a:t>
            </a:r>
            <a:r>
              <a:rPr lang="en-US" dirty="0">
                <a:solidFill>
                  <a:srgbClr val="595959"/>
                </a:solidFill>
              </a:rPr>
              <a:t> as well as the </a:t>
            </a:r>
            <a:r>
              <a:rPr lang="en-US" sz="2800" u="sng" dirty="0">
                <a:solidFill>
                  <a:schemeClr val="bg2">
                    <a:lumMod val="50000"/>
                  </a:schemeClr>
                </a:solidFill>
              </a:rPr>
              <a:t>Dropout Recovery Program </a:t>
            </a:r>
            <a:r>
              <a:rPr lang="en-US" sz="2800" dirty="0">
                <a:solidFill>
                  <a:schemeClr val="bg2">
                    <a:lumMod val="50000"/>
                  </a:schemeClr>
                </a:solidFill>
              </a:rPr>
              <a:t>student characteristic</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1422623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t>BUSINESS RULE UPDATES </a:t>
            </a:r>
            <a:r>
              <a:rPr lang="en-US" sz="4000" dirty="0">
                <a:solidFill>
                  <a:schemeClr val="bg1"/>
                </a:solidFill>
              </a:rPr>
              <a:t>126</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chemeClr val="accent2"/>
                </a:solidFill>
              </a:rPr>
              <a:t>NEW </a:t>
            </a:r>
            <a:r>
              <a:rPr lang="en-US" dirty="0" err="1">
                <a:solidFill>
                  <a:srgbClr val="595959"/>
                </a:solidFill>
              </a:rPr>
              <a:t>New</a:t>
            </a:r>
            <a:r>
              <a:rPr lang="en-US" dirty="0">
                <a:solidFill>
                  <a:srgbClr val="595959"/>
                </a:solidFill>
              </a:rPr>
              <a:t> Business</a:t>
            </a:r>
            <a:r>
              <a:rPr lang="en-US">
                <a:solidFill>
                  <a:srgbClr val="595959"/>
                </a:solidFill>
              </a:rPr>
              <a:t> rules:</a:t>
            </a:r>
          </a:p>
          <a:p>
            <a:pPr lvl="1">
              <a:buClr>
                <a:srgbClr val="F16038"/>
              </a:buClr>
            </a:pPr>
            <a:endParaRPr lang="en-US">
              <a:solidFill>
                <a:srgbClr val="595959"/>
              </a:solidFill>
              <a:ea typeface="Calibri"/>
              <a:cs typeface="Calibri"/>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8" name="Picture 7">
            <a:extLst>
              <a:ext uri="{FF2B5EF4-FFF2-40B4-BE49-F238E27FC236}">
                <a16:creationId xmlns:a16="http://schemas.microsoft.com/office/drawing/2014/main" id="{0C812D5A-20DE-29B7-0A16-745FB54790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8243" y="1586890"/>
            <a:ext cx="10295512" cy="1341236"/>
          </a:xfrm>
          <a:prstGeom prst="rect">
            <a:avLst/>
          </a:prstGeom>
        </p:spPr>
      </p:pic>
      <p:pic>
        <p:nvPicPr>
          <p:cNvPr id="10" name="Picture 9">
            <a:extLst>
              <a:ext uri="{FF2B5EF4-FFF2-40B4-BE49-F238E27FC236}">
                <a16:creationId xmlns:a16="http://schemas.microsoft.com/office/drawing/2014/main" id="{9472ED97-1BCD-9ABE-35C6-75F685E944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5863" y="3621725"/>
            <a:ext cx="10287892" cy="1341236"/>
          </a:xfrm>
          <a:prstGeom prst="rect">
            <a:avLst/>
          </a:prstGeom>
        </p:spPr>
      </p:pic>
    </p:spTree>
    <p:extLst>
      <p:ext uri="{BB962C8B-B14F-4D97-AF65-F5344CB8AC3E}">
        <p14:creationId xmlns:p14="http://schemas.microsoft.com/office/powerpoint/2010/main" val="3966328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a:t>
            </a: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E3067 </a:t>
            </a:r>
            <a:r>
              <a:rPr lang="en-US" err="1">
                <a:solidFill>
                  <a:schemeClr val="tx1">
                    <a:lumMod val="65000"/>
                    <a:lumOff val="35000"/>
                  </a:schemeClr>
                </a:solidFill>
              </a:rPr>
              <a:t>StudentTitleIPartAProgramAssociationEndDate</a:t>
            </a:r>
            <a:endParaRPr lang="en-US">
              <a:solidFill>
                <a:schemeClr val="tx1">
                  <a:lumMod val="65000"/>
                  <a:lumOff val="35000"/>
                </a:schemeClr>
              </a:solidFill>
            </a:endParaRPr>
          </a:p>
          <a:p>
            <a:pPr lvl="2"/>
            <a:r>
              <a:rPr lang="en-US">
                <a:solidFill>
                  <a:schemeClr val="tx1">
                    <a:lumMod val="65000"/>
                    <a:lumOff val="35000"/>
                  </a:schemeClr>
                </a:solidFill>
              </a:rPr>
              <a:t>Revised the definition.</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AC9917FC-A35A-C04B-7EEA-71227CACF07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20279" y="2213050"/>
            <a:ext cx="5551442" cy="3502111"/>
          </a:xfrm>
          <a:prstGeom prst="rect">
            <a:avLst/>
          </a:prstGeom>
        </p:spPr>
      </p:pic>
    </p:spTree>
    <p:extLst>
      <p:ext uri="{BB962C8B-B14F-4D97-AF65-F5344CB8AC3E}">
        <p14:creationId xmlns:p14="http://schemas.microsoft.com/office/powerpoint/2010/main" val="3219920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1" y="818374"/>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Data Element Change:</a:t>
            </a:r>
          </a:p>
          <a:p>
            <a:pPr lvl="1">
              <a:buClr>
                <a:srgbClr val="F16038"/>
              </a:buClr>
            </a:pPr>
            <a:r>
              <a:rPr lang="en-US">
                <a:solidFill>
                  <a:srgbClr val="595959"/>
                </a:solidFill>
              </a:rPr>
              <a:t>E3028 </a:t>
            </a:r>
            <a:r>
              <a:rPr lang="en-US" err="1">
                <a:solidFill>
                  <a:srgbClr val="595959"/>
                </a:solidFill>
              </a:rPr>
              <a:t>ExitWithdrawDate</a:t>
            </a:r>
            <a:endParaRPr lang="en-US">
              <a:solidFill>
                <a:srgbClr val="595959"/>
              </a:solidFill>
            </a:endParaRPr>
          </a:p>
          <a:p>
            <a:pPr lvl="2">
              <a:buClr>
                <a:srgbClr val="F16038"/>
              </a:buClr>
            </a:pPr>
            <a:r>
              <a:rPr lang="en-US">
                <a:solidFill>
                  <a:srgbClr val="595959"/>
                </a:solidFill>
              </a:rPr>
              <a:t>Revised the </a:t>
            </a:r>
            <a:r>
              <a:rPr lang="en-US" dirty="0">
                <a:solidFill>
                  <a:srgbClr val="595959"/>
                </a:solidFill>
              </a:rPr>
              <a:t>special instructions</a:t>
            </a:r>
            <a:r>
              <a:rPr lang="en-US">
                <a:solidFill>
                  <a:srgbClr val="595959"/>
                </a:solidFill>
              </a:rPr>
              <a:t>.</a:t>
            </a:r>
            <a:endParaRPr lang="en-US">
              <a:solidFill>
                <a:srgbClr val="0D6CB9"/>
              </a:solidFill>
            </a:endParaRPr>
          </a:p>
        </p:txBody>
      </p:sp>
      <p:pic>
        <p:nvPicPr>
          <p:cNvPr id="4" name="Picture 3" descr="A screen shot of a computer">
            <a:extLst>
              <a:ext uri="{FF2B5EF4-FFF2-40B4-BE49-F238E27FC236}">
                <a16:creationId xmlns:a16="http://schemas.microsoft.com/office/drawing/2014/main" id="{CABC836C-9442-13EA-77E8-9B6DA2E38F6A}"/>
              </a:ext>
            </a:extLst>
          </p:cNvPr>
          <p:cNvPicPr>
            <a:picLocks noChangeAspect="1"/>
          </p:cNvPicPr>
          <p:nvPr/>
        </p:nvPicPr>
        <p:blipFill>
          <a:blip r:embed="rId2"/>
          <a:stretch>
            <a:fillRect/>
          </a:stretch>
        </p:blipFill>
        <p:spPr>
          <a:xfrm>
            <a:off x="3128963" y="2193925"/>
            <a:ext cx="6082242" cy="3560234"/>
          </a:xfrm>
          <a:prstGeom prst="rect">
            <a:avLst/>
          </a:prstGeom>
        </p:spPr>
      </p:pic>
    </p:spTree>
    <p:extLst>
      <p:ext uri="{BB962C8B-B14F-4D97-AF65-F5344CB8AC3E}">
        <p14:creationId xmlns:p14="http://schemas.microsoft.com/office/powerpoint/2010/main" val="2774445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87</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1" y="769214"/>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Data Element Change:</a:t>
            </a:r>
          </a:p>
          <a:p>
            <a:pPr lvl="1">
              <a:buClr>
                <a:srgbClr val="F16038"/>
              </a:buClr>
            </a:pPr>
            <a:r>
              <a:rPr lang="en-US">
                <a:solidFill>
                  <a:srgbClr val="595959"/>
                </a:solidFill>
              </a:rPr>
              <a:t>E3051 Responsibility</a:t>
            </a:r>
          </a:p>
          <a:p>
            <a:pPr lvl="2">
              <a:buClr>
                <a:srgbClr val="F16038"/>
              </a:buClr>
            </a:pPr>
            <a:r>
              <a:rPr lang="en-US">
                <a:solidFill>
                  <a:srgbClr val="595959"/>
                </a:solidFill>
              </a:rPr>
              <a:t>Revised the definition.</a:t>
            </a:r>
            <a:endParaRPr lang="en-US">
              <a:solidFill>
                <a:srgbClr val="0D6CB9"/>
              </a:solidFill>
            </a:endParaRPr>
          </a:p>
        </p:txBody>
      </p:sp>
      <p:pic>
        <p:nvPicPr>
          <p:cNvPr id="4" name="Picture 3">
            <a:extLst>
              <a:ext uri="{FF2B5EF4-FFF2-40B4-BE49-F238E27FC236}">
                <a16:creationId xmlns:a16="http://schemas.microsoft.com/office/drawing/2014/main" id="{6E1429C1-124B-4982-F13F-A35573975C8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11001" y="2037995"/>
            <a:ext cx="5724168" cy="3813885"/>
          </a:xfrm>
          <a:prstGeom prst="rect">
            <a:avLst/>
          </a:prstGeom>
        </p:spPr>
      </p:pic>
    </p:spTree>
    <p:extLst>
      <p:ext uri="{BB962C8B-B14F-4D97-AF65-F5344CB8AC3E}">
        <p14:creationId xmlns:p14="http://schemas.microsoft.com/office/powerpoint/2010/main" val="4214571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88</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1" y="893291"/>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Data Element Change:</a:t>
            </a:r>
          </a:p>
          <a:p>
            <a:pPr lvl="1">
              <a:buClr>
                <a:srgbClr val="F16038"/>
              </a:buClr>
            </a:pPr>
            <a:r>
              <a:rPr lang="en-US">
                <a:solidFill>
                  <a:srgbClr val="595959"/>
                </a:solidFill>
              </a:rPr>
              <a:t>E1084 </a:t>
            </a:r>
            <a:r>
              <a:rPr lang="en-US" err="1">
                <a:solidFill>
                  <a:srgbClr val="595959"/>
                </a:solidFill>
              </a:rPr>
              <a:t>UnaccompaniedYouth</a:t>
            </a:r>
            <a:endParaRPr lang="en-US">
              <a:solidFill>
                <a:srgbClr val="595959"/>
              </a:solidFill>
            </a:endParaRPr>
          </a:p>
          <a:p>
            <a:pPr lvl="2">
              <a:buClr>
                <a:srgbClr val="F16038"/>
              </a:buClr>
            </a:pPr>
            <a:r>
              <a:rPr lang="en-US">
                <a:solidFill>
                  <a:srgbClr val="595959"/>
                </a:solidFill>
              </a:rPr>
              <a:t>Revised the definition</a:t>
            </a:r>
            <a:r>
              <a:rPr lang="en-US" dirty="0">
                <a:solidFill>
                  <a:srgbClr val="595959"/>
                </a:solidFill>
              </a:rPr>
              <a:t> and special instructions</a:t>
            </a:r>
            <a:r>
              <a:rPr lang="en-US">
                <a:solidFill>
                  <a:srgbClr val="595959"/>
                </a:solidFill>
              </a:rPr>
              <a:t>.</a:t>
            </a:r>
            <a:endParaRPr lang="en-US">
              <a:solidFill>
                <a:srgbClr val="0D6CB9"/>
              </a:solidFill>
            </a:endParaRPr>
          </a:p>
        </p:txBody>
      </p:sp>
      <p:pic>
        <p:nvPicPr>
          <p:cNvPr id="4" name="Picture 3">
            <a:extLst>
              <a:ext uri="{FF2B5EF4-FFF2-40B4-BE49-F238E27FC236}">
                <a16:creationId xmlns:a16="http://schemas.microsoft.com/office/drawing/2014/main" id="{12D3DD56-1EF1-6AD0-012F-8FCBB64FDC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90220" y="2112165"/>
            <a:ext cx="5565729" cy="3715159"/>
          </a:xfrm>
          <a:prstGeom prst="rect">
            <a:avLst/>
          </a:prstGeom>
        </p:spPr>
      </p:pic>
    </p:spTree>
    <p:extLst>
      <p:ext uri="{BB962C8B-B14F-4D97-AF65-F5344CB8AC3E}">
        <p14:creationId xmlns:p14="http://schemas.microsoft.com/office/powerpoint/2010/main" val="790080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89</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1" y="893291"/>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Data Element Change:</a:t>
            </a:r>
          </a:p>
          <a:p>
            <a:pPr lvl="1">
              <a:buClr>
                <a:srgbClr val="F16038"/>
              </a:buClr>
            </a:pPr>
            <a:r>
              <a:rPr lang="en-US">
                <a:solidFill>
                  <a:srgbClr val="595959"/>
                </a:solidFill>
              </a:rPr>
              <a:t>E0948 </a:t>
            </a:r>
            <a:r>
              <a:rPr lang="en-US" err="1">
                <a:solidFill>
                  <a:srgbClr val="595959"/>
                </a:solidFill>
              </a:rPr>
              <a:t>CourseSequence</a:t>
            </a:r>
            <a:endParaRPr lang="en-US">
              <a:solidFill>
                <a:srgbClr val="595959"/>
              </a:solidFill>
            </a:endParaRPr>
          </a:p>
          <a:p>
            <a:pPr lvl="2">
              <a:buClr>
                <a:srgbClr val="F16038"/>
              </a:buClr>
            </a:pPr>
            <a:r>
              <a:rPr lang="en-US">
                <a:solidFill>
                  <a:srgbClr val="595959"/>
                </a:solidFill>
              </a:rPr>
              <a:t>Revised the special instructions. </a:t>
            </a:r>
            <a:endParaRPr lang="en-US">
              <a:solidFill>
                <a:srgbClr val="0D6CB9"/>
              </a:solidFill>
            </a:endParaRPr>
          </a:p>
        </p:txBody>
      </p:sp>
      <p:pic>
        <p:nvPicPr>
          <p:cNvPr id="4" name="Picture 3">
            <a:extLst>
              <a:ext uri="{FF2B5EF4-FFF2-40B4-BE49-F238E27FC236}">
                <a16:creationId xmlns:a16="http://schemas.microsoft.com/office/drawing/2014/main" id="{462A5E5B-09C3-D166-2976-60D389D8C87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43619" y="2173815"/>
            <a:ext cx="5304762" cy="3666345"/>
          </a:xfrm>
          <a:prstGeom prst="rect">
            <a:avLst/>
          </a:prstGeom>
        </p:spPr>
      </p:pic>
    </p:spTree>
    <p:extLst>
      <p:ext uri="{BB962C8B-B14F-4D97-AF65-F5344CB8AC3E}">
        <p14:creationId xmlns:p14="http://schemas.microsoft.com/office/powerpoint/2010/main" val="1786672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810</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1" y="893291"/>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Data Element Change:</a:t>
            </a:r>
          </a:p>
          <a:p>
            <a:pPr lvl="1">
              <a:buClr>
                <a:srgbClr val="F16038"/>
              </a:buClr>
            </a:pPr>
            <a:r>
              <a:rPr lang="en-US">
                <a:solidFill>
                  <a:srgbClr val="595959"/>
                </a:solidFill>
              </a:rPr>
              <a:t>E1072 </a:t>
            </a:r>
            <a:r>
              <a:rPr lang="en-US" err="1">
                <a:solidFill>
                  <a:srgbClr val="595959"/>
                </a:solidFill>
              </a:rPr>
              <a:t>NonCampusBasedInstruction</a:t>
            </a:r>
            <a:endParaRPr lang="en-US">
              <a:solidFill>
                <a:srgbClr val="595959"/>
              </a:solidFill>
            </a:endParaRPr>
          </a:p>
          <a:p>
            <a:pPr lvl="2">
              <a:buClr>
                <a:srgbClr val="F16038"/>
              </a:buClr>
            </a:pPr>
            <a:r>
              <a:rPr lang="en-US">
                <a:solidFill>
                  <a:srgbClr val="595959"/>
                </a:solidFill>
              </a:rPr>
              <a:t>Revised the definition.</a:t>
            </a:r>
            <a:endParaRPr lang="en-US">
              <a:solidFill>
                <a:srgbClr val="0D6CB9"/>
              </a:solidFill>
            </a:endParaRPr>
          </a:p>
        </p:txBody>
      </p:sp>
      <p:pic>
        <p:nvPicPr>
          <p:cNvPr id="4" name="Picture 3">
            <a:extLst>
              <a:ext uri="{FF2B5EF4-FFF2-40B4-BE49-F238E27FC236}">
                <a16:creationId xmlns:a16="http://schemas.microsoft.com/office/drawing/2014/main" id="{04CE0E82-F000-255D-DDCA-108AD1FFE3A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13123" y="2311419"/>
            <a:ext cx="4565753" cy="3574820"/>
          </a:xfrm>
          <a:prstGeom prst="rect">
            <a:avLst/>
          </a:prstGeom>
        </p:spPr>
      </p:pic>
    </p:spTree>
    <p:extLst>
      <p:ext uri="{BB962C8B-B14F-4D97-AF65-F5344CB8AC3E}">
        <p14:creationId xmlns:p14="http://schemas.microsoft.com/office/powerpoint/2010/main" val="3574969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2024-2025</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3816888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12</a:t>
            </a:r>
            <a:endParaRPr lang="en-US" sz="4000" dirty="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831208"/>
            <a:ext cx="11275829" cy="518859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Summary (PEIMS application function)</a:t>
            </a:r>
          </a:p>
          <a:p>
            <a:pPr lvl="1">
              <a:buClr>
                <a:srgbClr val="F16038"/>
              </a:buClr>
            </a:pPr>
            <a:r>
              <a:rPr lang="en-US">
                <a:solidFill>
                  <a:srgbClr val="595959"/>
                </a:solidFill>
              </a:rPr>
              <a:t>Removing the column Data Element.</a:t>
            </a:r>
          </a:p>
          <a:p>
            <a:pPr lvl="1">
              <a:buClr>
                <a:srgbClr val="F16038"/>
              </a:buClr>
            </a:pPr>
            <a:r>
              <a:rPr lang="en-US">
                <a:solidFill>
                  <a:srgbClr val="595959"/>
                </a:solidFill>
              </a:rPr>
              <a:t>Removing the column Code Table.</a:t>
            </a:r>
          </a:p>
          <a:p>
            <a:pPr lvl="1">
              <a:buClr>
                <a:srgbClr val="F16038"/>
              </a:buClr>
            </a:pPr>
            <a:r>
              <a:rPr lang="en-US">
                <a:solidFill>
                  <a:srgbClr val="595959"/>
                </a:solidFill>
              </a:rPr>
              <a:t>Removing the column </a:t>
            </a:r>
            <a:r>
              <a:rPr lang="en-US" err="1">
                <a:solidFill>
                  <a:srgbClr val="595959"/>
                </a:solidFill>
              </a:rPr>
              <a:t>Subcat</a:t>
            </a:r>
            <a:r>
              <a:rPr lang="en-US">
                <a:solidFill>
                  <a:srgbClr val="595959"/>
                </a:solidFill>
              </a:rPr>
              <a:t>.</a:t>
            </a:r>
          </a:p>
          <a:p>
            <a:pPr>
              <a:buClr>
                <a:srgbClr val="F16038"/>
              </a:buClr>
            </a:pPr>
            <a:endParaRPr lang="en-US">
              <a:solidFill>
                <a:srgbClr val="595959"/>
              </a:solidFill>
            </a:endParaRP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2" name="TextBox 1">
            <a:extLst>
              <a:ext uri="{FF2B5EF4-FFF2-40B4-BE49-F238E27FC236}">
                <a16:creationId xmlns:a16="http://schemas.microsoft.com/office/drawing/2014/main" id="{AFC562E3-B33B-FF3B-4B35-7246F2DA2C12}"/>
              </a:ext>
            </a:extLst>
          </p:cNvPr>
          <p:cNvSpPr txBox="1"/>
          <p:nvPr/>
        </p:nvSpPr>
        <p:spPr>
          <a:xfrm>
            <a:off x="1319212" y="3221788"/>
            <a:ext cx="809625" cy="369332"/>
          </a:xfrm>
          <a:prstGeom prst="rect">
            <a:avLst/>
          </a:prstGeom>
          <a:noFill/>
        </p:spPr>
        <p:txBody>
          <a:bodyPr wrap="square" rtlCol="0">
            <a:spAutoFit/>
          </a:bodyPr>
          <a:lstStyle/>
          <a:p>
            <a:r>
              <a:rPr lang="en-US"/>
              <a:t>Before</a:t>
            </a:r>
          </a:p>
        </p:txBody>
      </p:sp>
      <p:pic>
        <p:nvPicPr>
          <p:cNvPr id="7" name="Picture 6" descr="Screenshot of the Dyslexia Indicator Code from the 2023-2024 Texas Education Data Standards.  This is labeled as, &quot;Before&quot;.">
            <a:extLst>
              <a:ext uri="{FF2B5EF4-FFF2-40B4-BE49-F238E27FC236}">
                <a16:creationId xmlns:a16="http://schemas.microsoft.com/office/drawing/2014/main" id="{744A128C-FF8A-63A3-AF52-9D0B3EF7A30A}"/>
              </a:ext>
            </a:extLst>
          </p:cNvPr>
          <p:cNvPicPr>
            <a:picLocks noChangeAspect="1"/>
          </p:cNvPicPr>
          <p:nvPr/>
        </p:nvPicPr>
        <p:blipFill>
          <a:blip r:embed="rId2"/>
          <a:stretch>
            <a:fillRect/>
          </a:stretch>
        </p:blipFill>
        <p:spPr>
          <a:xfrm>
            <a:off x="2403789" y="2580261"/>
            <a:ext cx="7384420" cy="1455546"/>
          </a:xfrm>
          <a:prstGeom prst="rect">
            <a:avLst/>
          </a:prstGeom>
          <a:effectLst>
            <a:softEdge rad="12700"/>
          </a:effectLst>
        </p:spPr>
      </p:pic>
      <p:sp>
        <p:nvSpPr>
          <p:cNvPr id="6" name="TextBox 5">
            <a:extLst>
              <a:ext uri="{FF2B5EF4-FFF2-40B4-BE49-F238E27FC236}">
                <a16:creationId xmlns:a16="http://schemas.microsoft.com/office/drawing/2014/main" id="{7B9106D3-C906-7D4E-2C85-47B35F45D221}"/>
              </a:ext>
            </a:extLst>
          </p:cNvPr>
          <p:cNvSpPr txBox="1"/>
          <p:nvPr/>
        </p:nvSpPr>
        <p:spPr>
          <a:xfrm>
            <a:off x="2695575" y="4765003"/>
            <a:ext cx="809625" cy="369332"/>
          </a:xfrm>
          <a:prstGeom prst="rect">
            <a:avLst/>
          </a:prstGeom>
          <a:noFill/>
        </p:spPr>
        <p:txBody>
          <a:bodyPr wrap="square" rtlCol="0">
            <a:spAutoFit/>
          </a:bodyPr>
          <a:lstStyle/>
          <a:p>
            <a:r>
              <a:rPr lang="en-US"/>
              <a:t>After</a:t>
            </a:r>
          </a:p>
        </p:txBody>
      </p:sp>
      <p:pic>
        <p:nvPicPr>
          <p:cNvPr id="9" name="Picture 8" descr="Screenshot of the Dyslexia Indicator Code from the 2024-2025 Texas Education Data Standards.  This is labeled as &quot;After&quot;.">
            <a:extLst>
              <a:ext uri="{FF2B5EF4-FFF2-40B4-BE49-F238E27FC236}">
                <a16:creationId xmlns:a16="http://schemas.microsoft.com/office/drawing/2014/main" id="{F5495CFD-A14C-9A7A-DA9C-A0A84D8EF333}"/>
              </a:ext>
            </a:extLst>
          </p:cNvPr>
          <p:cNvPicPr>
            <a:picLocks noChangeAspect="1"/>
          </p:cNvPicPr>
          <p:nvPr/>
        </p:nvPicPr>
        <p:blipFill>
          <a:blip r:embed="rId3"/>
          <a:stretch>
            <a:fillRect/>
          </a:stretch>
        </p:blipFill>
        <p:spPr>
          <a:xfrm>
            <a:off x="3672629" y="4145145"/>
            <a:ext cx="4846740" cy="1371719"/>
          </a:xfrm>
          <a:prstGeom prst="rect">
            <a:avLst/>
          </a:prstGeom>
        </p:spPr>
      </p:pic>
    </p:spTree>
    <p:extLst>
      <p:ext uri="{BB962C8B-B14F-4D97-AF65-F5344CB8AC3E}">
        <p14:creationId xmlns:p14="http://schemas.microsoft.com/office/powerpoint/2010/main" val="1706138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Summary (PEIMS application function)</a:t>
            </a:r>
          </a:p>
          <a:p>
            <a:pPr lvl="1">
              <a:buClr>
                <a:srgbClr val="F16038"/>
              </a:buClr>
            </a:pPr>
            <a:r>
              <a:rPr lang="en-US">
                <a:solidFill>
                  <a:srgbClr val="595959"/>
                </a:solidFill>
              </a:rPr>
              <a:t>New Data Elements &amp; Descriptors will use new format</a:t>
            </a:r>
          </a:p>
          <a:p>
            <a:pPr lvl="2">
              <a:buClr>
                <a:srgbClr val="F16038"/>
              </a:buClr>
            </a:pPr>
            <a:r>
              <a:rPr lang="en-US">
                <a:solidFill>
                  <a:srgbClr val="595959"/>
                </a:solidFill>
              </a:rPr>
              <a:t>Ex: New </a:t>
            </a:r>
            <a:r>
              <a:rPr lang="en-US" err="1">
                <a:solidFill>
                  <a:srgbClr val="595959"/>
                </a:solidFill>
              </a:rPr>
              <a:t>StudentCharacteristic</a:t>
            </a:r>
            <a:r>
              <a:rPr lang="en-US">
                <a:solidFill>
                  <a:srgbClr val="595959"/>
                </a:solidFill>
              </a:rPr>
              <a:t> – 22 (R-PEP Participation)</a:t>
            </a:r>
          </a:p>
          <a:p>
            <a:pPr>
              <a:buClr>
                <a:srgbClr val="F16038"/>
              </a:buClr>
            </a:pPr>
            <a:endParaRPr lang="en-US">
              <a:solidFill>
                <a:srgbClr val="595959"/>
              </a:solidFill>
            </a:endParaRP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E509761A-D369-74E6-0B0E-15DB652441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81181" y="2880358"/>
            <a:ext cx="5029636" cy="1486029"/>
          </a:xfrm>
          <a:prstGeom prst="rect">
            <a:avLst/>
          </a:prstGeom>
        </p:spPr>
      </p:pic>
    </p:spTree>
    <p:extLst>
      <p:ext uri="{BB962C8B-B14F-4D97-AF65-F5344CB8AC3E}">
        <p14:creationId xmlns:p14="http://schemas.microsoft.com/office/powerpoint/2010/main" val="1767502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2</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Length Changes:</a:t>
            </a:r>
          </a:p>
          <a:p>
            <a:pPr lvl="1">
              <a:buClr>
                <a:srgbClr val="F16038"/>
              </a:buClr>
            </a:pPr>
            <a:r>
              <a:rPr lang="en-US" err="1">
                <a:solidFill>
                  <a:srgbClr val="595959"/>
                </a:solidFill>
              </a:rPr>
              <a:t>CalendarCode</a:t>
            </a:r>
            <a:endParaRPr lang="en-US">
              <a:solidFill>
                <a:srgbClr val="595959"/>
              </a:solidFill>
            </a:endParaRPr>
          </a:p>
          <a:p>
            <a:pPr lvl="2">
              <a:buClr>
                <a:srgbClr val="F16038"/>
              </a:buClr>
            </a:pPr>
            <a:r>
              <a:rPr lang="en-US">
                <a:solidFill>
                  <a:srgbClr val="595959"/>
                </a:solidFill>
              </a:rPr>
              <a:t>Length changed from 2 to 60 characters.</a:t>
            </a:r>
          </a:p>
          <a:p>
            <a:pPr lvl="1">
              <a:buClr>
                <a:srgbClr val="F16038"/>
              </a:buClr>
            </a:pPr>
            <a:r>
              <a:rPr lang="en-US" err="1">
                <a:solidFill>
                  <a:srgbClr val="595959"/>
                </a:solidFill>
              </a:rPr>
              <a:t>SectionIdentifier</a:t>
            </a:r>
            <a:endParaRPr lang="en-US">
              <a:solidFill>
                <a:srgbClr val="595959"/>
              </a:solidFill>
            </a:endParaRPr>
          </a:p>
          <a:p>
            <a:pPr lvl="2">
              <a:buClr>
                <a:srgbClr val="F16038"/>
              </a:buClr>
            </a:pPr>
            <a:r>
              <a:rPr lang="en-US">
                <a:solidFill>
                  <a:srgbClr val="595959"/>
                </a:solidFill>
              </a:rPr>
              <a:t>Length changed from 14 to 255 characters.</a:t>
            </a:r>
          </a:p>
          <a:p>
            <a:pPr lvl="1">
              <a:buClr>
                <a:srgbClr val="F16038"/>
              </a:buClr>
            </a:pPr>
            <a:r>
              <a:rPr lang="en-US" err="1">
                <a:solidFill>
                  <a:srgbClr val="595959"/>
                </a:solidFill>
              </a:rPr>
              <a:t>IncidentIdentifier</a:t>
            </a:r>
            <a:endParaRPr lang="en-US">
              <a:solidFill>
                <a:srgbClr val="595959"/>
              </a:solidFill>
            </a:endParaRPr>
          </a:p>
          <a:p>
            <a:pPr lvl="2">
              <a:buClr>
                <a:srgbClr val="F16038"/>
              </a:buClr>
            </a:pPr>
            <a:r>
              <a:rPr lang="en-US">
                <a:solidFill>
                  <a:srgbClr val="595959"/>
                </a:solidFill>
              </a:rPr>
              <a:t>Length changed from 6 to 20 characters.</a:t>
            </a:r>
          </a:p>
          <a:p>
            <a:pPr lvl="1">
              <a:buClr>
                <a:srgbClr val="F16038"/>
              </a:buClr>
            </a:pPr>
            <a:r>
              <a:rPr lang="en-US" b="1">
                <a:solidFill>
                  <a:schemeClr val="accent2"/>
                </a:solidFill>
              </a:rPr>
              <a:t>NEW</a:t>
            </a:r>
            <a:r>
              <a:rPr lang="en-US">
                <a:solidFill>
                  <a:srgbClr val="595959"/>
                </a:solidFill>
              </a:rPr>
              <a:t> </a:t>
            </a:r>
            <a:r>
              <a:rPr lang="en-US" err="1">
                <a:solidFill>
                  <a:srgbClr val="595959"/>
                </a:solidFill>
              </a:rPr>
              <a:t>DisciplineActionIdentifier</a:t>
            </a:r>
            <a:endParaRPr lang="en-US">
              <a:solidFill>
                <a:srgbClr val="595959"/>
              </a:solidFill>
            </a:endParaRPr>
          </a:p>
          <a:p>
            <a:pPr lvl="2">
              <a:buClr>
                <a:srgbClr val="F16038"/>
              </a:buClr>
            </a:pPr>
            <a:r>
              <a:rPr lang="en-US">
                <a:solidFill>
                  <a:srgbClr val="595959"/>
                </a:solidFill>
              </a:rPr>
              <a:t>Length changed from 3 to 20 characters.</a:t>
            </a:r>
          </a:p>
          <a:p>
            <a:pPr lvl="1">
              <a:buClr>
                <a:srgbClr val="F16038"/>
              </a:buClr>
            </a:pPr>
            <a:r>
              <a:rPr lang="en-US" b="1">
                <a:solidFill>
                  <a:schemeClr val="accent2"/>
                </a:solidFill>
              </a:rPr>
              <a:t>NEW</a:t>
            </a:r>
            <a:r>
              <a:rPr lang="en-US">
                <a:solidFill>
                  <a:srgbClr val="595959"/>
                </a:solidFill>
              </a:rPr>
              <a:t> </a:t>
            </a:r>
            <a:r>
              <a:rPr lang="en-US" err="1">
                <a:solidFill>
                  <a:srgbClr val="595959"/>
                </a:solidFill>
              </a:rPr>
              <a:t>RestraintEventIdentifier</a:t>
            </a:r>
            <a:endParaRPr lang="en-US">
              <a:solidFill>
                <a:srgbClr val="595959"/>
              </a:solidFill>
            </a:endParaRPr>
          </a:p>
          <a:p>
            <a:pPr lvl="2">
              <a:buClr>
                <a:srgbClr val="F16038"/>
              </a:buClr>
            </a:pPr>
            <a:r>
              <a:rPr lang="en-US">
                <a:solidFill>
                  <a:srgbClr val="595959"/>
                </a:solidFill>
              </a:rPr>
              <a:t>Length changed from 6 to 20 characters.</a:t>
            </a: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412375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22691"/>
            <a:ext cx="11121657" cy="751350"/>
          </a:xfrm>
        </p:spPr>
        <p:txBody>
          <a:bodyPr>
            <a:normAutofit/>
          </a:bodyPr>
          <a:lstStyle/>
          <a:p>
            <a:r>
              <a:rPr lang="en-US" sz="4000">
                <a:cs typeface="Calibri"/>
              </a:rPr>
              <a:t>TSDS UPGRADE PROJECT UPDATES </a:t>
            </a:r>
            <a:r>
              <a:rPr lang="en-US" sz="4000">
                <a:solidFill>
                  <a:schemeClr val="bg1"/>
                </a:solidFill>
                <a:cs typeface="Calibri"/>
              </a:rPr>
              <a:t>4</a:t>
            </a:r>
            <a:endParaRPr lang="en-US" sz="4000">
              <a:solidFill>
                <a:schemeClr val="bg1"/>
              </a:solidFill>
            </a:endParaRPr>
          </a:p>
        </p:txBody>
      </p:sp>
      <p:graphicFrame>
        <p:nvGraphicFramePr>
          <p:cNvPr id="9" name="Table 9">
            <a:extLst>
              <a:ext uri="{FF2B5EF4-FFF2-40B4-BE49-F238E27FC236}">
                <a16:creationId xmlns:a16="http://schemas.microsoft.com/office/drawing/2014/main" id="{38BF7322-5AA9-8177-2ED0-D8F951052A19}"/>
              </a:ext>
            </a:extLst>
          </p:cNvPr>
          <p:cNvGraphicFramePr>
            <a:graphicFrameLocks noGrp="1"/>
          </p:cNvGraphicFramePr>
          <p:nvPr>
            <p:extLst>
              <p:ext uri="{D42A27DB-BD31-4B8C-83A1-F6EECF244321}">
                <p14:modId xmlns:p14="http://schemas.microsoft.com/office/powerpoint/2010/main" val="3271449191"/>
              </p:ext>
            </p:extLst>
          </p:nvPr>
        </p:nvGraphicFramePr>
        <p:xfrm>
          <a:off x="1270534" y="784083"/>
          <a:ext cx="9018871" cy="5222969"/>
        </p:xfrm>
        <a:graphic>
          <a:graphicData uri="http://schemas.openxmlformats.org/drawingml/2006/table">
            <a:tbl>
              <a:tblPr firstRow="1" bandRow="1">
                <a:tableStyleId>{5C22544A-7EE6-4342-B048-85BDC9FD1C3A}</a:tableStyleId>
              </a:tblPr>
              <a:tblGrid>
                <a:gridCol w="2218954">
                  <a:extLst>
                    <a:ext uri="{9D8B030D-6E8A-4147-A177-3AD203B41FA5}">
                      <a16:colId xmlns:a16="http://schemas.microsoft.com/office/drawing/2014/main" val="4164300634"/>
                    </a:ext>
                  </a:extLst>
                </a:gridCol>
                <a:gridCol w="3793627">
                  <a:extLst>
                    <a:ext uri="{9D8B030D-6E8A-4147-A177-3AD203B41FA5}">
                      <a16:colId xmlns:a16="http://schemas.microsoft.com/office/drawing/2014/main" val="309057972"/>
                    </a:ext>
                  </a:extLst>
                </a:gridCol>
                <a:gridCol w="3006290">
                  <a:extLst>
                    <a:ext uri="{9D8B030D-6E8A-4147-A177-3AD203B41FA5}">
                      <a16:colId xmlns:a16="http://schemas.microsoft.com/office/drawing/2014/main" val="728772616"/>
                    </a:ext>
                  </a:extLst>
                </a:gridCol>
              </a:tblGrid>
              <a:tr h="326948">
                <a:tc>
                  <a:txBody>
                    <a:bodyPr/>
                    <a:lstStyle/>
                    <a:p>
                      <a:r>
                        <a:rPr lang="en-US" sz="1600"/>
                        <a:t>Data Element ID</a:t>
                      </a:r>
                    </a:p>
                  </a:txBody>
                  <a:tcPr/>
                </a:tc>
                <a:tc>
                  <a:txBody>
                    <a:bodyPr/>
                    <a:lstStyle/>
                    <a:p>
                      <a:r>
                        <a:rPr lang="en-US" sz="1600"/>
                        <a:t>XML Data Element Name</a:t>
                      </a:r>
                    </a:p>
                  </a:txBody>
                  <a:tcPr/>
                </a:tc>
                <a:tc>
                  <a:txBody>
                    <a:bodyPr/>
                    <a:lstStyle/>
                    <a:p>
                      <a:r>
                        <a:rPr lang="en-US" sz="1600"/>
                        <a:t>Upgrade Data Element Name</a:t>
                      </a:r>
                    </a:p>
                  </a:txBody>
                  <a:tcPr/>
                </a:tc>
                <a:extLst>
                  <a:ext uri="{0D108BD9-81ED-4DB2-BD59-A6C34878D82A}">
                    <a16:rowId xmlns:a16="http://schemas.microsoft.com/office/drawing/2014/main" val="704927137"/>
                  </a:ext>
                </a:extLst>
              </a:tr>
              <a:tr h="297225">
                <a:tc>
                  <a:txBody>
                    <a:bodyPr/>
                    <a:lstStyle/>
                    <a:p>
                      <a:r>
                        <a:rPr lang="en-US" sz="1400"/>
                        <a:t>E1006</a:t>
                      </a:r>
                    </a:p>
                  </a:txBody>
                  <a:tcPr/>
                </a:tc>
                <a:tc>
                  <a:txBody>
                    <a:bodyPr/>
                    <a:lstStyle/>
                    <a:p>
                      <a:r>
                        <a:rPr lang="en-US" sz="1400"/>
                        <a:t>DISCIPLINARY-ACTION-REASON-CODE </a:t>
                      </a:r>
                    </a:p>
                  </a:txBody>
                  <a:tcPr/>
                </a:tc>
                <a:tc>
                  <a:txBody>
                    <a:bodyPr/>
                    <a:lstStyle/>
                    <a:p>
                      <a:r>
                        <a:rPr lang="en-US" sz="1400" kern="1200">
                          <a:solidFill>
                            <a:schemeClr val="dk1"/>
                          </a:solidFill>
                          <a:effectLst/>
                          <a:latin typeface="+mn-lt"/>
                          <a:ea typeface="+mn-ea"/>
                          <a:cs typeface="+mn-cs"/>
                        </a:rPr>
                        <a:t>Behavior</a:t>
                      </a:r>
                      <a:endParaRPr lang="en-US" sz="1400"/>
                    </a:p>
                  </a:txBody>
                  <a:tcPr/>
                </a:tc>
                <a:extLst>
                  <a:ext uri="{0D108BD9-81ED-4DB2-BD59-A6C34878D82A}">
                    <a16:rowId xmlns:a16="http://schemas.microsoft.com/office/drawing/2014/main" val="2561171675"/>
                  </a:ext>
                </a:extLst>
              </a:tr>
              <a:tr h="297225">
                <a:tc>
                  <a:txBody>
                    <a:bodyPr/>
                    <a:lstStyle/>
                    <a:p>
                      <a:r>
                        <a:rPr lang="en-US" sz="1400"/>
                        <a:t>E0975</a:t>
                      </a:r>
                    </a:p>
                  </a:txBody>
                  <a:tcPr/>
                </a:tc>
                <a:tc>
                  <a:txBody>
                    <a:bodyPr/>
                    <a:lstStyle/>
                    <a:p>
                      <a:r>
                        <a:rPr lang="en-US" sz="1400" kern="1200">
                          <a:solidFill>
                            <a:schemeClr val="dk1"/>
                          </a:solidFill>
                          <a:effectLst/>
                          <a:latin typeface="+mn-lt"/>
                          <a:ea typeface="+mn-ea"/>
                          <a:cs typeface="+mn-cs"/>
                        </a:rPr>
                        <a:t>INSTRUCTIONAL-TRACK-INDICATOR-CODE </a:t>
                      </a:r>
                      <a:endParaRPr lang="en-US" sz="1400"/>
                    </a:p>
                  </a:txBody>
                  <a:tcPr/>
                </a:tc>
                <a:tc>
                  <a:txBody>
                    <a:bodyPr/>
                    <a:lstStyle/>
                    <a:p>
                      <a:r>
                        <a:rPr lang="en-US" sz="1400" kern="1200">
                          <a:solidFill>
                            <a:schemeClr val="dk1"/>
                          </a:solidFill>
                          <a:effectLst/>
                          <a:latin typeface="+mn-lt"/>
                          <a:ea typeface="+mn-ea"/>
                          <a:cs typeface="+mn-cs"/>
                        </a:rPr>
                        <a:t>CalendarCode</a:t>
                      </a:r>
                      <a:endParaRPr lang="en-US" sz="1400"/>
                    </a:p>
                  </a:txBody>
                  <a:tcPr/>
                </a:tc>
                <a:extLst>
                  <a:ext uri="{0D108BD9-81ED-4DB2-BD59-A6C34878D82A}">
                    <a16:rowId xmlns:a16="http://schemas.microsoft.com/office/drawing/2014/main" val="59778987"/>
                  </a:ext>
                </a:extLst>
              </a:tr>
              <a:tr h="297225">
                <a:tc>
                  <a:txBody>
                    <a:bodyPr/>
                    <a:lstStyle/>
                    <a:p>
                      <a:r>
                        <a:rPr lang="en-US" sz="1400"/>
                        <a:t>E1582</a:t>
                      </a:r>
                    </a:p>
                  </a:txBody>
                  <a:tcPr/>
                </a:tc>
                <a:tc>
                  <a:txBody>
                    <a:bodyPr/>
                    <a:lstStyle/>
                    <a:p>
                      <a:r>
                        <a:rPr lang="en-US" sz="1400" kern="1200">
                          <a:solidFill>
                            <a:schemeClr val="dk1"/>
                          </a:solidFill>
                          <a:effectLst/>
                          <a:latin typeface="+mn-lt"/>
                          <a:ea typeface="+mn-ea"/>
                          <a:cs typeface="+mn-cs"/>
                        </a:rPr>
                        <a:t>SCHOOL-DAY-EVENT-CODE </a:t>
                      </a:r>
                      <a:endParaRPr lang="en-US" sz="1400"/>
                    </a:p>
                  </a:txBody>
                  <a:tcPr/>
                </a:tc>
                <a:tc>
                  <a:txBody>
                    <a:bodyPr/>
                    <a:lstStyle/>
                    <a:p>
                      <a:r>
                        <a:rPr lang="en-US" sz="1400" err="1"/>
                        <a:t>CalendarEvent</a:t>
                      </a:r>
                      <a:endParaRPr lang="en-US" sz="1400"/>
                    </a:p>
                  </a:txBody>
                  <a:tcPr/>
                </a:tc>
                <a:extLst>
                  <a:ext uri="{0D108BD9-81ED-4DB2-BD59-A6C34878D82A}">
                    <a16:rowId xmlns:a16="http://schemas.microsoft.com/office/drawing/2014/main" val="1034733377"/>
                  </a:ext>
                </a:extLst>
              </a:tr>
              <a:tr h="297225">
                <a:tc>
                  <a:txBody>
                    <a:bodyPr/>
                    <a:lstStyle/>
                    <a:p>
                      <a:r>
                        <a:rPr lang="en-US" sz="1400"/>
                        <a:t>E1600</a:t>
                      </a:r>
                    </a:p>
                  </a:txBody>
                  <a:tcPr/>
                </a:tc>
                <a:tc>
                  <a:txBody>
                    <a:bodyPr/>
                    <a:lstStyle/>
                    <a:p>
                      <a:r>
                        <a:rPr lang="en-US" sz="1400" kern="1200">
                          <a:solidFill>
                            <a:schemeClr val="dk1"/>
                          </a:solidFill>
                          <a:effectLst/>
                          <a:latin typeface="+mn-lt"/>
                          <a:ea typeface="+mn-ea"/>
                          <a:cs typeface="+mn-cs"/>
                        </a:rPr>
                        <a:t>INSTRUCTIONAL-PROGRAM-TYPE</a:t>
                      </a:r>
                      <a:endParaRPr lang="en-US" sz="1400"/>
                    </a:p>
                  </a:txBody>
                  <a:tcPr/>
                </a:tc>
                <a:tc>
                  <a:txBody>
                    <a:bodyPr/>
                    <a:lstStyle/>
                    <a:p>
                      <a:r>
                        <a:rPr lang="en-US" sz="1400" err="1"/>
                        <a:t>CalendarType</a:t>
                      </a:r>
                      <a:endParaRPr lang="en-US" sz="1400"/>
                    </a:p>
                  </a:txBody>
                  <a:tcPr/>
                </a:tc>
                <a:extLst>
                  <a:ext uri="{0D108BD9-81ED-4DB2-BD59-A6C34878D82A}">
                    <a16:rowId xmlns:a16="http://schemas.microsoft.com/office/drawing/2014/main" val="2455322969"/>
                  </a:ext>
                </a:extLst>
              </a:tr>
              <a:tr h="297225">
                <a:tc>
                  <a:txBody>
                    <a:bodyPr/>
                    <a:lstStyle/>
                    <a:p>
                      <a:r>
                        <a:rPr lang="en-US" sz="1400"/>
                        <a:t>E0949</a:t>
                      </a:r>
                    </a:p>
                  </a:txBody>
                  <a:tcPr/>
                </a:tc>
                <a:tc>
                  <a:txBody>
                    <a:bodyPr/>
                    <a:lstStyle/>
                    <a:p>
                      <a:r>
                        <a:rPr lang="en-US" sz="1400" kern="1200">
                          <a:solidFill>
                            <a:schemeClr val="dk1"/>
                          </a:solidFill>
                          <a:effectLst/>
                          <a:latin typeface="+mn-lt"/>
                          <a:ea typeface="+mn-ea"/>
                          <a:cs typeface="+mn-cs"/>
                        </a:rPr>
                        <a:t>PASS/FAIL-CREDIT-INDICATOR-CODE </a:t>
                      </a:r>
                      <a:endParaRPr lang="en-US" sz="1400"/>
                    </a:p>
                  </a:txBody>
                  <a:tcPr/>
                </a:tc>
                <a:tc>
                  <a:txBody>
                    <a:bodyPr/>
                    <a:lstStyle/>
                    <a:p>
                      <a:r>
                        <a:rPr lang="en-US" sz="1400" err="1"/>
                        <a:t>CourseAttemptResult</a:t>
                      </a:r>
                      <a:endParaRPr lang="en-US" sz="1400"/>
                    </a:p>
                  </a:txBody>
                  <a:tcPr/>
                </a:tc>
                <a:extLst>
                  <a:ext uri="{0D108BD9-81ED-4DB2-BD59-A6C34878D82A}">
                    <a16:rowId xmlns:a16="http://schemas.microsoft.com/office/drawing/2014/main" val="3003328962"/>
                  </a:ext>
                </a:extLst>
              </a:tr>
              <a:tr h="297225">
                <a:tc>
                  <a:txBody>
                    <a:bodyPr/>
                    <a:lstStyle/>
                    <a:p>
                      <a:r>
                        <a:rPr lang="en-US" sz="1400"/>
                        <a:t>E3012 (was E1039)</a:t>
                      </a:r>
                    </a:p>
                  </a:txBody>
                  <a:tcPr/>
                </a:tc>
                <a:tc>
                  <a:txBody>
                    <a:bodyPr/>
                    <a:lstStyle/>
                    <a:p>
                      <a:r>
                        <a:rPr lang="en-US" sz="1400" kern="1200">
                          <a:solidFill>
                            <a:schemeClr val="dk1"/>
                          </a:solidFill>
                          <a:effectLst/>
                          <a:latin typeface="+mn-lt"/>
                          <a:ea typeface="+mn-ea"/>
                          <a:cs typeface="+mn-cs"/>
                        </a:rPr>
                        <a:t>OUT-OF-WORKFORCE-INDIVIDUAL </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1460082926"/>
                  </a:ext>
                </a:extLst>
              </a:tr>
              <a:tr h="297225">
                <a:tc>
                  <a:txBody>
                    <a:bodyPr/>
                    <a:lstStyle/>
                    <a:p>
                      <a:r>
                        <a:rPr lang="en-US" sz="1400"/>
                        <a:t>E3012 (was E0917)</a:t>
                      </a:r>
                    </a:p>
                  </a:txBody>
                  <a:tcPr/>
                </a:tc>
                <a:tc>
                  <a:txBody>
                    <a:bodyPr/>
                    <a:lstStyle/>
                    <a:p>
                      <a:r>
                        <a:rPr lang="en-US" sz="1400" kern="1200">
                          <a:solidFill>
                            <a:schemeClr val="dk1"/>
                          </a:solidFill>
                          <a:effectLst/>
                          <a:latin typeface="+mn-lt"/>
                          <a:ea typeface="+mn-ea"/>
                          <a:cs typeface="+mn-cs"/>
                        </a:rPr>
                        <a:t>TRANSPORTATION-CTE-SUPPORT-SERVICE </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418838858"/>
                  </a:ext>
                </a:extLst>
              </a:tr>
              <a:tr h="297225">
                <a:tc>
                  <a:txBody>
                    <a:bodyPr/>
                    <a:lstStyle/>
                    <a:p>
                      <a:r>
                        <a:rPr lang="en-US" sz="1400"/>
                        <a:t>E3012 (was E0829)</a:t>
                      </a:r>
                    </a:p>
                  </a:txBody>
                  <a:tcPr/>
                </a:tc>
                <a:tc>
                  <a:txBody>
                    <a:bodyPr/>
                    <a:lstStyle/>
                    <a:p>
                      <a:r>
                        <a:rPr lang="en-US" sz="1400" kern="1200">
                          <a:solidFill>
                            <a:schemeClr val="dk1"/>
                          </a:solidFill>
                          <a:effectLst/>
                          <a:latin typeface="+mn-lt"/>
                          <a:ea typeface="+mn-ea"/>
                          <a:cs typeface="+mn-cs"/>
                        </a:rPr>
                        <a:t>SGL-PARENT-SGL-PREG-WOMAN-CODE</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2019718327"/>
                  </a:ext>
                </a:extLst>
              </a:tr>
              <a:tr h="297225">
                <a:tc>
                  <a:txBody>
                    <a:bodyPr/>
                    <a:lstStyle/>
                    <a:p>
                      <a:r>
                        <a:rPr lang="en-US" sz="1400"/>
                        <a:t>E1168</a:t>
                      </a:r>
                    </a:p>
                  </a:txBody>
                  <a:tcPr/>
                </a:tc>
                <a:tc>
                  <a:txBody>
                    <a:bodyPr/>
                    <a:lstStyle/>
                    <a:p>
                      <a:r>
                        <a:rPr lang="en-US" sz="1400" kern="1200">
                          <a:solidFill>
                            <a:schemeClr val="dk1"/>
                          </a:solidFill>
                          <a:effectLst/>
                          <a:latin typeface="+mn-lt"/>
                          <a:ea typeface="+mn-ea"/>
                          <a:cs typeface="+mn-cs"/>
                        </a:rPr>
                        <a:t>CALENDAR-DATE </a:t>
                      </a:r>
                      <a:endParaRPr lang="en-US" sz="1400"/>
                    </a:p>
                  </a:txBody>
                  <a:tcPr/>
                </a:tc>
                <a:tc>
                  <a:txBody>
                    <a:bodyPr/>
                    <a:lstStyle/>
                    <a:p>
                      <a:r>
                        <a:rPr lang="en-US" sz="1400"/>
                        <a:t>Date</a:t>
                      </a:r>
                    </a:p>
                  </a:txBody>
                  <a:tcPr/>
                </a:tc>
                <a:extLst>
                  <a:ext uri="{0D108BD9-81ED-4DB2-BD59-A6C34878D82A}">
                    <a16:rowId xmlns:a16="http://schemas.microsoft.com/office/drawing/2014/main" val="533532965"/>
                  </a:ext>
                </a:extLst>
              </a:tr>
              <a:tr h="297225">
                <a:tc>
                  <a:txBody>
                    <a:bodyPr/>
                    <a:lstStyle/>
                    <a:p>
                      <a:r>
                        <a:rPr lang="en-US" sz="1400"/>
                        <a:t>E3015 (was E0041)</a:t>
                      </a:r>
                    </a:p>
                  </a:txBody>
                  <a:tcPr/>
                </a:tc>
                <a:tc>
                  <a:txBody>
                    <a:bodyPr/>
                    <a:lstStyle/>
                    <a:p>
                      <a:r>
                        <a:rPr lang="en-US" sz="1400" kern="1200">
                          <a:solidFill>
                            <a:schemeClr val="dk1"/>
                          </a:solidFill>
                          <a:effectLst/>
                          <a:latin typeface="+mn-lt"/>
                          <a:ea typeface="+mn-ea"/>
                          <a:cs typeface="+mn-cs"/>
                        </a:rPr>
                        <a:t>PRIMARY-DISABILITY-CODE </a:t>
                      </a:r>
                      <a:endParaRPr lang="en-US" sz="1400"/>
                    </a:p>
                  </a:txBody>
                  <a:tcPr/>
                </a:tc>
                <a:tc>
                  <a:txBody>
                    <a:bodyPr/>
                    <a:lstStyle/>
                    <a:p>
                      <a:r>
                        <a:rPr lang="en-US" sz="1400"/>
                        <a:t>Disability</a:t>
                      </a:r>
                    </a:p>
                  </a:txBody>
                  <a:tcPr/>
                </a:tc>
                <a:extLst>
                  <a:ext uri="{0D108BD9-81ED-4DB2-BD59-A6C34878D82A}">
                    <a16:rowId xmlns:a16="http://schemas.microsoft.com/office/drawing/2014/main" val="753954640"/>
                  </a:ext>
                </a:extLst>
              </a:tr>
              <a:tr h="297225">
                <a:tc>
                  <a:txBody>
                    <a:bodyPr/>
                    <a:lstStyle/>
                    <a:p>
                      <a:r>
                        <a:rPr lang="en-US" sz="1400"/>
                        <a:t>E1016</a:t>
                      </a:r>
                    </a:p>
                  </a:txBody>
                  <a:tcPr/>
                </a:tc>
                <a:tc>
                  <a:txBody>
                    <a:bodyPr/>
                    <a:lstStyle/>
                    <a:p>
                      <a:r>
                        <a:rPr lang="en-US" sz="1400" kern="1200">
                          <a:solidFill>
                            <a:schemeClr val="dk1"/>
                          </a:solidFill>
                          <a:effectLst/>
                          <a:latin typeface="+mn-lt"/>
                          <a:ea typeface="+mn-ea"/>
                          <a:cs typeface="+mn-cs"/>
                        </a:rPr>
                        <a:t>DISCIPLINE-INCIDENT-NUMBER</a:t>
                      </a:r>
                      <a:endParaRPr lang="en-US" sz="1400"/>
                    </a:p>
                  </a:txBody>
                  <a:tcPr/>
                </a:tc>
                <a:tc>
                  <a:txBody>
                    <a:bodyPr/>
                    <a:lstStyle/>
                    <a:p>
                      <a:r>
                        <a:rPr lang="en-US" sz="1400" err="1"/>
                        <a:t>IncidentIdentifier</a:t>
                      </a:r>
                      <a:endParaRPr lang="en-US" sz="1400"/>
                    </a:p>
                  </a:txBody>
                  <a:tcPr/>
                </a:tc>
                <a:extLst>
                  <a:ext uri="{0D108BD9-81ED-4DB2-BD59-A6C34878D82A}">
                    <a16:rowId xmlns:a16="http://schemas.microsoft.com/office/drawing/2014/main" val="2649021816"/>
                  </a:ext>
                </a:extLst>
              </a:tr>
              <a:tr h="297225">
                <a:tc>
                  <a:txBody>
                    <a:bodyPr/>
                    <a:lstStyle/>
                    <a:p>
                      <a:r>
                        <a:rPr lang="en-US" sz="1400"/>
                        <a:t>E1083</a:t>
                      </a:r>
                    </a:p>
                  </a:txBody>
                  <a:tcPr/>
                </a:tc>
                <a:tc>
                  <a:txBody>
                    <a:bodyPr/>
                    <a:lstStyle/>
                    <a:p>
                      <a:r>
                        <a:rPr lang="en-US" sz="1400" kern="1200">
                          <a:solidFill>
                            <a:schemeClr val="dk1"/>
                          </a:solidFill>
                          <a:effectLst/>
                          <a:latin typeface="+mn-lt"/>
                          <a:ea typeface="+mn-ea"/>
                          <a:cs typeface="+mn-cs"/>
                        </a:rPr>
                        <a:t>BEHAVIOR-LOCATION-CODE </a:t>
                      </a:r>
                      <a:endParaRPr lang="en-US" sz="1400"/>
                    </a:p>
                  </a:txBody>
                  <a:tcPr/>
                </a:tc>
                <a:tc>
                  <a:txBody>
                    <a:bodyPr/>
                    <a:lstStyle/>
                    <a:p>
                      <a:r>
                        <a:rPr lang="en-US" sz="1400" err="1"/>
                        <a:t>IncidentLocation</a:t>
                      </a:r>
                      <a:endParaRPr lang="en-US" sz="1400"/>
                    </a:p>
                  </a:txBody>
                  <a:tcPr/>
                </a:tc>
                <a:extLst>
                  <a:ext uri="{0D108BD9-81ED-4DB2-BD59-A6C34878D82A}">
                    <a16:rowId xmlns:a16="http://schemas.microsoft.com/office/drawing/2014/main" val="129969455"/>
                  </a:ext>
                </a:extLst>
              </a:tr>
              <a:tr h="315689">
                <a:tc>
                  <a:txBody>
                    <a:bodyPr/>
                    <a:lstStyle/>
                    <a:p>
                      <a:r>
                        <a:rPr lang="en-US" sz="1400"/>
                        <a:t>E0173</a:t>
                      </a:r>
                    </a:p>
                  </a:txBody>
                  <a:tcPr/>
                </a:tc>
                <a:tc>
                  <a:txBody>
                    <a:bodyPr/>
                    <a:lstStyle/>
                    <a:p>
                      <a:r>
                        <a:rPr lang="en-US" sz="1400" kern="1200">
                          <a:solidFill>
                            <a:schemeClr val="dk1"/>
                          </a:solidFill>
                          <a:effectLst/>
                          <a:latin typeface="+mn-lt"/>
                          <a:ea typeface="+mn-ea"/>
                          <a:cs typeface="+mn-cs"/>
                        </a:rPr>
                        <a:t>INSTRUCTIONAL-SETTING-CODE </a:t>
                      </a:r>
                      <a:endParaRPr lang="en-US" sz="1400"/>
                    </a:p>
                  </a:txBody>
                  <a:tcPr/>
                </a:tc>
                <a:tc>
                  <a:txBody>
                    <a:bodyPr/>
                    <a:lstStyle/>
                    <a:p>
                      <a:r>
                        <a:rPr lang="en-US" sz="1400" err="1"/>
                        <a:t>InstructionalSetting</a:t>
                      </a:r>
                      <a:endParaRPr lang="en-US" sz="1400"/>
                    </a:p>
                  </a:txBody>
                  <a:tcPr/>
                </a:tc>
                <a:extLst>
                  <a:ext uri="{0D108BD9-81ED-4DB2-BD59-A6C34878D82A}">
                    <a16:rowId xmlns:a16="http://schemas.microsoft.com/office/drawing/2014/main" val="628860195"/>
                  </a:ext>
                </a:extLst>
              </a:tr>
              <a:tr h="297225">
                <a:tc>
                  <a:txBody>
                    <a:bodyPr/>
                    <a:lstStyle/>
                    <a:p>
                      <a:r>
                        <a:rPr lang="en-US" sz="1400"/>
                        <a:t>E1056</a:t>
                      </a:r>
                    </a:p>
                  </a:txBody>
                  <a:tcPr/>
                </a:tc>
                <a:tc>
                  <a:txBody>
                    <a:bodyPr/>
                    <a:lstStyle/>
                    <a:p>
                      <a:r>
                        <a:rPr lang="en-US" sz="1400" kern="1200">
                          <a:solidFill>
                            <a:schemeClr val="dk1"/>
                          </a:solidFill>
                          <a:effectLst/>
                          <a:latin typeface="+mn-lt"/>
                          <a:ea typeface="+mn-ea"/>
                          <a:cs typeface="+mn-cs"/>
                        </a:rPr>
                        <a:t>CLASS-ID-NUMBER </a:t>
                      </a:r>
                      <a:endParaRPr lang="en-US" sz="1400"/>
                    </a:p>
                  </a:txBody>
                  <a:tcPr/>
                </a:tc>
                <a:tc>
                  <a:txBody>
                    <a:bodyPr/>
                    <a:lstStyle/>
                    <a:p>
                      <a:r>
                        <a:rPr lang="en-US" sz="1400" err="1"/>
                        <a:t>SectionIdentifier</a:t>
                      </a:r>
                      <a:endParaRPr lang="en-US" sz="1400"/>
                    </a:p>
                  </a:txBody>
                  <a:tcPr/>
                </a:tc>
                <a:extLst>
                  <a:ext uri="{0D108BD9-81ED-4DB2-BD59-A6C34878D82A}">
                    <a16:rowId xmlns:a16="http://schemas.microsoft.com/office/drawing/2014/main" val="2086285361"/>
                  </a:ext>
                </a:extLst>
              </a:tr>
              <a:tr h="297225">
                <a:tc>
                  <a:txBody>
                    <a:bodyPr/>
                    <a:lstStyle/>
                    <a:p>
                      <a:r>
                        <a:rPr lang="en-US" sz="1400"/>
                        <a:t>E3010</a:t>
                      </a:r>
                    </a:p>
                  </a:txBody>
                  <a:tcPr/>
                </a:tc>
                <a:tc>
                  <a:txBody>
                    <a:bodyPr/>
                    <a:lstStyle/>
                    <a:p>
                      <a:r>
                        <a:rPr lang="en-US" sz="1400"/>
                        <a:t>N/A</a:t>
                      </a:r>
                    </a:p>
                  </a:txBody>
                  <a:tcPr/>
                </a:tc>
                <a:tc>
                  <a:txBody>
                    <a:bodyPr/>
                    <a:lstStyle/>
                    <a:p>
                      <a:r>
                        <a:rPr lang="en-US" sz="1400" err="1"/>
                        <a:t>BeginDate</a:t>
                      </a:r>
                      <a:endParaRPr lang="en-US" sz="1400"/>
                    </a:p>
                  </a:txBody>
                  <a:tcPr/>
                </a:tc>
                <a:extLst>
                  <a:ext uri="{0D108BD9-81ED-4DB2-BD59-A6C34878D82A}">
                    <a16:rowId xmlns:a16="http://schemas.microsoft.com/office/drawing/2014/main" val="540188783"/>
                  </a:ext>
                </a:extLst>
              </a:tr>
              <a:tr h="297225">
                <a:tc>
                  <a:txBody>
                    <a:bodyPr/>
                    <a:lstStyle/>
                    <a:p>
                      <a:r>
                        <a:rPr lang="en-US" sz="1400"/>
                        <a:t>E3020</a:t>
                      </a:r>
                    </a:p>
                  </a:txBody>
                  <a:tcPr/>
                </a:tc>
                <a:tc>
                  <a:txBody>
                    <a:bodyPr/>
                    <a:lstStyle/>
                    <a:p>
                      <a:r>
                        <a:rPr lang="en-US" sz="1400"/>
                        <a:t>N/A</a:t>
                      </a:r>
                    </a:p>
                  </a:txBody>
                  <a:tcPr/>
                </a:tc>
                <a:tc>
                  <a:txBody>
                    <a:bodyPr/>
                    <a:lstStyle/>
                    <a:p>
                      <a:r>
                        <a:rPr lang="en-US" sz="1400" err="1"/>
                        <a:t>EndDate</a:t>
                      </a:r>
                      <a:endParaRPr lang="en-US" sz="1400"/>
                    </a:p>
                  </a:txBody>
                  <a:tcPr/>
                </a:tc>
                <a:extLst>
                  <a:ext uri="{0D108BD9-81ED-4DB2-BD59-A6C34878D82A}">
                    <a16:rowId xmlns:a16="http://schemas.microsoft.com/office/drawing/2014/main" val="3447129682"/>
                  </a:ext>
                </a:extLst>
              </a:tr>
            </a:tbl>
          </a:graphicData>
        </a:graphic>
      </p:graphicFrame>
    </p:spTree>
    <p:extLst>
      <p:ext uri="{BB962C8B-B14F-4D97-AF65-F5344CB8AC3E}">
        <p14:creationId xmlns:p14="http://schemas.microsoft.com/office/powerpoint/2010/main" val="983751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813</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00059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Descriptor Change:</a:t>
            </a:r>
          </a:p>
          <a:p>
            <a:pPr lvl="1">
              <a:buClr>
                <a:srgbClr val="F16038"/>
              </a:buClr>
            </a:pPr>
            <a:r>
              <a:rPr lang="en-US">
                <a:solidFill>
                  <a:srgbClr val="595959"/>
                </a:solidFill>
              </a:rPr>
              <a:t>C093 </a:t>
            </a:r>
            <a:r>
              <a:rPr lang="en-US" err="1">
                <a:solidFill>
                  <a:srgbClr val="595959"/>
                </a:solidFill>
              </a:rPr>
              <a:t>ParentalPermission</a:t>
            </a:r>
            <a:endParaRPr lang="en-US">
              <a:solidFill>
                <a:srgbClr val="595959"/>
              </a:solidFill>
            </a:endParaRPr>
          </a:p>
          <a:p>
            <a:pPr lvl="2">
              <a:buClr>
                <a:srgbClr val="F16038"/>
              </a:buClr>
            </a:pPr>
            <a:r>
              <a:rPr lang="en-US">
                <a:solidFill>
                  <a:srgbClr val="595959"/>
                </a:solidFill>
              </a:rPr>
              <a:t>Revised</a:t>
            </a:r>
            <a:endParaRPr lang="en-US">
              <a:solidFill>
                <a:srgbClr val="0D6CB9"/>
              </a:solidFill>
            </a:endParaRPr>
          </a:p>
        </p:txBody>
      </p:sp>
      <p:pic>
        <p:nvPicPr>
          <p:cNvPr id="4" name="Picture 3">
            <a:extLst>
              <a:ext uri="{FF2B5EF4-FFF2-40B4-BE49-F238E27FC236}">
                <a16:creationId xmlns:a16="http://schemas.microsoft.com/office/drawing/2014/main" id="{42E44371-2086-B4EF-7780-B6C03A8308E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43965" y="1909110"/>
            <a:ext cx="5238098" cy="4000109"/>
          </a:xfrm>
          <a:prstGeom prst="rect">
            <a:avLst/>
          </a:prstGeom>
        </p:spPr>
      </p:pic>
    </p:spTree>
    <p:extLst>
      <p:ext uri="{BB962C8B-B14F-4D97-AF65-F5344CB8AC3E}">
        <p14:creationId xmlns:p14="http://schemas.microsoft.com/office/powerpoint/2010/main" val="2951966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814</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Descriptor Change:</a:t>
            </a:r>
          </a:p>
          <a:p>
            <a:pPr lvl="1">
              <a:buClr>
                <a:srgbClr val="F16038"/>
              </a:buClr>
            </a:pPr>
            <a:r>
              <a:rPr lang="en-US">
                <a:solidFill>
                  <a:srgbClr val="595959"/>
                </a:solidFill>
              </a:rPr>
              <a:t>C214 </a:t>
            </a:r>
            <a:r>
              <a:rPr lang="en-US" err="1">
                <a:solidFill>
                  <a:srgbClr val="595959"/>
                </a:solidFill>
              </a:rPr>
              <a:t>PostSecondaryCertificationLicensure</a:t>
            </a:r>
            <a:endParaRPr lang="en-US">
              <a:solidFill>
                <a:srgbClr val="595959"/>
              </a:solidFill>
            </a:endParaRPr>
          </a:p>
          <a:p>
            <a:pPr lvl="2">
              <a:buClr>
                <a:srgbClr val="F16038"/>
              </a:buClr>
            </a:pPr>
            <a:r>
              <a:rPr lang="en-US">
                <a:solidFill>
                  <a:srgbClr val="595959"/>
                </a:solidFill>
              </a:rPr>
              <a:t>Revised</a:t>
            </a:r>
            <a:endParaRPr lang="en-US">
              <a:solidFill>
                <a:srgbClr val="0D6CB9"/>
              </a:solidFill>
            </a:endParaRPr>
          </a:p>
        </p:txBody>
      </p:sp>
      <p:pic>
        <p:nvPicPr>
          <p:cNvPr id="4" name="Picture 3">
            <a:extLst>
              <a:ext uri="{FF2B5EF4-FFF2-40B4-BE49-F238E27FC236}">
                <a16:creationId xmlns:a16="http://schemas.microsoft.com/office/drawing/2014/main" id="{E209C98F-CD75-561E-DA3C-D6D0964D01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25693" y="2470172"/>
            <a:ext cx="8286750" cy="2752725"/>
          </a:xfrm>
          <a:prstGeom prst="rect">
            <a:avLst/>
          </a:prstGeom>
        </p:spPr>
      </p:pic>
    </p:spTree>
    <p:extLst>
      <p:ext uri="{BB962C8B-B14F-4D97-AF65-F5344CB8AC3E}">
        <p14:creationId xmlns:p14="http://schemas.microsoft.com/office/powerpoint/2010/main" val="1623585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3</a:t>
            </a:r>
            <a:endParaRPr lang="en-US" sz="4000">
              <a:solidFill>
                <a:schemeClr val="bg1"/>
              </a:solidFill>
            </a:endParaRPr>
          </a:p>
        </p:txBody>
      </p:sp>
      <p:sp>
        <p:nvSpPr>
          <p:cNvPr id="2" name="Content Placeholder 1">
            <a:extLst>
              <a:ext uri="{FF2B5EF4-FFF2-40B4-BE49-F238E27FC236}">
                <a16:creationId xmlns:a16="http://schemas.microsoft.com/office/drawing/2014/main" id="{0C7F7BFA-4F2D-2BE3-318F-0676D7D642F1}"/>
              </a:ext>
            </a:extLst>
          </p:cNvPr>
          <p:cNvSpPr>
            <a:spLocks noGrp="1"/>
          </p:cNvSpPr>
          <p:nvPr>
            <p:ph idx="1"/>
          </p:nvPr>
        </p:nvSpPr>
        <p:spPr>
          <a:xfrm>
            <a:off x="712380" y="2095500"/>
            <a:ext cx="5383620" cy="3541261"/>
          </a:xfrm>
        </p:spPr>
        <p:txBody>
          <a:bodyPr/>
          <a:lstStyle/>
          <a:p>
            <a:pPr lvl="2">
              <a:buClr>
                <a:srgbClr val="F16038"/>
              </a:buClr>
            </a:pPr>
            <a:r>
              <a:rPr lang="en-US" err="1">
                <a:solidFill>
                  <a:schemeClr val="bg2">
                    <a:lumMod val="50000"/>
                  </a:schemeClr>
                </a:solidFill>
              </a:rPr>
              <a:t>ChildCountFunding</a:t>
            </a:r>
            <a:endParaRPr lang="en-US">
              <a:solidFill>
                <a:schemeClr val="bg2">
                  <a:lumMod val="50000"/>
                </a:schemeClr>
              </a:solidFill>
            </a:endParaRPr>
          </a:p>
          <a:p>
            <a:pPr lvl="2">
              <a:buClr>
                <a:srgbClr val="F16038"/>
              </a:buClr>
            </a:pPr>
            <a:r>
              <a:rPr lang="en-US">
                <a:solidFill>
                  <a:schemeClr val="bg2">
                    <a:lumMod val="50000"/>
                  </a:schemeClr>
                </a:solidFill>
              </a:rPr>
              <a:t>Disability</a:t>
            </a:r>
          </a:p>
          <a:p>
            <a:pPr lvl="2">
              <a:buClr>
                <a:srgbClr val="F16038"/>
              </a:buClr>
            </a:pPr>
            <a:r>
              <a:rPr lang="en-US" err="1">
                <a:solidFill>
                  <a:schemeClr val="bg2">
                    <a:lumMod val="50000"/>
                  </a:schemeClr>
                </a:solidFill>
              </a:rPr>
              <a:t>EmergentBilingualIndicator</a:t>
            </a:r>
            <a:endParaRPr lang="en-US">
              <a:solidFill>
                <a:schemeClr val="bg2">
                  <a:lumMod val="50000"/>
                </a:schemeClr>
              </a:solidFill>
            </a:endParaRPr>
          </a:p>
          <a:p>
            <a:pPr lvl="2">
              <a:buClr>
                <a:srgbClr val="F16038"/>
              </a:buClr>
            </a:pPr>
            <a:r>
              <a:rPr lang="en-US" err="1">
                <a:solidFill>
                  <a:schemeClr val="bg2">
                    <a:lumMod val="50000"/>
                  </a:schemeClr>
                </a:solidFill>
              </a:rPr>
              <a:t>FosterCareType</a:t>
            </a:r>
            <a:endParaRPr lang="en-US">
              <a:solidFill>
                <a:schemeClr val="bg2">
                  <a:lumMod val="50000"/>
                </a:schemeClr>
              </a:solidFill>
            </a:endParaRPr>
          </a:p>
          <a:p>
            <a:pPr lvl="2">
              <a:buClr>
                <a:srgbClr val="F16038"/>
              </a:buClr>
            </a:pPr>
            <a:r>
              <a:rPr lang="en-US" err="1">
                <a:solidFill>
                  <a:schemeClr val="bg2">
                    <a:lumMod val="50000"/>
                  </a:schemeClr>
                </a:solidFill>
              </a:rPr>
              <a:t>HomelessStatus</a:t>
            </a:r>
            <a:endParaRPr lang="en-US">
              <a:solidFill>
                <a:schemeClr val="bg2">
                  <a:lumMod val="50000"/>
                </a:schemeClr>
              </a:solidFill>
            </a:endParaRPr>
          </a:p>
          <a:p>
            <a:pPr lvl="2">
              <a:buClr>
                <a:srgbClr val="F16038"/>
              </a:buClr>
            </a:pPr>
            <a:r>
              <a:rPr lang="en-US" err="1">
                <a:solidFill>
                  <a:schemeClr val="bg2">
                    <a:lumMod val="50000"/>
                  </a:schemeClr>
                </a:solidFill>
              </a:rPr>
              <a:t>MilitaryConnectedStudent</a:t>
            </a:r>
            <a:endParaRPr lang="en-US">
              <a:solidFill>
                <a:schemeClr val="bg2">
                  <a:lumMod val="50000"/>
                </a:schemeClr>
              </a:solidFill>
            </a:endParaRPr>
          </a:p>
          <a:p>
            <a:endParaRPr lang="en-US"/>
          </a:p>
        </p:txBody>
      </p:sp>
      <p:sp>
        <p:nvSpPr>
          <p:cNvPr id="5" name="Content Placeholder 4">
            <a:extLst>
              <a:ext uri="{FF2B5EF4-FFF2-40B4-BE49-F238E27FC236}">
                <a16:creationId xmlns:a16="http://schemas.microsoft.com/office/drawing/2014/main" id="{6602B604-7294-0270-AFB6-635C0F81FD64}"/>
              </a:ext>
            </a:extLst>
          </p:cNvPr>
          <p:cNvSpPr>
            <a:spLocks noGrp="1"/>
          </p:cNvSpPr>
          <p:nvPr>
            <p:ph idx="13"/>
          </p:nvPr>
        </p:nvSpPr>
        <p:spPr>
          <a:xfrm>
            <a:off x="6450417" y="2026920"/>
            <a:ext cx="5383620" cy="3674779"/>
          </a:xfrm>
        </p:spPr>
        <p:txBody>
          <a:bodyPr lIns="91440" tIns="45720" rIns="91440" bIns="45720" anchor="t"/>
          <a:lstStyle/>
          <a:p>
            <a:pPr lvl="2">
              <a:buClr>
                <a:srgbClr val="F16038"/>
              </a:buClr>
            </a:pPr>
            <a:r>
              <a:rPr lang="en-US" err="1">
                <a:solidFill>
                  <a:schemeClr val="bg2">
                    <a:lumMod val="50000"/>
                  </a:schemeClr>
                </a:solidFill>
              </a:rPr>
              <a:t>PKProgramType</a:t>
            </a:r>
            <a:endParaRPr lang="en-US">
              <a:solidFill>
                <a:schemeClr val="bg2">
                  <a:lumMod val="50000"/>
                </a:schemeClr>
              </a:solidFill>
            </a:endParaRPr>
          </a:p>
          <a:p>
            <a:pPr lvl="2">
              <a:buClr>
                <a:srgbClr val="F16038"/>
              </a:buClr>
            </a:pPr>
            <a:r>
              <a:rPr lang="en-US" err="1">
                <a:solidFill>
                  <a:schemeClr val="bg2">
                    <a:lumMod val="50000"/>
                  </a:schemeClr>
                </a:solidFill>
              </a:rPr>
              <a:t>TitleIPartAParticipant</a:t>
            </a:r>
            <a:endParaRPr lang="en-US">
              <a:solidFill>
                <a:schemeClr val="bg2">
                  <a:lumMod val="50000"/>
                </a:schemeClr>
              </a:solidFill>
            </a:endParaRPr>
          </a:p>
          <a:p>
            <a:pPr lvl="2">
              <a:buClr>
                <a:srgbClr val="F16038"/>
              </a:buClr>
            </a:pPr>
            <a:r>
              <a:rPr lang="en-US" err="1">
                <a:solidFill>
                  <a:schemeClr val="bg2">
                    <a:lumMod val="50000"/>
                  </a:schemeClr>
                </a:solidFill>
              </a:rPr>
              <a:t>UnschooledAsyleeRefugee</a:t>
            </a:r>
            <a:endParaRPr lang="en-US">
              <a:solidFill>
                <a:schemeClr val="bg2">
                  <a:lumMod val="50000"/>
                </a:schemeClr>
              </a:solidFill>
            </a:endParaRPr>
          </a:p>
          <a:p>
            <a:pPr lvl="2">
              <a:buClr>
                <a:srgbClr val="F16038"/>
              </a:buClr>
            </a:pPr>
            <a:r>
              <a:rPr lang="en-US" err="1">
                <a:solidFill>
                  <a:schemeClr val="bg2">
                    <a:lumMod val="50000"/>
                  </a:schemeClr>
                </a:solidFill>
              </a:rPr>
              <a:t>StudentAttribution</a:t>
            </a:r>
          </a:p>
          <a:p>
            <a:pPr lvl="2">
              <a:buClr>
                <a:srgbClr val="F16038"/>
              </a:buClr>
            </a:pPr>
            <a:r>
              <a:rPr lang="en-US" err="1">
                <a:solidFill>
                  <a:schemeClr val="bg2">
                    <a:lumMod val="50000"/>
                  </a:schemeClr>
                </a:solidFill>
              </a:rPr>
              <a:t>PPCDServiceLocation</a:t>
            </a:r>
            <a:endParaRPr lang="en-US">
              <a:solidFill>
                <a:schemeClr val="bg2">
                  <a:lumMod val="50000"/>
                </a:schemeClr>
              </a:solidFill>
            </a:endParaRPr>
          </a:p>
          <a:p>
            <a:pPr lvl="2">
              <a:buClr>
                <a:srgbClr val="F16038"/>
              </a:buClr>
            </a:pPr>
            <a:r>
              <a:rPr lang="en-US" err="1">
                <a:solidFill>
                  <a:schemeClr val="bg2">
                    <a:lumMod val="50000"/>
                  </a:schemeClr>
                </a:solidFill>
              </a:rPr>
              <a:t>CTEProgramService</a:t>
            </a:r>
            <a:endParaRPr lang="en-US">
              <a:solidFill>
                <a:schemeClr val="bg2">
                  <a:lumMod val="50000"/>
                </a:schemeClr>
              </a:solidFill>
            </a:endParaRPr>
          </a:p>
          <a:p>
            <a:endParaRPr lang="en-US"/>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961864"/>
            <a:ext cx="11275829" cy="48864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Descriptor Table Changes:</a:t>
            </a:r>
          </a:p>
          <a:p>
            <a:pPr lvl="1">
              <a:buClr>
                <a:srgbClr val="F16038"/>
              </a:buClr>
            </a:pPr>
            <a:r>
              <a:rPr lang="en-US">
                <a:solidFill>
                  <a:srgbClr val="595959"/>
                </a:solidFill>
              </a:rPr>
              <a:t>‘0’ values being removed from descriptor tables</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572328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6</a:t>
            </a:r>
            <a:endParaRPr lang="en-US" sz="4000">
              <a:solidFill>
                <a:schemeClr val="bg1"/>
              </a:solidFill>
            </a:endParaRPr>
          </a:p>
        </p:txBody>
      </p:sp>
      <p:sp>
        <p:nvSpPr>
          <p:cNvPr id="4" name="Content Placeholder 3">
            <a:extLst>
              <a:ext uri="{FF2B5EF4-FFF2-40B4-BE49-F238E27FC236}">
                <a16:creationId xmlns:a16="http://schemas.microsoft.com/office/drawing/2014/main" id="{F5E864D9-523E-5124-E3F3-B00997F73C58}"/>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Report Updates:</a:t>
            </a:r>
          </a:p>
          <a:p>
            <a:pPr lvl="1">
              <a:buClr>
                <a:srgbClr val="F16038"/>
              </a:buClr>
            </a:pPr>
            <a:r>
              <a:rPr lang="en-US">
                <a:solidFill>
                  <a:srgbClr val="595959"/>
                </a:solidFill>
              </a:rPr>
              <a:t>All applicable reports will be updated for the following changes below:</a:t>
            </a:r>
          </a:p>
          <a:p>
            <a:pPr lvl="2">
              <a:buClr>
                <a:srgbClr val="F16038"/>
              </a:buClr>
            </a:pPr>
            <a:r>
              <a:rPr lang="en-US">
                <a:solidFill>
                  <a:srgbClr val="595959"/>
                </a:solidFill>
              </a:rPr>
              <a:t>Descriptor values of ‘0’ removed.</a:t>
            </a:r>
          </a:p>
          <a:p>
            <a:pPr lvl="2">
              <a:buClr>
                <a:srgbClr val="F16038"/>
              </a:buClr>
            </a:pPr>
            <a:r>
              <a:rPr lang="en-US" err="1">
                <a:solidFill>
                  <a:srgbClr val="595959"/>
                </a:solidFill>
              </a:rPr>
              <a:t>CalendarCode</a:t>
            </a:r>
            <a:endParaRPr lang="en-US">
              <a:solidFill>
                <a:srgbClr val="595959"/>
              </a:solidFill>
            </a:endParaRPr>
          </a:p>
          <a:p>
            <a:pPr lvl="3">
              <a:buClr>
                <a:srgbClr val="F16038"/>
              </a:buClr>
            </a:pPr>
            <a:r>
              <a:rPr lang="en-US">
                <a:solidFill>
                  <a:srgbClr val="595959"/>
                </a:solidFill>
              </a:rPr>
              <a:t>Length changed from 2 to 60 characters.</a:t>
            </a:r>
          </a:p>
          <a:p>
            <a:pPr lvl="2">
              <a:buClr>
                <a:srgbClr val="F16038"/>
              </a:buClr>
            </a:pPr>
            <a:r>
              <a:rPr lang="en-US" err="1">
                <a:solidFill>
                  <a:srgbClr val="595959"/>
                </a:solidFill>
              </a:rPr>
              <a:t>SectionIdentifier</a:t>
            </a:r>
            <a:endParaRPr lang="en-US">
              <a:solidFill>
                <a:srgbClr val="595959"/>
              </a:solidFill>
            </a:endParaRPr>
          </a:p>
          <a:p>
            <a:pPr lvl="3">
              <a:buClr>
                <a:srgbClr val="F16038"/>
              </a:buClr>
            </a:pPr>
            <a:r>
              <a:rPr lang="en-US">
                <a:solidFill>
                  <a:srgbClr val="595959"/>
                </a:solidFill>
              </a:rPr>
              <a:t>Length changed from 14 to 255 characters.</a:t>
            </a:r>
          </a:p>
          <a:p>
            <a:pPr lvl="2">
              <a:buClr>
                <a:srgbClr val="F16038"/>
              </a:buClr>
            </a:pPr>
            <a:r>
              <a:rPr lang="en-US" err="1">
                <a:solidFill>
                  <a:srgbClr val="595959"/>
                </a:solidFill>
              </a:rPr>
              <a:t>IncidentIdentifier</a:t>
            </a:r>
            <a:endParaRPr lang="en-US">
              <a:solidFill>
                <a:srgbClr val="595959"/>
              </a:solidFill>
            </a:endParaRPr>
          </a:p>
          <a:p>
            <a:pPr lvl="3">
              <a:buClr>
                <a:srgbClr val="F16038"/>
              </a:buClr>
            </a:pPr>
            <a:r>
              <a:rPr lang="en-US">
                <a:solidFill>
                  <a:srgbClr val="595959"/>
                </a:solidFill>
              </a:rPr>
              <a:t>Length changed from 6 to 20 characters.</a:t>
            </a:r>
          </a:p>
          <a:p>
            <a:pPr lvl="2">
              <a:buClr>
                <a:srgbClr val="F16038"/>
              </a:buClr>
            </a:pPr>
            <a:r>
              <a:rPr lang="en-US" b="1">
                <a:solidFill>
                  <a:schemeClr val="accent2"/>
                </a:solidFill>
              </a:rPr>
              <a:t>NEW</a:t>
            </a:r>
            <a:r>
              <a:rPr lang="en-US">
                <a:solidFill>
                  <a:srgbClr val="595959"/>
                </a:solidFill>
              </a:rPr>
              <a:t> </a:t>
            </a:r>
            <a:r>
              <a:rPr lang="en-US" err="1">
                <a:solidFill>
                  <a:srgbClr val="595959"/>
                </a:solidFill>
              </a:rPr>
              <a:t>DisciplineActionIdentifier</a:t>
            </a:r>
            <a:endParaRPr lang="en-US">
              <a:solidFill>
                <a:srgbClr val="595959"/>
              </a:solidFill>
            </a:endParaRPr>
          </a:p>
          <a:p>
            <a:pPr lvl="3">
              <a:buClr>
                <a:srgbClr val="F16038"/>
              </a:buClr>
            </a:pPr>
            <a:r>
              <a:rPr lang="en-US">
                <a:solidFill>
                  <a:srgbClr val="595959"/>
                </a:solidFill>
              </a:rPr>
              <a:t>Length changed from 3 to 20 characters.</a:t>
            </a:r>
          </a:p>
          <a:p>
            <a:pPr lvl="2">
              <a:buClr>
                <a:srgbClr val="F16038"/>
              </a:buClr>
            </a:pPr>
            <a:r>
              <a:rPr lang="en-US" b="1">
                <a:solidFill>
                  <a:schemeClr val="accent2"/>
                </a:solidFill>
              </a:rPr>
              <a:t>NEW</a:t>
            </a:r>
            <a:r>
              <a:rPr lang="en-US">
                <a:solidFill>
                  <a:srgbClr val="595959"/>
                </a:solidFill>
              </a:rPr>
              <a:t> </a:t>
            </a:r>
            <a:r>
              <a:rPr lang="en-US" err="1">
                <a:solidFill>
                  <a:srgbClr val="595959"/>
                </a:solidFill>
              </a:rPr>
              <a:t>RestraintEventIdentifier</a:t>
            </a:r>
            <a:endParaRPr lang="en-US">
              <a:solidFill>
                <a:srgbClr val="595959"/>
              </a:solidFill>
            </a:endParaRPr>
          </a:p>
          <a:p>
            <a:pPr lvl="3">
              <a:buClr>
                <a:srgbClr val="F16038"/>
              </a:buClr>
            </a:pPr>
            <a:r>
              <a:rPr lang="en-US">
                <a:solidFill>
                  <a:srgbClr val="595959"/>
                </a:solidFill>
              </a:rPr>
              <a:t>Length changed from 6 to 20 characters.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759700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615</a:t>
            </a:r>
            <a:endParaRPr lang="en-US" sz="4000" dirty="0">
              <a:solidFill>
                <a:schemeClr val="bg1"/>
              </a:solidFill>
            </a:endParaRPr>
          </a:p>
        </p:txBody>
      </p:sp>
      <p:sp>
        <p:nvSpPr>
          <p:cNvPr id="4" name="Content Placeholder 3">
            <a:extLst>
              <a:ext uri="{FF2B5EF4-FFF2-40B4-BE49-F238E27FC236}">
                <a16:creationId xmlns:a16="http://schemas.microsoft.com/office/drawing/2014/main" id="{F5E864D9-523E-5124-E3F3-B00997F73C58}"/>
              </a:ext>
            </a:extLst>
          </p:cNvPr>
          <p:cNvSpPr txBox="1">
            <a:spLocks/>
          </p:cNvSpPr>
          <p:nvPr/>
        </p:nvSpPr>
        <p:spPr>
          <a:xfrm>
            <a:off x="535171" y="1128557"/>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595959"/>
                </a:solidFill>
              </a:rPr>
              <a:t>Report Updates (cont.):</a:t>
            </a:r>
          </a:p>
          <a:p>
            <a:pPr lvl="1">
              <a:buClr>
                <a:srgbClr val="F16038"/>
              </a:buClr>
            </a:pPr>
            <a:r>
              <a:rPr lang="en-US" dirty="0">
                <a:solidFill>
                  <a:srgbClr val="595959"/>
                </a:solidFill>
              </a:rPr>
              <a:t>TEA is actively working to update impacted reports by the start of the 2024-2025 school year.</a:t>
            </a: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178081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a:t>
            </a:r>
            <a:r>
              <a:rPr lang="en-US" sz="4000">
                <a:cs typeface="Calibri"/>
              </a:rPr>
              <a:t>UPDATES</a:t>
            </a:r>
            <a:r>
              <a:rPr lang="en-US" sz="4000" dirty="0">
                <a:cs typeface="Calibri"/>
              </a:rPr>
              <a:t> </a:t>
            </a:r>
            <a:r>
              <a:rPr lang="en-US" sz="4000" dirty="0">
                <a:solidFill>
                  <a:schemeClr val="bg1"/>
                </a:solidFill>
                <a:cs typeface="Calibri"/>
              </a:rPr>
              <a:t>25</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595959"/>
                </a:solidFill>
              </a:rPr>
              <a:t>Updated Business Rules</a:t>
            </a:r>
            <a:r>
              <a:rPr lang="en-US">
                <a:solidFill>
                  <a:srgbClr val="595959"/>
                </a:solidFill>
              </a:rPr>
              <a:t>:</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10020-0051 and 10020-0052 description">
            <a:extLst>
              <a:ext uri="{FF2B5EF4-FFF2-40B4-BE49-F238E27FC236}">
                <a16:creationId xmlns:a16="http://schemas.microsoft.com/office/drawing/2014/main" id="{8082A623-820B-FA76-ECD2-A59922A29C39}"/>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17996" y="2044255"/>
            <a:ext cx="10903061" cy="2421912"/>
          </a:xfrm>
          <a:prstGeom prst="rect">
            <a:avLst/>
          </a:prstGeom>
        </p:spPr>
      </p:pic>
    </p:spTree>
    <p:extLst>
      <p:ext uri="{BB962C8B-B14F-4D97-AF65-F5344CB8AC3E}">
        <p14:creationId xmlns:p14="http://schemas.microsoft.com/office/powerpoint/2010/main" val="147181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GOVERNANCE UPDATES</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Legislative Update (HB1416) – Accelerated Instruction:</a:t>
            </a:r>
          </a:p>
          <a:p>
            <a:pPr lvl="1">
              <a:buClr>
                <a:srgbClr val="F16038"/>
              </a:buClr>
            </a:pPr>
            <a:r>
              <a:rPr lang="en-US" sz="2200">
                <a:solidFill>
                  <a:schemeClr val="bg2">
                    <a:lumMod val="50000"/>
                  </a:schemeClr>
                </a:solidFill>
              </a:rPr>
              <a:t>HB 1416, passed during the 88th legislative session, amends Section 28.0211, Education Code related to accelerated and supplemental instruction for students. Each student that fails to achieve at least satisfactory performance on each assessment instrument administered under Section 39.023, Education Code must be provided supplemental instruction for no less than 15 hours or 30 hours for a student whose performance on the applicable assessment instrument was significantly below satisfactory, as defined by commissioner rule.</a:t>
            </a:r>
            <a:endParaRPr lang="en-US" sz="2200">
              <a:solidFill>
                <a:schemeClr val="bg2">
                  <a:lumMod val="50000"/>
                </a:schemeClr>
              </a:solidFill>
              <a:ea typeface="Calibri"/>
              <a:cs typeface="Calibri"/>
            </a:endParaRPr>
          </a:p>
          <a:p>
            <a:pPr lvl="1">
              <a:buClr>
                <a:srgbClr val="F16038"/>
              </a:buClr>
            </a:pPr>
            <a:endParaRPr lang="en-US" sz="2200">
              <a:solidFill>
                <a:schemeClr val="bg2">
                  <a:lumMod val="50000"/>
                </a:schemeClr>
              </a:solidFill>
            </a:endParaRPr>
          </a:p>
          <a:p>
            <a:pPr lvl="1">
              <a:buClr>
                <a:srgbClr val="F16038"/>
              </a:buClr>
            </a:pPr>
            <a:r>
              <a:rPr lang="en-US" sz="2200">
                <a:solidFill>
                  <a:schemeClr val="bg2">
                    <a:lumMod val="50000"/>
                  </a:schemeClr>
                </a:solidFill>
              </a:rPr>
              <a:t>The Texas Tutoring Supports division at the Texas Education Agency (TEA) has requested that local education agencies (LEAs) have a method to transfer the accelerated education plan developed for each student when the student transfers to a new LEA. Additionally, the division has requested that information be reported to TEA to monitor and evaluate the effectiveness of the accelerated instruction provided by each LEA.</a:t>
            </a: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656111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a:t>
            </a:r>
            <a:r>
              <a:rPr lang="en-US" sz="4000">
                <a:cs typeface="Calibri"/>
              </a:rPr>
              <a:t>UPDATES </a:t>
            </a:r>
            <a:r>
              <a:rPr lang="en-US" sz="4000" dirty="0">
                <a:solidFill>
                  <a:schemeClr val="bg1"/>
                </a:solidFill>
                <a:cs typeface="Calibri"/>
              </a:rPr>
              <a:t>24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595959"/>
                </a:solidFill>
              </a:rPr>
              <a:t>Updated Business Rules</a:t>
            </a:r>
            <a:r>
              <a:rPr lang="en-US">
                <a:solidFill>
                  <a:srgbClr val="595959"/>
                </a:solidFill>
              </a:rPr>
              <a:t>:</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00B and 40100-0241 description">
            <a:extLst>
              <a:ext uri="{FF2B5EF4-FFF2-40B4-BE49-F238E27FC236}">
                <a16:creationId xmlns:a16="http://schemas.microsoft.com/office/drawing/2014/main" id="{7533CDFF-7A09-F55D-C7A5-D0484204E772}"/>
              </a:ext>
            </a:extLst>
          </p:cNvPr>
          <p:cNvPicPr>
            <a:picLocks noChangeAspect="1"/>
          </p:cNvPicPr>
          <p:nvPr/>
        </p:nvPicPr>
        <p:blipFill>
          <a:blip r:embed="rId2"/>
          <a:stretch>
            <a:fillRect/>
          </a:stretch>
        </p:blipFill>
        <p:spPr>
          <a:xfrm>
            <a:off x="893026" y="1715422"/>
            <a:ext cx="10553625" cy="3935153"/>
          </a:xfrm>
          <a:prstGeom prst="rect">
            <a:avLst/>
          </a:prstGeom>
        </p:spPr>
      </p:pic>
    </p:spTree>
    <p:extLst>
      <p:ext uri="{BB962C8B-B14F-4D97-AF65-F5344CB8AC3E}">
        <p14:creationId xmlns:p14="http://schemas.microsoft.com/office/powerpoint/2010/main" val="4076674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a:t>
            </a:r>
            <a:r>
              <a:rPr lang="en-US" sz="4000">
                <a:cs typeface="Calibri"/>
              </a:rPr>
              <a:t>UPDATES </a:t>
            </a:r>
            <a:r>
              <a:rPr lang="en-US" sz="4000" dirty="0">
                <a:solidFill>
                  <a:schemeClr val="bg1"/>
                </a:solidFill>
                <a:cs typeface="Calibri"/>
              </a:rPr>
              <a:t>23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595959"/>
                </a:solidFill>
              </a:rPr>
              <a:t>Updated Business Rules</a:t>
            </a:r>
            <a:r>
              <a:rPr lang="en-US">
                <a:solidFill>
                  <a:srgbClr val="595959"/>
                </a:solidFill>
              </a:rPr>
              <a:t>:</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242 and 41163-0003 description">
            <a:extLst>
              <a:ext uri="{FF2B5EF4-FFF2-40B4-BE49-F238E27FC236}">
                <a16:creationId xmlns:a16="http://schemas.microsoft.com/office/drawing/2014/main" id="{F022AFFC-9789-CAAE-1BB4-CBFBC8A54377}"/>
              </a:ext>
            </a:extLst>
          </p:cNvPr>
          <p:cNvPicPr>
            <a:picLocks noChangeAspect="1"/>
          </p:cNvPicPr>
          <p:nvPr/>
        </p:nvPicPr>
        <p:blipFill>
          <a:blip r:embed="rId2"/>
          <a:stretch>
            <a:fillRect/>
          </a:stretch>
        </p:blipFill>
        <p:spPr>
          <a:xfrm>
            <a:off x="832323" y="1844730"/>
            <a:ext cx="10429317" cy="3262117"/>
          </a:xfrm>
          <a:prstGeom prst="rect">
            <a:avLst/>
          </a:prstGeom>
        </p:spPr>
      </p:pic>
    </p:spTree>
    <p:extLst>
      <p:ext uri="{BB962C8B-B14F-4D97-AF65-F5344CB8AC3E}">
        <p14:creationId xmlns:p14="http://schemas.microsoft.com/office/powerpoint/2010/main" val="2220227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a:t>
            </a:r>
            <a:r>
              <a:rPr lang="en-US" sz="4000">
                <a:cs typeface="Calibri"/>
              </a:rPr>
              <a:t>UPDATES </a:t>
            </a:r>
            <a:r>
              <a:rPr lang="en-US" sz="4000" dirty="0">
                <a:solidFill>
                  <a:schemeClr val="bg1"/>
                </a:solidFill>
                <a:cs typeface="Calibri"/>
              </a:rPr>
              <a:t>22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595959"/>
                </a:solidFill>
              </a:rPr>
              <a:t>Updated Business Rules</a:t>
            </a:r>
            <a:r>
              <a:rPr lang="en-US">
                <a:solidFill>
                  <a:srgbClr val="595959"/>
                </a:solidFill>
              </a:rPr>
              <a:t>:</a:t>
            </a:r>
          </a:p>
          <a:p>
            <a:pPr lvl="1">
              <a:buClr>
                <a:srgbClr val="F16038"/>
              </a:buClr>
            </a:pPr>
            <a:endParaRPr lang="en-US">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2400-0071, 42401-0005 and 43415-0056 description">
            <a:extLst>
              <a:ext uri="{FF2B5EF4-FFF2-40B4-BE49-F238E27FC236}">
                <a16:creationId xmlns:a16="http://schemas.microsoft.com/office/drawing/2014/main" id="{89E9753F-3422-936C-AC11-9D011ABB9CC6}"/>
              </a:ext>
            </a:extLst>
          </p:cNvPr>
          <p:cNvPicPr>
            <a:picLocks noChangeAspect="1"/>
          </p:cNvPicPr>
          <p:nvPr/>
        </p:nvPicPr>
        <p:blipFill>
          <a:blip r:embed="rId2"/>
          <a:stretch>
            <a:fillRect/>
          </a:stretch>
        </p:blipFill>
        <p:spPr>
          <a:xfrm>
            <a:off x="2339494" y="1589125"/>
            <a:ext cx="7506956" cy="4294668"/>
          </a:xfrm>
          <a:prstGeom prst="rect">
            <a:avLst/>
          </a:prstGeom>
        </p:spPr>
      </p:pic>
    </p:spTree>
    <p:extLst>
      <p:ext uri="{BB962C8B-B14F-4D97-AF65-F5344CB8AC3E}">
        <p14:creationId xmlns:p14="http://schemas.microsoft.com/office/powerpoint/2010/main" val="849687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a:t>
            </a:r>
            <a:r>
              <a:rPr lang="en-US" sz="4000">
                <a:cs typeface="Calibri"/>
              </a:rPr>
              <a:t>UPDATES </a:t>
            </a:r>
            <a:r>
              <a:rPr lang="en-US" sz="4000" dirty="0">
                <a:solidFill>
                  <a:schemeClr val="bg1"/>
                </a:solidFill>
                <a:cs typeface="Calibri"/>
              </a:rPr>
              <a:t>21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595959"/>
                </a:solidFill>
              </a:rPr>
              <a:t>New Business Rules</a:t>
            </a:r>
            <a:r>
              <a:rPr lang="en-US">
                <a:solidFill>
                  <a:srgbClr val="595959"/>
                </a:solidFill>
              </a:rPr>
              <a:t>:</a:t>
            </a:r>
          </a:p>
          <a:p>
            <a:pPr marL="0" indent="0">
              <a:buClr>
                <a:srgbClr val="D8D8D8"/>
              </a:buClr>
              <a:buNone/>
            </a:pPr>
            <a:endParaRPr lang="en-US">
              <a:solidFill>
                <a:srgbClr val="0D6CB9"/>
              </a:solidFill>
              <a:cs typeface="Calibri"/>
            </a:endParaRPr>
          </a:p>
          <a:p>
            <a:pPr marL="0" indent="0">
              <a:buFont typeface="Wingdings" panose="05000000000000000000" pitchFamily="2" charset="2"/>
              <a:buNone/>
            </a:pPr>
            <a:endParaRPr lang="en-US">
              <a:solidFill>
                <a:srgbClr val="0D6CB9"/>
              </a:solidFill>
            </a:endParaRPr>
          </a:p>
        </p:txBody>
      </p:sp>
      <p:pic>
        <p:nvPicPr>
          <p:cNvPr id="1026" name="Picture 2">
            <a:extLst>
              <a:ext uri="{FF2B5EF4-FFF2-40B4-BE49-F238E27FC236}">
                <a16:creationId xmlns:a16="http://schemas.microsoft.com/office/drawing/2014/main" id="{F3B79A1C-26A1-8C08-EA8F-B2C1A937AA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49" y="2656520"/>
            <a:ext cx="8953500" cy="132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276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a:t>
            </a:r>
            <a:r>
              <a:rPr lang="en-US" sz="4000">
                <a:cs typeface="Calibri"/>
              </a:rPr>
              <a:t>UPDATES </a:t>
            </a:r>
            <a:r>
              <a:rPr lang="en-US" sz="4000" dirty="0">
                <a:solidFill>
                  <a:schemeClr val="bg1"/>
                </a:solidFill>
                <a:cs typeface="Calibri"/>
              </a:rPr>
              <a:t>20</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595959"/>
                </a:solidFill>
              </a:rPr>
              <a:t>Deleted Business Rules</a:t>
            </a:r>
            <a:r>
              <a:rPr lang="en-US">
                <a:solidFill>
                  <a:srgbClr val="595959"/>
                </a:solidFill>
              </a:rPr>
              <a:t>:</a:t>
            </a:r>
          </a:p>
          <a:p>
            <a:pPr lvl="1">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253 description">
            <a:extLst>
              <a:ext uri="{FF2B5EF4-FFF2-40B4-BE49-F238E27FC236}">
                <a16:creationId xmlns:a16="http://schemas.microsoft.com/office/drawing/2014/main" id="{C45C2DAA-5872-6B01-7832-25E3F9D1E76C}"/>
              </a:ext>
            </a:extLst>
          </p:cNvPr>
          <p:cNvPicPr>
            <a:picLocks noChangeAspect="1"/>
          </p:cNvPicPr>
          <p:nvPr/>
        </p:nvPicPr>
        <p:blipFill>
          <a:blip r:embed="rId2"/>
          <a:stretch>
            <a:fillRect/>
          </a:stretch>
        </p:blipFill>
        <p:spPr>
          <a:xfrm>
            <a:off x="851680" y="1938198"/>
            <a:ext cx="9887061" cy="1845287"/>
          </a:xfrm>
          <a:prstGeom prst="rect">
            <a:avLst/>
          </a:prstGeom>
        </p:spPr>
      </p:pic>
    </p:spTree>
    <p:extLst>
      <p:ext uri="{BB962C8B-B14F-4D97-AF65-F5344CB8AC3E}">
        <p14:creationId xmlns:p14="http://schemas.microsoft.com/office/powerpoint/2010/main" val="9373457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err="1">
                <a:solidFill>
                  <a:srgbClr val="595959"/>
                </a:solidFill>
              </a:rPr>
              <a:t>AdditionalDaysProgram</a:t>
            </a:r>
            <a:r>
              <a:rPr lang="en-US">
                <a:solidFill>
                  <a:srgbClr val="595959"/>
                </a:solidFill>
              </a:rPr>
              <a:t> must be ‘TRUE’ (Boolean)</a:t>
            </a:r>
            <a:r>
              <a:rPr lang="en-US">
                <a:solidFill>
                  <a:schemeClr val="bg2">
                    <a:lumMod val="50000"/>
                  </a:schemeClr>
                </a:solidFill>
              </a:rPr>
              <a:t>.</a:t>
            </a:r>
          </a:p>
          <a:p>
            <a:pPr lvl="2">
              <a:buClr>
                <a:srgbClr val="F16038"/>
              </a:buClr>
            </a:pPr>
            <a:r>
              <a:rPr lang="en-US">
                <a:solidFill>
                  <a:srgbClr val="595959"/>
                </a:solidFill>
              </a:rPr>
              <a:t>Boolean true or false versus a code of 1 or 0</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10200-0066 description&#10;">
            <a:extLst>
              <a:ext uri="{FF2B5EF4-FFF2-40B4-BE49-F238E27FC236}">
                <a16:creationId xmlns:a16="http://schemas.microsoft.com/office/drawing/2014/main" id="{FEAB6A08-1AFE-DE83-2835-2E0500FF584D}"/>
              </a:ext>
            </a:extLst>
          </p:cNvPr>
          <p:cNvPicPr>
            <a:picLocks noChangeAspect="1"/>
          </p:cNvPicPr>
          <p:nvPr/>
        </p:nvPicPr>
        <p:blipFill>
          <a:blip r:embed="rId2"/>
          <a:stretch>
            <a:fillRect/>
          </a:stretch>
        </p:blipFill>
        <p:spPr>
          <a:xfrm>
            <a:off x="928876" y="2261241"/>
            <a:ext cx="10488416" cy="2335518"/>
          </a:xfrm>
          <a:prstGeom prst="rect">
            <a:avLst/>
          </a:prstGeom>
        </p:spPr>
      </p:pic>
    </p:spTree>
    <p:extLst>
      <p:ext uri="{BB962C8B-B14F-4D97-AF65-F5344CB8AC3E}">
        <p14:creationId xmlns:p14="http://schemas.microsoft.com/office/powerpoint/2010/main" val="4063199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816</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No longer using ‘0’ codes for HomelessStatus or </a:t>
            </a:r>
            <a:r>
              <a:rPr lang="en-US" err="1">
                <a:solidFill>
                  <a:srgbClr val="595959"/>
                </a:solidFill>
              </a:rPr>
              <a:t>UnaccompaniedYouth</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096 description&#10;">
            <a:extLst>
              <a:ext uri="{FF2B5EF4-FFF2-40B4-BE49-F238E27FC236}">
                <a16:creationId xmlns:a16="http://schemas.microsoft.com/office/drawing/2014/main" id="{9AF8E15D-FDAF-903D-49EC-646662DE16FF}"/>
              </a:ext>
            </a:extLst>
          </p:cNvPr>
          <p:cNvPicPr>
            <a:picLocks noChangeAspect="1"/>
          </p:cNvPicPr>
          <p:nvPr/>
        </p:nvPicPr>
        <p:blipFill>
          <a:blip r:embed="rId2"/>
          <a:stretch>
            <a:fillRect/>
          </a:stretch>
        </p:blipFill>
        <p:spPr>
          <a:xfrm>
            <a:off x="787371" y="2101258"/>
            <a:ext cx="10617255" cy="1217250"/>
          </a:xfrm>
          <a:prstGeom prst="rect">
            <a:avLst/>
          </a:prstGeom>
        </p:spPr>
      </p:pic>
    </p:spTree>
    <p:extLst>
      <p:ext uri="{BB962C8B-B14F-4D97-AF65-F5344CB8AC3E}">
        <p14:creationId xmlns:p14="http://schemas.microsoft.com/office/powerpoint/2010/main" val="1836278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817</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02656586-A5BF-1F6D-9C56-A1FCFA0E559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6684" y="1838015"/>
            <a:ext cx="10754811" cy="1194983"/>
          </a:xfrm>
          <a:prstGeom prst="rect">
            <a:avLst/>
          </a:prstGeom>
        </p:spPr>
      </p:pic>
      <p:pic>
        <p:nvPicPr>
          <p:cNvPr id="5" name="Picture 4">
            <a:extLst>
              <a:ext uri="{FF2B5EF4-FFF2-40B4-BE49-F238E27FC236}">
                <a16:creationId xmlns:a16="http://schemas.microsoft.com/office/drawing/2014/main" id="{B83567B2-E81F-8A64-F4A4-45745D1799D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6682" y="3185163"/>
            <a:ext cx="10754812" cy="960308"/>
          </a:xfrm>
          <a:prstGeom prst="rect">
            <a:avLst/>
          </a:prstGeom>
        </p:spPr>
      </p:pic>
      <p:pic>
        <p:nvPicPr>
          <p:cNvPr id="6" name="Picture 5">
            <a:extLst>
              <a:ext uri="{FF2B5EF4-FFF2-40B4-BE49-F238E27FC236}">
                <a16:creationId xmlns:a16="http://schemas.microsoft.com/office/drawing/2014/main" id="{EFEF23ED-2437-95FD-3F7D-8B9C6E606D4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6683" y="4308910"/>
            <a:ext cx="10754811" cy="834838"/>
          </a:xfrm>
          <a:prstGeom prst="rect">
            <a:avLst/>
          </a:prstGeom>
        </p:spPr>
      </p:pic>
    </p:spTree>
    <p:extLst>
      <p:ext uri="{BB962C8B-B14F-4D97-AF65-F5344CB8AC3E}">
        <p14:creationId xmlns:p14="http://schemas.microsoft.com/office/powerpoint/2010/main" val="1613015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818</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9BFE6681-F064-6761-B14F-4196444F967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2355" y="1572732"/>
            <a:ext cx="10845453" cy="4234455"/>
          </a:xfrm>
          <a:prstGeom prst="rect">
            <a:avLst/>
          </a:prstGeom>
        </p:spPr>
      </p:pic>
    </p:spTree>
    <p:extLst>
      <p:ext uri="{BB962C8B-B14F-4D97-AF65-F5344CB8AC3E}">
        <p14:creationId xmlns:p14="http://schemas.microsoft.com/office/powerpoint/2010/main" val="3004560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819</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FB929AD5-6DF1-B173-CEB9-78A0091EF6E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2356" y="1882686"/>
            <a:ext cx="11430000" cy="2372382"/>
          </a:xfrm>
          <a:prstGeom prst="rect">
            <a:avLst/>
          </a:prstGeom>
        </p:spPr>
      </p:pic>
    </p:spTree>
    <p:extLst>
      <p:ext uri="{BB962C8B-B14F-4D97-AF65-F5344CB8AC3E}">
        <p14:creationId xmlns:p14="http://schemas.microsoft.com/office/powerpoint/2010/main" val="1285622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0</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E3083 </a:t>
            </a:r>
            <a:r>
              <a:rPr lang="en-US" err="1">
                <a:solidFill>
                  <a:srgbClr val="595959"/>
                </a:solidFill>
              </a:rPr>
              <a:t>StudentAcceleratedEducationPlan</a:t>
            </a:r>
            <a:r>
              <a:rPr lang="en-US">
                <a:solidFill>
                  <a:srgbClr val="595959"/>
                </a:solidFill>
              </a:rPr>
              <a:t>, to the </a:t>
            </a:r>
            <a:r>
              <a:rPr lang="en-US" err="1">
                <a:solidFill>
                  <a:srgbClr val="595959"/>
                </a:solidFill>
              </a:rPr>
              <a:t>StudentEducationOrganizationAssociation</a:t>
            </a:r>
            <a:r>
              <a:rPr lang="en-US">
                <a:solidFill>
                  <a:srgbClr val="595959"/>
                </a:solidFill>
              </a:rPr>
              <a:t> entity in the Student Identification and Demographics domain.</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193F482B-9559-A6A2-02E2-6F99793FAF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2934" y="2497257"/>
            <a:ext cx="10966130" cy="2606266"/>
          </a:xfrm>
          <a:prstGeom prst="rect">
            <a:avLst/>
          </a:prstGeom>
        </p:spPr>
      </p:pic>
    </p:spTree>
    <p:extLst>
      <p:ext uri="{BB962C8B-B14F-4D97-AF65-F5344CB8AC3E}">
        <p14:creationId xmlns:p14="http://schemas.microsoft.com/office/powerpoint/2010/main" val="25607933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821</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lvl="1">
              <a:buClr>
                <a:srgbClr val="F16038"/>
              </a:buClr>
            </a:pPr>
            <a:r>
              <a:rPr lang="en-US">
                <a:solidFill>
                  <a:srgbClr val="595959"/>
                </a:solidFill>
              </a:rPr>
              <a:t>New Rules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56201702-69BC-6739-D040-3019BBD53B2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27343" y="1992551"/>
            <a:ext cx="9947754" cy="3373937"/>
          </a:xfrm>
          <a:prstGeom prst="rect">
            <a:avLst/>
          </a:prstGeom>
        </p:spPr>
      </p:pic>
    </p:spTree>
    <p:extLst>
      <p:ext uri="{BB962C8B-B14F-4D97-AF65-F5344CB8AC3E}">
        <p14:creationId xmlns:p14="http://schemas.microsoft.com/office/powerpoint/2010/main" val="7328862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822</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lvl="1">
              <a:buClr>
                <a:srgbClr val="F16038"/>
              </a:buClr>
            </a:pPr>
            <a:r>
              <a:rPr lang="en-US">
                <a:solidFill>
                  <a:srgbClr val="595959"/>
                </a:solidFill>
              </a:rPr>
              <a:t>New Rule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AF723976-7AB4-1613-C860-CE0018945A8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09808" y="2153299"/>
            <a:ext cx="10949835" cy="714251"/>
          </a:xfrm>
          <a:prstGeom prst="rect">
            <a:avLst/>
          </a:prstGeom>
        </p:spPr>
      </p:pic>
    </p:spTree>
    <p:extLst>
      <p:ext uri="{BB962C8B-B14F-4D97-AF65-F5344CB8AC3E}">
        <p14:creationId xmlns:p14="http://schemas.microsoft.com/office/powerpoint/2010/main" val="40581290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823</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46282D02-55EA-FD3D-5BB1-36E832ECAB6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66383" y="1709335"/>
            <a:ext cx="10605370" cy="3961247"/>
          </a:xfrm>
          <a:prstGeom prst="rect">
            <a:avLst/>
          </a:prstGeom>
        </p:spPr>
      </p:pic>
    </p:spTree>
    <p:extLst>
      <p:ext uri="{BB962C8B-B14F-4D97-AF65-F5344CB8AC3E}">
        <p14:creationId xmlns:p14="http://schemas.microsoft.com/office/powerpoint/2010/main" val="11877635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824</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45B20294-523C-BC62-DE8C-3AB30ED5160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20247" y="2205010"/>
            <a:ext cx="10761946" cy="663022"/>
          </a:xfrm>
          <a:prstGeom prst="rect">
            <a:avLst/>
          </a:prstGeom>
        </p:spPr>
      </p:pic>
      <p:pic>
        <p:nvPicPr>
          <p:cNvPr id="6" name="Picture 5">
            <a:extLst>
              <a:ext uri="{FF2B5EF4-FFF2-40B4-BE49-F238E27FC236}">
                <a16:creationId xmlns:a16="http://schemas.microsoft.com/office/drawing/2014/main" id="{96B758E5-8A40-F0B4-2D7F-B2594D51F8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0246" y="3067339"/>
            <a:ext cx="10761946" cy="639816"/>
          </a:xfrm>
          <a:prstGeom prst="rect">
            <a:avLst/>
          </a:prstGeom>
        </p:spPr>
      </p:pic>
    </p:spTree>
    <p:extLst>
      <p:ext uri="{BB962C8B-B14F-4D97-AF65-F5344CB8AC3E}">
        <p14:creationId xmlns:p14="http://schemas.microsoft.com/office/powerpoint/2010/main" val="28926546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825</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E203E603-48A6-8D66-41E2-43F213613D3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65544" y="1706919"/>
            <a:ext cx="11015241" cy="3444162"/>
          </a:xfrm>
          <a:prstGeom prst="rect">
            <a:avLst/>
          </a:prstGeom>
        </p:spPr>
      </p:pic>
    </p:spTree>
    <p:extLst>
      <p:ext uri="{BB962C8B-B14F-4D97-AF65-F5344CB8AC3E}">
        <p14:creationId xmlns:p14="http://schemas.microsoft.com/office/powerpoint/2010/main" val="13008629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826</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lvl="1">
              <a:buClr>
                <a:srgbClr val="F16038"/>
              </a:buClr>
            </a:pPr>
            <a:r>
              <a:rPr lang="en-US">
                <a:solidFill>
                  <a:srgbClr val="595959"/>
                </a:solidFill>
              </a:rPr>
              <a:t>Deleted Rule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A45CD8C3-5C8A-809F-74A7-3F3D56E1E69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6673" y="2513457"/>
            <a:ext cx="10598651" cy="1831086"/>
          </a:xfrm>
          <a:prstGeom prst="rect">
            <a:avLst/>
          </a:prstGeom>
        </p:spPr>
      </p:pic>
    </p:spTree>
    <p:extLst>
      <p:ext uri="{BB962C8B-B14F-4D97-AF65-F5344CB8AC3E}">
        <p14:creationId xmlns:p14="http://schemas.microsoft.com/office/powerpoint/2010/main" val="2922396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827</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F8A818E3-A143-ED73-F4C3-8CA629FBF40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2356" y="1840637"/>
            <a:ext cx="11200357" cy="890726"/>
          </a:xfrm>
          <a:prstGeom prst="rect">
            <a:avLst/>
          </a:prstGeom>
        </p:spPr>
      </p:pic>
      <p:pic>
        <p:nvPicPr>
          <p:cNvPr id="6" name="Picture 5">
            <a:extLst>
              <a:ext uri="{FF2B5EF4-FFF2-40B4-BE49-F238E27FC236}">
                <a16:creationId xmlns:a16="http://schemas.microsoft.com/office/drawing/2014/main" id="{A389861B-5A0B-5041-C5FB-F6AA1E4D5DD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2356" y="2969298"/>
            <a:ext cx="11200357" cy="1002910"/>
          </a:xfrm>
          <a:prstGeom prst="rect">
            <a:avLst/>
          </a:prstGeom>
        </p:spPr>
      </p:pic>
    </p:spTree>
    <p:extLst>
      <p:ext uri="{BB962C8B-B14F-4D97-AF65-F5344CB8AC3E}">
        <p14:creationId xmlns:p14="http://schemas.microsoft.com/office/powerpoint/2010/main" val="5445280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828</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674D0C3D-5D4A-12D6-ED78-AA825CBFC9C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59077" y="2689198"/>
            <a:ext cx="10511540" cy="1479604"/>
          </a:xfrm>
          <a:prstGeom prst="rect">
            <a:avLst/>
          </a:prstGeom>
        </p:spPr>
      </p:pic>
      <p:pic>
        <p:nvPicPr>
          <p:cNvPr id="8" name="Picture 7">
            <a:extLst>
              <a:ext uri="{FF2B5EF4-FFF2-40B4-BE49-F238E27FC236}">
                <a16:creationId xmlns:a16="http://schemas.microsoft.com/office/drawing/2014/main" id="{95353339-F356-FFE0-81D6-EF5E4B5883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9077" y="2211645"/>
            <a:ext cx="10511540" cy="453866"/>
          </a:xfrm>
          <a:prstGeom prst="rect">
            <a:avLst/>
          </a:prstGeom>
        </p:spPr>
      </p:pic>
    </p:spTree>
    <p:extLst>
      <p:ext uri="{BB962C8B-B14F-4D97-AF65-F5344CB8AC3E}">
        <p14:creationId xmlns:p14="http://schemas.microsoft.com/office/powerpoint/2010/main" val="8674517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829</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0D8257DE-84A9-ECBC-8455-AE9C0A9ECDB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15233" y="1719688"/>
            <a:ext cx="10062576" cy="4128432"/>
          </a:xfrm>
          <a:prstGeom prst="rect">
            <a:avLst/>
          </a:prstGeom>
        </p:spPr>
      </p:pic>
    </p:spTree>
    <p:extLst>
      <p:ext uri="{BB962C8B-B14F-4D97-AF65-F5344CB8AC3E}">
        <p14:creationId xmlns:p14="http://schemas.microsoft.com/office/powerpoint/2010/main" val="13585745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830</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A blue rectangle with black text">
            <a:extLst>
              <a:ext uri="{FF2B5EF4-FFF2-40B4-BE49-F238E27FC236}">
                <a16:creationId xmlns:a16="http://schemas.microsoft.com/office/drawing/2014/main" id="{E4845ADD-AB8A-5129-6F7B-14FC863D4ED7}"/>
              </a:ext>
            </a:extLst>
          </p:cNvPr>
          <p:cNvPicPr>
            <a:picLocks noChangeAspect="1"/>
          </p:cNvPicPr>
          <p:nvPr/>
        </p:nvPicPr>
        <p:blipFill>
          <a:blip r:embed="rId2"/>
          <a:stretch>
            <a:fillRect/>
          </a:stretch>
        </p:blipFill>
        <p:spPr>
          <a:xfrm>
            <a:off x="417534" y="1999553"/>
            <a:ext cx="11367370" cy="802539"/>
          </a:xfrm>
          <a:prstGeom prst="rect">
            <a:avLst/>
          </a:prstGeom>
        </p:spPr>
      </p:pic>
      <p:pic>
        <p:nvPicPr>
          <p:cNvPr id="6" name="Picture 5">
            <a:extLst>
              <a:ext uri="{FF2B5EF4-FFF2-40B4-BE49-F238E27FC236}">
                <a16:creationId xmlns:a16="http://schemas.microsoft.com/office/drawing/2014/main" id="{069E7046-65DE-BAE4-ACC6-E3B22469FE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7534" y="2994890"/>
            <a:ext cx="11367371" cy="1317068"/>
          </a:xfrm>
          <a:prstGeom prst="rect">
            <a:avLst/>
          </a:prstGeom>
        </p:spPr>
      </p:pic>
    </p:spTree>
    <p:extLst>
      <p:ext uri="{BB962C8B-B14F-4D97-AF65-F5344CB8AC3E}">
        <p14:creationId xmlns:p14="http://schemas.microsoft.com/office/powerpoint/2010/main" val="454303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23783" y="148613"/>
            <a:ext cx="10778850" cy="751350"/>
          </a:xfrm>
        </p:spPr>
        <p:txBody>
          <a:bodyPr>
            <a:normAutofit/>
          </a:bodyPr>
          <a:lstStyle/>
          <a:p>
            <a:r>
              <a:rPr lang="en-US" sz="4000">
                <a:cs typeface="Calibri"/>
              </a:rPr>
              <a:t>DATA ELEMENT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E3083 </a:t>
            </a:r>
            <a:r>
              <a:rPr lang="en-US" err="1">
                <a:solidFill>
                  <a:srgbClr val="595959"/>
                </a:solidFill>
              </a:rPr>
              <a:t>StudentAcceleratedEducationPlan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250E357C-5AF3-A41D-368B-0A815423E0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41211" y="1539076"/>
            <a:ext cx="5601185" cy="3779848"/>
          </a:xfrm>
          <a:prstGeom prst="rect">
            <a:avLst/>
          </a:prstGeom>
        </p:spPr>
      </p:pic>
    </p:spTree>
    <p:extLst>
      <p:ext uri="{BB962C8B-B14F-4D97-AF65-F5344CB8AC3E}">
        <p14:creationId xmlns:p14="http://schemas.microsoft.com/office/powerpoint/2010/main" val="29622278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831</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6ABBE8DB-DC82-57BA-020B-9ABC247BFC3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2356" y="1710516"/>
            <a:ext cx="11273425" cy="806503"/>
          </a:xfrm>
          <a:prstGeom prst="rect">
            <a:avLst/>
          </a:prstGeom>
        </p:spPr>
      </p:pic>
      <p:pic>
        <p:nvPicPr>
          <p:cNvPr id="5" name="Picture 4">
            <a:extLst>
              <a:ext uri="{FF2B5EF4-FFF2-40B4-BE49-F238E27FC236}">
                <a16:creationId xmlns:a16="http://schemas.microsoft.com/office/drawing/2014/main" id="{1CD1E9B6-3A3F-2E38-4A84-2E7F8CC6C5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2356" y="2832302"/>
            <a:ext cx="11273425" cy="1109891"/>
          </a:xfrm>
          <a:prstGeom prst="rect">
            <a:avLst/>
          </a:prstGeom>
        </p:spPr>
      </p:pic>
    </p:spTree>
    <p:extLst>
      <p:ext uri="{BB962C8B-B14F-4D97-AF65-F5344CB8AC3E}">
        <p14:creationId xmlns:p14="http://schemas.microsoft.com/office/powerpoint/2010/main" val="12093685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832</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lvl="1">
              <a:buClr>
                <a:srgbClr val="F16038"/>
              </a:buClr>
            </a:pPr>
            <a:r>
              <a:rPr lang="en-US">
                <a:solidFill>
                  <a:srgbClr val="595959"/>
                </a:solidFill>
              </a:rPr>
              <a:t>Deleted Rules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a:extLst>
              <a:ext uri="{FF2B5EF4-FFF2-40B4-BE49-F238E27FC236}">
                <a16:creationId xmlns:a16="http://schemas.microsoft.com/office/drawing/2014/main" id="{8486F9B8-B6DC-F111-E3CC-5ACBB35797F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5169" y="3887275"/>
            <a:ext cx="11275829" cy="1665558"/>
          </a:xfrm>
          <a:prstGeom prst="rect">
            <a:avLst/>
          </a:prstGeom>
        </p:spPr>
      </p:pic>
      <p:pic>
        <p:nvPicPr>
          <p:cNvPr id="2052" name="Picture 4">
            <a:extLst>
              <a:ext uri="{FF2B5EF4-FFF2-40B4-BE49-F238E27FC236}">
                <a16:creationId xmlns:a16="http://schemas.microsoft.com/office/drawing/2014/main" id="{A025F929-5453-C6A0-4718-A66898B3A0E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69" y="2061632"/>
            <a:ext cx="11275829" cy="1665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3463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833</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40F1B3BE-EF4B-E9A0-F144-76A5774A059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7178" y="1644620"/>
            <a:ext cx="11043781" cy="4121994"/>
          </a:xfrm>
          <a:prstGeom prst="rect">
            <a:avLst/>
          </a:prstGeom>
        </p:spPr>
      </p:pic>
    </p:spTree>
    <p:extLst>
      <p:ext uri="{BB962C8B-B14F-4D97-AF65-F5344CB8AC3E}">
        <p14:creationId xmlns:p14="http://schemas.microsoft.com/office/powerpoint/2010/main" val="22785959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834</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FBD809C7-4FDA-2D89-C14E-B7776EE0D0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15863" y="1743599"/>
            <a:ext cx="11189918" cy="3746583"/>
          </a:xfrm>
          <a:prstGeom prst="rect">
            <a:avLst/>
          </a:prstGeom>
        </p:spPr>
      </p:pic>
    </p:spTree>
    <p:extLst>
      <p:ext uri="{BB962C8B-B14F-4D97-AF65-F5344CB8AC3E}">
        <p14:creationId xmlns:p14="http://schemas.microsoft.com/office/powerpoint/2010/main" val="33273373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835</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lvl="1">
              <a:buClr>
                <a:srgbClr val="F16038"/>
              </a:buClr>
            </a:pPr>
            <a:r>
              <a:rPr lang="en-US">
                <a:solidFill>
                  <a:srgbClr val="595959"/>
                </a:solidFill>
              </a:rPr>
              <a:t>Deleted Rules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3074" name="Picture 2">
            <a:extLst>
              <a:ext uri="{FF2B5EF4-FFF2-40B4-BE49-F238E27FC236}">
                <a16:creationId xmlns:a16="http://schemas.microsoft.com/office/drawing/2014/main" id="{0042C5A9-2D8A-3A4A-1082-1859B06ECD5B}"/>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85" y="2485227"/>
            <a:ext cx="11656828" cy="1666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8555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836</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lvl="1">
              <a:buClr>
                <a:srgbClr val="F16038"/>
              </a:buClr>
            </a:pPr>
            <a:r>
              <a:rPr lang="en-US">
                <a:solidFill>
                  <a:srgbClr val="595959"/>
                </a:solidFill>
              </a:rPr>
              <a:t>New Rules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D7F1E988-3E95-9FC7-D48B-ACA9990F96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63672" y="2183678"/>
            <a:ext cx="11095973" cy="977083"/>
          </a:xfrm>
          <a:prstGeom prst="rect">
            <a:avLst/>
          </a:prstGeom>
        </p:spPr>
      </p:pic>
      <p:pic>
        <p:nvPicPr>
          <p:cNvPr id="6" name="Picture 5">
            <a:extLst>
              <a:ext uri="{FF2B5EF4-FFF2-40B4-BE49-F238E27FC236}">
                <a16:creationId xmlns:a16="http://schemas.microsoft.com/office/drawing/2014/main" id="{E075177B-7D08-20A2-AF4C-93D46EEA43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2356" y="3428228"/>
            <a:ext cx="11127288" cy="993188"/>
          </a:xfrm>
          <a:prstGeom prst="rect">
            <a:avLst/>
          </a:prstGeom>
        </p:spPr>
      </p:pic>
    </p:spTree>
    <p:extLst>
      <p:ext uri="{BB962C8B-B14F-4D97-AF65-F5344CB8AC3E}">
        <p14:creationId xmlns:p14="http://schemas.microsoft.com/office/powerpoint/2010/main" val="5781103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837</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lvl="1">
              <a:buClr>
                <a:srgbClr val="F16038"/>
              </a:buClr>
            </a:pPr>
            <a:r>
              <a:rPr lang="en-US">
                <a:solidFill>
                  <a:srgbClr val="595959"/>
                </a:solidFill>
              </a:rPr>
              <a:t>New Rule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DF4AA92A-F766-EBE6-3891-D446950657C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7178" y="2090642"/>
            <a:ext cx="10897644" cy="881319"/>
          </a:xfrm>
          <a:prstGeom prst="rect">
            <a:avLst/>
          </a:prstGeom>
        </p:spPr>
      </p:pic>
    </p:spTree>
    <p:extLst>
      <p:ext uri="{BB962C8B-B14F-4D97-AF65-F5344CB8AC3E}">
        <p14:creationId xmlns:p14="http://schemas.microsoft.com/office/powerpoint/2010/main" val="6057273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838</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F9C7040E-7CB0-50E3-F3F4-7D6038736B5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6219" y="1894320"/>
            <a:ext cx="11158603" cy="825115"/>
          </a:xfrm>
          <a:prstGeom prst="rect">
            <a:avLst/>
          </a:prstGeom>
        </p:spPr>
      </p:pic>
      <p:pic>
        <p:nvPicPr>
          <p:cNvPr id="5" name="Picture 4">
            <a:extLst>
              <a:ext uri="{FF2B5EF4-FFF2-40B4-BE49-F238E27FC236}">
                <a16:creationId xmlns:a16="http://schemas.microsoft.com/office/drawing/2014/main" id="{6D94BAF5-20DA-FA2A-17EF-178B25223B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6219" y="2972526"/>
            <a:ext cx="11158603" cy="839880"/>
          </a:xfrm>
          <a:prstGeom prst="rect">
            <a:avLst/>
          </a:prstGeom>
        </p:spPr>
      </p:pic>
    </p:spTree>
    <p:extLst>
      <p:ext uri="{BB962C8B-B14F-4D97-AF65-F5344CB8AC3E}">
        <p14:creationId xmlns:p14="http://schemas.microsoft.com/office/powerpoint/2010/main" val="6209100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839</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C6F4658B-4737-302F-97D4-37AC5A5E36C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21288" y="1589398"/>
            <a:ext cx="9895562" cy="4347259"/>
          </a:xfrm>
          <a:prstGeom prst="rect">
            <a:avLst/>
          </a:prstGeom>
        </p:spPr>
      </p:pic>
    </p:spTree>
    <p:extLst>
      <p:ext uri="{BB962C8B-B14F-4D97-AF65-F5344CB8AC3E}">
        <p14:creationId xmlns:p14="http://schemas.microsoft.com/office/powerpoint/2010/main" val="18059929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840</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Business Rule Changes:</a:t>
            </a:r>
          </a:p>
          <a:p>
            <a:pPr lvl="1">
              <a:buClr>
                <a:srgbClr val="F16038"/>
              </a:buClr>
            </a:pPr>
            <a:r>
              <a:rPr lang="en-US">
                <a:solidFill>
                  <a:srgbClr val="595959"/>
                </a:solidFill>
              </a:rPr>
              <a:t>New Rule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1639B106-8858-E8B1-4902-DC821016AC4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5425" y="2263749"/>
            <a:ext cx="11273425" cy="806504"/>
          </a:xfrm>
          <a:prstGeom prst="rect">
            <a:avLst/>
          </a:prstGeom>
        </p:spPr>
      </p:pic>
    </p:spTree>
    <p:extLst>
      <p:ext uri="{BB962C8B-B14F-4D97-AF65-F5344CB8AC3E}">
        <p14:creationId xmlns:p14="http://schemas.microsoft.com/office/powerpoint/2010/main" val="3061991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common type </a:t>
            </a:r>
            <a:r>
              <a:rPr lang="en-US" err="1">
                <a:solidFill>
                  <a:srgbClr val="595959"/>
                </a:solidFill>
              </a:rPr>
              <a:t>AcceleratedInstructionSet</a:t>
            </a:r>
            <a:r>
              <a:rPr lang="en-US">
                <a:solidFill>
                  <a:srgbClr val="595959"/>
                </a:solidFill>
              </a:rPr>
              <a:t> to the StudentEducationOrganizationAssociation entity in the Student Identification and Demographics domain for the PEIMS Summer Submission that includes the following data elements:</a:t>
            </a:r>
          </a:p>
          <a:p>
            <a:pPr lvl="1">
              <a:buClr>
                <a:srgbClr val="F16038"/>
              </a:buClr>
            </a:pPr>
            <a:r>
              <a:rPr lang="en-US">
                <a:solidFill>
                  <a:srgbClr val="595959"/>
                </a:solidFill>
              </a:rPr>
              <a:t>E3084 </a:t>
            </a:r>
            <a:r>
              <a:rPr lang="en-US" err="1">
                <a:solidFill>
                  <a:srgbClr val="595959"/>
                </a:solidFill>
              </a:rPr>
              <a:t>AcceleratedInstructionSubject</a:t>
            </a:r>
            <a:endParaRPr lang="en-US">
              <a:solidFill>
                <a:srgbClr val="595959"/>
              </a:solidFill>
            </a:endParaRPr>
          </a:p>
          <a:p>
            <a:pPr lvl="1">
              <a:buClr>
                <a:srgbClr val="F16038"/>
              </a:buClr>
            </a:pPr>
            <a:r>
              <a:rPr lang="en-US">
                <a:solidFill>
                  <a:srgbClr val="595959"/>
                </a:solidFill>
              </a:rPr>
              <a:t>E3085 </a:t>
            </a:r>
            <a:r>
              <a:rPr lang="en-US" err="1">
                <a:solidFill>
                  <a:srgbClr val="595959"/>
                </a:solidFill>
              </a:rPr>
              <a:t>StudentAcceleratedInstructionParticipation</a:t>
            </a:r>
            <a:endParaRPr lang="en-US">
              <a:solidFill>
                <a:srgbClr val="595959"/>
              </a:solidFill>
            </a:endParaRPr>
          </a:p>
          <a:p>
            <a:pPr lvl="1">
              <a:buClr>
                <a:srgbClr val="F16038"/>
              </a:buClr>
            </a:pPr>
            <a:r>
              <a:rPr lang="en-US">
                <a:solidFill>
                  <a:srgbClr val="595959"/>
                </a:solidFill>
              </a:rPr>
              <a:t>E3086 </a:t>
            </a:r>
            <a:r>
              <a:rPr lang="en-US" err="1">
                <a:solidFill>
                  <a:srgbClr val="595959"/>
                </a:solidFill>
              </a:rPr>
              <a:t>AssignedHoursAcceleratedInstruction</a:t>
            </a:r>
            <a:r>
              <a:rPr lang="en-US">
                <a:solidFill>
                  <a:srgbClr val="595959"/>
                </a:solidFill>
              </a:rPr>
              <a:t> </a:t>
            </a:r>
          </a:p>
          <a:p>
            <a:pPr lvl="1">
              <a:buClr>
                <a:srgbClr val="F16038"/>
              </a:buClr>
            </a:pPr>
            <a:r>
              <a:rPr lang="en-US">
                <a:solidFill>
                  <a:srgbClr val="595959"/>
                </a:solidFill>
              </a:rPr>
              <a:t>E3087 </a:t>
            </a:r>
            <a:r>
              <a:rPr lang="en-US" err="1">
                <a:solidFill>
                  <a:srgbClr val="595959"/>
                </a:solidFill>
              </a:rPr>
              <a:t>CompletedHoursAcceleratedInstruction</a:t>
            </a:r>
            <a:endParaRPr lang="en-US">
              <a:solidFill>
                <a:srgbClr val="595959"/>
              </a:solidFill>
            </a:endParaRPr>
          </a:p>
          <a:p>
            <a:pPr lvl="1">
              <a:buClr>
                <a:srgbClr val="F16038"/>
              </a:buClr>
            </a:pPr>
            <a:r>
              <a:rPr lang="en-US">
                <a:solidFill>
                  <a:srgbClr val="595959"/>
                </a:solidFill>
              </a:rPr>
              <a:t>E3088 </a:t>
            </a:r>
            <a:r>
              <a:rPr lang="en-US" err="1">
                <a:solidFill>
                  <a:srgbClr val="595959"/>
                </a:solidFill>
              </a:rPr>
              <a:t>DifferenceReasonHoursAcceleratedInstruction</a:t>
            </a:r>
            <a:endParaRPr lang="en-US">
              <a:solidFill>
                <a:srgbClr val="595959"/>
              </a:solidFill>
            </a:endParaRP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39740513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841</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Entity/Common Type Change:</a:t>
            </a:r>
          </a:p>
          <a:p>
            <a:pPr lvl="1">
              <a:buClr>
                <a:srgbClr val="F16038"/>
              </a:buClr>
            </a:pPr>
            <a:r>
              <a:rPr lang="en-US">
                <a:solidFill>
                  <a:srgbClr val="595959"/>
                </a:solidFill>
              </a:rPr>
              <a:t>StudentSpecialEducationProgramAssociation.InstructionalSettingSet</a:t>
            </a:r>
          </a:p>
          <a:p>
            <a:pPr lvl="2">
              <a:buClr>
                <a:srgbClr val="F16038"/>
              </a:buClr>
            </a:pPr>
            <a:r>
              <a:rPr lang="en-US">
                <a:solidFill>
                  <a:srgbClr val="595959"/>
                </a:solidFill>
              </a:rPr>
              <a:t>Removed </a:t>
            </a:r>
            <a:r>
              <a:rPr lang="en-US" i="1">
                <a:solidFill>
                  <a:srgbClr val="595959"/>
                </a:solidFill>
              </a:rPr>
              <a:t>may have multiple instances</a:t>
            </a:r>
          </a:p>
        </p:txBody>
      </p:sp>
      <p:pic>
        <p:nvPicPr>
          <p:cNvPr id="4" name="Picture 3">
            <a:extLst>
              <a:ext uri="{FF2B5EF4-FFF2-40B4-BE49-F238E27FC236}">
                <a16:creationId xmlns:a16="http://schemas.microsoft.com/office/drawing/2014/main" id="{CA63FA42-55D6-EE06-8AC6-28B0FB2912DC}"/>
              </a:ext>
              <a:ext uri="{C183D7F6-B498-43B3-948B-1728B52AA6E4}">
                <adec:decorative xmlns:adec="http://schemas.microsoft.com/office/drawing/2017/decorative" val="1"/>
              </a:ext>
            </a:extLst>
          </p:cNvPr>
          <p:cNvPicPr>
            <a:picLocks noChangeAspect="1"/>
          </p:cNvPicPr>
          <p:nvPr/>
        </p:nvPicPr>
        <p:blipFill rotWithShape="1">
          <a:blip r:embed="rId2"/>
          <a:srcRect b="16397"/>
          <a:stretch/>
        </p:blipFill>
        <p:spPr>
          <a:xfrm>
            <a:off x="2427668" y="2451850"/>
            <a:ext cx="7336661" cy="3291875"/>
          </a:xfrm>
          <a:prstGeom prst="rect">
            <a:avLst/>
          </a:prstGeom>
        </p:spPr>
      </p:pic>
    </p:spTree>
    <p:extLst>
      <p:ext uri="{BB962C8B-B14F-4D97-AF65-F5344CB8AC3E}">
        <p14:creationId xmlns:p14="http://schemas.microsoft.com/office/powerpoint/2010/main" val="7610312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42</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Entity/Common Type Change:</a:t>
            </a:r>
          </a:p>
          <a:p>
            <a:pPr lvl="1"/>
            <a:r>
              <a:rPr lang="en-US">
                <a:solidFill>
                  <a:schemeClr val="tx1">
                    <a:lumMod val="65000"/>
                    <a:lumOff val="35000"/>
                  </a:schemeClr>
                </a:solidFill>
              </a:rPr>
              <a:t>Removed </a:t>
            </a:r>
            <a:r>
              <a:rPr lang="en-US" err="1">
                <a:solidFill>
                  <a:schemeClr val="tx1">
                    <a:lumMod val="65000"/>
                    <a:lumOff val="35000"/>
                  </a:schemeClr>
                </a:solidFill>
              </a:rPr>
              <a:t>LanguageInstructionProgramService</a:t>
            </a:r>
            <a:r>
              <a:rPr lang="en-US">
                <a:solidFill>
                  <a:schemeClr val="tx1">
                    <a:lumMod val="65000"/>
                    <a:lumOff val="35000"/>
                  </a:schemeClr>
                </a:solidFill>
              </a:rPr>
              <a:t> common type</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6CF3E68B-09D2-8118-7C1F-D71977F5B1F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59811" y="2101499"/>
            <a:ext cx="5928900" cy="3392678"/>
          </a:xfrm>
          <a:prstGeom prst="rect">
            <a:avLst/>
          </a:prstGeom>
        </p:spPr>
      </p:pic>
    </p:spTree>
    <p:extLst>
      <p:ext uri="{BB962C8B-B14F-4D97-AF65-F5344CB8AC3E}">
        <p14:creationId xmlns:p14="http://schemas.microsoft.com/office/powerpoint/2010/main" val="28940203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43</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Entity/Common Type change:</a:t>
            </a:r>
          </a:p>
          <a:p>
            <a:pPr lvl="1"/>
            <a:r>
              <a:rPr lang="en-US">
                <a:solidFill>
                  <a:schemeClr val="tx1">
                    <a:lumMod val="65000"/>
                    <a:lumOff val="35000"/>
                  </a:schemeClr>
                </a:solidFill>
              </a:rPr>
              <a:t>Removed </a:t>
            </a:r>
            <a:r>
              <a:rPr lang="en-US" err="1">
                <a:solidFill>
                  <a:schemeClr val="tx1">
                    <a:lumMod val="65000"/>
                    <a:lumOff val="35000"/>
                  </a:schemeClr>
                </a:solidFill>
              </a:rPr>
              <a:t>SpecialEducationProgramService</a:t>
            </a:r>
            <a:r>
              <a:rPr lang="en-US">
                <a:solidFill>
                  <a:schemeClr val="tx1">
                    <a:lumMod val="65000"/>
                    <a:lumOff val="35000"/>
                  </a:schemeClr>
                </a:solidFill>
              </a:rPr>
              <a:t> common type</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1058288D-C8E6-AB80-788B-77CAC035ECB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09948" y="2105786"/>
            <a:ext cx="8428625" cy="3741203"/>
          </a:xfrm>
          <a:prstGeom prst="rect">
            <a:avLst/>
          </a:prstGeom>
        </p:spPr>
      </p:pic>
    </p:spTree>
    <p:extLst>
      <p:ext uri="{BB962C8B-B14F-4D97-AF65-F5344CB8AC3E}">
        <p14:creationId xmlns:p14="http://schemas.microsoft.com/office/powerpoint/2010/main" val="2955627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44</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Entity/Common Type Change:</a:t>
            </a:r>
          </a:p>
          <a:p>
            <a:pPr lvl="1"/>
            <a:r>
              <a:rPr lang="en-US">
                <a:solidFill>
                  <a:schemeClr val="tx1">
                    <a:lumMod val="65000"/>
                    <a:lumOff val="35000"/>
                  </a:schemeClr>
                </a:solidFill>
              </a:rPr>
              <a:t>Removed </a:t>
            </a:r>
            <a:r>
              <a:rPr lang="en-US" err="1">
                <a:solidFill>
                  <a:schemeClr val="tx1">
                    <a:lumMod val="65000"/>
                    <a:lumOff val="35000"/>
                  </a:schemeClr>
                </a:solidFill>
              </a:rPr>
              <a:t>CTEProgramService</a:t>
            </a:r>
            <a:r>
              <a:rPr lang="en-US">
                <a:solidFill>
                  <a:schemeClr val="tx1">
                    <a:lumMod val="65000"/>
                    <a:lumOff val="35000"/>
                  </a:schemeClr>
                </a:solidFill>
              </a:rPr>
              <a:t> common type</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5C1D4A5C-0C52-8F34-58EA-E2E80289E24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83532" y="1796150"/>
            <a:ext cx="8579104" cy="3874433"/>
          </a:xfrm>
          <a:prstGeom prst="rect">
            <a:avLst/>
          </a:prstGeom>
        </p:spPr>
      </p:pic>
    </p:spTree>
    <p:extLst>
      <p:ext uri="{BB962C8B-B14F-4D97-AF65-F5344CB8AC3E}">
        <p14:creationId xmlns:p14="http://schemas.microsoft.com/office/powerpoint/2010/main" val="19211713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45</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Entity/Common Type Change:</a:t>
            </a:r>
          </a:p>
          <a:p>
            <a:pPr lvl="1"/>
            <a:r>
              <a:rPr lang="en-US" dirty="0">
                <a:solidFill>
                  <a:schemeClr val="tx1">
                    <a:lumMod val="65000"/>
                    <a:lumOff val="35000"/>
                  </a:schemeClr>
                </a:solidFill>
              </a:rPr>
              <a:t>Added </a:t>
            </a:r>
            <a:r>
              <a:rPr lang="en-US" dirty="0" err="1">
                <a:solidFill>
                  <a:schemeClr val="tx1">
                    <a:lumMod val="65000"/>
                    <a:lumOff val="35000"/>
                  </a:schemeClr>
                </a:solidFill>
              </a:rPr>
              <a:t>LangInstruProgramSvcSet</a:t>
            </a:r>
            <a:r>
              <a:rPr lang="en-US" dirty="0">
                <a:solidFill>
                  <a:schemeClr val="tx1">
                    <a:lumMod val="65000"/>
                    <a:lumOff val="35000"/>
                  </a:schemeClr>
                </a:solidFill>
              </a:rPr>
              <a:t> common type.</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54942184-5D71-4152-B94A-B391E965505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316635" y="1705362"/>
            <a:ext cx="7415251" cy="4209949"/>
          </a:xfrm>
          <a:prstGeom prst="rect">
            <a:avLst/>
          </a:prstGeom>
        </p:spPr>
      </p:pic>
    </p:spTree>
    <p:extLst>
      <p:ext uri="{BB962C8B-B14F-4D97-AF65-F5344CB8AC3E}">
        <p14:creationId xmlns:p14="http://schemas.microsoft.com/office/powerpoint/2010/main" val="40455834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46</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Entity/Common Type Change:</a:t>
            </a:r>
          </a:p>
          <a:p>
            <a:pPr lvl="1"/>
            <a:r>
              <a:rPr lang="en-US" dirty="0">
                <a:solidFill>
                  <a:schemeClr val="tx1">
                    <a:lumMod val="65000"/>
                    <a:lumOff val="35000"/>
                  </a:schemeClr>
                </a:solidFill>
              </a:rPr>
              <a:t>Added </a:t>
            </a:r>
            <a:r>
              <a:rPr lang="en-US" dirty="0" err="1">
                <a:solidFill>
                  <a:schemeClr val="tx1">
                    <a:lumMod val="65000"/>
                    <a:lumOff val="35000"/>
                  </a:schemeClr>
                </a:solidFill>
              </a:rPr>
              <a:t>SPEDProgramSvcSet</a:t>
            </a:r>
            <a:r>
              <a:rPr lang="en-US" dirty="0">
                <a:solidFill>
                  <a:schemeClr val="tx1">
                    <a:lumMod val="65000"/>
                    <a:lumOff val="35000"/>
                  </a:schemeClr>
                </a:solidFill>
              </a:rPr>
              <a:t> </a:t>
            </a:r>
            <a:r>
              <a:rPr lang="en-US" dirty="0" err="1">
                <a:solidFill>
                  <a:schemeClr val="tx1">
                    <a:lumMod val="65000"/>
                    <a:lumOff val="35000"/>
                  </a:schemeClr>
                </a:solidFill>
              </a:rPr>
              <a:t>commong</a:t>
            </a:r>
            <a:r>
              <a:rPr lang="en-US" dirty="0">
                <a:solidFill>
                  <a:schemeClr val="tx1">
                    <a:lumMod val="65000"/>
                    <a:lumOff val="35000"/>
                  </a:schemeClr>
                </a:solidFill>
              </a:rPr>
              <a:t> type.</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A205806B-C353-9FC5-A313-129AE6F4FEB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41937" y="1749243"/>
            <a:ext cx="8364648" cy="3744934"/>
          </a:xfrm>
          <a:prstGeom prst="rect">
            <a:avLst/>
          </a:prstGeom>
        </p:spPr>
      </p:pic>
    </p:spTree>
    <p:extLst>
      <p:ext uri="{BB962C8B-B14F-4D97-AF65-F5344CB8AC3E}">
        <p14:creationId xmlns:p14="http://schemas.microsoft.com/office/powerpoint/2010/main" val="25803232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48</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Entity/Common Type Change:</a:t>
            </a:r>
          </a:p>
          <a:p>
            <a:pPr lvl="1"/>
            <a:r>
              <a:rPr lang="en-US" dirty="0">
                <a:solidFill>
                  <a:schemeClr val="tx1">
                    <a:lumMod val="65000"/>
                    <a:lumOff val="35000"/>
                  </a:schemeClr>
                </a:solidFill>
              </a:rPr>
              <a:t>Added </a:t>
            </a:r>
            <a:r>
              <a:rPr lang="en-US" dirty="0" err="1">
                <a:solidFill>
                  <a:schemeClr val="tx1">
                    <a:lumMod val="65000"/>
                    <a:lumOff val="35000"/>
                  </a:schemeClr>
                </a:solidFill>
              </a:rPr>
              <a:t>CTEProgSvcSet</a:t>
            </a:r>
            <a:r>
              <a:rPr lang="en-US" dirty="0">
                <a:solidFill>
                  <a:schemeClr val="tx1">
                    <a:lumMod val="65000"/>
                    <a:lumOff val="35000"/>
                  </a:schemeClr>
                </a:solidFill>
              </a:rPr>
              <a:t> common type.</a:t>
            </a:r>
          </a:p>
          <a:p>
            <a:pPr lvl="1"/>
            <a:endParaRPr lang="en-US" b="1" dirty="0">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a:extLst>
              <a:ext uri="{FF2B5EF4-FFF2-40B4-BE49-F238E27FC236}">
                <a16:creationId xmlns:a16="http://schemas.microsoft.com/office/drawing/2014/main" id="{34ECE184-5EB3-6031-D061-2F52ED11E0C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24534" y="1790680"/>
            <a:ext cx="8542932" cy="3838247"/>
          </a:xfrm>
          <a:prstGeom prst="rect">
            <a:avLst/>
          </a:prstGeom>
        </p:spPr>
      </p:pic>
    </p:spTree>
    <p:extLst>
      <p:ext uri="{BB962C8B-B14F-4D97-AF65-F5344CB8AC3E}">
        <p14:creationId xmlns:p14="http://schemas.microsoft.com/office/powerpoint/2010/main" val="40822936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850</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52464"/>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Entity/Common Type Change:</a:t>
            </a:r>
          </a:p>
          <a:p>
            <a:pPr lvl="1">
              <a:buClr>
                <a:srgbClr val="F16038"/>
              </a:buClr>
            </a:pPr>
            <a:r>
              <a:rPr lang="en-US" err="1">
                <a:solidFill>
                  <a:srgbClr val="595959"/>
                </a:solidFill>
              </a:rPr>
              <a:t>CourseTranscript</a:t>
            </a:r>
          </a:p>
          <a:p>
            <a:pPr lvl="2">
              <a:buClr>
                <a:srgbClr val="F16038"/>
              </a:buClr>
            </a:pPr>
            <a:r>
              <a:rPr lang="en-US">
                <a:solidFill>
                  <a:srgbClr val="595959"/>
                </a:solidFill>
              </a:rPr>
              <a:t>Deleted Section as a reference. </a:t>
            </a:r>
            <a:endParaRPr lang="en-US" i="1">
              <a:solidFill>
                <a:srgbClr val="595959"/>
              </a:solidFill>
            </a:endParaRPr>
          </a:p>
          <a:p>
            <a:pPr lvl="2">
              <a:buClr>
                <a:srgbClr val="F16038"/>
              </a:buClr>
            </a:pPr>
            <a:endParaRPr lang="en-US">
              <a:solidFill>
                <a:srgbClr val="595959"/>
              </a:solidFill>
              <a:ea typeface="Calibri"/>
              <a:cs typeface="Calibri"/>
            </a:endParaRPr>
          </a:p>
        </p:txBody>
      </p:sp>
    </p:spTree>
    <p:extLst>
      <p:ext uri="{BB962C8B-B14F-4D97-AF65-F5344CB8AC3E}">
        <p14:creationId xmlns:p14="http://schemas.microsoft.com/office/powerpoint/2010/main" val="27316289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851</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b="1">
                <a:solidFill>
                  <a:srgbClr val="595959"/>
                </a:solidFill>
              </a:rPr>
              <a:t> Entity/Common Type Change:</a:t>
            </a:r>
          </a:p>
          <a:p>
            <a:pPr lvl="1">
              <a:buClr>
                <a:srgbClr val="F16038"/>
              </a:buClr>
            </a:pPr>
            <a:r>
              <a:rPr lang="en-US" err="1">
                <a:solidFill>
                  <a:srgbClr val="595959"/>
                </a:solidFill>
              </a:rPr>
              <a:t>ReportingPeriodExt</a:t>
            </a:r>
            <a:endParaRPr lang="en-US">
              <a:solidFill>
                <a:srgbClr val="595959"/>
              </a:solidFill>
            </a:endParaRPr>
          </a:p>
          <a:p>
            <a:pPr lvl="2">
              <a:buClr>
                <a:srgbClr val="F16038"/>
              </a:buClr>
            </a:pPr>
            <a:r>
              <a:rPr lang="en-US">
                <a:solidFill>
                  <a:srgbClr val="595959"/>
                </a:solidFill>
              </a:rPr>
              <a:t>Reference </a:t>
            </a:r>
            <a:r>
              <a:rPr lang="en-US" err="1">
                <a:solidFill>
                  <a:srgbClr val="595959"/>
                </a:solidFill>
              </a:rPr>
              <a:t>CalendarDate</a:t>
            </a:r>
            <a:endParaRPr lang="en-US">
              <a:solidFill>
                <a:srgbClr val="595959"/>
              </a:solidFill>
            </a:endParaRPr>
          </a:p>
          <a:p>
            <a:pPr lvl="3">
              <a:buClr>
                <a:srgbClr val="F16038"/>
              </a:buClr>
            </a:pPr>
            <a:r>
              <a:rPr lang="en-US">
                <a:solidFill>
                  <a:srgbClr val="595959"/>
                </a:solidFill>
              </a:rPr>
              <a:t>Removed</a:t>
            </a:r>
            <a:r>
              <a:rPr lang="en-US" i="1">
                <a:solidFill>
                  <a:srgbClr val="595959"/>
                </a:solidFill>
              </a:rPr>
              <a:t> may have multiple instances.</a:t>
            </a:r>
          </a:p>
        </p:txBody>
      </p:sp>
      <p:pic>
        <p:nvPicPr>
          <p:cNvPr id="5" name="Picture 4">
            <a:extLst>
              <a:ext uri="{FF2B5EF4-FFF2-40B4-BE49-F238E27FC236}">
                <a16:creationId xmlns:a16="http://schemas.microsoft.com/office/drawing/2014/main" id="{0DBB468B-DA1E-9BC5-1604-275134E2D91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183428" y="2883431"/>
            <a:ext cx="7825142" cy="2233408"/>
          </a:xfrm>
          <a:prstGeom prst="rect">
            <a:avLst/>
          </a:prstGeom>
        </p:spPr>
      </p:pic>
    </p:spTree>
    <p:extLst>
      <p:ext uri="{BB962C8B-B14F-4D97-AF65-F5344CB8AC3E}">
        <p14:creationId xmlns:p14="http://schemas.microsoft.com/office/powerpoint/2010/main" val="10157585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99E05-1A25-0A1E-5D37-A6EEB659D1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5ADDD7-5B5C-978A-D77A-9B02354777A3}"/>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9</a:t>
            </a:r>
            <a:endParaRPr lang="en-US" sz="4000">
              <a:solidFill>
                <a:schemeClr val="bg1"/>
              </a:solidFill>
            </a:endParaRPr>
          </a:p>
        </p:txBody>
      </p:sp>
      <p:sp>
        <p:nvSpPr>
          <p:cNvPr id="2" name="Content Placeholder 3">
            <a:extLst>
              <a:ext uri="{FF2B5EF4-FFF2-40B4-BE49-F238E27FC236}">
                <a16:creationId xmlns:a16="http://schemas.microsoft.com/office/drawing/2014/main" id="{EBC48140-71C7-F57B-F7D7-29A5F34FB2D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a:solidFill>
                  <a:srgbClr val="595959"/>
                </a:solidFill>
              </a:rPr>
              <a:t> </a:t>
            </a:r>
            <a:r>
              <a:rPr lang="en-US" b="1">
                <a:solidFill>
                  <a:srgbClr val="595959"/>
                </a:solidFill>
              </a:rPr>
              <a:t>Promotion Logic Guide</a:t>
            </a:r>
          </a:p>
          <a:p>
            <a:pPr lvl="1">
              <a:buClr>
                <a:srgbClr val="F16038"/>
              </a:buClr>
            </a:pPr>
            <a:r>
              <a:rPr lang="en-US">
                <a:solidFill>
                  <a:srgbClr val="0D6CB9"/>
                </a:solidFill>
                <a:hlinkClick r:id="rId2"/>
              </a:rPr>
              <a:t>PEIMS Summer Promotion Logic</a:t>
            </a:r>
            <a:endParaRPr lang="en-US">
              <a:solidFill>
                <a:srgbClr val="0D6CB9"/>
              </a:solidFill>
            </a:endParaRPr>
          </a:p>
          <a:p>
            <a:pPr lvl="1">
              <a:buClr>
                <a:srgbClr val="F16038"/>
              </a:buClr>
            </a:pPr>
            <a:endParaRPr lang="en-US">
              <a:solidFill>
                <a:srgbClr val="0D6CB9"/>
              </a:solidFill>
            </a:endParaRPr>
          </a:p>
          <a:p>
            <a:pPr lvl="1">
              <a:buClr>
                <a:srgbClr val="F16038"/>
              </a:buClr>
            </a:pPr>
            <a:r>
              <a:rPr lang="en-US">
                <a:solidFill>
                  <a:srgbClr val="595959"/>
                </a:solidFill>
              </a:rPr>
              <a:t>Student &gt; Student Basic Information Category/Subcategory</a:t>
            </a:r>
          </a:p>
          <a:p>
            <a:pPr lvl="2">
              <a:buClr>
                <a:srgbClr val="F16038"/>
              </a:buClr>
            </a:pPr>
            <a:r>
              <a:rPr lang="en-US">
                <a:solidFill>
                  <a:srgbClr val="595959"/>
                </a:solidFill>
              </a:rPr>
              <a:t>Base Promotion Logic</a:t>
            </a:r>
          </a:p>
          <a:p>
            <a:pPr lvl="2">
              <a:buClr>
                <a:srgbClr val="F16038"/>
              </a:buClr>
            </a:pPr>
            <a:r>
              <a:rPr lang="en-US">
                <a:solidFill>
                  <a:srgbClr val="595959"/>
                </a:solidFill>
              </a:rPr>
              <a:t>E1648 </a:t>
            </a:r>
            <a:r>
              <a:rPr lang="en-US" err="1">
                <a:solidFill>
                  <a:srgbClr val="595959"/>
                </a:solidFill>
              </a:rPr>
              <a:t>StudentCensusBlockGroup</a:t>
            </a:r>
            <a:endParaRPr lang="en-US">
              <a:solidFill>
                <a:srgbClr val="595959"/>
              </a:solidFill>
            </a:endParaRPr>
          </a:p>
          <a:p>
            <a:pPr lvl="2">
              <a:buClr>
                <a:srgbClr val="F16038"/>
              </a:buClr>
            </a:pPr>
            <a:r>
              <a:rPr lang="en-US">
                <a:solidFill>
                  <a:srgbClr val="595959"/>
                </a:solidFill>
              </a:rPr>
              <a:t>E0790 </a:t>
            </a:r>
            <a:r>
              <a:rPr lang="en-US" err="1">
                <a:solidFill>
                  <a:srgbClr val="595959"/>
                </a:solidFill>
              </a:rPr>
              <a:t>EmergentBilingualIndicator</a:t>
            </a:r>
            <a:endParaRPr lang="en-US">
              <a:solidFill>
                <a:srgbClr val="595959"/>
              </a:solidFill>
            </a:endParaRPr>
          </a:p>
          <a:p>
            <a:pPr lvl="2">
              <a:buClr>
                <a:srgbClr val="F16038"/>
              </a:buClr>
            </a:pPr>
            <a:r>
              <a:rPr lang="en-US">
                <a:solidFill>
                  <a:srgbClr val="595959"/>
                </a:solidFill>
              </a:rPr>
              <a:t>E1076 </a:t>
            </a:r>
            <a:r>
              <a:rPr lang="en-US" err="1">
                <a:solidFill>
                  <a:srgbClr val="595959"/>
                </a:solidFill>
              </a:rPr>
              <a:t>UnschooledAsyleeRefugee</a:t>
            </a:r>
            <a:r>
              <a:rPr lang="en-US">
                <a:solidFill>
                  <a:srgbClr val="595959"/>
                </a:solidFill>
              </a:rPr>
              <a:t> </a:t>
            </a:r>
          </a:p>
          <a:p>
            <a:pPr lvl="2">
              <a:buClr>
                <a:srgbClr val="F16038"/>
              </a:buClr>
            </a:pPr>
            <a:r>
              <a:rPr lang="en-US">
                <a:solidFill>
                  <a:srgbClr val="595959"/>
                </a:solidFill>
              </a:rPr>
              <a:t>E3063 </a:t>
            </a:r>
            <a:r>
              <a:rPr lang="en-US" err="1">
                <a:solidFill>
                  <a:srgbClr val="595959"/>
                </a:solidFill>
              </a:rPr>
              <a:t>StudentCharacteristic</a:t>
            </a:r>
            <a:r>
              <a:rPr lang="en-US">
                <a:solidFill>
                  <a:srgbClr val="595959"/>
                </a:solidFill>
              </a:rPr>
              <a:t> </a:t>
            </a:r>
          </a:p>
          <a:p>
            <a:pPr lvl="3">
              <a:buClr>
                <a:srgbClr val="F16038"/>
              </a:buClr>
            </a:pPr>
            <a:r>
              <a:rPr lang="en-US">
                <a:solidFill>
                  <a:srgbClr val="595959"/>
                </a:solidFill>
              </a:rPr>
              <a:t>17 (General Education Homebound) </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56769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3</a:t>
            </a:r>
            <a:endParaRPr lang="en-US" sz="4000">
              <a:solidFill>
                <a:schemeClr val="bg1"/>
              </a:solidFill>
            </a:endParaRPr>
          </a:p>
        </p:txBody>
      </p:sp>
      <p:pic>
        <p:nvPicPr>
          <p:cNvPr id="5" name="Picture 4">
            <a:extLst>
              <a:ext uri="{FF2B5EF4-FFF2-40B4-BE49-F238E27FC236}">
                <a16:creationId xmlns:a16="http://schemas.microsoft.com/office/drawing/2014/main" id="{A29DA162-A985-3D66-7F02-285C4645C4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6261" y="1702306"/>
            <a:ext cx="11019475" cy="3177815"/>
          </a:xfrm>
          <a:prstGeom prst="rect">
            <a:avLst/>
          </a:prstGeom>
        </p:spPr>
      </p:pic>
      <p:sp>
        <p:nvSpPr>
          <p:cNvPr id="2" name="Content Placeholder 3">
            <a:extLst>
              <a:ext uri="{FF2B5EF4-FFF2-40B4-BE49-F238E27FC236}">
                <a16:creationId xmlns:a16="http://schemas.microsoft.com/office/drawing/2014/main" id="{D4EDBBFB-75F3-35F6-90C9-D29B9152A541}"/>
              </a:ext>
            </a:extLst>
          </p:cNvPr>
          <p:cNvSpPr txBox="1">
            <a:spLocks/>
          </p:cNvSpPr>
          <p:nvPr/>
        </p:nvSpPr>
        <p:spPr>
          <a:xfrm>
            <a:off x="535170" y="835540"/>
            <a:ext cx="11275829" cy="45464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common type </a:t>
            </a:r>
            <a:r>
              <a:rPr lang="en-US" err="1">
                <a:solidFill>
                  <a:srgbClr val="595959"/>
                </a:solidFill>
              </a:rPr>
              <a:t>AcceleratedInstructionSet</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59385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99E05-1A25-0A1E-5D37-A6EEB659D1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5ADDD7-5B5C-978A-D77A-9B02354777A3}"/>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952</a:t>
            </a:r>
            <a:endParaRPr lang="en-US" sz="4000" dirty="0">
              <a:solidFill>
                <a:schemeClr val="bg1"/>
              </a:solidFill>
            </a:endParaRPr>
          </a:p>
        </p:txBody>
      </p:sp>
      <p:sp>
        <p:nvSpPr>
          <p:cNvPr id="2" name="Content Placeholder 3">
            <a:extLst>
              <a:ext uri="{FF2B5EF4-FFF2-40B4-BE49-F238E27FC236}">
                <a16:creationId xmlns:a16="http://schemas.microsoft.com/office/drawing/2014/main" id="{EBC48140-71C7-F57B-F7D7-29A5F34FB2D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a:solidFill>
                  <a:srgbClr val="595959"/>
                </a:solidFill>
              </a:rPr>
              <a:t> </a:t>
            </a:r>
            <a:r>
              <a:rPr lang="en-US" b="1">
                <a:solidFill>
                  <a:srgbClr val="595959"/>
                </a:solidFill>
              </a:rPr>
              <a:t>Promotion Logic Guide</a:t>
            </a:r>
          </a:p>
          <a:p>
            <a:pPr lvl="1">
              <a:buClr>
                <a:srgbClr val="F16038"/>
              </a:buClr>
            </a:pPr>
            <a:r>
              <a:rPr lang="en-US">
                <a:solidFill>
                  <a:srgbClr val="0D6CB9"/>
                </a:solidFill>
                <a:hlinkClick r:id="rId2"/>
              </a:rPr>
              <a:t>PEIMS Summer Promotion Logic</a:t>
            </a:r>
            <a:endParaRPr lang="en-US">
              <a:solidFill>
                <a:srgbClr val="0D6CB9"/>
              </a:solidFill>
            </a:endParaRPr>
          </a:p>
          <a:p>
            <a:pPr lvl="1">
              <a:buClr>
                <a:srgbClr val="F16038"/>
              </a:buClr>
            </a:pPr>
            <a:endParaRPr lang="en-US">
              <a:solidFill>
                <a:srgbClr val="0D6CB9"/>
              </a:solidFill>
            </a:endParaRPr>
          </a:p>
          <a:p>
            <a:pPr lvl="1">
              <a:buClr>
                <a:srgbClr val="F16038"/>
              </a:buClr>
            </a:pPr>
            <a:r>
              <a:rPr lang="en-US">
                <a:solidFill>
                  <a:srgbClr val="595959"/>
                </a:solidFill>
              </a:rPr>
              <a:t>Student &gt; Enrollment (School Association)Category/Subcategory</a:t>
            </a:r>
          </a:p>
          <a:p>
            <a:pPr lvl="2">
              <a:buClr>
                <a:srgbClr val="F16038"/>
              </a:buClr>
            </a:pPr>
            <a:r>
              <a:rPr lang="en-US">
                <a:solidFill>
                  <a:srgbClr val="595959"/>
                </a:solidFill>
              </a:rPr>
              <a:t>Base Promotion Logic</a:t>
            </a:r>
          </a:p>
          <a:p>
            <a:pPr lvl="2">
              <a:buClr>
                <a:srgbClr val="F16038"/>
              </a:buClr>
            </a:pPr>
            <a:r>
              <a:rPr lang="en-US">
                <a:solidFill>
                  <a:srgbClr val="595959"/>
                </a:solidFill>
              </a:rPr>
              <a:t>E3028 </a:t>
            </a:r>
            <a:r>
              <a:rPr lang="en-US" err="1">
                <a:solidFill>
                  <a:srgbClr val="595959"/>
                </a:solidFill>
              </a:rPr>
              <a:t>ExitWithdrawDate</a:t>
            </a:r>
            <a:r>
              <a:rPr lang="en-US">
                <a:solidFill>
                  <a:srgbClr val="595959"/>
                </a:solidFill>
              </a:rPr>
              <a:t> </a:t>
            </a:r>
          </a:p>
          <a:p>
            <a:pPr lvl="3">
              <a:buClr>
                <a:srgbClr val="F16038"/>
              </a:buClr>
            </a:pPr>
            <a:r>
              <a:rPr lang="en-US">
                <a:solidFill>
                  <a:srgbClr val="595959"/>
                </a:solidFill>
              </a:rPr>
              <a:t>Last Enroll Date</a:t>
            </a:r>
          </a:p>
          <a:p>
            <a:pPr lvl="2">
              <a:buClr>
                <a:srgbClr val="F16038"/>
              </a:buClr>
            </a:pPr>
            <a:r>
              <a:rPr lang="en-US">
                <a:solidFill>
                  <a:srgbClr val="595959"/>
                </a:solidFill>
              </a:rPr>
              <a:t>Program (reference) </a:t>
            </a:r>
          </a:p>
          <a:p>
            <a:pPr lvl="3">
              <a:buClr>
                <a:srgbClr val="F16038"/>
              </a:buClr>
            </a:pPr>
            <a:r>
              <a:rPr lang="en-US">
                <a:solidFill>
                  <a:srgbClr val="595959"/>
                </a:solidFill>
              </a:rPr>
              <a:t>Special Ed Indicator Code</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136113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99E05-1A25-0A1E-5D37-A6EEB659D1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5ADDD7-5B5C-978A-D77A-9B02354777A3}"/>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953</a:t>
            </a:r>
            <a:endParaRPr lang="en-US" sz="4000" dirty="0">
              <a:solidFill>
                <a:schemeClr val="bg1"/>
              </a:solidFill>
            </a:endParaRPr>
          </a:p>
        </p:txBody>
      </p:sp>
      <p:sp>
        <p:nvSpPr>
          <p:cNvPr id="2" name="Content Placeholder 3">
            <a:extLst>
              <a:ext uri="{FF2B5EF4-FFF2-40B4-BE49-F238E27FC236}">
                <a16:creationId xmlns:a16="http://schemas.microsoft.com/office/drawing/2014/main" id="{EBC48140-71C7-F57B-F7D7-29A5F34FB2D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a:solidFill>
                  <a:srgbClr val="595959"/>
                </a:solidFill>
              </a:rPr>
              <a:t> </a:t>
            </a:r>
            <a:r>
              <a:rPr lang="en-US" b="1">
                <a:solidFill>
                  <a:srgbClr val="595959"/>
                </a:solidFill>
              </a:rPr>
              <a:t>Promotion Logic Guide</a:t>
            </a:r>
          </a:p>
          <a:p>
            <a:pPr lvl="1">
              <a:buClr>
                <a:srgbClr val="F16038"/>
              </a:buClr>
            </a:pPr>
            <a:r>
              <a:rPr lang="en-US">
                <a:solidFill>
                  <a:srgbClr val="0D6CB9"/>
                </a:solidFill>
                <a:hlinkClick r:id="rId2"/>
              </a:rPr>
              <a:t>PEIMS Summer Promotion Logic</a:t>
            </a:r>
            <a:endParaRPr lang="en-US">
              <a:solidFill>
                <a:srgbClr val="0D6CB9"/>
              </a:solidFill>
            </a:endParaRPr>
          </a:p>
          <a:p>
            <a:pPr lvl="1">
              <a:buClr>
                <a:srgbClr val="F16038"/>
              </a:buClr>
            </a:pPr>
            <a:endParaRPr lang="en-US">
              <a:solidFill>
                <a:srgbClr val="0D6CB9"/>
              </a:solidFill>
            </a:endParaRPr>
          </a:p>
          <a:p>
            <a:pPr lvl="1">
              <a:buClr>
                <a:srgbClr val="F16038"/>
              </a:buClr>
            </a:pPr>
            <a:r>
              <a:rPr lang="en-US">
                <a:solidFill>
                  <a:srgbClr val="595959"/>
                </a:solidFill>
              </a:rPr>
              <a:t>Student &gt; Course Completion Category/Subcategory</a:t>
            </a:r>
          </a:p>
          <a:p>
            <a:pPr lvl="2">
              <a:buClr>
                <a:srgbClr val="F16038"/>
              </a:buClr>
            </a:pPr>
            <a:r>
              <a:rPr lang="en-US">
                <a:solidFill>
                  <a:srgbClr val="595959"/>
                </a:solidFill>
              </a:rPr>
              <a:t>Base Promotion Logic</a:t>
            </a:r>
          </a:p>
          <a:p>
            <a:pPr lvl="2">
              <a:buClr>
                <a:srgbClr val="F16038"/>
              </a:buClr>
            </a:pPr>
            <a:r>
              <a:rPr lang="en-US">
                <a:solidFill>
                  <a:srgbClr val="595959"/>
                </a:solidFill>
              </a:rPr>
              <a:t>E1011 </a:t>
            </a:r>
            <a:r>
              <a:rPr lang="en-US" err="1">
                <a:solidFill>
                  <a:srgbClr val="595959"/>
                </a:solidFill>
              </a:rPr>
              <a:t>DualCreditIndicator</a:t>
            </a:r>
            <a:endParaRPr lang="en-US">
              <a:solidFill>
                <a:srgbClr val="595959"/>
              </a:solidFill>
            </a:endParaRPr>
          </a:p>
          <a:p>
            <a:pPr lvl="2">
              <a:buClr>
                <a:srgbClr val="F16038"/>
              </a:buClr>
            </a:pPr>
            <a:r>
              <a:rPr lang="en-US">
                <a:solidFill>
                  <a:srgbClr val="595959"/>
                </a:solidFill>
              </a:rPr>
              <a:t>E1517 </a:t>
            </a:r>
            <a:r>
              <a:rPr lang="en-US" err="1">
                <a:solidFill>
                  <a:srgbClr val="595959"/>
                </a:solidFill>
              </a:rPr>
              <a:t>EntryGradeLevel</a:t>
            </a:r>
            <a:endParaRPr lang="en-US">
              <a:solidFill>
                <a:srgbClr val="595959"/>
              </a:solidFill>
            </a:endParaRPr>
          </a:p>
          <a:p>
            <a:pPr lvl="2">
              <a:buClr>
                <a:srgbClr val="F16038"/>
              </a:buClr>
            </a:pPr>
            <a:endParaRPr lang="en-US">
              <a:solidFill>
                <a:srgbClr val="595959"/>
              </a:solidFill>
            </a:endParaRPr>
          </a:p>
          <a:p>
            <a:pPr lvl="1">
              <a:buClr>
                <a:srgbClr val="F16038"/>
              </a:buClr>
            </a:pPr>
            <a:r>
              <a:rPr lang="en-US">
                <a:solidFill>
                  <a:srgbClr val="595959"/>
                </a:solidFill>
              </a:rPr>
              <a:t>Student &gt; Graduation Program Category/Subcategory</a:t>
            </a:r>
          </a:p>
          <a:p>
            <a:pPr lvl="2">
              <a:buClr>
                <a:srgbClr val="F16038"/>
              </a:buClr>
            </a:pPr>
            <a:r>
              <a:rPr lang="en-US">
                <a:solidFill>
                  <a:srgbClr val="595959"/>
                </a:solidFill>
              </a:rPr>
              <a:t>Base Promotion Logic</a:t>
            </a:r>
          </a:p>
          <a:p>
            <a:pPr lvl="2">
              <a:buClr>
                <a:srgbClr val="F16038"/>
              </a:buClr>
            </a:pPr>
            <a:r>
              <a:rPr lang="en-US">
                <a:solidFill>
                  <a:srgbClr val="595959"/>
                </a:solidFill>
              </a:rPr>
              <a:t>E3022 </a:t>
            </a:r>
            <a:r>
              <a:rPr lang="en-US" err="1">
                <a:solidFill>
                  <a:srgbClr val="595959"/>
                </a:solidFill>
              </a:rPr>
              <a:t>EndorsementPursuing</a:t>
            </a:r>
            <a:r>
              <a:rPr lang="en-US">
                <a:solidFill>
                  <a:srgbClr val="595959"/>
                </a:solidFill>
              </a:rPr>
              <a:t> </a:t>
            </a:r>
          </a:p>
          <a:p>
            <a:pPr lvl="2">
              <a:buClr>
                <a:srgbClr val="F16038"/>
              </a:buClr>
            </a:pPr>
            <a:r>
              <a:rPr lang="en-US">
                <a:solidFill>
                  <a:srgbClr val="595959"/>
                </a:solidFill>
              </a:rPr>
              <a:t>E3021 </a:t>
            </a:r>
            <a:r>
              <a:rPr lang="en-US" err="1">
                <a:solidFill>
                  <a:srgbClr val="595959"/>
                </a:solidFill>
              </a:rPr>
              <a:t>EndorsementCompleted</a:t>
            </a:r>
            <a:r>
              <a:rPr lang="en-US">
                <a:solidFill>
                  <a:srgbClr val="595959"/>
                </a:solidFill>
              </a:rPr>
              <a:t> </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6412650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99E05-1A25-0A1E-5D37-A6EEB659D1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5ADDD7-5B5C-978A-D77A-9B02354777A3}"/>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954</a:t>
            </a:r>
            <a:endParaRPr lang="en-US" sz="4000" dirty="0">
              <a:solidFill>
                <a:schemeClr val="bg1"/>
              </a:solidFill>
            </a:endParaRPr>
          </a:p>
        </p:txBody>
      </p:sp>
      <p:sp>
        <p:nvSpPr>
          <p:cNvPr id="2" name="Content Placeholder 3">
            <a:extLst>
              <a:ext uri="{FF2B5EF4-FFF2-40B4-BE49-F238E27FC236}">
                <a16:creationId xmlns:a16="http://schemas.microsoft.com/office/drawing/2014/main" id="{EBC48140-71C7-F57B-F7D7-29A5F34FB2D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a:solidFill>
                  <a:srgbClr val="595959"/>
                </a:solidFill>
              </a:rPr>
              <a:t> </a:t>
            </a:r>
            <a:r>
              <a:rPr lang="en-US" b="1">
                <a:solidFill>
                  <a:srgbClr val="595959"/>
                </a:solidFill>
              </a:rPr>
              <a:t>Promotion Logic Guide</a:t>
            </a:r>
          </a:p>
          <a:p>
            <a:pPr lvl="1">
              <a:buClr>
                <a:srgbClr val="F16038"/>
              </a:buClr>
            </a:pPr>
            <a:r>
              <a:rPr lang="en-US">
                <a:solidFill>
                  <a:srgbClr val="0D6CB9"/>
                </a:solidFill>
                <a:hlinkClick r:id="rId2"/>
              </a:rPr>
              <a:t>PEIMS Summer Promotion Logic</a:t>
            </a:r>
            <a:endParaRPr lang="en-US">
              <a:solidFill>
                <a:srgbClr val="0D6CB9"/>
              </a:solidFill>
            </a:endParaRPr>
          </a:p>
          <a:p>
            <a:pPr lvl="1">
              <a:buClr>
                <a:srgbClr val="F16038"/>
              </a:buClr>
            </a:pPr>
            <a:endParaRPr lang="en-US">
              <a:solidFill>
                <a:srgbClr val="0D6CB9"/>
              </a:solidFill>
            </a:endParaRPr>
          </a:p>
          <a:p>
            <a:pPr lvl="1">
              <a:buClr>
                <a:srgbClr val="F16038"/>
              </a:buClr>
            </a:pPr>
            <a:r>
              <a:rPr lang="en-US">
                <a:solidFill>
                  <a:srgbClr val="595959"/>
                </a:solidFill>
              </a:rPr>
              <a:t>Student &gt; Basic Attendance Category/Subcategory</a:t>
            </a:r>
          </a:p>
          <a:p>
            <a:pPr lvl="2">
              <a:buClr>
                <a:srgbClr val="F16038"/>
              </a:buClr>
            </a:pPr>
            <a:r>
              <a:rPr lang="en-US">
                <a:solidFill>
                  <a:srgbClr val="595959"/>
                </a:solidFill>
              </a:rPr>
              <a:t>Base Promotion Logic</a:t>
            </a:r>
          </a:p>
          <a:p>
            <a:pPr lvl="2">
              <a:buClr>
                <a:srgbClr val="F16038"/>
              </a:buClr>
            </a:pPr>
            <a:r>
              <a:rPr lang="en-US">
                <a:solidFill>
                  <a:srgbClr val="595959"/>
                </a:solidFill>
              </a:rPr>
              <a:t>E1078 </a:t>
            </a:r>
            <a:r>
              <a:rPr lang="en-US" err="1">
                <a:solidFill>
                  <a:srgbClr val="595959"/>
                </a:solidFill>
              </a:rPr>
              <a:t>PKProgramType</a:t>
            </a:r>
            <a:r>
              <a:rPr lang="en-US">
                <a:solidFill>
                  <a:srgbClr val="595959"/>
                </a:solidFill>
              </a:rPr>
              <a:t> </a:t>
            </a:r>
          </a:p>
          <a:p>
            <a:pPr lvl="2">
              <a:buClr>
                <a:srgbClr val="F16038"/>
              </a:buClr>
            </a:pPr>
            <a:r>
              <a:rPr lang="en-US">
                <a:solidFill>
                  <a:srgbClr val="595959"/>
                </a:solidFill>
              </a:rPr>
              <a:t>E3044 </a:t>
            </a:r>
            <a:r>
              <a:rPr lang="en-US" err="1">
                <a:solidFill>
                  <a:srgbClr val="595959"/>
                </a:solidFill>
              </a:rPr>
              <a:t>PKFundingSource</a:t>
            </a:r>
            <a:r>
              <a:rPr lang="en-US">
                <a:solidFill>
                  <a:srgbClr val="595959"/>
                </a:solidFill>
              </a:rPr>
              <a:t> </a:t>
            </a:r>
          </a:p>
          <a:p>
            <a:pPr lvl="2">
              <a:buClr>
                <a:srgbClr val="F16038"/>
              </a:buClr>
            </a:pPr>
            <a:endParaRPr lang="en-US">
              <a:solidFill>
                <a:srgbClr val="595959"/>
              </a:solidFill>
            </a:endParaRPr>
          </a:p>
          <a:p>
            <a:pPr lvl="1">
              <a:buClr>
                <a:srgbClr val="F16038"/>
              </a:buClr>
            </a:pPr>
            <a:r>
              <a:rPr lang="en-US">
                <a:solidFill>
                  <a:srgbClr val="595959"/>
                </a:solidFill>
              </a:rPr>
              <a:t>Student &gt; Flexible Attendance Category/Subcategory</a:t>
            </a:r>
          </a:p>
          <a:p>
            <a:pPr lvl="2">
              <a:buClr>
                <a:srgbClr val="F16038"/>
              </a:buClr>
            </a:pPr>
            <a:r>
              <a:rPr lang="en-US">
                <a:solidFill>
                  <a:srgbClr val="595959"/>
                </a:solidFill>
              </a:rPr>
              <a:t>Base Promotion Logic</a:t>
            </a:r>
          </a:p>
          <a:p>
            <a:pPr lvl="2">
              <a:buClr>
                <a:srgbClr val="F16038"/>
              </a:buClr>
            </a:pPr>
            <a:r>
              <a:rPr lang="en-US">
                <a:solidFill>
                  <a:srgbClr val="595959"/>
                </a:solidFill>
              </a:rPr>
              <a:t>Data is promoted as reported.</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9040209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99E05-1A25-0A1E-5D37-A6EEB659D1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5ADDD7-5B5C-978A-D77A-9B02354777A3}"/>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955</a:t>
            </a:r>
            <a:endParaRPr lang="en-US" sz="4000" dirty="0">
              <a:solidFill>
                <a:schemeClr val="bg1"/>
              </a:solidFill>
            </a:endParaRPr>
          </a:p>
        </p:txBody>
      </p:sp>
      <p:sp>
        <p:nvSpPr>
          <p:cNvPr id="2" name="Content Placeholder 3">
            <a:extLst>
              <a:ext uri="{FF2B5EF4-FFF2-40B4-BE49-F238E27FC236}">
                <a16:creationId xmlns:a16="http://schemas.microsoft.com/office/drawing/2014/main" id="{EBC48140-71C7-F57B-F7D7-29A5F34FB2D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accent2"/>
                </a:solidFill>
              </a:rPr>
              <a:t>NEW</a:t>
            </a:r>
            <a:r>
              <a:rPr lang="en-US">
                <a:solidFill>
                  <a:srgbClr val="595959"/>
                </a:solidFill>
              </a:rPr>
              <a:t> </a:t>
            </a:r>
            <a:r>
              <a:rPr lang="en-US" b="1">
                <a:solidFill>
                  <a:srgbClr val="595959"/>
                </a:solidFill>
              </a:rPr>
              <a:t>Test Cases</a:t>
            </a:r>
          </a:p>
          <a:p>
            <a:pPr lvl="1">
              <a:buClr>
                <a:srgbClr val="F16038"/>
              </a:buClr>
            </a:pPr>
            <a:r>
              <a:rPr lang="en-US">
                <a:solidFill>
                  <a:srgbClr val="595959"/>
                </a:solidFill>
                <a:hlinkClick r:id="rId2"/>
              </a:rPr>
              <a:t>PEIMS Summer Test Cases</a:t>
            </a:r>
            <a:endParaRPr lang="en-US">
              <a:solidFill>
                <a:srgbClr val="595959"/>
              </a:solidFill>
            </a:endParaRPr>
          </a:p>
          <a:p>
            <a:pPr lvl="1">
              <a:buClr>
                <a:srgbClr val="F16038"/>
              </a:buClr>
            </a:pPr>
            <a:endParaRPr lang="en-US" b="1">
              <a:solidFill>
                <a:srgbClr val="595959"/>
              </a:solidFill>
            </a:endParaRPr>
          </a:p>
          <a:p>
            <a:pPr lvl="1">
              <a:buClr>
                <a:srgbClr val="F16038"/>
              </a:buClr>
            </a:pPr>
            <a:r>
              <a:rPr lang="en-US">
                <a:solidFill>
                  <a:srgbClr val="595959"/>
                </a:solidFill>
              </a:rPr>
              <a:t>Test Case 2 - Organization Expanded Learning Opportunities</a:t>
            </a:r>
          </a:p>
          <a:p>
            <a:pPr lvl="1">
              <a:buClr>
                <a:srgbClr val="F16038"/>
              </a:buClr>
            </a:pPr>
            <a:r>
              <a:rPr lang="en-US">
                <a:solidFill>
                  <a:srgbClr val="595959"/>
                </a:solidFill>
              </a:rPr>
              <a:t>Test Case 5 - Student Indicator Report by Grade</a:t>
            </a:r>
          </a:p>
          <a:p>
            <a:pPr lvl="1">
              <a:buClr>
                <a:srgbClr val="F16038"/>
              </a:buClr>
            </a:pPr>
            <a:r>
              <a:rPr lang="en-US">
                <a:solidFill>
                  <a:srgbClr val="595959"/>
                </a:solidFill>
              </a:rPr>
              <a:t>Test Case 7 - Special Education Student Data</a:t>
            </a:r>
          </a:p>
          <a:p>
            <a:pPr lvl="1">
              <a:buClr>
                <a:srgbClr val="F16038"/>
              </a:buClr>
            </a:pPr>
            <a:r>
              <a:rPr lang="en-US">
                <a:solidFill>
                  <a:srgbClr val="595959"/>
                </a:solidFill>
              </a:rPr>
              <a:t>Test Case 9 - Student Class Schedule</a:t>
            </a:r>
          </a:p>
          <a:p>
            <a:pPr lvl="1">
              <a:buClr>
                <a:srgbClr val="F16038"/>
              </a:buClr>
            </a:pPr>
            <a:r>
              <a:rPr lang="en-US">
                <a:solidFill>
                  <a:srgbClr val="595959"/>
                </a:solidFill>
              </a:rPr>
              <a:t>Test Case 10 - Student Disciplinary Action Detail by Reason</a:t>
            </a:r>
          </a:p>
          <a:p>
            <a:pPr lvl="1">
              <a:buClr>
                <a:srgbClr val="F16038"/>
              </a:buClr>
            </a:pPr>
            <a:r>
              <a:rPr lang="en-US">
                <a:solidFill>
                  <a:srgbClr val="595959"/>
                </a:solidFill>
              </a:rPr>
              <a:t>Test Case 11 -  Restraint Events by Grade</a:t>
            </a:r>
          </a:p>
          <a:p>
            <a:pPr lvl="1">
              <a:buClr>
                <a:srgbClr val="F16038"/>
              </a:buClr>
            </a:pPr>
            <a:r>
              <a:rPr lang="en-US">
                <a:solidFill>
                  <a:srgbClr val="595959"/>
                </a:solidFill>
              </a:rPr>
              <a:t>Test Case 14 - Superintendent’s Report of Student Attendance</a:t>
            </a:r>
          </a:p>
          <a:p>
            <a:pPr lvl="1">
              <a:buClr>
                <a:srgbClr val="F16038"/>
              </a:buClr>
            </a:pPr>
            <a:r>
              <a:rPr lang="en-US">
                <a:solidFill>
                  <a:srgbClr val="595959"/>
                </a:solidFill>
              </a:rPr>
              <a:t>Test Case 17 - Flex Attendance - Superintendent’s Report of Student Attendance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496632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0" y="8096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
                <a:srgbClr val="F16038"/>
              </a:buClr>
              <a:buSzTx/>
              <a:buFont typeface="Wingdings" panose="05000000000000000000" pitchFamily="2" charset="2"/>
              <a:buChar char="§"/>
              <a:tabLst/>
              <a:defRPr/>
            </a:pPr>
            <a:r>
              <a:rPr lang="en-US">
                <a:solidFill>
                  <a:srgbClr val="595959"/>
                </a:solidFill>
                <a:latin typeface="Calibri" panose="020F0502020204030204"/>
              </a:rPr>
              <a:t>PEIMS Summer Attendance Promotion</a:t>
            </a:r>
          </a:p>
          <a:p>
            <a:pPr lvl="1">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The PEIMS Summer Attendance promotion logic is promoting attendance data regardless of the value reported for the ReportingPeriod (E0934) data element. Only data for </a:t>
            </a:r>
            <a:r>
              <a:rPr kumimoji="0" lang="en-US" b="0" i="0" u="none" strike="noStrike" kern="1200" cap="none" spc="0" normalizeH="0" baseline="0" noProof="0" err="1">
                <a:ln>
                  <a:noFill/>
                </a:ln>
                <a:solidFill>
                  <a:srgbClr val="595959"/>
                </a:solidFill>
                <a:effectLst/>
                <a:uLnTx/>
                <a:uFillTx/>
                <a:latin typeface="Calibri" panose="020F0502020204030204"/>
                <a:ea typeface="+mn-ea"/>
                <a:cs typeface="+mn-cs"/>
              </a:rPr>
              <a:t>ReportingPeriods</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equal to '1' - '6' should be promoted for PEIMS Summer Attendance.</a:t>
            </a:r>
          </a:p>
        </p:txBody>
      </p:sp>
    </p:spTree>
    <p:extLst>
      <p:ext uri="{BB962C8B-B14F-4D97-AF65-F5344CB8AC3E}">
        <p14:creationId xmlns:p14="http://schemas.microsoft.com/office/powerpoint/2010/main" val="39380244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D0126-0266-A24C-1FB9-1B32F30868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FC9AA1-CFE4-30E8-11C5-2BE5E5CC9749}"/>
              </a:ext>
            </a:extLst>
          </p:cNvPr>
          <p:cNvSpPr>
            <a:spLocks noGrp="1"/>
          </p:cNvSpPr>
          <p:nvPr>
            <p:ph type="title"/>
          </p:nvPr>
        </p:nvSpPr>
        <p:spPr>
          <a:xfrm>
            <a:off x="535171" y="141941"/>
            <a:ext cx="11121657" cy="751350"/>
          </a:xfrm>
        </p:spPr>
        <p:txBody>
          <a:bodyPr>
            <a:normAutofit/>
          </a:bodyPr>
          <a:lstStyle/>
          <a:p>
            <a:r>
              <a:rPr lang="en-US" sz="4000">
                <a:cs typeface="Calibri"/>
              </a:rPr>
              <a:t>TIMELINE</a:t>
            </a:r>
            <a:endParaRPr lang="en-US" sz="4000"/>
          </a:p>
        </p:txBody>
      </p:sp>
      <p:graphicFrame>
        <p:nvGraphicFramePr>
          <p:cNvPr id="5" name="Table 5">
            <a:extLst>
              <a:ext uri="{FF2B5EF4-FFF2-40B4-BE49-F238E27FC236}">
                <a16:creationId xmlns:a16="http://schemas.microsoft.com/office/drawing/2014/main" id="{88E7F944-872A-5E00-D39F-3BEBE1AE3D13}"/>
              </a:ext>
            </a:extLst>
          </p:cNvPr>
          <p:cNvGraphicFramePr>
            <a:graphicFrameLocks noGrp="1"/>
          </p:cNvGraphicFramePr>
          <p:nvPr>
            <p:extLst>
              <p:ext uri="{D42A27DB-BD31-4B8C-83A1-F6EECF244321}">
                <p14:modId xmlns:p14="http://schemas.microsoft.com/office/powerpoint/2010/main" val="3289189806"/>
              </p:ext>
            </p:extLst>
          </p:nvPr>
        </p:nvGraphicFramePr>
        <p:xfrm>
          <a:off x="632178" y="868538"/>
          <a:ext cx="10722362" cy="5035114"/>
        </p:xfrm>
        <a:graphic>
          <a:graphicData uri="http://schemas.openxmlformats.org/drawingml/2006/table">
            <a:tbl>
              <a:tblPr firstRow="1" bandRow="1">
                <a:tableStyleId>{5C22544A-7EE6-4342-B048-85BDC9FD1C3A}</a:tableStyleId>
              </a:tblPr>
              <a:tblGrid>
                <a:gridCol w="8174471">
                  <a:extLst>
                    <a:ext uri="{9D8B030D-6E8A-4147-A177-3AD203B41FA5}">
                      <a16:colId xmlns:a16="http://schemas.microsoft.com/office/drawing/2014/main" val="1183892384"/>
                    </a:ext>
                  </a:extLst>
                </a:gridCol>
                <a:gridCol w="2547891">
                  <a:extLst>
                    <a:ext uri="{9D8B030D-6E8A-4147-A177-3AD203B41FA5}">
                      <a16:colId xmlns:a16="http://schemas.microsoft.com/office/drawing/2014/main" val="2711912488"/>
                    </a:ext>
                  </a:extLst>
                </a:gridCol>
              </a:tblGrid>
              <a:tr h="426303">
                <a:tc>
                  <a:txBody>
                    <a:bodyPr/>
                    <a:lstStyle/>
                    <a:p>
                      <a:pPr algn="ctr"/>
                      <a:r>
                        <a:rPr lang="en-US" sz="2000"/>
                        <a:t>PEIMS Summer Submission (Submission 3)</a:t>
                      </a:r>
                    </a:p>
                  </a:txBody>
                  <a:tcPr/>
                </a:tc>
                <a:tc>
                  <a:txBody>
                    <a:bodyPr/>
                    <a:lstStyle/>
                    <a:p>
                      <a:pPr algn="ctr"/>
                      <a:r>
                        <a:rPr lang="en-US" sz="2000"/>
                        <a:t>Date</a:t>
                      </a:r>
                    </a:p>
                  </a:txBody>
                  <a:tcPr/>
                </a:tc>
                <a:extLst>
                  <a:ext uri="{0D108BD9-81ED-4DB2-BD59-A6C34878D82A}">
                    <a16:rowId xmlns:a16="http://schemas.microsoft.com/office/drawing/2014/main" val="2543380154"/>
                  </a:ext>
                </a:extLst>
              </a:tr>
              <a:tr h="345779">
                <a:tc>
                  <a:txBody>
                    <a:bodyPr/>
                    <a:lstStyle/>
                    <a:p>
                      <a:r>
                        <a:rPr lang="en-US" sz="1600"/>
                        <a:t>TSDS PEIMS ready to load data to IODS</a:t>
                      </a:r>
                    </a:p>
                  </a:txBody>
                  <a:tcPr/>
                </a:tc>
                <a:tc>
                  <a:txBody>
                    <a:bodyPr/>
                    <a:lstStyle/>
                    <a:p>
                      <a:r>
                        <a:rPr lang="en-US" sz="1600"/>
                        <a:t>August 5, 2024</a:t>
                      </a:r>
                    </a:p>
                  </a:txBody>
                  <a:tcPr/>
                </a:tc>
                <a:extLst>
                  <a:ext uri="{0D108BD9-81ED-4DB2-BD59-A6C34878D82A}">
                    <a16:rowId xmlns:a16="http://schemas.microsoft.com/office/drawing/2014/main" val="612894446"/>
                  </a:ext>
                </a:extLst>
              </a:tr>
              <a:tr h="369463">
                <a:tc>
                  <a:txBody>
                    <a:bodyPr/>
                    <a:lstStyle/>
                    <a:p>
                      <a:pPr fontAlgn="t"/>
                      <a:r>
                        <a:rPr lang="en-US" sz="1600">
                          <a:solidFill>
                            <a:srgbClr val="242424"/>
                          </a:solidFill>
                          <a:effectLst/>
                          <a:latin typeface="+mn-lt"/>
                        </a:rPr>
                        <a:t>TSDS PEIMS ready for users to complete, approve, and accept submissions</a:t>
                      </a:r>
                    </a:p>
                  </a:txBody>
                  <a:tcPr marL="76200" marR="76200"/>
                </a:tc>
                <a:tc>
                  <a:txBody>
                    <a:bodyPr/>
                    <a:lstStyle/>
                    <a:p>
                      <a:pPr fontAlgn="t"/>
                      <a:r>
                        <a:rPr lang="en-US" sz="1600">
                          <a:solidFill>
                            <a:srgbClr val="242424"/>
                          </a:solidFill>
                          <a:effectLst/>
                          <a:latin typeface="+mn-lt"/>
                        </a:rPr>
                        <a:t>May 19, 2025</a:t>
                      </a:r>
                    </a:p>
                  </a:txBody>
                  <a:tcPr marL="76200" marR="76200"/>
                </a:tc>
                <a:extLst>
                  <a:ext uri="{0D108BD9-81ED-4DB2-BD59-A6C34878D82A}">
                    <a16:rowId xmlns:a16="http://schemas.microsoft.com/office/drawing/2014/main" val="4075560472"/>
                  </a:ext>
                </a:extLst>
              </a:tr>
              <a:tr h="369463">
                <a:tc>
                  <a:txBody>
                    <a:bodyPr/>
                    <a:lstStyle/>
                    <a:p>
                      <a:pPr fontAlgn="t"/>
                      <a:r>
                        <a:rPr lang="en-US" sz="1600">
                          <a:solidFill>
                            <a:srgbClr val="242424"/>
                          </a:solidFill>
                          <a:effectLst/>
                          <a:latin typeface="+mn-lt"/>
                        </a:rPr>
                        <a:t>Requests to retire Unique IDs due at TEA for PEIMS Summer First Submission</a:t>
                      </a:r>
                    </a:p>
                  </a:txBody>
                  <a:tcPr marL="76200" marR="76200"/>
                </a:tc>
                <a:tc>
                  <a:txBody>
                    <a:bodyPr/>
                    <a:lstStyle/>
                    <a:p>
                      <a:pPr fontAlgn="t"/>
                      <a:r>
                        <a:rPr lang="en-US" sz="1600">
                          <a:solidFill>
                            <a:srgbClr val="242424"/>
                          </a:solidFill>
                          <a:effectLst/>
                          <a:latin typeface="+mn-lt"/>
                        </a:rPr>
                        <a:t>June 13, 2025</a:t>
                      </a:r>
                    </a:p>
                  </a:txBody>
                  <a:tcPr marL="76200" marR="76200"/>
                </a:tc>
                <a:extLst>
                  <a:ext uri="{0D108BD9-81ED-4DB2-BD59-A6C34878D82A}">
                    <a16:rowId xmlns:a16="http://schemas.microsoft.com/office/drawing/2014/main" val="1307355544"/>
                  </a:ext>
                </a:extLst>
              </a:tr>
              <a:tr h="369463">
                <a:tc>
                  <a:txBody>
                    <a:bodyPr/>
                    <a:lstStyle/>
                    <a:p>
                      <a:pPr fontAlgn="t"/>
                      <a:r>
                        <a:rPr lang="en-US" sz="1600">
                          <a:solidFill>
                            <a:srgbClr val="242424"/>
                          </a:solidFill>
                          <a:effectLst/>
                          <a:latin typeface="+mn-lt"/>
                        </a:rPr>
                        <a:t>PEIMS Summer First Submission due date for LEAs </a:t>
                      </a:r>
                    </a:p>
                  </a:txBody>
                  <a:tcPr marL="76200" marR="76200"/>
                </a:tc>
                <a:tc>
                  <a:txBody>
                    <a:bodyPr/>
                    <a:lstStyle/>
                    <a:p>
                      <a:pPr fontAlgn="t"/>
                      <a:r>
                        <a:rPr lang="en-US" sz="1600">
                          <a:solidFill>
                            <a:srgbClr val="242424"/>
                          </a:solidFill>
                          <a:effectLst/>
                          <a:latin typeface="+mn-lt"/>
                        </a:rPr>
                        <a:t>June 20, 2025</a:t>
                      </a:r>
                    </a:p>
                  </a:txBody>
                  <a:tcPr marL="76200" marR="76200"/>
                </a:tc>
                <a:extLst>
                  <a:ext uri="{0D108BD9-81ED-4DB2-BD59-A6C34878D82A}">
                    <a16:rowId xmlns:a16="http://schemas.microsoft.com/office/drawing/2014/main" val="4201605557"/>
                  </a:ext>
                </a:extLst>
              </a:tr>
              <a:tr h="369463">
                <a:tc>
                  <a:txBody>
                    <a:bodyPr/>
                    <a:lstStyle/>
                    <a:p>
                      <a:pPr fontAlgn="t"/>
                      <a:r>
                        <a:rPr lang="en-US" sz="1600" b="0">
                          <a:solidFill>
                            <a:srgbClr val="242424"/>
                          </a:solidFill>
                          <a:effectLst/>
                          <a:latin typeface="+mn-lt"/>
                        </a:rPr>
                        <a:t>Requests to retire Unique IDs due at TEA for PEIMS Summer Resubmission</a:t>
                      </a:r>
                    </a:p>
                  </a:txBody>
                  <a:tcPr marL="76200" marR="76200"/>
                </a:tc>
                <a:tc>
                  <a:txBody>
                    <a:bodyPr/>
                    <a:lstStyle/>
                    <a:p>
                      <a:pPr fontAlgn="t"/>
                      <a:r>
                        <a:rPr lang="en-US" sz="1600">
                          <a:solidFill>
                            <a:srgbClr val="242424"/>
                          </a:solidFill>
                          <a:effectLst/>
                          <a:latin typeface="+mn-lt"/>
                        </a:rPr>
                        <a:t>July 11, 2025</a:t>
                      </a:r>
                    </a:p>
                  </a:txBody>
                  <a:tcPr marL="76200" marR="76200"/>
                </a:tc>
                <a:extLst>
                  <a:ext uri="{0D108BD9-81ED-4DB2-BD59-A6C34878D82A}">
                    <a16:rowId xmlns:a16="http://schemas.microsoft.com/office/drawing/2014/main" val="1882897518"/>
                  </a:ext>
                </a:extLst>
              </a:tr>
              <a:tr h="369463">
                <a:tc>
                  <a:txBody>
                    <a:bodyPr/>
                    <a:lstStyle/>
                    <a:p>
                      <a:pPr fontAlgn="t"/>
                      <a:r>
                        <a:rPr lang="en-US" sz="1600">
                          <a:solidFill>
                            <a:srgbClr val="242424"/>
                          </a:solidFill>
                          <a:effectLst/>
                          <a:latin typeface="+mn-lt"/>
                        </a:rPr>
                        <a:t>PEIMS Summer Resubmission due date for LEAs</a:t>
                      </a:r>
                    </a:p>
                  </a:txBody>
                  <a:tcPr marL="76200" marR="76200"/>
                </a:tc>
                <a:tc>
                  <a:txBody>
                    <a:bodyPr/>
                    <a:lstStyle/>
                    <a:p>
                      <a:pPr fontAlgn="t"/>
                      <a:r>
                        <a:rPr lang="en-US" sz="1600">
                          <a:solidFill>
                            <a:srgbClr val="242424"/>
                          </a:solidFill>
                          <a:effectLst/>
                          <a:latin typeface="+mn-lt"/>
                        </a:rPr>
                        <a:t>July 17, 2025</a:t>
                      </a:r>
                    </a:p>
                  </a:txBody>
                  <a:tcPr marL="76200" marR="76200"/>
                </a:tc>
                <a:extLst>
                  <a:ext uri="{0D108BD9-81ED-4DB2-BD59-A6C34878D82A}">
                    <a16:rowId xmlns:a16="http://schemas.microsoft.com/office/drawing/2014/main" val="1251886356"/>
                  </a:ext>
                </a:extLst>
              </a:tr>
              <a:tr h="852606">
                <a:tc>
                  <a:txBody>
                    <a:bodyPr/>
                    <a:lstStyle/>
                    <a:p>
                      <a:pPr fontAlgn="t"/>
                      <a:r>
                        <a:rPr lang="en-US" sz="1600" b="0" dirty="0">
                          <a:solidFill>
                            <a:srgbClr val="242424"/>
                          </a:solidFill>
                          <a:effectLst/>
                          <a:latin typeface="+mn-lt"/>
                        </a:rPr>
                        <a:t>LEAs registered with TEA with year-round tracks ending later than June 20, 2025, may delay PEIMS Summer Resubmission until two weeks following completion of the latest year-round track or August 21, 2025, whichever comes first. </a:t>
                      </a:r>
                    </a:p>
                  </a:txBody>
                  <a:tcPr marL="76200" marR="76200"/>
                </a:tc>
                <a:tc>
                  <a:txBody>
                    <a:bodyPr/>
                    <a:lstStyle/>
                    <a:p>
                      <a:pPr fontAlgn="t"/>
                      <a:endParaRPr lang="en-US" sz="1600">
                        <a:solidFill>
                          <a:srgbClr val="242424"/>
                        </a:solidFill>
                        <a:effectLst/>
                        <a:latin typeface="+mn-lt"/>
                      </a:endParaRPr>
                    </a:p>
                  </a:txBody>
                  <a:tcPr marL="76200" marR="76200"/>
                </a:tc>
                <a:extLst>
                  <a:ext uri="{0D108BD9-81ED-4DB2-BD59-A6C34878D82A}">
                    <a16:rowId xmlns:a16="http://schemas.microsoft.com/office/drawing/2014/main" val="3749850416"/>
                  </a:ext>
                </a:extLst>
              </a:tr>
              <a:tr h="596824">
                <a:tc>
                  <a:txBody>
                    <a:bodyPr/>
                    <a:lstStyle/>
                    <a:p>
                      <a:pPr fontAlgn="t"/>
                      <a:r>
                        <a:rPr lang="en-US" sz="1600" b="0" dirty="0">
                          <a:solidFill>
                            <a:srgbClr val="242424"/>
                          </a:solidFill>
                          <a:effectLst/>
                          <a:latin typeface="+mn-lt"/>
                        </a:rPr>
                        <a:t>However, the initial data delivery for Submission 3 must still be made by June 20, 2025, for all LEAs. </a:t>
                      </a:r>
                    </a:p>
                  </a:txBody>
                  <a:tcPr marL="76200" marR="76200"/>
                </a:tc>
                <a:tc>
                  <a:txBody>
                    <a:bodyPr/>
                    <a:lstStyle/>
                    <a:p>
                      <a:pPr fontAlgn="t"/>
                      <a:endParaRPr lang="en-US" sz="1600">
                        <a:solidFill>
                          <a:srgbClr val="242424"/>
                        </a:solidFill>
                        <a:effectLst/>
                        <a:latin typeface="+mn-lt"/>
                      </a:endParaRPr>
                    </a:p>
                  </a:txBody>
                  <a:tcPr marL="76200" marR="76200" anchor="ctr"/>
                </a:tc>
                <a:extLst>
                  <a:ext uri="{0D108BD9-81ED-4DB2-BD59-A6C34878D82A}">
                    <a16:rowId xmlns:a16="http://schemas.microsoft.com/office/drawing/2014/main" val="1107626135"/>
                  </a:ext>
                </a:extLst>
              </a:tr>
              <a:tr h="596824">
                <a:tc>
                  <a:txBody>
                    <a:bodyPr/>
                    <a:lstStyle/>
                    <a:p>
                      <a:pPr fontAlgn="t"/>
                      <a:r>
                        <a:rPr lang="en-US" sz="1600" b="0">
                          <a:solidFill>
                            <a:srgbClr val="242424"/>
                          </a:solidFill>
                          <a:effectLst/>
                          <a:latin typeface="+mn-lt"/>
                        </a:rPr>
                        <a:t>In no case will any Resubmission be processed after August 21, 2025. Data corrections made after August 21, 2025, will be processed by State Funding.</a:t>
                      </a:r>
                    </a:p>
                  </a:txBody>
                  <a:tcPr marL="76200" marR="76200"/>
                </a:tc>
                <a:tc>
                  <a:txBody>
                    <a:bodyPr/>
                    <a:lstStyle/>
                    <a:p>
                      <a:pPr fontAlgn="t"/>
                      <a:endParaRPr lang="en-US" sz="1600">
                        <a:solidFill>
                          <a:srgbClr val="242424"/>
                        </a:solidFill>
                        <a:effectLst/>
                        <a:latin typeface="+mn-lt"/>
                      </a:endParaRPr>
                    </a:p>
                  </a:txBody>
                  <a:tcPr marL="76200" marR="76200" anchor="ctr"/>
                </a:tc>
                <a:extLst>
                  <a:ext uri="{0D108BD9-81ED-4DB2-BD59-A6C34878D82A}">
                    <a16:rowId xmlns:a16="http://schemas.microsoft.com/office/drawing/2014/main" val="2480023918"/>
                  </a:ext>
                </a:extLst>
              </a:tr>
              <a:tr h="369463">
                <a:tc>
                  <a:txBody>
                    <a:bodyPr/>
                    <a:lstStyle/>
                    <a:p>
                      <a:pPr fontAlgn="t"/>
                      <a:r>
                        <a:rPr lang="en-US" sz="1600" b="0">
                          <a:solidFill>
                            <a:srgbClr val="242424"/>
                          </a:solidFill>
                          <a:effectLst/>
                          <a:latin typeface="+mn-lt"/>
                        </a:rPr>
                        <a:t>PEIMS Summer data available to customers </a:t>
                      </a:r>
                    </a:p>
                  </a:txBody>
                  <a:tcPr marL="76200" marR="76200"/>
                </a:tc>
                <a:tc>
                  <a:txBody>
                    <a:bodyPr/>
                    <a:lstStyle/>
                    <a:p>
                      <a:pPr fontAlgn="t"/>
                      <a:r>
                        <a:rPr lang="en-US" sz="1600" dirty="0">
                          <a:solidFill>
                            <a:srgbClr val="242424"/>
                          </a:solidFill>
                          <a:effectLst/>
                          <a:latin typeface="+mn-lt"/>
                        </a:rPr>
                        <a:t>September 18, 2025</a:t>
                      </a:r>
                    </a:p>
                  </a:txBody>
                  <a:tcPr marL="76200" marR="76200"/>
                </a:tc>
                <a:extLst>
                  <a:ext uri="{0D108BD9-81ED-4DB2-BD59-A6C34878D82A}">
                    <a16:rowId xmlns:a16="http://schemas.microsoft.com/office/drawing/2014/main" val="1843979619"/>
                  </a:ext>
                </a:extLst>
              </a:tr>
            </a:tbl>
          </a:graphicData>
        </a:graphic>
      </p:graphicFrame>
    </p:spTree>
    <p:extLst>
      <p:ext uri="{BB962C8B-B14F-4D97-AF65-F5344CB8AC3E}">
        <p14:creationId xmlns:p14="http://schemas.microsoft.com/office/powerpoint/2010/main" val="36037503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32316"/>
            <a:ext cx="11121657" cy="751350"/>
          </a:xfrm>
        </p:spPr>
        <p:txBody>
          <a:bodyPr>
            <a:normAutofit/>
          </a:bodyPr>
          <a:lstStyle/>
          <a:p>
            <a:r>
              <a:rPr lang="en-US" sz="4000">
                <a:cs typeface="Calibri"/>
              </a:rPr>
              <a:t>TECHNICAL RESOURCES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83665"/>
            <a:ext cx="11275829" cy="456726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rgbClr val="F16038"/>
              </a:buClr>
            </a:pPr>
            <a:r>
              <a:rPr lang="en-US">
                <a:solidFill>
                  <a:srgbClr val="595959"/>
                </a:solidFill>
                <a:ea typeface="Calibri" panose="020F0502020204030204"/>
                <a:cs typeface="Calibri" panose="020F0502020204030204"/>
              </a:rPr>
              <a:t>Technical Support</a:t>
            </a:r>
          </a:p>
          <a:p>
            <a:pPr lvl="1">
              <a:spcBef>
                <a:spcPts val="300"/>
              </a:spcBef>
              <a:buClr>
                <a:srgbClr val="F16038"/>
              </a:buClr>
            </a:pPr>
            <a:r>
              <a:rPr lang="en-US" sz="2200">
                <a:solidFill>
                  <a:srgbClr val="595959"/>
                </a:solidFill>
                <a:ea typeface="Calibri"/>
                <a:cs typeface="Calibri"/>
                <a:hlinkClick r:id="rId2"/>
              </a:rPr>
              <a:t>TSDSCustomerSupport@tea.texas.gov</a:t>
            </a:r>
            <a:r>
              <a:rPr lang="en-US" sz="2200">
                <a:solidFill>
                  <a:srgbClr val="595959"/>
                </a:solidFill>
                <a:ea typeface="Calibri"/>
                <a:cs typeface="Calibri"/>
              </a:rPr>
              <a:t> </a:t>
            </a:r>
            <a:endParaRPr lang="en-US" sz="2200">
              <a:ea typeface="Calibri"/>
              <a:cs typeface="Calibri"/>
            </a:endParaRPr>
          </a:p>
          <a:p>
            <a:pPr>
              <a:spcBef>
                <a:spcPts val="600"/>
              </a:spcBef>
              <a:buClr>
                <a:srgbClr val="F16038"/>
              </a:buClr>
            </a:pPr>
            <a:r>
              <a:rPr lang="en-US">
                <a:solidFill>
                  <a:srgbClr val="595959"/>
                </a:solidFill>
                <a:ea typeface="Calibri"/>
                <a:cs typeface="Calibri"/>
              </a:rPr>
              <a:t>Technical Specification</a:t>
            </a:r>
          </a:p>
          <a:p>
            <a:pPr lvl="1">
              <a:spcBef>
                <a:spcPts val="300"/>
              </a:spcBef>
              <a:buClr>
                <a:srgbClr val="F16038"/>
              </a:buClr>
            </a:pPr>
            <a:r>
              <a:rPr lang="en-US" sz="2200">
                <a:solidFill>
                  <a:srgbClr val="595959"/>
                </a:solidFill>
                <a:hlinkClick r:id="rId3"/>
              </a:rPr>
              <a:t>2024-2025 </a:t>
            </a:r>
            <a:r>
              <a:rPr kumimoji="0" lang="en-US" sz="2200" b="0" i="0" u="none" strike="noStrike" kern="1200" cap="none" spc="0" normalizeH="0" baseline="0" noProof="0">
                <a:ln>
                  <a:noFill/>
                </a:ln>
                <a:solidFill>
                  <a:srgbClr val="595959"/>
                </a:solidFill>
                <a:effectLst/>
                <a:uLnTx/>
                <a:uFillTx/>
                <a:ea typeface="+mn-ea"/>
                <a:cs typeface="+mn-cs"/>
                <a:hlinkClick r:id="rId3"/>
              </a:rPr>
              <a:t>TSDS Web-Enabled Data Standards (TWEDS)</a:t>
            </a:r>
            <a:endParaRPr lang="en-US" sz="2200">
              <a:solidFill>
                <a:srgbClr val="595959"/>
              </a:solidFill>
              <a:hlinkClick r:id="rId4"/>
            </a:endParaRPr>
          </a:p>
          <a:p>
            <a:pPr lvl="1">
              <a:spcBef>
                <a:spcPts val="300"/>
              </a:spcBef>
              <a:buClr>
                <a:srgbClr val="F16038"/>
              </a:buClr>
            </a:pPr>
            <a:r>
              <a:rPr lang="en-US" sz="2200">
                <a:solidFill>
                  <a:srgbClr val="595959"/>
                </a:solidFill>
                <a:ea typeface="Calibri"/>
                <a:cs typeface="Calibri"/>
                <a:hlinkClick r:id="rId5"/>
              </a:rPr>
              <a:t>Known Issues</a:t>
            </a:r>
            <a:endParaRPr lang="en-US" sz="2200">
              <a:solidFill>
                <a:srgbClr val="595959"/>
              </a:solidFill>
              <a:ea typeface="Calibri"/>
              <a:cs typeface="Calibri"/>
              <a:hlinkClick r:id="" action="ppaction://noaction"/>
            </a:endParaRPr>
          </a:p>
          <a:p>
            <a:pPr>
              <a:spcBef>
                <a:spcPts val="600"/>
              </a:spcBef>
              <a:buClr>
                <a:srgbClr val="F16038"/>
              </a:buClr>
            </a:pPr>
            <a:r>
              <a:rPr lang="en-US">
                <a:solidFill>
                  <a:srgbClr val="595959"/>
                </a:solidFill>
                <a:ea typeface="Calibri"/>
                <a:cs typeface="Calibri"/>
              </a:rPr>
              <a:t>TSDS Incident Management System (TIMS)</a:t>
            </a:r>
          </a:p>
          <a:p>
            <a:pPr lvl="1">
              <a:spcBef>
                <a:spcPts val="300"/>
              </a:spcBef>
              <a:buClr>
                <a:srgbClr val="F16038"/>
              </a:buClr>
            </a:pPr>
            <a:r>
              <a:rPr lang="en-US" sz="2200">
                <a:solidFill>
                  <a:srgbClr val="172B4D"/>
                </a:solidFill>
                <a:ea typeface="+mn-lt"/>
                <a:cs typeface="+mn-lt"/>
                <a:hlinkClick r:id="rId6"/>
              </a:rPr>
              <a:t>TSDS Incident Management System (TIMS) Support Application</a:t>
            </a:r>
            <a:endParaRPr lang="en-US" sz="2200">
              <a:solidFill>
                <a:srgbClr val="595959"/>
              </a:solidFill>
              <a:ea typeface="Calibri" panose="020F0502020204030204"/>
              <a:cs typeface="Calibri" panose="020F0502020204030204"/>
            </a:endParaRPr>
          </a:p>
          <a:p>
            <a:pPr lvl="1">
              <a:spcBef>
                <a:spcPts val="300"/>
              </a:spcBef>
              <a:buClr>
                <a:srgbClr val="F16038"/>
              </a:buClr>
            </a:pPr>
            <a:r>
              <a:rPr lang="en-US" sz="2200">
                <a:solidFill>
                  <a:srgbClr val="172B4D"/>
                </a:solidFill>
                <a:ea typeface="+mn-lt"/>
                <a:cs typeface="+mn-lt"/>
                <a:hlinkClick r:id="rId7"/>
              </a:rPr>
              <a:t>TIMS Knowledge Base Article Repository</a:t>
            </a:r>
            <a:endParaRPr lang="en-US" sz="2200">
              <a:solidFill>
                <a:srgbClr val="172B4D"/>
              </a:solidFill>
              <a:ea typeface="+mn-lt"/>
              <a:cs typeface="+mn-lt"/>
            </a:endParaRPr>
          </a:p>
          <a:p>
            <a:pPr>
              <a:spcBef>
                <a:spcPts val="300"/>
              </a:spcBef>
              <a:buClr>
                <a:srgbClr val="F16038"/>
              </a:buClr>
            </a:pPr>
            <a:r>
              <a:rPr lang="en-US">
                <a:solidFill>
                  <a:srgbClr val="172B4D"/>
                </a:solidFill>
                <a:ea typeface="+mn-lt"/>
                <a:cs typeface="+mn-lt"/>
              </a:rPr>
              <a:t>Additional Resources</a:t>
            </a:r>
          </a:p>
          <a:p>
            <a:pPr lvl="1">
              <a:spcBef>
                <a:spcPts val="300"/>
              </a:spcBef>
              <a:buClr>
                <a:srgbClr val="F16038"/>
              </a:buClr>
            </a:pPr>
            <a:r>
              <a:rPr lang="en-US" sz="2200">
                <a:solidFill>
                  <a:srgbClr val="172B4D"/>
                </a:solidFill>
                <a:ea typeface="+mn-lt"/>
                <a:cs typeface="+mn-lt"/>
                <a:hlinkClick r:id="rId8"/>
              </a:rPr>
              <a:t>Student Attendance Accounting Handbook (SAAH)</a:t>
            </a:r>
            <a:endParaRPr lang="en-US" sz="2200">
              <a:solidFill>
                <a:srgbClr val="172B4D"/>
              </a:solidFill>
              <a:ea typeface="Calibri" panose="020F0502020204030204"/>
              <a:cs typeface="Calibri" panose="020F0502020204030204"/>
            </a:endParaRPr>
          </a:p>
          <a:p>
            <a:pPr lvl="1">
              <a:buClr>
                <a:srgbClr val="F16038"/>
              </a:buClr>
            </a:pPr>
            <a:endParaRPr lang="en-US">
              <a:solidFill>
                <a:srgbClr val="59595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p:txBody>
      </p:sp>
    </p:spTree>
    <p:extLst>
      <p:ext uri="{BB962C8B-B14F-4D97-AF65-F5344CB8AC3E}">
        <p14:creationId xmlns:p14="http://schemas.microsoft.com/office/powerpoint/2010/main" val="16272716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NT Service\spsearch</DisplayName>
        <AccountId>3</AccountId>
        <AccountType/>
      </UserInfo>
      <UserInfo>
        <DisplayName>Calder, Dianne</DisplayName>
        <AccountId>132</AccountId>
        <AccountType/>
      </UserInfo>
    </SharedWithUsers>
    <Notes xmlns="963efe96-9f3c-464d-8c8b-c76864a22ed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9692CD-7339-4E15-8B85-65EB8EAE7D52}">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33e3360-6378-4210-ada2-16ccdb17d2cd"/>
    <ds:schemaRef ds:uri="http://purl.org/dc/terms/"/>
    <ds:schemaRef ds:uri="963efe96-9f3c-464d-8c8b-c76864a22ed0"/>
    <ds:schemaRef ds:uri="http://www.w3.org/XML/1998/namespace"/>
    <ds:schemaRef ds:uri="http://purl.org/dc/dcmitype/"/>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5050EB59-F567-4C4D-85F8-EECD6E27DC76}">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8</TotalTime>
  <Words>2688</Words>
  <Application>Microsoft Office PowerPoint</Application>
  <PresentationFormat>Widescreen</PresentationFormat>
  <Paragraphs>491</Paragraphs>
  <Slides>98</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Arial</vt:lpstr>
      <vt:lpstr>Calibri</vt:lpstr>
      <vt:lpstr>Courier New</vt:lpstr>
      <vt:lpstr>Wingdings</vt:lpstr>
      <vt:lpstr>2_Office Theme</vt:lpstr>
      <vt:lpstr>TITLE SLIDE: ESC Vendor Training for One Component</vt:lpstr>
      <vt:lpstr>AGENDA – PEIMS SUMMER</vt:lpstr>
      <vt:lpstr>PROGRAM AREA UPDATES &amp; GUIDANCE</vt:lpstr>
      <vt:lpstr>TITLE SLIDE: 2024-2025 School Year</vt:lpstr>
      <vt:lpstr>DATA GOVERNANCE UPDATES1</vt:lpstr>
      <vt:lpstr>DATA ELEMENT UPDATES 0</vt:lpstr>
      <vt:lpstr>DATA ELEMENT UPDATES 1</vt:lpstr>
      <vt:lpstr>DATA ELEMENT UPDATES 2</vt:lpstr>
      <vt:lpstr>DATA ELEMENT UPDATES 3</vt:lpstr>
      <vt:lpstr>DATA ELEMENT UPDATES 4</vt:lpstr>
      <vt:lpstr>DATA ELEMENT UPDATES 5</vt:lpstr>
      <vt:lpstr>DATA ELEMENT UPDATES 6</vt:lpstr>
      <vt:lpstr>DATA ELEMENT UPDATES 7</vt:lpstr>
      <vt:lpstr>DATA ELEMENT UPDATES 8</vt:lpstr>
      <vt:lpstr>DESCRIPTOR TABLE UPDATES</vt:lpstr>
      <vt:lpstr>DESCRIPTOR TABLE UPDATES 1</vt:lpstr>
      <vt:lpstr>DESCRIPTOR TABLE UPDATES 2</vt:lpstr>
      <vt:lpstr>REPORT UPDATES</vt:lpstr>
      <vt:lpstr>BUSINESS RULE UPDATES 4</vt:lpstr>
      <vt:lpstr>BUSINESS RULE UPDATES 5</vt:lpstr>
      <vt:lpstr>BUSINESS RULE UPDATES 11</vt:lpstr>
      <vt:lpstr>DATA GOVERNANCE UPDATES 13</vt:lpstr>
      <vt:lpstr>DATA ELEMENT UPDATES 9</vt:lpstr>
      <vt:lpstr>DESCRIPTOR TABLE UPDATES 3</vt:lpstr>
      <vt:lpstr>REPORT UPDATES 26</vt:lpstr>
      <vt:lpstr>BUSINESS RULE UPDATES 12</vt:lpstr>
      <vt:lpstr>DATA GOVERNANCE UPDATES 2</vt:lpstr>
      <vt:lpstr>DATA ELEMENT UPDATES 91</vt:lpstr>
      <vt:lpstr>DATA ELEMENT UPDATES 92</vt:lpstr>
      <vt:lpstr>DESCRIPTOR TABLE UPDATES 33</vt:lpstr>
      <vt:lpstr>DESCRIPTOR TABLE UPDATES 34</vt:lpstr>
      <vt:lpstr>REPORT UPDATES 265</vt:lpstr>
      <vt:lpstr>BUSINESS RULE UPDATES 126</vt:lpstr>
      <vt:lpstr>TSDS UPGRADE PROJECT UPDATES</vt:lpstr>
      <vt:lpstr>TSDS UPGRADE PROJECT UPDATES 8</vt:lpstr>
      <vt:lpstr>TSDS UPGRADE PROJECT UPDATES 87</vt:lpstr>
      <vt:lpstr>TSDS UPGRADE PROJECT UPDATES 88</vt:lpstr>
      <vt:lpstr>TSDS UPGRADE PROJECT UPDATES 89</vt:lpstr>
      <vt:lpstr>TSDS UPGRADE PROJECT UPDATES 810</vt:lpstr>
      <vt:lpstr>TSDS UPGRADE PROJECT UPDATES 12</vt:lpstr>
      <vt:lpstr>TSDS UPGRADE PROJECT UPDATES 1</vt:lpstr>
      <vt:lpstr>TSDS UPGRADE PROJECT UPDATES 2</vt:lpstr>
      <vt:lpstr>TSDS UPGRADE PROJECT UPDATES 4</vt:lpstr>
      <vt:lpstr>TSDS UPGRADE PROJECT UPDATES 813</vt:lpstr>
      <vt:lpstr>TSDS UPGRADE PROJECT UPDATES 814</vt:lpstr>
      <vt:lpstr>TSDS UPGRADE PROJECT UPDATES 3</vt:lpstr>
      <vt:lpstr>TSDS UPGRADE PROJECT UPDATES 6</vt:lpstr>
      <vt:lpstr>TSDS UPGRADE PROJECT UPDATES 615</vt:lpstr>
      <vt:lpstr>TSDS UPGRADE PROJECT UPDATES 25</vt:lpstr>
      <vt:lpstr>TSDS UPGRADE PROJECT UPDATES 24</vt:lpstr>
      <vt:lpstr>TSDS UPGRADE PROJECT UPDATES 23</vt:lpstr>
      <vt:lpstr>TSDS UPGRADE PROJECT UPDATES 22</vt:lpstr>
      <vt:lpstr>TSDS UPGRADE PROJECT UPDATES 21</vt:lpstr>
      <vt:lpstr>TSDS UPGRADE PROJECT UPDATES 20</vt:lpstr>
      <vt:lpstr>TSDS UPGRADE PROJECT UPDATES 7</vt:lpstr>
      <vt:lpstr>TSDS UPGRADE PROJECT UPDATES 816</vt:lpstr>
      <vt:lpstr>TSDS UPGRADE PROJECT UPDATES 817</vt:lpstr>
      <vt:lpstr>TSDS UPGRADE PROJECT UPDATES 818</vt:lpstr>
      <vt:lpstr>TSDS UPGRADE PROJECT UPDATES 819</vt:lpstr>
      <vt:lpstr>TSDS UPGRADE PROJECT UPDATES 821</vt:lpstr>
      <vt:lpstr>TSDS UPGRADE PROJECT UPDATES 822</vt:lpstr>
      <vt:lpstr>TSDS UPGRADE PROJECT UPDATES 823</vt:lpstr>
      <vt:lpstr>TSDS UPGRADE PROJECT UPDATES 824</vt:lpstr>
      <vt:lpstr>TSDS UPGRADE PROJECT UPDATES 825</vt:lpstr>
      <vt:lpstr>TSDS UPGRADE PROJECT UPDATES 826</vt:lpstr>
      <vt:lpstr>TSDS UPGRADE PROJECT UPDATES 827</vt:lpstr>
      <vt:lpstr>TSDS UPGRADE PROJECT UPDATES 828</vt:lpstr>
      <vt:lpstr>TSDS UPGRADE PROJECT UPDATES 829</vt:lpstr>
      <vt:lpstr>TSDS UPGRADE PROJECT UPDATES 830</vt:lpstr>
      <vt:lpstr>TSDS UPGRADE PROJECT UPDATES 831</vt:lpstr>
      <vt:lpstr>TSDS UPGRADE PROJECT UPDATES 832</vt:lpstr>
      <vt:lpstr>TSDS UPGRADE PROJECT UPDATES 833</vt:lpstr>
      <vt:lpstr>TSDS UPGRADE PROJECT UPDATES 834</vt:lpstr>
      <vt:lpstr>TSDS UPGRADE PROJECT UPDATES 835</vt:lpstr>
      <vt:lpstr>TSDS UPGRADE PROJECT UPDATES 836</vt:lpstr>
      <vt:lpstr>TSDS UPGRADE PROJECT UPDATES 837</vt:lpstr>
      <vt:lpstr>TSDS UPGRADE PROJECT UPDATES 838</vt:lpstr>
      <vt:lpstr>TSDS UPGRADE PROJECT UPDATES 839</vt:lpstr>
      <vt:lpstr>TSDS UPGRADE PROJECT UPDATES 840</vt:lpstr>
      <vt:lpstr>TSDS UPGRADE PROJECT UPDATES 841</vt:lpstr>
      <vt:lpstr>TSDS UPGRADE PROJECT UPDATES 42</vt:lpstr>
      <vt:lpstr>TSDS UPGRADE PROJECT UPDATES 43</vt:lpstr>
      <vt:lpstr>TSDS UPGRADE PROJECT UPDATES 44</vt:lpstr>
      <vt:lpstr>TSDS UPGRADE PROJECT UPDATES 45</vt:lpstr>
      <vt:lpstr>TSDS UPGRADE PROJECT UPDATES 46</vt:lpstr>
      <vt:lpstr>TSDS UPGRADE PROJECT UPDATES 48</vt:lpstr>
      <vt:lpstr>TSDS UPGRADE PROJECT UPDATES 850</vt:lpstr>
      <vt:lpstr>TSDS UPGRADE PROJECT UPDATES 851</vt:lpstr>
      <vt:lpstr>TSDS UPGRADE PROJECT UPDATES 9</vt:lpstr>
      <vt:lpstr>TSDS UPGRADE PROJECT UPDATES 952</vt:lpstr>
      <vt:lpstr>TSDS UPGRADE PROJECT UPDATES 953</vt:lpstr>
      <vt:lpstr>TSDS UPGRADE PROJECT UPDATES 954</vt:lpstr>
      <vt:lpstr>TSDS UPGRADE PROJECT UPDATES 955</vt:lpstr>
      <vt:lpstr>CURRENT KNOWN ISSUES 1</vt:lpstr>
      <vt:lpstr>TITLE SLIDE: Closeout</vt:lpstr>
      <vt:lpstr>TIMELINE</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Summer- Summer</dc:title>
  <dc:creator>Candice.DeSantis@tea.texas.gov</dc:creator>
  <cp:lastModifiedBy>Muffoletto, Jamie</cp:lastModifiedBy>
  <cp:revision>1</cp:revision>
  <dcterms:created xsi:type="dcterms:W3CDTF">2020-11-05T16:39:19Z</dcterms:created>
  <dcterms:modified xsi:type="dcterms:W3CDTF">2024-07-24T12:01:07Z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