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4"/>
  </p:sldMasterIdLst>
  <p:notesMasterIdLst>
    <p:notesMasterId r:id="rId35"/>
  </p:notesMasterIdLst>
  <p:sldIdLst>
    <p:sldId id="2145706919" r:id="rId5"/>
    <p:sldId id="2145706922" r:id="rId6"/>
    <p:sldId id="430" r:id="rId7"/>
    <p:sldId id="2145707031" r:id="rId8"/>
    <p:sldId id="1341" r:id="rId9"/>
    <p:sldId id="2145707010" r:id="rId10"/>
    <p:sldId id="2145707033" r:id="rId11"/>
    <p:sldId id="2145707034" r:id="rId12"/>
    <p:sldId id="2145707013" r:id="rId13"/>
    <p:sldId id="2145707012" r:id="rId14"/>
    <p:sldId id="2145707054" r:id="rId15"/>
    <p:sldId id="2145707002" r:id="rId16"/>
    <p:sldId id="2145707003" r:id="rId17"/>
    <p:sldId id="2145707047" r:id="rId18"/>
    <p:sldId id="2145707048" r:id="rId19"/>
    <p:sldId id="2145707049" r:id="rId20"/>
    <p:sldId id="2145707050" r:id="rId21"/>
    <p:sldId id="2145707051" r:id="rId22"/>
    <p:sldId id="2145707052" r:id="rId23"/>
    <p:sldId id="2145707053" r:id="rId24"/>
    <p:sldId id="2145707030" r:id="rId25"/>
    <p:sldId id="2145707028" r:id="rId26"/>
    <p:sldId id="2145707046" r:id="rId27"/>
    <p:sldId id="2145707035" r:id="rId28"/>
    <p:sldId id="2145707055" r:id="rId29"/>
    <p:sldId id="2145706975" r:id="rId30"/>
    <p:sldId id="2145707008" r:id="rId31"/>
    <p:sldId id="2145707006" r:id="rId32"/>
    <p:sldId id="2145707007" r:id="rId33"/>
    <p:sldId id="214570696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B4D4214-1674-A13C-E000-284B90853438}" name="Adaky, Kathy" initials="AK" userId="S::Kathy.Adaky@tea.texas.gov::8c2da59b-9e4a-4960-a749-115f3818b707" providerId="AD"/>
  <p188:author id="{EAA6F014-0ED0-F075-066B-9E6B80F7B81C}" name="Polo, Beth" initials="PB" userId="S::beth.polo@tea.texas.gov::217503ae-afe6-4379-9001-e6919c8c2fa0" providerId="AD"/>
  <p188:author id="{B1191B19-2472-382F-EA3F-CBF579031473}" name="Hanson, Terri" initials="HT" userId="S::Terri.Hanson@tea.texas.gov::a02fd813-d4f3-43fd-83dd-7393041517de" providerId="AD"/>
  <p188:author id="{11347E1E-8906-BEDD-8A47-FB9718A54F28}" name="Stehouwer, Mark" initials="SM" userId="S::mark.stehouwer@tea.texas.gov::588e2f27-43b6-467b-b318-f8c62bd440d0" providerId="AD"/>
  <p188:author id="{C9518D25-69F9-9526-63B2-C15EB6E068CC}" name="Butler, David" initials="BD" userId="S::David.Butler@tea.texas.gov::e5831356-7759-43f3-884a-24eb754c7293" providerId="AD"/>
  <p188:author id="{DC4D774C-9497-7F7F-EF7B-A7BB31449806}" name="Muffoletto, Jamie" initials="MJ" userId="S::Jamie.Muffoletto@tea.texas.gov::daf1e3c6-8137-448a-b141-d23049d419b5" providerId="AD"/>
  <p188:author id="{AAD08154-2754-3DEA-C9FA-47276E2ED731}" name="Smith, Lynne" initials="SL" userId="S::lynne.smith@tea.texas.gov::d11b1ec5-3ae3-436f-b974-deaa92253d03" providerId="AD"/>
  <p188:author id="{94E8E657-BE84-5DCD-0B20-67E8B1793911}" name="Johnson, Scott" initials="JS" userId="S::Scott.Johnson@tea.texas.gov::bec97677-f0c6-4bfb-b610-83dc74061801" providerId="AD"/>
  <p188:author id="{04816165-A551-92C0-EA48-4DFCE1FE46A9}" name="Simons, Leanne" initials="SL" userId="S::leanne.simons@tea.texas.gov::f0b41770-584b-4844-b5c5-b29dec998724" providerId="AD"/>
  <p188:author id="{00513F6E-B2A7-8FD4-EB4B-5CAF9057E4FC}" name="Muffoletto, Jamie" initials="MJ" userId="S::jamie.muffoletto@tea.texas.gov::daf1e3c6-8137-448a-b141-d23049d419b5" providerId="AD"/>
  <p188:author id="{0EDAE688-48AF-04B4-4C1B-0C171595B470}" name="Butler, David" initials="BD" userId="S::david.butler@tea.texas.gov::e5831356-7759-43f3-884a-24eb754c7293" providerId="AD"/>
  <p188:author id="{3FF5F99C-0A32-E3F2-EA78-874C8D4A5835}" name="Adaky, Kathy" initials="AK" userId="S::kathy.adaky@tea.texas.gov::8c2da59b-9e4a-4960-a749-115f3818b707" providerId="AD"/>
  <p188:author id="{D640D5B4-7498-496A-9FD6-2B4F363C0616}" name="Pruitt, Donna" initials="PD" userId="S::Donna.Pruitt@tea.texas.gov::f6622e25-b5bf-4a3b-9fc8-ceb0ab749e45" providerId="AD"/>
  <p188:author id="{DCFEF5B8-89E3-36AD-2F67-00A1EE78C941}" name="Helms, Jeanine" initials="HJ" userId="S::jeanine.helms@tea.texas.gov::89688bc7-19a8-4659-8277-c7b73639ff2c" providerId="AD"/>
  <p188:author id="{4EBD65BB-B861-01DA-6CDF-1ED07EF23F16}" name="Connor Briggs" initials="CB" userId="Connor Briggs" providerId="None"/>
  <p188:author id="{00FD78C6-F5B4-48DA-D242-CDA18768A854}" name="Johnson, Scott" initials="JS" userId="S::scott.johnson@tea.texas.gov::bec97677-f0c6-4bfb-b610-83dc74061801" providerId="AD"/>
  <p188:author id="{68A7FDDB-D42C-D11B-8278-CD082A84D84D}" name="Ollervidez, Leticia" initials="OL" userId="S::leticia.ollervidez@tea.texas.gov::12ccd2a1-d554-4cac-b492-4e314c2b5f8f" providerId="AD"/>
  <p188:author id="{856D94DE-37B1-D641-7707-F050FA0D2B36}" name="Pruitt, Donna" initials="PD" userId="S::donna.pruitt@tea.texas.gov::f6622e25-b5bf-4a3b-9fc8-ceb0ab749e45" providerId="AD"/>
  <p188:author id="{780B30E9-CD73-2CC8-5EFE-A32214077596}" name="Salinas, Alfredo" initials="SA" userId="S::Alfredo.Salinas@tea.texas.gov::8eb031a1-f34f-4bd0-8b04-be67c643340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Briggs, Connor" initials="BC" lastIdx="2" clrIdx="6">
    <p:extLst>
      <p:ext uri="{19B8F6BF-5375-455C-9EA6-DF929625EA0E}">
        <p15:presenceInfo xmlns:p15="http://schemas.microsoft.com/office/powerpoint/2012/main" userId="S::connor.briggs@tea.texas.gov::885b7513-d3fa-4947-add1-efc2b24f04bd" providerId="AD"/>
      </p:ext>
    </p:extLst>
  </p:cmAuthor>
  <p:cmAuthor id="1" name="Johnson, Scott" initials="JS" lastIdx="19" clrIdx="0">
    <p:extLst>
      <p:ext uri="{19B8F6BF-5375-455C-9EA6-DF929625EA0E}">
        <p15:presenceInfo xmlns:p15="http://schemas.microsoft.com/office/powerpoint/2012/main" userId="S::Scott.Johnson@tea.texas.gov::bec97677-f0c6-4bfb-b610-83dc74061801" providerId="AD"/>
      </p:ext>
    </p:extLst>
  </p:cmAuthor>
  <p:cmAuthor id="8" name="Sharp, Stephanie" initials="SS" lastIdx="8" clrIdx="7">
    <p:extLst>
      <p:ext uri="{19B8F6BF-5375-455C-9EA6-DF929625EA0E}">
        <p15:presenceInfo xmlns:p15="http://schemas.microsoft.com/office/powerpoint/2012/main" userId="S::Stephanie.Sharp@tea.texas.gov::4b7f997e-11e2-446b-b7b6-32dc105769b7" providerId="AD"/>
      </p:ext>
    </p:extLst>
  </p:cmAuthor>
  <p:cmAuthor id="2" name="Linden, Edward" initials="LE" lastIdx="2" clrIdx="1">
    <p:extLst>
      <p:ext uri="{19B8F6BF-5375-455C-9EA6-DF929625EA0E}">
        <p15:presenceInfo xmlns:p15="http://schemas.microsoft.com/office/powerpoint/2012/main" userId="S::Edward.Linden@tea.texas.gov::433a1750-097b-48bf-9475-b5c5f6172203" providerId="AD"/>
      </p:ext>
    </p:extLst>
  </p:cmAuthor>
  <p:cmAuthor id="9" name="Hanson, Terri" initials="HT" lastIdx="2" clrIdx="8">
    <p:extLst>
      <p:ext uri="{19B8F6BF-5375-455C-9EA6-DF929625EA0E}">
        <p15:presenceInfo xmlns:p15="http://schemas.microsoft.com/office/powerpoint/2012/main" userId="S::Terri.Hanson@tea.texas.gov::a02fd813-d4f3-43fd-83dd-7393041517de" providerId="AD"/>
      </p:ext>
    </p:extLst>
  </p:cmAuthor>
  <p:cmAuthor id="3" name="Simons, Leanne" initials="SL" lastIdx="17" clrIdx="2">
    <p:extLst>
      <p:ext uri="{19B8F6BF-5375-455C-9EA6-DF929625EA0E}">
        <p15:presenceInfo xmlns:p15="http://schemas.microsoft.com/office/powerpoint/2012/main" userId="S::leanne.simons@tea.texas.gov::f0b41770-584b-4844-b5c5-b29dec998724" providerId="AD"/>
      </p:ext>
    </p:extLst>
  </p:cmAuthor>
  <p:cmAuthor id="4" name="Jamie Muffoletto" initials="JM" lastIdx="5" clrIdx="3">
    <p:extLst>
      <p:ext uri="{19B8F6BF-5375-455C-9EA6-DF929625EA0E}">
        <p15:presenceInfo xmlns:p15="http://schemas.microsoft.com/office/powerpoint/2012/main" userId="S::Jamie.Muffoletto@tea.texas.gov::daf1e3c6-8137-448a-b141-d23049d419b5" providerId="AD"/>
      </p:ext>
    </p:extLst>
  </p:cmAuthor>
  <p:cmAuthor id="5" name="Connor Briggs" initials="CB" lastIdx="23" clrIdx="4">
    <p:extLst>
      <p:ext uri="{19B8F6BF-5375-455C-9EA6-DF929625EA0E}">
        <p15:presenceInfo xmlns:p15="http://schemas.microsoft.com/office/powerpoint/2012/main" userId="Connor Briggs" providerId="None"/>
      </p:ext>
    </p:extLst>
  </p:cmAuthor>
  <p:cmAuthor id="6" name="Polo, Beth" initials="PB" lastIdx="3" clrIdx="5">
    <p:extLst>
      <p:ext uri="{19B8F6BF-5375-455C-9EA6-DF929625EA0E}">
        <p15:presenceInfo xmlns:p15="http://schemas.microsoft.com/office/powerpoint/2012/main" userId="S::Beth.Polo@tea.texas.gov::217503ae-afe6-4379-9001-e6919c8c2fa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AC69"/>
    <a:srgbClr val="CDDBF7"/>
    <a:srgbClr val="FFFFFF"/>
    <a:srgbClr val="0D6CB9"/>
    <a:srgbClr val="F48668"/>
    <a:srgbClr val="FEFA5E"/>
    <a:srgbClr val="DAE649"/>
    <a:srgbClr val="9B9B9B"/>
    <a:srgbClr val="C2DAED"/>
    <a:srgbClr val="F7A0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32D4D6-D884-491E-A1F0-B9E2B6703FF1}" v="3" dt="2024-07-18T18:42:01.7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731" autoAdjust="0"/>
  </p:normalViewPr>
  <p:slideViewPr>
    <p:cSldViewPr snapToGrid="0">
      <p:cViewPr varScale="1">
        <p:scale>
          <a:sx n="54" d="100"/>
          <a:sy n="54" d="100"/>
        </p:scale>
        <p:origin x="414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son, Scott" userId="bec97677-f0c6-4bfb-b610-83dc74061801" providerId="ADAL" clId="{5CB6B380-1E42-4B32-BF93-6DBCD2EEA45E}"/>
    <pc:docChg chg="delSld modSld">
      <pc:chgData name="Johnson, Scott" userId="bec97677-f0c6-4bfb-b610-83dc74061801" providerId="ADAL" clId="{5CB6B380-1E42-4B32-BF93-6DBCD2EEA45E}" dt="2024-07-11T20:49:12.366" v="1" actId="47"/>
      <pc:docMkLst>
        <pc:docMk/>
      </pc:docMkLst>
      <pc:sldChg chg="modSp mod">
        <pc:chgData name="Johnson, Scott" userId="bec97677-f0c6-4bfb-b610-83dc74061801" providerId="ADAL" clId="{5CB6B380-1E42-4B32-BF93-6DBCD2EEA45E}" dt="2024-07-11T20:49:05.567" v="0" actId="6549"/>
        <pc:sldMkLst>
          <pc:docMk/>
          <pc:sldMk cId="2574992220" sldId="2145706922"/>
        </pc:sldMkLst>
        <pc:spChg chg="mod">
          <ac:chgData name="Johnson, Scott" userId="bec97677-f0c6-4bfb-b610-83dc74061801" providerId="ADAL" clId="{5CB6B380-1E42-4B32-BF93-6DBCD2EEA45E}" dt="2024-07-11T20:49:05.567" v="0" actId="6549"/>
          <ac:spMkLst>
            <pc:docMk/>
            <pc:sldMk cId="2574992220" sldId="2145706922"/>
            <ac:spMk id="11" creationId="{B0773B04-EA28-7C3E-6372-D181D8E283EE}"/>
          </ac:spMkLst>
        </pc:spChg>
      </pc:sldChg>
      <pc:sldChg chg="del">
        <pc:chgData name="Johnson, Scott" userId="bec97677-f0c6-4bfb-b610-83dc74061801" providerId="ADAL" clId="{5CB6B380-1E42-4B32-BF93-6DBCD2EEA45E}" dt="2024-07-11T20:49:12.366" v="1" actId="47"/>
        <pc:sldMkLst>
          <pc:docMk/>
          <pc:sldMk cId="144353369" sldId="2145707009"/>
        </pc:sldMkLst>
      </pc:sldChg>
      <pc:sldChg chg="del">
        <pc:chgData name="Johnson, Scott" userId="bec97677-f0c6-4bfb-b610-83dc74061801" providerId="ADAL" clId="{5CB6B380-1E42-4B32-BF93-6DBCD2EEA45E}" dt="2024-07-11T20:49:12.366" v="1" actId="47"/>
        <pc:sldMkLst>
          <pc:docMk/>
          <pc:sldMk cId="2078580751" sldId="2145707036"/>
        </pc:sldMkLst>
      </pc:sldChg>
    </pc:docChg>
  </pc:docChgLst>
  <pc:docChgLst>
    <pc:chgData name="Helms, Jeanine" userId="S::jeanine.helms@tea.texas.gov::89688bc7-19a8-4659-8277-c7b73639ff2c" providerId="AD" clId="Web-{784A45A0-25BE-29CB-8D88-F609B1EB2B1F}"/>
    <pc:docChg chg="">
      <pc:chgData name="Helms, Jeanine" userId="S::jeanine.helms@tea.texas.gov::89688bc7-19a8-4659-8277-c7b73639ff2c" providerId="AD" clId="Web-{784A45A0-25BE-29CB-8D88-F609B1EB2B1F}" dt="2024-07-17T21:18:45.208" v="0"/>
      <pc:docMkLst>
        <pc:docMk/>
      </pc:docMkLst>
      <pc:sldChg chg="modCm">
        <pc:chgData name="Helms, Jeanine" userId="S::jeanine.helms@tea.texas.gov::89688bc7-19a8-4659-8277-c7b73639ff2c" providerId="AD" clId="Web-{784A45A0-25BE-29CB-8D88-F609B1EB2B1F}" dt="2024-07-17T21:18:45.208" v="0"/>
        <pc:sldMkLst>
          <pc:docMk/>
          <pc:sldMk cId="3782007765" sldId="214570704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Helms, Jeanine" userId="S::jeanine.helms@tea.texas.gov::89688bc7-19a8-4659-8277-c7b73639ff2c" providerId="AD" clId="Web-{784A45A0-25BE-29CB-8D88-F609B1EB2B1F}" dt="2024-07-17T21:18:45.208" v="0"/>
              <pc2:cmMkLst xmlns:pc2="http://schemas.microsoft.com/office/powerpoint/2019/9/main/command">
                <pc:docMk/>
                <pc:sldMk cId="3782007765" sldId="2145707048"/>
                <pc2:cmMk id="{C27038BC-F02A-4472-BE80-76E2512573FF}"/>
              </pc2:cmMkLst>
              <pc226:cmRplyChg chg="add">
                <pc226:chgData name="Helms, Jeanine" userId="S::jeanine.helms@tea.texas.gov::89688bc7-19a8-4659-8277-c7b73639ff2c" providerId="AD" clId="Web-{784A45A0-25BE-29CB-8D88-F609B1EB2B1F}" dt="2024-07-17T21:18:45.208" v="0"/>
                <pc2:cmRplyMkLst xmlns:pc2="http://schemas.microsoft.com/office/powerpoint/2019/9/main/command">
                  <pc:docMk/>
                  <pc:sldMk cId="3782007765" sldId="2145707048"/>
                  <pc2:cmMk id="{C27038BC-F02A-4472-BE80-76E2512573FF}"/>
                  <pc2:cmRplyMk id="{29EA8B66-C7D9-491C-95E5-F5946C517B6D}"/>
                </pc2:cmRplyMkLst>
              </pc226:cmRplyChg>
            </pc226:cmChg>
          </p:ext>
        </pc:extLst>
      </pc:sldChg>
    </pc:docChg>
  </pc:docChgLst>
  <pc:docChgLst>
    <pc:chgData name="Scott Johnson" userId="bec97677-f0c6-4bfb-b610-83dc74061801" providerId="ADAL" clId="{5CB6B380-1E42-4B32-BF93-6DBCD2EEA45E}"/>
    <pc:docChg chg="modSld">
      <pc:chgData name="Scott Johnson" userId="bec97677-f0c6-4bfb-b610-83dc74061801" providerId="ADAL" clId="{5CB6B380-1E42-4B32-BF93-6DBCD2EEA45E}" dt="2024-07-16T19:36:54.099" v="0" actId="255"/>
      <pc:docMkLst>
        <pc:docMk/>
      </pc:docMkLst>
      <pc:sldChg chg="modSp mod">
        <pc:chgData name="Scott Johnson" userId="bec97677-f0c6-4bfb-b610-83dc74061801" providerId="ADAL" clId="{5CB6B380-1E42-4B32-BF93-6DBCD2EEA45E}" dt="2024-07-16T19:36:54.099" v="0" actId="255"/>
        <pc:sldMkLst>
          <pc:docMk/>
          <pc:sldMk cId="1217261406" sldId="2145707047"/>
        </pc:sldMkLst>
        <pc:spChg chg="mod">
          <ac:chgData name="Scott Johnson" userId="bec97677-f0c6-4bfb-b610-83dc74061801" providerId="ADAL" clId="{5CB6B380-1E42-4B32-BF93-6DBCD2EEA45E}" dt="2024-07-16T19:36:54.099" v="0" actId="255"/>
          <ac:spMkLst>
            <pc:docMk/>
            <pc:sldMk cId="1217261406" sldId="2145707047"/>
            <ac:spMk id="4" creationId="{27D10A9C-2875-3F85-9314-A7638246758F}"/>
          </ac:spMkLst>
        </pc:spChg>
      </pc:sldChg>
    </pc:docChg>
  </pc:docChgLst>
  <pc:docChgLst>
    <pc:chgData name="Muffoletto, Jamie" userId="daf1e3c6-8137-448a-b141-d23049d419b5" providerId="ADAL" clId="{E4305735-35AF-4062-B85F-3AF99344238F}"/>
    <pc:docChg chg="modSld">
      <pc:chgData name="Muffoletto, Jamie" userId="daf1e3c6-8137-448a-b141-d23049d419b5" providerId="ADAL" clId="{E4305735-35AF-4062-B85F-3AF99344238F}" dt="2024-07-18T23:55:15.108" v="32" actId="20577"/>
      <pc:docMkLst>
        <pc:docMk/>
      </pc:docMkLst>
      <pc:sldChg chg="delCm">
        <pc:chgData name="Muffoletto, Jamie" userId="daf1e3c6-8137-448a-b141-d23049d419b5" providerId="ADAL" clId="{E4305735-35AF-4062-B85F-3AF99344238F}" dt="2024-07-18T23:53:01.648" v="21"/>
        <pc:sldMkLst>
          <pc:docMk/>
          <pc:sldMk cId="652429317" sldId="214570700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uffoletto, Jamie" userId="daf1e3c6-8137-448a-b141-d23049d419b5" providerId="ADAL" clId="{E4305735-35AF-4062-B85F-3AF99344238F}" dt="2024-07-18T23:53:01.648" v="21"/>
              <pc2:cmMkLst xmlns:pc2="http://schemas.microsoft.com/office/powerpoint/2019/9/main/command">
                <pc:docMk/>
                <pc:sldMk cId="652429317" sldId="2145707007"/>
                <pc2:cmMk id="{83BA4D1B-C22A-41EA-BC52-AD8D5F2BEFF1}"/>
              </pc2:cmMkLst>
            </pc226:cmChg>
          </p:ext>
        </pc:extLst>
      </pc:sldChg>
      <pc:sldChg chg="delCm">
        <pc:chgData name="Muffoletto, Jamie" userId="daf1e3c6-8137-448a-b141-d23049d419b5" providerId="ADAL" clId="{E4305735-35AF-4062-B85F-3AF99344238F}" dt="2024-07-18T23:52:33.414" v="16"/>
        <pc:sldMkLst>
          <pc:docMk/>
          <pc:sldMk cId="2434818685" sldId="214570702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uffoletto, Jamie" userId="daf1e3c6-8137-448a-b141-d23049d419b5" providerId="ADAL" clId="{E4305735-35AF-4062-B85F-3AF99344238F}" dt="2024-07-18T23:52:33.414" v="16"/>
              <pc2:cmMkLst xmlns:pc2="http://schemas.microsoft.com/office/powerpoint/2019/9/main/command">
                <pc:docMk/>
                <pc:sldMk cId="2434818685" sldId="2145707028"/>
                <pc2:cmMk id="{0645147E-1D3E-4E47-B6BB-AA0710D16F0B}"/>
              </pc2:cmMkLst>
            </pc226:cmChg>
          </p:ext>
        </pc:extLst>
      </pc:sldChg>
      <pc:sldChg chg="delCm">
        <pc:chgData name="Muffoletto, Jamie" userId="daf1e3c6-8137-448a-b141-d23049d419b5" providerId="ADAL" clId="{E4305735-35AF-4062-B85F-3AF99344238F}" dt="2024-07-18T23:52:28.859" v="15"/>
        <pc:sldMkLst>
          <pc:docMk/>
          <pc:sldMk cId="2452561476" sldId="214570703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uffoletto, Jamie" userId="daf1e3c6-8137-448a-b141-d23049d419b5" providerId="ADAL" clId="{E4305735-35AF-4062-B85F-3AF99344238F}" dt="2024-07-18T23:52:28.859" v="15"/>
              <pc2:cmMkLst xmlns:pc2="http://schemas.microsoft.com/office/powerpoint/2019/9/main/command">
                <pc:docMk/>
                <pc:sldMk cId="2452561476" sldId="2145707030"/>
                <pc2:cmMk id="{3E467E35-4498-4C1A-936F-370F469D9902}"/>
              </pc2:cmMkLst>
            </pc226:cmChg>
          </p:ext>
        </pc:extLst>
      </pc:sldChg>
      <pc:sldChg chg="delCm modNotesTx">
        <pc:chgData name="Muffoletto, Jamie" userId="daf1e3c6-8137-448a-b141-d23049d419b5" providerId="ADAL" clId="{E4305735-35AF-4062-B85F-3AF99344238F}" dt="2024-07-18T23:53:29.606" v="23" actId="6549"/>
        <pc:sldMkLst>
          <pc:docMk/>
          <pc:sldMk cId="3938024488" sldId="214570703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uffoletto, Jamie" userId="daf1e3c6-8137-448a-b141-d23049d419b5" providerId="ADAL" clId="{E4305735-35AF-4062-B85F-3AF99344238F}" dt="2024-07-18T23:52:43.113" v="19"/>
              <pc2:cmMkLst xmlns:pc2="http://schemas.microsoft.com/office/powerpoint/2019/9/main/command">
                <pc:docMk/>
                <pc:sldMk cId="3938024488" sldId="2145707035"/>
                <pc2:cmMk id="{631AADAC-A210-4863-81C3-3A766C400F0E}"/>
              </pc2:cmMkLst>
            </pc226:cmChg>
            <pc226:cmChg xmlns:pc226="http://schemas.microsoft.com/office/powerpoint/2022/06/main/command" chg="del">
              <pc226:chgData name="Muffoletto, Jamie" userId="daf1e3c6-8137-448a-b141-d23049d419b5" providerId="ADAL" clId="{E4305735-35AF-4062-B85F-3AF99344238F}" dt="2024-07-18T23:52:42.045" v="18"/>
              <pc2:cmMkLst xmlns:pc2="http://schemas.microsoft.com/office/powerpoint/2019/9/main/command">
                <pc:docMk/>
                <pc:sldMk cId="3938024488" sldId="2145707035"/>
                <pc2:cmMk id="{2DB33AD1-56B4-4350-9258-3219899538FF}"/>
              </pc2:cmMkLst>
            </pc226:cmChg>
          </p:ext>
        </pc:extLst>
      </pc:sldChg>
      <pc:sldChg chg="modSp mod delCm">
        <pc:chgData name="Muffoletto, Jamie" userId="daf1e3c6-8137-448a-b141-d23049d419b5" providerId="ADAL" clId="{E4305735-35AF-4062-B85F-3AF99344238F}" dt="2024-07-18T23:55:09.586" v="31" actId="20577"/>
        <pc:sldMkLst>
          <pc:docMk/>
          <pc:sldMk cId="3688453779" sldId="2145707046"/>
        </pc:sldMkLst>
        <pc:spChg chg="mod">
          <ac:chgData name="Muffoletto, Jamie" userId="daf1e3c6-8137-448a-b141-d23049d419b5" providerId="ADAL" clId="{E4305735-35AF-4062-B85F-3AF99344238F}" dt="2024-07-18T23:55:09.586" v="31" actId="20577"/>
          <ac:spMkLst>
            <pc:docMk/>
            <pc:sldMk cId="3688453779" sldId="2145707046"/>
            <ac:spMk id="3" creationId="{06942845-BD5A-42C5-A5C4-13339DD507A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uffoletto, Jamie" userId="daf1e3c6-8137-448a-b141-d23049d419b5" providerId="ADAL" clId="{E4305735-35AF-4062-B85F-3AF99344238F}" dt="2024-07-18T23:52:38.603" v="17"/>
              <pc2:cmMkLst xmlns:pc2="http://schemas.microsoft.com/office/powerpoint/2019/9/main/command">
                <pc:docMk/>
                <pc:sldMk cId="3688453779" sldId="2145707046"/>
                <pc2:cmMk id="{4282B1EE-3FFD-494A-BCA0-D1B40F993DCF}"/>
              </pc2:cmMkLst>
            </pc226:cmChg>
          </p:ext>
        </pc:extLst>
      </pc:sldChg>
      <pc:sldChg chg="modSp mod delCm">
        <pc:chgData name="Muffoletto, Jamie" userId="daf1e3c6-8137-448a-b141-d23049d419b5" providerId="ADAL" clId="{E4305735-35AF-4062-B85F-3AF99344238F}" dt="2024-07-18T23:54:26.199" v="24" actId="20577"/>
        <pc:sldMkLst>
          <pc:docMk/>
          <pc:sldMk cId="1217261406" sldId="2145707047"/>
        </pc:sldMkLst>
        <pc:spChg chg="mod">
          <ac:chgData name="Muffoletto, Jamie" userId="daf1e3c6-8137-448a-b141-d23049d419b5" providerId="ADAL" clId="{E4305735-35AF-4062-B85F-3AF99344238F}" dt="2024-07-18T23:54:26.199" v="24" actId="20577"/>
          <ac:spMkLst>
            <pc:docMk/>
            <pc:sldMk cId="1217261406" sldId="2145707047"/>
            <ac:spMk id="3" creationId="{06942845-BD5A-42C5-A5C4-13339DD507A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uffoletto, Jamie" userId="daf1e3c6-8137-448a-b141-d23049d419b5" providerId="ADAL" clId="{E4305735-35AF-4062-B85F-3AF99344238F}" dt="2024-07-18T23:51:48.247" v="1"/>
              <pc2:cmMkLst xmlns:pc2="http://schemas.microsoft.com/office/powerpoint/2019/9/main/command">
                <pc:docMk/>
                <pc:sldMk cId="1217261406" sldId="2145707047"/>
                <pc2:cmMk id="{F49DB204-D66F-4E7E-A845-2A3CAE10B9CB}"/>
              </pc2:cmMkLst>
            </pc226:cmChg>
            <pc226:cmChg xmlns:pc226="http://schemas.microsoft.com/office/powerpoint/2022/06/main/command" chg="del">
              <pc226:chgData name="Muffoletto, Jamie" userId="daf1e3c6-8137-448a-b141-d23049d419b5" providerId="ADAL" clId="{E4305735-35AF-4062-B85F-3AF99344238F}" dt="2024-07-18T23:51:47.331" v="0"/>
              <pc2:cmMkLst xmlns:pc2="http://schemas.microsoft.com/office/powerpoint/2019/9/main/command">
                <pc:docMk/>
                <pc:sldMk cId="1217261406" sldId="2145707047"/>
                <pc2:cmMk id="{9D773953-6695-47CE-9489-370ED09EF224}"/>
              </pc2:cmMkLst>
            </pc226:cmChg>
          </p:ext>
        </pc:extLst>
      </pc:sldChg>
      <pc:sldChg chg="modSp mod delCm">
        <pc:chgData name="Muffoletto, Jamie" userId="daf1e3c6-8137-448a-b141-d23049d419b5" providerId="ADAL" clId="{E4305735-35AF-4062-B85F-3AF99344238F}" dt="2024-07-18T23:54:33.641" v="25" actId="20577"/>
        <pc:sldMkLst>
          <pc:docMk/>
          <pc:sldMk cId="3782007765" sldId="2145707048"/>
        </pc:sldMkLst>
        <pc:spChg chg="mod">
          <ac:chgData name="Muffoletto, Jamie" userId="daf1e3c6-8137-448a-b141-d23049d419b5" providerId="ADAL" clId="{E4305735-35AF-4062-B85F-3AF99344238F}" dt="2024-07-18T23:54:33.641" v="25" actId="20577"/>
          <ac:spMkLst>
            <pc:docMk/>
            <pc:sldMk cId="3782007765" sldId="2145707048"/>
            <ac:spMk id="3" creationId="{06942845-BD5A-42C5-A5C4-13339DD507A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uffoletto, Jamie" userId="daf1e3c6-8137-448a-b141-d23049d419b5" providerId="ADAL" clId="{E4305735-35AF-4062-B85F-3AF99344238F}" dt="2024-07-18T23:51:55.793" v="2"/>
              <pc2:cmMkLst xmlns:pc2="http://schemas.microsoft.com/office/powerpoint/2019/9/main/command">
                <pc:docMk/>
                <pc:sldMk cId="3782007765" sldId="2145707048"/>
                <pc2:cmMk id="{46C89880-1D51-47D8-97DB-E02E72B4A9CE}"/>
              </pc2:cmMkLst>
            </pc226:cmChg>
            <pc226:cmChg xmlns:pc226="http://schemas.microsoft.com/office/powerpoint/2022/06/main/command" chg="del">
              <pc226:chgData name="Muffoletto, Jamie" userId="daf1e3c6-8137-448a-b141-d23049d419b5" providerId="ADAL" clId="{E4305735-35AF-4062-B85F-3AF99344238F}" dt="2024-07-18T23:51:58.243" v="4"/>
              <pc2:cmMkLst xmlns:pc2="http://schemas.microsoft.com/office/powerpoint/2019/9/main/command">
                <pc:docMk/>
                <pc:sldMk cId="3782007765" sldId="2145707048"/>
                <pc2:cmMk id="{C27038BC-F02A-4472-BE80-76E2512573FF}"/>
              </pc2:cmMkLst>
            </pc226:cmChg>
            <pc226:cmChg xmlns:pc226="http://schemas.microsoft.com/office/powerpoint/2022/06/main/command" chg="del">
              <pc226:chgData name="Muffoletto, Jamie" userId="daf1e3c6-8137-448a-b141-d23049d419b5" providerId="ADAL" clId="{E4305735-35AF-4062-B85F-3AF99344238F}" dt="2024-07-18T23:51:57.211" v="3"/>
              <pc2:cmMkLst xmlns:pc2="http://schemas.microsoft.com/office/powerpoint/2019/9/main/command">
                <pc:docMk/>
                <pc:sldMk cId="3782007765" sldId="2145707048"/>
                <pc2:cmMk id="{C271F9D8-4952-4A1B-B296-484D479BDC7B}"/>
              </pc2:cmMkLst>
            </pc226:cmChg>
          </p:ext>
        </pc:extLst>
      </pc:sldChg>
      <pc:sldChg chg="modSp mod delCm">
        <pc:chgData name="Muffoletto, Jamie" userId="daf1e3c6-8137-448a-b141-d23049d419b5" providerId="ADAL" clId="{E4305735-35AF-4062-B85F-3AF99344238F}" dt="2024-07-18T23:54:39.845" v="26" actId="20577"/>
        <pc:sldMkLst>
          <pc:docMk/>
          <pc:sldMk cId="2746565895" sldId="2145707049"/>
        </pc:sldMkLst>
        <pc:spChg chg="mod">
          <ac:chgData name="Muffoletto, Jamie" userId="daf1e3c6-8137-448a-b141-d23049d419b5" providerId="ADAL" clId="{E4305735-35AF-4062-B85F-3AF99344238F}" dt="2024-07-18T23:54:39.845" v="26" actId="20577"/>
          <ac:spMkLst>
            <pc:docMk/>
            <pc:sldMk cId="2746565895" sldId="2145707049"/>
            <ac:spMk id="3" creationId="{06942845-BD5A-42C5-A5C4-13339DD507A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uffoletto, Jamie" userId="daf1e3c6-8137-448a-b141-d23049d419b5" providerId="ADAL" clId="{E4305735-35AF-4062-B85F-3AF99344238F}" dt="2024-07-18T23:52:03.534" v="6"/>
              <pc2:cmMkLst xmlns:pc2="http://schemas.microsoft.com/office/powerpoint/2019/9/main/command">
                <pc:docMk/>
                <pc:sldMk cId="2746565895" sldId="2145707049"/>
                <pc2:cmMk id="{00F33E24-6052-4C09-B1E3-04A9D79935A3}"/>
              </pc2:cmMkLst>
            </pc226:cmChg>
            <pc226:cmChg xmlns:pc226="http://schemas.microsoft.com/office/powerpoint/2022/06/main/command" chg="del">
              <pc226:chgData name="Muffoletto, Jamie" userId="daf1e3c6-8137-448a-b141-d23049d419b5" providerId="ADAL" clId="{E4305735-35AF-4062-B85F-3AF99344238F}" dt="2024-07-18T23:52:02.438" v="5"/>
              <pc2:cmMkLst xmlns:pc2="http://schemas.microsoft.com/office/powerpoint/2019/9/main/command">
                <pc:docMk/>
                <pc:sldMk cId="2746565895" sldId="2145707049"/>
                <pc2:cmMk id="{DCB1722B-EF2E-43A5-9E0D-F7A1459FE333}"/>
              </pc2:cmMkLst>
            </pc226:cmChg>
          </p:ext>
        </pc:extLst>
      </pc:sldChg>
      <pc:sldChg chg="modSp mod delCm">
        <pc:chgData name="Muffoletto, Jamie" userId="daf1e3c6-8137-448a-b141-d23049d419b5" providerId="ADAL" clId="{E4305735-35AF-4062-B85F-3AF99344238F}" dt="2024-07-18T23:54:45.830" v="27" actId="20577"/>
        <pc:sldMkLst>
          <pc:docMk/>
          <pc:sldMk cId="2275595361" sldId="2145707050"/>
        </pc:sldMkLst>
        <pc:spChg chg="mod">
          <ac:chgData name="Muffoletto, Jamie" userId="daf1e3c6-8137-448a-b141-d23049d419b5" providerId="ADAL" clId="{E4305735-35AF-4062-B85F-3AF99344238F}" dt="2024-07-18T23:54:45.830" v="27" actId="20577"/>
          <ac:spMkLst>
            <pc:docMk/>
            <pc:sldMk cId="2275595361" sldId="2145707050"/>
            <ac:spMk id="3" creationId="{06942845-BD5A-42C5-A5C4-13339DD507A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uffoletto, Jamie" userId="daf1e3c6-8137-448a-b141-d23049d419b5" providerId="ADAL" clId="{E4305735-35AF-4062-B85F-3AF99344238F}" dt="2024-07-18T23:52:08.485" v="8"/>
              <pc2:cmMkLst xmlns:pc2="http://schemas.microsoft.com/office/powerpoint/2019/9/main/command">
                <pc:docMk/>
                <pc:sldMk cId="2275595361" sldId="2145707050"/>
                <pc2:cmMk id="{E1E350AA-588B-4DAA-9930-478E8BF2EDB8}"/>
              </pc2:cmMkLst>
            </pc226:cmChg>
            <pc226:cmChg xmlns:pc226="http://schemas.microsoft.com/office/powerpoint/2022/06/main/command" chg="del">
              <pc226:chgData name="Muffoletto, Jamie" userId="daf1e3c6-8137-448a-b141-d23049d419b5" providerId="ADAL" clId="{E4305735-35AF-4062-B85F-3AF99344238F}" dt="2024-07-18T23:52:07.393" v="7"/>
              <pc2:cmMkLst xmlns:pc2="http://schemas.microsoft.com/office/powerpoint/2019/9/main/command">
                <pc:docMk/>
                <pc:sldMk cId="2275595361" sldId="2145707050"/>
                <pc2:cmMk id="{FAC52EAB-EF4E-465E-9F85-F0DD89388486}"/>
              </pc2:cmMkLst>
            </pc226:cmChg>
          </p:ext>
        </pc:extLst>
      </pc:sldChg>
      <pc:sldChg chg="modSp mod delCm">
        <pc:chgData name="Muffoletto, Jamie" userId="daf1e3c6-8137-448a-b141-d23049d419b5" providerId="ADAL" clId="{E4305735-35AF-4062-B85F-3AF99344238F}" dt="2024-07-18T23:54:51.296" v="28" actId="20577"/>
        <pc:sldMkLst>
          <pc:docMk/>
          <pc:sldMk cId="1822653000" sldId="2145707051"/>
        </pc:sldMkLst>
        <pc:spChg chg="mod">
          <ac:chgData name="Muffoletto, Jamie" userId="daf1e3c6-8137-448a-b141-d23049d419b5" providerId="ADAL" clId="{E4305735-35AF-4062-B85F-3AF99344238F}" dt="2024-07-18T23:54:51.296" v="28" actId="20577"/>
          <ac:spMkLst>
            <pc:docMk/>
            <pc:sldMk cId="1822653000" sldId="2145707051"/>
            <ac:spMk id="3" creationId="{06942845-BD5A-42C5-A5C4-13339DD507A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uffoletto, Jamie" userId="daf1e3c6-8137-448a-b141-d23049d419b5" providerId="ADAL" clId="{E4305735-35AF-4062-B85F-3AF99344238F}" dt="2024-07-18T23:52:15.240" v="10"/>
              <pc2:cmMkLst xmlns:pc2="http://schemas.microsoft.com/office/powerpoint/2019/9/main/command">
                <pc:docMk/>
                <pc:sldMk cId="1822653000" sldId="2145707051"/>
                <pc2:cmMk id="{89E38828-E77B-4649-A923-87C9F9F7F263}"/>
              </pc2:cmMkLst>
            </pc226:cmChg>
            <pc226:cmChg xmlns:pc226="http://schemas.microsoft.com/office/powerpoint/2022/06/main/command" chg="del">
              <pc226:chgData name="Muffoletto, Jamie" userId="daf1e3c6-8137-448a-b141-d23049d419b5" providerId="ADAL" clId="{E4305735-35AF-4062-B85F-3AF99344238F}" dt="2024-07-18T23:52:14.141" v="9"/>
              <pc2:cmMkLst xmlns:pc2="http://schemas.microsoft.com/office/powerpoint/2019/9/main/command">
                <pc:docMk/>
                <pc:sldMk cId="1822653000" sldId="2145707051"/>
                <pc2:cmMk id="{D96E60FD-0978-4189-A3F1-93C519407486}"/>
              </pc2:cmMkLst>
            </pc226:cmChg>
          </p:ext>
        </pc:extLst>
      </pc:sldChg>
      <pc:sldChg chg="modSp mod delCm">
        <pc:chgData name="Muffoletto, Jamie" userId="daf1e3c6-8137-448a-b141-d23049d419b5" providerId="ADAL" clId="{E4305735-35AF-4062-B85F-3AF99344238F}" dt="2024-07-18T23:54:57.937" v="29" actId="20577"/>
        <pc:sldMkLst>
          <pc:docMk/>
          <pc:sldMk cId="232174508" sldId="2145707052"/>
        </pc:sldMkLst>
        <pc:spChg chg="mod">
          <ac:chgData name="Muffoletto, Jamie" userId="daf1e3c6-8137-448a-b141-d23049d419b5" providerId="ADAL" clId="{E4305735-35AF-4062-B85F-3AF99344238F}" dt="2024-07-18T23:54:57.937" v="29" actId="20577"/>
          <ac:spMkLst>
            <pc:docMk/>
            <pc:sldMk cId="232174508" sldId="2145707052"/>
            <ac:spMk id="3" creationId="{06942845-BD5A-42C5-A5C4-13339DD507A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uffoletto, Jamie" userId="daf1e3c6-8137-448a-b141-d23049d419b5" providerId="ADAL" clId="{E4305735-35AF-4062-B85F-3AF99344238F}" dt="2024-07-18T23:52:18.840" v="11"/>
              <pc2:cmMkLst xmlns:pc2="http://schemas.microsoft.com/office/powerpoint/2019/9/main/command">
                <pc:docMk/>
                <pc:sldMk cId="232174508" sldId="2145707052"/>
                <pc2:cmMk id="{841CB855-ACDD-4CA9-99E0-729DD3E57703}"/>
              </pc2:cmMkLst>
            </pc226:cmChg>
            <pc226:cmChg xmlns:pc226="http://schemas.microsoft.com/office/powerpoint/2022/06/main/command" chg="del">
              <pc226:chgData name="Muffoletto, Jamie" userId="daf1e3c6-8137-448a-b141-d23049d419b5" providerId="ADAL" clId="{E4305735-35AF-4062-B85F-3AF99344238F}" dt="2024-07-18T23:52:19.921" v="12"/>
              <pc2:cmMkLst xmlns:pc2="http://schemas.microsoft.com/office/powerpoint/2019/9/main/command">
                <pc:docMk/>
                <pc:sldMk cId="232174508" sldId="2145707052"/>
                <pc2:cmMk id="{55E9C580-F1EA-43DB-8C7E-3327D030B4F7}"/>
              </pc2:cmMkLst>
            </pc226:cmChg>
          </p:ext>
        </pc:extLst>
      </pc:sldChg>
      <pc:sldChg chg="modSp mod delCm">
        <pc:chgData name="Muffoletto, Jamie" userId="daf1e3c6-8137-448a-b141-d23049d419b5" providerId="ADAL" clId="{E4305735-35AF-4062-B85F-3AF99344238F}" dt="2024-07-18T23:55:04.294" v="30" actId="20577"/>
        <pc:sldMkLst>
          <pc:docMk/>
          <pc:sldMk cId="1605148055" sldId="2145707053"/>
        </pc:sldMkLst>
        <pc:spChg chg="mod">
          <ac:chgData name="Muffoletto, Jamie" userId="daf1e3c6-8137-448a-b141-d23049d419b5" providerId="ADAL" clId="{E4305735-35AF-4062-B85F-3AF99344238F}" dt="2024-07-18T23:55:04.294" v="30" actId="20577"/>
          <ac:spMkLst>
            <pc:docMk/>
            <pc:sldMk cId="1605148055" sldId="2145707053"/>
            <ac:spMk id="3" creationId="{06942845-BD5A-42C5-A5C4-13339DD507A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uffoletto, Jamie" userId="daf1e3c6-8137-448a-b141-d23049d419b5" providerId="ADAL" clId="{E4305735-35AF-4062-B85F-3AF99344238F}" dt="2024-07-18T23:52:23.775" v="13"/>
              <pc2:cmMkLst xmlns:pc2="http://schemas.microsoft.com/office/powerpoint/2019/9/main/command">
                <pc:docMk/>
                <pc:sldMk cId="1605148055" sldId="2145707053"/>
                <pc2:cmMk id="{192ECACB-9273-4400-AD39-C44DB965E8AE}"/>
              </pc2:cmMkLst>
            </pc226:cmChg>
            <pc226:cmChg xmlns:pc226="http://schemas.microsoft.com/office/powerpoint/2022/06/main/command" chg="del">
              <pc226:chgData name="Muffoletto, Jamie" userId="daf1e3c6-8137-448a-b141-d23049d419b5" providerId="ADAL" clId="{E4305735-35AF-4062-B85F-3AF99344238F}" dt="2024-07-18T23:52:24.825" v="14"/>
              <pc2:cmMkLst xmlns:pc2="http://schemas.microsoft.com/office/powerpoint/2019/9/main/command">
                <pc:docMk/>
                <pc:sldMk cId="1605148055" sldId="2145707053"/>
                <pc2:cmMk id="{96105EDA-71B1-434F-A306-DDD0EDCB1265}"/>
              </pc2:cmMkLst>
            </pc226:cmChg>
          </p:ext>
        </pc:extLst>
      </pc:sldChg>
      <pc:sldChg chg="modSp mod delCm modNotesTx">
        <pc:chgData name="Muffoletto, Jamie" userId="daf1e3c6-8137-448a-b141-d23049d419b5" providerId="ADAL" clId="{E4305735-35AF-4062-B85F-3AF99344238F}" dt="2024-07-18T23:55:15.108" v="32" actId="20577"/>
        <pc:sldMkLst>
          <pc:docMk/>
          <pc:sldMk cId="1636482483" sldId="2145707055"/>
        </pc:sldMkLst>
        <pc:spChg chg="mod">
          <ac:chgData name="Muffoletto, Jamie" userId="daf1e3c6-8137-448a-b141-d23049d419b5" providerId="ADAL" clId="{E4305735-35AF-4062-B85F-3AF99344238F}" dt="2024-07-18T23:55:15.108" v="32" actId="20577"/>
          <ac:spMkLst>
            <pc:docMk/>
            <pc:sldMk cId="1636482483" sldId="2145707055"/>
            <ac:spMk id="3" creationId="{D1D8DD56-C7D6-94E1-05D9-45B6B1841B9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uffoletto, Jamie" userId="daf1e3c6-8137-448a-b141-d23049d419b5" providerId="ADAL" clId="{E4305735-35AF-4062-B85F-3AF99344238F}" dt="2024-07-18T23:52:49.547" v="20"/>
              <pc2:cmMkLst xmlns:pc2="http://schemas.microsoft.com/office/powerpoint/2019/9/main/command">
                <pc:docMk/>
                <pc:sldMk cId="1636482483" sldId="2145707055"/>
                <pc2:cmMk id="{BD13347E-B502-4F26-BAE4-E338212C3BE0}"/>
              </pc2:cmMkLst>
            </pc226:cmChg>
          </p:ext>
        </pc:extLst>
      </pc:sldChg>
    </pc:docChg>
  </pc:docChgLst>
  <pc:docChgLst>
    <pc:chgData name="Hanson, Terri" userId="a02fd813-d4f3-43fd-83dd-7393041517de" providerId="ADAL" clId="{0AB36D64-D3D7-477E-90A3-513D4B8EF1A8}"/>
    <pc:docChg chg="undo custSel modSld">
      <pc:chgData name="Hanson, Terri" userId="a02fd813-d4f3-43fd-83dd-7393041517de" providerId="ADAL" clId="{0AB36D64-D3D7-477E-90A3-513D4B8EF1A8}" dt="2024-07-17T21:08:22.292" v="13"/>
      <pc:docMkLst>
        <pc:docMk/>
      </pc:docMkLst>
      <pc:sldChg chg="addCm">
        <pc:chgData name="Hanson, Terri" userId="a02fd813-d4f3-43fd-83dd-7393041517de" providerId="ADAL" clId="{0AB36D64-D3D7-477E-90A3-513D4B8EF1A8}" dt="2024-07-17T20:31:22.264" v="11"/>
        <pc:sldMkLst>
          <pc:docMk/>
          <pc:sldMk cId="652429317" sldId="214570700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Hanson, Terri" userId="a02fd813-d4f3-43fd-83dd-7393041517de" providerId="ADAL" clId="{0AB36D64-D3D7-477E-90A3-513D4B8EF1A8}" dt="2024-07-17T20:31:22.264" v="11"/>
              <pc2:cmMkLst xmlns:pc2="http://schemas.microsoft.com/office/powerpoint/2019/9/main/command">
                <pc:docMk/>
                <pc:sldMk cId="652429317" sldId="2145707007"/>
                <pc2:cmMk id="{83BA4D1B-C22A-41EA-BC52-AD8D5F2BEFF1}"/>
              </pc2:cmMkLst>
            </pc226:cmChg>
          </p:ext>
        </pc:extLst>
      </pc:sldChg>
      <pc:sldChg chg="addCm">
        <pc:chgData name="Hanson, Terri" userId="a02fd813-d4f3-43fd-83dd-7393041517de" providerId="ADAL" clId="{0AB36D64-D3D7-477E-90A3-513D4B8EF1A8}" dt="2024-07-17T20:13:21.283" v="1"/>
        <pc:sldMkLst>
          <pc:docMk/>
          <pc:sldMk cId="2452561476" sldId="214570703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Hanson, Terri" userId="a02fd813-d4f3-43fd-83dd-7393041517de" providerId="ADAL" clId="{0AB36D64-D3D7-477E-90A3-513D4B8EF1A8}" dt="2024-07-17T20:13:21.283" v="1"/>
              <pc2:cmMkLst xmlns:pc2="http://schemas.microsoft.com/office/powerpoint/2019/9/main/command">
                <pc:docMk/>
                <pc:sldMk cId="2452561476" sldId="2145707030"/>
                <pc2:cmMk id="{3E467E35-4498-4C1A-936F-370F469D9902}"/>
              </pc2:cmMkLst>
            </pc226:cmChg>
          </p:ext>
        </pc:extLst>
      </pc:sldChg>
      <pc:sldChg chg="modSp mod addCm modCm">
        <pc:chgData name="Hanson, Terri" userId="a02fd813-d4f3-43fd-83dd-7393041517de" providerId="ADAL" clId="{0AB36D64-D3D7-477E-90A3-513D4B8EF1A8}" dt="2024-07-17T20:15:23.642" v="10"/>
        <pc:sldMkLst>
          <pc:docMk/>
          <pc:sldMk cId="3938024488" sldId="2145707035"/>
        </pc:sldMkLst>
        <pc:spChg chg="mod">
          <ac:chgData name="Hanson, Terri" userId="a02fd813-d4f3-43fd-83dd-7393041517de" providerId="ADAL" clId="{0AB36D64-D3D7-477E-90A3-513D4B8EF1A8}" dt="2024-07-17T20:15:19.748" v="9" actId="113"/>
          <ac:spMkLst>
            <pc:docMk/>
            <pc:sldMk cId="3938024488" sldId="2145707035"/>
            <ac:spMk id="2" creationId="{7FC441C0-8ED1-D338-9875-8338BAC89FD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Hanson, Terri" userId="a02fd813-d4f3-43fd-83dd-7393041517de" providerId="ADAL" clId="{0AB36D64-D3D7-477E-90A3-513D4B8EF1A8}" dt="2024-07-17T20:15:23.642" v="10"/>
              <pc2:cmMkLst xmlns:pc2="http://schemas.microsoft.com/office/powerpoint/2019/9/main/command">
                <pc:docMk/>
                <pc:sldMk cId="3938024488" sldId="2145707035"/>
                <pc2:cmMk id="{631AADAC-A210-4863-81C3-3A766C400F0E}"/>
              </pc2:cmMkLst>
            </pc226:cmChg>
          </p:ext>
        </pc:extLst>
      </pc:sldChg>
      <pc:sldChg chg="addCm modCm">
        <pc:chgData name="Hanson, Terri" userId="a02fd813-d4f3-43fd-83dd-7393041517de" providerId="ADAL" clId="{0AB36D64-D3D7-477E-90A3-513D4B8EF1A8}" dt="2024-07-17T21:08:22.292" v="13"/>
        <pc:sldMkLst>
          <pc:docMk/>
          <pc:sldMk cId="3782007765" sldId="214570704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Hanson, Terri" userId="a02fd813-d4f3-43fd-83dd-7393041517de" providerId="ADAL" clId="{0AB36D64-D3D7-477E-90A3-513D4B8EF1A8}" dt="2024-07-17T21:08:22.292" v="13"/>
              <pc2:cmMkLst xmlns:pc2="http://schemas.microsoft.com/office/powerpoint/2019/9/main/command">
                <pc:docMk/>
                <pc:sldMk cId="3782007765" sldId="2145707048"/>
                <pc2:cmMk id="{C27038BC-F02A-4472-BE80-76E2512573FF}"/>
              </pc2:cmMkLst>
              <pc226:cmRplyChg chg="add mod">
                <pc226:chgData name="Hanson, Terri" userId="a02fd813-d4f3-43fd-83dd-7393041517de" providerId="ADAL" clId="{0AB36D64-D3D7-477E-90A3-513D4B8EF1A8}" dt="2024-07-17T21:08:22.292" v="13"/>
                <pc2:cmRplyMkLst xmlns:pc2="http://schemas.microsoft.com/office/powerpoint/2019/9/main/command">
                  <pc:docMk/>
                  <pc:sldMk cId="3782007765" sldId="2145707048"/>
                  <pc2:cmMk id="{C27038BC-F02A-4472-BE80-76E2512573FF}"/>
                  <pc2:cmRplyMk id="{6E07D831-7EA6-44B1-B6EC-0E0C08665FBF}"/>
                </pc2:cmRplyMkLst>
              </pc226:cmRplyChg>
            </pc226:cmChg>
          </p:ext>
        </pc:extLst>
      </pc:sldChg>
    </pc:docChg>
  </pc:docChgLst>
  <pc:docChgLst>
    <pc:chgData name="Adaky, Kathy" userId="8c2da59b-9e4a-4960-a749-115f3818b707" providerId="ADAL" clId="{6A32D4D6-D884-491E-A1F0-B9E2B6703FF1}"/>
    <pc:docChg chg="undo custSel addSld delSld modSld">
      <pc:chgData name="Adaky, Kathy" userId="8c2da59b-9e4a-4960-a749-115f3818b707" providerId="ADAL" clId="{6A32D4D6-D884-491E-A1F0-B9E2B6703FF1}" dt="2024-07-18T18:47:39.814" v="3169"/>
      <pc:docMkLst>
        <pc:docMk/>
      </pc:docMkLst>
      <pc:sldChg chg="modSp mod">
        <pc:chgData name="Adaky, Kathy" userId="8c2da59b-9e4a-4960-a749-115f3818b707" providerId="ADAL" clId="{6A32D4D6-D884-491E-A1F0-B9E2B6703FF1}" dt="2024-07-13T20:33:15.752" v="3128" actId="20577"/>
        <pc:sldMkLst>
          <pc:docMk/>
          <pc:sldMk cId="2574992220" sldId="2145706922"/>
        </pc:sldMkLst>
        <pc:spChg chg="mod">
          <ac:chgData name="Adaky, Kathy" userId="8c2da59b-9e4a-4960-a749-115f3818b707" providerId="ADAL" clId="{6A32D4D6-D884-491E-A1F0-B9E2B6703FF1}" dt="2024-07-13T20:33:15.752" v="3128" actId="20577"/>
          <ac:spMkLst>
            <pc:docMk/>
            <pc:sldMk cId="2574992220" sldId="2145706922"/>
            <ac:spMk id="11" creationId="{B0773B04-EA28-7C3E-6372-D181D8E283EE}"/>
          </ac:spMkLst>
        </pc:spChg>
      </pc:sldChg>
      <pc:sldChg chg="delSp modSp del mod addCm modCm">
        <pc:chgData name="Adaky, Kathy" userId="8c2da59b-9e4a-4960-a749-115f3818b707" providerId="ADAL" clId="{6A32D4D6-D884-491E-A1F0-B9E2B6703FF1}" dt="2024-07-13T19:43:20.186" v="1688" actId="2696"/>
        <pc:sldMkLst>
          <pc:docMk/>
          <pc:sldMk cId="4288501955" sldId="2145707001"/>
        </pc:sldMkLst>
        <pc:spChg chg="mod">
          <ac:chgData name="Adaky, Kathy" userId="8c2da59b-9e4a-4960-a749-115f3818b707" providerId="ADAL" clId="{6A32D4D6-D884-491E-A1F0-B9E2B6703FF1}" dt="2024-07-13T19:34:49.874" v="1687" actId="20577"/>
          <ac:spMkLst>
            <pc:docMk/>
            <pc:sldMk cId="4288501955" sldId="2145707001"/>
            <ac:spMk id="4" creationId="{27D10A9C-2875-3F85-9314-A7638246758F}"/>
          </ac:spMkLst>
        </pc:spChg>
        <pc:picChg chg="del">
          <ac:chgData name="Adaky, Kathy" userId="8c2da59b-9e4a-4960-a749-115f3818b707" providerId="ADAL" clId="{6A32D4D6-D884-491E-A1F0-B9E2B6703FF1}" dt="2024-07-06T15:59:06.661" v="1536" actId="478"/>
          <ac:picMkLst>
            <pc:docMk/>
            <pc:sldMk cId="4288501955" sldId="2145707001"/>
            <ac:picMk id="2" creationId="{606F2055-4CD0-E0CC-F54D-96A80957F90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Adaky, Kathy" userId="8c2da59b-9e4a-4960-a749-115f3818b707" providerId="ADAL" clId="{6A32D4D6-D884-491E-A1F0-B9E2B6703FF1}" dt="2024-07-13T19:34:49.874" v="1687" actId="20577"/>
              <pc2:cmMkLst xmlns:pc2="http://schemas.microsoft.com/office/powerpoint/2019/9/main/command">
                <pc:docMk/>
                <pc:sldMk cId="4288501955" sldId="2145707001"/>
                <pc2:cmMk id="{B827B501-4FD4-4E33-BE34-D92A145306C4}"/>
              </pc2:cmMkLst>
            </pc226:cmChg>
            <pc226:cmChg xmlns:pc226="http://schemas.microsoft.com/office/powerpoint/2022/06/main/command" chg="add mod">
              <pc226:chgData name="Adaky, Kathy" userId="8c2da59b-9e4a-4960-a749-115f3818b707" providerId="ADAL" clId="{6A32D4D6-D884-491E-A1F0-B9E2B6703FF1}" dt="2024-07-13T19:34:49.874" v="1687" actId="20577"/>
              <pc2:cmMkLst xmlns:pc2="http://schemas.microsoft.com/office/powerpoint/2019/9/main/command">
                <pc:docMk/>
                <pc:sldMk cId="4288501955" sldId="2145707001"/>
                <pc2:cmMk id="{08B1E91D-A09E-478E-990C-60EDBCC0823F}"/>
              </pc2:cmMkLst>
            </pc226:cmChg>
          </p:ext>
        </pc:extLst>
      </pc:sldChg>
      <pc:sldChg chg="modSp mod modCm">
        <pc:chgData name="Adaky, Kathy" userId="8c2da59b-9e4a-4960-a749-115f3818b707" providerId="ADAL" clId="{6A32D4D6-D884-491E-A1F0-B9E2B6703FF1}" dt="2024-07-18T18:47:39.814" v="3169"/>
        <pc:sldMkLst>
          <pc:docMk/>
          <pc:sldMk cId="652429317" sldId="2145707007"/>
        </pc:sldMkLst>
        <pc:spChg chg="mod">
          <ac:chgData name="Adaky, Kathy" userId="8c2da59b-9e4a-4960-a749-115f3818b707" providerId="ADAL" clId="{6A32D4D6-D884-491E-A1F0-B9E2B6703FF1}" dt="2024-07-18T18:39:55.563" v="3145" actId="14"/>
          <ac:spMkLst>
            <pc:docMk/>
            <pc:sldMk cId="652429317" sldId="2145707007"/>
            <ac:spMk id="2" creationId="{BCACBEB1-B82A-D8C4-DF37-15B20D10245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daky, Kathy" userId="8c2da59b-9e4a-4960-a749-115f3818b707" providerId="ADAL" clId="{6A32D4D6-D884-491E-A1F0-B9E2B6703FF1}" dt="2024-07-18T18:47:39.814" v="3169"/>
              <pc2:cmMkLst xmlns:pc2="http://schemas.microsoft.com/office/powerpoint/2019/9/main/command">
                <pc:docMk/>
                <pc:sldMk cId="652429317" sldId="2145707007"/>
                <pc2:cmMk id="{83BA4D1B-C22A-41EA-BC52-AD8D5F2BEFF1}"/>
              </pc2:cmMkLst>
              <pc226:cmRplyChg chg="add">
                <pc226:chgData name="Adaky, Kathy" userId="8c2da59b-9e4a-4960-a749-115f3818b707" providerId="ADAL" clId="{6A32D4D6-D884-491E-A1F0-B9E2B6703FF1}" dt="2024-07-18T18:42:01.745" v="3146"/>
                <pc2:cmRplyMkLst xmlns:pc2="http://schemas.microsoft.com/office/powerpoint/2019/9/main/command">
                  <pc:docMk/>
                  <pc:sldMk cId="652429317" sldId="2145707007"/>
                  <pc2:cmMk id="{83BA4D1B-C22A-41EA-BC52-AD8D5F2BEFF1}"/>
                  <pc2:cmRplyMk id="{7DC2D5F5-1908-44AD-AC26-6286C1C39CE0}"/>
                </pc2:cmRplyMkLst>
              </pc226:cmRplyChg>
            </pc226:cmChg>
          </p:ext>
        </pc:extLst>
      </pc:sldChg>
      <pc:sldChg chg="modSp mod addCm modCm">
        <pc:chgData name="Adaky, Kathy" userId="8c2da59b-9e4a-4960-a749-115f3818b707" providerId="ADAL" clId="{6A32D4D6-D884-491E-A1F0-B9E2B6703FF1}" dt="2024-07-18T18:47:09.407" v="3164"/>
        <pc:sldMkLst>
          <pc:docMk/>
          <pc:sldMk cId="2434818685" sldId="2145707028"/>
        </pc:sldMkLst>
        <pc:spChg chg="mod">
          <ac:chgData name="Adaky, Kathy" userId="8c2da59b-9e4a-4960-a749-115f3818b707" providerId="ADAL" clId="{6A32D4D6-D884-491E-A1F0-B9E2B6703FF1}" dt="2024-07-13T20:35:17.324" v="3131" actId="20577"/>
          <ac:spMkLst>
            <pc:docMk/>
            <pc:sldMk cId="2434818685" sldId="2145707028"/>
            <ac:spMk id="4" creationId="{27D10A9C-2875-3F85-9314-A7638246758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Adaky, Kathy" userId="8c2da59b-9e4a-4960-a749-115f3818b707" providerId="ADAL" clId="{6A32D4D6-D884-491E-A1F0-B9E2B6703FF1}" dt="2024-07-18T18:47:09.407" v="3164"/>
              <pc2:cmMkLst xmlns:pc2="http://schemas.microsoft.com/office/powerpoint/2019/9/main/command">
                <pc:docMk/>
                <pc:sldMk cId="2434818685" sldId="2145707028"/>
                <pc2:cmMk id="{0645147E-1D3E-4E47-B6BB-AA0710D16F0B}"/>
              </pc2:cmMkLst>
            </pc226:cmChg>
          </p:ext>
        </pc:extLst>
      </pc:sldChg>
      <pc:sldChg chg="modSp mod modCm">
        <pc:chgData name="Adaky, Kathy" userId="8c2da59b-9e4a-4960-a749-115f3818b707" providerId="ADAL" clId="{6A32D4D6-D884-491E-A1F0-B9E2B6703FF1}" dt="2024-07-18T18:46:58.567" v="3163" actId="6549"/>
        <pc:sldMkLst>
          <pc:docMk/>
          <pc:sldMk cId="2452561476" sldId="2145707030"/>
        </pc:sldMkLst>
        <pc:spChg chg="mod">
          <ac:chgData name="Adaky, Kathy" userId="8c2da59b-9e4a-4960-a749-115f3818b707" providerId="ADAL" clId="{6A32D4D6-D884-491E-A1F0-B9E2B6703FF1}" dt="2024-07-18T18:46:58.567" v="3163" actId="6549"/>
          <ac:spMkLst>
            <pc:docMk/>
            <pc:sldMk cId="2452561476" sldId="2145707030"/>
            <ac:spMk id="6" creationId="{36D29092-02A3-3D1D-3BD0-8CD105D89AF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daky, Kathy" userId="8c2da59b-9e4a-4960-a749-115f3818b707" providerId="ADAL" clId="{6A32D4D6-D884-491E-A1F0-B9E2B6703FF1}" dt="2024-07-18T18:46:51.318" v="3162"/>
              <pc2:cmMkLst xmlns:pc2="http://schemas.microsoft.com/office/powerpoint/2019/9/main/command">
                <pc:docMk/>
                <pc:sldMk cId="2452561476" sldId="2145707030"/>
                <pc2:cmMk id="{3E467E35-4498-4C1A-936F-370F469D9902}"/>
              </pc2:cmMkLst>
              <pc226:cmRplyChg chg="add">
                <pc226:chgData name="Adaky, Kathy" userId="8c2da59b-9e4a-4960-a749-115f3818b707" providerId="ADAL" clId="{6A32D4D6-D884-491E-A1F0-B9E2B6703FF1}" dt="2024-07-18T18:27:55.267" v="3137"/>
                <pc2:cmRplyMkLst xmlns:pc2="http://schemas.microsoft.com/office/powerpoint/2019/9/main/command">
                  <pc:docMk/>
                  <pc:sldMk cId="2452561476" sldId="2145707030"/>
                  <pc2:cmMk id="{3E467E35-4498-4C1A-936F-370F469D9902}"/>
                  <pc2:cmRplyMk id="{AE420F8D-E1F0-4455-8716-1B35EBA63825}"/>
                </pc2:cmRplyMkLst>
              </pc226:cmRplyChg>
            </pc226:cmChg>
          </p:ext>
        </pc:extLst>
      </pc:sldChg>
      <pc:sldChg chg="modSp mod modCm">
        <pc:chgData name="Adaky, Kathy" userId="8c2da59b-9e4a-4960-a749-115f3818b707" providerId="ADAL" clId="{6A32D4D6-D884-491E-A1F0-B9E2B6703FF1}" dt="2024-07-18T18:47:22.457" v="3167"/>
        <pc:sldMkLst>
          <pc:docMk/>
          <pc:sldMk cId="3938024488" sldId="2145707035"/>
        </pc:sldMkLst>
        <pc:spChg chg="mod">
          <ac:chgData name="Adaky, Kathy" userId="8c2da59b-9e4a-4960-a749-115f3818b707" providerId="ADAL" clId="{6A32D4D6-D884-491E-A1F0-B9E2B6703FF1}" dt="2024-07-18T18:28:48.848" v="3142" actId="20577"/>
          <ac:spMkLst>
            <pc:docMk/>
            <pc:sldMk cId="3938024488" sldId="2145707035"/>
            <ac:spMk id="2" creationId="{7FC441C0-8ED1-D338-9875-8338BAC89FD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daky, Kathy" userId="8c2da59b-9e4a-4960-a749-115f3818b707" providerId="ADAL" clId="{6A32D4D6-D884-491E-A1F0-B9E2B6703FF1}" dt="2024-07-18T18:47:22.457" v="3167"/>
              <pc2:cmMkLst xmlns:pc2="http://schemas.microsoft.com/office/powerpoint/2019/9/main/command">
                <pc:docMk/>
                <pc:sldMk cId="3938024488" sldId="2145707035"/>
                <pc2:cmMk id="{631AADAC-A210-4863-81C3-3A766C400F0E}"/>
              </pc2:cmMkLst>
              <pc226:cmRplyChg chg="add">
                <pc226:chgData name="Adaky, Kathy" userId="8c2da59b-9e4a-4960-a749-115f3818b707" providerId="ADAL" clId="{6A32D4D6-D884-491E-A1F0-B9E2B6703FF1}" dt="2024-07-18T18:29:07.627" v="3143"/>
                <pc2:cmRplyMkLst xmlns:pc2="http://schemas.microsoft.com/office/powerpoint/2019/9/main/command">
                  <pc:docMk/>
                  <pc:sldMk cId="3938024488" sldId="2145707035"/>
                  <pc2:cmMk id="{631AADAC-A210-4863-81C3-3A766C400F0E}"/>
                  <pc2:cmRplyMk id="{7ACD1407-CABE-4113-BFA1-E107C450F8AA}"/>
                </pc2:cmRplyMkLst>
              </pc226:cmRplyChg>
            </pc226:cmChg>
            <pc226:cmChg xmlns:pc226="http://schemas.microsoft.com/office/powerpoint/2022/06/main/command" chg="mod">
              <pc226:chgData name="Adaky, Kathy" userId="8c2da59b-9e4a-4960-a749-115f3818b707" providerId="ADAL" clId="{6A32D4D6-D884-491E-A1F0-B9E2B6703FF1}" dt="2024-07-18T18:47:18.186" v="3166"/>
              <pc2:cmMkLst xmlns:pc2="http://schemas.microsoft.com/office/powerpoint/2019/9/main/command">
                <pc:docMk/>
                <pc:sldMk cId="3938024488" sldId="2145707035"/>
                <pc2:cmMk id="{2DB33AD1-56B4-4350-9258-3219899538FF}"/>
              </pc2:cmMkLst>
            </pc226:cmChg>
          </p:ext>
        </pc:extLst>
      </pc:sldChg>
      <pc:sldChg chg="del">
        <pc:chgData name="Adaky, Kathy" userId="8c2da59b-9e4a-4960-a749-115f3818b707" providerId="ADAL" clId="{6A32D4D6-D884-491E-A1F0-B9E2B6703FF1}" dt="2024-07-13T20:33:04.383" v="3127" actId="2696"/>
        <pc:sldMkLst>
          <pc:docMk/>
          <pc:sldMk cId="3720574340" sldId="2145707045"/>
        </pc:sldMkLst>
      </pc:sldChg>
      <pc:sldChg chg="modSp add mod addCm modCm">
        <pc:chgData name="Adaky, Kathy" userId="8c2da59b-9e4a-4960-a749-115f3818b707" providerId="ADAL" clId="{6A32D4D6-D884-491E-A1F0-B9E2B6703FF1}" dt="2024-07-18T18:47:13.767" v="3165"/>
        <pc:sldMkLst>
          <pc:docMk/>
          <pc:sldMk cId="3688453779" sldId="2145707046"/>
        </pc:sldMkLst>
        <pc:spChg chg="mod">
          <ac:chgData name="Adaky, Kathy" userId="8c2da59b-9e4a-4960-a749-115f3818b707" providerId="ADAL" clId="{6A32D4D6-D884-491E-A1F0-B9E2B6703FF1}" dt="2024-07-06T15:24:27.109" v="908" actId="20577"/>
          <ac:spMkLst>
            <pc:docMk/>
            <pc:sldMk cId="3688453779" sldId="2145707046"/>
            <ac:spMk id="4" creationId="{27D10A9C-2875-3F85-9314-A7638246758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Adaky, Kathy" userId="8c2da59b-9e4a-4960-a749-115f3818b707" providerId="ADAL" clId="{6A32D4D6-D884-491E-A1F0-B9E2B6703FF1}" dt="2024-07-18T18:47:13.767" v="3165"/>
              <pc2:cmMkLst xmlns:pc2="http://schemas.microsoft.com/office/powerpoint/2019/9/main/command">
                <pc:docMk/>
                <pc:sldMk cId="3688453779" sldId="2145707046"/>
                <pc2:cmMk id="{4282B1EE-3FFD-494A-BCA0-D1B40F993DCF}"/>
              </pc2:cmMkLst>
            </pc226:cmChg>
          </p:ext>
        </pc:extLst>
      </pc:sldChg>
      <pc:sldChg chg="delSp modSp add mod addCm modCm">
        <pc:chgData name="Adaky, Kathy" userId="8c2da59b-9e4a-4960-a749-115f3818b707" providerId="ADAL" clId="{6A32D4D6-D884-491E-A1F0-B9E2B6703FF1}" dt="2024-07-18T18:45:48.244" v="3148"/>
        <pc:sldMkLst>
          <pc:docMk/>
          <pc:sldMk cId="1217261406" sldId="2145707047"/>
        </pc:sldMkLst>
        <pc:spChg chg="mod">
          <ac:chgData name="Adaky, Kathy" userId="8c2da59b-9e4a-4960-a749-115f3818b707" providerId="ADAL" clId="{6A32D4D6-D884-491E-A1F0-B9E2B6703FF1}" dt="2024-07-08T15:18:26.203" v="1654" actId="20577"/>
          <ac:spMkLst>
            <pc:docMk/>
            <pc:sldMk cId="1217261406" sldId="2145707047"/>
            <ac:spMk id="4" creationId="{27D10A9C-2875-3F85-9314-A7638246758F}"/>
          </ac:spMkLst>
        </pc:spChg>
        <pc:picChg chg="del">
          <ac:chgData name="Adaky, Kathy" userId="8c2da59b-9e4a-4960-a749-115f3818b707" providerId="ADAL" clId="{6A32D4D6-D884-491E-A1F0-B9E2B6703FF1}" dt="2024-07-06T15:29:35.676" v="917" actId="478"/>
          <ac:picMkLst>
            <pc:docMk/>
            <pc:sldMk cId="1217261406" sldId="2145707047"/>
            <ac:picMk id="2" creationId="{C50B2360-0DFA-76D7-D326-241C7EC86CC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Adaky, Kathy" userId="8c2da59b-9e4a-4960-a749-115f3818b707" providerId="ADAL" clId="{6A32D4D6-D884-491E-A1F0-B9E2B6703FF1}" dt="2024-07-18T18:45:45.474" v="3147"/>
              <pc2:cmMkLst xmlns:pc2="http://schemas.microsoft.com/office/powerpoint/2019/9/main/command">
                <pc:docMk/>
                <pc:sldMk cId="1217261406" sldId="2145707047"/>
                <pc2:cmMk id="{F49DB204-D66F-4E7E-A845-2A3CAE10B9CB}"/>
              </pc2:cmMkLst>
              <pc226:cmRplyChg chg="add">
                <pc226:chgData name="Adaky, Kathy" userId="8c2da59b-9e4a-4960-a749-115f3818b707" providerId="ADAL" clId="{6A32D4D6-D884-491E-A1F0-B9E2B6703FF1}" dt="2024-07-13T19:58:20.517" v="1985"/>
                <pc2:cmRplyMkLst xmlns:pc2="http://schemas.microsoft.com/office/powerpoint/2019/9/main/command">
                  <pc:docMk/>
                  <pc:sldMk cId="1217261406" sldId="2145707047"/>
                  <pc2:cmMk id="{F49DB204-D66F-4E7E-A845-2A3CAE10B9CB}"/>
                  <pc2:cmRplyMk id="{C13E2976-54E0-4FFD-9F9F-9C1530603ACD}"/>
                </pc2:cmRplyMkLst>
              </pc226:cmRplyChg>
            </pc226:cmChg>
            <pc226:cmChg xmlns:pc226="http://schemas.microsoft.com/office/powerpoint/2022/06/main/command" chg="add mod">
              <pc226:chgData name="Adaky, Kathy" userId="8c2da59b-9e4a-4960-a749-115f3818b707" providerId="ADAL" clId="{6A32D4D6-D884-491E-A1F0-B9E2B6703FF1}" dt="2024-07-18T18:45:48.244" v="3148"/>
              <pc2:cmMkLst xmlns:pc2="http://schemas.microsoft.com/office/powerpoint/2019/9/main/command">
                <pc:docMk/>
                <pc:sldMk cId="1217261406" sldId="2145707047"/>
                <pc2:cmMk id="{9D773953-6695-47CE-9489-370ED09EF224}"/>
              </pc2:cmMkLst>
            </pc226:cmChg>
          </p:ext>
        </pc:extLst>
      </pc:sldChg>
      <pc:sldChg chg="modSp add mod addCm modCm">
        <pc:chgData name="Adaky, Kathy" userId="8c2da59b-9e4a-4960-a749-115f3818b707" providerId="ADAL" clId="{6A32D4D6-D884-491E-A1F0-B9E2B6703FF1}" dt="2024-07-18T18:46:02.118" v="3151"/>
        <pc:sldMkLst>
          <pc:docMk/>
          <pc:sldMk cId="3782007765" sldId="2145707048"/>
        </pc:sldMkLst>
        <pc:spChg chg="mod">
          <ac:chgData name="Adaky, Kathy" userId="8c2da59b-9e4a-4960-a749-115f3818b707" providerId="ADAL" clId="{6A32D4D6-D884-491E-A1F0-B9E2B6703FF1}" dt="2024-07-08T15:18:50.412" v="1665" actId="20577"/>
          <ac:spMkLst>
            <pc:docMk/>
            <pc:sldMk cId="3782007765" sldId="2145707048"/>
            <ac:spMk id="4" creationId="{27D10A9C-2875-3F85-9314-A7638246758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Adaky, Kathy" userId="8c2da59b-9e4a-4960-a749-115f3818b707" providerId="ADAL" clId="{6A32D4D6-D884-491E-A1F0-B9E2B6703FF1}" dt="2024-07-18T18:45:55.894" v="3149"/>
              <pc2:cmMkLst xmlns:pc2="http://schemas.microsoft.com/office/powerpoint/2019/9/main/command">
                <pc:docMk/>
                <pc:sldMk cId="3782007765" sldId="2145707048"/>
                <pc2:cmMk id="{46C89880-1D51-47D8-97DB-E02E72B4A9CE}"/>
              </pc2:cmMkLst>
            </pc226:cmChg>
            <pc226:cmChg xmlns:pc226="http://schemas.microsoft.com/office/powerpoint/2022/06/main/command" chg="mod">
              <pc226:chgData name="Adaky, Kathy" userId="8c2da59b-9e4a-4960-a749-115f3818b707" providerId="ADAL" clId="{6A32D4D6-D884-491E-A1F0-B9E2B6703FF1}" dt="2024-07-18T18:46:02.118" v="3151"/>
              <pc2:cmMkLst xmlns:pc2="http://schemas.microsoft.com/office/powerpoint/2019/9/main/command">
                <pc:docMk/>
                <pc:sldMk cId="3782007765" sldId="2145707048"/>
                <pc2:cmMk id="{C27038BC-F02A-4472-BE80-76E2512573FF}"/>
              </pc2:cmMkLst>
            </pc226:cmChg>
            <pc226:cmChg xmlns:pc226="http://schemas.microsoft.com/office/powerpoint/2022/06/main/command" chg="add mod">
              <pc226:chgData name="Adaky, Kathy" userId="8c2da59b-9e4a-4960-a749-115f3818b707" providerId="ADAL" clId="{6A32D4D6-D884-491E-A1F0-B9E2B6703FF1}" dt="2024-07-18T18:45:58.487" v="3150"/>
              <pc2:cmMkLst xmlns:pc2="http://schemas.microsoft.com/office/powerpoint/2019/9/main/command">
                <pc:docMk/>
                <pc:sldMk cId="3782007765" sldId="2145707048"/>
                <pc2:cmMk id="{C271F9D8-4952-4A1B-B296-484D479BDC7B}"/>
              </pc2:cmMkLst>
              <pc226:cmRplyChg chg="add">
                <pc226:chgData name="Adaky, Kathy" userId="8c2da59b-9e4a-4960-a749-115f3818b707" providerId="ADAL" clId="{6A32D4D6-D884-491E-A1F0-B9E2B6703FF1}" dt="2024-07-13T19:58:28.798" v="1986"/>
                <pc2:cmRplyMkLst xmlns:pc2="http://schemas.microsoft.com/office/powerpoint/2019/9/main/command">
                  <pc:docMk/>
                  <pc:sldMk cId="3782007765" sldId="2145707048"/>
                  <pc2:cmMk id="{C271F9D8-4952-4A1B-B296-484D479BDC7B}"/>
                  <pc2:cmRplyMk id="{159246C9-F325-4FE5-9194-0154D9C6A1F0}"/>
                </pc2:cmRplyMkLst>
              </pc226:cmRplyChg>
            </pc226:cmChg>
          </p:ext>
        </pc:extLst>
      </pc:sldChg>
      <pc:sldChg chg="modSp add mod addCm modCm">
        <pc:chgData name="Adaky, Kathy" userId="8c2da59b-9e4a-4960-a749-115f3818b707" providerId="ADAL" clId="{6A32D4D6-D884-491E-A1F0-B9E2B6703FF1}" dt="2024-07-18T18:46:10.694" v="3153"/>
        <pc:sldMkLst>
          <pc:docMk/>
          <pc:sldMk cId="2746565895" sldId="2145707049"/>
        </pc:sldMkLst>
        <pc:spChg chg="mod">
          <ac:chgData name="Adaky, Kathy" userId="8c2da59b-9e4a-4960-a749-115f3818b707" providerId="ADAL" clId="{6A32D4D6-D884-491E-A1F0-B9E2B6703FF1}" dt="2024-07-08T15:19:12.157" v="1674" actId="20577"/>
          <ac:spMkLst>
            <pc:docMk/>
            <pc:sldMk cId="2746565895" sldId="2145707049"/>
            <ac:spMk id="4" creationId="{27D10A9C-2875-3F85-9314-A7638246758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Adaky, Kathy" userId="8c2da59b-9e4a-4960-a749-115f3818b707" providerId="ADAL" clId="{6A32D4D6-D884-491E-A1F0-B9E2B6703FF1}" dt="2024-07-18T18:46:08.967" v="3152"/>
              <pc2:cmMkLst xmlns:pc2="http://schemas.microsoft.com/office/powerpoint/2019/9/main/command">
                <pc:docMk/>
                <pc:sldMk cId="2746565895" sldId="2145707049"/>
                <pc2:cmMk id="{00F33E24-6052-4C09-B1E3-04A9D79935A3}"/>
              </pc2:cmMkLst>
              <pc226:cmRplyChg chg="add">
                <pc226:chgData name="Adaky, Kathy" userId="8c2da59b-9e4a-4960-a749-115f3818b707" providerId="ADAL" clId="{6A32D4D6-D884-491E-A1F0-B9E2B6703FF1}" dt="2024-07-13T19:58:35.514" v="1987"/>
                <pc2:cmRplyMkLst xmlns:pc2="http://schemas.microsoft.com/office/powerpoint/2019/9/main/command">
                  <pc:docMk/>
                  <pc:sldMk cId="2746565895" sldId="2145707049"/>
                  <pc2:cmMk id="{00F33E24-6052-4C09-B1E3-04A9D79935A3}"/>
                  <pc2:cmRplyMk id="{B2087AD8-DAA7-40B8-BED5-D041C0ABD74F}"/>
                </pc2:cmRplyMkLst>
              </pc226:cmRplyChg>
            </pc226:cmChg>
            <pc226:cmChg xmlns:pc226="http://schemas.microsoft.com/office/powerpoint/2022/06/main/command" chg="add mod">
              <pc226:chgData name="Adaky, Kathy" userId="8c2da59b-9e4a-4960-a749-115f3818b707" providerId="ADAL" clId="{6A32D4D6-D884-491E-A1F0-B9E2B6703FF1}" dt="2024-07-18T18:46:10.694" v="3153"/>
              <pc2:cmMkLst xmlns:pc2="http://schemas.microsoft.com/office/powerpoint/2019/9/main/command">
                <pc:docMk/>
                <pc:sldMk cId="2746565895" sldId="2145707049"/>
                <pc2:cmMk id="{DCB1722B-EF2E-43A5-9E0D-F7A1459FE333}"/>
              </pc2:cmMkLst>
            </pc226:cmChg>
          </p:ext>
        </pc:extLst>
      </pc:sldChg>
      <pc:sldChg chg="modSp add mod addCm modCm">
        <pc:chgData name="Adaky, Kathy" userId="8c2da59b-9e4a-4960-a749-115f3818b707" providerId="ADAL" clId="{6A32D4D6-D884-491E-A1F0-B9E2B6703FF1}" dt="2024-07-18T18:46:20.351" v="3155"/>
        <pc:sldMkLst>
          <pc:docMk/>
          <pc:sldMk cId="2275595361" sldId="2145707050"/>
        </pc:sldMkLst>
        <pc:spChg chg="mod">
          <ac:chgData name="Adaky, Kathy" userId="8c2da59b-9e4a-4960-a749-115f3818b707" providerId="ADAL" clId="{6A32D4D6-D884-491E-A1F0-B9E2B6703FF1}" dt="2024-07-08T15:19:30.589" v="1683" actId="20577"/>
          <ac:spMkLst>
            <pc:docMk/>
            <pc:sldMk cId="2275595361" sldId="2145707050"/>
            <ac:spMk id="4" creationId="{27D10A9C-2875-3F85-9314-A7638246758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Adaky, Kathy" userId="8c2da59b-9e4a-4960-a749-115f3818b707" providerId="ADAL" clId="{6A32D4D6-D884-491E-A1F0-B9E2B6703FF1}" dt="2024-07-18T18:46:20.351" v="3155"/>
              <pc2:cmMkLst xmlns:pc2="http://schemas.microsoft.com/office/powerpoint/2019/9/main/command">
                <pc:docMk/>
                <pc:sldMk cId="2275595361" sldId="2145707050"/>
                <pc2:cmMk id="{E1E350AA-588B-4DAA-9930-478E8BF2EDB8}"/>
              </pc2:cmMkLst>
              <pc226:cmRplyChg chg="add">
                <pc226:chgData name="Adaky, Kathy" userId="8c2da59b-9e4a-4960-a749-115f3818b707" providerId="ADAL" clId="{6A32D4D6-D884-491E-A1F0-B9E2B6703FF1}" dt="2024-07-13T19:58:41.554" v="1988"/>
                <pc2:cmRplyMkLst xmlns:pc2="http://schemas.microsoft.com/office/powerpoint/2019/9/main/command">
                  <pc:docMk/>
                  <pc:sldMk cId="2275595361" sldId="2145707050"/>
                  <pc2:cmMk id="{E1E350AA-588B-4DAA-9930-478E8BF2EDB8}"/>
                  <pc2:cmRplyMk id="{0B31FF7C-1CFA-420C-982D-7B43ED0F242C}"/>
                </pc2:cmRplyMkLst>
              </pc226:cmRplyChg>
            </pc226:cmChg>
            <pc226:cmChg xmlns:pc226="http://schemas.microsoft.com/office/powerpoint/2022/06/main/command" chg="add mod">
              <pc226:chgData name="Adaky, Kathy" userId="8c2da59b-9e4a-4960-a749-115f3818b707" providerId="ADAL" clId="{6A32D4D6-D884-491E-A1F0-B9E2B6703FF1}" dt="2024-07-18T18:46:16.831" v="3154"/>
              <pc2:cmMkLst xmlns:pc2="http://schemas.microsoft.com/office/powerpoint/2019/9/main/command">
                <pc:docMk/>
                <pc:sldMk cId="2275595361" sldId="2145707050"/>
                <pc2:cmMk id="{FAC52EAB-EF4E-465E-9F85-F0DD89388486}"/>
              </pc2:cmMkLst>
            </pc226:cmChg>
          </p:ext>
        </pc:extLst>
      </pc:sldChg>
      <pc:sldChg chg="modSp add mod addCm modCm">
        <pc:chgData name="Adaky, Kathy" userId="8c2da59b-9e4a-4960-a749-115f3818b707" providerId="ADAL" clId="{6A32D4D6-D884-491E-A1F0-B9E2B6703FF1}" dt="2024-07-18T18:46:28.012" v="3157"/>
        <pc:sldMkLst>
          <pc:docMk/>
          <pc:sldMk cId="1822653000" sldId="2145707051"/>
        </pc:sldMkLst>
        <pc:spChg chg="mod">
          <ac:chgData name="Adaky, Kathy" userId="8c2da59b-9e4a-4960-a749-115f3818b707" providerId="ADAL" clId="{6A32D4D6-D884-491E-A1F0-B9E2B6703FF1}" dt="2024-07-13T19:45:49.263" v="1804" actId="113"/>
          <ac:spMkLst>
            <pc:docMk/>
            <pc:sldMk cId="1822653000" sldId="2145707051"/>
            <ac:spMk id="4" creationId="{27D10A9C-2875-3F85-9314-A7638246758F}"/>
          </ac:spMkLst>
        </pc:spChg>
        <pc:picChg chg="mod">
          <ac:chgData name="Adaky, Kathy" userId="8c2da59b-9e4a-4960-a749-115f3818b707" providerId="ADAL" clId="{6A32D4D6-D884-491E-A1F0-B9E2B6703FF1}" dt="2024-07-13T19:45:19.890" v="1800" actId="14100"/>
          <ac:picMkLst>
            <pc:docMk/>
            <pc:sldMk cId="1822653000" sldId="2145707051"/>
            <ac:picMk id="2" creationId="{28132329-45E3-F963-7D89-CD1A3325C40E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Adaky, Kathy" userId="8c2da59b-9e4a-4960-a749-115f3818b707" providerId="ADAL" clId="{6A32D4D6-D884-491E-A1F0-B9E2B6703FF1}" dt="2024-07-18T18:46:28.012" v="3157"/>
              <pc2:cmMkLst xmlns:pc2="http://schemas.microsoft.com/office/powerpoint/2019/9/main/command">
                <pc:docMk/>
                <pc:sldMk cId="1822653000" sldId="2145707051"/>
                <pc2:cmMk id="{89E38828-E77B-4649-A923-87C9F9F7F263}"/>
              </pc2:cmMkLst>
              <pc226:cmRplyChg chg="add">
                <pc226:chgData name="Adaky, Kathy" userId="8c2da59b-9e4a-4960-a749-115f3818b707" providerId="ADAL" clId="{6A32D4D6-D884-491E-A1F0-B9E2B6703FF1}" dt="2024-07-13T19:58:55.139" v="1989"/>
                <pc2:cmRplyMkLst xmlns:pc2="http://schemas.microsoft.com/office/powerpoint/2019/9/main/command">
                  <pc:docMk/>
                  <pc:sldMk cId="1822653000" sldId="2145707051"/>
                  <pc2:cmMk id="{89E38828-E77B-4649-A923-87C9F9F7F263}"/>
                  <pc2:cmRplyMk id="{A8B1DB06-92CA-498D-9692-0D4B248A5657}"/>
                </pc2:cmRplyMkLst>
              </pc226:cmRplyChg>
            </pc226:cmChg>
            <pc226:cmChg xmlns:pc226="http://schemas.microsoft.com/office/powerpoint/2022/06/main/command" chg="add mod">
              <pc226:chgData name="Adaky, Kathy" userId="8c2da59b-9e4a-4960-a749-115f3818b707" providerId="ADAL" clId="{6A32D4D6-D884-491E-A1F0-B9E2B6703FF1}" dt="2024-07-18T18:46:25.783" v="3156"/>
              <pc2:cmMkLst xmlns:pc2="http://schemas.microsoft.com/office/powerpoint/2019/9/main/command">
                <pc:docMk/>
                <pc:sldMk cId="1822653000" sldId="2145707051"/>
                <pc2:cmMk id="{D96E60FD-0978-4189-A3F1-93C519407486}"/>
              </pc2:cmMkLst>
            </pc226:cmChg>
          </p:ext>
        </pc:extLst>
      </pc:sldChg>
      <pc:sldChg chg="modSp add mod addCm modCm">
        <pc:chgData name="Adaky, Kathy" userId="8c2da59b-9e4a-4960-a749-115f3818b707" providerId="ADAL" clId="{6A32D4D6-D884-491E-A1F0-B9E2B6703FF1}" dt="2024-07-18T18:46:35.573" v="3159"/>
        <pc:sldMkLst>
          <pc:docMk/>
          <pc:sldMk cId="232174508" sldId="2145707052"/>
        </pc:sldMkLst>
        <pc:spChg chg="mod">
          <ac:chgData name="Adaky, Kathy" userId="8c2da59b-9e4a-4960-a749-115f3818b707" providerId="ADAL" clId="{6A32D4D6-D884-491E-A1F0-B9E2B6703FF1}" dt="2024-07-13T19:53:22.236" v="1959" actId="20577"/>
          <ac:spMkLst>
            <pc:docMk/>
            <pc:sldMk cId="232174508" sldId="2145707052"/>
            <ac:spMk id="4" creationId="{27D10A9C-2875-3F85-9314-A7638246758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Adaky, Kathy" userId="8c2da59b-9e4a-4960-a749-115f3818b707" providerId="ADAL" clId="{6A32D4D6-D884-491E-A1F0-B9E2B6703FF1}" dt="2024-07-18T18:46:32.387" v="3158"/>
              <pc2:cmMkLst xmlns:pc2="http://schemas.microsoft.com/office/powerpoint/2019/9/main/command">
                <pc:docMk/>
                <pc:sldMk cId="232174508" sldId="2145707052"/>
                <pc2:cmMk id="{841CB855-ACDD-4CA9-99E0-729DD3E57703}"/>
              </pc2:cmMkLst>
            </pc226:cmChg>
            <pc226:cmChg xmlns:pc226="http://schemas.microsoft.com/office/powerpoint/2022/06/main/command" chg="add mod">
              <pc226:chgData name="Adaky, Kathy" userId="8c2da59b-9e4a-4960-a749-115f3818b707" providerId="ADAL" clId="{6A32D4D6-D884-491E-A1F0-B9E2B6703FF1}" dt="2024-07-18T18:46:35.573" v="3159"/>
              <pc2:cmMkLst xmlns:pc2="http://schemas.microsoft.com/office/powerpoint/2019/9/main/command">
                <pc:docMk/>
                <pc:sldMk cId="232174508" sldId="2145707052"/>
                <pc2:cmMk id="{55E9C580-F1EA-43DB-8C7E-3327D030B4F7}"/>
              </pc2:cmMkLst>
              <pc226:cmRplyChg chg="add">
                <pc226:chgData name="Adaky, Kathy" userId="8c2da59b-9e4a-4960-a749-115f3818b707" providerId="ADAL" clId="{6A32D4D6-D884-491E-A1F0-B9E2B6703FF1}" dt="2024-07-13T19:54:45.350" v="1960"/>
                <pc2:cmRplyMkLst xmlns:pc2="http://schemas.microsoft.com/office/powerpoint/2019/9/main/command">
                  <pc:docMk/>
                  <pc:sldMk cId="232174508" sldId="2145707052"/>
                  <pc2:cmMk id="{55E9C580-F1EA-43DB-8C7E-3327D030B4F7}"/>
                  <pc2:cmRplyMk id="{562AD57E-47BD-43A0-9566-7AE4EE672E2E}"/>
                </pc2:cmRplyMkLst>
              </pc226:cmRplyChg>
            </pc226:cmChg>
          </p:ext>
        </pc:extLst>
      </pc:sldChg>
      <pc:sldChg chg="addSp delSp modSp add mod addCm modCm">
        <pc:chgData name="Adaky, Kathy" userId="8c2da59b-9e4a-4960-a749-115f3818b707" providerId="ADAL" clId="{6A32D4D6-D884-491E-A1F0-B9E2B6703FF1}" dt="2024-07-18T18:46:42.211" v="3161"/>
        <pc:sldMkLst>
          <pc:docMk/>
          <pc:sldMk cId="1605148055" sldId="2145707053"/>
        </pc:sldMkLst>
        <pc:spChg chg="add del mod">
          <ac:chgData name="Adaky, Kathy" userId="8c2da59b-9e4a-4960-a749-115f3818b707" providerId="ADAL" clId="{6A32D4D6-D884-491E-A1F0-B9E2B6703FF1}" dt="2024-07-13T19:55:33.814" v="1983" actId="20577"/>
          <ac:spMkLst>
            <pc:docMk/>
            <pc:sldMk cId="1605148055" sldId="2145707053"/>
            <ac:spMk id="4" creationId="{27D10A9C-2875-3F85-9314-A7638246758F}"/>
          </ac:spMkLst>
        </pc:spChg>
        <pc:picChg chg="add del mod">
          <ac:chgData name="Adaky, Kathy" userId="8c2da59b-9e4a-4960-a749-115f3818b707" providerId="ADAL" clId="{6A32D4D6-D884-491E-A1F0-B9E2B6703FF1}" dt="2024-07-13T19:47:58.582" v="1816" actId="14100"/>
          <ac:picMkLst>
            <pc:docMk/>
            <pc:sldMk cId="1605148055" sldId="2145707053"/>
            <ac:picMk id="1026" creationId="{4283AD56-2D47-BC09-F1C4-5E33234DB3CF}"/>
          </ac:picMkLst>
        </pc:picChg>
        <pc:picChg chg="add mod">
          <ac:chgData name="Adaky, Kathy" userId="8c2da59b-9e4a-4960-a749-115f3818b707" providerId="ADAL" clId="{6A32D4D6-D884-491E-A1F0-B9E2B6703FF1}" dt="2024-07-13T19:48:54.577" v="1828" actId="14100"/>
          <ac:picMkLst>
            <pc:docMk/>
            <pc:sldMk cId="1605148055" sldId="2145707053"/>
            <ac:picMk id="1028" creationId="{7C3B9667-8E23-44F8-15CD-72DB36A6A293}"/>
          </ac:picMkLst>
        </pc:picChg>
        <pc:picChg chg="add mod">
          <ac:chgData name="Adaky, Kathy" userId="8c2da59b-9e4a-4960-a749-115f3818b707" providerId="ADAL" clId="{6A32D4D6-D884-491E-A1F0-B9E2B6703FF1}" dt="2024-07-13T19:51:24.616" v="1862" actId="1076"/>
          <ac:picMkLst>
            <pc:docMk/>
            <pc:sldMk cId="1605148055" sldId="2145707053"/>
            <ac:picMk id="1030" creationId="{632A561D-3C48-DD4D-48A4-73814BAEAF2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Adaky, Kathy" userId="8c2da59b-9e4a-4960-a749-115f3818b707" providerId="ADAL" clId="{6A32D4D6-D884-491E-A1F0-B9E2B6703FF1}" dt="2024-07-18T18:46:40.193" v="3160"/>
              <pc2:cmMkLst xmlns:pc2="http://schemas.microsoft.com/office/powerpoint/2019/9/main/command">
                <pc:docMk/>
                <pc:sldMk cId="1605148055" sldId="2145707053"/>
                <pc2:cmMk id="{192ECACB-9273-4400-AD39-C44DB965E8AE}"/>
              </pc2:cmMkLst>
            </pc226:cmChg>
            <pc226:cmChg xmlns:pc226="http://schemas.microsoft.com/office/powerpoint/2022/06/main/command" chg="add mod">
              <pc226:chgData name="Adaky, Kathy" userId="8c2da59b-9e4a-4960-a749-115f3818b707" providerId="ADAL" clId="{6A32D4D6-D884-491E-A1F0-B9E2B6703FF1}" dt="2024-07-18T18:46:42.211" v="3161"/>
              <pc2:cmMkLst xmlns:pc2="http://schemas.microsoft.com/office/powerpoint/2019/9/main/command">
                <pc:docMk/>
                <pc:sldMk cId="1605148055" sldId="2145707053"/>
                <pc2:cmMk id="{96105EDA-71B1-434F-A306-DDD0EDCB1265}"/>
              </pc2:cmMkLst>
              <pc226:cmRplyChg chg="add">
                <pc226:chgData name="Adaky, Kathy" userId="8c2da59b-9e4a-4960-a749-115f3818b707" providerId="ADAL" clId="{6A32D4D6-D884-491E-A1F0-B9E2B6703FF1}" dt="2024-07-13T19:56:47.641" v="1984"/>
                <pc2:cmRplyMkLst xmlns:pc2="http://schemas.microsoft.com/office/powerpoint/2019/9/main/command">
                  <pc:docMk/>
                  <pc:sldMk cId="1605148055" sldId="2145707053"/>
                  <pc2:cmMk id="{96105EDA-71B1-434F-A306-DDD0EDCB1265}"/>
                  <pc2:cmRplyMk id="{94006BEC-6226-475F-B765-3EA5E31018AA}"/>
                </pc2:cmRplyMkLst>
              </pc226:cmRplyChg>
            </pc226:cmChg>
          </p:ext>
        </pc:extLst>
      </pc:sldChg>
      <pc:sldChg chg="add">
        <pc:chgData name="Adaky, Kathy" userId="8c2da59b-9e4a-4960-a749-115f3818b707" providerId="ADAL" clId="{6A32D4D6-D884-491E-A1F0-B9E2B6703FF1}" dt="2024-07-06T15:58:41.701" v="1518" actId="2890"/>
        <pc:sldMkLst>
          <pc:docMk/>
          <pc:sldMk cId="1795388997" sldId="2145707054"/>
        </pc:sldMkLst>
      </pc:sldChg>
      <pc:sldChg chg="addSp modSp new add del mod">
        <pc:chgData name="Adaky, Kathy" userId="8c2da59b-9e4a-4960-a749-115f3818b707" providerId="ADAL" clId="{6A32D4D6-D884-491E-A1F0-B9E2B6703FF1}" dt="2024-07-13T19:51:51.798" v="1869" actId="680"/>
        <pc:sldMkLst>
          <pc:docMk/>
          <pc:sldMk cId="1299228935" sldId="2145707055"/>
        </pc:sldMkLst>
        <pc:spChg chg="mod">
          <ac:chgData name="Adaky, Kathy" userId="8c2da59b-9e4a-4960-a749-115f3818b707" providerId="ADAL" clId="{6A32D4D6-D884-491E-A1F0-B9E2B6703FF1}" dt="2024-07-13T19:51:50.131" v="1868" actId="20577"/>
          <ac:spMkLst>
            <pc:docMk/>
            <pc:sldMk cId="1299228935" sldId="2145707055"/>
            <ac:spMk id="2" creationId="{91BCD0A0-CB46-2790-AFD5-D2B97E35752E}"/>
          </ac:spMkLst>
        </pc:spChg>
        <pc:picChg chg="add">
          <ac:chgData name="Adaky, Kathy" userId="8c2da59b-9e4a-4960-a749-115f3818b707" providerId="ADAL" clId="{6A32D4D6-D884-491E-A1F0-B9E2B6703FF1}" dt="2024-07-13T19:50:08.025" v="1831"/>
          <ac:picMkLst>
            <pc:docMk/>
            <pc:sldMk cId="1299228935" sldId="2145707055"/>
            <ac:picMk id="2050" creationId="{A0F68537-F5C9-F751-81B2-9E36156B9236}"/>
          </ac:picMkLst>
        </pc:picChg>
      </pc:sldChg>
      <pc:sldChg chg="modSp add mod addCm modCm">
        <pc:chgData name="Adaky, Kathy" userId="8c2da59b-9e4a-4960-a749-115f3818b707" providerId="ADAL" clId="{6A32D4D6-D884-491E-A1F0-B9E2B6703FF1}" dt="2024-07-18T18:47:28.469" v="3168"/>
        <pc:sldMkLst>
          <pc:docMk/>
          <pc:sldMk cId="1636482483" sldId="2145707055"/>
        </pc:sldMkLst>
        <pc:spChg chg="mod">
          <ac:chgData name="Adaky, Kathy" userId="8c2da59b-9e4a-4960-a749-115f3818b707" providerId="ADAL" clId="{6A32D4D6-D884-491E-A1F0-B9E2B6703FF1}" dt="2024-07-13T20:28:18.740" v="2648" actId="20577"/>
          <ac:spMkLst>
            <pc:docMk/>
            <pc:sldMk cId="1636482483" sldId="2145707055"/>
            <ac:spMk id="2" creationId="{7FC441C0-8ED1-D338-9875-8338BAC89FD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Adaky, Kathy" userId="8c2da59b-9e4a-4960-a749-115f3818b707" providerId="ADAL" clId="{6A32D4D6-D884-491E-A1F0-B9E2B6703FF1}" dt="2024-07-18T18:47:28.469" v="3168"/>
              <pc2:cmMkLst xmlns:pc2="http://schemas.microsoft.com/office/powerpoint/2019/9/main/command">
                <pc:docMk/>
                <pc:sldMk cId="1636482483" sldId="2145707055"/>
                <pc2:cmMk id="{BD13347E-B502-4F26-BAE4-E338212C3BE0}"/>
              </pc2:cmMkLst>
            </pc226:cmChg>
          </p:ext>
        </pc:extLst>
      </pc:sldChg>
    </pc:docChg>
  </pc:docChgLst>
  <pc:docChgLst>
    <pc:chgData name="Helms, Jeanine" userId="S::jeanine.helms@tea.texas.gov::89688bc7-19a8-4659-8277-c7b73639ff2c" providerId="AD" clId="Web-{5FB0031D-0E6F-249D-8569-46F3CC499C02}"/>
    <pc:docChg chg="mod">
      <pc:chgData name="Helms, Jeanine" userId="S::jeanine.helms@tea.texas.gov::89688bc7-19a8-4659-8277-c7b73639ff2c" providerId="AD" clId="Web-{5FB0031D-0E6F-249D-8569-46F3CC499C02}" dt="2024-07-17T20:21:01.056" v="1"/>
      <pc:docMkLst>
        <pc:docMk/>
      </pc:docMkLst>
      <pc:sldChg chg="modCm">
        <pc:chgData name="Helms, Jeanine" userId="S::jeanine.helms@tea.texas.gov::89688bc7-19a8-4659-8277-c7b73639ff2c" providerId="AD" clId="Web-{5FB0031D-0E6F-249D-8569-46F3CC499C02}" dt="2024-07-17T20:21:01.056" v="1"/>
        <pc:sldMkLst>
          <pc:docMk/>
          <pc:sldMk cId="3782007765" sldId="214570704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Helms, Jeanine" userId="S::jeanine.helms@tea.texas.gov::89688bc7-19a8-4659-8277-c7b73639ff2c" providerId="AD" clId="Web-{5FB0031D-0E6F-249D-8569-46F3CC499C02}" dt="2024-07-17T20:21:01.056" v="1"/>
              <pc2:cmMkLst xmlns:pc2="http://schemas.microsoft.com/office/powerpoint/2019/9/main/command">
                <pc:docMk/>
                <pc:sldMk cId="3782007765" sldId="2145707048"/>
                <pc2:cmMk id="{C27038BC-F02A-4472-BE80-76E2512573FF}"/>
              </pc2:cmMkLst>
              <pc226:cmRplyChg chg="add">
                <pc226:chgData name="Helms, Jeanine" userId="S::jeanine.helms@tea.texas.gov::89688bc7-19a8-4659-8277-c7b73639ff2c" providerId="AD" clId="Web-{5FB0031D-0E6F-249D-8569-46F3CC499C02}" dt="2024-07-17T20:21:01.056" v="1"/>
                <pc2:cmRplyMkLst xmlns:pc2="http://schemas.microsoft.com/office/powerpoint/2019/9/main/command">
                  <pc:docMk/>
                  <pc:sldMk cId="3782007765" sldId="2145707048"/>
                  <pc2:cmMk id="{C27038BC-F02A-4472-BE80-76E2512573FF}"/>
                  <pc2:cmRplyMk id="{951944ED-4E14-489B-871C-95CC98805DFD}"/>
                </pc2:cmRplyMkLst>
              </pc226:cmRplyChg>
            </pc226:cmChg>
          </p:ext>
        </pc:extLst>
      </pc:sldChg>
    </pc:docChg>
  </pc:docChgLst>
  <pc:docChgLst>
    <pc:chgData name="Smith, Lynne" userId="S::lynne.smith@tea.texas.gov::d11b1ec5-3ae3-436f-b974-deaa92253d03" providerId="AD" clId="Web-{A03E6D4F-BEFE-23B1-1CC5-98D6890ECFB3}"/>
    <pc:docChg chg="mod modSld">
      <pc:chgData name="Smith, Lynne" userId="S::lynne.smith@tea.texas.gov::d11b1ec5-3ae3-436f-b974-deaa92253d03" providerId="AD" clId="Web-{A03E6D4F-BEFE-23B1-1CC5-98D6890ECFB3}" dt="2024-07-08T16:22:09.263" v="36"/>
      <pc:docMkLst>
        <pc:docMk/>
      </pc:docMkLst>
      <pc:sldChg chg="addSp modSp modCm">
        <pc:chgData name="Smith, Lynne" userId="S::lynne.smith@tea.texas.gov::d11b1ec5-3ae3-436f-b974-deaa92253d03" providerId="AD" clId="Web-{A03E6D4F-BEFE-23B1-1CC5-98D6890ECFB3}" dt="2024-07-08T15:50:05.382" v="6" actId="1076"/>
        <pc:sldMkLst>
          <pc:docMk/>
          <pc:sldMk cId="1217261406" sldId="2145707047"/>
        </pc:sldMkLst>
        <pc:spChg chg="mod">
          <ac:chgData name="Smith, Lynne" userId="S::lynne.smith@tea.texas.gov::d11b1ec5-3ae3-436f-b974-deaa92253d03" providerId="AD" clId="Web-{A03E6D4F-BEFE-23B1-1CC5-98D6890ECFB3}" dt="2024-07-08T15:49:45.992" v="2" actId="20577"/>
          <ac:spMkLst>
            <pc:docMk/>
            <pc:sldMk cId="1217261406" sldId="2145707047"/>
            <ac:spMk id="4" creationId="{27D10A9C-2875-3F85-9314-A7638246758F}"/>
          </ac:spMkLst>
        </pc:spChg>
        <pc:picChg chg="add mod">
          <ac:chgData name="Smith, Lynne" userId="S::lynne.smith@tea.texas.gov::d11b1ec5-3ae3-436f-b974-deaa92253d03" providerId="AD" clId="Web-{A03E6D4F-BEFE-23B1-1CC5-98D6890ECFB3}" dt="2024-07-08T15:50:05.382" v="6" actId="1076"/>
          <ac:picMkLst>
            <pc:docMk/>
            <pc:sldMk cId="1217261406" sldId="2145707047"/>
            <ac:picMk id="2" creationId="{687B7420-83E0-62CA-B76C-900A4941E0AA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mith, Lynne" userId="S::lynne.smith@tea.texas.gov::d11b1ec5-3ae3-436f-b974-deaa92253d03" providerId="AD" clId="Web-{A03E6D4F-BEFE-23B1-1CC5-98D6890ECFB3}" dt="2024-07-08T15:49:45.992" v="2" actId="20577"/>
              <pc2:cmMkLst xmlns:pc2="http://schemas.microsoft.com/office/powerpoint/2019/9/main/command">
                <pc:docMk/>
                <pc:sldMk cId="1217261406" sldId="2145707047"/>
                <pc2:cmMk id="{F49DB204-D66F-4E7E-A845-2A3CAE10B9CB}"/>
              </pc2:cmMkLst>
            </pc226:cmChg>
            <pc226:cmChg xmlns:pc226="http://schemas.microsoft.com/office/powerpoint/2022/06/main/command" chg="mod">
              <pc226:chgData name="Smith, Lynne" userId="S::lynne.smith@tea.texas.gov::d11b1ec5-3ae3-436f-b974-deaa92253d03" providerId="AD" clId="Web-{A03E6D4F-BEFE-23B1-1CC5-98D6890ECFB3}" dt="2024-07-08T15:49:45.992" v="2" actId="20577"/>
              <pc2:cmMkLst xmlns:pc2="http://schemas.microsoft.com/office/powerpoint/2019/9/main/command">
                <pc:docMk/>
                <pc:sldMk cId="1217261406" sldId="2145707047"/>
                <pc2:cmMk id="{9D773953-6695-47CE-9489-370ED09EF224}"/>
              </pc2:cmMkLst>
            </pc226:cmChg>
          </p:ext>
        </pc:extLst>
      </pc:sldChg>
      <pc:sldChg chg="addSp modSp modCm">
        <pc:chgData name="Smith, Lynne" userId="S::lynne.smith@tea.texas.gov::d11b1ec5-3ae3-436f-b974-deaa92253d03" providerId="AD" clId="Web-{A03E6D4F-BEFE-23B1-1CC5-98D6890ECFB3}" dt="2024-07-08T15:52:18.805" v="12" actId="1076"/>
        <pc:sldMkLst>
          <pc:docMk/>
          <pc:sldMk cId="3782007765" sldId="2145707048"/>
        </pc:sldMkLst>
        <pc:spChg chg="mod">
          <ac:chgData name="Smith, Lynne" userId="S::lynne.smith@tea.texas.gov::d11b1ec5-3ae3-436f-b974-deaa92253d03" providerId="AD" clId="Web-{A03E6D4F-BEFE-23B1-1CC5-98D6890ECFB3}" dt="2024-07-08T15:52:04.820" v="7" actId="20577"/>
          <ac:spMkLst>
            <pc:docMk/>
            <pc:sldMk cId="3782007765" sldId="2145707048"/>
            <ac:spMk id="4" creationId="{27D10A9C-2875-3F85-9314-A7638246758F}"/>
          </ac:spMkLst>
        </pc:spChg>
        <pc:picChg chg="add mod">
          <ac:chgData name="Smith, Lynne" userId="S::lynne.smith@tea.texas.gov::d11b1ec5-3ae3-436f-b974-deaa92253d03" providerId="AD" clId="Web-{A03E6D4F-BEFE-23B1-1CC5-98D6890ECFB3}" dt="2024-07-08T15:52:18.805" v="12" actId="1076"/>
          <ac:picMkLst>
            <pc:docMk/>
            <pc:sldMk cId="3782007765" sldId="2145707048"/>
            <ac:picMk id="2" creationId="{C7DDE853-13A5-BCEF-03CA-FE9A7AE3F87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mith, Lynne" userId="S::lynne.smith@tea.texas.gov::d11b1ec5-3ae3-436f-b974-deaa92253d03" providerId="AD" clId="Web-{A03E6D4F-BEFE-23B1-1CC5-98D6890ECFB3}" dt="2024-07-08T15:52:04.820" v="7" actId="20577"/>
              <pc2:cmMkLst xmlns:pc2="http://schemas.microsoft.com/office/powerpoint/2019/9/main/command">
                <pc:docMk/>
                <pc:sldMk cId="3782007765" sldId="2145707048"/>
                <pc2:cmMk id="{C271F9D8-4952-4A1B-B296-484D479BDC7B}"/>
              </pc2:cmMkLst>
            </pc226:cmChg>
          </p:ext>
        </pc:extLst>
      </pc:sldChg>
      <pc:sldChg chg="addSp delSp modSp modCm">
        <pc:chgData name="Smith, Lynne" userId="S::lynne.smith@tea.texas.gov::d11b1ec5-3ae3-436f-b974-deaa92253d03" providerId="AD" clId="Web-{A03E6D4F-BEFE-23B1-1CC5-98D6890ECFB3}" dt="2024-07-08T16:01:37.884" v="21" actId="1076"/>
        <pc:sldMkLst>
          <pc:docMk/>
          <pc:sldMk cId="2746565895" sldId="2145707049"/>
        </pc:sldMkLst>
        <pc:spChg chg="mod">
          <ac:chgData name="Smith, Lynne" userId="S::lynne.smith@tea.texas.gov::d11b1ec5-3ae3-436f-b974-deaa92253d03" providerId="AD" clId="Web-{A03E6D4F-BEFE-23B1-1CC5-98D6890ECFB3}" dt="2024-07-08T15:59:48.009" v="14" actId="20577"/>
          <ac:spMkLst>
            <pc:docMk/>
            <pc:sldMk cId="2746565895" sldId="2145707049"/>
            <ac:spMk id="4" creationId="{27D10A9C-2875-3F85-9314-A7638246758F}"/>
          </ac:spMkLst>
        </pc:spChg>
        <pc:picChg chg="add del mod">
          <ac:chgData name="Smith, Lynne" userId="S::lynne.smith@tea.texas.gov::d11b1ec5-3ae3-436f-b974-deaa92253d03" providerId="AD" clId="Web-{A03E6D4F-BEFE-23B1-1CC5-98D6890ECFB3}" dt="2024-07-08T16:01:28.400" v="18"/>
          <ac:picMkLst>
            <pc:docMk/>
            <pc:sldMk cId="2746565895" sldId="2145707049"/>
            <ac:picMk id="2" creationId="{7AE39A8D-8CEA-77B0-F9A9-23DD6F919585}"/>
          </ac:picMkLst>
        </pc:picChg>
        <pc:picChg chg="add mod">
          <ac:chgData name="Smith, Lynne" userId="S::lynne.smith@tea.texas.gov::d11b1ec5-3ae3-436f-b974-deaa92253d03" providerId="AD" clId="Web-{A03E6D4F-BEFE-23B1-1CC5-98D6890ECFB3}" dt="2024-07-08T16:01:37.884" v="21" actId="1076"/>
          <ac:picMkLst>
            <pc:docMk/>
            <pc:sldMk cId="2746565895" sldId="2145707049"/>
            <ac:picMk id="5" creationId="{34E72E65-5210-BB4E-EB17-E54C11B1C5A6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mith, Lynne" userId="S::lynne.smith@tea.texas.gov::d11b1ec5-3ae3-436f-b974-deaa92253d03" providerId="AD" clId="Web-{A03E6D4F-BEFE-23B1-1CC5-98D6890ECFB3}" dt="2024-07-08T15:59:45.150" v="13" actId="20577"/>
              <pc2:cmMkLst xmlns:pc2="http://schemas.microsoft.com/office/powerpoint/2019/9/main/command">
                <pc:docMk/>
                <pc:sldMk cId="2746565895" sldId="2145707049"/>
                <pc2:cmMk id="{00F33E24-6052-4C09-B1E3-04A9D79935A3}"/>
              </pc2:cmMkLst>
            </pc226:cmChg>
            <pc226:cmChg xmlns:pc226="http://schemas.microsoft.com/office/powerpoint/2022/06/main/command" chg="mod">
              <pc226:chgData name="Smith, Lynne" userId="S::lynne.smith@tea.texas.gov::d11b1ec5-3ae3-436f-b974-deaa92253d03" providerId="AD" clId="Web-{A03E6D4F-BEFE-23B1-1CC5-98D6890ECFB3}" dt="2024-07-08T15:59:45.150" v="13" actId="20577"/>
              <pc2:cmMkLst xmlns:pc2="http://schemas.microsoft.com/office/powerpoint/2019/9/main/command">
                <pc:docMk/>
                <pc:sldMk cId="2746565895" sldId="2145707049"/>
                <pc2:cmMk id="{DCB1722B-EF2E-43A5-9E0D-F7A1459FE333}"/>
              </pc2:cmMkLst>
            </pc226:cmChg>
          </p:ext>
        </pc:extLst>
      </pc:sldChg>
      <pc:sldChg chg="addSp modSp modCm">
        <pc:chgData name="Smith, Lynne" userId="S::lynne.smith@tea.texas.gov::d11b1ec5-3ae3-436f-b974-deaa92253d03" providerId="AD" clId="Web-{A03E6D4F-BEFE-23B1-1CC5-98D6890ECFB3}" dt="2024-07-08T16:07:04.901" v="26" actId="1076"/>
        <pc:sldMkLst>
          <pc:docMk/>
          <pc:sldMk cId="2275595361" sldId="2145707050"/>
        </pc:sldMkLst>
        <pc:spChg chg="mod">
          <ac:chgData name="Smith, Lynne" userId="S::lynne.smith@tea.texas.gov::d11b1ec5-3ae3-436f-b974-deaa92253d03" providerId="AD" clId="Web-{A03E6D4F-BEFE-23B1-1CC5-98D6890ECFB3}" dt="2024-07-08T16:07:00.041" v="23" actId="20577"/>
          <ac:spMkLst>
            <pc:docMk/>
            <pc:sldMk cId="2275595361" sldId="2145707050"/>
            <ac:spMk id="4" creationId="{27D10A9C-2875-3F85-9314-A7638246758F}"/>
          </ac:spMkLst>
        </pc:spChg>
        <pc:picChg chg="add mod">
          <ac:chgData name="Smith, Lynne" userId="S::lynne.smith@tea.texas.gov::d11b1ec5-3ae3-436f-b974-deaa92253d03" providerId="AD" clId="Web-{A03E6D4F-BEFE-23B1-1CC5-98D6890ECFB3}" dt="2024-07-08T16:07:04.901" v="26" actId="1076"/>
          <ac:picMkLst>
            <pc:docMk/>
            <pc:sldMk cId="2275595361" sldId="2145707050"/>
            <ac:picMk id="2" creationId="{0D6FE005-6A15-F921-DAD8-23C1BC13631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mith, Lynne" userId="S::lynne.smith@tea.texas.gov::d11b1ec5-3ae3-436f-b974-deaa92253d03" providerId="AD" clId="Web-{A03E6D4F-BEFE-23B1-1CC5-98D6890ECFB3}" dt="2024-07-08T16:06:59.948" v="22" actId="20577"/>
              <pc2:cmMkLst xmlns:pc2="http://schemas.microsoft.com/office/powerpoint/2019/9/main/command">
                <pc:docMk/>
                <pc:sldMk cId="2275595361" sldId="2145707050"/>
                <pc2:cmMk id="{E1E350AA-588B-4DAA-9930-478E8BF2EDB8}"/>
              </pc2:cmMkLst>
            </pc226:cmChg>
            <pc226:cmChg xmlns:pc226="http://schemas.microsoft.com/office/powerpoint/2022/06/main/command" chg="mod">
              <pc226:chgData name="Smith, Lynne" userId="S::lynne.smith@tea.texas.gov::d11b1ec5-3ae3-436f-b974-deaa92253d03" providerId="AD" clId="Web-{A03E6D4F-BEFE-23B1-1CC5-98D6890ECFB3}" dt="2024-07-08T16:06:59.948" v="22" actId="20577"/>
              <pc2:cmMkLst xmlns:pc2="http://schemas.microsoft.com/office/powerpoint/2019/9/main/command">
                <pc:docMk/>
                <pc:sldMk cId="2275595361" sldId="2145707050"/>
                <pc2:cmMk id="{FAC52EAB-EF4E-465E-9F85-F0DD89388486}"/>
              </pc2:cmMkLst>
            </pc226:cmChg>
          </p:ext>
        </pc:extLst>
      </pc:sldChg>
      <pc:sldChg chg="addSp modSp modCm">
        <pc:chgData name="Smith, Lynne" userId="S::lynne.smith@tea.texas.gov::d11b1ec5-3ae3-436f-b974-deaa92253d03" providerId="AD" clId="Web-{A03E6D4F-BEFE-23B1-1CC5-98D6890ECFB3}" dt="2024-07-08T16:13:23.386" v="33" actId="14100"/>
        <pc:sldMkLst>
          <pc:docMk/>
          <pc:sldMk cId="1822653000" sldId="2145707051"/>
        </pc:sldMkLst>
        <pc:spChg chg="mod">
          <ac:chgData name="Smith, Lynne" userId="S::lynne.smith@tea.texas.gov::d11b1ec5-3ae3-436f-b974-deaa92253d03" providerId="AD" clId="Web-{A03E6D4F-BEFE-23B1-1CC5-98D6890ECFB3}" dt="2024-07-08T16:13:09.261" v="28" actId="20577"/>
          <ac:spMkLst>
            <pc:docMk/>
            <pc:sldMk cId="1822653000" sldId="2145707051"/>
            <ac:spMk id="4" creationId="{27D10A9C-2875-3F85-9314-A7638246758F}"/>
          </ac:spMkLst>
        </pc:spChg>
        <pc:picChg chg="add mod">
          <ac:chgData name="Smith, Lynne" userId="S::lynne.smith@tea.texas.gov::d11b1ec5-3ae3-436f-b974-deaa92253d03" providerId="AD" clId="Web-{A03E6D4F-BEFE-23B1-1CC5-98D6890ECFB3}" dt="2024-07-08T16:13:23.386" v="33" actId="14100"/>
          <ac:picMkLst>
            <pc:docMk/>
            <pc:sldMk cId="1822653000" sldId="2145707051"/>
            <ac:picMk id="2" creationId="{28132329-45E3-F963-7D89-CD1A3325C40E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mith, Lynne" userId="S::lynne.smith@tea.texas.gov::d11b1ec5-3ae3-436f-b974-deaa92253d03" providerId="AD" clId="Web-{A03E6D4F-BEFE-23B1-1CC5-98D6890ECFB3}" dt="2024-07-08T16:13:06.667" v="27" actId="20577"/>
              <pc2:cmMkLst xmlns:pc2="http://schemas.microsoft.com/office/powerpoint/2019/9/main/command">
                <pc:docMk/>
                <pc:sldMk cId="1822653000" sldId="2145707051"/>
                <pc2:cmMk id="{89E38828-E77B-4649-A923-87C9F9F7F263}"/>
              </pc2:cmMkLst>
            </pc226:cmChg>
            <pc226:cmChg xmlns:pc226="http://schemas.microsoft.com/office/powerpoint/2022/06/main/command" chg="mod">
              <pc226:chgData name="Smith, Lynne" userId="S::lynne.smith@tea.texas.gov::d11b1ec5-3ae3-436f-b974-deaa92253d03" providerId="AD" clId="Web-{A03E6D4F-BEFE-23B1-1CC5-98D6890ECFB3}" dt="2024-07-08T16:13:06.667" v="27" actId="20577"/>
              <pc2:cmMkLst xmlns:pc2="http://schemas.microsoft.com/office/powerpoint/2019/9/main/command">
                <pc:docMk/>
                <pc:sldMk cId="1822653000" sldId="2145707051"/>
                <pc2:cmMk id="{D96E60FD-0978-4189-A3F1-93C519407486}"/>
              </pc2:cmMkLst>
            </pc226:cmChg>
          </p:ext>
        </pc:extLst>
      </pc:sldChg>
      <pc:sldChg chg="modCm">
        <pc:chgData name="Smith, Lynne" userId="S::lynne.smith@tea.texas.gov::d11b1ec5-3ae3-436f-b974-deaa92253d03" providerId="AD" clId="Web-{A03E6D4F-BEFE-23B1-1CC5-98D6890ECFB3}" dt="2024-07-08T16:16:36.277" v="35"/>
        <pc:sldMkLst>
          <pc:docMk/>
          <pc:sldMk cId="232174508" sldId="214570705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 modTsk">
              <pc226:chgData name="Smith, Lynne" userId="S::lynne.smith@tea.texas.gov::d11b1ec5-3ae3-436f-b974-deaa92253d03" providerId="AD" clId="Web-{A03E6D4F-BEFE-23B1-1CC5-98D6890ECFB3}" dt="2024-07-08T16:16:36.277" v="35"/>
              <pc2:cmMkLst xmlns:pc2="http://schemas.microsoft.com/office/powerpoint/2019/9/main/command">
                <pc:docMk/>
                <pc:sldMk cId="232174508" sldId="2145707052"/>
                <pc2:cmMk id="{55E9C580-F1EA-43DB-8C7E-3327D030B4F7}"/>
              </pc2:cmMkLst>
              <pc226:cmRplyChg chg="add">
                <pc226:chgData name="Smith, Lynne" userId="S::lynne.smith@tea.texas.gov::d11b1ec5-3ae3-436f-b974-deaa92253d03" providerId="AD" clId="Web-{A03E6D4F-BEFE-23B1-1CC5-98D6890ECFB3}" dt="2024-07-08T16:16:36.277" v="35"/>
                <pc2:cmRplyMkLst xmlns:pc2="http://schemas.microsoft.com/office/powerpoint/2019/9/main/command">
                  <pc:docMk/>
                  <pc:sldMk cId="232174508" sldId="2145707052"/>
                  <pc2:cmMk id="{55E9C580-F1EA-43DB-8C7E-3327D030B4F7}"/>
                  <pc2:cmRplyMk id="{6B459EF9-47D6-4987-B4D3-5F9629D47863}"/>
                </pc2:cmRplyMkLst>
              </pc226:cmRplyChg>
            </pc226:cmChg>
          </p:ext>
        </pc:extLst>
      </pc:sldChg>
      <pc:sldChg chg="modCm">
        <pc:chgData name="Smith, Lynne" userId="S::lynne.smith@tea.texas.gov::d11b1ec5-3ae3-436f-b974-deaa92253d03" providerId="AD" clId="Web-{A03E6D4F-BEFE-23B1-1CC5-98D6890ECFB3}" dt="2024-07-08T16:22:09.263" v="36"/>
        <pc:sldMkLst>
          <pc:docMk/>
          <pc:sldMk cId="1605148055" sldId="214570705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 modTsk">
              <pc226:chgData name="Smith, Lynne" userId="S::lynne.smith@tea.texas.gov::d11b1ec5-3ae3-436f-b974-deaa92253d03" providerId="AD" clId="Web-{A03E6D4F-BEFE-23B1-1CC5-98D6890ECFB3}" dt="2024-07-08T16:22:09.263" v="36"/>
              <pc2:cmMkLst xmlns:pc2="http://schemas.microsoft.com/office/powerpoint/2019/9/main/command">
                <pc:docMk/>
                <pc:sldMk cId="1605148055" sldId="2145707053"/>
                <pc2:cmMk id="{96105EDA-71B1-434F-A306-DDD0EDCB1265}"/>
              </pc2:cmMkLst>
              <pc226:cmRplyChg chg="add">
                <pc226:chgData name="Smith, Lynne" userId="S::lynne.smith@tea.texas.gov::d11b1ec5-3ae3-436f-b974-deaa92253d03" providerId="AD" clId="Web-{A03E6D4F-BEFE-23B1-1CC5-98D6890ECFB3}" dt="2024-07-08T16:22:09.263" v="36"/>
                <pc2:cmRplyMkLst xmlns:pc2="http://schemas.microsoft.com/office/powerpoint/2019/9/main/command">
                  <pc:docMk/>
                  <pc:sldMk cId="1605148055" sldId="2145707053"/>
                  <pc2:cmMk id="{96105EDA-71B1-434F-A306-DDD0EDCB1265}"/>
                  <pc2:cmRplyMk id="{54EB63BF-8509-48A6-84B2-D24B49620633}"/>
                </pc2:cmRplyMkLst>
              </pc226:cmRplyChg>
            </pc226:cmChg>
          </p:ext>
        </pc:extLst>
      </pc:sldChg>
    </pc:docChg>
  </pc:docChgLst>
  <pc:docChgLst>
    <pc:chgData name="Muffoletto, Jamie" userId="S::jamie.muffoletto@tea.texas.gov::daf1e3c6-8137-448a-b141-d23049d419b5" providerId="AD" clId="Web-{CC1E99BC-BAFB-484A-B44C-8F8124873809}"/>
    <pc:docChg chg="">
      <pc:chgData name="Muffoletto, Jamie" userId="S::jamie.muffoletto@tea.texas.gov::daf1e3c6-8137-448a-b141-d23049d419b5" providerId="AD" clId="Web-{CC1E99BC-BAFB-484A-B44C-8F8124873809}" dt="2024-06-07T18:19:44.402" v="0"/>
      <pc:docMkLst>
        <pc:docMk/>
      </pc:docMkLst>
      <pc:sldChg chg="addCm">
        <pc:chgData name="Muffoletto, Jamie" userId="S::jamie.muffoletto@tea.texas.gov::daf1e3c6-8137-448a-b141-d23049d419b5" providerId="AD" clId="Web-{CC1E99BC-BAFB-484A-B44C-8F8124873809}" dt="2024-06-07T18:19:44.402" v="0"/>
        <pc:sldMkLst>
          <pc:docMk/>
          <pc:sldMk cId="144353369" sldId="214570700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ffoletto, Jamie" userId="S::jamie.muffoletto@tea.texas.gov::daf1e3c6-8137-448a-b141-d23049d419b5" providerId="AD" clId="Web-{CC1E99BC-BAFB-484A-B44C-8F8124873809}" dt="2024-06-07T18:19:44.402" v="0"/>
              <pc2:cmMkLst xmlns:pc2="http://schemas.microsoft.com/office/powerpoint/2019/9/main/command">
                <pc:docMk/>
                <pc:sldMk cId="144353369" sldId="2145707009"/>
                <pc2:cmMk id="{16B584DD-2CF2-4688-B4FE-97B5674DD019}"/>
              </pc2:cmMkLst>
            </pc226:cmChg>
          </p:ext>
        </pc:extLst>
      </pc:sldChg>
    </pc:docChg>
  </pc:docChgLst>
  <pc:docChgLst>
    <pc:chgData name="Ollervidez, Leticia" userId="S::leticia.ollervidez@tea.texas.gov::12ccd2a1-d554-4cac-b492-4e314c2b5f8f" providerId="AD" clId="Web-{CB1B203F-D527-30DF-3EAF-21D53130F455}"/>
    <pc:docChg chg="mod">
      <pc:chgData name="Ollervidez, Leticia" userId="S::leticia.ollervidez@tea.texas.gov::12ccd2a1-d554-4cac-b492-4e314c2b5f8f" providerId="AD" clId="Web-{CB1B203F-D527-30DF-3EAF-21D53130F455}" dt="2024-07-17T21:21:37.218" v="1"/>
      <pc:docMkLst>
        <pc:docMk/>
      </pc:docMkLst>
      <pc:sldChg chg="modCm">
        <pc:chgData name="Ollervidez, Leticia" userId="S::leticia.ollervidez@tea.texas.gov::12ccd2a1-d554-4cac-b492-4e314c2b5f8f" providerId="AD" clId="Web-{CB1B203F-D527-30DF-3EAF-21D53130F455}" dt="2024-07-17T21:21:37.218" v="1"/>
        <pc:sldMkLst>
          <pc:docMk/>
          <pc:sldMk cId="1217261406" sldId="214570704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Ollervidez, Leticia" userId="S::leticia.ollervidez@tea.texas.gov::12ccd2a1-d554-4cac-b492-4e314c2b5f8f" providerId="AD" clId="Web-{CB1B203F-D527-30DF-3EAF-21D53130F455}" dt="2024-07-17T21:21:37.218" v="1"/>
              <pc2:cmMkLst xmlns:pc2="http://schemas.microsoft.com/office/powerpoint/2019/9/main/command">
                <pc:docMk/>
                <pc:sldMk cId="1217261406" sldId="2145707047"/>
                <pc2:cmMk id="{F49DB204-D66F-4E7E-A845-2A3CAE10B9CB}"/>
              </pc2:cmMkLst>
              <pc226:cmRplyChg chg="add">
                <pc226:chgData name="Ollervidez, Leticia" userId="S::leticia.ollervidez@tea.texas.gov::12ccd2a1-d554-4cac-b492-4e314c2b5f8f" providerId="AD" clId="Web-{CB1B203F-D527-30DF-3EAF-21D53130F455}" dt="2024-07-17T21:21:37.218" v="1"/>
                <pc2:cmRplyMkLst xmlns:pc2="http://schemas.microsoft.com/office/powerpoint/2019/9/main/command">
                  <pc:docMk/>
                  <pc:sldMk cId="1217261406" sldId="2145707047"/>
                  <pc2:cmMk id="{F49DB204-D66F-4E7E-A845-2A3CAE10B9CB}"/>
                  <pc2:cmRplyMk id="{54627FC8-FFBB-4D4B-B9DF-1FA17269618E}"/>
                </pc2:cmRplyMkLst>
              </pc226:cmRplyChg>
            </pc226:cmChg>
          </p:ext>
        </pc:extLst>
      </pc:sldChg>
    </pc:docChg>
  </pc:docChgLst>
  <pc:docChgLst>
    <pc:chgData name="Muffoletto, Jamie" userId="daf1e3c6-8137-448a-b141-d23049d419b5" providerId="ADAL" clId="{B5EE31A5-899D-451F-8BCC-3F189BEC8DE9}"/>
    <pc:docChg chg="custSel modSld">
      <pc:chgData name="Muffoletto, Jamie" userId="daf1e3c6-8137-448a-b141-d23049d419b5" providerId="ADAL" clId="{B5EE31A5-899D-451F-8BCC-3F189BEC8DE9}" dt="2024-07-16T01:03:14.046" v="713" actId="962"/>
      <pc:docMkLst>
        <pc:docMk/>
      </pc:docMkLst>
      <pc:sldChg chg="addSp delSp modSp mod modCm">
        <pc:chgData name="Muffoletto, Jamie" userId="daf1e3c6-8137-448a-b141-d23049d419b5" providerId="ADAL" clId="{B5EE31A5-899D-451F-8BCC-3F189BEC8DE9}" dt="2024-07-15T12:47:12.011" v="575" actId="962"/>
        <pc:sldMkLst>
          <pc:docMk/>
          <pc:sldMk cId="1217261406" sldId="2145707047"/>
        </pc:sldMkLst>
        <pc:picChg chg="del">
          <ac:chgData name="Muffoletto, Jamie" userId="daf1e3c6-8137-448a-b141-d23049d419b5" providerId="ADAL" clId="{B5EE31A5-899D-451F-8BCC-3F189BEC8DE9}" dt="2024-07-15T12:29:54.803" v="0" actId="478"/>
          <ac:picMkLst>
            <pc:docMk/>
            <pc:sldMk cId="1217261406" sldId="2145707047"/>
            <ac:picMk id="2" creationId="{687B7420-83E0-62CA-B76C-900A4941E0AA}"/>
          </ac:picMkLst>
        </pc:picChg>
        <pc:picChg chg="add mod">
          <ac:chgData name="Muffoletto, Jamie" userId="daf1e3c6-8137-448a-b141-d23049d419b5" providerId="ADAL" clId="{B5EE31A5-899D-451F-8BCC-3F189BEC8DE9}" dt="2024-07-15T12:47:12.011" v="575" actId="962"/>
          <ac:picMkLst>
            <pc:docMk/>
            <pc:sldMk cId="1217261406" sldId="2145707047"/>
            <ac:picMk id="6" creationId="{85CBE6B7-7A42-142A-0C13-C4E7E1F1ADE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 modRxn">
              <pc226:chgData name="Muffoletto, Jamie" userId="daf1e3c6-8137-448a-b141-d23049d419b5" providerId="ADAL" clId="{B5EE31A5-899D-451F-8BCC-3F189BEC8DE9}" dt="2024-07-15T12:30:05.503" v="5"/>
              <pc2:cmMkLst xmlns:pc2="http://schemas.microsoft.com/office/powerpoint/2019/9/main/command">
                <pc:docMk/>
                <pc:sldMk cId="1217261406" sldId="2145707047"/>
                <pc2:cmMk id="{F49DB204-D66F-4E7E-A845-2A3CAE10B9CB}"/>
              </pc2:cmMkLst>
            </pc226:cmChg>
          </p:ext>
        </pc:extLst>
      </pc:sldChg>
      <pc:sldChg chg="addSp delSp modSp mod modCm">
        <pc:chgData name="Muffoletto, Jamie" userId="daf1e3c6-8137-448a-b141-d23049d419b5" providerId="ADAL" clId="{B5EE31A5-899D-451F-8BCC-3F189BEC8DE9}" dt="2024-07-16T01:02:32.077" v="650" actId="962"/>
        <pc:sldMkLst>
          <pc:docMk/>
          <pc:sldMk cId="3782007765" sldId="2145707048"/>
        </pc:sldMkLst>
        <pc:picChg chg="del">
          <ac:chgData name="Muffoletto, Jamie" userId="daf1e3c6-8137-448a-b141-d23049d419b5" providerId="ADAL" clId="{B5EE31A5-899D-451F-8BCC-3F189BEC8DE9}" dt="2024-07-15T12:32:13.926" v="6" actId="478"/>
          <ac:picMkLst>
            <pc:docMk/>
            <pc:sldMk cId="3782007765" sldId="2145707048"/>
            <ac:picMk id="2" creationId="{C7DDE853-13A5-BCEF-03CA-FE9A7AE3F87C}"/>
          </ac:picMkLst>
        </pc:picChg>
        <pc:picChg chg="add mod">
          <ac:chgData name="Muffoletto, Jamie" userId="daf1e3c6-8137-448a-b141-d23049d419b5" providerId="ADAL" clId="{B5EE31A5-899D-451F-8BCC-3F189BEC8DE9}" dt="2024-07-16T01:02:32.077" v="650" actId="962"/>
          <ac:picMkLst>
            <pc:docMk/>
            <pc:sldMk cId="3782007765" sldId="2145707048"/>
            <ac:picMk id="5" creationId="{AC0E33EF-4B14-0859-348E-63E5C6D8258E}"/>
          </ac:picMkLst>
        </pc:picChg>
        <pc:picChg chg="add del mod">
          <ac:chgData name="Muffoletto, Jamie" userId="daf1e3c6-8137-448a-b141-d23049d419b5" providerId="ADAL" clId="{B5EE31A5-899D-451F-8BCC-3F189BEC8DE9}" dt="2024-07-16T01:02:05.771" v="576" actId="478"/>
          <ac:picMkLst>
            <pc:docMk/>
            <pc:sldMk cId="3782007765" sldId="2145707048"/>
            <ac:picMk id="6" creationId="{1B2821E8-D871-C1B8-6D0E-A06AFA5C385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 modRxn">
              <pc226:chgData name="Muffoletto, Jamie" userId="daf1e3c6-8137-448a-b141-d23049d419b5" providerId="ADAL" clId="{B5EE31A5-899D-451F-8BCC-3F189BEC8DE9}" dt="2024-07-15T12:32:22.304" v="11"/>
              <pc2:cmMkLst xmlns:pc2="http://schemas.microsoft.com/office/powerpoint/2019/9/main/command">
                <pc:docMk/>
                <pc:sldMk cId="3782007765" sldId="2145707048"/>
                <pc2:cmMk id="{C271F9D8-4952-4A1B-B296-484D479BDC7B}"/>
              </pc2:cmMkLst>
            </pc226:cmChg>
          </p:ext>
        </pc:extLst>
      </pc:sldChg>
      <pc:sldChg chg="addSp delSp modSp mod modCm">
        <pc:chgData name="Muffoletto, Jamie" userId="daf1e3c6-8137-448a-b141-d23049d419b5" providerId="ADAL" clId="{B5EE31A5-899D-451F-8BCC-3F189BEC8DE9}" dt="2024-07-15T12:46:52.708" v="531" actId="962"/>
        <pc:sldMkLst>
          <pc:docMk/>
          <pc:sldMk cId="2746565895" sldId="2145707049"/>
        </pc:sldMkLst>
        <pc:picChg chg="del">
          <ac:chgData name="Muffoletto, Jamie" userId="daf1e3c6-8137-448a-b141-d23049d419b5" providerId="ADAL" clId="{B5EE31A5-899D-451F-8BCC-3F189BEC8DE9}" dt="2024-07-15T12:35:03.408" v="12" actId="478"/>
          <ac:picMkLst>
            <pc:docMk/>
            <pc:sldMk cId="2746565895" sldId="2145707049"/>
            <ac:picMk id="5" creationId="{34E72E65-5210-BB4E-EB17-E54C11B1C5A6}"/>
          </ac:picMkLst>
        </pc:picChg>
        <pc:picChg chg="add mod">
          <ac:chgData name="Muffoletto, Jamie" userId="daf1e3c6-8137-448a-b141-d23049d419b5" providerId="ADAL" clId="{B5EE31A5-899D-451F-8BCC-3F189BEC8DE9}" dt="2024-07-15T12:46:52.708" v="531" actId="962"/>
          <ac:picMkLst>
            <pc:docMk/>
            <pc:sldMk cId="2746565895" sldId="2145707049"/>
            <ac:picMk id="6" creationId="{6446BFB4-792E-923F-630D-1AA2E058BA3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 modRxn">
              <pc226:chgData name="Muffoletto, Jamie" userId="daf1e3c6-8137-448a-b141-d23049d419b5" providerId="ADAL" clId="{B5EE31A5-899D-451F-8BCC-3F189BEC8DE9}" dt="2024-07-15T12:42:56.557" v="199"/>
              <pc2:cmMkLst xmlns:pc2="http://schemas.microsoft.com/office/powerpoint/2019/9/main/command">
                <pc:docMk/>
                <pc:sldMk cId="2746565895" sldId="2145707049"/>
                <pc2:cmMk id="{00F33E24-6052-4C09-B1E3-04A9D79935A3}"/>
              </pc2:cmMkLst>
            </pc226:cmChg>
          </p:ext>
        </pc:extLst>
      </pc:sldChg>
      <pc:sldChg chg="addSp delSp modSp mod modCm">
        <pc:chgData name="Muffoletto, Jamie" userId="daf1e3c6-8137-448a-b141-d23049d419b5" providerId="ADAL" clId="{B5EE31A5-899D-451F-8BCC-3F189BEC8DE9}" dt="2024-07-16T01:03:14.046" v="713" actId="962"/>
        <pc:sldMkLst>
          <pc:docMk/>
          <pc:sldMk cId="2275595361" sldId="2145707050"/>
        </pc:sldMkLst>
        <pc:picChg chg="del">
          <ac:chgData name="Muffoletto, Jamie" userId="daf1e3c6-8137-448a-b141-d23049d419b5" providerId="ADAL" clId="{B5EE31A5-899D-451F-8BCC-3F189BEC8DE9}" dt="2024-07-15T12:37:31.307" v="17" actId="478"/>
          <ac:picMkLst>
            <pc:docMk/>
            <pc:sldMk cId="2275595361" sldId="2145707050"/>
            <ac:picMk id="2" creationId="{0D6FE005-6A15-F921-DAD8-23C1BC136314}"/>
          </ac:picMkLst>
        </pc:picChg>
        <pc:picChg chg="add mod">
          <ac:chgData name="Muffoletto, Jamie" userId="daf1e3c6-8137-448a-b141-d23049d419b5" providerId="ADAL" clId="{B5EE31A5-899D-451F-8BCC-3F189BEC8DE9}" dt="2024-07-16T01:03:14.046" v="713" actId="962"/>
          <ac:picMkLst>
            <pc:docMk/>
            <pc:sldMk cId="2275595361" sldId="2145707050"/>
            <ac:picMk id="5" creationId="{A15DA709-5E73-C328-F438-75CBC43A906D}"/>
          </ac:picMkLst>
        </pc:picChg>
        <pc:picChg chg="add del mod">
          <ac:chgData name="Muffoletto, Jamie" userId="daf1e3c6-8137-448a-b141-d23049d419b5" providerId="ADAL" clId="{B5EE31A5-899D-451F-8BCC-3F189BEC8DE9}" dt="2024-07-16T01:02:50.395" v="651" actId="478"/>
          <ac:picMkLst>
            <pc:docMk/>
            <pc:sldMk cId="2275595361" sldId="2145707050"/>
            <ac:picMk id="6" creationId="{F2DBAEFF-BBA4-72E6-F6D7-8F93B9B8FBB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 modRxn">
              <pc226:chgData name="Muffoletto, Jamie" userId="daf1e3c6-8137-448a-b141-d23049d419b5" providerId="ADAL" clId="{B5EE31A5-899D-451F-8BCC-3F189BEC8DE9}" dt="2024-07-15T12:43:03.693" v="200"/>
              <pc2:cmMkLst xmlns:pc2="http://schemas.microsoft.com/office/powerpoint/2019/9/main/command">
                <pc:docMk/>
                <pc:sldMk cId="2275595361" sldId="2145707050"/>
                <pc2:cmMk id="{E1E350AA-588B-4DAA-9930-478E8BF2EDB8}"/>
              </pc2:cmMkLst>
            </pc226:cmChg>
          </p:ext>
        </pc:extLst>
      </pc:sldChg>
      <pc:sldChg chg="addSp delSp modSp mod modCm">
        <pc:chgData name="Muffoletto, Jamie" userId="daf1e3c6-8137-448a-b141-d23049d419b5" providerId="ADAL" clId="{B5EE31A5-899D-451F-8BCC-3F189BEC8DE9}" dt="2024-07-15T12:43:08.337" v="201"/>
        <pc:sldMkLst>
          <pc:docMk/>
          <pc:sldMk cId="1822653000" sldId="2145707051"/>
        </pc:sldMkLst>
        <pc:spChg chg="mod">
          <ac:chgData name="Muffoletto, Jamie" userId="daf1e3c6-8137-448a-b141-d23049d419b5" providerId="ADAL" clId="{B5EE31A5-899D-451F-8BCC-3F189BEC8DE9}" dt="2024-07-15T12:40:41.606" v="28" actId="20577"/>
          <ac:spMkLst>
            <pc:docMk/>
            <pc:sldMk cId="1822653000" sldId="2145707051"/>
            <ac:spMk id="4" creationId="{27D10A9C-2875-3F85-9314-A7638246758F}"/>
          </ac:spMkLst>
        </pc:spChg>
        <pc:picChg chg="del">
          <ac:chgData name="Muffoletto, Jamie" userId="daf1e3c6-8137-448a-b141-d23049d419b5" providerId="ADAL" clId="{B5EE31A5-899D-451F-8BCC-3F189BEC8DE9}" dt="2024-07-15T12:38:47" v="22" actId="478"/>
          <ac:picMkLst>
            <pc:docMk/>
            <pc:sldMk cId="1822653000" sldId="2145707051"/>
            <ac:picMk id="2" creationId="{28132329-45E3-F963-7D89-CD1A3325C40E}"/>
          </ac:picMkLst>
        </pc:picChg>
        <pc:picChg chg="add mod">
          <ac:chgData name="Muffoletto, Jamie" userId="daf1e3c6-8137-448a-b141-d23049d419b5" providerId="ADAL" clId="{B5EE31A5-899D-451F-8BCC-3F189BEC8DE9}" dt="2024-07-15T12:41:08.272" v="198" actId="962"/>
          <ac:picMkLst>
            <pc:docMk/>
            <pc:sldMk cId="1822653000" sldId="2145707051"/>
            <ac:picMk id="1026" creationId="{D89C4E10-DD35-2A39-3972-9511ACDDC58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 modRxn">
              <pc226:chgData name="Muffoletto, Jamie" userId="daf1e3c6-8137-448a-b141-d23049d419b5" providerId="ADAL" clId="{B5EE31A5-899D-451F-8BCC-3F189BEC8DE9}" dt="2024-07-15T12:43:08.337" v="201"/>
              <pc2:cmMkLst xmlns:pc2="http://schemas.microsoft.com/office/powerpoint/2019/9/main/command">
                <pc:docMk/>
                <pc:sldMk cId="1822653000" sldId="2145707051"/>
                <pc2:cmMk id="{89E38828-E77B-4649-A923-87C9F9F7F263}"/>
              </pc2:cmMkLst>
            </pc226:cmChg>
            <pc226:cmChg xmlns:pc226="http://schemas.microsoft.com/office/powerpoint/2022/06/main/command" chg="mod">
              <pc226:chgData name="Muffoletto, Jamie" userId="daf1e3c6-8137-448a-b141-d23049d419b5" providerId="ADAL" clId="{B5EE31A5-899D-451F-8BCC-3F189BEC8DE9}" dt="2024-07-15T12:40:41.606" v="28" actId="20577"/>
              <pc2:cmMkLst xmlns:pc2="http://schemas.microsoft.com/office/powerpoint/2019/9/main/command">
                <pc:docMk/>
                <pc:sldMk cId="1822653000" sldId="2145707051"/>
                <pc2:cmMk id="{D96E60FD-0978-4189-A3F1-93C519407486}"/>
              </pc2:cmMkLst>
            </pc226:cmChg>
          </p:ext>
        </pc:extLst>
      </pc:sldChg>
      <pc:sldChg chg="addSp modSp modCm">
        <pc:chgData name="Muffoletto, Jamie" userId="daf1e3c6-8137-448a-b141-d23049d419b5" providerId="ADAL" clId="{B5EE31A5-899D-451F-8BCC-3F189BEC8DE9}" dt="2024-07-15T12:44:41.146" v="317"/>
        <pc:sldMkLst>
          <pc:docMk/>
          <pc:sldMk cId="232174508" sldId="2145707052"/>
        </pc:sldMkLst>
        <pc:picChg chg="add mod">
          <ac:chgData name="Muffoletto, Jamie" userId="daf1e3c6-8137-448a-b141-d23049d419b5" providerId="ADAL" clId="{B5EE31A5-899D-451F-8BCC-3F189BEC8DE9}" dt="2024-07-15T12:44:35.581" v="316" actId="962"/>
          <ac:picMkLst>
            <pc:docMk/>
            <pc:sldMk cId="232174508" sldId="2145707052"/>
            <ac:picMk id="2050" creationId="{CB3755C0-29DD-CB8F-BA98-D5AFF2B95CA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 modRxn">
              <pc226:chgData name="Muffoletto, Jamie" userId="daf1e3c6-8137-448a-b141-d23049d419b5" providerId="ADAL" clId="{B5EE31A5-899D-451F-8BCC-3F189BEC8DE9}" dt="2024-07-15T12:44:41.146" v="317"/>
              <pc2:cmMkLst xmlns:pc2="http://schemas.microsoft.com/office/powerpoint/2019/9/main/command">
                <pc:docMk/>
                <pc:sldMk cId="232174508" sldId="2145707052"/>
                <pc2:cmMk id="{55E9C580-F1EA-43DB-8C7E-3327D030B4F7}"/>
              </pc2:cmMkLst>
            </pc226:cmChg>
          </p:ext>
        </pc:extLst>
      </pc:sldChg>
      <pc:sldChg chg="addSp modSp mod modCm">
        <pc:chgData name="Muffoletto, Jamie" userId="daf1e3c6-8137-448a-b141-d23049d419b5" providerId="ADAL" clId="{B5EE31A5-899D-451F-8BCC-3F189BEC8DE9}" dt="2024-07-15T12:46:16.376" v="451" actId="962"/>
        <pc:sldMkLst>
          <pc:docMk/>
          <pc:sldMk cId="1605148055" sldId="2145707053"/>
        </pc:sldMkLst>
        <pc:spChg chg="mod">
          <ac:chgData name="Muffoletto, Jamie" userId="daf1e3c6-8137-448a-b141-d23049d419b5" providerId="ADAL" clId="{B5EE31A5-899D-451F-8BCC-3F189BEC8DE9}" dt="2024-07-15T12:45:40.915" v="321" actId="6549"/>
          <ac:spMkLst>
            <pc:docMk/>
            <pc:sldMk cId="1605148055" sldId="2145707053"/>
            <ac:spMk id="4" creationId="{27D10A9C-2875-3F85-9314-A7638246758F}"/>
          </ac:spMkLst>
        </pc:spChg>
        <pc:picChg chg="add mod">
          <ac:chgData name="Muffoletto, Jamie" userId="daf1e3c6-8137-448a-b141-d23049d419b5" providerId="ADAL" clId="{B5EE31A5-899D-451F-8BCC-3F189BEC8DE9}" dt="2024-07-15T12:46:16.376" v="451" actId="962"/>
          <ac:picMkLst>
            <pc:docMk/>
            <pc:sldMk cId="1605148055" sldId="2145707053"/>
            <ac:picMk id="3074" creationId="{731A0589-1A71-AEAC-A94C-A7F05B941CD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uffoletto, Jamie" userId="daf1e3c6-8137-448a-b141-d23049d419b5" providerId="ADAL" clId="{B5EE31A5-899D-451F-8BCC-3F189BEC8DE9}" dt="2024-07-15T12:45:40.915" v="321" actId="6549"/>
              <pc2:cmMkLst xmlns:pc2="http://schemas.microsoft.com/office/powerpoint/2019/9/main/command">
                <pc:docMk/>
                <pc:sldMk cId="1605148055" sldId="2145707053"/>
                <pc2:cmMk id="{192ECACB-9273-4400-AD39-C44DB965E8AE}"/>
              </pc2:cmMkLst>
            </pc226:cmChg>
            <pc226:cmChg xmlns:pc226="http://schemas.microsoft.com/office/powerpoint/2022/06/main/command" chg="mod modRxn">
              <pc226:chgData name="Muffoletto, Jamie" userId="daf1e3c6-8137-448a-b141-d23049d419b5" providerId="ADAL" clId="{B5EE31A5-899D-451F-8BCC-3F189BEC8DE9}" dt="2024-07-15T12:45:48.385" v="323"/>
              <pc2:cmMkLst xmlns:pc2="http://schemas.microsoft.com/office/powerpoint/2019/9/main/command">
                <pc:docMk/>
                <pc:sldMk cId="1605148055" sldId="2145707053"/>
                <pc2:cmMk id="{96105EDA-71B1-434F-A306-DDD0EDCB1265}"/>
              </pc2:cmMkLst>
            </pc226:cmChg>
          </p:ext>
        </pc:extLst>
      </pc:sldChg>
    </pc:docChg>
  </pc:docChgLst>
  <pc:docChgLst>
    <pc:chgData name="Muffoletto, Jamie" userId="daf1e3c6-8137-448a-b141-d23049d419b5" providerId="ADAL" clId="{79DD37CA-32C9-4BAC-89D2-F2D5B4916B34}"/>
    <pc:docChg chg="undo custSel addSld modSld">
      <pc:chgData name="Muffoletto, Jamie" userId="daf1e3c6-8137-448a-b141-d23049d419b5" providerId="ADAL" clId="{79DD37CA-32C9-4BAC-89D2-F2D5B4916B34}" dt="2024-06-14T22:44:47.987" v="82" actId="20577"/>
      <pc:docMkLst>
        <pc:docMk/>
      </pc:docMkLst>
      <pc:sldChg chg="modSp mod">
        <pc:chgData name="Muffoletto, Jamie" userId="daf1e3c6-8137-448a-b141-d23049d419b5" providerId="ADAL" clId="{79DD37CA-32C9-4BAC-89D2-F2D5B4916B34}" dt="2024-06-14T21:57:21.946" v="55"/>
        <pc:sldMkLst>
          <pc:docMk/>
          <pc:sldMk cId="2758598640" sldId="1341"/>
        </pc:sldMkLst>
        <pc:spChg chg="mod">
          <ac:chgData name="Muffoletto, Jamie" userId="daf1e3c6-8137-448a-b141-d23049d419b5" providerId="ADAL" clId="{79DD37CA-32C9-4BAC-89D2-F2D5B4916B34}" dt="2024-06-14T21:57:13.925" v="54" actId="15"/>
          <ac:spMkLst>
            <pc:docMk/>
            <pc:sldMk cId="2758598640" sldId="1341"/>
            <ac:spMk id="2" creationId="{A9340FBA-B2B8-749B-6AD9-F86C2D3EA7D5}"/>
          </ac:spMkLst>
        </pc:spChg>
        <pc:spChg chg="mod">
          <ac:chgData name="Muffoletto, Jamie" userId="daf1e3c6-8137-448a-b141-d23049d419b5" providerId="ADAL" clId="{79DD37CA-32C9-4BAC-89D2-F2D5B4916B34}" dt="2024-06-14T21:57:21.946" v="55"/>
          <ac:spMkLst>
            <pc:docMk/>
            <pc:sldMk cId="2758598640" sldId="1341"/>
            <ac:spMk id="3" creationId="{06942845-BD5A-42C5-A5C4-13339DD507AB}"/>
          </ac:spMkLst>
        </pc:spChg>
      </pc:sldChg>
      <pc:sldChg chg="modSp mod">
        <pc:chgData name="Muffoletto, Jamie" userId="daf1e3c6-8137-448a-b141-d23049d419b5" providerId="ADAL" clId="{79DD37CA-32C9-4BAC-89D2-F2D5B4916B34}" dt="2024-06-14T22:44:47.987" v="82" actId="20577"/>
        <pc:sldMkLst>
          <pc:docMk/>
          <pc:sldMk cId="2574992220" sldId="2145706922"/>
        </pc:sldMkLst>
        <pc:spChg chg="mod">
          <ac:chgData name="Muffoletto, Jamie" userId="daf1e3c6-8137-448a-b141-d23049d419b5" providerId="ADAL" clId="{79DD37CA-32C9-4BAC-89D2-F2D5B4916B34}" dt="2024-06-14T22:44:47.987" v="82" actId="20577"/>
          <ac:spMkLst>
            <pc:docMk/>
            <pc:sldMk cId="2574992220" sldId="2145706922"/>
            <ac:spMk id="11" creationId="{B0773B04-EA28-7C3E-6372-D181D8E283EE}"/>
          </ac:spMkLst>
        </pc:spChg>
      </pc:sldChg>
      <pc:sldChg chg="modSp mod addCm">
        <pc:chgData name="Muffoletto, Jamie" userId="daf1e3c6-8137-448a-b141-d23049d419b5" providerId="ADAL" clId="{79DD37CA-32C9-4BAC-89D2-F2D5B4916B34}" dt="2024-06-14T22:25:14.177" v="66"/>
        <pc:sldMkLst>
          <pc:docMk/>
          <pc:sldMk cId="1373193013" sldId="2145707006"/>
        </pc:sldMkLst>
        <pc:spChg chg="mod">
          <ac:chgData name="Muffoletto, Jamie" userId="daf1e3c6-8137-448a-b141-d23049d419b5" providerId="ADAL" clId="{79DD37CA-32C9-4BAC-89D2-F2D5B4916B34}" dt="2024-06-14T22:25:02.712" v="65" actId="255"/>
          <ac:spMkLst>
            <pc:docMk/>
            <pc:sldMk cId="1373193013" sldId="2145707006"/>
            <ac:spMk id="2" creationId="{BCACBEB1-B82A-D8C4-DF37-15B20D10245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ffoletto, Jamie" userId="daf1e3c6-8137-448a-b141-d23049d419b5" providerId="ADAL" clId="{79DD37CA-32C9-4BAC-89D2-F2D5B4916B34}" dt="2024-06-14T22:25:14.177" v="66"/>
              <pc2:cmMkLst xmlns:pc2="http://schemas.microsoft.com/office/powerpoint/2019/9/main/command">
                <pc:docMk/>
                <pc:sldMk cId="1373193013" sldId="2145707006"/>
                <pc2:cmMk id="{4D1A5AE2-EC69-4EAB-8EDB-30E9DEFE7857}"/>
              </pc2:cmMkLst>
            </pc226:cmChg>
          </p:ext>
        </pc:extLst>
      </pc:sldChg>
      <pc:sldChg chg="add">
        <pc:chgData name="Muffoletto, Jamie" userId="daf1e3c6-8137-448a-b141-d23049d419b5" providerId="ADAL" clId="{79DD37CA-32C9-4BAC-89D2-F2D5B4916B34}" dt="2024-06-07T18:10:33.043" v="51"/>
        <pc:sldMkLst>
          <pc:docMk/>
          <pc:sldMk cId="144353369" sldId="2145707009"/>
        </pc:sldMkLst>
      </pc:sldChg>
      <pc:sldChg chg="add">
        <pc:chgData name="Muffoletto, Jamie" userId="daf1e3c6-8137-448a-b141-d23049d419b5" providerId="ADAL" clId="{79DD37CA-32C9-4BAC-89D2-F2D5B4916B34}" dt="2024-06-07T18:10:33.043" v="51"/>
        <pc:sldMkLst>
          <pc:docMk/>
          <pc:sldMk cId="3938024488" sldId="2145707035"/>
        </pc:sldMkLst>
      </pc:sldChg>
      <pc:sldChg chg="modSp add">
        <pc:chgData name="Muffoletto, Jamie" userId="daf1e3c6-8137-448a-b141-d23049d419b5" providerId="ADAL" clId="{79DD37CA-32C9-4BAC-89D2-F2D5B4916B34}" dt="2024-06-14T22:44:25.988" v="67"/>
        <pc:sldMkLst>
          <pc:docMk/>
          <pc:sldMk cId="2078580751" sldId="2145707036"/>
        </pc:sldMkLst>
        <pc:spChg chg="mod">
          <ac:chgData name="Muffoletto, Jamie" userId="daf1e3c6-8137-448a-b141-d23049d419b5" providerId="ADAL" clId="{79DD37CA-32C9-4BAC-89D2-F2D5B4916B34}" dt="2024-06-14T22:44:25.988" v="67"/>
          <ac:spMkLst>
            <pc:docMk/>
            <pc:sldMk cId="2078580751" sldId="2145707036"/>
            <ac:spMk id="3" creationId="{EE5F3CC2-D26C-87F4-379B-E80454480A1A}"/>
          </ac:spMkLst>
        </pc:spChg>
      </pc:sldChg>
      <pc:sldChg chg="add">
        <pc:chgData name="Muffoletto, Jamie" userId="daf1e3c6-8137-448a-b141-d23049d419b5" providerId="ADAL" clId="{79DD37CA-32C9-4BAC-89D2-F2D5B4916B34}" dt="2024-06-14T22:12:53.437" v="56"/>
        <pc:sldMkLst>
          <pc:docMk/>
          <pc:sldMk cId="3720574340" sldId="2145707045"/>
        </pc:sldMkLst>
      </pc:sldChg>
    </pc:docChg>
  </pc:docChgLst>
  <pc:docChgLst>
    <pc:chgData name="Adaky, Kathy" userId="S::kathy.adaky@tea.texas.gov::8c2da59b-9e4a-4960-a749-115f3818b707" providerId="AD" clId="Web-{E2D5030E-A81A-4A94-92C2-D245195FCD42}"/>
    <pc:docChg chg="modSld">
      <pc:chgData name="Adaky, Kathy" userId="S::kathy.adaky@tea.texas.gov::8c2da59b-9e4a-4960-a749-115f3818b707" providerId="AD" clId="Web-{E2D5030E-A81A-4A94-92C2-D245195FCD42}" dt="2024-07-08T15:17:34.686" v="1" actId="20577"/>
      <pc:docMkLst>
        <pc:docMk/>
      </pc:docMkLst>
      <pc:sldChg chg="modSp modCm">
        <pc:chgData name="Adaky, Kathy" userId="S::kathy.adaky@tea.texas.gov::8c2da59b-9e4a-4960-a749-115f3818b707" providerId="AD" clId="Web-{E2D5030E-A81A-4A94-92C2-D245195FCD42}" dt="2024-07-08T15:17:34.686" v="1" actId="20577"/>
        <pc:sldMkLst>
          <pc:docMk/>
          <pc:sldMk cId="1217261406" sldId="2145707047"/>
        </pc:sldMkLst>
        <pc:spChg chg="mod">
          <ac:chgData name="Adaky, Kathy" userId="S::kathy.adaky@tea.texas.gov::8c2da59b-9e4a-4960-a749-115f3818b707" providerId="AD" clId="Web-{E2D5030E-A81A-4A94-92C2-D245195FCD42}" dt="2024-07-08T15:17:34.686" v="1" actId="20577"/>
          <ac:spMkLst>
            <pc:docMk/>
            <pc:sldMk cId="1217261406" sldId="2145707047"/>
            <ac:spMk id="4" creationId="{27D10A9C-2875-3F85-9314-A7638246758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daky, Kathy" userId="S::kathy.adaky@tea.texas.gov::8c2da59b-9e4a-4960-a749-115f3818b707" providerId="AD" clId="Web-{E2D5030E-A81A-4A94-92C2-D245195FCD42}" dt="2024-07-08T15:17:25.280" v="0" actId="20577"/>
              <pc2:cmMkLst xmlns:pc2="http://schemas.microsoft.com/office/powerpoint/2019/9/main/command">
                <pc:docMk/>
                <pc:sldMk cId="1217261406" sldId="2145707047"/>
                <pc2:cmMk id="{F49DB204-D66F-4E7E-A845-2A3CAE10B9CB}"/>
              </pc2:cmMkLst>
            </pc226:cmChg>
            <pc226:cmChg xmlns:pc226="http://schemas.microsoft.com/office/powerpoint/2022/06/main/command" chg="mod">
              <pc226:chgData name="Adaky, Kathy" userId="S::kathy.adaky@tea.texas.gov::8c2da59b-9e4a-4960-a749-115f3818b707" providerId="AD" clId="Web-{E2D5030E-A81A-4A94-92C2-D245195FCD42}" dt="2024-07-08T15:17:25.280" v="0" actId="20577"/>
              <pc2:cmMkLst xmlns:pc2="http://schemas.microsoft.com/office/powerpoint/2019/9/main/command">
                <pc:docMk/>
                <pc:sldMk cId="1217261406" sldId="2145707047"/>
                <pc2:cmMk id="{9D773953-6695-47CE-9489-370ED09EF224}"/>
              </pc2:cmMkLst>
            </pc226:cmChg>
          </p:ext>
        </pc:extLst>
      </pc:sldChg>
    </pc:docChg>
  </pc:docChgLst>
  <pc:docChgLst>
    <pc:chgData name="Muffoletto, Jamie" userId="S::jamie.muffoletto@tea.texas.gov::daf1e3c6-8137-448a-b141-d23049d419b5" providerId="AD" clId="Web-{8FFFDAFE-275B-4B48-93BA-B8EE9990B2A7}"/>
    <pc:docChg chg="modSld">
      <pc:chgData name="Muffoletto, Jamie" userId="S::jamie.muffoletto@tea.texas.gov::daf1e3c6-8137-448a-b141-d23049d419b5" providerId="AD" clId="Web-{8FFFDAFE-275B-4B48-93BA-B8EE9990B2A7}" dt="2024-07-01T19:05:04.405" v="1"/>
      <pc:docMkLst>
        <pc:docMk/>
      </pc:docMkLst>
      <pc:sldChg chg="modSp delCm">
        <pc:chgData name="Muffoletto, Jamie" userId="S::jamie.muffoletto@tea.texas.gov::daf1e3c6-8137-448a-b141-d23049d419b5" providerId="AD" clId="Web-{8FFFDAFE-275B-4B48-93BA-B8EE9990B2A7}" dt="2024-07-01T19:05:04.405" v="1"/>
        <pc:sldMkLst>
          <pc:docMk/>
          <pc:sldMk cId="1373193013" sldId="2145707006"/>
        </pc:sldMkLst>
        <pc:spChg chg="mod">
          <ac:chgData name="Muffoletto, Jamie" userId="S::jamie.muffoletto@tea.texas.gov::daf1e3c6-8137-448a-b141-d23049d419b5" providerId="AD" clId="Web-{8FFFDAFE-275B-4B48-93BA-B8EE9990B2A7}" dt="2024-07-01T19:05:01.280" v="0" actId="20577"/>
          <ac:spMkLst>
            <pc:docMk/>
            <pc:sldMk cId="1373193013" sldId="2145707006"/>
            <ac:spMk id="2" creationId="{BCACBEB1-B82A-D8C4-DF37-15B20D10245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uffoletto, Jamie" userId="S::jamie.muffoletto@tea.texas.gov::daf1e3c6-8137-448a-b141-d23049d419b5" providerId="AD" clId="Web-{8FFFDAFE-275B-4B48-93BA-B8EE9990B2A7}" dt="2024-07-01T19:05:04.405" v="1"/>
              <pc2:cmMkLst xmlns:pc2="http://schemas.microsoft.com/office/powerpoint/2019/9/main/command">
                <pc:docMk/>
                <pc:sldMk cId="1373193013" sldId="2145707006"/>
                <pc2:cmMk id="{4D1A5AE2-EC69-4EAB-8EDB-30E9DEFE7857}"/>
              </pc2:cmMkLst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D5E38-04D7-4CC0-AF82-3E5D8CB519D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D9ABE-7AB9-4D3A-BEA5-45E799BD6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76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21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21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73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D9ABE-7AB9-4D3A-BEA5-45E799BD6C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796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D9ABE-7AB9-4D3A-BEA5-45E799BD6C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00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25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84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6FD7D95E-6B62-47ED-8187-0B1562D06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" r="1178" b="2468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-1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75964"/>
            <a:ext cx="5507665" cy="23896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FD4AE78-D0EB-4A0B-B63F-8343844A88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4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EBFA53-3D67-304C-8BAB-F461F2DE5244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8215F0-AC27-C64F-9348-60129EF43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112C45B-F787-7C43-BB07-B21494642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FB4E1D8-148E-BB46-8227-70333E5A7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67056E4-3E14-4ED3-85AB-955E33A8DA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75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7E7471-44C5-463E-B019-1DAB8864F30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0417" y="1304642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ABE558-DBB8-C64A-B51B-A8140EAB3C3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20D4E2B-309B-AC4B-967F-9B15C61CC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3D23F3C-8686-ED41-A69E-216B386B9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D27DAC6-0C5E-194D-B398-62D21A93A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5EFC259-BBAE-4DA5-B848-4DB59354A8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7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6428096" y="1285424"/>
            <a:ext cx="5405941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8097" y="1285424"/>
            <a:ext cx="538362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B5868-DFC4-1A43-8743-6E68BA4257B7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2ECF530-48E5-5848-B2E1-9BC081B0D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496040E-53E8-4343-B8A6-5CD897765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01EF5C9-4012-EE46-BB4E-52AD584C5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82200EE-224B-415F-A726-90C5CBB2F8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29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0729C3-ACF1-4E41-B822-FC5A03165595}"/>
              </a:ext>
            </a:extLst>
          </p:cNvPr>
          <p:cNvSpPr/>
          <p:nvPr userDrawn="1"/>
        </p:nvSpPr>
        <p:spPr>
          <a:xfrm>
            <a:off x="333375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643187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952999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262811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572623" y="3223291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428749" y="2390136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736180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048373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336753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563224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DA5B326-4BC0-484C-8A52-EB4943337D62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4142F996-DE7C-3E47-BA8A-BBC00F96D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974DC2DB-1F0B-0942-9E0D-4F8920E60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B05FB37-2E5D-9D48-A9B7-C9217B450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917D098-5A09-4869-B309-8E88CBD6B8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40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712381" y="1239202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712380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6909500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6941734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9538" y="1286467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537" y="3788533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6658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36051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60968C-3F33-C64B-A2A1-E1BACC190A76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07386F5-F54A-234D-AC30-C50F06D595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A01B6C27-68DF-A946-B076-AD57BBA02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0949CC2-4815-9040-AE29-DA865A2CF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775AFD9-BEE3-425F-9AB3-3335000DBB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51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51F148-FE22-5F4B-9656-B9FD0B31FA6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D1E651-A636-ED44-8643-D87936B7D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E373F66-282B-C84A-9B7B-612F107B4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3B3F59D-D4CA-7848-B38D-767519517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7E9B9A6-20E0-4E5C-B982-427BF76498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17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9CEFC9-AAA7-49A4-8FDC-F89E6009086A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B7C878DE-4C84-4F9E-B3A9-9F718A6DA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B79DAE-CFAF-404D-BC10-36DC7525CF5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EABCAA-819D-3348-9451-F8B72E04B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6E019A-A2E1-144B-A66D-D804B12991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A4099B-DB89-0449-ADCC-A2078A708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6C6628B-B955-4A06-A2D2-F2637EC1E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11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9CA210-FEED-684B-A2A9-F54EDD7D2C65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30A1659-99D2-374C-97EA-2635D1152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90F83D7-4EC5-EE4E-83F7-C835C5446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1ADDC4B-24B4-4987-8301-62AC640166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67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BD0F88F-B66B-F745-BA33-0143C27E5F2D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SzPct val="75000"/>
              <a:buFont typeface="Courier New" panose="02070309020205020404" pitchFamily="49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FA6AE0-F5B6-6E49-8BB3-4004BFDD1F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9FB4947-4D5F-954E-B552-4F263C8E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7/18/2024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D2FE67E8-1825-AB4D-A7FC-30A73E3B0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498E68E3-D6C5-9245-99A9-607F1E2B05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BBBBBA0-AAB0-4BC2-BDF1-8C90CA9DFF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35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6E93DA6-A186-9940-9961-AE9EAE17F18C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2EAA20-EA13-F943-95AF-7156B689A8C1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49262BE9-D596-EE49-8507-B79D803E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7/18/2024</a:t>
            </a:fld>
            <a:endParaRPr lang="en-US"/>
          </a:p>
        </p:txBody>
      </p:sp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910B0988-AF98-C545-A6AB-AD57B467B0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D5D7554-A478-8645-A569-84934EC2D6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3A586B6-7406-43F8-B07F-A8BD953D18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3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alking on a bridge&#10;&#10;Description automatically generated">
            <a:extLst>
              <a:ext uri="{FF2B5EF4-FFF2-40B4-BE49-F238E27FC236}">
                <a16:creationId xmlns:a16="http://schemas.microsoft.com/office/drawing/2014/main" id="{45223C62-28C3-4635-9AE9-ABBD588FC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8" b="4042"/>
          <a:stretch/>
        </p:blipFill>
        <p:spPr>
          <a:xfrm>
            <a:off x="0" y="0"/>
            <a:ext cx="1221742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48669"/>
            <a:ext cx="5507665" cy="2416920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B2691C8-17BF-4178-8EB9-778DEDDB1A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61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77DCAAF-B02B-B24A-8AB0-956BA9E81D63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28DAB3-C658-FA4C-9183-4169F5C77E36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53DBDFD6-DCC5-FE4D-9B49-5F5722AB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7/18/2024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8C24448D-6ADF-8442-A000-775910CD0D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165CA6F-4364-244F-9ABF-4E81C4523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973D2B0-1CE9-493B-9925-CD6B89614F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01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523919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833731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4354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53355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616912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929105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217485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43956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A2BD7F4-C9CD-5E45-8A88-B96A3E033E78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4592BA-DF80-CC4D-BC9D-88314565611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C9F3F664-C802-7249-A764-71E581FA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7/18/2024</a:t>
            </a:fld>
            <a:endParaRPr lang="en-US"/>
          </a:p>
        </p:txBody>
      </p:sp>
      <p:pic>
        <p:nvPicPr>
          <p:cNvPr id="34" name="Picture 33" descr="A close up of a sign&#10;&#10;Description automatically generated">
            <a:extLst>
              <a:ext uri="{FF2B5EF4-FFF2-40B4-BE49-F238E27FC236}">
                <a16:creationId xmlns:a16="http://schemas.microsoft.com/office/drawing/2014/main" id="{D467C9B8-BC4D-7F47-8AA0-AA2F4BE0A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6D8DE5CC-1AD4-EE46-B391-85AE43951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AF8FDEC-6588-41D9-99DC-18FE86AD05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78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FDDB49D4-8143-9B46-A2E3-F54C2E2C22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E45AD176-A492-564A-9120-30D5931E7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2D2368-DB91-5641-B72D-CAD3B3692E26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FE50E5-E585-294D-8EA1-6FF47F94FAE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24516B70-534E-B846-AFCE-7DEC40C1C0F1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7/18/2024</a:t>
            </a:fld>
            <a:endParaRPr lang="en-US"/>
          </a:p>
        </p:txBody>
      </p:sp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1D042591-5AE2-0747-992B-D891310041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6BF1E2C7-B4C7-9940-9534-D5A78B0DBD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BF0BE0F-8278-429A-ABC4-48862EE15D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57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FA6A0AD2-53AF-4D84-8AC9-3DBC493F2F75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83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17A0E8C-5BD7-4700-910D-186567B7387F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1841" y="167275"/>
            <a:ext cx="9630770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9BB631-3C3A-404F-9486-4A9AD6558D7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77C9D04E-46AF-E54D-9D39-9FEF716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7/18/2024</a:t>
            </a:fld>
            <a:endParaRPr lang="en-US"/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AF1344F-A4C1-B246-84D0-1D67018FF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15CADD9-290D-480D-B381-B762CBC85C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49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0C87E2D-FAD5-4CD6-9B9E-DF4D175EE0DC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90356-E557-4622-94C2-A683DA8E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FA6A0AD2-53AF-4D84-8AC9-3DBC493F2F75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0119" y="153230"/>
            <a:ext cx="9513918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57E269-44EA-2844-9B22-F017403D625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AEB296D3-703D-C04F-9ED9-0F2A0F4651CC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7/18/2024</a:t>
            </a:fld>
            <a:endParaRPr lang="en-US"/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4DF7DD12-0BD0-204E-A4BA-F2E71254F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46102D5F-B5B3-44E7-B63C-D3C34DEFE1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19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8F225BF-6018-4E25-96E5-020EDE4E074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8408" y="164595"/>
            <a:ext cx="9919861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8F072F-C70B-384C-BB1F-23F1D691A6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D7719160-ED60-8045-8675-2D2E522409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7/18/2024</a:t>
            </a:fld>
            <a:endParaRPr lang="en-US"/>
          </a:p>
        </p:txBody>
      </p: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ECDAB876-A886-C54C-ACB6-BF7126E392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B36AA6-6A09-4EF9-94EF-52554048B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15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C02CBCA-AFCA-4598-B68B-76039CBECC82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249" y="168668"/>
            <a:ext cx="9884676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48416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793975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03787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13599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32717" y="2472427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577156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889349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177729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04200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911C78B-F852-454F-903B-A9ACC1E0058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69562053-D36A-6A4C-81AC-15D58F02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7/18/2024</a:t>
            </a:fld>
            <a:endParaRPr lang="en-US"/>
          </a:p>
        </p:txBody>
      </p:sp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F37422CB-060A-BE49-AEEC-D38C146ED0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7211782-D95D-4EAA-8801-2284CAACAE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21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5F1119D-21B3-4E72-8273-39944FAB4016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8857" y="164595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B85CF5-636A-E440-B11A-092206235E22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C737E72E-CFE8-C948-A232-7E5E0DBB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7/18/2024</a:t>
            </a:fld>
            <a:endParaRPr lang="en-US"/>
          </a:p>
        </p:txBody>
      </p:sp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9516DD73-EFAF-4D47-841B-1104248EF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569829E-0179-48F9-9819-FA8179268C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37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D6C3F4-C7B6-4613-8B33-6EBE2B01DE7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1" y="252702"/>
            <a:ext cx="9131780" cy="575136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B5F3F2-7038-D944-BB35-28CDB39B19DA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045A7A8-30EA-074D-AD8F-CCCE7D8D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7/18/2024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10F5092-1527-9B43-8ADE-35FC8A382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B514CDE-B44E-48D2-AF6E-F7F26F3FAC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7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8132F563-1018-4BBA-84AD-7D43004AA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1325" r="3165" b="2551"/>
          <a:stretch/>
        </p:blipFill>
        <p:spPr>
          <a:xfrm>
            <a:off x="426" y="0"/>
            <a:ext cx="1219157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2CABA84F-8E24-41C1-A179-B6E997659D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116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858439"/>
            <a:ext cx="9144000" cy="145565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5600" b="1">
                <a:solidFill>
                  <a:srgbClr val="3C6EBE"/>
                </a:solidFill>
                <a:latin typeface="+mn-lt"/>
              </a:defRPr>
            </a:lvl1pPr>
          </a:lstStyle>
          <a:p>
            <a:r>
              <a:rPr lang="en-US"/>
              <a:t>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 sz="2400" b="1" spc="140" baseline="0">
                <a:solidFill>
                  <a:srgbClr val="44546A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MASTER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7AE6E-8C98-4164-87BD-E54F22AEFC9C}" type="datetime1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268412"/>
            <a:ext cx="12192000" cy="558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8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at a computer&#10;&#10;Description automatically generated">
            <a:extLst>
              <a:ext uri="{FF2B5EF4-FFF2-40B4-BE49-F238E27FC236}">
                <a16:creationId xmlns:a16="http://schemas.microsoft.com/office/drawing/2014/main" id="{70A31480-C32A-4BB8-B0DF-C99B27B66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 r="-22" b="20417"/>
          <a:stretch/>
        </p:blipFill>
        <p:spPr>
          <a:xfrm>
            <a:off x="0" y="1"/>
            <a:ext cx="1221742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28B33F6-A58B-4CDC-8488-A0B7054DA8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71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1B9DEDDA-7B58-4520-A950-B49ECEF3E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23292" r="9940" b="12674"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FB7DA9D-A6E0-4F2D-B849-48659B12B7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26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child, indoor, wall&#10;&#10;Description automatically generated">
            <a:extLst>
              <a:ext uri="{FF2B5EF4-FFF2-40B4-BE49-F238E27FC236}">
                <a16:creationId xmlns:a16="http://schemas.microsoft.com/office/drawing/2014/main" id="{454B729E-4078-4961-AA28-F71FC702E4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7435" r="-42" b="1754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54323D5-DC36-4533-A457-DCC5ED0C96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02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3D73650-076F-4A3A-8B1D-4BC037C27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" r="1406" b="1403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5"/>
            <a:ext cx="2870789" cy="2351382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B20456-6692-4960-8821-D490DE1756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2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ook, indoor, laptop, shelf&#10;&#10;Description automatically generated">
            <a:extLst>
              <a:ext uri="{FF2B5EF4-FFF2-40B4-BE49-F238E27FC236}">
                <a16:creationId xmlns:a16="http://schemas.microsoft.com/office/drawing/2014/main" id="{E38AE18D-74B8-4D84-8A53-A0113DBFD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6395" r="104" b="3783"/>
          <a:stretch/>
        </p:blipFill>
        <p:spPr>
          <a:xfrm>
            <a:off x="0" y="1"/>
            <a:ext cx="12192000" cy="68984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4"/>
            <a:ext cx="2870789" cy="23923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C7C0638-979B-4B0B-B96F-6B859AF7A6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70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F4DB6E-C9F9-D944-B663-9CB9DAF8722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8E7FD1F-DB59-1F43-A0E9-971CABD56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650F9ED-1E1E-254C-8D51-ADB94CF4D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4FED095-2A60-7649-AE12-495DA5A57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D25C652-3A12-4692-BB44-8656ED261C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20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36F96-CFF5-43CD-9E03-D06E3B2A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C28EB-BCA9-43F7-A9C9-9BC5A31B8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7911F-0FB9-4538-A2CE-203712435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0FB3CC-93E0-4E44-B4B3-91381340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104134"/>
            <a:ext cx="11164188" cy="751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411125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21" r:id="rId2"/>
    <p:sldLayoutId id="2147483742" r:id="rId3"/>
    <p:sldLayoutId id="2147483748" r:id="rId4"/>
    <p:sldLayoutId id="2147483746" r:id="rId5"/>
    <p:sldLayoutId id="2147483747" r:id="rId6"/>
    <p:sldLayoutId id="2147483744" r:id="rId7"/>
    <p:sldLayoutId id="2147483745" r:id="rId8"/>
    <p:sldLayoutId id="2147483725" r:id="rId9"/>
    <p:sldLayoutId id="2147483756" r:id="rId10"/>
    <p:sldLayoutId id="2147483749" r:id="rId11"/>
    <p:sldLayoutId id="2147483750" r:id="rId12"/>
    <p:sldLayoutId id="2147483751" r:id="rId13"/>
    <p:sldLayoutId id="2147483753" r:id="rId14"/>
    <p:sldLayoutId id="2147483752" r:id="rId15"/>
    <p:sldLayoutId id="2147483720" r:id="rId16"/>
    <p:sldLayoutId id="2147483754" r:id="rId17"/>
    <p:sldLayoutId id="2147483757" r:id="rId18"/>
    <p:sldLayoutId id="2147483758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  <p:sldLayoutId id="2147483766" r:id="rId26"/>
    <p:sldLayoutId id="2147483767" r:id="rId27"/>
    <p:sldLayoutId id="2147483768" r:id="rId28"/>
    <p:sldLayoutId id="2147483755" r:id="rId29"/>
    <p:sldLayoutId id="2147483771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exasstudentdatasystem.org/sites/texasstudentdatasystem.org/files/tsds-upgrade-project-rf-tracker-promotion-logic.pdf" TargetMode="Externa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exasstudentdatasystem.org/sites/texasstudentdatasystem.org/files/tsds-upgrade-project-rf-tracker-test-cases.pdf" TargetMode="Externa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tealprod.tea.state.tx.us/TWEDSAPI" TargetMode="External"/><Relationship Id="rId7" Type="http://schemas.openxmlformats.org/officeDocument/2006/relationships/hyperlink" Target="https://tealprod.tea.state.tx.us/tims/issues/?filter=11815" TargetMode="External"/><Relationship Id="rId2" Type="http://schemas.openxmlformats.org/officeDocument/2006/relationships/hyperlink" Target="https://www.texasstudentdatasystem.org/tsds/teds/ods-upgrade-data-standards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tealprod.tea.state.tx.us/TSDS/Support" TargetMode="External"/><Relationship Id="rId5" Type="http://schemas.openxmlformats.org/officeDocument/2006/relationships/hyperlink" Target="https://www.texasstudentdatasystem.org/tsds/about/resources#KnownIssues" TargetMode="External"/><Relationship Id="rId4" Type="http://schemas.openxmlformats.org/officeDocument/2006/relationships/hyperlink" Target="https://www.texasstudentdatasystem.org/sites/texasstudentdatasystem.org/files/2024-2025-preliminary-domains_0.pdf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tealprod.tea.state.tx.us/tims/browse/TSDSKB-589?filter=11815" TargetMode="External"/><Relationship Id="rId2" Type="http://schemas.openxmlformats.org/officeDocument/2006/relationships/hyperlink" Target="https://tealprod.tea.state.tx.us/tims/browse/TSDSKB-586?filter=11815" TargetMode="Externa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tealprod.tea.state.tx.us/Tea.AskTed.Web/Forms/Home.aspx" TargetMode="External"/><Relationship Id="rId4" Type="http://schemas.openxmlformats.org/officeDocument/2006/relationships/hyperlink" Target="mailto:ReviewandSupport@tea.texas.gov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ReviewandSupport@tea.texas.gov" TargetMode="Externa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A8D557E-B87E-5812-3C09-A5C15ABE9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439"/>
            <a:ext cx="9144000" cy="1455651"/>
          </a:xfrm>
        </p:spPr>
        <p:txBody>
          <a:bodyPr>
            <a:normAutofit fontScale="90000"/>
          </a:bodyPr>
          <a:lstStyle/>
          <a:p>
            <a:r>
              <a:rPr lang="en-US"/>
              <a:t>TITLE</a:t>
            </a:r>
            <a:r>
              <a:rPr lang="en-US" baseline="0"/>
              <a:t> SLIDE: ESC Vendor Training for One Component</a:t>
            </a:r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68F187D-A5AD-0D06-3D86-5762D6D3B5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15096"/>
            <a:ext cx="9144000" cy="851564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Placeholder 10">
            <a:extLst>
              <a:ext uri="{FF2B5EF4-FFF2-40B4-BE49-F238E27FC236}">
                <a16:creationId xmlns:a16="http://schemas.microsoft.com/office/drawing/2014/main" id="{3FA3FEEE-6FB4-6546-6580-17D5B5795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6" b="15666"/>
          <a:stretch/>
        </p:blipFill>
        <p:spPr>
          <a:xfrm>
            <a:off x="20" y="1268412"/>
            <a:ext cx="12191980" cy="5589588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CA94F1D-B058-B160-7052-5BCED1320363}"/>
              </a:ext>
            </a:extLst>
          </p:cNvPr>
          <p:cNvSpPr/>
          <p:nvPr/>
        </p:nvSpPr>
        <p:spPr>
          <a:xfrm>
            <a:off x="0" y="4421871"/>
            <a:ext cx="12192000" cy="216877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 sz="4800" b="1">
                <a:solidFill>
                  <a:srgbClr val="0D6CB9"/>
                </a:solidFill>
                <a:latin typeface="Calibri"/>
                <a:cs typeface="Calibri"/>
                <a:sym typeface="+mj-lt"/>
              </a:rPr>
              <a:t>RESIDENTIAL FACILITY TRACKER</a:t>
            </a:r>
            <a:endParaRPr lang="en-US" sz="2000" b="1">
              <a:solidFill>
                <a:srgbClr val="0D6CB9"/>
              </a:solidFill>
              <a:latin typeface="Calibri"/>
              <a:cs typeface="Calibri"/>
              <a:sym typeface="+mj-lt"/>
            </a:endParaRPr>
          </a:p>
          <a:p>
            <a:pPr algn="ctr">
              <a:defRPr/>
            </a:pPr>
            <a:r>
              <a:rPr lang="en-US" sz="2400" b="1">
                <a:solidFill>
                  <a:srgbClr val="0D6CB9"/>
                </a:solidFill>
                <a:latin typeface="Calibri"/>
                <a:cs typeface="Calibri"/>
                <a:sym typeface="+mj-lt"/>
              </a:rPr>
              <a:t>July 30-31</a:t>
            </a:r>
            <a:r>
              <a:rPr lang="en-US" sz="2400" b="1">
                <a:solidFill>
                  <a:srgbClr val="0D6CB9"/>
                </a:solidFill>
              </a:rPr>
              <a:t>, 2024 and August 1, 2024</a:t>
            </a:r>
            <a:endParaRPr lang="en-US" sz="2000" b="1" i="0" u="none" strike="noStrike" kern="1200" cap="none" spc="0" normalizeH="0" baseline="0" noProof="0">
              <a:ln>
                <a:noFill/>
              </a:ln>
              <a:solidFill>
                <a:srgbClr val="0D6CB9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6487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5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4411F7-22AE-3D20-ACF9-9C223794E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163079"/>
            <a:ext cx="10623762" cy="4683910"/>
          </a:xfrm>
        </p:spPr>
        <p:txBody>
          <a:bodyPr/>
          <a:lstStyle/>
          <a:p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Data Element Name Changes: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8A4B757-DCAC-FE7D-58DD-57F767937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596320"/>
              </p:ext>
            </p:extLst>
          </p:nvPr>
        </p:nvGraphicFramePr>
        <p:xfrm>
          <a:off x="535634" y="1850631"/>
          <a:ext cx="10384164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7851">
                  <a:extLst>
                    <a:ext uri="{9D8B030D-6E8A-4147-A177-3AD203B41FA5}">
                      <a16:colId xmlns:a16="http://schemas.microsoft.com/office/drawing/2014/main" val="1183892384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711912488"/>
                    </a:ext>
                  </a:extLst>
                </a:gridCol>
                <a:gridCol w="4408713">
                  <a:extLst>
                    <a:ext uri="{9D8B030D-6E8A-4147-A177-3AD203B41FA5}">
                      <a16:colId xmlns:a16="http://schemas.microsoft.com/office/drawing/2014/main" val="768595224"/>
                    </a:ext>
                  </a:extLst>
                </a:gridCol>
              </a:tblGrid>
              <a:tr h="283352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Data Element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XML Data Element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Upgrade Data Element 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38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E0899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PRESCHL-PROG-CHLDRN-WITH-DISAB-IND-CD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err="1"/>
                        <a:t>SpecialEducationProgramService</a:t>
                      </a:r>
                    </a:p>
                    <a:p>
                      <a:pPr algn="l"/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1408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E0900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EARLY-CHILDHOOD-INTERV-IND-CODE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err="1"/>
                        <a:t>SpecialEducationProgramService</a:t>
                      </a:r>
                      <a:endParaRPr lang="en-US" sz="2400"/>
                    </a:p>
                    <a:p>
                      <a:pPr algn="l"/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589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E0997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ASSISTIVE-TECH-INDICATOR-CODE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err="1"/>
                        <a:t>SpecialEducationProgramService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4644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E1040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INTERPRETING-SERVICES-TYPE-CODE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err="1"/>
                        <a:t>SpecialEducationProgramService</a:t>
                      </a:r>
                      <a:endParaRPr lang="en-US" sz="2400"/>
                    </a:p>
                    <a:p>
                      <a:pPr algn="l"/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420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0417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6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10A9C-2875-3F85-9314-A7638246758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600" b="1">
                <a:solidFill>
                  <a:schemeClr val="tx1">
                    <a:lumMod val="65000"/>
                    <a:lumOff val="35000"/>
                  </a:schemeClr>
                </a:solidFill>
              </a:rPr>
              <a:t>Business Rule Changes:</a:t>
            </a:r>
          </a:p>
          <a:p>
            <a:pPr lvl="1">
              <a:buClr>
                <a:srgbClr val="F16038"/>
              </a:buClr>
            </a:pPr>
            <a:r>
              <a:rPr lang="en-US" sz="2200">
                <a:solidFill>
                  <a:srgbClr val="595959"/>
                </a:solidFill>
              </a:rPr>
              <a:t>If Disability is "14", then </a:t>
            </a:r>
            <a:r>
              <a:rPr lang="en-US" sz="2200" err="1">
                <a:solidFill>
                  <a:srgbClr val="595959"/>
                </a:solidFill>
              </a:rPr>
              <a:t>OrderOfDisability</a:t>
            </a:r>
            <a:r>
              <a:rPr lang="en-US" sz="2200">
                <a:solidFill>
                  <a:srgbClr val="595959"/>
                </a:solidFill>
              </a:rPr>
              <a:t> must be 1.</a:t>
            </a:r>
          </a:p>
          <a:p>
            <a:pPr lvl="2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For 2023-2024 the disability data elements were primary, secondary, and tertiary.</a:t>
            </a:r>
          </a:p>
          <a:p>
            <a:pPr lvl="2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For 2024-2025, the </a:t>
            </a:r>
            <a:r>
              <a:rPr lang="en-US" err="1">
                <a:solidFill>
                  <a:srgbClr val="595959"/>
                </a:solidFill>
              </a:rPr>
              <a:t>OrderOfDisability</a:t>
            </a:r>
            <a:r>
              <a:rPr lang="en-US">
                <a:solidFill>
                  <a:srgbClr val="595959"/>
                </a:solidFill>
              </a:rPr>
              <a:t> is used, 1=primary, 2=secondary, and 3=tertiary.  </a:t>
            </a:r>
            <a:endParaRPr lang="en-US">
              <a:solidFill>
                <a:srgbClr val="595959"/>
              </a:solidFill>
              <a:ea typeface="Calibri"/>
              <a:cs typeface="Calibri"/>
            </a:endParaRPr>
          </a:p>
          <a:p>
            <a:pPr lvl="1"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  <a:p>
            <a:pPr marL="457200" lvl="1" indent="0">
              <a:buClr>
                <a:srgbClr val="F16038"/>
              </a:buClr>
              <a:buNone/>
            </a:pPr>
            <a:endParaRPr lang="en-US">
              <a:solidFill>
                <a:srgbClr val="FF0000"/>
              </a:solidFill>
              <a:ea typeface="Calibri"/>
              <a:cs typeface="Calibri"/>
            </a:endParaRPr>
          </a:p>
          <a:p>
            <a:pPr lvl="2"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6F2055-4CD0-E0CC-F54D-96A80957F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846" y="3318508"/>
            <a:ext cx="8372475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88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7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10A9C-2875-3F85-9314-A7638246758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600" b="1">
                <a:solidFill>
                  <a:srgbClr val="595959"/>
                </a:solidFill>
              </a:rPr>
              <a:t>Business Rule Changes:</a:t>
            </a:r>
          </a:p>
          <a:p>
            <a:pPr lvl="1">
              <a:buClr>
                <a:srgbClr val="F16038"/>
              </a:buClr>
            </a:pPr>
            <a:r>
              <a:rPr lang="en-US" sz="2200">
                <a:solidFill>
                  <a:srgbClr val="595959"/>
                </a:solidFill>
              </a:rPr>
              <a:t>On the PEIMS Fall snapshot date, or on the submission date for the Residential Facility Tracker (RFT) collection, if a Disability is reported with </a:t>
            </a:r>
            <a:r>
              <a:rPr lang="en-US" sz="2200" err="1">
                <a:solidFill>
                  <a:srgbClr val="595959"/>
                </a:solidFill>
              </a:rPr>
              <a:t>OrderOfDisability</a:t>
            </a:r>
            <a:r>
              <a:rPr lang="en-US" sz="2200">
                <a:solidFill>
                  <a:srgbClr val="595959"/>
                </a:solidFill>
              </a:rPr>
              <a:t> 3, then a Disability must be reported with </a:t>
            </a:r>
            <a:r>
              <a:rPr lang="en-US" sz="2200" err="1">
                <a:solidFill>
                  <a:srgbClr val="595959"/>
                </a:solidFill>
              </a:rPr>
              <a:t>OrderOfDisability</a:t>
            </a:r>
            <a:r>
              <a:rPr lang="en-US" sz="2200">
                <a:solidFill>
                  <a:srgbClr val="595959"/>
                </a:solidFill>
              </a:rPr>
              <a:t> of 2 for this student.</a:t>
            </a:r>
          </a:p>
          <a:p>
            <a:pPr lvl="2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For 2023-2024 the disability data elements were primary, secondary, and tertiary.</a:t>
            </a:r>
          </a:p>
          <a:p>
            <a:pPr lvl="2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For 2024-2025, the </a:t>
            </a:r>
            <a:r>
              <a:rPr lang="en-US" err="1">
                <a:solidFill>
                  <a:srgbClr val="595959"/>
                </a:solidFill>
              </a:rPr>
              <a:t>OrderOfDisability</a:t>
            </a:r>
            <a:r>
              <a:rPr lang="en-US">
                <a:solidFill>
                  <a:srgbClr val="595959"/>
                </a:solidFill>
              </a:rPr>
              <a:t> is used, 1=primary, 2=secondary, and 3=tertiary.  </a:t>
            </a:r>
            <a:endParaRPr lang="en-US">
              <a:solidFill>
                <a:srgbClr val="595959"/>
              </a:solidFill>
              <a:ea typeface="Calibri"/>
              <a:cs typeface="Calibri"/>
            </a:endParaRPr>
          </a:p>
          <a:p>
            <a:pPr marL="0" indent="0">
              <a:buClr>
                <a:srgbClr val="F16038"/>
              </a:buClr>
              <a:buNone/>
            </a:pPr>
            <a:endParaRPr lang="en-US">
              <a:solidFill>
                <a:srgbClr val="FF0000"/>
              </a:solidFill>
              <a:ea typeface="Calibri"/>
              <a:cs typeface="Calibri"/>
            </a:endParaRPr>
          </a:p>
          <a:p>
            <a:pPr marL="0" indent="0">
              <a:buClr>
                <a:srgbClr val="F16038"/>
              </a:buClr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E0207E-2F9A-2ECB-03D4-D799709E3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461" y="3503452"/>
            <a:ext cx="8410575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99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8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10A9C-2875-3F85-9314-A7638246758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600" b="1">
                <a:solidFill>
                  <a:schemeClr val="tx1">
                    <a:lumMod val="65000"/>
                    <a:lumOff val="35000"/>
                  </a:schemeClr>
                </a:solidFill>
              </a:rPr>
              <a:t>Business Rule Changes:</a:t>
            </a:r>
          </a:p>
          <a:p>
            <a:pPr lvl="1">
              <a:buClr>
                <a:srgbClr val="F16038"/>
              </a:buClr>
            </a:pPr>
            <a:r>
              <a:rPr lang="en-US" sz="2200">
                <a:solidFill>
                  <a:srgbClr val="595959"/>
                </a:solidFill>
              </a:rPr>
              <a:t>On the submission date for the Residential Facility Tracker (RFT) submission, if a Disability is reported with </a:t>
            </a:r>
            <a:r>
              <a:rPr lang="en-US" sz="2200" err="1">
                <a:solidFill>
                  <a:srgbClr val="595959"/>
                </a:solidFill>
              </a:rPr>
              <a:t>OrderOfDisability</a:t>
            </a:r>
            <a:r>
              <a:rPr lang="en-US" sz="2200">
                <a:solidFill>
                  <a:srgbClr val="595959"/>
                </a:solidFill>
              </a:rPr>
              <a:t> of 2 or 3, then a Disability must be reported with </a:t>
            </a:r>
            <a:r>
              <a:rPr lang="en-US" sz="2200" err="1">
                <a:solidFill>
                  <a:srgbClr val="595959"/>
                </a:solidFill>
              </a:rPr>
              <a:t>OrderOfDisability</a:t>
            </a:r>
            <a:r>
              <a:rPr lang="en-US" sz="2200">
                <a:solidFill>
                  <a:srgbClr val="595959"/>
                </a:solidFill>
              </a:rPr>
              <a:t> of 1.</a:t>
            </a:r>
          </a:p>
          <a:p>
            <a:pPr lvl="2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For 2023-2024 the disability data elements were primary, secondary, and tertiary.</a:t>
            </a:r>
          </a:p>
          <a:p>
            <a:pPr lvl="2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For 2024-2025, the </a:t>
            </a:r>
            <a:r>
              <a:rPr lang="en-US" err="1">
                <a:solidFill>
                  <a:srgbClr val="595959"/>
                </a:solidFill>
              </a:rPr>
              <a:t>OrderOfDisability</a:t>
            </a:r>
            <a:r>
              <a:rPr lang="en-US">
                <a:solidFill>
                  <a:srgbClr val="595959"/>
                </a:solidFill>
              </a:rPr>
              <a:t> is used, 1=primary, 2=secondary, and 3=tertiary.  </a:t>
            </a:r>
            <a:endParaRPr lang="en-US">
              <a:solidFill>
                <a:srgbClr val="595959"/>
              </a:solidFill>
              <a:ea typeface="Calibri"/>
              <a:cs typeface="Calibri"/>
            </a:endParaRPr>
          </a:p>
          <a:p>
            <a:pPr marL="457200" lvl="1" indent="0">
              <a:buClr>
                <a:srgbClr val="F16038"/>
              </a:buClr>
              <a:buNone/>
            </a:pPr>
            <a:r>
              <a:rPr lang="en-US">
                <a:solidFill>
                  <a:srgbClr val="595959"/>
                </a:solidFill>
              </a:rPr>
              <a:t> </a:t>
            </a:r>
            <a:endParaRPr lang="en-US">
              <a:solidFill>
                <a:srgbClr val="595959"/>
              </a:solidFill>
              <a:ea typeface="Calibri"/>
              <a:cs typeface="Calibri"/>
            </a:endParaRPr>
          </a:p>
          <a:p>
            <a:pPr lvl="2"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  <a:p>
            <a:pPr marL="914400" lvl="2" indent="0">
              <a:buClr>
                <a:srgbClr val="F16038"/>
              </a:buClr>
              <a:buNone/>
            </a:pPr>
            <a:endParaRPr lang="en-US">
              <a:solidFill>
                <a:srgbClr val="FF0000"/>
              </a:solidFill>
              <a:ea typeface="Calibri"/>
              <a:cs typeface="Calibri"/>
            </a:endParaRPr>
          </a:p>
          <a:p>
            <a:pPr marL="0" indent="0">
              <a:buClr>
                <a:srgbClr val="F16038"/>
              </a:buClr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0B2360-0DFA-76D7-D326-241C7EC86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474" y="3429000"/>
            <a:ext cx="840105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53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"/>
              </a:rPr>
              <a:t>TSDS UPGRADE PROJECT UPDATES </a:t>
            </a:r>
            <a:r>
              <a:rPr lang="en-US" sz="4000" dirty="0">
                <a:solidFill>
                  <a:schemeClr val="bg1"/>
                </a:solidFill>
                <a:cs typeface="Calibri"/>
              </a:rPr>
              <a:t>18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10A9C-2875-3F85-9314-A7638246758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600" b="1">
                <a:solidFill>
                  <a:schemeClr val="accent2"/>
                </a:solidFill>
              </a:rPr>
              <a:t>NEW </a:t>
            </a:r>
            <a:r>
              <a:rPr lang="en-US" sz="2600" b="1">
                <a:solidFill>
                  <a:schemeClr val="tx1">
                    <a:lumMod val="65000"/>
                    <a:lumOff val="35000"/>
                  </a:schemeClr>
                </a:solidFill>
              </a:rPr>
              <a:t>Business Rule Changes:</a:t>
            </a:r>
          </a:p>
          <a:p>
            <a:pPr lvl="1">
              <a:buClr>
                <a:srgbClr val="F16038"/>
              </a:buClr>
            </a:pPr>
            <a:r>
              <a:rPr lang="en-US" sz="2200">
                <a:solidFill>
                  <a:srgbClr val="595959"/>
                </a:solidFill>
              </a:rPr>
              <a:t>Reinstated Data Validation Rule 10025-0001:</a:t>
            </a:r>
            <a:endParaRPr lang="en-US" sz="2200">
              <a:solidFill>
                <a:srgbClr val="595959"/>
              </a:solidFill>
              <a:ea typeface="Calibri"/>
              <a:cs typeface="Calibri"/>
            </a:endParaRPr>
          </a:p>
          <a:p>
            <a:pPr lvl="1">
              <a:buClr>
                <a:srgbClr val="F16038"/>
              </a:buClr>
            </a:pPr>
            <a:endParaRPr lang="en-US" sz="2200">
              <a:solidFill>
                <a:srgbClr val="595959"/>
              </a:solidFill>
              <a:ea typeface="Calibri"/>
              <a:cs typeface="Calibri"/>
            </a:endParaRPr>
          </a:p>
          <a:p>
            <a:pPr marL="0" indent="0">
              <a:buClr>
                <a:srgbClr val="F16038"/>
              </a:buClr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6" name="Picture 5" descr="Screenshot of rule 10025-0001">
            <a:extLst>
              <a:ext uri="{FF2B5EF4-FFF2-40B4-BE49-F238E27FC236}">
                <a16:creationId xmlns:a16="http://schemas.microsoft.com/office/drawing/2014/main" id="{85CBE6B7-7A42-142A-0C13-C4E7E1F1A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70" y="2650259"/>
            <a:ext cx="11113886" cy="155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61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"/>
              </a:rPr>
              <a:t>TSDS UPGRADE PROJECT UPDATES </a:t>
            </a:r>
            <a:r>
              <a:rPr lang="en-US" sz="4000" dirty="0">
                <a:solidFill>
                  <a:schemeClr val="bg1"/>
                </a:solidFill>
                <a:cs typeface="Calibri"/>
              </a:rPr>
              <a:t>82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10A9C-2875-3F85-9314-A7638246758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600" b="1">
                <a:solidFill>
                  <a:schemeClr val="accent2"/>
                </a:solidFill>
              </a:rPr>
              <a:t>NEW </a:t>
            </a:r>
            <a:r>
              <a:rPr lang="en-US" sz="2600" b="1">
                <a:solidFill>
                  <a:schemeClr val="tx1">
                    <a:lumMod val="65000"/>
                    <a:lumOff val="35000"/>
                  </a:schemeClr>
                </a:solidFill>
              </a:rPr>
              <a:t>Business Rule Changes:</a:t>
            </a:r>
          </a:p>
          <a:p>
            <a:pPr lvl="1">
              <a:buClr>
                <a:srgbClr val="F16038"/>
              </a:buClr>
            </a:pPr>
            <a:r>
              <a:rPr lang="en-US" sz="2200">
                <a:solidFill>
                  <a:srgbClr val="595959"/>
                </a:solidFill>
              </a:rPr>
              <a:t>Added Data Validation Rule 40115-0013:</a:t>
            </a:r>
            <a:endParaRPr lang="en-US" sz="2200">
              <a:solidFill>
                <a:srgbClr val="595959"/>
              </a:solidFill>
              <a:ea typeface="Calibri"/>
              <a:cs typeface="Calibri"/>
            </a:endParaRPr>
          </a:p>
          <a:p>
            <a:pPr lvl="1">
              <a:buClr>
                <a:srgbClr val="F16038"/>
              </a:buClr>
            </a:pPr>
            <a:endParaRPr lang="en-US" sz="2200">
              <a:solidFill>
                <a:srgbClr val="595959"/>
              </a:solidFill>
              <a:ea typeface="Calibri"/>
              <a:cs typeface="Calibri"/>
            </a:endParaRPr>
          </a:p>
          <a:p>
            <a:pPr marL="914400" lvl="2" indent="0">
              <a:buClr>
                <a:srgbClr val="F16038"/>
              </a:buClr>
              <a:buNone/>
            </a:pPr>
            <a:endParaRPr lang="en-US">
              <a:solidFill>
                <a:srgbClr val="FF0000"/>
              </a:solidFill>
              <a:ea typeface="Calibri"/>
              <a:cs typeface="Calibri"/>
            </a:endParaRPr>
          </a:p>
          <a:p>
            <a:pPr marL="0" indent="0">
              <a:buClr>
                <a:srgbClr val="F16038"/>
              </a:buClr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5" name="Picture 4" descr="Screenshot of new rule 40115-0013">
            <a:extLst>
              <a:ext uri="{FF2B5EF4-FFF2-40B4-BE49-F238E27FC236}">
                <a16:creationId xmlns:a16="http://schemas.microsoft.com/office/drawing/2014/main" id="{AC0E33EF-4B14-0859-348E-63E5C6D82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76" y="2722259"/>
            <a:ext cx="10323769" cy="141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07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"/>
              </a:rPr>
              <a:t>TSDS UPGRADE PROJECT UPDATES </a:t>
            </a:r>
            <a:r>
              <a:rPr lang="en-US" sz="4000" dirty="0">
                <a:solidFill>
                  <a:schemeClr val="bg1"/>
                </a:solidFill>
                <a:cs typeface="Calibri"/>
              </a:rPr>
              <a:t>83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10A9C-2875-3F85-9314-A7638246758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600" b="1">
                <a:solidFill>
                  <a:schemeClr val="accent2"/>
                </a:solidFill>
              </a:rPr>
              <a:t>NEW</a:t>
            </a:r>
            <a:r>
              <a:rPr lang="en-US" sz="2600" b="1">
                <a:solidFill>
                  <a:schemeClr val="tx1">
                    <a:lumMod val="65000"/>
                    <a:lumOff val="35000"/>
                  </a:schemeClr>
                </a:solidFill>
              </a:rPr>
              <a:t> Business Rule Changes:</a:t>
            </a:r>
            <a:endParaRPr lang="en-US" sz="2600" b="1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  <a:p>
            <a:pPr lvl="1">
              <a:buClr>
                <a:srgbClr val="F16038"/>
              </a:buClr>
            </a:pPr>
            <a:r>
              <a:rPr lang="en-US" sz="2200">
                <a:solidFill>
                  <a:srgbClr val="595959"/>
                </a:solidFill>
              </a:rPr>
              <a:t>Revised Data Validation Rule 41163-0010:</a:t>
            </a:r>
            <a:endParaRPr lang="en-US" sz="2200">
              <a:solidFill>
                <a:srgbClr val="595959"/>
              </a:solidFill>
              <a:ea typeface="Calibri"/>
              <a:cs typeface="Calibri"/>
            </a:endParaRPr>
          </a:p>
          <a:p>
            <a:pPr marL="0" indent="0">
              <a:buClr>
                <a:srgbClr val="F16038"/>
              </a:buClr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6" name="Picture 5" descr="Screenshot of rule 41163-0010">
            <a:extLst>
              <a:ext uri="{FF2B5EF4-FFF2-40B4-BE49-F238E27FC236}">
                <a16:creationId xmlns:a16="http://schemas.microsoft.com/office/drawing/2014/main" id="{6446BFB4-792E-923F-630D-1AA2E058B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336" y="2412523"/>
            <a:ext cx="9535328" cy="240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65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"/>
              </a:rPr>
              <a:t>TSDS UPGRADE PROJECT UPDATES </a:t>
            </a:r>
            <a:r>
              <a:rPr lang="en-US" sz="4000" dirty="0">
                <a:solidFill>
                  <a:schemeClr val="bg1"/>
                </a:solidFill>
                <a:cs typeface="Calibri"/>
              </a:rPr>
              <a:t>84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10A9C-2875-3F85-9314-A7638246758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600" b="1">
                <a:solidFill>
                  <a:schemeClr val="accent2"/>
                </a:solidFill>
              </a:rPr>
              <a:t>NEW</a:t>
            </a:r>
            <a:r>
              <a:rPr lang="en-US" sz="2600" b="1">
                <a:solidFill>
                  <a:schemeClr val="tx1">
                    <a:lumMod val="65000"/>
                    <a:lumOff val="35000"/>
                  </a:schemeClr>
                </a:solidFill>
              </a:rPr>
              <a:t> Business Rule Changes:</a:t>
            </a:r>
            <a:endParaRPr lang="en-US" sz="2600" b="1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  <a:p>
            <a:pPr lvl="1">
              <a:buClr>
                <a:srgbClr val="F16038"/>
              </a:buClr>
            </a:pPr>
            <a:r>
              <a:rPr lang="en-US" sz="2200">
                <a:solidFill>
                  <a:srgbClr val="595959"/>
                </a:solidFill>
              </a:rPr>
              <a:t>Added Data Validation Rule 41163-0103:</a:t>
            </a:r>
            <a:endParaRPr lang="en-US" sz="2200">
              <a:solidFill>
                <a:srgbClr val="595959"/>
              </a:solidFill>
              <a:ea typeface="Calibri"/>
              <a:cs typeface="Calibri"/>
            </a:endParaRPr>
          </a:p>
          <a:p>
            <a:pPr lvl="1">
              <a:buClr>
                <a:srgbClr val="F16038"/>
              </a:buClr>
            </a:pPr>
            <a:endParaRPr lang="en-US" sz="2200">
              <a:solidFill>
                <a:srgbClr val="595959"/>
              </a:solidFill>
              <a:ea typeface="Calibri"/>
              <a:cs typeface="Calibri"/>
            </a:endParaRPr>
          </a:p>
          <a:p>
            <a:pPr marL="914400" lvl="2" indent="0">
              <a:buClr>
                <a:srgbClr val="F16038"/>
              </a:buClr>
              <a:buNone/>
            </a:pPr>
            <a:endParaRPr lang="en-US">
              <a:solidFill>
                <a:srgbClr val="FF0000"/>
              </a:solidFill>
              <a:ea typeface="Calibri"/>
              <a:cs typeface="Calibri"/>
            </a:endParaRPr>
          </a:p>
          <a:p>
            <a:pPr marL="0" indent="0">
              <a:buClr>
                <a:srgbClr val="F16038"/>
              </a:buClr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5" name="Picture 4" descr="Screenshot of rule 41163-0103">
            <a:extLst>
              <a:ext uri="{FF2B5EF4-FFF2-40B4-BE49-F238E27FC236}">
                <a16:creationId xmlns:a16="http://schemas.microsoft.com/office/drawing/2014/main" id="{A15DA709-5E73-C328-F438-75CBC43A9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45" y="2442938"/>
            <a:ext cx="10132326" cy="197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95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"/>
              </a:rPr>
              <a:t>TSDS UPGRADE PROJECT UPDATES </a:t>
            </a:r>
            <a:r>
              <a:rPr lang="en-US" sz="4000" dirty="0">
                <a:solidFill>
                  <a:schemeClr val="bg1"/>
                </a:solidFill>
                <a:cs typeface="Calibri"/>
              </a:rPr>
              <a:t>85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10A9C-2875-3F85-9314-A7638246758F}"/>
              </a:ext>
            </a:extLst>
          </p:cNvPr>
          <p:cNvSpPr txBox="1">
            <a:spLocks/>
          </p:cNvSpPr>
          <p:nvPr/>
        </p:nvSpPr>
        <p:spPr>
          <a:xfrm>
            <a:off x="535170" y="819150"/>
            <a:ext cx="11275829" cy="467502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600" b="1">
                <a:solidFill>
                  <a:schemeClr val="accent2"/>
                </a:solidFill>
              </a:rPr>
              <a:t>NEW</a:t>
            </a:r>
            <a:r>
              <a:rPr lang="en-US" sz="2600" b="1">
                <a:solidFill>
                  <a:schemeClr val="tx1">
                    <a:lumMod val="65000"/>
                    <a:lumOff val="35000"/>
                  </a:schemeClr>
                </a:solidFill>
              </a:rPr>
              <a:t> Entity/Common Type Change:</a:t>
            </a:r>
          </a:p>
          <a:p>
            <a:pPr lvl="1">
              <a:buClr>
                <a:srgbClr val="F16038"/>
              </a:buClr>
            </a:pPr>
            <a:r>
              <a:rPr lang="en-US" sz="2200">
                <a:solidFill>
                  <a:schemeClr val="tx1">
                    <a:lumMod val="65000"/>
                    <a:lumOff val="35000"/>
                  </a:schemeClr>
                </a:solidFill>
              </a:rPr>
              <a:t>StudentSpecialEducationProgramAssociation.InstructionalSettingSet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</a:rPr>
              <a:t>Removed </a:t>
            </a:r>
            <a:r>
              <a:rPr lang="en-US" sz="1800" i="1">
                <a:solidFill>
                  <a:schemeClr val="tx1">
                    <a:lumMod val="65000"/>
                    <a:lumOff val="35000"/>
                  </a:schemeClr>
                </a:solidFill>
              </a:rPr>
              <a:t>may have multiple instances</a:t>
            </a:r>
          </a:p>
          <a:p>
            <a:pPr marL="914400" lvl="2" indent="0">
              <a:buClr>
                <a:srgbClr val="F16038"/>
              </a:buClr>
              <a:buNone/>
            </a:pPr>
            <a:endParaRPr lang="en-US">
              <a:solidFill>
                <a:srgbClr val="FF0000"/>
              </a:solidFill>
              <a:ea typeface="Calibri"/>
              <a:cs typeface="Calibri"/>
            </a:endParaRPr>
          </a:p>
          <a:p>
            <a:pPr marL="0" indent="0">
              <a:buClr>
                <a:srgbClr val="F16038"/>
              </a:buClr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1026" name="Picture 2" descr="Screenshot of the entity student special education program association.">
            <a:extLst>
              <a:ext uri="{FF2B5EF4-FFF2-40B4-BE49-F238E27FC236}">
                <a16:creationId xmlns:a16="http://schemas.microsoft.com/office/drawing/2014/main" id="{D89C4E10-DD35-2A39-3972-9511ACDDC5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46"/>
          <a:stretch/>
        </p:blipFill>
        <p:spPr bwMode="auto">
          <a:xfrm>
            <a:off x="1930196" y="2252259"/>
            <a:ext cx="7774244" cy="354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653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"/>
              </a:rPr>
              <a:t>TSDS UPGRADE PROJECT UPDATES </a:t>
            </a:r>
            <a:r>
              <a:rPr lang="en-US" sz="4000" dirty="0">
                <a:solidFill>
                  <a:schemeClr val="bg1"/>
                </a:solidFill>
                <a:cs typeface="Calibri"/>
              </a:rPr>
              <a:t>86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10A9C-2875-3F85-9314-A7638246758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600" b="1">
                <a:solidFill>
                  <a:schemeClr val="accent2"/>
                </a:solidFill>
              </a:rPr>
              <a:t>NEW</a:t>
            </a:r>
            <a:r>
              <a:rPr lang="en-US" sz="2600" b="1">
                <a:solidFill>
                  <a:schemeClr val="tx1">
                    <a:lumMod val="65000"/>
                    <a:lumOff val="35000"/>
                  </a:schemeClr>
                </a:solidFill>
              </a:rPr>
              <a:t> Entity/Common Type Change:</a:t>
            </a:r>
          </a:p>
          <a:p>
            <a:pPr lvl="1">
              <a:buClr>
                <a:srgbClr val="F16038"/>
              </a:buClr>
            </a:pPr>
            <a:r>
              <a:rPr lang="en-US" sz="2200">
                <a:solidFill>
                  <a:srgbClr val="595959"/>
                </a:solidFill>
              </a:rPr>
              <a:t>Removed </a:t>
            </a:r>
            <a:r>
              <a:rPr lang="en-US" sz="2200" err="1">
                <a:solidFill>
                  <a:srgbClr val="595959"/>
                </a:solidFill>
              </a:rPr>
              <a:t>SpecialEducationProgramService</a:t>
            </a:r>
            <a:r>
              <a:rPr lang="en-US" sz="2200">
                <a:solidFill>
                  <a:srgbClr val="595959"/>
                </a:solidFill>
              </a:rPr>
              <a:t> common type</a:t>
            </a:r>
          </a:p>
          <a:p>
            <a:pPr lvl="1">
              <a:buClr>
                <a:srgbClr val="F16038"/>
              </a:buClr>
            </a:pPr>
            <a:endParaRPr lang="en-US" sz="2200">
              <a:solidFill>
                <a:srgbClr val="595959"/>
              </a:solidFill>
              <a:ea typeface="Calibri"/>
              <a:cs typeface="Calibri"/>
            </a:endParaRPr>
          </a:p>
          <a:p>
            <a:pPr marL="0" indent="0">
              <a:buClr>
                <a:srgbClr val="F16038"/>
              </a:buClr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2050" name="Picture 2" descr="Screenshot of student special education program service.">
            <a:extLst>
              <a:ext uri="{FF2B5EF4-FFF2-40B4-BE49-F238E27FC236}">
                <a16:creationId xmlns:a16="http://schemas.microsoft.com/office/drawing/2014/main" id="{CB3755C0-29DD-CB8F-BA98-D5AFF2B95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899" y="2182921"/>
            <a:ext cx="8022201" cy="356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74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30C576-04C3-107C-650F-650C6A72A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74" y="130211"/>
            <a:ext cx="11121657" cy="751350"/>
          </a:xfrm>
        </p:spPr>
        <p:txBody>
          <a:bodyPr anchor="ctr">
            <a:normAutofit/>
          </a:bodyPr>
          <a:lstStyle/>
          <a:p>
            <a:r>
              <a:rPr lang="en-US" sz="4000"/>
              <a:t>AGENDA – RESIDENTIAL FACILITY TRACKER</a:t>
            </a:r>
          </a:p>
        </p:txBody>
      </p:sp>
      <p:pic>
        <p:nvPicPr>
          <p:cNvPr id="9" name="Picture 8" descr="Hourglass and a calendar">
            <a:extLst>
              <a:ext uri="{FF2B5EF4-FFF2-40B4-BE49-F238E27FC236}">
                <a16:creationId xmlns:a16="http://schemas.microsoft.com/office/drawing/2014/main" id="{1F7694DA-30E4-F62B-A433-0F734C31B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8" r="8558"/>
          <a:stretch/>
        </p:blipFill>
        <p:spPr>
          <a:xfrm>
            <a:off x="304974" y="881561"/>
            <a:ext cx="11507151" cy="5044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0773B04-EA28-7C3E-6372-D181D8E283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12380" y="932360"/>
            <a:ext cx="5383212" cy="5009897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>
                <a:ea typeface="+mn-lt"/>
                <a:cs typeface="+mn-lt"/>
              </a:rPr>
              <a:t>PROGRAM AREA</a:t>
            </a:r>
            <a:endParaRPr lang="en-US" sz="1000">
              <a:cs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>
                <a:ea typeface="+mn-lt"/>
                <a:cs typeface="+mn-lt"/>
              </a:rPr>
              <a:t>2024-2025 SCHOOL YEAR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>
                <a:ea typeface="+mn-lt"/>
                <a:cs typeface="+mn-lt"/>
              </a:rPr>
              <a:t>Data Governance Updates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>
                <a:ea typeface="+mn-lt"/>
                <a:cs typeface="+mn-lt"/>
              </a:rPr>
              <a:t>TSDS Upgrade Project Updates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>
                <a:ea typeface="+mn-lt"/>
                <a:cs typeface="+mn-lt"/>
              </a:rPr>
              <a:t>Current Known Issues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>
                <a:ea typeface="+mn-lt"/>
                <a:cs typeface="+mn-lt"/>
              </a:rPr>
              <a:t>CLOSEOUT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800">
                <a:ea typeface="+mn-lt"/>
                <a:cs typeface="+mn-lt"/>
              </a:rPr>
              <a:t>Timeline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800">
                <a:ea typeface="+mn-lt"/>
                <a:cs typeface="+mn-lt"/>
              </a:rPr>
              <a:t>Technical Resources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800">
                <a:ea typeface="+mn-lt"/>
                <a:cs typeface="+mn-lt"/>
              </a:rPr>
              <a:t>Questions</a:t>
            </a:r>
            <a:endParaRPr lang="en-US" sz="1600">
              <a:ea typeface="+mn-lt"/>
              <a:cs typeface="+mn-lt"/>
            </a:endParaRPr>
          </a:p>
          <a:p>
            <a:pPr marL="457200" lvl="1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20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4992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"/>
              </a:rPr>
              <a:t>TSDS UPGRADE PROJECT UPDATES </a:t>
            </a:r>
            <a:r>
              <a:rPr lang="en-US" sz="4000" dirty="0">
                <a:solidFill>
                  <a:schemeClr val="bg1"/>
                </a:solidFill>
                <a:cs typeface="Calibri"/>
              </a:rPr>
              <a:t>87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10A9C-2875-3F85-9314-A7638246758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600" b="1">
                <a:solidFill>
                  <a:schemeClr val="accent2"/>
                </a:solidFill>
              </a:rPr>
              <a:t>NEW</a:t>
            </a:r>
            <a:r>
              <a:rPr lang="en-US" sz="2600" b="1">
                <a:solidFill>
                  <a:schemeClr val="tx1">
                    <a:lumMod val="65000"/>
                    <a:lumOff val="35000"/>
                  </a:schemeClr>
                </a:solidFill>
              </a:rPr>
              <a:t> Entity/Common Type Change:</a:t>
            </a:r>
          </a:p>
          <a:p>
            <a:pPr lvl="1">
              <a:buClr>
                <a:srgbClr val="F16038"/>
              </a:buClr>
            </a:pPr>
            <a:r>
              <a:rPr lang="en-US" sz="2200" err="1">
                <a:solidFill>
                  <a:srgbClr val="595959"/>
                </a:solidFill>
              </a:rPr>
              <a:t>StudentSpecialEducationProgramAssociation.SPEDProgramSvcSet</a:t>
            </a:r>
            <a:endParaRPr lang="en-US" sz="2200">
              <a:solidFill>
                <a:srgbClr val="595959"/>
              </a:solidFill>
            </a:endParaRPr>
          </a:p>
          <a:p>
            <a:pPr lvl="1">
              <a:buClr>
                <a:srgbClr val="F16038"/>
              </a:buClr>
            </a:pPr>
            <a:endParaRPr lang="en-US" sz="2200">
              <a:solidFill>
                <a:srgbClr val="595959"/>
              </a:solidFill>
            </a:endParaRPr>
          </a:p>
          <a:p>
            <a:pPr lvl="1">
              <a:buClr>
                <a:srgbClr val="F16038"/>
              </a:buClr>
            </a:pPr>
            <a:endParaRPr lang="en-US" sz="2200">
              <a:solidFill>
                <a:srgbClr val="595959"/>
              </a:solidFill>
              <a:ea typeface="Calibri"/>
              <a:cs typeface="Calibri"/>
            </a:endParaRPr>
          </a:p>
          <a:p>
            <a:pPr marL="0" indent="0">
              <a:buClr>
                <a:srgbClr val="F16038"/>
              </a:buClr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3074" name="Picture 2" descr="Screenshot student special education program association entity.">
            <a:extLst>
              <a:ext uri="{FF2B5EF4-FFF2-40B4-BE49-F238E27FC236}">
                <a16:creationId xmlns:a16="http://schemas.microsoft.com/office/drawing/2014/main" id="{731A0589-1A71-AEAC-A94C-A7F05B941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873" y="2070603"/>
            <a:ext cx="8204251" cy="367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148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9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D29092-02A3-3D1D-3BD0-8CD105D89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189608"/>
            <a:ext cx="10623762" cy="4657381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Additional Changes:</a:t>
            </a:r>
          </a:p>
          <a:p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2E053250-585E-67FC-4D0D-E7336CD3ED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471228"/>
              </p:ext>
            </p:extLst>
          </p:nvPr>
        </p:nvGraphicFramePr>
        <p:xfrm>
          <a:off x="712380" y="1840583"/>
          <a:ext cx="10170888" cy="283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6972">
                  <a:extLst>
                    <a:ext uri="{9D8B030D-6E8A-4147-A177-3AD203B41FA5}">
                      <a16:colId xmlns:a16="http://schemas.microsoft.com/office/drawing/2014/main" val="3687295572"/>
                    </a:ext>
                  </a:extLst>
                </a:gridCol>
                <a:gridCol w="2868429">
                  <a:extLst>
                    <a:ext uri="{9D8B030D-6E8A-4147-A177-3AD203B41FA5}">
                      <a16:colId xmlns:a16="http://schemas.microsoft.com/office/drawing/2014/main" val="908124136"/>
                    </a:ext>
                  </a:extLst>
                </a:gridCol>
                <a:gridCol w="2313171">
                  <a:extLst>
                    <a:ext uri="{9D8B030D-6E8A-4147-A177-3AD203B41FA5}">
                      <a16:colId xmlns:a16="http://schemas.microsoft.com/office/drawing/2014/main" val="3604861056"/>
                    </a:ext>
                  </a:extLst>
                </a:gridCol>
                <a:gridCol w="2732316">
                  <a:extLst>
                    <a:ext uri="{9D8B030D-6E8A-4147-A177-3AD203B41FA5}">
                      <a16:colId xmlns:a16="http://schemas.microsoft.com/office/drawing/2014/main" val="1177443069"/>
                    </a:ext>
                  </a:extLst>
                </a:gridCol>
              </a:tblGrid>
              <a:tr h="351999">
                <a:tc>
                  <a:txBody>
                    <a:bodyPr/>
                    <a:lstStyle/>
                    <a:p>
                      <a:r>
                        <a:rPr lang="en-US"/>
                        <a:t>Legacy Data Element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Legacy Complex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Upgrade Data Element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Upgrade Student Entity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3415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rgbClr val="595959"/>
                          </a:solidFill>
                        </a:rPr>
                        <a:t>CAMPUS-ID-OF-ENROLLMENT (</a:t>
                      </a:r>
                      <a:r>
                        <a:rPr lang="en-US">
                          <a:solidFill>
                            <a:srgbClr val="595959"/>
                          </a:solidFill>
                        </a:rPr>
                        <a:t>E0782) 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595959"/>
                          </a:solidFill>
                        </a:rPr>
                        <a:t>StudentResidentialFacilityAssociationExtension Complex Type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595959"/>
                          </a:solidFill>
                        </a:rPr>
                        <a:t>School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595959"/>
                          </a:solidFill>
                        </a:rPr>
                        <a:t>StudentSchoolAssociation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2403362"/>
                  </a:ext>
                </a:extLst>
              </a:tr>
              <a:tr h="451698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595959"/>
                          </a:solidFill>
                        </a:rPr>
                        <a:t>ENTRY-GRADE-LEVEL-TYPE (E1517) 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595959"/>
                          </a:solidFill>
                        </a:rPr>
                        <a:t>StudentResidentialFacilityAssociationExtension Complex Type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595959"/>
                          </a:solidFill>
                        </a:rPr>
                        <a:t>EntryGradeLevel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595959"/>
                          </a:solidFill>
                        </a:rPr>
                        <a:t>StudentSchoolAssociation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10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694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2561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10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10A9C-2875-3F85-9314-A7638246758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>
                <a:solidFill>
                  <a:schemeClr val="accent2"/>
                </a:solidFill>
              </a:rPr>
              <a:t>NEW</a:t>
            </a:r>
            <a:r>
              <a:rPr lang="en-US">
                <a:solidFill>
                  <a:srgbClr val="595959"/>
                </a:solidFill>
              </a:rPr>
              <a:t> </a:t>
            </a:r>
            <a:r>
              <a:rPr lang="en-US" b="1">
                <a:solidFill>
                  <a:srgbClr val="595959"/>
                </a:solidFill>
              </a:rPr>
              <a:t>Promotion Logic: </a:t>
            </a:r>
          </a:p>
          <a:p>
            <a:pPr lvl="1">
              <a:buClr>
                <a:srgbClr val="F16038"/>
              </a:buClr>
            </a:pPr>
            <a:r>
              <a:rPr lang="en-US" sz="2200">
                <a:solidFill>
                  <a:srgbClr val="595959"/>
                </a:solidFill>
                <a:hlinkClick r:id="rId2"/>
              </a:rPr>
              <a:t>RF Tracker Promotion Logic</a:t>
            </a:r>
            <a:endParaRPr lang="en-US" sz="2200">
              <a:solidFill>
                <a:srgbClr val="595959"/>
              </a:solidFill>
            </a:endParaRPr>
          </a:p>
          <a:p>
            <a:pPr lvl="1">
              <a:buClr>
                <a:srgbClr val="F16038"/>
              </a:buClr>
            </a:pPr>
            <a:endParaRPr lang="en-US" sz="2200">
              <a:solidFill>
                <a:srgbClr val="595959"/>
              </a:solidFill>
            </a:endParaRPr>
          </a:p>
          <a:p>
            <a:pPr lvl="1">
              <a:buClr>
                <a:srgbClr val="F16038"/>
              </a:buClr>
            </a:pPr>
            <a:r>
              <a:rPr lang="en-US" sz="2200">
                <a:solidFill>
                  <a:srgbClr val="595959"/>
                </a:solidFill>
              </a:rPr>
              <a:t>Education Organization &gt; Residential Facility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595959"/>
                </a:solidFill>
              </a:rPr>
              <a:t>Promote from </a:t>
            </a:r>
            <a:r>
              <a:rPr lang="en-US" sz="1800" err="1">
                <a:solidFill>
                  <a:srgbClr val="595959"/>
                </a:solidFill>
              </a:rPr>
              <a:t>StudentResidentialFacility</a:t>
            </a:r>
            <a:endParaRPr lang="en-US" sz="1800">
              <a:solidFill>
                <a:srgbClr val="595959"/>
              </a:solidFill>
            </a:endParaRP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595959"/>
                </a:solidFill>
              </a:rPr>
              <a:t>Only valid RFs, pulling data from </a:t>
            </a:r>
            <a:r>
              <a:rPr lang="en-US" sz="1800" err="1">
                <a:solidFill>
                  <a:srgbClr val="595959"/>
                </a:solidFill>
              </a:rPr>
              <a:t>AskTED</a:t>
            </a:r>
            <a:endParaRPr lang="en-US" sz="1800">
              <a:solidFill>
                <a:srgbClr val="595959"/>
              </a:solidFill>
            </a:endParaRPr>
          </a:p>
          <a:p>
            <a:pPr lvl="1">
              <a:buClr>
                <a:srgbClr val="F16038"/>
              </a:buClr>
            </a:pPr>
            <a:r>
              <a:rPr lang="en-US" sz="2200">
                <a:solidFill>
                  <a:srgbClr val="595959"/>
                </a:solidFill>
              </a:rPr>
              <a:t>Student &gt; Student Residential Facility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595959"/>
                </a:solidFill>
              </a:rPr>
              <a:t>Pulling Campus ID of Enrollment and Grade Level from Student School Association</a:t>
            </a:r>
          </a:p>
          <a:p>
            <a:pPr lvl="1">
              <a:buClr>
                <a:srgbClr val="F16038"/>
              </a:buClr>
            </a:pPr>
            <a:r>
              <a:rPr lang="en-US" sz="2200">
                <a:solidFill>
                  <a:srgbClr val="595959"/>
                </a:solidFill>
              </a:rPr>
              <a:t>Student &gt; Special Education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595959"/>
                </a:solidFill>
              </a:rPr>
              <a:t>Special Education Program Services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595959"/>
                </a:solidFill>
              </a:rPr>
              <a:t>Combining same effective dates only write one record</a:t>
            </a:r>
            <a:endParaRPr lang="en-US" sz="1800">
              <a:solidFill>
                <a:srgbClr val="FF0000"/>
              </a:solidFill>
            </a:endParaRPr>
          </a:p>
          <a:p>
            <a:pPr marL="457200" lvl="1" indent="0">
              <a:buClr>
                <a:srgbClr val="F16038"/>
              </a:buClr>
              <a:buNone/>
            </a:pPr>
            <a:endParaRPr lang="en-US">
              <a:solidFill>
                <a:srgbClr val="0D6CB9"/>
              </a:solidFill>
            </a:endParaRPr>
          </a:p>
          <a:p>
            <a:pPr marL="457200" lvl="1" indent="0">
              <a:buClr>
                <a:srgbClr val="F16038"/>
              </a:buClr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818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"/>
              </a:rPr>
              <a:t>TSDS UPGRADE PROJECT UPDATES </a:t>
            </a:r>
            <a:r>
              <a:rPr lang="en-US" sz="4000" dirty="0">
                <a:solidFill>
                  <a:schemeClr val="bg1"/>
                </a:solidFill>
                <a:cs typeface="Calibri"/>
              </a:rPr>
              <a:t>108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10A9C-2875-3F85-9314-A7638246758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>
                <a:solidFill>
                  <a:schemeClr val="accent2"/>
                </a:solidFill>
              </a:rPr>
              <a:t>NEW</a:t>
            </a:r>
            <a:r>
              <a:rPr lang="en-US">
                <a:solidFill>
                  <a:srgbClr val="595959"/>
                </a:solidFill>
              </a:rPr>
              <a:t> </a:t>
            </a:r>
            <a:r>
              <a:rPr lang="en-US" b="1">
                <a:solidFill>
                  <a:srgbClr val="595959"/>
                </a:solidFill>
              </a:rPr>
              <a:t>Test Cases: </a:t>
            </a:r>
          </a:p>
          <a:p>
            <a:pPr lvl="1">
              <a:buClr>
                <a:srgbClr val="F16038"/>
              </a:buClr>
            </a:pPr>
            <a:r>
              <a:rPr lang="en-US" sz="2200">
                <a:solidFill>
                  <a:srgbClr val="595959"/>
                </a:solidFill>
                <a:hlinkClick r:id="rId2"/>
              </a:rPr>
              <a:t>RF Tracker Test Cases</a:t>
            </a:r>
            <a:endParaRPr lang="en-US" sz="2200">
              <a:solidFill>
                <a:srgbClr val="595959"/>
              </a:solidFill>
            </a:endParaRPr>
          </a:p>
          <a:p>
            <a:pPr lvl="1">
              <a:buClr>
                <a:srgbClr val="F16038"/>
              </a:buClr>
            </a:pPr>
            <a:endParaRPr lang="en-US" sz="2200">
              <a:solidFill>
                <a:srgbClr val="595959"/>
              </a:solidFill>
            </a:endParaRPr>
          </a:p>
          <a:p>
            <a:pPr lvl="1">
              <a:buClr>
                <a:srgbClr val="F16038"/>
              </a:buClr>
            </a:pPr>
            <a:r>
              <a:rPr lang="en-US" sz="2200">
                <a:solidFill>
                  <a:srgbClr val="595959"/>
                </a:solidFill>
              </a:rPr>
              <a:t>Test Case 3 – Student Residential Facility Data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595959"/>
                </a:solidFill>
              </a:rPr>
              <a:t>Student Residential Facility Enter and Exit Dates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595959"/>
                </a:solidFill>
              </a:rPr>
              <a:t>Student Residential Facility set data</a:t>
            </a:r>
          </a:p>
          <a:p>
            <a:pPr lvl="1">
              <a:buClr>
                <a:srgbClr val="F16038"/>
              </a:buClr>
            </a:pPr>
            <a:r>
              <a:rPr lang="en-US" sz="2200">
                <a:solidFill>
                  <a:srgbClr val="595959"/>
                </a:solidFill>
              </a:rPr>
              <a:t>Test Case 4 – Student Special Education Data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595959"/>
                </a:solidFill>
              </a:rPr>
              <a:t>Student Special Education effective dates</a:t>
            </a:r>
          </a:p>
          <a:p>
            <a:pPr lvl="3">
              <a:buClr>
                <a:srgbClr val="F16038"/>
              </a:buClr>
            </a:pPr>
            <a:r>
              <a:rPr lang="en-US" sz="1600">
                <a:solidFill>
                  <a:srgbClr val="595959"/>
                </a:solidFill>
              </a:rPr>
              <a:t>Disabilities</a:t>
            </a:r>
          </a:p>
          <a:p>
            <a:pPr lvl="3">
              <a:buClr>
                <a:srgbClr val="F16038"/>
              </a:buClr>
            </a:pPr>
            <a:r>
              <a:rPr lang="en-US" sz="1600">
                <a:solidFill>
                  <a:srgbClr val="595959"/>
                </a:solidFill>
              </a:rPr>
              <a:t>Instructional Settings</a:t>
            </a:r>
          </a:p>
          <a:p>
            <a:pPr lvl="3">
              <a:buClr>
                <a:srgbClr val="F16038"/>
              </a:buClr>
            </a:pPr>
            <a:r>
              <a:rPr lang="en-US" sz="1600">
                <a:solidFill>
                  <a:srgbClr val="595959"/>
                </a:solidFill>
              </a:rPr>
              <a:t>Services</a:t>
            </a:r>
            <a:endParaRPr lang="en-US" sz="1600">
              <a:solidFill>
                <a:srgbClr val="FF0000"/>
              </a:solidFill>
            </a:endParaRPr>
          </a:p>
          <a:p>
            <a:pPr marL="0" indent="0">
              <a:buClr>
                <a:srgbClr val="F16038"/>
              </a:buClr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53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C44D0-F555-E592-7C80-DD8A88865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D8DD56-C7D6-94E1-05D9-45B6B1841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CURRENT KNOWN ISSUES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1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7FC441C0-8ED1-D338-9875-8338BAC89FD2}"/>
              </a:ext>
            </a:extLst>
          </p:cNvPr>
          <p:cNvSpPr txBox="1">
            <a:spLocks/>
          </p:cNvSpPr>
          <p:nvPr/>
        </p:nvSpPr>
        <p:spPr>
          <a:xfrm>
            <a:off x="535170" y="809625"/>
            <a:ext cx="11275829" cy="49244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 Tracker Data Promotion Issue: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defRPr/>
            </a:pPr>
            <a:r>
              <a:rPr lang="en-US">
                <a:solidFill>
                  <a:srgbClr val="595959"/>
                </a:solidFill>
                <a:latin typeface="Calibri" panose="020F0502020204030204"/>
              </a:rPr>
              <a:t>When a student is reported in the StudentSpecialEducationProgramAssociation.SpecialEducationProgramService with (E3058) equal to ’22’ (Receiving Instructional Services from RDSPD), a value of ‘1’ is promoting to the RF Tracker data mart instead of a value of ‘3’.  As a result, on the Individual Student Detail Summary (RFT0-100-004), the student will show that they are not receiving RDSPD services.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 will update the RF Tracker promotion logic to promote a value of ‘3’ in this scenario.  TEA will be correcting this promotion issue for the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2024-2025</a:t>
            </a:r>
            <a:r>
              <a:rPr lang="en-US">
                <a:solidFill>
                  <a:srgbClr val="595959"/>
                </a:solidFill>
                <a:latin typeface="Calibri" panose="020F0502020204030204"/>
              </a:rPr>
              <a:t>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school year.</a:t>
            </a:r>
          </a:p>
        </p:txBody>
      </p:sp>
    </p:spTree>
    <p:extLst>
      <p:ext uri="{BB962C8B-B14F-4D97-AF65-F5344CB8AC3E}">
        <p14:creationId xmlns:p14="http://schemas.microsoft.com/office/powerpoint/2010/main" val="3938024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C44D0-F555-E592-7C80-DD8A88865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D8DD56-C7D6-94E1-05D9-45B6B1841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"/>
              </a:rPr>
              <a:t>CURRENT KNOWN </a:t>
            </a:r>
            <a:r>
              <a:rPr lang="en-US" sz="4000">
                <a:cs typeface="Calibri"/>
              </a:rPr>
              <a:t>ISSUES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11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7FC441C0-8ED1-D338-9875-8338BAC89FD2}"/>
              </a:ext>
            </a:extLst>
          </p:cNvPr>
          <p:cNvSpPr txBox="1">
            <a:spLocks/>
          </p:cNvSpPr>
          <p:nvPr/>
        </p:nvSpPr>
        <p:spPr>
          <a:xfrm>
            <a:off x="535170" y="809625"/>
            <a:ext cx="11275829" cy="49244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 Tracker Data Validation Error: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defRPr/>
            </a:pPr>
            <a:r>
              <a:rPr lang="en-US">
                <a:solidFill>
                  <a:srgbClr val="595959"/>
                </a:solidFill>
                <a:latin typeface="Calibri" panose="020F0502020204030204"/>
              </a:rPr>
              <a:t>The Student &gt; Special Education Program and Student &gt; Student Residential Facility subcategories are failing data validation.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LEAs can use the RF Tracker </a:t>
            </a:r>
            <a:r>
              <a:rPr lang="en-US">
                <a:solidFill>
                  <a:srgbClr val="595959"/>
                </a:solidFill>
                <a:latin typeface="Calibri" panose="020F0502020204030204"/>
              </a:rPr>
              <a:t>Individual Student Detail Summary (RFT0-100-004)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 to verify their data.  TEA will be correcting the issue of the failed validations for the 2024-2025</a:t>
            </a:r>
            <a:r>
              <a:rPr lang="en-US">
                <a:solidFill>
                  <a:srgbClr val="595959"/>
                </a:solidFill>
                <a:latin typeface="Calibri" panose="020F0502020204030204"/>
              </a:rPr>
              <a:t>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school year.</a:t>
            </a:r>
          </a:p>
        </p:txBody>
      </p:sp>
    </p:spTree>
    <p:extLst>
      <p:ext uri="{BB962C8B-B14F-4D97-AF65-F5344CB8AC3E}">
        <p14:creationId xmlns:p14="http://schemas.microsoft.com/office/powerpoint/2010/main" val="16364824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A8D557E-B87E-5812-3C09-A5C15ABE9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439"/>
            <a:ext cx="9144000" cy="14556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>
                <a:latin typeface="+mn-lt"/>
                <a:ea typeface="+mj-ea"/>
                <a:cs typeface="+mj-cs"/>
              </a:rPr>
              <a:t>TITLE</a:t>
            </a:r>
            <a:r>
              <a:rPr lang="en-US" sz="4800" b="1" kern="1200" baseline="0">
                <a:latin typeface="+mn-lt"/>
                <a:ea typeface="+mj-ea"/>
                <a:cs typeface="+mj-cs"/>
              </a:rPr>
              <a:t> SLIDE: Closeout</a:t>
            </a:r>
            <a:endParaRPr lang="en-US" sz="4800" b="1" kern="1200">
              <a:latin typeface="+mn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A94F1D-B058-B160-7052-5BCED1320363}"/>
              </a:ext>
            </a:extLst>
          </p:cNvPr>
          <p:cNvSpPr/>
          <p:nvPr/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defRPr/>
            </a:pP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NAME OF COMPONENT (ALL CAPS)</a:t>
            </a:r>
            <a:b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</a:b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MARCH 19-21, 2024</a:t>
            </a:r>
            <a:endParaRPr kumimoji="0" lang="en-US" sz="2400" b="1" i="0" u="none" strike="noStrike" kern="1200" cap="none" spc="14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Placeholder 10" descr="Blackboard and yellow chairs in a classroom">
            <a:extLst>
              <a:ext uri="{FF2B5EF4-FFF2-40B4-BE49-F238E27FC236}">
                <a16:creationId xmlns:a16="http://schemas.microsoft.com/office/drawing/2014/main" id="{3FA3FEEE-6FB4-6546-6580-17D5B5795B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8" b="9248"/>
          <a:stretch/>
        </p:blipFill>
        <p:spPr>
          <a:xfrm>
            <a:off x="20" y="1268412"/>
            <a:ext cx="12191980" cy="5589588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5F3CC2-D26C-87F4-379B-E80454480A1A}"/>
              </a:ext>
            </a:extLst>
          </p:cNvPr>
          <p:cNvSpPr txBox="1"/>
          <p:nvPr/>
        </p:nvSpPr>
        <p:spPr>
          <a:xfrm>
            <a:off x="3763317" y="2570601"/>
            <a:ext cx="46653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6000">
                <a:solidFill>
                  <a:srgbClr val="FFFFFF"/>
                </a:solidFill>
              </a:rPr>
              <a:t>CLOSEOUT</a:t>
            </a:r>
          </a:p>
        </p:txBody>
      </p:sp>
    </p:spTree>
    <p:extLst>
      <p:ext uri="{BB962C8B-B14F-4D97-AF65-F5344CB8AC3E}">
        <p14:creationId xmlns:p14="http://schemas.microsoft.com/office/powerpoint/2010/main" val="502125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TIMELINE </a:t>
            </a:r>
            <a:r>
              <a:rPr lang="en-US" sz="4000">
                <a:solidFill>
                  <a:schemeClr val="bg1"/>
                </a:solidFill>
                <a:cs typeface="Calibri"/>
              </a:rPr>
              <a:t>2</a:t>
            </a:r>
            <a:endParaRPr lang="en-US" sz="4000">
              <a:solidFill>
                <a:schemeClr val="bg1"/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8A4B757-DCAC-FE7D-58DD-57F767937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411172"/>
              </p:ext>
            </p:extLst>
          </p:nvPr>
        </p:nvGraphicFramePr>
        <p:xfrm>
          <a:off x="632178" y="1306688"/>
          <a:ext cx="10950222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95733">
                  <a:extLst>
                    <a:ext uri="{9D8B030D-6E8A-4147-A177-3AD203B41FA5}">
                      <a16:colId xmlns:a16="http://schemas.microsoft.com/office/drawing/2014/main" val="1183892384"/>
                    </a:ext>
                  </a:extLst>
                </a:gridCol>
                <a:gridCol w="2754489">
                  <a:extLst>
                    <a:ext uri="{9D8B030D-6E8A-4147-A177-3AD203B41FA5}">
                      <a16:colId xmlns:a16="http://schemas.microsoft.com/office/drawing/2014/main" val="2711912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RF Tracker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38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TSDS Ready to load data to the IODS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August 5,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60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/>
                        <a:t>All RF Tracker data up to this point must be promoted, validated, and fatal free. </a:t>
                      </a:r>
                    </a:p>
                    <a:p>
                      <a:r>
                        <a:rPr lang="en-US" sz="2400"/>
                        <a:t>LEA will continue to report RF Tracker data as students enter and exit residential facilities or on a monthly basis throughout the school year.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/>
                        <a:t>December 13,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355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RF Tracker ready for users to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May 19,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605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/>
                        <a:t>RF Tracker Submission due date for LEAs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/>
                        <a:t>July 17,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495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RF Tracker data available to customers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July 31,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4510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1901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TECHNICAL RESOURCES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1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CACBEB1-B82A-D8C4-DF37-15B20D10245B}"/>
              </a:ext>
            </a:extLst>
          </p:cNvPr>
          <p:cNvSpPr txBox="1">
            <a:spLocks/>
          </p:cNvSpPr>
          <p:nvPr/>
        </p:nvSpPr>
        <p:spPr>
          <a:xfrm>
            <a:off x="458084" y="893291"/>
            <a:ext cx="11275829" cy="471137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>
                <a:solidFill>
                  <a:schemeClr val="tx1"/>
                </a:solidFill>
              </a:rPr>
              <a:t>Technical Support</a:t>
            </a:r>
            <a:endParaRPr lang="en-US" sz="2400">
              <a:solidFill>
                <a:schemeClr val="tx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>
              <a:buClr>
                <a:srgbClr val="F16038"/>
              </a:buClr>
            </a:pPr>
            <a:r>
              <a:rPr lang="en-US" sz="2000">
                <a:solidFill>
                  <a:srgbClr val="F06039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TSDSCustomerSupport@tea.Texas.gov</a:t>
            </a:r>
            <a:endParaRPr lang="en-US" sz="2000">
              <a:solidFill>
                <a:srgbClr val="F06039"/>
              </a:solidFill>
              <a:ea typeface="Calibri"/>
              <a:cs typeface="Calibri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buClr>
                <a:srgbClr val="F16038"/>
              </a:buClr>
            </a:pPr>
            <a:r>
              <a:rPr lang="en-US" sz="2400">
                <a:solidFill>
                  <a:schemeClr val="tx1"/>
                </a:solidFill>
              </a:rPr>
              <a:t>Technical Specifications</a:t>
            </a:r>
            <a:endParaRPr lang="en-US" sz="2400">
              <a:solidFill>
                <a:schemeClr val="tx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>
              <a:spcBef>
                <a:spcPts val="300"/>
              </a:spcBef>
              <a:buClr>
                <a:srgbClr val="F16038"/>
              </a:buClr>
            </a:pPr>
            <a:r>
              <a:rPr lang="en-US" sz="2000">
                <a:solidFill>
                  <a:srgbClr val="595959"/>
                </a:solidFill>
                <a:hlinkClick r:id="rId3"/>
              </a:rPr>
              <a:t>2024-2025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+mn-ea"/>
                <a:cs typeface="+mn-cs"/>
                <a:hlinkClick r:id="rId3"/>
              </a:rPr>
              <a:t>TSDS Web-Enabled Data Standards (TWEDS)</a:t>
            </a:r>
            <a:endParaRPr lang="en-US" sz="2000">
              <a:solidFill>
                <a:srgbClr val="595959"/>
              </a:solidFill>
              <a:hlinkClick r:id="rId4"/>
            </a:endParaRPr>
          </a:p>
          <a:p>
            <a:pPr lvl="1">
              <a:buClr>
                <a:srgbClr val="F16038"/>
              </a:buClr>
            </a:pPr>
            <a:r>
              <a:rPr lang="en-US" sz="2000">
                <a:solidFill>
                  <a:srgbClr val="595959"/>
                </a:solidFill>
                <a:ea typeface="Calibri"/>
                <a:cs typeface="Calibri"/>
                <a:hlinkClick r:id="rId5"/>
              </a:rPr>
              <a:t>Known Issues</a:t>
            </a:r>
            <a:endParaRPr lang="en-US" sz="2000">
              <a:solidFill>
                <a:srgbClr val="595959"/>
              </a:solidFill>
              <a:ea typeface="Calibri"/>
              <a:cs typeface="Calibri"/>
              <a:hlinkClick r:id="" action="ppaction://noaction"/>
            </a:endParaRPr>
          </a:p>
          <a:p>
            <a:pPr>
              <a:buClr>
                <a:srgbClr val="F16038"/>
              </a:buClr>
            </a:pPr>
            <a:r>
              <a:rPr lang="en-US" sz="2400">
                <a:solidFill>
                  <a:srgbClr val="595959"/>
                </a:solidFill>
                <a:ea typeface="Calibri"/>
                <a:cs typeface="Calibri"/>
              </a:rPr>
              <a:t>TSDS Incident Management System (TIMS)</a:t>
            </a:r>
          </a:p>
          <a:p>
            <a:pPr lvl="1">
              <a:spcBef>
                <a:spcPts val="300"/>
              </a:spcBef>
              <a:buClr>
                <a:srgbClr val="F16038"/>
              </a:buClr>
            </a:pPr>
            <a:r>
              <a:rPr lang="en-US" sz="2000">
                <a:solidFill>
                  <a:srgbClr val="172B4D"/>
                </a:solidFill>
                <a:ea typeface="+mn-lt"/>
                <a:cs typeface="+mn-lt"/>
                <a:hlinkClick r:id="rId6"/>
              </a:rPr>
              <a:t>TSDS Incident Management System (TIMS) Support Application</a:t>
            </a:r>
            <a:endParaRPr lang="en-US" sz="2000">
              <a:solidFill>
                <a:srgbClr val="595959"/>
              </a:solidFill>
              <a:ea typeface="Calibri" panose="020F0502020204030204"/>
              <a:cs typeface="Calibri" panose="020F0502020204030204"/>
            </a:endParaRPr>
          </a:p>
          <a:p>
            <a:pPr lvl="1">
              <a:buClr>
                <a:srgbClr val="F16038"/>
              </a:buClr>
            </a:pPr>
            <a:r>
              <a:rPr lang="en-US" sz="2000">
                <a:solidFill>
                  <a:srgbClr val="172B4D"/>
                </a:solidFill>
                <a:ea typeface="+mn-lt"/>
                <a:cs typeface="+mn-lt"/>
                <a:hlinkClick r:id="rId7"/>
              </a:rPr>
              <a:t>TIMS Knowledge Base Article Repository</a:t>
            </a:r>
            <a:endParaRPr lang="en-US" sz="200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930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TECHNICAL RESOURCES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2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CACBEB1-B82A-D8C4-DF37-15B20D10245B}"/>
              </a:ext>
            </a:extLst>
          </p:cNvPr>
          <p:cNvSpPr txBox="1">
            <a:spLocks/>
          </p:cNvSpPr>
          <p:nvPr/>
        </p:nvSpPr>
        <p:spPr>
          <a:xfrm>
            <a:off x="458084" y="1253331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Knowledge Based Articles: </a:t>
            </a:r>
          </a:p>
          <a:p>
            <a:pPr lvl="1">
              <a:buClr>
                <a:srgbClr val="F16038"/>
              </a:buClr>
            </a:pPr>
            <a:r>
              <a:rPr lang="en-US" sz="2800">
                <a:solidFill>
                  <a:schemeClr val="bg2">
                    <a:lumMod val="50000"/>
                  </a:schemeClr>
                </a:solidFill>
                <a:hlinkClick r:id="rId2"/>
              </a:rPr>
              <a:t>TSDSKB-586</a:t>
            </a:r>
            <a:r>
              <a:rPr lang="en-US" sz="2800">
                <a:solidFill>
                  <a:schemeClr val="bg2">
                    <a:lumMod val="50000"/>
                  </a:schemeClr>
                </a:solidFill>
              </a:rPr>
              <a:t> RFT: Residential Facility Tracker (RF Tracker – FAQ)</a:t>
            </a:r>
          </a:p>
          <a:p>
            <a:pPr lvl="1">
              <a:buClr>
                <a:srgbClr val="F16038"/>
              </a:buClr>
            </a:pPr>
            <a:r>
              <a:rPr lang="en-US" sz="2800">
                <a:solidFill>
                  <a:schemeClr val="bg2">
                    <a:lumMod val="50000"/>
                  </a:schemeClr>
                </a:solidFill>
                <a:hlinkClick r:id="rId3"/>
              </a:rPr>
              <a:t>TSDSKB-589</a:t>
            </a:r>
            <a:r>
              <a:rPr lang="en-US" sz="2800">
                <a:solidFill>
                  <a:schemeClr val="bg2">
                    <a:lumMod val="50000"/>
                  </a:schemeClr>
                </a:solidFill>
              </a:rPr>
              <a:t> RFT: Residential Facility Tracker (RF Tracker) process for adding or updating the Residential Facilities IDs</a:t>
            </a:r>
          </a:p>
          <a:p>
            <a:pPr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Program Area Support</a:t>
            </a:r>
            <a:endParaRPr lang="en-US">
              <a:solidFill>
                <a:srgbClr val="595959"/>
              </a:solidFill>
              <a:ea typeface="Calibri"/>
              <a:cs typeface="Calibri"/>
            </a:endParaRPr>
          </a:p>
          <a:p>
            <a:pPr lvl="1">
              <a:buClr>
                <a:srgbClr val="F16038"/>
              </a:buClr>
            </a:pPr>
            <a:r>
              <a:rPr lang="en-US" sz="2800">
                <a:solidFill>
                  <a:srgbClr val="595959"/>
                </a:solidFill>
              </a:rPr>
              <a:t> </a:t>
            </a:r>
            <a:r>
              <a:rPr lang="en-US" sz="2800">
                <a:solidFill>
                  <a:srgbClr val="595959"/>
                </a:solidFill>
                <a:hlinkClick r:id="rId4"/>
              </a:rPr>
              <a:t>ReviewandSupport@tea.texas.gov</a:t>
            </a:r>
            <a:endParaRPr lang="en-US" sz="2800">
              <a:solidFill>
                <a:srgbClr val="595959"/>
              </a:solidFill>
            </a:endParaRPr>
          </a:p>
          <a:p>
            <a:pPr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Residential Facility Download</a:t>
            </a:r>
            <a:endParaRPr lang="en-US">
              <a:solidFill>
                <a:srgbClr val="595959"/>
              </a:solidFill>
              <a:ea typeface="Calibri"/>
              <a:cs typeface="Calibri"/>
            </a:endParaRPr>
          </a:p>
          <a:p>
            <a:pPr lvl="1">
              <a:buClr>
                <a:srgbClr val="F16038"/>
              </a:buClr>
            </a:pPr>
            <a:r>
              <a:rPr lang="en-US" sz="2800">
                <a:solidFill>
                  <a:srgbClr val="595959"/>
                </a:solidFill>
              </a:rPr>
              <a:t> </a:t>
            </a:r>
            <a:r>
              <a:rPr lang="en-US" sz="2800" err="1">
                <a:solidFill>
                  <a:srgbClr val="595959"/>
                </a:solidFill>
                <a:hlinkClick r:id="rId5"/>
              </a:rPr>
              <a:t>AskTED</a:t>
            </a:r>
            <a:endParaRPr lang="en-US" sz="2800">
              <a:solidFill>
                <a:schemeClr val="bg2">
                  <a:lumMod val="50000"/>
                </a:schemeClr>
              </a:solidFill>
            </a:endParaRPr>
          </a:p>
          <a:p>
            <a:pPr lvl="2">
              <a:buClr>
                <a:srgbClr val="F16038"/>
              </a:buClr>
            </a:pPr>
            <a:endParaRPr lang="en-US" sz="240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Clr>
                <a:srgbClr val="F16038"/>
              </a:buClr>
              <a:buNone/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429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PROGRAM AREA UPDATES &amp; GUIDANCE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108A9-0AF5-B834-1A36-5CDAAAE473F0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F16038"/>
              </a:buClr>
            </a:pPr>
            <a:r>
              <a:rPr lang="en-US" sz="2800">
                <a:solidFill>
                  <a:srgbClr val="595959"/>
                </a:solidFill>
              </a:rPr>
              <a:t>Office of Special Populations and Monitoring</a:t>
            </a:r>
            <a:endParaRPr lang="en-US" sz="2800"/>
          </a:p>
          <a:p>
            <a:pPr lvl="2">
              <a:buClr>
                <a:srgbClr val="F16038"/>
              </a:buClr>
            </a:pPr>
            <a:r>
              <a:rPr lang="en-US" sz="2400">
                <a:solidFill>
                  <a:srgbClr val="595959"/>
                </a:solidFill>
              </a:rPr>
              <a:t>Department of Review and Support </a:t>
            </a:r>
          </a:p>
          <a:p>
            <a:pPr lvl="3">
              <a:buClr>
                <a:srgbClr val="F16038"/>
              </a:buClr>
            </a:pPr>
            <a:r>
              <a:rPr lang="en-US" sz="2200">
                <a:solidFill>
                  <a:srgbClr val="595959"/>
                </a:solidFill>
                <a:hlinkClick r:id="rId2"/>
              </a:rPr>
              <a:t>ReviewandSupport@tea.texas.gov</a:t>
            </a:r>
            <a:r>
              <a:rPr lang="en-US" sz="2200">
                <a:solidFill>
                  <a:srgbClr val="595959"/>
                </a:solidFill>
              </a:rPr>
              <a:t> </a:t>
            </a:r>
            <a:endParaRPr lang="en-US" sz="220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Clr>
                <a:srgbClr val="F16038"/>
              </a:buClr>
              <a:buNone/>
            </a:pPr>
            <a:endParaRPr lang="en-US" sz="240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729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CFF7BFF-6F72-68FB-A90F-85F2D8E51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439"/>
            <a:ext cx="9144000" cy="1455651"/>
          </a:xfrm>
        </p:spPr>
        <p:txBody>
          <a:bodyPr/>
          <a:lstStyle/>
          <a:p>
            <a:r>
              <a:rPr lang="en-US"/>
              <a:t>QUESTIONS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FAB8AAB-DEF2-C803-B717-A2AA5C77F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15096"/>
            <a:ext cx="9144000" cy="851564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Wooden blocks with question marks">
            <a:extLst>
              <a:ext uri="{FF2B5EF4-FFF2-40B4-BE49-F238E27FC236}">
                <a16:creationId xmlns:a16="http://schemas.microsoft.com/office/drawing/2014/main" id="{4ED5B1EF-E4FE-2F47-20B4-6FAE8516C2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8" b="15658"/>
          <a:stretch/>
        </p:blipFill>
        <p:spPr>
          <a:xfrm>
            <a:off x="20" y="1268412"/>
            <a:ext cx="12191980" cy="5589588"/>
          </a:xfrm>
          <a:prstGeom prst="rect">
            <a:avLst/>
          </a:prstGeom>
          <a:noFill/>
          <a:ln w="130175"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11A2D7E-A666-0C49-3AFC-F3413DC41BC2}"/>
              </a:ext>
            </a:extLst>
          </p:cNvPr>
          <p:cNvSpPr/>
          <p:nvPr/>
        </p:nvSpPr>
        <p:spPr>
          <a:xfrm>
            <a:off x="1805768" y="3429000"/>
            <a:ext cx="8770248" cy="853440"/>
          </a:xfrm>
          <a:prstGeom prst="roundRect">
            <a:avLst/>
          </a:prstGeom>
          <a:solidFill>
            <a:srgbClr val="CAAC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484354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A8D557E-B87E-5812-3C09-A5C15ABE9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439"/>
            <a:ext cx="9144000" cy="14556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>
                <a:latin typeface="+mn-lt"/>
                <a:ea typeface="+mj-ea"/>
                <a:cs typeface="+mj-cs"/>
              </a:rPr>
              <a:t>TITLE</a:t>
            </a:r>
            <a:r>
              <a:rPr lang="en-US" sz="4800" b="1" kern="1200" baseline="0">
                <a:latin typeface="+mn-lt"/>
                <a:ea typeface="+mj-ea"/>
                <a:cs typeface="+mj-cs"/>
              </a:rPr>
              <a:t> SLIDE: 2024-2025 School Year</a:t>
            </a:r>
            <a:endParaRPr lang="en-US" sz="4800" b="1" kern="1200">
              <a:latin typeface="+mn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A94F1D-B058-B160-7052-5BCED1320363}"/>
              </a:ext>
            </a:extLst>
          </p:cNvPr>
          <p:cNvSpPr/>
          <p:nvPr/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defRPr/>
            </a:pP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NAME OF COMPONENT (ALL CAPS)</a:t>
            </a:r>
            <a:b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</a:b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MARCH 19-21, 2024</a:t>
            </a:r>
            <a:endParaRPr kumimoji="0" lang="en-US" sz="2400" b="1" i="0" u="none" strike="noStrike" kern="1200" cap="none" spc="14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Placeholder 10" descr="Blackboard and yellow chairs in a classroom">
            <a:extLst>
              <a:ext uri="{FF2B5EF4-FFF2-40B4-BE49-F238E27FC236}">
                <a16:creationId xmlns:a16="http://schemas.microsoft.com/office/drawing/2014/main" id="{3FA3FEEE-6FB4-6546-6580-17D5B5795B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8" b="9248"/>
          <a:stretch/>
        </p:blipFill>
        <p:spPr>
          <a:xfrm>
            <a:off x="20" y="1268412"/>
            <a:ext cx="12191980" cy="5589588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5F3CC2-D26C-87F4-379B-E80454480A1A}"/>
              </a:ext>
            </a:extLst>
          </p:cNvPr>
          <p:cNvSpPr txBox="1"/>
          <p:nvPr/>
        </p:nvSpPr>
        <p:spPr>
          <a:xfrm>
            <a:off x="3051110" y="2203793"/>
            <a:ext cx="579431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5400">
                <a:solidFill>
                  <a:srgbClr val="FFFFFF"/>
                </a:solidFill>
              </a:rPr>
              <a:t>2024-2025</a:t>
            </a:r>
          </a:p>
          <a:p>
            <a:pPr marL="0" indent="0" algn="ctr">
              <a:buNone/>
            </a:pPr>
            <a:r>
              <a:rPr lang="en-US" sz="5400">
                <a:solidFill>
                  <a:srgbClr val="FFFFFF"/>
                </a:solidFill>
              </a:rPr>
              <a:t>SCHOOL YEAR</a:t>
            </a:r>
          </a:p>
        </p:txBody>
      </p:sp>
    </p:spTree>
    <p:extLst>
      <p:ext uri="{BB962C8B-B14F-4D97-AF65-F5344CB8AC3E}">
        <p14:creationId xmlns:p14="http://schemas.microsoft.com/office/powerpoint/2010/main" val="1225277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DATA GOVERNANCE UPDATES</a:t>
            </a:r>
            <a:endParaRPr lang="en-US" sz="400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A9340FBA-B2B8-749B-6AD9-F86C2D3EA7D5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No updates to the following since TSDS Spring training: 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Data Elements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Descriptor Tables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Reports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Business Rules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598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1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B7348D-8A1E-AD5A-4589-A21C50B67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047750"/>
            <a:ext cx="10623762" cy="4799239"/>
          </a:xfrm>
        </p:spPr>
        <p:txBody>
          <a:bodyPr/>
          <a:lstStyle/>
          <a:p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Data Element Name Changes: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8A4B757-DCAC-FE7D-58DD-57F767937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778472"/>
              </p:ext>
            </p:extLst>
          </p:nvPr>
        </p:nvGraphicFramePr>
        <p:xfrm>
          <a:off x="535172" y="1744838"/>
          <a:ext cx="11121656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1048">
                  <a:extLst>
                    <a:ext uri="{9D8B030D-6E8A-4147-A177-3AD203B41FA5}">
                      <a16:colId xmlns:a16="http://schemas.microsoft.com/office/drawing/2014/main" val="1183892384"/>
                    </a:ext>
                  </a:extLst>
                </a:gridCol>
                <a:gridCol w="4210050">
                  <a:extLst>
                    <a:ext uri="{9D8B030D-6E8A-4147-A177-3AD203B41FA5}">
                      <a16:colId xmlns:a16="http://schemas.microsoft.com/office/drawing/2014/main" val="2711912488"/>
                    </a:ext>
                  </a:extLst>
                </a:gridCol>
                <a:gridCol w="4600558">
                  <a:extLst>
                    <a:ext uri="{9D8B030D-6E8A-4147-A177-3AD203B41FA5}">
                      <a16:colId xmlns:a16="http://schemas.microsoft.com/office/drawing/2014/main" val="768595224"/>
                    </a:ext>
                  </a:extLst>
                </a:gridCol>
              </a:tblGrid>
              <a:tr h="283352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Data Element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XML Data Element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Upgrade Data Element 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38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E0041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PRIMARY-DISABILITY-CODE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Disability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565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E0834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SECONDARY-DISABILITY-CODE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Disability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355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E0835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TERTIARY-DISABILITY-CODE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Disability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605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4516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2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B7348D-8A1E-AD5A-4589-A21C50B67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047750"/>
            <a:ext cx="10623762" cy="4799239"/>
          </a:xfrm>
        </p:spPr>
        <p:txBody>
          <a:bodyPr/>
          <a:lstStyle/>
          <a:p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Data Element Name Changes: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8A4B757-DCAC-FE7D-58DD-57F767937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382978"/>
              </p:ext>
            </p:extLst>
          </p:nvPr>
        </p:nvGraphicFramePr>
        <p:xfrm>
          <a:off x="535172" y="1744838"/>
          <a:ext cx="11121656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1048">
                  <a:extLst>
                    <a:ext uri="{9D8B030D-6E8A-4147-A177-3AD203B41FA5}">
                      <a16:colId xmlns:a16="http://schemas.microsoft.com/office/drawing/2014/main" val="1183892384"/>
                    </a:ext>
                  </a:extLst>
                </a:gridCol>
                <a:gridCol w="4210050">
                  <a:extLst>
                    <a:ext uri="{9D8B030D-6E8A-4147-A177-3AD203B41FA5}">
                      <a16:colId xmlns:a16="http://schemas.microsoft.com/office/drawing/2014/main" val="2711912488"/>
                    </a:ext>
                  </a:extLst>
                </a:gridCol>
                <a:gridCol w="4600558">
                  <a:extLst>
                    <a:ext uri="{9D8B030D-6E8A-4147-A177-3AD203B41FA5}">
                      <a16:colId xmlns:a16="http://schemas.microsoft.com/office/drawing/2014/main" val="768595224"/>
                    </a:ext>
                  </a:extLst>
                </a:gridCol>
              </a:tblGrid>
              <a:tr h="283352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Data Element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XML Data Element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Upgrade Data Element 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38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E0833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REG-DAY-SCH-PROG-DEAF-CODE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err="1"/>
                        <a:t>SpecialEducationProgramService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565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E0838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AUDIOLOGICAL-SERV-IND-CODE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err="1"/>
                        <a:t>SpecialEducationProgramService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355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E0840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COUNSELING-SERVICES-IND-CODE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err="1"/>
                        <a:t>SpecialEducationProgramService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605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E0841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MEDICAL-DIAGNOSTIC-SERV-IND-CODE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err="1"/>
                        <a:t>SpecialEducationProgramService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3706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E0843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OCCUPATIONAL-THERAPY-IND-CODE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err="1"/>
                        <a:t>SpecialEducationProgramService</a:t>
                      </a:r>
                      <a:endParaRPr lang="en-US" sz="2400"/>
                    </a:p>
                    <a:p>
                      <a:pPr algn="l"/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3007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1924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3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B7348D-8A1E-AD5A-4589-A21C50B67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047750"/>
            <a:ext cx="10623762" cy="4799239"/>
          </a:xfrm>
        </p:spPr>
        <p:txBody>
          <a:bodyPr/>
          <a:lstStyle/>
          <a:p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Data Element Name Changes: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8A4B757-DCAC-FE7D-58DD-57F767937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657163"/>
              </p:ext>
            </p:extLst>
          </p:nvPr>
        </p:nvGraphicFramePr>
        <p:xfrm>
          <a:off x="535172" y="1744838"/>
          <a:ext cx="11121656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1048">
                  <a:extLst>
                    <a:ext uri="{9D8B030D-6E8A-4147-A177-3AD203B41FA5}">
                      <a16:colId xmlns:a16="http://schemas.microsoft.com/office/drawing/2014/main" val="1183892384"/>
                    </a:ext>
                  </a:extLst>
                </a:gridCol>
                <a:gridCol w="4210050">
                  <a:extLst>
                    <a:ext uri="{9D8B030D-6E8A-4147-A177-3AD203B41FA5}">
                      <a16:colId xmlns:a16="http://schemas.microsoft.com/office/drawing/2014/main" val="2711912488"/>
                    </a:ext>
                  </a:extLst>
                </a:gridCol>
                <a:gridCol w="4600558">
                  <a:extLst>
                    <a:ext uri="{9D8B030D-6E8A-4147-A177-3AD203B41FA5}">
                      <a16:colId xmlns:a16="http://schemas.microsoft.com/office/drawing/2014/main" val="768595224"/>
                    </a:ext>
                  </a:extLst>
                </a:gridCol>
              </a:tblGrid>
              <a:tr h="283352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Data Element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XML Data Element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Upgrade Data Element 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38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E0844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ORIENT-MOBILITY-TRNG-IND-CODE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err="1"/>
                        <a:t>SpecialEducationProgramService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565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E0845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PHYSICAL-THERAPY-IND-CODE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err="1"/>
                        <a:t>SpecialEducationProgramService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355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E0846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PSYCHOLOGICAL-SERVICES-IND-CODE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err="1"/>
                        <a:t>SpecialEducationProgramService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605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E0847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/>
                        <a:t>RECREATION-IND-CODE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/>
                        <a:t>SpecialEducationProgramService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02869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3577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4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66E9FB-8D85-E1B7-C177-A59B15D42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011011"/>
            <a:ext cx="10623762" cy="4835978"/>
          </a:xfrm>
        </p:spPr>
        <p:txBody>
          <a:bodyPr/>
          <a:lstStyle/>
          <a:p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Data Element Name Changes: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8A4B757-DCAC-FE7D-58DD-57F767937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526390"/>
              </p:ext>
            </p:extLst>
          </p:nvPr>
        </p:nvGraphicFramePr>
        <p:xfrm>
          <a:off x="531405" y="1650274"/>
          <a:ext cx="10384164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7851">
                  <a:extLst>
                    <a:ext uri="{9D8B030D-6E8A-4147-A177-3AD203B41FA5}">
                      <a16:colId xmlns:a16="http://schemas.microsoft.com/office/drawing/2014/main" val="1183892384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711912488"/>
                    </a:ext>
                  </a:extLst>
                </a:gridCol>
                <a:gridCol w="4408713">
                  <a:extLst>
                    <a:ext uri="{9D8B030D-6E8A-4147-A177-3AD203B41FA5}">
                      <a16:colId xmlns:a16="http://schemas.microsoft.com/office/drawing/2014/main" val="768595224"/>
                    </a:ext>
                  </a:extLst>
                </a:gridCol>
              </a:tblGrid>
              <a:tr h="283352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Data Element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XML Data Element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Upgrade Data Element 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38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E0848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SCHOOL-HEALTH-SERVICES-IND-CODE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err="1"/>
                        <a:t>SpecialEducationProgramService</a:t>
                      </a:r>
                      <a:endParaRPr lang="en-US" sz="2400"/>
                    </a:p>
                    <a:p>
                      <a:pPr algn="l"/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60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E0849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SOCIAL-WORK-SERVICES-IND-CODE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err="1"/>
                        <a:t>SpecialEducationProgramService</a:t>
                      </a:r>
                      <a:endParaRPr lang="en-US" sz="2400"/>
                    </a:p>
                    <a:p>
                      <a:pPr algn="l"/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355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E0851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TRANSPORTATION-INDICATOR-CODE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err="1"/>
                        <a:t>SpecialEducationProgramService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7078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E0857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SPEECH-THERAPY-INDICATOR-CODE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err="1"/>
                        <a:t>SpecialEducationProgramService</a:t>
                      </a:r>
                      <a:endParaRPr lang="en-US" sz="2400"/>
                    </a:p>
                    <a:p>
                      <a:pPr algn="l"/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605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3757232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Custom 2">
      <a:dk1>
        <a:sysClr val="windowText" lastClr="000000"/>
      </a:dk1>
      <a:lt1>
        <a:sysClr val="window" lastClr="FFFFFF"/>
      </a:lt1>
      <a:dk2>
        <a:srgbClr val="005786"/>
      </a:dk2>
      <a:lt2>
        <a:srgbClr val="D8D8D8"/>
      </a:lt2>
      <a:accent1>
        <a:srgbClr val="0D6CB9"/>
      </a:accent1>
      <a:accent2>
        <a:srgbClr val="F16038"/>
      </a:accent2>
      <a:accent3>
        <a:srgbClr val="DA3E26"/>
      </a:accent3>
      <a:accent4>
        <a:srgbClr val="70417F"/>
      </a:accent4>
      <a:accent5>
        <a:srgbClr val="363534"/>
      </a:accent5>
      <a:accent6>
        <a:srgbClr val="00486E"/>
      </a:accent6>
      <a:hlink>
        <a:srgbClr val="F06039"/>
      </a:hlink>
      <a:folHlink>
        <a:srgbClr val="F0603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Light_final" id="{712AB9BE-00F5-7D4D-8B53-79204D405D6C}" vid="{9E252461-6384-0041-871F-3A45EC6C61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BE4C68E97640479F3D791B3E26A918" ma:contentTypeVersion="12" ma:contentTypeDescription="Create a new document." ma:contentTypeScope="" ma:versionID="61be41fbab527aafca117aa937dbe69e">
  <xsd:schema xmlns:xsd="http://www.w3.org/2001/XMLSchema" xmlns:xs="http://www.w3.org/2001/XMLSchema" xmlns:p="http://schemas.microsoft.com/office/2006/metadata/properties" xmlns:ns2="963efe96-9f3c-464d-8c8b-c76864a22ed0" xmlns:ns3="533e3360-6378-4210-ada2-16ccdb17d2cd" targetNamespace="http://schemas.microsoft.com/office/2006/metadata/properties" ma:root="true" ma:fieldsID="6af5aa91e209f2f586bdf63844e3e9c3" ns2:_="" ns3:_="">
    <xsd:import namespace="963efe96-9f3c-464d-8c8b-c76864a22ed0"/>
    <xsd:import namespace="533e3360-6378-4210-ada2-16ccdb17d2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Note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3efe96-9f3c-464d-8c8b-c76864a22e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Notes" ma:index="18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e3360-6378-4210-ada2-16ccdb17d2c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33e3360-6378-4210-ada2-16ccdb17d2cd">
      <UserInfo>
        <DisplayName>spsearch</DisplayName>
        <AccountId>3</AccountId>
        <AccountType/>
      </UserInfo>
      <UserInfo>
        <DisplayName>Calder, Dianne</DisplayName>
        <AccountId>132</AccountId>
        <AccountType/>
      </UserInfo>
      <UserInfo>
        <DisplayName>Adaky, Kathy</DisplayName>
        <AccountId>24</AccountId>
        <AccountType/>
      </UserInfo>
      <UserInfo>
        <DisplayName>Briggs, Connor</DisplayName>
        <AccountId>23</AccountId>
        <AccountType/>
      </UserInfo>
      <UserInfo>
        <DisplayName>DeSantis, Candice</DisplayName>
        <AccountId>17</AccountId>
        <AccountType/>
      </UserInfo>
      <UserInfo>
        <DisplayName>Linden, Edward</DisplayName>
        <AccountId>21</AccountId>
        <AccountType/>
      </UserInfo>
      <UserInfo>
        <DisplayName>Reese, John</DisplayName>
        <AccountId>22</AccountId>
        <AccountType/>
      </UserInfo>
      <UserInfo>
        <DisplayName>Witcher, Melissa</DisplayName>
        <AccountId>71</AccountId>
        <AccountType/>
      </UserInfo>
    </SharedWithUsers>
    <Notes xmlns="963efe96-9f3c-464d-8c8b-c76864a22ed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F348580-E857-4F4F-AD08-025E8C3C02A9}">
  <ds:schemaRefs>
    <ds:schemaRef ds:uri="533e3360-6378-4210-ada2-16ccdb17d2cd"/>
    <ds:schemaRef ds:uri="963efe96-9f3c-464d-8c8b-c76864a22ed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19692CD-7339-4E15-8B85-65EB8EAE7D5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533e3360-6378-4210-ada2-16ccdb17d2cd"/>
    <ds:schemaRef ds:uri="963efe96-9f3c-464d-8c8b-c76864a22ed0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438415F-CA52-4AC6-B74C-FE95CEB90D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TEA_Presentation_Template_Light_option</Template>
  <TotalTime>4</TotalTime>
  <Words>1167</Words>
  <Application>Microsoft Office PowerPoint</Application>
  <PresentationFormat>Widescreen</PresentationFormat>
  <Paragraphs>252</Paragraphs>
  <Slides>30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Courier New</vt:lpstr>
      <vt:lpstr>Wingdings</vt:lpstr>
      <vt:lpstr>2_Office Theme</vt:lpstr>
      <vt:lpstr>TITLE SLIDE: ESC Vendor Training for One Component</vt:lpstr>
      <vt:lpstr>AGENDA – RESIDENTIAL FACILITY TRACKER</vt:lpstr>
      <vt:lpstr>PROGRAM AREA UPDATES &amp; GUIDANCE</vt:lpstr>
      <vt:lpstr>TITLE SLIDE: 2024-2025 School Year</vt:lpstr>
      <vt:lpstr>DATA GOVERNANCE UPDATES</vt:lpstr>
      <vt:lpstr>TSDS UPGRADE PROJECT UPDATES 1</vt:lpstr>
      <vt:lpstr>TSDS UPGRADE PROJECT UPDATES 2</vt:lpstr>
      <vt:lpstr>TSDS UPGRADE PROJECT UPDATES 3</vt:lpstr>
      <vt:lpstr>TSDS UPGRADE PROJECT UPDATES 4</vt:lpstr>
      <vt:lpstr>TSDS UPGRADE PROJECT UPDATES 5</vt:lpstr>
      <vt:lpstr>TSDS UPGRADE PROJECT UPDATES 6</vt:lpstr>
      <vt:lpstr>TSDS UPGRADE PROJECT UPDATES 7</vt:lpstr>
      <vt:lpstr>TSDS UPGRADE PROJECT UPDATES 8</vt:lpstr>
      <vt:lpstr>TSDS UPGRADE PROJECT UPDATES 18</vt:lpstr>
      <vt:lpstr>TSDS UPGRADE PROJECT UPDATES 82</vt:lpstr>
      <vt:lpstr>TSDS UPGRADE PROJECT UPDATES 83</vt:lpstr>
      <vt:lpstr>TSDS UPGRADE PROJECT UPDATES 84</vt:lpstr>
      <vt:lpstr>TSDS UPGRADE PROJECT UPDATES 85</vt:lpstr>
      <vt:lpstr>TSDS UPGRADE PROJECT UPDATES 86</vt:lpstr>
      <vt:lpstr>TSDS UPGRADE PROJECT UPDATES 87</vt:lpstr>
      <vt:lpstr>TSDS UPGRADE PROJECT UPDATES 9</vt:lpstr>
      <vt:lpstr>TSDS UPGRADE PROJECT UPDATES 10</vt:lpstr>
      <vt:lpstr>TSDS UPGRADE PROJECT UPDATES 108</vt:lpstr>
      <vt:lpstr>CURRENT KNOWN ISSUES 1</vt:lpstr>
      <vt:lpstr>CURRENT KNOWN ISSUES 11</vt:lpstr>
      <vt:lpstr>TITLE SLIDE: Closeout</vt:lpstr>
      <vt:lpstr>TIMELINE 2</vt:lpstr>
      <vt:lpstr>TECHNICAL RESOURCES 1</vt:lpstr>
      <vt:lpstr>TECHNICAL RESOURCES 2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2024-2025 ESC Vendor Training Name Of Component- Summer</dc:title>
  <dc:creator>Ulrich, Melanie</dc:creator>
  <cp:lastModifiedBy>Muffoletto, Jamie</cp:lastModifiedBy>
  <cp:revision>1</cp:revision>
  <dcterms:created xsi:type="dcterms:W3CDTF">2020-11-05T16:39:19Z</dcterms:created>
  <dcterms:modified xsi:type="dcterms:W3CDTF">2024-07-18T23:55:17Z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0x010100E7BE4C68E97640479F3D791B3E26A918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</Properties>
</file>