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4"/>
  </p:sldMasterIdLst>
  <p:notesMasterIdLst>
    <p:notesMasterId r:id="rId29"/>
  </p:notesMasterIdLst>
  <p:sldIdLst>
    <p:sldId id="2145706919" r:id="rId5"/>
    <p:sldId id="2145706922" r:id="rId6"/>
    <p:sldId id="430" r:id="rId7"/>
    <p:sldId id="2145706971" r:id="rId8"/>
    <p:sldId id="2145707039" r:id="rId9"/>
    <p:sldId id="2145707025" r:id="rId10"/>
    <p:sldId id="2145706999" r:id="rId11"/>
    <p:sldId id="2145707014" r:id="rId12"/>
    <p:sldId id="2145706973" r:id="rId13"/>
    <p:sldId id="2145707030" r:id="rId14"/>
    <p:sldId id="2145707031" r:id="rId15"/>
    <p:sldId id="2145706972" r:id="rId16"/>
    <p:sldId id="2145707032" r:id="rId17"/>
    <p:sldId id="2145707033" r:id="rId18"/>
    <p:sldId id="2145707013" r:id="rId19"/>
    <p:sldId id="1345" r:id="rId20"/>
    <p:sldId id="2145707036" r:id="rId21"/>
    <p:sldId id="2145707035" r:id="rId22"/>
    <p:sldId id="2145707037" r:id="rId23"/>
    <p:sldId id="2145707005" r:id="rId24"/>
    <p:sldId id="2145706975" r:id="rId25"/>
    <p:sldId id="1346" r:id="rId26"/>
    <p:sldId id="2145707008" r:id="rId27"/>
    <p:sldId id="214570696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AA6F014-0ED0-F075-066B-9E6B80F7B81C}" name="Polo, Beth" initials="PB" userId="S::beth.polo@tea.texas.gov::217503ae-afe6-4379-9001-e6919c8c2fa0" providerId="AD"/>
  <p188:author id="{B1191B19-2472-382F-EA3F-CBF579031473}" name="Hanson, Terri" initials="HT" userId="S::Terri.Hanson@tea.texas.gov::a02fd813-d4f3-43fd-83dd-7393041517de" providerId="AD"/>
  <p188:author id="{11347E1E-8906-BEDD-8A47-FB9718A54F28}" name="Stehouwer, Mark" initials="SM" userId="S::mark.stehouwer@tea.texas.gov::588e2f27-43b6-467b-b318-f8c62bd440d0" providerId="AD"/>
  <p188:author id="{C9518D25-69F9-9526-63B2-C15EB6E068CC}" name="Butler, David" initials="BD" userId="S::David.Butler@tea.texas.gov::e5831356-7759-43f3-884a-24eb754c7293" providerId="AD"/>
  <p188:author id="{BF740E41-6A12-D1BD-EA7B-D1155DFB6DDF}" name="Linden, Edward" initials="LE" userId="S::Edward.Linden@tea.texas.gov::433a1750-097b-48bf-9475-b5c5f6172203" providerId="AD"/>
  <p188:author id="{A582DA48-7D9E-31AD-F8C7-11F055059304}" name="DeSantis, Candice" initials="DC" userId="S::Candice.DeSantis@tea.texas.gov::ebf7425b-4c1c-4725-9788-d1206430aedf" providerId="AD"/>
  <p188:author id="{DC4D774C-9497-7F7F-EF7B-A7BB31449806}" name="Muffoletto, Jamie" initials="MJ" userId="S::Jamie.Muffoletto@tea.texas.gov::daf1e3c6-8137-448a-b141-d23049d419b5" providerId="AD"/>
  <p188:author id="{94E8E657-BE84-5DCD-0B20-67E8B1793911}" name="Johnson, Scott" initials="JS" userId="S::Scott.Johnson@tea.texas.gov::bec97677-f0c6-4bfb-b610-83dc74061801" providerId="AD"/>
  <p188:author id="{04816165-A551-92C0-EA48-4DFCE1FE46A9}" name="Simons, Leanne" initials="SL" userId="S::leanne.simons@tea.texas.gov::f0b41770-584b-4844-b5c5-b29dec998724" providerId="AD"/>
  <p188:author id="{00513F6E-B2A7-8FD4-EB4B-5CAF9057E4FC}" name="Muffoletto, Jamie" initials="MJ" userId="S::jamie.muffoletto@tea.texas.gov::daf1e3c6-8137-448a-b141-d23049d419b5" providerId="AD"/>
  <p188:author id="{0EDAE688-48AF-04B4-4C1B-0C171595B470}" name="Butler, David" initials="BD" userId="S::david.butler@tea.texas.gov::e5831356-7759-43f3-884a-24eb754c7293" providerId="AD"/>
  <p188:author id="{D640D5B4-7498-496A-9FD6-2B4F363C0616}" name="Pruitt, Donna" initials="PD" userId="S::Donna.Pruitt@tea.texas.gov::f6622e25-b5bf-4a3b-9fc8-ceb0ab749e45" providerId="AD"/>
  <p188:author id="{4EBD65BB-B861-01DA-6CDF-1ED07EF23F16}" name="Connor Briggs" initials="CB" userId="Connor Briggs" providerId="None"/>
  <p188:author id="{00FD78C6-F5B4-48DA-D242-CDA18768A854}" name="Johnson, Scott" initials="JS" userId="S::scott.johnson@tea.texas.gov::bec97677-f0c6-4bfb-b610-83dc74061801" providerId="AD"/>
  <p188:author id="{856D94DE-37B1-D641-7707-F050FA0D2B36}" name="Pruitt, Donna" initials="PD" userId="S::donna.pruitt@tea.texas.gov::f6622e25-b5bf-4a3b-9fc8-ceb0ab749e45" providerId="AD"/>
  <p188:author id="{780B30E9-CD73-2CC8-5EFE-A32214077596}" name="Salinas, Alfredo" initials="SA" userId="S::Alfredo.Salinas@tea.texas.gov::8eb031a1-f34f-4bd0-8b04-be67c643340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Briggs, Connor" initials="BC" lastIdx="2" clrIdx="6">
    <p:extLst>
      <p:ext uri="{19B8F6BF-5375-455C-9EA6-DF929625EA0E}">
        <p15:presenceInfo xmlns:p15="http://schemas.microsoft.com/office/powerpoint/2012/main" userId="S::connor.briggs@tea.texas.gov::885b7513-d3fa-4947-add1-efc2b24f04bd" providerId="AD"/>
      </p:ext>
    </p:extLst>
  </p:cmAuthor>
  <p:cmAuthor id="1" name="Johnson, Scott" initials="JS" lastIdx="19" clrIdx="0">
    <p:extLst>
      <p:ext uri="{19B8F6BF-5375-455C-9EA6-DF929625EA0E}">
        <p15:presenceInfo xmlns:p15="http://schemas.microsoft.com/office/powerpoint/2012/main" userId="S::Scott.Johnson@tea.texas.gov::bec97677-f0c6-4bfb-b610-83dc74061801" providerId="AD"/>
      </p:ext>
    </p:extLst>
  </p:cmAuthor>
  <p:cmAuthor id="8" name="Sharp, Stephanie" initials="SS" lastIdx="8" clrIdx="7">
    <p:extLst>
      <p:ext uri="{19B8F6BF-5375-455C-9EA6-DF929625EA0E}">
        <p15:presenceInfo xmlns:p15="http://schemas.microsoft.com/office/powerpoint/2012/main" userId="S::Stephanie.Sharp@tea.texas.gov::4b7f997e-11e2-446b-b7b6-32dc105769b7" providerId="AD"/>
      </p:ext>
    </p:extLst>
  </p:cmAuthor>
  <p:cmAuthor id="2" name="Linden, Edward" initials="LE" lastIdx="2" clrIdx="1">
    <p:extLst>
      <p:ext uri="{19B8F6BF-5375-455C-9EA6-DF929625EA0E}">
        <p15:presenceInfo xmlns:p15="http://schemas.microsoft.com/office/powerpoint/2012/main" userId="S::Edward.Linden@tea.texas.gov::433a1750-097b-48bf-9475-b5c5f6172203" providerId="AD"/>
      </p:ext>
    </p:extLst>
  </p:cmAuthor>
  <p:cmAuthor id="9" name="Hanson, Terri" initials="HT" lastIdx="2" clrIdx="8">
    <p:extLst>
      <p:ext uri="{19B8F6BF-5375-455C-9EA6-DF929625EA0E}">
        <p15:presenceInfo xmlns:p15="http://schemas.microsoft.com/office/powerpoint/2012/main" userId="S::Terri.Hanson@tea.texas.gov::a02fd813-d4f3-43fd-83dd-7393041517de" providerId="AD"/>
      </p:ext>
    </p:extLst>
  </p:cmAuthor>
  <p:cmAuthor id="3" name="Simons, Leanne" initials="SL" lastIdx="17" clrIdx="2">
    <p:extLst>
      <p:ext uri="{19B8F6BF-5375-455C-9EA6-DF929625EA0E}">
        <p15:presenceInfo xmlns:p15="http://schemas.microsoft.com/office/powerpoint/2012/main" userId="S::leanne.simons@tea.texas.gov::f0b41770-584b-4844-b5c5-b29dec998724" providerId="AD"/>
      </p:ext>
    </p:extLst>
  </p:cmAuthor>
  <p:cmAuthor id="4" name="Jamie Muffoletto" initials="JM" lastIdx="5" clrIdx="3">
    <p:extLst>
      <p:ext uri="{19B8F6BF-5375-455C-9EA6-DF929625EA0E}">
        <p15:presenceInfo xmlns:p15="http://schemas.microsoft.com/office/powerpoint/2012/main" userId="S::Jamie.Muffoletto@tea.texas.gov::daf1e3c6-8137-448a-b141-d23049d419b5" providerId="AD"/>
      </p:ext>
    </p:extLst>
  </p:cmAuthor>
  <p:cmAuthor id="5" name="Connor Briggs" initials="CB" lastIdx="23" clrIdx="4">
    <p:extLst>
      <p:ext uri="{19B8F6BF-5375-455C-9EA6-DF929625EA0E}">
        <p15:presenceInfo xmlns:p15="http://schemas.microsoft.com/office/powerpoint/2012/main" userId="Connor Briggs" providerId="None"/>
      </p:ext>
    </p:extLst>
  </p:cmAuthor>
  <p:cmAuthor id="6" name="Polo, Beth" initials="PB" lastIdx="3" clrIdx="5">
    <p:extLst>
      <p:ext uri="{19B8F6BF-5375-455C-9EA6-DF929625EA0E}">
        <p15:presenceInfo xmlns:p15="http://schemas.microsoft.com/office/powerpoint/2012/main" userId="S::Beth.Polo@tea.texas.gov::217503ae-afe6-4379-9001-e6919c8c2fa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AC69"/>
    <a:srgbClr val="CDDBF7"/>
    <a:srgbClr val="FFFFFF"/>
    <a:srgbClr val="0D6CB9"/>
    <a:srgbClr val="F48668"/>
    <a:srgbClr val="FEFA5E"/>
    <a:srgbClr val="DAE649"/>
    <a:srgbClr val="9B9B9B"/>
    <a:srgbClr val="C2DAED"/>
    <a:srgbClr val="F7A0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129D3A-1F14-4C5F-AF37-B09B2680D25C}" v="4" dt="2024-03-08T15:11:26.4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den, Edward" userId="433a1750-097b-48bf-9475-b5c5f6172203" providerId="ADAL" clId="{6BA87D50-A65E-4F8E-A3E3-75D9A459A7C7}"/>
    <pc:docChg chg="undo custSel addSld delSld modSld">
      <pc:chgData name="Linden, Edward" userId="433a1750-097b-48bf-9475-b5c5f6172203" providerId="ADAL" clId="{6BA87D50-A65E-4F8E-A3E3-75D9A459A7C7}" dt="2024-03-08T20:29:37.654" v="808" actId="962"/>
      <pc:docMkLst>
        <pc:docMk/>
      </pc:docMkLst>
      <pc:sldChg chg="modSp mod modCm">
        <pc:chgData name="Linden, Edward" userId="433a1750-097b-48bf-9475-b5c5f6172203" providerId="ADAL" clId="{6BA87D50-A65E-4F8E-A3E3-75D9A459A7C7}" dt="2024-03-08T18:58:45.228" v="352" actId="962"/>
        <pc:sldMkLst>
          <pc:docMk/>
          <pc:sldMk cId="3372854681" sldId="1345"/>
        </pc:sldMkLst>
        <pc:spChg chg="mod">
          <ac:chgData name="Linden, Edward" userId="433a1750-097b-48bf-9475-b5c5f6172203" providerId="ADAL" clId="{6BA87D50-A65E-4F8E-A3E3-75D9A459A7C7}" dt="2024-03-08T18:44:35.218" v="266" actId="20577"/>
          <ac:spMkLst>
            <pc:docMk/>
            <pc:sldMk cId="3372854681" sldId="1345"/>
            <ac:spMk id="2" creationId="{BCACBEB1-B82A-D8C4-DF37-15B20D10245B}"/>
          </ac:spMkLst>
        </pc:spChg>
        <pc:spChg chg="mod">
          <ac:chgData name="Linden, Edward" userId="433a1750-097b-48bf-9475-b5c5f6172203" providerId="ADAL" clId="{6BA87D50-A65E-4F8E-A3E3-75D9A459A7C7}" dt="2024-03-08T18:41:21.607" v="246" actId="207"/>
          <ac:spMkLst>
            <pc:docMk/>
            <pc:sldMk cId="3372854681" sldId="1345"/>
            <ac:spMk id="3" creationId="{06942845-BD5A-42C5-A5C4-13339DD507AB}"/>
          </ac:spMkLst>
        </pc:spChg>
        <pc:picChg chg="mod">
          <ac:chgData name="Linden, Edward" userId="433a1750-097b-48bf-9475-b5c5f6172203" providerId="ADAL" clId="{6BA87D50-A65E-4F8E-A3E3-75D9A459A7C7}" dt="2024-03-08T18:58:45.228" v="352" actId="962"/>
          <ac:picMkLst>
            <pc:docMk/>
            <pc:sldMk cId="3372854681" sldId="1345"/>
            <ac:picMk id="4" creationId="{00DE839C-4C45-38DB-E8A0-AD27A9E1C7CB}"/>
          </ac:picMkLst>
        </pc:picChg>
        <pc:extLst>
          <p:ext xmlns:p="http://schemas.openxmlformats.org/presentationml/2006/main" uri="{D6D511B9-2390-475A-947B-AFAB55BFBCF1}">
            <pc226:cmChg xmlns:pc226="http://schemas.microsoft.com/office/powerpoint/2022/06/main/command" chg="mod">
              <pc226:chgData name="Linden, Edward" userId="433a1750-097b-48bf-9475-b5c5f6172203" providerId="ADAL" clId="{6BA87D50-A65E-4F8E-A3E3-75D9A459A7C7}" dt="2024-03-08T18:44:35.218" v="266" actId="20577"/>
              <pc2:cmMkLst xmlns:pc2="http://schemas.microsoft.com/office/powerpoint/2019/9/main/command">
                <pc:docMk/>
                <pc:sldMk cId="3372854681" sldId="1345"/>
                <pc2:cmMk id="{85523989-78CF-43FC-AE82-5E17C7A9BE8E}"/>
              </pc2:cmMkLst>
              <pc226:cmRplyChg chg="add">
                <pc226:chgData name="Linden, Edward" userId="433a1750-097b-48bf-9475-b5c5f6172203" providerId="ADAL" clId="{6BA87D50-A65E-4F8E-A3E3-75D9A459A7C7}" dt="2024-03-08T03:35:51.945" v="174"/>
                <pc2:cmRplyMkLst xmlns:pc2="http://schemas.microsoft.com/office/powerpoint/2019/9/main/command">
                  <pc:docMk/>
                  <pc:sldMk cId="3372854681" sldId="1345"/>
                  <pc2:cmMk id="{85523989-78CF-43FC-AE82-5E17C7A9BE8E}"/>
                  <pc2:cmRplyMk id="{61A09F21-0E29-4847-8114-5FCFB420654C}"/>
                </pc2:cmRplyMkLst>
              </pc226:cmRplyChg>
            </pc226:cmChg>
          </p:ext>
        </pc:extLst>
      </pc:sldChg>
      <pc:sldChg chg="modSp mod">
        <pc:chgData name="Linden, Edward" userId="433a1750-097b-48bf-9475-b5c5f6172203" providerId="ADAL" clId="{6BA87D50-A65E-4F8E-A3E3-75D9A459A7C7}" dt="2024-03-08T20:27:45.231" v="634" actId="962"/>
        <pc:sldMkLst>
          <pc:docMk/>
          <pc:sldMk cId="3703867301" sldId="1346"/>
        </pc:sldMkLst>
        <pc:spChg chg="mod">
          <ac:chgData name="Linden, Edward" userId="433a1750-097b-48bf-9475-b5c5f6172203" providerId="ADAL" clId="{6BA87D50-A65E-4F8E-A3E3-75D9A459A7C7}" dt="2024-03-08T18:44:09.095" v="265" actId="207"/>
          <ac:spMkLst>
            <pc:docMk/>
            <pc:sldMk cId="3703867301" sldId="1346"/>
            <ac:spMk id="3" creationId="{06942845-BD5A-42C5-A5C4-13339DD507AB}"/>
          </ac:spMkLst>
        </pc:spChg>
        <pc:graphicFrameChg chg="mod">
          <ac:chgData name="Linden, Edward" userId="433a1750-097b-48bf-9475-b5c5f6172203" providerId="ADAL" clId="{6BA87D50-A65E-4F8E-A3E3-75D9A459A7C7}" dt="2024-03-08T20:27:45.231" v="634" actId="962"/>
          <ac:graphicFrameMkLst>
            <pc:docMk/>
            <pc:sldMk cId="3703867301" sldId="1346"/>
            <ac:graphicFrameMk id="5" creationId="{F8A4B757-DCAC-FE7D-58DD-57F767937DE8}"/>
          </ac:graphicFrameMkLst>
        </pc:graphicFrameChg>
      </pc:sldChg>
      <pc:sldChg chg="modSp mod modCm">
        <pc:chgData name="Linden, Edward" userId="433a1750-097b-48bf-9475-b5c5f6172203" providerId="ADAL" clId="{6BA87D50-A65E-4F8E-A3E3-75D9A459A7C7}" dt="2024-03-08T20:28:15.006" v="635"/>
        <pc:sldMkLst>
          <pc:docMk/>
          <pc:sldMk cId="919280762" sldId="2145706999"/>
        </pc:sldMkLst>
        <pc:spChg chg="mod">
          <ac:chgData name="Linden, Edward" userId="433a1750-097b-48bf-9475-b5c5f6172203" providerId="ADAL" clId="{6BA87D50-A65E-4F8E-A3E3-75D9A459A7C7}" dt="2024-03-08T03:17:36.063" v="167" actId="6549"/>
          <ac:spMkLst>
            <pc:docMk/>
            <pc:sldMk cId="919280762" sldId="2145706999"/>
            <ac:spMk id="2" creationId="{C7EDE99E-CC8D-C334-0BED-7590C6DB0299}"/>
          </ac:spMkLst>
        </pc:spChg>
        <pc:extLst>
          <p:ext xmlns:p="http://schemas.openxmlformats.org/presentationml/2006/main" uri="{D6D511B9-2390-475A-947B-AFAB55BFBCF1}">
            <pc226:cmChg xmlns:pc226="http://schemas.microsoft.com/office/powerpoint/2022/06/main/command" chg="mod">
              <pc226:chgData name="Linden, Edward" userId="433a1750-097b-48bf-9475-b5c5f6172203" providerId="ADAL" clId="{6BA87D50-A65E-4F8E-A3E3-75D9A459A7C7}" dt="2024-03-08T20:28:15.006" v="635"/>
              <pc2:cmMkLst xmlns:pc2="http://schemas.microsoft.com/office/powerpoint/2019/9/main/command">
                <pc:docMk/>
                <pc:sldMk cId="919280762" sldId="2145706999"/>
                <pc2:cmMk id="{C3728742-6C4B-4E98-A6F4-49365530AB8B}"/>
              </pc2:cmMkLst>
              <pc226:cmRplyChg chg="add">
                <pc226:chgData name="Linden, Edward" userId="433a1750-097b-48bf-9475-b5c5f6172203" providerId="ADAL" clId="{6BA87D50-A65E-4F8E-A3E3-75D9A459A7C7}" dt="2024-03-08T03:17:42.278" v="168"/>
                <pc2:cmRplyMkLst xmlns:pc2="http://schemas.microsoft.com/office/powerpoint/2019/9/main/command">
                  <pc:docMk/>
                  <pc:sldMk cId="919280762" sldId="2145706999"/>
                  <pc2:cmMk id="{C3728742-6C4B-4E98-A6F4-49365530AB8B}"/>
                  <pc2:cmRplyMk id="{38F033F1-6030-4150-8AC6-8F10716FB9B2}"/>
                </pc2:cmRplyMkLst>
              </pc226:cmRplyChg>
            </pc226:cmChg>
          </p:ext>
        </pc:extLst>
      </pc:sldChg>
      <pc:sldChg chg="modSp mod delCm">
        <pc:chgData name="Linden, Edward" userId="433a1750-097b-48bf-9475-b5c5f6172203" providerId="ADAL" clId="{6BA87D50-A65E-4F8E-A3E3-75D9A459A7C7}" dt="2024-03-08T18:42:01.149" v="258" actId="207"/>
        <pc:sldMkLst>
          <pc:docMk/>
          <pc:sldMk cId="1949663275" sldId="2145707005"/>
        </pc:sldMkLst>
        <pc:spChg chg="mod">
          <ac:chgData name="Linden, Edward" userId="433a1750-097b-48bf-9475-b5c5f6172203" providerId="ADAL" clId="{6BA87D50-A65E-4F8E-A3E3-75D9A459A7C7}" dt="2024-03-08T18:42:01.149" v="258" actId="207"/>
          <ac:spMkLst>
            <pc:docMk/>
            <pc:sldMk cId="1949663275" sldId="2145707005"/>
            <ac:spMk id="3" creationId="{525ADDD7-5B5C-978A-D77A-9B02354777A3}"/>
          </ac:spMkLst>
        </pc:spChg>
        <pc:extLst>
          <p:ext xmlns:p="http://schemas.openxmlformats.org/presentationml/2006/main" uri="{D6D511B9-2390-475A-947B-AFAB55BFBCF1}">
            <pc226:cmChg xmlns:pc226="http://schemas.microsoft.com/office/powerpoint/2022/06/main/command" chg="del">
              <pc226:chgData name="Linden, Edward" userId="433a1750-097b-48bf-9475-b5c5f6172203" providerId="ADAL" clId="{6BA87D50-A65E-4F8E-A3E3-75D9A459A7C7}" dt="2024-02-28T01:01:07.509" v="0"/>
              <pc2:cmMkLst xmlns:pc2="http://schemas.microsoft.com/office/powerpoint/2019/9/main/command">
                <pc:docMk/>
                <pc:sldMk cId="1949663275" sldId="2145707005"/>
                <pc2:cmMk id="{18350416-D64A-47C6-8855-D87EE9D38BDF}"/>
              </pc2:cmMkLst>
            </pc226:cmChg>
            <pc226:cmChg xmlns:pc226="http://schemas.microsoft.com/office/powerpoint/2022/06/main/command" chg="del">
              <pc226:chgData name="Linden, Edward" userId="433a1750-097b-48bf-9475-b5c5f6172203" providerId="ADAL" clId="{6BA87D50-A65E-4F8E-A3E3-75D9A459A7C7}" dt="2024-02-28T01:01:07.509" v="0"/>
              <pc2:cmMkLst xmlns:pc2="http://schemas.microsoft.com/office/powerpoint/2019/9/main/command">
                <pc:docMk/>
                <pc:sldMk cId="1949663275" sldId="2145707005"/>
                <pc2:cmMk id="{5E3779AA-00F8-48D1-827D-931470BEB43B}"/>
              </pc2:cmMkLst>
            </pc226:cmChg>
          </p:ext>
        </pc:extLst>
      </pc:sldChg>
      <pc:sldChg chg="modSp mod delCm">
        <pc:chgData name="Linden, Edward" userId="433a1750-097b-48bf-9475-b5c5f6172203" providerId="ADAL" clId="{6BA87D50-A65E-4F8E-A3E3-75D9A459A7C7}" dt="2024-03-08T18:42:55.151" v="262" actId="962"/>
        <pc:sldMkLst>
          <pc:docMk/>
          <pc:sldMk cId="2110501321" sldId="2145707008"/>
        </pc:sldMkLst>
        <pc:spChg chg="mod">
          <ac:chgData name="Linden, Edward" userId="433a1750-097b-48bf-9475-b5c5f6172203" providerId="ADAL" clId="{6BA87D50-A65E-4F8E-A3E3-75D9A459A7C7}" dt="2024-03-08T18:42:55.151" v="262" actId="962"/>
          <ac:spMkLst>
            <pc:docMk/>
            <pc:sldMk cId="2110501321" sldId="2145707008"/>
            <ac:spMk id="2" creationId="{BCACBEB1-B82A-D8C4-DF37-15B20D10245B}"/>
          </ac:spMkLst>
        </pc:spChg>
        <pc:extLst>
          <p:ext xmlns:p="http://schemas.openxmlformats.org/presentationml/2006/main" uri="{D6D511B9-2390-475A-947B-AFAB55BFBCF1}">
            <pc226:cmChg xmlns:pc226="http://schemas.microsoft.com/office/powerpoint/2022/06/main/command" chg="del">
              <pc226:chgData name="Linden, Edward" userId="433a1750-097b-48bf-9475-b5c5f6172203" providerId="ADAL" clId="{6BA87D50-A65E-4F8E-A3E3-75D9A459A7C7}" dt="2024-02-28T01:01:07.509" v="0"/>
              <pc2:cmMkLst xmlns:pc2="http://schemas.microsoft.com/office/powerpoint/2019/9/main/command">
                <pc:docMk/>
                <pc:sldMk cId="2110501321" sldId="2145707008"/>
                <pc2:cmMk id="{84801C9A-7780-48E4-84D6-A58A351F36CF}"/>
              </pc2:cmMkLst>
            </pc226:cmChg>
          </p:ext>
        </pc:extLst>
      </pc:sldChg>
      <pc:sldChg chg="modSp mod modCm">
        <pc:chgData name="Linden, Edward" userId="433a1750-097b-48bf-9475-b5c5f6172203" providerId="ADAL" clId="{6BA87D50-A65E-4F8E-A3E3-75D9A459A7C7}" dt="2024-03-08T18:42:42.269" v="261" actId="207"/>
        <pc:sldMkLst>
          <pc:docMk/>
          <pc:sldMk cId="85075781" sldId="2145707013"/>
        </pc:sldMkLst>
        <pc:spChg chg="mod">
          <ac:chgData name="Linden, Edward" userId="433a1750-097b-48bf-9475-b5c5f6172203" providerId="ADAL" clId="{6BA87D50-A65E-4F8E-A3E3-75D9A459A7C7}" dt="2024-03-08T18:42:42.269" v="261" actId="207"/>
          <ac:spMkLst>
            <pc:docMk/>
            <pc:sldMk cId="85075781" sldId="2145707013"/>
            <ac:spMk id="3" creationId="{06942845-BD5A-42C5-A5C4-13339DD507AB}"/>
          </ac:spMkLst>
        </pc:spChg>
        <pc:spChg chg="mod">
          <ac:chgData name="Linden, Edward" userId="433a1750-097b-48bf-9475-b5c5f6172203" providerId="ADAL" clId="{6BA87D50-A65E-4F8E-A3E3-75D9A459A7C7}" dt="2024-03-08T18:36:56.190" v="200" actId="962"/>
          <ac:spMkLst>
            <pc:docMk/>
            <pc:sldMk cId="85075781" sldId="2145707013"/>
            <ac:spMk id="6" creationId="{26DDC25E-25F3-22C7-4B7A-FC4E86969328}"/>
          </ac:spMkLst>
        </pc:spChg>
        <pc:extLst>
          <p:ext xmlns:p="http://schemas.openxmlformats.org/presentationml/2006/main" uri="{D6D511B9-2390-475A-947B-AFAB55BFBCF1}">
            <pc226:cmChg xmlns:pc226="http://schemas.microsoft.com/office/powerpoint/2022/06/main/command" chg="">
              <pc226:chgData name="Linden, Edward" userId="433a1750-097b-48bf-9475-b5c5f6172203" providerId="ADAL" clId="{6BA87D50-A65E-4F8E-A3E3-75D9A459A7C7}" dt="2024-03-06T18:51:44.182" v="164"/>
              <pc2:cmMkLst xmlns:pc2="http://schemas.microsoft.com/office/powerpoint/2019/9/main/command">
                <pc:docMk/>
                <pc:sldMk cId="85075781" sldId="2145707013"/>
                <pc2:cmMk id="{63725933-4FB9-4EC4-9B56-807A65B613D3}"/>
              </pc2:cmMkLst>
              <pc226:cmRplyChg chg="add">
                <pc226:chgData name="Linden, Edward" userId="433a1750-097b-48bf-9475-b5c5f6172203" providerId="ADAL" clId="{6BA87D50-A65E-4F8E-A3E3-75D9A459A7C7}" dt="2024-03-06T18:51:44.182" v="164"/>
                <pc2:cmRplyMkLst xmlns:pc2="http://schemas.microsoft.com/office/powerpoint/2019/9/main/command">
                  <pc:docMk/>
                  <pc:sldMk cId="85075781" sldId="2145707013"/>
                  <pc2:cmMk id="{63725933-4FB9-4EC4-9B56-807A65B613D3}"/>
                  <pc2:cmRplyMk id="{70394704-B565-450E-A8A0-33DDE00767EB}"/>
                </pc2:cmRplyMkLst>
              </pc226:cmRplyChg>
            </pc226:cmChg>
          </p:ext>
        </pc:extLst>
      </pc:sldChg>
      <pc:sldChg chg="addSp delSp modSp mod delCm">
        <pc:chgData name="Linden, Edward" userId="433a1750-097b-48bf-9475-b5c5f6172203" providerId="ADAL" clId="{6BA87D50-A65E-4F8E-A3E3-75D9A459A7C7}" dt="2024-03-08T20:28:45.191" v="659" actId="962"/>
        <pc:sldMkLst>
          <pc:docMk/>
          <pc:sldMk cId="2334430933" sldId="2145707014"/>
        </pc:sldMkLst>
        <pc:spChg chg="mod">
          <ac:chgData name="Linden, Edward" userId="433a1750-097b-48bf-9475-b5c5f6172203" providerId="ADAL" clId="{6BA87D50-A65E-4F8E-A3E3-75D9A459A7C7}" dt="2024-03-06T18:46:08.518" v="159" actId="114"/>
          <ac:spMkLst>
            <pc:docMk/>
            <pc:sldMk cId="2334430933" sldId="2145707014"/>
            <ac:spMk id="2" creationId="{C7EDE99E-CC8D-C334-0BED-7590C6DB0299}"/>
          </ac:spMkLst>
        </pc:spChg>
        <pc:spChg chg="add del">
          <ac:chgData name="Linden, Edward" userId="433a1750-097b-48bf-9475-b5c5f6172203" providerId="ADAL" clId="{6BA87D50-A65E-4F8E-A3E3-75D9A459A7C7}" dt="2024-03-08T18:04:17.077" v="181" actId="22"/>
          <ac:spMkLst>
            <pc:docMk/>
            <pc:sldMk cId="2334430933" sldId="2145707014"/>
            <ac:spMk id="6" creationId="{5A3D0A03-E839-A089-6B75-65F532AD07F2}"/>
          </ac:spMkLst>
        </pc:spChg>
        <pc:picChg chg="mod">
          <ac:chgData name="Linden, Edward" userId="433a1750-097b-48bf-9475-b5c5f6172203" providerId="ADAL" clId="{6BA87D50-A65E-4F8E-A3E3-75D9A459A7C7}" dt="2024-03-08T20:28:45.191" v="659" actId="962"/>
          <ac:picMkLst>
            <pc:docMk/>
            <pc:sldMk cId="2334430933" sldId="2145707014"/>
            <ac:picMk id="4" creationId="{28E956BA-C362-41CC-84A6-44A0322E4213}"/>
          </ac:picMkLst>
        </pc:picChg>
        <pc:extLst>
          <p:ext xmlns:p="http://schemas.openxmlformats.org/presentationml/2006/main" uri="{D6D511B9-2390-475A-947B-AFAB55BFBCF1}">
            <pc226:cmChg xmlns:pc226="http://schemas.microsoft.com/office/powerpoint/2022/06/main/command" chg="del">
              <pc226:chgData name="Linden, Edward" userId="433a1750-097b-48bf-9475-b5c5f6172203" providerId="ADAL" clId="{6BA87D50-A65E-4F8E-A3E3-75D9A459A7C7}" dt="2024-02-28T01:01:07.509" v="0"/>
              <pc2:cmMkLst xmlns:pc2="http://schemas.microsoft.com/office/powerpoint/2019/9/main/command">
                <pc:docMk/>
                <pc:sldMk cId="2334430933" sldId="2145707014"/>
                <pc2:cmMk id="{96F6E97A-88E6-41F3-8A92-809CCEAD8567}"/>
              </pc2:cmMkLst>
            </pc226:cmChg>
            <pc226:cmChg xmlns:pc226="http://schemas.microsoft.com/office/powerpoint/2022/06/main/command" chg="del">
              <pc226:chgData name="Linden, Edward" userId="433a1750-097b-48bf-9475-b5c5f6172203" providerId="ADAL" clId="{6BA87D50-A65E-4F8E-A3E3-75D9A459A7C7}" dt="2024-02-28T01:01:07.509" v="0"/>
              <pc2:cmMkLst xmlns:pc2="http://schemas.microsoft.com/office/powerpoint/2019/9/main/command">
                <pc:docMk/>
                <pc:sldMk cId="2334430933" sldId="2145707014"/>
                <pc2:cmMk id="{A65369A8-B262-4809-9003-B411D10B845B}"/>
              </pc2:cmMkLst>
            </pc226:cmChg>
            <pc226:cmChg xmlns:pc226="http://schemas.microsoft.com/office/powerpoint/2022/06/main/command" chg="del">
              <pc226:chgData name="Linden, Edward" userId="433a1750-097b-48bf-9475-b5c5f6172203" providerId="ADAL" clId="{6BA87D50-A65E-4F8E-A3E3-75D9A459A7C7}" dt="2024-02-28T01:01:07.509" v="0"/>
              <pc2:cmMkLst xmlns:pc2="http://schemas.microsoft.com/office/powerpoint/2019/9/main/command">
                <pc:docMk/>
                <pc:sldMk cId="2334430933" sldId="2145707014"/>
                <pc2:cmMk id="{7FF41EB9-2E45-4D64-BEA9-369344840CCF}"/>
              </pc2:cmMkLst>
            </pc226:cmChg>
          </p:ext>
        </pc:extLst>
      </pc:sldChg>
      <pc:sldChg chg="modSp mod">
        <pc:chgData name="Linden, Edward" userId="433a1750-097b-48bf-9475-b5c5f6172203" providerId="ADAL" clId="{6BA87D50-A65E-4F8E-A3E3-75D9A459A7C7}" dt="2024-03-06T18:46:23.088" v="160" actId="114"/>
        <pc:sldMkLst>
          <pc:docMk/>
          <pc:sldMk cId="809991605" sldId="2145707025"/>
        </pc:sldMkLst>
        <pc:spChg chg="mod">
          <ac:chgData name="Linden, Edward" userId="433a1750-097b-48bf-9475-b5c5f6172203" providerId="ADAL" clId="{6BA87D50-A65E-4F8E-A3E3-75D9A459A7C7}" dt="2024-03-06T18:46:23.088" v="160" actId="114"/>
          <ac:spMkLst>
            <pc:docMk/>
            <pc:sldMk cId="809991605" sldId="2145707025"/>
            <ac:spMk id="2" creationId="{C7EDE99E-CC8D-C334-0BED-7590C6DB0299}"/>
          </ac:spMkLst>
        </pc:spChg>
      </pc:sldChg>
      <pc:sldChg chg="delCm">
        <pc:chgData name="Linden, Edward" userId="433a1750-097b-48bf-9475-b5c5f6172203" providerId="ADAL" clId="{6BA87D50-A65E-4F8E-A3E3-75D9A459A7C7}" dt="2024-02-28T01:01:07.509" v="0"/>
        <pc:sldMkLst>
          <pc:docMk/>
          <pc:sldMk cId="960422549" sldId="2145707029"/>
        </pc:sldMkLst>
        <pc:extLst>
          <p:ext xmlns:p="http://schemas.openxmlformats.org/presentationml/2006/main" uri="{D6D511B9-2390-475A-947B-AFAB55BFBCF1}">
            <pc226:cmChg xmlns:pc226="http://schemas.microsoft.com/office/powerpoint/2022/06/main/command" chg="del">
              <pc226:chgData name="Linden, Edward" userId="433a1750-097b-48bf-9475-b5c5f6172203" providerId="ADAL" clId="{6BA87D50-A65E-4F8E-A3E3-75D9A459A7C7}" dt="2024-02-28T01:01:07.509" v="0"/>
              <pc2:cmMkLst xmlns:pc2="http://schemas.microsoft.com/office/powerpoint/2019/9/main/command">
                <pc:docMk/>
                <pc:sldMk cId="960422549" sldId="2145707029"/>
                <pc2:cmMk id="{0432ACBC-D6E1-4079-AD00-FBC6D6C4647F}"/>
              </pc2:cmMkLst>
            </pc226:cmChg>
          </p:ext>
        </pc:extLst>
      </pc:sldChg>
      <pc:sldChg chg="modSp mod modCm">
        <pc:chgData name="Linden, Edward" userId="433a1750-097b-48bf-9475-b5c5f6172203" providerId="ADAL" clId="{6BA87D50-A65E-4F8E-A3E3-75D9A459A7C7}" dt="2024-03-08T20:29:37.654" v="808" actId="962"/>
        <pc:sldMkLst>
          <pc:docMk/>
          <pc:sldMk cId="2418252605" sldId="2145707030"/>
        </pc:sldMkLst>
        <pc:graphicFrameChg chg="mod">
          <ac:chgData name="Linden, Edward" userId="433a1750-097b-48bf-9475-b5c5f6172203" providerId="ADAL" clId="{6BA87D50-A65E-4F8E-A3E3-75D9A459A7C7}" dt="2024-03-08T20:29:37.654" v="808" actId="962"/>
          <ac:graphicFrameMkLst>
            <pc:docMk/>
            <pc:sldMk cId="2418252605" sldId="2145707030"/>
            <ac:graphicFrameMk id="5" creationId="{F8A4B757-DCAC-FE7D-58DD-57F767937DE8}"/>
          </ac:graphicFrameMkLst>
        </pc:graphicFrameChg>
        <pc:extLst>
          <p:ext xmlns:p="http://schemas.openxmlformats.org/presentationml/2006/main" uri="{D6D511B9-2390-475A-947B-AFAB55BFBCF1}">
            <pc226:cmChg xmlns:pc226="http://schemas.microsoft.com/office/powerpoint/2022/06/main/command" chg="mod">
              <pc226:chgData name="Linden, Edward" userId="433a1750-097b-48bf-9475-b5c5f6172203" providerId="ADAL" clId="{6BA87D50-A65E-4F8E-A3E3-75D9A459A7C7}" dt="2024-03-08T20:29:10.404" v="660"/>
              <pc2:cmMkLst xmlns:pc2="http://schemas.microsoft.com/office/powerpoint/2019/9/main/command">
                <pc:docMk/>
                <pc:sldMk cId="2418252605" sldId="2145707030"/>
                <pc2:cmMk id="{EDD847C3-0B36-4E01-ABEC-8A2F942F121C}"/>
              </pc2:cmMkLst>
              <pc226:cmRplyChg chg="add">
                <pc226:chgData name="Linden, Edward" userId="433a1750-097b-48bf-9475-b5c5f6172203" providerId="ADAL" clId="{6BA87D50-A65E-4F8E-A3E3-75D9A459A7C7}" dt="2024-03-08T03:22:54.718" v="169"/>
                <pc2:cmRplyMkLst xmlns:pc2="http://schemas.microsoft.com/office/powerpoint/2019/9/main/command">
                  <pc:docMk/>
                  <pc:sldMk cId="2418252605" sldId="2145707030"/>
                  <pc2:cmMk id="{EDD847C3-0B36-4E01-ABEC-8A2F942F121C}"/>
                  <pc2:cmRplyMk id="{45229867-270C-41FC-82D3-29AFE26848E4}"/>
                </pc2:cmRplyMkLst>
              </pc226:cmRplyChg>
            </pc226:cmChg>
          </p:ext>
        </pc:extLst>
      </pc:sldChg>
      <pc:sldChg chg="delCm">
        <pc:chgData name="Linden, Edward" userId="433a1750-097b-48bf-9475-b5c5f6172203" providerId="ADAL" clId="{6BA87D50-A65E-4F8E-A3E3-75D9A459A7C7}" dt="2024-02-28T01:01:07.509" v="0"/>
        <pc:sldMkLst>
          <pc:docMk/>
          <pc:sldMk cId="3610460033" sldId="2145707031"/>
        </pc:sldMkLst>
        <pc:extLst>
          <p:ext xmlns:p="http://schemas.openxmlformats.org/presentationml/2006/main" uri="{D6D511B9-2390-475A-947B-AFAB55BFBCF1}">
            <pc226:cmChg xmlns:pc226="http://schemas.microsoft.com/office/powerpoint/2022/06/main/command" chg="del">
              <pc226:chgData name="Linden, Edward" userId="433a1750-097b-48bf-9475-b5c5f6172203" providerId="ADAL" clId="{6BA87D50-A65E-4F8E-A3E3-75D9A459A7C7}" dt="2024-02-28T01:01:07.509" v="0"/>
              <pc2:cmMkLst xmlns:pc2="http://schemas.microsoft.com/office/powerpoint/2019/9/main/command">
                <pc:docMk/>
                <pc:sldMk cId="3610460033" sldId="2145707031"/>
                <pc2:cmMk id="{A3F0E0A3-049B-47BF-892E-BC3EE893C0AA}"/>
              </pc2:cmMkLst>
            </pc226:cmChg>
            <pc226:cmChg xmlns:pc226="http://schemas.microsoft.com/office/powerpoint/2022/06/main/command" chg="del">
              <pc226:chgData name="Linden, Edward" userId="433a1750-097b-48bf-9475-b5c5f6172203" providerId="ADAL" clId="{6BA87D50-A65E-4F8E-A3E3-75D9A459A7C7}" dt="2024-02-28T01:01:07.509" v="0"/>
              <pc2:cmMkLst xmlns:pc2="http://schemas.microsoft.com/office/powerpoint/2019/9/main/command">
                <pc:docMk/>
                <pc:sldMk cId="3610460033" sldId="2145707031"/>
                <pc2:cmMk id="{5E0599B3-1961-4133-8976-8066634D5195}"/>
              </pc2:cmMkLst>
            </pc226:cmChg>
          </p:ext>
        </pc:extLst>
      </pc:sldChg>
      <pc:sldChg chg="modSp mod delCm">
        <pc:chgData name="Linden, Edward" userId="433a1750-097b-48bf-9475-b5c5f6172203" providerId="ADAL" clId="{6BA87D50-A65E-4F8E-A3E3-75D9A459A7C7}" dt="2024-03-05T15:11:03.101" v="158" actId="20577"/>
        <pc:sldMkLst>
          <pc:docMk/>
          <pc:sldMk cId="233524940" sldId="2145707032"/>
        </pc:sldMkLst>
        <pc:spChg chg="mod">
          <ac:chgData name="Linden, Edward" userId="433a1750-097b-48bf-9475-b5c5f6172203" providerId="ADAL" clId="{6BA87D50-A65E-4F8E-A3E3-75D9A459A7C7}" dt="2024-03-05T15:11:03.101" v="158" actId="20577"/>
          <ac:spMkLst>
            <pc:docMk/>
            <pc:sldMk cId="233524940" sldId="2145707032"/>
            <ac:spMk id="2" creationId="{A9340FBA-B2B8-749B-6AD9-F86C2D3EA7D5}"/>
          </ac:spMkLst>
        </pc:spChg>
        <pc:extLst>
          <p:ext xmlns:p="http://schemas.openxmlformats.org/presentationml/2006/main" uri="{D6D511B9-2390-475A-947B-AFAB55BFBCF1}">
            <pc226:cmChg xmlns:pc226="http://schemas.microsoft.com/office/powerpoint/2022/06/main/command" chg="del">
              <pc226:chgData name="Linden, Edward" userId="433a1750-097b-48bf-9475-b5c5f6172203" providerId="ADAL" clId="{6BA87D50-A65E-4F8E-A3E3-75D9A459A7C7}" dt="2024-02-28T01:01:07.509" v="0"/>
              <pc2:cmMkLst xmlns:pc2="http://schemas.microsoft.com/office/powerpoint/2019/9/main/command">
                <pc:docMk/>
                <pc:sldMk cId="233524940" sldId="2145707032"/>
                <pc2:cmMk id="{584B226A-8555-4037-AD94-5CDE2E26D3AE}"/>
              </pc2:cmMkLst>
            </pc226:cmChg>
            <pc226:cmChg xmlns:pc226="http://schemas.microsoft.com/office/powerpoint/2022/06/main/command" chg="del">
              <pc226:chgData name="Linden, Edward" userId="433a1750-097b-48bf-9475-b5c5f6172203" providerId="ADAL" clId="{6BA87D50-A65E-4F8E-A3E3-75D9A459A7C7}" dt="2024-02-28T01:01:07.509" v="0"/>
              <pc2:cmMkLst xmlns:pc2="http://schemas.microsoft.com/office/powerpoint/2019/9/main/command">
                <pc:docMk/>
                <pc:sldMk cId="233524940" sldId="2145707032"/>
                <pc2:cmMk id="{48D5F6F7-8142-4754-B601-ECCE77FC7DC1}"/>
              </pc2:cmMkLst>
            </pc226:cmChg>
          </p:ext>
        </pc:extLst>
      </pc:sldChg>
      <pc:sldChg chg="modSp mod delCm modCm">
        <pc:chgData name="Linden, Edward" userId="433a1750-097b-48bf-9475-b5c5f6172203" providerId="ADAL" clId="{6BA87D50-A65E-4F8E-A3E3-75D9A459A7C7}" dt="2024-03-08T17:26:59.326" v="176"/>
        <pc:sldMkLst>
          <pc:docMk/>
          <pc:sldMk cId="3115749558" sldId="2145707033"/>
        </pc:sldMkLst>
        <pc:graphicFrameChg chg="mod modGraphic">
          <ac:chgData name="Linden, Edward" userId="433a1750-097b-48bf-9475-b5c5f6172203" providerId="ADAL" clId="{6BA87D50-A65E-4F8E-A3E3-75D9A459A7C7}" dt="2024-03-08T17:26:59.326" v="176"/>
          <ac:graphicFrameMkLst>
            <pc:docMk/>
            <pc:sldMk cId="3115749558" sldId="2145707033"/>
            <ac:graphicFrameMk id="2" creationId="{377F2592-7435-2CB7-2F92-CAAF2DCA648D}"/>
          </ac:graphicFrameMkLst>
        </pc:graphicFrameChg>
        <pc:extLst>
          <p:ext xmlns:p="http://schemas.openxmlformats.org/presentationml/2006/main" uri="{D6D511B9-2390-475A-947B-AFAB55BFBCF1}">
            <pc226:cmChg xmlns:pc226="http://schemas.microsoft.com/office/powerpoint/2022/06/main/command" chg="">
              <pc226:chgData name="Linden, Edward" userId="433a1750-097b-48bf-9475-b5c5f6172203" providerId="ADAL" clId="{6BA87D50-A65E-4F8E-A3E3-75D9A459A7C7}" dt="2024-03-08T03:24:40.280" v="171"/>
              <pc2:cmMkLst xmlns:pc2="http://schemas.microsoft.com/office/powerpoint/2019/9/main/command">
                <pc:docMk/>
                <pc:sldMk cId="3115749558" sldId="2145707033"/>
                <pc2:cmMk id="{83FC6E56-C6ED-4F1D-BBE6-63A935F1038B}"/>
              </pc2:cmMkLst>
              <pc226:cmRplyChg chg="add">
                <pc226:chgData name="Linden, Edward" userId="433a1750-097b-48bf-9475-b5c5f6172203" providerId="ADAL" clId="{6BA87D50-A65E-4F8E-A3E3-75D9A459A7C7}" dt="2024-03-08T03:24:40.280" v="171"/>
                <pc2:cmRplyMkLst xmlns:pc2="http://schemas.microsoft.com/office/powerpoint/2019/9/main/command">
                  <pc:docMk/>
                  <pc:sldMk cId="3115749558" sldId="2145707033"/>
                  <pc2:cmMk id="{83FC6E56-C6ED-4F1D-BBE6-63A935F1038B}"/>
                  <pc2:cmRplyMk id="{AB230482-8B4E-445A-A6F5-FD9F63EEE24F}"/>
                </pc2:cmRplyMkLst>
              </pc226:cmRplyChg>
            </pc226:cmChg>
            <pc226:cmChg xmlns:pc226="http://schemas.microsoft.com/office/powerpoint/2022/06/main/command" chg="del">
              <pc226:chgData name="Linden, Edward" userId="433a1750-097b-48bf-9475-b5c5f6172203" providerId="ADAL" clId="{6BA87D50-A65E-4F8E-A3E3-75D9A459A7C7}" dt="2024-02-28T01:01:07.509" v="0"/>
              <pc2:cmMkLst xmlns:pc2="http://schemas.microsoft.com/office/powerpoint/2019/9/main/command">
                <pc:docMk/>
                <pc:sldMk cId="3115749558" sldId="2145707033"/>
                <pc2:cmMk id="{E71F7FD0-3AAF-4940-88AD-382CF2C567AD}"/>
              </pc2:cmMkLst>
            </pc226:cmChg>
          </p:ext>
        </pc:extLst>
      </pc:sldChg>
      <pc:sldChg chg="del delCm modCm">
        <pc:chgData name="Linden, Edward" userId="433a1750-097b-48bf-9475-b5c5f6172203" providerId="ADAL" clId="{6BA87D50-A65E-4F8E-A3E3-75D9A459A7C7}" dt="2024-03-08T17:27:35.992" v="177" actId="47"/>
        <pc:sldMkLst>
          <pc:docMk/>
          <pc:sldMk cId="943556028" sldId="2145707034"/>
        </pc:sldMkLst>
        <pc:extLst>
          <p:ext xmlns:p="http://schemas.openxmlformats.org/presentationml/2006/main" uri="{D6D511B9-2390-475A-947B-AFAB55BFBCF1}">
            <pc226:cmChg xmlns:pc226="http://schemas.microsoft.com/office/powerpoint/2022/06/main/command" chg="del">
              <pc226:chgData name="Linden, Edward" userId="433a1750-097b-48bf-9475-b5c5f6172203" providerId="ADAL" clId="{6BA87D50-A65E-4F8E-A3E3-75D9A459A7C7}" dt="2024-02-28T01:01:07.509" v="0"/>
              <pc2:cmMkLst xmlns:pc2="http://schemas.microsoft.com/office/powerpoint/2019/9/main/command">
                <pc:docMk/>
                <pc:sldMk cId="943556028" sldId="2145707034"/>
                <pc2:cmMk id="{9E66C13F-609D-45CA-AED0-0BE5DE9DC781}"/>
              </pc2:cmMkLst>
            </pc226:cmChg>
            <pc226:cmChg xmlns:pc226="http://schemas.microsoft.com/office/powerpoint/2022/06/main/command" chg="">
              <pc226:chgData name="Linden, Edward" userId="433a1750-097b-48bf-9475-b5c5f6172203" providerId="ADAL" clId="{6BA87D50-A65E-4F8E-A3E3-75D9A459A7C7}" dt="2024-03-08T03:34:24.977" v="172"/>
              <pc2:cmMkLst xmlns:pc2="http://schemas.microsoft.com/office/powerpoint/2019/9/main/command">
                <pc:docMk/>
                <pc:sldMk cId="943556028" sldId="2145707034"/>
                <pc2:cmMk id="{B17C3B7F-A0AA-4E0A-88A7-31B52C4064E4}"/>
              </pc2:cmMkLst>
              <pc226:cmRplyChg chg="add">
                <pc226:chgData name="Linden, Edward" userId="433a1750-097b-48bf-9475-b5c5f6172203" providerId="ADAL" clId="{6BA87D50-A65E-4F8E-A3E3-75D9A459A7C7}" dt="2024-03-08T03:34:24.977" v="172"/>
                <pc2:cmRplyMkLst xmlns:pc2="http://schemas.microsoft.com/office/powerpoint/2019/9/main/command">
                  <pc:docMk/>
                  <pc:sldMk cId="943556028" sldId="2145707034"/>
                  <pc2:cmMk id="{B17C3B7F-A0AA-4E0A-88A7-31B52C4064E4}"/>
                  <pc2:cmRplyMk id="{947FBDC9-7D64-4CA2-8E4D-7948842A24FA}"/>
                </pc2:cmRplyMkLst>
              </pc226:cmRplyChg>
            </pc226:cmChg>
          </p:ext>
        </pc:extLst>
      </pc:sldChg>
      <pc:sldChg chg="modSp mod modCm">
        <pc:chgData name="Linden, Edward" userId="433a1750-097b-48bf-9475-b5c5f6172203" providerId="ADAL" clId="{6BA87D50-A65E-4F8E-A3E3-75D9A459A7C7}" dt="2024-03-08T18:41:41.140" v="252" actId="207"/>
        <pc:sldMkLst>
          <pc:docMk/>
          <pc:sldMk cId="2002677045" sldId="2145707035"/>
        </pc:sldMkLst>
        <pc:spChg chg="mod">
          <ac:chgData name="Linden, Edward" userId="433a1750-097b-48bf-9475-b5c5f6172203" providerId="ADAL" clId="{6BA87D50-A65E-4F8E-A3E3-75D9A459A7C7}" dt="2024-03-08T18:41:41.140" v="252" actId="207"/>
          <ac:spMkLst>
            <pc:docMk/>
            <pc:sldMk cId="2002677045" sldId="2145707035"/>
            <ac:spMk id="3" creationId="{06942845-BD5A-42C5-A5C4-13339DD507AB}"/>
          </ac:spMkLst>
        </pc:spChg>
        <pc:picChg chg="mod">
          <ac:chgData name="Linden, Edward" userId="433a1750-097b-48bf-9475-b5c5f6172203" providerId="ADAL" clId="{6BA87D50-A65E-4F8E-A3E3-75D9A459A7C7}" dt="2024-03-08T18:37:29.398" v="240" actId="962"/>
          <ac:picMkLst>
            <pc:docMk/>
            <pc:sldMk cId="2002677045" sldId="2145707035"/>
            <ac:picMk id="5" creationId="{DDD4B1DF-864A-2373-592B-77C9CEA07640}"/>
          </ac:picMkLst>
        </pc:picChg>
        <pc:extLst>
          <p:ext xmlns:p="http://schemas.openxmlformats.org/presentationml/2006/main" uri="{D6D511B9-2390-475A-947B-AFAB55BFBCF1}">
            <pc226:cmChg xmlns:pc226="http://schemas.microsoft.com/office/powerpoint/2022/06/main/command" chg="">
              <pc226:chgData name="Linden, Edward" userId="433a1750-097b-48bf-9475-b5c5f6172203" providerId="ADAL" clId="{6BA87D50-A65E-4F8E-A3E3-75D9A459A7C7}" dt="2024-03-06T20:24:53.599" v="165"/>
              <pc2:cmMkLst xmlns:pc2="http://schemas.microsoft.com/office/powerpoint/2019/9/main/command">
                <pc:docMk/>
                <pc:sldMk cId="2002677045" sldId="2145707035"/>
                <pc2:cmMk id="{60ADFD6F-390B-46A7-AAEA-F0687D64579E}"/>
              </pc2:cmMkLst>
              <pc226:cmRplyChg chg="add">
                <pc226:chgData name="Linden, Edward" userId="433a1750-097b-48bf-9475-b5c5f6172203" providerId="ADAL" clId="{6BA87D50-A65E-4F8E-A3E3-75D9A459A7C7}" dt="2024-03-06T20:24:53.599" v="165"/>
                <pc2:cmRplyMkLst xmlns:pc2="http://schemas.microsoft.com/office/powerpoint/2019/9/main/command">
                  <pc:docMk/>
                  <pc:sldMk cId="2002677045" sldId="2145707035"/>
                  <pc2:cmMk id="{60ADFD6F-390B-46A7-AAEA-F0687D64579E}"/>
                  <pc2:cmRplyMk id="{A5C47DB7-BD67-4898-BDF8-0DFFAF457D5D}"/>
                </pc2:cmRplyMkLst>
              </pc226:cmRplyChg>
            </pc226:cmChg>
          </p:ext>
        </pc:extLst>
      </pc:sldChg>
      <pc:sldChg chg="modSp mod">
        <pc:chgData name="Linden, Edward" userId="433a1750-097b-48bf-9475-b5c5f6172203" providerId="ADAL" clId="{6BA87D50-A65E-4F8E-A3E3-75D9A459A7C7}" dt="2024-03-08T20:25:22.958" v="468" actId="962"/>
        <pc:sldMkLst>
          <pc:docMk/>
          <pc:sldMk cId="2523530165" sldId="2145707036"/>
        </pc:sldMkLst>
        <pc:spChg chg="mod">
          <ac:chgData name="Linden, Edward" userId="433a1750-097b-48bf-9475-b5c5f6172203" providerId="ADAL" clId="{6BA87D50-A65E-4F8E-A3E3-75D9A459A7C7}" dt="2024-03-08T18:41:31.944" v="249" actId="207"/>
          <ac:spMkLst>
            <pc:docMk/>
            <pc:sldMk cId="2523530165" sldId="2145707036"/>
            <ac:spMk id="3" creationId="{06942845-BD5A-42C5-A5C4-13339DD507AB}"/>
          </ac:spMkLst>
        </pc:spChg>
        <pc:picChg chg="mod">
          <ac:chgData name="Linden, Edward" userId="433a1750-097b-48bf-9475-b5c5f6172203" providerId="ADAL" clId="{6BA87D50-A65E-4F8E-A3E3-75D9A459A7C7}" dt="2024-03-08T20:25:22.958" v="468" actId="962"/>
          <ac:picMkLst>
            <pc:docMk/>
            <pc:sldMk cId="2523530165" sldId="2145707036"/>
            <ac:picMk id="4" creationId="{739B8184-B76A-F0A5-0062-2A799AB110AC}"/>
          </ac:picMkLst>
        </pc:picChg>
      </pc:sldChg>
      <pc:sldChg chg="modSp mod">
        <pc:chgData name="Linden, Edward" userId="433a1750-097b-48bf-9475-b5c5f6172203" providerId="ADAL" clId="{6BA87D50-A65E-4F8E-A3E3-75D9A459A7C7}" dt="2024-03-08T20:27:13.131" v="520" actId="962"/>
        <pc:sldMkLst>
          <pc:docMk/>
          <pc:sldMk cId="678435775" sldId="2145707037"/>
        </pc:sldMkLst>
        <pc:spChg chg="mod">
          <ac:chgData name="Linden, Edward" userId="433a1750-097b-48bf-9475-b5c5f6172203" providerId="ADAL" clId="{6BA87D50-A65E-4F8E-A3E3-75D9A459A7C7}" dt="2024-03-08T18:41:49.288" v="255" actId="207"/>
          <ac:spMkLst>
            <pc:docMk/>
            <pc:sldMk cId="678435775" sldId="2145707037"/>
            <ac:spMk id="3" creationId="{06942845-BD5A-42C5-A5C4-13339DD507AB}"/>
          </ac:spMkLst>
        </pc:spChg>
        <pc:picChg chg="mod">
          <ac:chgData name="Linden, Edward" userId="433a1750-097b-48bf-9475-b5c5f6172203" providerId="ADAL" clId="{6BA87D50-A65E-4F8E-A3E3-75D9A459A7C7}" dt="2024-03-08T20:27:13.131" v="520" actId="962"/>
          <ac:picMkLst>
            <pc:docMk/>
            <pc:sldMk cId="678435775" sldId="2145707037"/>
            <ac:picMk id="4" creationId="{F8FD0266-ABE3-3CE8-FFB7-A4CEF372AC2A}"/>
          </ac:picMkLst>
        </pc:picChg>
      </pc:sldChg>
      <pc:sldChg chg="modSp add del mod modShow modCm">
        <pc:chgData name="Linden, Edward" userId="433a1750-097b-48bf-9475-b5c5f6172203" providerId="ADAL" clId="{6BA87D50-A65E-4F8E-A3E3-75D9A459A7C7}" dt="2024-03-06T18:47:24.132" v="163" actId="47"/>
        <pc:sldMkLst>
          <pc:docMk/>
          <pc:sldMk cId="810869886" sldId="2145707038"/>
        </pc:sldMkLst>
        <pc:spChg chg="mod">
          <ac:chgData name="Linden, Edward" userId="433a1750-097b-48bf-9475-b5c5f6172203" providerId="ADAL" clId="{6BA87D50-A65E-4F8E-A3E3-75D9A459A7C7}" dt="2024-03-04T21:57:43.227" v="139" actId="6549"/>
          <ac:spMkLst>
            <pc:docMk/>
            <pc:sldMk cId="810869886" sldId="2145707038"/>
            <ac:spMk id="2" creationId="{C7EDE99E-CC8D-C334-0BED-7590C6DB0299}"/>
          </ac:spMkLst>
        </pc:spChg>
        <pc:spChg chg="mod">
          <ac:chgData name="Linden, Edward" userId="433a1750-097b-48bf-9475-b5c5f6172203" providerId="ADAL" clId="{6BA87D50-A65E-4F8E-A3E3-75D9A459A7C7}" dt="2024-03-04T21:52:29.487" v="12" actId="20577"/>
          <ac:spMkLst>
            <pc:docMk/>
            <pc:sldMk cId="810869886" sldId="2145707038"/>
            <ac:spMk id="3" creationId="{06942845-BD5A-42C5-A5C4-13339DD507AB}"/>
          </ac:spMkLst>
        </pc:spChg>
        <pc:extLst>
          <p:ext xmlns:p="http://schemas.openxmlformats.org/presentationml/2006/main" uri="{D6D511B9-2390-475A-947B-AFAB55BFBCF1}">
            <pc226:cmChg xmlns:pc226="http://schemas.microsoft.com/office/powerpoint/2022/06/main/command" chg="">
              <pc226:chgData name="Linden, Edward" userId="433a1750-097b-48bf-9475-b5c5f6172203" providerId="ADAL" clId="{6BA87D50-A65E-4F8E-A3E3-75D9A459A7C7}" dt="2024-03-06T18:47:21.851" v="162"/>
              <pc2:cmMkLst xmlns:pc2="http://schemas.microsoft.com/office/powerpoint/2019/9/main/command">
                <pc:docMk/>
                <pc:sldMk cId="810869886" sldId="2145707038"/>
                <pc2:cmMk id="{F391636E-ED4F-485A-9023-E05182A28A11}"/>
              </pc2:cmMkLst>
              <pc226:cmRplyChg chg="add">
                <pc226:chgData name="Linden, Edward" userId="433a1750-097b-48bf-9475-b5c5f6172203" providerId="ADAL" clId="{6BA87D50-A65E-4F8E-A3E3-75D9A459A7C7}" dt="2024-03-06T18:47:21.851" v="162"/>
                <pc2:cmRplyMkLst xmlns:pc2="http://schemas.microsoft.com/office/powerpoint/2019/9/main/command">
                  <pc:docMk/>
                  <pc:sldMk cId="810869886" sldId="2145707038"/>
                  <pc2:cmMk id="{F391636E-ED4F-485A-9023-E05182A28A11}"/>
                  <pc2:cmRplyMk id="{79E573B8-B03E-4502-9C64-8EB34D4571B2}"/>
                </pc2:cmRplyMkLst>
              </pc226:cmRplyChg>
            </pc226:cmChg>
          </p:ext>
        </pc:extLst>
      </pc:sldChg>
    </pc:docChg>
  </pc:docChgLst>
  <pc:docChgLst>
    <pc:chgData name="Hanson, Terri" userId="a02fd813-d4f3-43fd-83dd-7393041517de" providerId="ADAL" clId="{E4B894C0-243B-4D8A-81DB-72D3DFF6B554}"/>
    <pc:docChg chg="">
      <pc:chgData name="Hanson, Terri" userId="a02fd813-d4f3-43fd-83dd-7393041517de" providerId="ADAL" clId="{E4B894C0-243B-4D8A-81DB-72D3DFF6B554}" dt="2024-03-08T02:58:42.630" v="4"/>
      <pc:docMkLst>
        <pc:docMk/>
      </pc:docMkLst>
      <pc:sldChg chg="addCm">
        <pc:chgData name="Hanson, Terri" userId="a02fd813-d4f3-43fd-83dd-7393041517de" providerId="ADAL" clId="{E4B894C0-243B-4D8A-81DB-72D3DFF6B554}" dt="2024-03-08T02:58:42.630" v="4"/>
        <pc:sldMkLst>
          <pc:docMk/>
          <pc:sldMk cId="3372854681" sldId="1345"/>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E4B894C0-243B-4D8A-81DB-72D3DFF6B554}" dt="2024-03-08T02:58:42.630" v="4"/>
              <pc2:cmMkLst xmlns:pc2="http://schemas.microsoft.com/office/powerpoint/2019/9/main/command">
                <pc:docMk/>
                <pc:sldMk cId="3372854681" sldId="1345"/>
                <pc2:cmMk id="{85523989-78CF-43FC-AE82-5E17C7A9BE8E}"/>
              </pc2:cmMkLst>
            </pc226:cmChg>
          </p:ext>
        </pc:extLst>
      </pc:sldChg>
      <pc:sldChg chg="addCm modCm">
        <pc:chgData name="Hanson, Terri" userId="a02fd813-d4f3-43fd-83dd-7393041517de" providerId="ADAL" clId="{E4B894C0-243B-4D8A-81DB-72D3DFF6B554}" dt="2024-03-07T23:07:05.067" v="1"/>
        <pc:sldMkLst>
          <pc:docMk/>
          <pc:sldMk cId="919280762" sldId="2145706999"/>
        </pc:sldMkLst>
        <pc:extLst>
          <p:ext xmlns:p="http://schemas.openxmlformats.org/presentationml/2006/main" uri="{D6D511B9-2390-475A-947B-AFAB55BFBCF1}">
            <pc226:cmChg xmlns:pc226="http://schemas.microsoft.com/office/powerpoint/2022/06/main/command" chg="add mod">
              <pc226:chgData name="Hanson, Terri" userId="a02fd813-d4f3-43fd-83dd-7393041517de" providerId="ADAL" clId="{E4B894C0-243B-4D8A-81DB-72D3DFF6B554}" dt="2024-03-07T23:07:05.067" v="1"/>
              <pc2:cmMkLst xmlns:pc2="http://schemas.microsoft.com/office/powerpoint/2019/9/main/command">
                <pc:docMk/>
                <pc:sldMk cId="919280762" sldId="2145706999"/>
                <pc2:cmMk id="{C3728742-6C4B-4E98-A6F4-49365530AB8B}"/>
              </pc2:cmMkLst>
            </pc226:cmChg>
          </p:ext>
        </pc:extLst>
      </pc:sldChg>
      <pc:sldChg chg="addCm">
        <pc:chgData name="Hanson, Terri" userId="a02fd813-d4f3-43fd-83dd-7393041517de" providerId="ADAL" clId="{E4B894C0-243B-4D8A-81DB-72D3DFF6B554}" dt="2024-03-07T23:08:14.526" v="2"/>
        <pc:sldMkLst>
          <pc:docMk/>
          <pc:sldMk cId="2418252605" sldId="2145707030"/>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E4B894C0-243B-4D8A-81DB-72D3DFF6B554}" dt="2024-03-07T23:08:14.526" v="2"/>
              <pc2:cmMkLst xmlns:pc2="http://schemas.microsoft.com/office/powerpoint/2019/9/main/command">
                <pc:docMk/>
                <pc:sldMk cId="2418252605" sldId="2145707030"/>
                <pc2:cmMk id="{EDD847C3-0B36-4E01-ABEC-8A2F942F121C}"/>
              </pc2:cmMkLst>
            </pc226:cmChg>
          </p:ext>
        </pc:extLst>
      </pc:sldChg>
      <pc:sldChg chg="addCm">
        <pc:chgData name="Hanson, Terri" userId="a02fd813-d4f3-43fd-83dd-7393041517de" providerId="ADAL" clId="{E4B894C0-243B-4D8A-81DB-72D3DFF6B554}" dt="2024-03-07T23:09:36.676" v="3"/>
        <pc:sldMkLst>
          <pc:docMk/>
          <pc:sldMk cId="3115749558" sldId="2145707033"/>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E4B894C0-243B-4D8A-81DB-72D3DFF6B554}" dt="2024-03-07T23:09:36.676" v="3"/>
              <pc2:cmMkLst xmlns:pc2="http://schemas.microsoft.com/office/powerpoint/2019/9/main/command">
                <pc:docMk/>
                <pc:sldMk cId="3115749558" sldId="2145707033"/>
                <pc2:cmMk id="{83FC6E56-C6ED-4F1D-BBE6-63A935F1038B}"/>
              </pc2:cmMkLst>
            </pc226:cmChg>
          </p:ext>
        </pc:extLst>
      </pc:sldChg>
    </pc:docChg>
  </pc:docChgLst>
  <pc:docChgLst>
    <pc:chgData name="Smith, Lynne" userId="S::lynne.smith@tea.texas.gov::d11b1ec5-3ae3-436f-b974-deaa92253d03" providerId="AD" clId="Web-{BED96A7E-1C90-405E-9829-D74AAA79DBA0}"/>
    <pc:docChg chg="modSld">
      <pc:chgData name="Smith, Lynne" userId="S::lynne.smith@tea.texas.gov::d11b1ec5-3ae3-436f-b974-deaa92253d03" providerId="AD" clId="Web-{BED96A7E-1C90-405E-9829-D74AAA79DBA0}" dt="2024-02-29T16:29:46.116" v="18" actId="1076"/>
      <pc:docMkLst>
        <pc:docMk/>
      </pc:docMkLst>
      <pc:sldChg chg="addSp modSp">
        <pc:chgData name="Smith, Lynne" userId="S::lynne.smith@tea.texas.gov::d11b1ec5-3ae3-436f-b974-deaa92253d03" providerId="AD" clId="Web-{BED96A7E-1C90-405E-9829-D74AAA79DBA0}" dt="2024-02-29T16:29:46.116" v="18" actId="1076"/>
        <pc:sldMkLst>
          <pc:docMk/>
          <pc:sldMk cId="3372854681" sldId="1345"/>
        </pc:sldMkLst>
        <pc:spChg chg="mod">
          <ac:chgData name="Smith, Lynne" userId="S::lynne.smith@tea.texas.gov::d11b1ec5-3ae3-436f-b974-deaa92253d03" providerId="AD" clId="Web-{BED96A7E-1C90-405E-9829-D74AAA79DBA0}" dt="2024-02-29T16:29:37.631" v="15" actId="1076"/>
          <ac:spMkLst>
            <pc:docMk/>
            <pc:sldMk cId="3372854681" sldId="1345"/>
            <ac:spMk id="2" creationId="{BCACBEB1-B82A-D8C4-DF37-15B20D10245B}"/>
          </ac:spMkLst>
        </pc:spChg>
        <pc:picChg chg="add mod">
          <ac:chgData name="Smith, Lynne" userId="S::lynne.smith@tea.texas.gov::d11b1ec5-3ae3-436f-b974-deaa92253d03" providerId="AD" clId="Web-{BED96A7E-1C90-405E-9829-D74AAA79DBA0}" dt="2024-02-29T16:29:46.116" v="18" actId="1076"/>
          <ac:picMkLst>
            <pc:docMk/>
            <pc:sldMk cId="3372854681" sldId="1345"/>
            <ac:picMk id="4" creationId="{00DE839C-4C45-38DB-E8A0-AD27A9E1C7CB}"/>
          </ac:picMkLst>
        </pc:picChg>
      </pc:sldChg>
      <pc:sldChg chg="modSp">
        <pc:chgData name="Smith, Lynne" userId="S::lynne.smith@tea.texas.gov::d11b1ec5-3ae3-436f-b974-deaa92253d03" providerId="AD" clId="Web-{BED96A7E-1C90-405E-9829-D74AAA79DBA0}" dt="2024-02-29T16:23:52.701" v="8" actId="1076"/>
        <pc:sldMkLst>
          <pc:docMk/>
          <pc:sldMk cId="2002677045" sldId="2145707035"/>
        </pc:sldMkLst>
        <pc:spChg chg="mod">
          <ac:chgData name="Smith, Lynne" userId="S::lynne.smith@tea.texas.gov::d11b1ec5-3ae3-436f-b974-deaa92253d03" providerId="AD" clId="Web-{BED96A7E-1C90-405E-9829-D74AAA79DBA0}" dt="2024-02-29T16:23:42.638" v="3" actId="20577"/>
          <ac:spMkLst>
            <pc:docMk/>
            <pc:sldMk cId="2002677045" sldId="2145707035"/>
            <ac:spMk id="2" creationId="{BCACBEB1-B82A-D8C4-DF37-15B20D10245B}"/>
          </ac:spMkLst>
        </pc:spChg>
        <pc:picChg chg="mod">
          <ac:chgData name="Smith, Lynne" userId="S::lynne.smith@tea.texas.gov::d11b1ec5-3ae3-436f-b974-deaa92253d03" providerId="AD" clId="Web-{BED96A7E-1C90-405E-9829-D74AAA79DBA0}" dt="2024-02-29T16:23:52.701" v="8" actId="1076"/>
          <ac:picMkLst>
            <pc:docMk/>
            <pc:sldMk cId="2002677045" sldId="2145707035"/>
            <ac:picMk id="4" creationId="{430E7615-4A8F-689A-26B2-7C62A103E106}"/>
          </ac:picMkLst>
        </pc:picChg>
      </pc:sldChg>
      <pc:sldChg chg="modSp">
        <pc:chgData name="Smith, Lynne" userId="S::lynne.smith@tea.texas.gov::d11b1ec5-3ae3-436f-b974-deaa92253d03" providerId="AD" clId="Web-{BED96A7E-1C90-405E-9829-D74AAA79DBA0}" dt="2024-02-29T16:23:38.669" v="2" actId="14100"/>
        <pc:sldMkLst>
          <pc:docMk/>
          <pc:sldMk cId="2523530165" sldId="2145707036"/>
        </pc:sldMkLst>
        <pc:spChg chg="mod">
          <ac:chgData name="Smith, Lynne" userId="S::lynne.smith@tea.texas.gov::d11b1ec5-3ae3-436f-b974-deaa92253d03" providerId="AD" clId="Web-{BED96A7E-1C90-405E-9829-D74AAA79DBA0}" dt="2024-02-29T16:23:32.779" v="0" actId="20577"/>
          <ac:spMkLst>
            <pc:docMk/>
            <pc:sldMk cId="2523530165" sldId="2145707036"/>
            <ac:spMk id="2" creationId="{BCACBEB1-B82A-D8C4-DF37-15B20D10245B}"/>
          </ac:spMkLst>
        </pc:spChg>
        <pc:picChg chg="mod">
          <ac:chgData name="Smith, Lynne" userId="S::lynne.smith@tea.texas.gov::d11b1ec5-3ae3-436f-b974-deaa92253d03" providerId="AD" clId="Web-{BED96A7E-1C90-405E-9829-D74AAA79DBA0}" dt="2024-02-29T16:23:38.669" v="2" actId="14100"/>
          <ac:picMkLst>
            <pc:docMk/>
            <pc:sldMk cId="2523530165" sldId="2145707036"/>
            <ac:picMk id="4" creationId="{739B8184-B76A-F0A5-0062-2A799AB110AC}"/>
          </ac:picMkLst>
        </pc:picChg>
      </pc:sldChg>
    </pc:docChg>
  </pc:docChgLst>
  <pc:docChgLst>
    <pc:chgData name="Smith, Lynne" userId="S::lynne.smith@tea.texas.gov::d11b1ec5-3ae3-436f-b974-deaa92253d03" providerId="AD" clId="Web-{E9E8F525-57FA-4111-84EC-FF5811D31634}"/>
    <pc:docChg chg="modSld">
      <pc:chgData name="Smith, Lynne" userId="S::lynne.smith@tea.texas.gov::d11b1ec5-3ae3-436f-b974-deaa92253d03" providerId="AD" clId="Web-{E9E8F525-57FA-4111-84EC-FF5811D31634}" dt="2024-03-06T20:17:38.741" v="6" actId="1076"/>
      <pc:docMkLst>
        <pc:docMk/>
      </pc:docMkLst>
      <pc:sldChg chg="addSp delSp modSp">
        <pc:chgData name="Smith, Lynne" userId="S::lynne.smith@tea.texas.gov::d11b1ec5-3ae3-436f-b974-deaa92253d03" providerId="AD" clId="Web-{E9E8F525-57FA-4111-84EC-FF5811D31634}" dt="2024-03-06T20:17:38.741" v="6" actId="1076"/>
        <pc:sldMkLst>
          <pc:docMk/>
          <pc:sldMk cId="2002677045" sldId="2145707035"/>
        </pc:sldMkLst>
        <pc:picChg chg="del">
          <ac:chgData name="Smith, Lynne" userId="S::lynne.smith@tea.texas.gov::d11b1ec5-3ae3-436f-b974-deaa92253d03" providerId="AD" clId="Web-{E9E8F525-57FA-4111-84EC-FF5811D31634}" dt="2024-03-06T20:17:20.569" v="0"/>
          <ac:picMkLst>
            <pc:docMk/>
            <pc:sldMk cId="2002677045" sldId="2145707035"/>
            <ac:picMk id="4" creationId="{430E7615-4A8F-689A-26B2-7C62A103E106}"/>
          </ac:picMkLst>
        </pc:picChg>
        <pc:picChg chg="add mod">
          <ac:chgData name="Smith, Lynne" userId="S::lynne.smith@tea.texas.gov::d11b1ec5-3ae3-436f-b974-deaa92253d03" providerId="AD" clId="Web-{E9E8F525-57FA-4111-84EC-FF5811D31634}" dt="2024-03-06T20:17:38.741" v="6" actId="1076"/>
          <ac:picMkLst>
            <pc:docMk/>
            <pc:sldMk cId="2002677045" sldId="2145707035"/>
            <ac:picMk id="5" creationId="{DDD4B1DF-864A-2373-592B-77C9CEA07640}"/>
          </ac:picMkLst>
        </pc:picChg>
      </pc:sldChg>
    </pc:docChg>
  </pc:docChgLst>
  <pc:docChgLst>
    <pc:chgData name="Linden, Edward" userId="433a1750-097b-48bf-9475-b5c5f6172203" providerId="ADAL" clId="{91779383-1785-4FFE-AB96-5D5D9DB63912}"/>
    <pc:docChg chg="undo redo custSel addSld delSld modSld sldOrd">
      <pc:chgData name="Linden, Edward" userId="433a1750-097b-48bf-9475-b5c5f6172203" providerId="ADAL" clId="{91779383-1785-4FFE-AB96-5D5D9DB63912}" dt="2024-02-28T00:12:02.669" v="2127" actId="114"/>
      <pc:docMkLst>
        <pc:docMk/>
      </pc:docMkLst>
      <pc:sldChg chg="modSp mod">
        <pc:chgData name="Linden, Edward" userId="433a1750-097b-48bf-9475-b5c5f6172203" providerId="ADAL" clId="{91779383-1785-4FFE-AB96-5D5D9DB63912}" dt="2024-02-27T21:43:14.279" v="480" actId="6549"/>
        <pc:sldMkLst>
          <pc:docMk/>
          <pc:sldMk cId="101772985" sldId="430"/>
        </pc:sldMkLst>
        <pc:spChg chg="mod">
          <ac:chgData name="Linden, Edward" userId="433a1750-097b-48bf-9475-b5c5f6172203" providerId="ADAL" clId="{91779383-1785-4FFE-AB96-5D5D9DB63912}" dt="2024-02-27T21:43:14.279" v="480" actId="6549"/>
          <ac:spMkLst>
            <pc:docMk/>
            <pc:sldMk cId="101772985" sldId="430"/>
            <ac:spMk id="4" creationId="{C22108A9-0AF5-B834-1A36-5CDAAAE473F0}"/>
          </ac:spMkLst>
        </pc:spChg>
      </pc:sldChg>
      <pc:sldChg chg="del">
        <pc:chgData name="Linden, Edward" userId="433a1750-097b-48bf-9475-b5c5f6172203" providerId="ADAL" clId="{91779383-1785-4FFE-AB96-5D5D9DB63912}" dt="2024-02-27T22:15:43.291" v="822" actId="47"/>
        <pc:sldMkLst>
          <pc:docMk/>
          <pc:sldMk cId="3470628635" sldId="1338"/>
        </pc:sldMkLst>
      </pc:sldChg>
      <pc:sldChg chg="del">
        <pc:chgData name="Linden, Edward" userId="433a1750-097b-48bf-9475-b5c5f6172203" providerId="ADAL" clId="{91779383-1785-4FFE-AB96-5D5D9DB63912}" dt="2024-02-27T23:28:09.133" v="1426" actId="47"/>
        <pc:sldMkLst>
          <pc:docMk/>
          <pc:sldMk cId="2758598640" sldId="1341"/>
        </pc:sldMkLst>
      </pc:sldChg>
      <pc:sldChg chg="del">
        <pc:chgData name="Linden, Edward" userId="433a1750-097b-48bf-9475-b5c5f6172203" providerId="ADAL" clId="{91779383-1785-4FFE-AB96-5D5D9DB63912}" dt="2024-02-27T23:28:48.601" v="1427" actId="47"/>
        <pc:sldMkLst>
          <pc:docMk/>
          <pc:sldMk cId="4117805516" sldId="1342"/>
        </pc:sldMkLst>
      </pc:sldChg>
      <pc:sldChg chg="del">
        <pc:chgData name="Linden, Edward" userId="433a1750-097b-48bf-9475-b5c5f6172203" providerId="ADAL" clId="{91779383-1785-4FFE-AB96-5D5D9DB63912}" dt="2024-02-27T23:36:11.030" v="1429" actId="47"/>
        <pc:sldMkLst>
          <pc:docMk/>
          <pc:sldMk cId="3728244890" sldId="1343"/>
        </pc:sldMkLst>
      </pc:sldChg>
      <pc:sldChg chg="del">
        <pc:chgData name="Linden, Edward" userId="433a1750-097b-48bf-9475-b5c5f6172203" providerId="ADAL" clId="{91779383-1785-4FFE-AB96-5D5D9DB63912}" dt="2024-02-27T23:50:10.210" v="1966" actId="47"/>
        <pc:sldMkLst>
          <pc:docMk/>
          <pc:sldMk cId="2972643837" sldId="1344"/>
        </pc:sldMkLst>
      </pc:sldChg>
      <pc:sldChg chg="modSp mod">
        <pc:chgData name="Linden, Edward" userId="433a1750-097b-48bf-9475-b5c5f6172203" providerId="ADAL" clId="{91779383-1785-4FFE-AB96-5D5D9DB63912}" dt="2024-02-27T23:51:54.596" v="1983" actId="20577"/>
        <pc:sldMkLst>
          <pc:docMk/>
          <pc:sldMk cId="3372854681" sldId="1345"/>
        </pc:sldMkLst>
        <pc:spChg chg="mod">
          <ac:chgData name="Linden, Edward" userId="433a1750-097b-48bf-9475-b5c5f6172203" providerId="ADAL" clId="{91779383-1785-4FFE-AB96-5D5D9DB63912}" dt="2024-02-27T23:51:54.596" v="1983" actId="20577"/>
          <ac:spMkLst>
            <pc:docMk/>
            <pc:sldMk cId="3372854681" sldId="1345"/>
            <ac:spMk id="2" creationId="{BCACBEB1-B82A-D8C4-DF37-15B20D10245B}"/>
          </ac:spMkLst>
        </pc:spChg>
        <pc:spChg chg="mod">
          <ac:chgData name="Linden, Edward" userId="433a1750-097b-48bf-9475-b5c5f6172203" providerId="ADAL" clId="{91779383-1785-4FFE-AB96-5D5D9DB63912}" dt="2024-02-27T23:50:36.844" v="1973" actId="20577"/>
          <ac:spMkLst>
            <pc:docMk/>
            <pc:sldMk cId="3372854681" sldId="1345"/>
            <ac:spMk id="3" creationId="{06942845-BD5A-42C5-A5C4-13339DD507AB}"/>
          </ac:spMkLst>
        </pc:spChg>
      </pc:sldChg>
      <pc:sldChg chg="modSp mod">
        <pc:chgData name="Linden, Edward" userId="433a1750-097b-48bf-9475-b5c5f6172203" providerId="ADAL" clId="{91779383-1785-4FFE-AB96-5D5D9DB63912}" dt="2024-02-28T00:04:48.492" v="2105" actId="2165"/>
        <pc:sldMkLst>
          <pc:docMk/>
          <pc:sldMk cId="3703867301" sldId="1346"/>
        </pc:sldMkLst>
        <pc:graphicFrameChg chg="mod modGraphic">
          <ac:chgData name="Linden, Edward" userId="433a1750-097b-48bf-9475-b5c5f6172203" providerId="ADAL" clId="{91779383-1785-4FFE-AB96-5D5D9DB63912}" dt="2024-02-28T00:04:48.492" v="2105" actId="2165"/>
          <ac:graphicFrameMkLst>
            <pc:docMk/>
            <pc:sldMk cId="3703867301" sldId="1346"/>
            <ac:graphicFrameMk id="5" creationId="{F8A4B757-DCAC-FE7D-58DD-57F767937DE8}"/>
          </ac:graphicFrameMkLst>
        </pc:graphicFrameChg>
      </pc:sldChg>
      <pc:sldChg chg="modSp mod">
        <pc:chgData name="Linden, Edward" userId="433a1750-097b-48bf-9475-b5c5f6172203" providerId="ADAL" clId="{91779383-1785-4FFE-AB96-5D5D9DB63912}" dt="2024-02-27T19:33:31.040" v="98" actId="20577"/>
        <pc:sldMkLst>
          <pc:docMk/>
          <pc:sldMk cId="3036487181" sldId="2145706919"/>
        </pc:sldMkLst>
        <pc:spChg chg="mod">
          <ac:chgData name="Linden, Edward" userId="433a1750-097b-48bf-9475-b5c5f6172203" providerId="ADAL" clId="{91779383-1785-4FFE-AB96-5D5D9DB63912}" dt="2024-02-27T19:33:31.040" v="98" actId="20577"/>
          <ac:spMkLst>
            <pc:docMk/>
            <pc:sldMk cId="3036487181" sldId="2145706919"/>
            <ac:spMk id="12" creationId="{ECA94F1D-B058-B160-7052-5BCED1320363}"/>
          </ac:spMkLst>
        </pc:spChg>
      </pc:sldChg>
      <pc:sldChg chg="modSp mod">
        <pc:chgData name="Linden, Edward" userId="433a1750-097b-48bf-9475-b5c5f6172203" providerId="ADAL" clId="{91779383-1785-4FFE-AB96-5D5D9DB63912}" dt="2024-02-27T21:42:56.385" v="479" actId="6549"/>
        <pc:sldMkLst>
          <pc:docMk/>
          <pc:sldMk cId="2574992220" sldId="2145706922"/>
        </pc:sldMkLst>
        <pc:spChg chg="mod">
          <ac:chgData name="Linden, Edward" userId="433a1750-097b-48bf-9475-b5c5f6172203" providerId="ADAL" clId="{91779383-1785-4FFE-AB96-5D5D9DB63912}" dt="2024-02-27T19:40:19.465" v="132" actId="20577"/>
          <ac:spMkLst>
            <pc:docMk/>
            <pc:sldMk cId="2574992220" sldId="2145706922"/>
            <ac:spMk id="4" creationId="{9030C576-04C3-107C-650F-650C6A72A6D7}"/>
          </ac:spMkLst>
        </pc:spChg>
        <pc:spChg chg="mod">
          <ac:chgData name="Linden, Edward" userId="433a1750-097b-48bf-9475-b5c5f6172203" providerId="ADAL" clId="{91779383-1785-4FFE-AB96-5D5D9DB63912}" dt="2024-02-27T21:42:56.385" v="479" actId="6549"/>
          <ac:spMkLst>
            <pc:docMk/>
            <pc:sldMk cId="2574992220" sldId="2145706922"/>
            <ac:spMk id="11" creationId="{B0773B04-EA28-7C3E-6372-D181D8E283EE}"/>
          </ac:spMkLst>
        </pc:spChg>
      </pc:sldChg>
      <pc:sldChg chg="modSp mod">
        <pc:chgData name="Linden, Edward" userId="433a1750-097b-48bf-9475-b5c5f6172203" providerId="ADAL" clId="{91779383-1785-4FFE-AB96-5D5D9DB63912}" dt="2024-02-27T22:16:44.412" v="842" actId="5793"/>
        <pc:sldMkLst>
          <pc:docMk/>
          <pc:sldMk cId="3159068477" sldId="2145706973"/>
        </pc:sldMkLst>
        <pc:spChg chg="mod">
          <ac:chgData name="Linden, Edward" userId="433a1750-097b-48bf-9475-b5c5f6172203" providerId="ADAL" clId="{91779383-1785-4FFE-AB96-5D5D9DB63912}" dt="2024-02-27T22:16:44.412" v="842" actId="5793"/>
          <ac:spMkLst>
            <pc:docMk/>
            <pc:sldMk cId="3159068477" sldId="2145706973"/>
            <ac:spMk id="2" creationId="{50D33F6C-95A9-D849-B18F-C2833A1605D7}"/>
          </ac:spMkLst>
        </pc:spChg>
      </pc:sldChg>
      <pc:sldChg chg="del">
        <pc:chgData name="Linden, Edward" userId="433a1750-097b-48bf-9475-b5c5f6172203" providerId="ADAL" clId="{91779383-1785-4FFE-AB96-5D5D9DB63912}" dt="2024-02-27T22:19:41.924" v="867" actId="47"/>
        <pc:sldMkLst>
          <pc:docMk/>
          <pc:sldMk cId="1258670168" sldId="2145706974"/>
        </pc:sldMkLst>
      </pc:sldChg>
      <pc:sldChg chg="del">
        <pc:chgData name="Linden, Edward" userId="433a1750-097b-48bf-9475-b5c5f6172203" providerId="ADAL" clId="{91779383-1785-4FFE-AB96-5D5D9DB63912}" dt="2024-02-28T00:01:46.294" v="2049" actId="47"/>
        <pc:sldMkLst>
          <pc:docMk/>
          <pc:sldMk cId="502125712" sldId="2145706975"/>
        </pc:sldMkLst>
      </pc:sldChg>
      <pc:sldChg chg="del">
        <pc:chgData name="Linden, Edward" userId="433a1750-097b-48bf-9475-b5c5f6172203" providerId="ADAL" clId="{91779383-1785-4FFE-AB96-5D5D9DB63912}" dt="2024-02-28T00:11:18.510" v="2126" actId="47"/>
        <pc:sldMkLst>
          <pc:docMk/>
          <pc:sldMk cId="810493986" sldId="2145706976"/>
        </pc:sldMkLst>
      </pc:sldChg>
      <pc:sldChg chg="del">
        <pc:chgData name="Linden, Edward" userId="433a1750-097b-48bf-9475-b5c5f6172203" providerId="ADAL" clId="{91779383-1785-4FFE-AB96-5D5D9DB63912}" dt="2024-02-28T00:07:40.524" v="2123" actId="47"/>
        <pc:sldMkLst>
          <pc:docMk/>
          <pc:sldMk cId="729419198" sldId="2145706977"/>
        </pc:sldMkLst>
      </pc:sldChg>
      <pc:sldChg chg="del">
        <pc:chgData name="Linden, Edward" userId="433a1750-097b-48bf-9475-b5c5f6172203" providerId="ADAL" clId="{91779383-1785-4FFE-AB96-5D5D9DB63912}" dt="2024-02-28T00:06:57.450" v="2119" actId="47"/>
        <pc:sldMkLst>
          <pc:docMk/>
          <pc:sldMk cId="2829832140" sldId="2145706978"/>
        </pc:sldMkLst>
      </pc:sldChg>
      <pc:sldChg chg="del">
        <pc:chgData name="Linden, Edward" userId="433a1750-097b-48bf-9475-b5c5f6172203" providerId="ADAL" clId="{91779383-1785-4FFE-AB96-5D5D9DB63912}" dt="2024-02-28T00:06:51.148" v="2106" actId="47"/>
        <pc:sldMkLst>
          <pc:docMk/>
          <pc:sldMk cId="2110103354" sldId="2145706979"/>
        </pc:sldMkLst>
      </pc:sldChg>
      <pc:sldChg chg="del">
        <pc:chgData name="Linden, Edward" userId="433a1750-097b-48bf-9475-b5c5f6172203" providerId="ADAL" clId="{91779383-1785-4FFE-AB96-5D5D9DB63912}" dt="2024-02-28T00:06:51.861" v="2107" actId="47"/>
        <pc:sldMkLst>
          <pc:docMk/>
          <pc:sldMk cId="1974350296" sldId="2145706980"/>
        </pc:sldMkLst>
      </pc:sldChg>
      <pc:sldChg chg="del">
        <pc:chgData name="Linden, Edward" userId="433a1750-097b-48bf-9475-b5c5f6172203" providerId="ADAL" clId="{91779383-1785-4FFE-AB96-5D5D9DB63912}" dt="2024-02-28T00:06:53.718" v="2111" actId="47"/>
        <pc:sldMkLst>
          <pc:docMk/>
          <pc:sldMk cId="3454914258" sldId="2145706981"/>
        </pc:sldMkLst>
      </pc:sldChg>
      <pc:sldChg chg="del">
        <pc:chgData name="Linden, Edward" userId="433a1750-097b-48bf-9475-b5c5f6172203" providerId="ADAL" clId="{91779383-1785-4FFE-AB96-5D5D9DB63912}" dt="2024-02-28T00:06:55.683" v="2115" actId="47"/>
        <pc:sldMkLst>
          <pc:docMk/>
          <pc:sldMk cId="1251501521" sldId="2145706982"/>
        </pc:sldMkLst>
      </pc:sldChg>
      <pc:sldChg chg="del">
        <pc:chgData name="Linden, Edward" userId="433a1750-097b-48bf-9475-b5c5f6172203" providerId="ADAL" clId="{91779383-1785-4FFE-AB96-5D5D9DB63912}" dt="2024-02-28T00:06:52.289" v="2108" actId="47"/>
        <pc:sldMkLst>
          <pc:docMk/>
          <pc:sldMk cId="2415044827" sldId="2145706983"/>
        </pc:sldMkLst>
      </pc:sldChg>
      <pc:sldChg chg="del">
        <pc:chgData name="Linden, Edward" userId="433a1750-097b-48bf-9475-b5c5f6172203" providerId="ADAL" clId="{91779383-1785-4FFE-AB96-5D5D9DB63912}" dt="2024-02-28T00:06:52.728" v="2109" actId="47"/>
        <pc:sldMkLst>
          <pc:docMk/>
          <pc:sldMk cId="1939501953" sldId="2145706984"/>
        </pc:sldMkLst>
      </pc:sldChg>
      <pc:sldChg chg="del">
        <pc:chgData name="Linden, Edward" userId="433a1750-097b-48bf-9475-b5c5f6172203" providerId="ADAL" clId="{91779383-1785-4FFE-AB96-5D5D9DB63912}" dt="2024-02-28T00:06:53.297" v="2110" actId="47"/>
        <pc:sldMkLst>
          <pc:docMk/>
          <pc:sldMk cId="1244911316" sldId="2145706985"/>
        </pc:sldMkLst>
      </pc:sldChg>
      <pc:sldChg chg="del">
        <pc:chgData name="Linden, Edward" userId="433a1750-097b-48bf-9475-b5c5f6172203" providerId="ADAL" clId="{91779383-1785-4FFE-AB96-5D5D9DB63912}" dt="2024-02-28T00:06:54.338" v="2112" actId="47"/>
        <pc:sldMkLst>
          <pc:docMk/>
          <pc:sldMk cId="3445086577" sldId="2145706986"/>
        </pc:sldMkLst>
      </pc:sldChg>
      <pc:sldChg chg="del">
        <pc:chgData name="Linden, Edward" userId="433a1750-097b-48bf-9475-b5c5f6172203" providerId="ADAL" clId="{91779383-1785-4FFE-AB96-5D5D9DB63912}" dt="2024-02-28T00:06:54.831" v="2113" actId="47"/>
        <pc:sldMkLst>
          <pc:docMk/>
          <pc:sldMk cId="1838307374" sldId="2145706987"/>
        </pc:sldMkLst>
      </pc:sldChg>
      <pc:sldChg chg="del">
        <pc:chgData name="Linden, Edward" userId="433a1750-097b-48bf-9475-b5c5f6172203" providerId="ADAL" clId="{91779383-1785-4FFE-AB96-5D5D9DB63912}" dt="2024-02-28T00:06:55.260" v="2114" actId="47"/>
        <pc:sldMkLst>
          <pc:docMk/>
          <pc:sldMk cId="2928363301" sldId="2145706988"/>
        </pc:sldMkLst>
      </pc:sldChg>
      <pc:sldChg chg="del">
        <pc:chgData name="Linden, Edward" userId="433a1750-097b-48bf-9475-b5c5f6172203" providerId="ADAL" clId="{91779383-1785-4FFE-AB96-5D5D9DB63912}" dt="2024-02-28T00:06:56.120" v="2116" actId="47"/>
        <pc:sldMkLst>
          <pc:docMk/>
          <pc:sldMk cId="652649090" sldId="2145706989"/>
        </pc:sldMkLst>
      </pc:sldChg>
      <pc:sldChg chg="del">
        <pc:chgData name="Linden, Edward" userId="433a1750-097b-48bf-9475-b5c5f6172203" providerId="ADAL" clId="{91779383-1785-4FFE-AB96-5D5D9DB63912}" dt="2024-02-28T00:06:56.532" v="2117" actId="47"/>
        <pc:sldMkLst>
          <pc:docMk/>
          <pc:sldMk cId="4167470952" sldId="2145706990"/>
        </pc:sldMkLst>
      </pc:sldChg>
      <pc:sldChg chg="del">
        <pc:chgData name="Linden, Edward" userId="433a1750-097b-48bf-9475-b5c5f6172203" providerId="ADAL" clId="{91779383-1785-4FFE-AB96-5D5D9DB63912}" dt="2024-02-28T00:06:56.965" v="2118" actId="47"/>
        <pc:sldMkLst>
          <pc:docMk/>
          <pc:sldMk cId="98572371" sldId="2145706991"/>
        </pc:sldMkLst>
      </pc:sldChg>
      <pc:sldChg chg="del">
        <pc:chgData name="Linden, Edward" userId="433a1750-097b-48bf-9475-b5c5f6172203" providerId="ADAL" clId="{91779383-1785-4FFE-AB96-5D5D9DB63912}" dt="2024-02-28T00:06:57.922" v="2120" actId="47"/>
        <pc:sldMkLst>
          <pc:docMk/>
          <pc:sldMk cId="1393581847" sldId="2145706992"/>
        </pc:sldMkLst>
      </pc:sldChg>
      <pc:sldChg chg="del">
        <pc:chgData name="Linden, Edward" userId="433a1750-097b-48bf-9475-b5c5f6172203" providerId="ADAL" clId="{91779383-1785-4FFE-AB96-5D5D9DB63912}" dt="2024-02-28T00:06:58.660" v="2121" actId="47"/>
        <pc:sldMkLst>
          <pc:docMk/>
          <pc:sldMk cId="1195397482" sldId="2145706993"/>
        </pc:sldMkLst>
      </pc:sldChg>
      <pc:sldChg chg="del">
        <pc:chgData name="Linden, Edward" userId="433a1750-097b-48bf-9475-b5c5f6172203" providerId="ADAL" clId="{91779383-1785-4FFE-AB96-5D5D9DB63912}" dt="2024-02-28T00:06:59.186" v="2122" actId="47"/>
        <pc:sldMkLst>
          <pc:docMk/>
          <pc:sldMk cId="4116765368" sldId="2145706994"/>
        </pc:sldMkLst>
      </pc:sldChg>
      <pc:sldChg chg="modSp add mod">
        <pc:chgData name="Linden, Edward" userId="433a1750-097b-48bf-9475-b5c5f6172203" providerId="ADAL" clId="{91779383-1785-4FFE-AB96-5D5D9DB63912}" dt="2024-02-27T22:01:23.787" v="771" actId="20577"/>
        <pc:sldMkLst>
          <pc:docMk/>
          <pc:sldMk cId="919280762" sldId="2145706999"/>
        </pc:sldMkLst>
        <pc:spChg chg="mod">
          <ac:chgData name="Linden, Edward" userId="433a1750-097b-48bf-9475-b5c5f6172203" providerId="ADAL" clId="{91779383-1785-4FFE-AB96-5D5D9DB63912}" dt="2024-02-27T22:01:23.787" v="771" actId="20577"/>
          <ac:spMkLst>
            <pc:docMk/>
            <pc:sldMk cId="919280762" sldId="2145706999"/>
            <ac:spMk id="2" creationId="{C7EDE99E-CC8D-C334-0BED-7590C6DB0299}"/>
          </ac:spMkLst>
        </pc:spChg>
        <pc:spChg chg="mod">
          <ac:chgData name="Linden, Edward" userId="433a1750-097b-48bf-9475-b5c5f6172203" providerId="ADAL" clId="{91779383-1785-4FFE-AB96-5D5D9DB63912}" dt="2024-02-27T21:56:17.545" v="684" actId="20577"/>
          <ac:spMkLst>
            <pc:docMk/>
            <pc:sldMk cId="919280762" sldId="2145706999"/>
            <ac:spMk id="3" creationId="{06942845-BD5A-42C5-A5C4-13339DD507AB}"/>
          </ac:spMkLst>
        </pc:spChg>
      </pc:sldChg>
      <pc:sldChg chg="add">
        <pc:chgData name="Linden, Edward" userId="433a1750-097b-48bf-9475-b5c5f6172203" providerId="ADAL" clId="{91779383-1785-4FFE-AB96-5D5D9DB63912}" dt="2024-02-28T00:00:39.279" v="2048"/>
        <pc:sldMkLst>
          <pc:docMk/>
          <pc:sldMk cId="2816401678" sldId="2145707004"/>
        </pc:sldMkLst>
      </pc:sldChg>
      <pc:sldChg chg="add">
        <pc:chgData name="Linden, Edward" userId="433a1750-097b-48bf-9475-b5c5f6172203" providerId="ADAL" clId="{91779383-1785-4FFE-AB96-5D5D9DB63912}" dt="2024-02-28T00:10:33.084" v="2124"/>
        <pc:sldMkLst>
          <pc:docMk/>
          <pc:sldMk cId="1949663275" sldId="2145707005"/>
        </pc:sldMkLst>
      </pc:sldChg>
      <pc:sldChg chg="add">
        <pc:chgData name="Linden, Edward" userId="433a1750-097b-48bf-9475-b5c5f6172203" providerId="ADAL" clId="{91779383-1785-4FFE-AB96-5D5D9DB63912}" dt="2024-02-28T00:11:10.987" v="2125"/>
        <pc:sldMkLst>
          <pc:docMk/>
          <pc:sldMk cId="2110501321" sldId="2145707008"/>
        </pc:sldMkLst>
      </pc:sldChg>
      <pc:sldChg chg="add">
        <pc:chgData name="Linden, Edward" userId="433a1750-097b-48bf-9475-b5c5f6172203" providerId="ADAL" clId="{91779383-1785-4FFE-AB96-5D5D9DB63912}" dt="2024-02-27T22:33:08.153" v="1146"/>
        <pc:sldMkLst>
          <pc:docMk/>
          <pc:sldMk cId="1421337379" sldId="2145707011"/>
        </pc:sldMkLst>
      </pc:sldChg>
      <pc:sldChg chg="addSp delSp modSp add mod modNotesTx">
        <pc:chgData name="Linden, Edward" userId="433a1750-097b-48bf-9475-b5c5f6172203" providerId="ADAL" clId="{91779383-1785-4FFE-AB96-5D5D9DB63912}" dt="2024-02-27T23:49:36.037" v="1965" actId="20577"/>
        <pc:sldMkLst>
          <pc:docMk/>
          <pc:sldMk cId="85075781" sldId="2145707013"/>
        </pc:sldMkLst>
        <pc:graphicFrameChg chg="add del">
          <ac:chgData name="Linden, Edward" userId="433a1750-097b-48bf-9475-b5c5f6172203" providerId="ADAL" clId="{91779383-1785-4FFE-AB96-5D5D9DB63912}" dt="2024-02-27T23:42:17.300" v="1631"/>
          <ac:graphicFrameMkLst>
            <pc:docMk/>
            <pc:sldMk cId="85075781" sldId="2145707013"/>
            <ac:graphicFrameMk id="2" creationId="{052995A3-71C8-7823-8721-01C281D86A55}"/>
          </ac:graphicFrameMkLst>
        </pc:graphicFrameChg>
        <pc:graphicFrameChg chg="mod modGraphic">
          <ac:chgData name="Linden, Edward" userId="433a1750-097b-48bf-9475-b5c5f6172203" providerId="ADAL" clId="{91779383-1785-4FFE-AB96-5D5D9DB63912}" dt="2024-02-27T23:48:41.180" v="1873" actId="2165"/>
          <ac:graphicFrameMkLst>
            <pc:docMk/>
            <pc:sldMk cId="85075781" sldId="2145707013"/>
            <ac:graphicFrameMk id="5" creationId="{F8A4B757-DCAC-FE7D-58DD-57F767937DE8}"/>
          </ac:graphicFrameMkLst>
        </pc:graphicFrameChg>
      </pc:sldChg>
      <pc:sldChg chg="modSp add mod modCm">
        <pc:chgData name="Linden, Edward" userId="433a1750-097b-48bf-9475-b5c5f6172203" providerId="ADAL" clId="{91779383-1785-4FFE-AB96-5D5D9DB63912}" dt="2024-02-28T00:12:02.669" v="2127" actId="114"/>
        <pc:sldMkLst>
          <pc:docMk/>
          <pc:sldMk cId="2334430933" sldId="2145707014"/>
        </pc:sldMkLst>
        <pc:spChg chg="mod">
          <ac:chgData name="Linden, Edward" userId="433a1750-097b-48bf-9475-b5c5f6172203" providerId="ADAL" clId="{91779383-1785-4FFE-AB96-5D5D9DB63912}" dt="2024-02-28T00:12:02.669" v="2127" actId="114"/>
          <ac:spMkLst>
            <pc:docMk/>
            <pc:sldMk cId="2334430933" sldId="2145707014"/>
            <ac:spMk id="2" creationId="{C7EDE99E-CC8D-C334-0BED-7590C6DB0299}"/>
          </ac:spMkLst>
        </pc:spChg>
        <pc:extLst>
          <p:ext xmlns:p="http://schemas.openxmlformats.org/presentationml/2006/main" uri="{D6D511B9-2390-475A-947B-AFAB55BFBCF1}">
            <pc226:cmChg xmlns:pc226="http://schemas.microsoft.com/office/powerpoint/2022/06/main/command" chg="mod">
              <pc226:chgData name="Linden, Edward" userId="433a1750-097b-48bf-9475-b5c5f6172203" providerId="ADAL" clId="{91779383-1785-4FFE-AB96-5D5D9DB63912}" dt="2024-02-27T22:13:01.334" v="818" actId="20577"/>
              <pc2:cmMkLst xmlns:pc2="http://schemas.microsoft.com/office/powerpoint/2019/9/main/command">
                <pc:docMk/>
                <pc:sldMk cId="2334430933" sldId="2145707014"/>
                <pc2:cmMk id="{96F6E97A-88E6-41F3-8A92-809CCEAD8567}"/>
              </pc2:cmMkLst>
            </pc226:cmChg>
          </p:ext>
        </pc:extLst>
      </pc:sldChg>
      <pc:sldChg chg="add delCm">
        <pc:chgData name="Linden, Edward" userId="433a1750-097b-48bf-9475-b5c5f6172203" providerId="ADAL" clId="{91779383-1785-4FFE-AB96-5D5D9DB63912}" dt="2024-02-27T21:44:18.529" v="482"/>
        <pc:sldMkLst>
          <pc:docMk/>
          <pc:sldMk cId="1779919146" sldId="2145707024"/>
        </pc:sldMkLst>
        <pc:extLst>
          <p:ext xmlns:p="http://schemas.openxmlformats.org/presentationml/2006/main" uri="{D6D511B9-2390-475A-947B-AFAB55BFBCF1}">
            <pc226:cmChg xmlns:pc226="http://schemas.microsoft.com/office/powerpoint/2022/06/main/command" chg="del">
              <pc226:chgData name="Linden, Edward" userId="433a1750-097b-48bf-9475-b5c5f6172203" providerId="ADAL" clId="{91779383-1785-4FFE-AB96-5D5D9DB63912}" dt="2024-02-27T21:44:18.529" v="482"/>
              <pc2:cmMkLst xmlns:pc2="http://schemas.microsoft.com/office/powerpoint/2019/9/main/command">
                <pc:docMk/>
                <pc:sldMk cId="1779919146" sldId="2145707024"/>
                <pc2:cmMk id="{1864631E-432A-45D4-9158-41D9CD1FFA82}"/>
              </pc2:cmMkLst>
            </pc226:cmChg>
          </p:ext>
        </pc:extLst>
      </pc:sldChg>
      <pc:sldChg chg="add ord">
        <pc:chgData name="Linden, Edward" userId="433a1750-097b-48bf-9475-b5c5f6172203" providerId="ADAL" clId="{91779383-1785-4FFE-AB96-5D5D9DB63912}" dt="2024-02-27T21:57:04.949" v="686"/>
        <pc:sldMkLst>
          <pc:docMk/>
          <pc:sldMk cId="809991605" sldId="2145707025"/>
        </pc:sldMkLst>
      </pc:sldChg>
      <pc:sldChg chg="add del">
        <pc:chgData name="Linden, Edward" userId="433a1750-097b-48bf-9475-b5c5f6172203" providerId="ADAL" clId="{91779383-1785-4FFE-AB96-5D5D9DB63912}" dt="2024-02-27T22:14:52.203" v="820"/>
        <pc:sldMkLst>
          <pc:docMk/>
          <pc:sldMk cId="2847210758" sldId="2145707026"/>
        </pc:sldMkLst>
      </pc:sldChg>
      <pc:sldChg chg="add del">
        <pc:chgData name="Linden, Edward" userId="433a1750-097b-48bf-9475-b5c5f6172203" providerId="ADAL" clId="{91779383-1785-4FFE-AB96-5D5D9DB63912}" dt="2024-02-27T22:28:06.755" v="1040" actId="47"/>
        <pc:sldMkLst>
          <pc:docMk/>
          <pc:sldMk cId="1533503555" sldId="2145707028"/>
        </pc:sldMkLst>
      </pc:sldChg>
      <pc:sldChg chg="modSp add mod modCm">
        <pc:chgData name="Linden, Edward" userId="433a1750-097b-48bf-9475-b5c5f6172203" providerId="ADAL" clId="{91779383-1785-4FFE-AB96-5D5D9DB63912}" dt="2024-02-27T22:19:36.842" v="866" actId="20577"/>
        <pc:sldMkLst>
          <pc:docMk/>
          <pc:sldMk cId="960422549" sldId="2145707029"/>
        </pc:sldMkLst>
        <pc:spChg chg="mod">
          <ac:chgData name="Linden, Edward" userId="433a1750-097b-48bf-9475-b5c5f6172203" providerId="ADAL" clId="{91779383-1785-4FFE-AB96-5D5D9DB63912}" dt="2024-02-27T22:19:36.842" v="866" actId="20577"/>
          <ac:spMkLst>
            <pc:docMk/>
            <pc:sldMk cId="960422549" sldId="2145707029"/>
            <ac:spMk id="2" creationId="{8CC618F0-BDEB-59B8-E3F6-E86447FE4A65}"/>
          </ac:spMkLst>
        </pc:spChg>
        <pc:extLst>
          <p:ext xmlns:p="http://schemas.openxmlformats.org/presentationml/2006/main" uri="{D6D511B9-2390-475A-947B-AFAB55BFBCF1}">
            <pc226:cmChg xmlns:pc226="http://schemas.microsoft.com/office/powerpoint/2022/06/main/command" chg="mod">
              <pc226:chgData name="Linden, Edward" userId="433a1750-097b-48bf-9475-b5c5f6172203" providerId="ADAL" clId="{91779383-1785-4FFE-AB96-5D5D9DB63912}" dt="2024-02-27T22:19:36.842" v="866" actId="20577"/>
              <pc2:cmMkLst xmlns:pc2="http://schemas.microsoft.com/office/powerpoint/2019/9/main/command">
                <pc:docMk/>
                <pc:sldMk cId="960422549" sldId="2145707029"/>
                <pc2:cmMk id="{0432ACBC-D6E1-4079-AD00-FBC6D6C4647F}"/>
              </pc2:cmMkLst>
            </pc226:cmChg>
          </p:ext>
        </pc:extLst>
      </pc:sldChg>
      <pc:sldChg chg="modSp add mod">
        <pc:chgData name="Linden, Edward" userId="433a1750-097b-48bf-9475-b5c5f6172203" providerId="ADAL" clId="{91779383-1785-4FFE-AB96-5D5D9DB63912}" dt="2024-02-27T22:27:07.258" v="1038" actId="20577"/>
        <pc:sldMkLst>
          <pc:docMk/>
          <pc:sldMk cId="2418252605" sldId="2145707030"/>
        </pc:sldMkLst>
        <pc:graphicFrameChg chg="mod modGraphic">
          <ac:chgData name="Linden, Edward" userId="433a1750-097b-48bf-9475-b5c5f6172203" providerId="ADAL" clId="{91779383-1785-4FFE-AB96-5D5D9DB63912}" dt="2024-02-27T22:27:07.258" v="1038" actId="20577"/>
          <ac:graphicFrameMkLst>
            <pc:docMk/>
            <pc:sldMk cId="2418252605" sldId="2145707030"/>
            <ac:graphicFrameMk id="5" creationId="{F8A4B757-DCAC-FE7D-58DD-57F767937DE8}"/>
          </ac:graphicFrameMkLst>
        </pc:graphicFrameChg>
      </pc:sldChg>
      <pc:sldChg chg="modSp add mod modCm">
        <pc:chgData name="Linden, Edward" userId="433a1750-097b-48bf-9475-b5c5f6172203" providerId="ADAL" clId="{91779383-1785-4FFE-AB96-5D5D9DB63912}" dt="2024-02-27T22:31:37.258" v="1145" actId="20577"/>
        <pc:sldMkLst>
          <pc:docMk/>
          <pc:sldMk cId="3610460033" sldId="2145707031"/>
        </pc:sldMkLst>
        <pc:spChg chg="mod">
          <ac:chgData name="Linden, Edward" userId="433a1750-097b-48bf-9475-b5c5f6172203" providerId="ADAL" clId="{91779383-1785-4FFE-AB96-5D5D9DB63912}" dt="2024-02-27T22:31:37.258" v="1145" actId="20577"/>
          <ac:spMkLst>
            <pc:docMk/>
            <pc:sldMk cId="3610460033" sldId="2145707031"/>
            <ac:spMk id="2" creationId="{BCACBEB1-B82A-D8C4-DF37-15B20D10245B}"/>
          </ac:spMkLst>
        </pc:spChg>
        <pc:extLst>
          <p:ext xmlns:p="http://schemas.openxmlformats.org/presentationml/2006/main" uri="{D6D511B9-2390-475A-947B-AFAB55BFBCF1}">
            <pc226:cmChg xmlns:pc226="http://schemas.microsoft.com/office/powerpoint/2022/06/main/command" chg="mod">
              <pc226:chgData name="Linden, Edward" userId="433a1750-097b-48bf-9475-b5c5f6172203" providerId="ADAL" clId="{91779383-1785-4FFE-AB96-5D5D9DB63912}" dt="2024-02-27T22:31:37.258" v="1145" actId="20577"/>
              <pc2:cmMkLst xmlns:pc2="http://schemas.microsoft.com/office/powerpoint/2019/9/main/command">
                <pc:docMk/>
                <pc:sldMk cId="3610460033" sldId="2145707031"/>
                <pc2:cmMk id="{A3F0E0A3-049B-47BF-892E-BC3EE893C0AA}"/>
              </pc2:cmMkLst>
            </pc226:cmChg>
            <pc226:cmChg xmlns:pc226="http://schemas.microsoft.com/office/powerpoint/2022/06/main/command" chg="mod">
              <pc226:chgData name="Linden, Edward" userId="433a1750-097b-48bf-9475-b5c5f6172203" providerId="ADAL" clId="{91779383-1785-4FFE-AB96-5D5D9DB63912}" dt="2024-02-27T22:31:37.258" v="1145" actId="20577"/>
              <pc2:cmMkLst xmlns:pc2="http://schemas.microsoft.com/office/powerpoint/2019/9/main/command">
                <pc:docMk/>
                <pc:sldMk cId="3610460033" sldId="2145707031"/>
                <pc2:cmMk id="{5E0599B3-1961-4133-8976-8066634D5195}"/>
              </pc2:cmMkLst>
            </pc226:cmChg>
          </p:ext>
        </pc:extLst>
      </pc:sldChg>
      <pc:sldChg chg="modSp add mod">
        <pc:chgData name="Linden, Edward" userId="433a1750-097b-48bf-9475-b5c5f6172203" providerId="ADAL" clId="{91779383-1785-4FFE-AB96-5D5D9DB63912}" dt="2024-02-27T22:34:01.290" v="1149" actId="6549"/>
        <pc:sldMkLst>
          <pc:docMk/>
          <pc:sldMk cId="233524940" sldId="2145707032"/>
        </pc:sldMkLst>
        <pc:spChg chg="mod">
          <ac:chgData name="Linden, Edward" userId="433a1750-097b-48bf-9475-b5c5f6172203" providerId="ADAL" clId="{91779383-1785-4FFE-AB96-5D5D9DB63912}" dt="2024-02-27T22:34:01.290" v="1149" actId="6549"/>
          <ac:spMkLst>
            <pc:docMk/>
            <pc:sldMk cId="233524940" sldId="2145707032"/>
            <ac:spMk id="2" creationId="{A9340FBA-B2B8-749B-6AD9-F86C2D3EA7D5}"/>
          </ac:spMkLst>
        </pc:spChg>
      </pc:sldChg>
      <pc:sldChg chg="modSp add mod">
        <pc:chgData name="Linden, Edward" userId="433a1750-097b-48bf-9475-b5c5f6172203" providerId="ADAL" clId="{91779383-1785-4FFE-AB96-5D5D9DB63912}" dt="2024-02-27T23:29:59.950" v="1428" actId="114"/>
        <pc:sldMkLst>
          <pc:docMk/>
          <pc:sldMk cId="3115749558" sldId="2145707033"/>
        </pc:sldMkLst>
        <pc:spChg chg="mod">
          <ac:chgData name="Linden, Edward" userId="433a1750-097b-48bf-9475-b5c5f6172203" providerId="ADAL" clId="{91779383-1785-4FFE-AB96-5D5D9DB63912}" dt="2024-02-27T22:40:32.462" v="1153"/>
          <ac:spMkLst>
            <pc:docMk/>
            <pc:sldMk cId="3115749558" sldId="2145707033"/>
            <ac:spMk id="3" creationId="{06942845-BD5A-42C5-A5C4-13339DD507AB}"/>
          </ac:spMkLst>
        </pc:spChg>
        <pc:spChg chg="mod">
          <ac:chgData name="Linden, Edward" userId="433a1750-097b-48bf-9475-b5c5f6172203" providerId="ADAL" clId="{91779383-1785-4FFE-AB96-5D5D9DB63912}" dt="2024-02-27T22:41:15.549" v="1171" actId="6549"/>
          <ac:spMkLst>
            <pc:docMk/>
            <pc:sldMk cId="3115749558" sldId="2145707033"/>
            <ac:spMk id="4" creationId="{27D10A9C-2875-3F85-9314-A7638246758F}"/>
          </ac:spMkLst>
        </pc:spChg>
        <pc:graphicFrameChg chg="mod modGraphic">
          <ac:chgData name="Linden, Edward" userId="433a1750-097b-48bf-9475-b5c5f6172203" providerId="ADAL" clId="{91779383-1785-4FFE-AB96-5D5D9DB63912}" dt="2024-02-27T23:29:59.950" v="1428" actId="114"/>
          <ac:graphicFrameMkLst>
            <pc:docMk/>
            <pc:sldMk cId="3115749558" sldId="2145707033"/>
            <ac:graphicFrameMk id="2" creationId="{377F2592-7435-2CB7-2F92-CAAF2DCA648D}"/>
          </ac:graphicFrameMkLst>
        </pc:graphicFrameChg>
      </pc:sldChg>
      <pc:sldChg chg="modSp add mod">
        <pc:chgData name="Linden, Edward" userId="433a1750-097b-48bf-9475-b5c5f6172203" providerId="ADAL" clId="{91779383-1785-4FFE-AB96-5D5D9DB63912}" dt="2024-02-27T22:53:19.239" v="1425" actId="20577"/>
        <pc:sldMkLst>
          <pc:docMk/>
          <pc:sldMk cId="943556028" sldId="2145707034"/>
        </pc:sldMkLst>
        <pc:graphicFrameChg chg="modGraphic">
          <ac:chgData name="Linden, Edward" userId="433a1750-097b-48bf-9475-b5c5f6172203" providerId="ADAL" clId="{91779383-1785-4FFE-AB96-5D5D9DB63912}" dt="2024-02-27T22:53:19.239" v="1425" actId="20577"/>
          <ac:graphicFrameMkLst>
            <pc:docMk/>
            <pc:sldMk cId="943556028" sldId="2145707034"/>
            <ac:graphicFrameMk id="2" creationId="{377F2592-7435-2CB7-2F92-CAAF2DCA648D}"/>
          </ac:graphicFrameMkLst>
        </pc:graphicFrameChg>
      </pc:sldChg>
      <pc:sldChg chg="modSp add mod">
        <pc:chgData name="Linden, Edward" userId="433a1750-097b-48bf-9475-b5c5f6172203" providerId="ADAL" clId="{91779383-1785-4FFE-AB96-5D5D9DB63912}" dt="2024-02-27T23:55:48.670" v="2018" actId="20577"/>
        <pc:sldMkLst>
          <pc:docMk/>
          <pc:sldMk cId="2002677045" sldId="2145707035"/>
        </pc:sldMkLst>
        <pc:spChg chg="mod">
          <ac:chgData name="Linden, Edward" userId="433a1750-097b-48bf-9475-b5c5f6172203" providerId="ADAL" clId="{91779383-1785-4FFE-AB96-5D5D9DB63912}" dt="2024-02-27T23:55:48.670" v="2018" actId="20577"/>
          <ac:spMkLst>
            <pc:docMk/>
            <pc:sldMk cId="2002677045" sldId="2145707035"/>
            <ac:spMk id="2" creationId="{BCACBEB1-B82A-D8C4-DF37-15B20D10245B}"/>
          </ac:spMkLst>
        </pc:spChg>
      </pc:sldChg>
      <pc:sldChg chg="add">
        <pc:chgData name="Linden, Edward" userId="433a1750-097b-48bf-9475-b5c5f6172203" providerId="ADAL" clId="{91779383-1785-4FFE-AB96-5D5D9DB63912}" dt="2024-02-27T23:53:54.510" v="1995"/>
        <pc:sldMkLst>
          <pc:docMk/>
          <pc:sldMk cId="2523530165" sldId="2145707036"/>
        </pc:sldMkLst>
      </pc:sldChg>
      <pc:sldChg chg="modSp add mod">
        <pc:chgData name="Linden, Edward" userId="433a1750-097b-48bf-9475-b5c5f6172203" providerId="ADAL" clId="{91779383-1785-4FFE-AB96-5D5D9DB63912}" dt="2024-02-27T23:57:51.614" v="2047" actId="15"/>
        <pc:sldMkLst>
          <pc:docMk/>
          <pc:sldMk cId="678435775" sldId="2145707037"/>
        </pc:sldMkLst>
        <pc:spChg chg="mod">
          <ac:chgData name="Linden, Edward" userId="433a1750-097b-48bf-9475-b5c5f6172203" providerId="ADAL" clId="{91779383-1785-4FFE-AB96-5D5D9DB63912}" dt="2024-02-27T23:57:51.614" v="2047" actId="15"/>
          <ac:spMkLst>
            <pc:docMk/>
            <pc:sldMk cId="678435775" sldId="2145707037"/>
            <ac:spMk id="2" creationId="{BCACBEB1-B82A-D8C4-DF37-15B20D10245B}"/>
          </ac:spMkLst>
        </pc:spChg>
      </pc:sldChg>
    </pc:docChg>
  </pc:docChgLst>
  <pc:docChgLst>
    <pc:chgData name="Johnson, Scott" userId="bec97677-f0c6-4bfb-b610-83dc74061801" providerId="ADAL" clId="{D5FC421D-8E03-4AC7-81CF-F817C5941F32}"/>
    <pc:docChg chg="modSld">
      <pc:chgData name="Johnson, Scott" userId="bec97677-f0c6-4bfb-b610-83dc74061801" providerId="ADAL" clId="{D5FC421D-8E03-4AC7-81CF-F817C5941F32}" dt="2024-03-06T14:27:09.717" v="75" actId="20577"/>
      <pc:docMkLst>
        <pc:docMk/>
      </pc:docMkLst>
      <pc:sldChg chg="modSp mod">
        <pc:chgData name="Johnson, Scott" userId="bec97677-f0c6-4bfb-b610-83dc74061801" providerId="ADAL" clId="{D5FC421D-8E03-4AC7-81CF-F817C5941F32}" dt="2024-03-06T14:15:34.840" v="3" actId="6549"/>
        <pc:sldMkLst>
          <pc:docMk/>
          <pc:sldMk cId="101772985" sldId="430"/>
        </pc:sldMkLst>
        <pc:spChg chg="mod">
          <ac:chgData name="Johnson, Scott" userId="bec97677-f0c6-4bfb-b610-83dc74061801" providerId="ADAL" clId="{D5FC421D-8E03-4AC7-81CF-F817C5941F32}" dt="2024-03-06T14:15:34.840" v="3" actId="6549"/>
          <ac:spMkLst>
            <pc:docMk/>
            <pc:sldMk cId="101772985" sldId="430"/>
            <ac:spMk id="4" creationId="{C22108A9-0AF5-B834-1A36-5CDAAAE473F0}"/>
          </ac:spMkLst>
        </pc:spChg>
      </pc:sldChg>
      <pc:sldChg chg="addCm">
        <pc:chgData name="Johnson, Scott" userId="bec97677-f0c6-4bfb-b610-83dc74061801" providerId="ADAL" clId="{D5FC421D-8E03-4AC7-81CF-F817C5941F32}" dt="2024-03-06T14:14:57.848" v="0"/>
        <pc:sldMkLst>
          <pc:docMk/>
          <pc:sldMk cId="2574992220" sldId="2145706922"/>
        </pc:sldMkLst>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D5FC421D-8E03-4AC7-81CF-F817C5941F32}" dt="2024-03-06T14:14:57.848" v="0"/>
              <pc2:cmMkLst xmlns:pc2="http://schemas.microsoft.com/office/powerpoint/2019/9/main/command">
                <pc:docMk/>
                <pc:sldMk cId="2574992220" sldId="2145706922"/>
                <pc2:cmMk id="{EDD16139-E68C-4C63-AA5F-9041F8F66952}"/>
              </pc2:cmMkLst>
            </pc226:cmChg>
          </p:ext>
        </pc:extLst>
      </pc:sldChg>
      <pc:sldChg chg="modSp mod">
        <pc:chgData name="Johnson, Scott" userId="bec97677-f0c6-4bfb-b610-83dc74061801" providerId="ADAL" clId="{D5FC421D-8E03-4AC7-81CF-F817C5941F32}" dt="2024-03-06T14:16:55.485" v="11" actId="20577"/>
        <pc:sldMkLst>
          <pc:docMk/>
          <pc:sldMk cId="919280762" sldId="2145706999"/>
        </pc:sldMkLst>
        <pc:spChg chg="mod">
          <ac:chgData name="Johnson, Scott" userId="bec97677-f0c6-4bfb-b610-83dc74061801" providerId="ADAL" clId="{D5FC421D-8E03-4AC7-81CF-F817C5941F32}" dt="2024-03-06T14:16:55.485" v="11" actId="20577"/>
          <ac:spMkLst>
            <pc:docMk/>
            <pc:sldMk cId="919280762" sldId="2145706999"/>
            <ac:spMk id="2" creationId="{C7EDE99E-CC8D-C334-0BED-7590C6DB0299}"/>
          </ac:spMkLst>
        </pc:spChg>
      </pc:sldChg>
      <pc:sldChg chg="addCm modCm">
        <pc:chgData name="Johnson, Scott" userId="bec97677-f0c6-4bfb-b610-83dc74061801" providerId="ADAL" clId="{D5FC421D-8E03-4AC7-81CF-F817C5941F32}" dt="2024-03-06T14:22:45.173" v="15"/>
        <pc:sldMkLst>
          <pc:docMk/>
          <pc:sldMk cId="85075781" sldId="2145707013"/>
        </pc:sldMkLst>
        <pc:extLst>
          <p:ext xmlns:p="http://schemas.openxmlformats.org/presentationml/2006/main" uri="{D6D511B9-2390-475A-947B-AFAB55BFBCF1}">
            <pc226:cmChg xmlns:pc226="http://schemas.microsoft.com/office/powerpoint/2022/06/main/command" chg="add mod">
              <pc226:chgData name="Johnson, Scott" userId="bec97677-f0c6-4bfb-b610-83dc74061801" providerId="ADAL" clId="{D5FC421D-8E03-4AC7-81CF-F817C5941F32}" dt="2024-03-06T14:22:45.173" v="15"/>
              <pc2:cmMkLst xmlns:pc2="http://schemas.microsoft.com/office/powerpoint/2019/9/main/command">
                <pc:docMk/>
                <pc:sldMk cId="85075781" sldId="2145707013"/>
                <pc2:cmMk id="{63725933-4FB9-4EC4-9B56-807A65B613D3}"/>
              </pc2:cmMkLst>
            </pc226:cmChg>
          </p:ext>
        </pc:extLst>
      </pc:sldChg>
      <pc:sldChg chg="modSp mod">
        <pc:chgData name="Johnson, Scott" userId="bec97677-f0c6-4bfb-b610-83dc74061801" providerId="ADAL" clId="{D5FC421D-8E03-4AC7-81CF-F817C5941F32}" dt="2024-03-06T14:16:45.161" v="9" actId="20577"/>
        <pc:sldMkLst>
          <pc:docMk/>
          <pc:sldMk cId="809991605" sldId="2145707025"/>
        </pc:sldMkLst>
        <pc:spChg chg="mod">
          <ac:chgData name="Johnson, Scott" userId="bec97677-f0c6-4bfb-b610-83dc74061801" providerId="ADAL" clId="{D5FC421D-8E03-4AC7-81CF-F817C5941F32}" dt="2024-03-06T14:16:45.161" v="9" actId="20577"/>
          <ac:spMkLst>
            <pc:docMk/>
            <pc:sldMk cId="809991605" sldId="2145707025"/>
            <ac:spMk id="2" creationId="{C7EDE99E-CC8D-C334-0BED-7590C6DB0299}"/>
          </ac:spMkLst>
        </pc:spChg>
      </pc:sldChg>
      <pc:sldChg chg="addCm">
        <pc:chgData name="Johnson, Scott" userId="bec97677-f0c6-4bfb-b610-83dc74061801" providerId="ADAL" clId="{D5FC421D-8E03-4AC7-81CF-F817C5941F32}" dt="2024-03-06T14:20:55.520" v="13"/>
        <pc:sldMkLst>
          <pc:docMk/>
          <pc:sldMk cId="943556028" sldId="2145707034"/>
        </pc:sldMkLst>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D5FC421D-8E03-4AC7-81CF-F817C5941F32}" dt="2024-03-06T14:20:55.520" v="13"/>
              <pc2:cmMkLst xmlns:pc2="http://schemas.microsoft.com/office/powerpoint/2019/9/main/command">
                <pc:docMk/>
                <pc:sldMk cId="943556028" sldId="2145707034"/>
                <pc2:cmMk id="{B17C3B7F-A0AA-4E0A-88A7-31B52C4064E4}"/>
              </pc2:cmMkLst>
            </pc226:cmChg>
          </p:ext>
        </pc:extLst>
      </pc:sldChg>
      <pc:sldChg chg="modSp mod addCm">
        <pc:chgData name="Johnson, Scott" userId="bec97677-f0c6-4bfb-b610-83dc74061801" providerId="ADAL" clId="{D5FC421D-8E03-4AC7-81CF-F817C5941F32}" dt="2024-03-06T14:25:02.094" v="41" actId="20577"/>
        <pc:sldMkLst>
          <pc:docMk/>
          <pc:sldMk cId="2002677045" sldId="2145707035"/>
        </pc:sldMkLst>
        <pc:spChg chg="mod">
          <ac:chgData name="Johnson, Scott" userId="bec97677-f0c6-4bfb-b610-83dc74061801" providerId="ADAL" clId="{D5FC421D-8E03-4AC7-81CF-F817C5941F32}" dt="2024-03-06T14:25:02.094" v="41" actId="20577"/>
          <ac:spMkLst>
            <pc:docMk/>
            <pc:sldMk cId="2002677045" sldId="2145707035"/>
            <ac:spMk id="2" creationId="{BCACBEB1-B82A-D8C4-DF37-15B20D10245B}"/>
          </ac:spMkLst>
        </pc:spChg>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D5FC421D-8E03-4AC7-81CF-F817C5941F32}" dt="2024-03-06T14:24:44.374" v="35"/>
              <pc2:cmMkLst xmlns:pc2="http://schemas.microsoft.com/office/powerpoint/2019/9/main/command">
                <pc:docMk/>
                <pc:sldMk cId="2002677045" sldId="2145707035"/>
                <pc2:cmMk id="{60ADFD6F-390B-46A7-AAEA-F0687D64579E}"/>
              </pc2:cmMkLst>
            </pc226:cmChg>
          </p:ext>
        </pc:extLst>
      </pc:sldChg>
      <pc:sldChg chg="modSp mod">
        <pc:chgData name="Johnson, Scott" userId="bec97677-f0c6-4bfb-b610-83dc74061801" providerId="ADAL" clId="{D5FC421D-8E03-4AC7-81CF-F817C5941F32}" dt="2024-03-06T14:23:38.640" v="34" actId="1035"/>
        <pc:sldMkLst>
          <pc:docMk/>
          <pc:sldMk cId="2523530165" sldId="2145707036"/>
        </pc:sldMkLst>
        <pc:spChg chg="mod">
          <ac:chgData name="Johnson, Scott" userId="bec97677-f0c6-4bfb-b610-83dc74061801" providerId="ADAL" clId="{D5FC421D-8E03-4AC7-81CF-F817C5941F32}" dt="2024-03-06T14:23:31.945" v="19" actId="20577"/>
          <ac:spMkLst>
            <pc:docMk/>
            <pc:sldMk cId="2523530165" sldId="2145707036"/>
            <ac:spMk id="2" creationId="{BCACBEB1-B82A-D8C4-DF37-15B20D10245B}"/>
          </ac:spMkLst>
        </pc:spChg>
        <pc:picChg chg="mod">
          <ac:chgData name="Johnson, Scott" userId="bec97677-f0c6-4bfb-b610-83dc74061801" providerId="ADAL" clId="{D5FC421D-8E03-4AC7-81CF-F817C5941F32}" dt="2024-03-06T14:23:38.640" v="34" actId="1035"/>
          <ac:picMkLst>
            <pc:docMk/>
            <pc:sldMk cId="2523530165" sldId="2145707036"/>
            <ac:picMk id="4" creationId="{739B8184-B76A-F0A5-0062-2A799AB110AC}"/>
          </ac:picMkLst>
        </pc:picChg>
      </pc:sldChg>
      <pc:sldChg chg="modSp mod">
        <pc:chgData name="Johnson, Scott" userId="bec97677-f0c6-4bfb-b610-83dc74061801" providerId="ADAL" clId="{D5FC421D-8E03-4AC7-81CF-F817C5941F32}" dt="2024-03-06T14:27:09.717" v="75" actId="20577"/>
        <pc:sldMkLst>
          <pc:docMk/>
          <pc:sldMk cId="678435775" sldId="2145707037"/>
        </pc:sldMkLst>
        <pc:spChg chg="mod">
          <ac:chgData name="Johnson, Scott" userId="bec97677-f0c6-4bfb-b610-83dc74061801" providerId="ADAL" clId="{D5FC421D-8E03-4AC7-81CF-F817C5941F32}" dt="2024-03-06T14:27:09.717" v="75" actId="20577"/>
          <ac:spMkLst>
            <pc:docMk/>
            <pc:sldMk cId="678435775" sldId="2145707037"/>
            <ac:spMk id="2" creationId="{BCACBEB1-B82A-D8C4-DF37-15B20D10245B}"/>
          </ac:spMkLst>
        </pc:spChg>
      </pc:sldChg>
      <pc:sldChg chg="addCm">
        <pc:chgData name="Johnson, Scott" userId="bec97677-f0c6-4bfb-b610-83dc74061801" providerId="ADAL" clId="{D5FC421D-8E03-4AC7-81CF-F817C5941F32}" dt="2024-03-06T14:18:57.511" v="12"/>
        <pc:sldMkLst>
          <pc:docMk/>
          <pc:sldMk cId="810869886" sldId="2145707038"/>
        </pc:sldMkLst>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D5FC421D-8E03-4AC7-81CF-F817C5941F32}" dt="2024-03-06T14:18:57.511" v="12"/>
              <pc2:cmMkLst xmlns:pc2="http://schemas.microsoft.com/office/powerpoint/2019/9/main/command">
                <pc:docMk/>
                <pc:sldMk cId="810869886" sldId="2145707038"/>
                <pc2:cmMk id="{F391636E-ED4F-485A-9023-E05182A28A11}"/>
              </pc2:cmMkLst>
            </pc226:cmChg>
          </p:ext>
        </pc:extLst>
      </pc:sldChg>
    </pc:docChg>
  </pc:docChgLst>
  <pc:docChgLst>
    <pc:chgData name="Smith, Lynne" userId="S::lynne.smith@tea.texas.gov::d11b1ec5-3ae3-436f-b974-deaa92253d03" providerId="AD" clId="Web-{546E1E7B-D6B9-47D5-B204-28C1E7CD2698}"/>
    <pc:docChg chg="modSld">
      <pc:chgData name="Smith, Lynne" userId="S::lynne.smith@tea.texas.gov::d11b1ec5-3ae3-436f-b974-deaa92253d03" providerId="AD" clId="Web-{546E1E7B-D6B9-47D5-B204-28C1E7CD2698}" dt="2024-02-28T15:58:57.135" v="44" actId="1076"/>
      <pc:docMkLst>
        <pc:docMk/>
      </pc:docMkLst>
      <pc:sldChg chg="addSp delSp modSp">
        <pc:chgData name="Smith, Lynne" userId="S::lynne.smith@tea.texas.gov::d11b1ec5-3ae3-436f-b974-deaa92253d03" providerId="AD" clId="Web-{546E1E7B-D6B9-47D5-B204-28C1E7CD2698}" dt="2024-02-28T15:51:22.820" v="24" actId="1076"/>
        <pc:sldMkLst>
          <pc:docMk/>
          <pc:sldMk cId="2334430933" sldId="2145707014"/>
        </pc:sldMkLst>
        <pc:spChg chg="add del mod">
          <ac:chgData name="Smith, Lynne" userId="S::lynne.smith@tea.texas.gov::d11b1ec5-3ae3-436f-b974-deaa92253d03" providerId="AD" clId="Web-{546E1E7B-D6B9-47D5-B204-28C1E7CD2698}" dt="2024-02-28T15:50:56.272" v="20" actId="14100"/>
          <ac:spMkLst>
            <pc:docMk/>
            <pc:sldMk cId="2334430933" sldId="2145707014"/>
            <ac:spMk id="2" creationId="{C7EDE99E-CC8D-C334-0BED-7590C6DB0299}"/>
          </ac:spMkLst>
        </pc:spChg>
        <pc:picChg chg="add mod">
          <ac:chgData name="Smith, Lynne" userId="S::lynne.smith@tea.texas.gov::d11b1ec5-3ae3-436f-b974-deaa92253d03" providerId="AD" clId="Web-{546E1E7B-D6B9-47D5-B204-28C1E7CD2698}" dt="2024-02-28T15:51:22.820" v="24" actId="1076"/>
          <ac:picMkLst>
            <pc:docMk/>
            <pc:sldMk cId="2334430933" sldId="2145707014"/>
            <ac:picMk id="4" creationId="{28E956BA-C362-41CC-84A6-44A0322E4213}"/>
          </ac:picMkLst>
        </pc:picChg>
      </pc:sldChg>
      <pc:sldChg chg="addSp modSp">
        <pc:chgData name="Smith, Lynne" userId="S::lynne.smith@tea.texas.gov::d11b1ec5-3ae3-436f-b974-deaa92253d03" providerId="AD" clId="Web-{546E1E7B-D6B9-47D5-B204-28C1E7CD2698}" dt="2024-02-28T15:58:17.133" v="40" actId="1076"/>
        <pc:sldMkLst>
          <pc:docMk/>
          <pc:sldMk cId="2002677045" sldId="2145707035"/>
        </pc:sldMkLst>
        <pc:spChg chg="mod">
          <ac:chgData name="Smith, Lynne" userId="S::lynne.smith@tea.texas.gov::d11b1ec5-3ae3-436f-b974-deaa92253d03" providerId="AD" clId="Web-{546E1E7B-D6B9-47D5-B204-28C1E7CD2698}" dt="2024-02-28T15:58:00.133" v="36" actId="20577"/>
          <ac:spMkLst>
            <pc:docMk/>
            <pc:sldMk cId="2002677045" sldId="2145707035"/>
            <ac:spMk id="2" creationId="{BCACBEB1-B82A-D8C4-DF37-15B20D10245B}"/>
          </ac:spMkLst>
        </pc:spChg>
        <pc:picChg chg="add mod">
          <ac:chgData name="Smith, Lynne" userId="S::lynne.smith@tea.texas.gov::d11b1ec5-3ae3-436f-b974-deaa92253d03" providerId="AD" clId="Web-{546E1E7B-D6B9-47D5-B204-28C1E7CD2698}" dt="2024-02-28T15:58:17.133" v="40" actId="1076"/>
          <ac:picMkLst>
            <pc:docMk/>
            <pc:sldMk cId="2002677045" sldId="2145707035"/>
            <ac:picMk id="4" creationId="{430E7615-4A8F-689A-26B2-7C62A103E106}"/>
          </ac:picMkLst>
        </pc:picChg>
      </pc:sldChg>
      <pc:sldChg chg="addSp modSp">
        <pc:chgData name="Smith, Lynne" userId="S::lynne.smith@tea.texas.gov::d11b1ec5-3ae3-436f-b974-deaa92253d03" providerId="AD" clId="Web-{546E1E7B-D6B9-47D5-B204-28C1E7CD2698}" dt="2024-02-28T15:53:36.107" v="31" actId="1076"/>
        <pc:sldMkLst>
          <pc:docMk/>
          <pc:sldMk cId="2523530165" sldId="2145707036"/>
        </pc:sldMkLst>
        <pc:picChg chg="add mod">
          <ac:chgData name="Smith, Lynne" userId="S::lynne.smith@tea.texas.gov::d11b1ec5-3ae3-436f-b974-deaa92253d03" providerId="AD" clId="Web-{546E1E7B-D6B9-47D5-B204-28C1E7CD2698}" dt="2024-02-28T15:53:36.107" v="31" actId="1076"/>
          <ac:picMkLst>
            <pc:docMk/>
            <pc:sldMk cId="2523530165" sldId="2145707036"/>
            <ac:picMk id="4" creationId="{739B8184-B76A-F0A5-0062-2A799AB110AC}"/>
          </ac:picMkLst>
        </pc:picChg>
      </pc:sldChg>
      <pc:sldChg chg="addSp modSp">
        <pc:chgData name="Smith, Lynne" userId="S::lynne.smith@tea.texas.gov::d11b1ec5-3ae3-436f-b974-deaa92253d03" providerId="AD" clId="Web-{546E1E7B-D6B9-47D5-B204-28C1E7CD2698}" dt="2024-02-28T15:58:57.135" v="44" actId="1076"/>
        <pc:sldMkLst>
          <pc:docMk/>
          <pc:sldMk cId="678435775" sldId="2145707037"/>
        </pc:sldMkLst>
        <pc:picChg chg="add mod">
          <ac:chgData name="Smith, Lynne" userId="S::lynne.smith@tea.texas.gov::d11b1ec5-3ae3-436f-b974-deaa92253d03" providerId="AD" clId="Web-{546E1E7B-D6B9-47D5-B204-28C1E7CD2698}" dt="2024-02-28T15:58:57.135" v="44" actId="1076"/>
          <ac:picMkLst>
            <pc:docMk/>
            <pc:sldMk cId="678435775" sldId="2145707037"/>
            <ac:picMk id="4" creationId="{F8FD0266-ABE3-3CE8-FFB7-A4CEF372AC2A}"/>
          </ac:picMkLst>
        </pc:picChg>
      </pc:sldChg>
    </pc:docChg>
  </pc:docChgLst>
  <pc:docChgLst>
    <pc:chgData name="Salinas, Alfredo" userId="8eb031a1-f34f-4bd0-8b04-be67c643340a" providerId="ADAL" clId="{42129D3A-1F14-4C5F-AF37-B09B2680D25C}"/>
    <pc:docChg chg="undo custSel addSld delSld modSld">
      <pc:chgData name="Salinas, Alfredo" userId="8eb031a1-f34f-4bd0-8b04-be67c643340a" providerId="ADAL" clId="{42129D3A-1F14-4C5F-AF37-B09B2680D25C}" dt="2024-03-11T16:54:39.245" v="602"/>
      <pc:docMkLst>
        <pc:docMk/>
      </pc:docMkLst>
      <pc:sldChg chg="add del">
        <pc:chgData name="Salinas, Alfredo" userId="8eb031a1-f34f-4bd0-8b04-be67c643340a" providerId="ADAL" clId="{42129D3A-1F14-4C5F-AF37-B09B2680D25C}" dt="2024-03-04T06:15:09.869" v="325"/>
        <pc:sldMkLst>
          <pc:docMk/>
          <pc:sldMk cId="2758598640" sldId="1341"/>
        </pc:sldMkLst>
      </pc:sldChg>
      <pc:sldChg chg="modSp mod delCm modCm">
        <pc:chgData name="Salinas, Alfredo" userId="8eb031a1-f34f-4bd0-8b04-be67c643340a" providerId="ADAL" clId="{42129D3A-1F14-4C5F-AF37-B09B2680D25C}" dt="2024-03-11T16:54:35.591" v="601"/>
        <pc:sldMkLst>
          <pc:docMk/>
          <pc:sldMk cId="3372854681" sldId="1345"/>
        </pc:sldMkLst>
        <pc:spChg chg="mod">
          <ac:chgData name="Salinas, Alfredo" userId="8eb031a1-f34f-4bd0-8b04-be67c643340a" providerId="ADAL" clId="{42129D3A-1F14-4C5F-AF37-B09B2680D25C}" dt="2024-03-04T06:13:17.758" v="231" actId="113"/>
          <ac:spMkLst>
            <pc:docMk/>
            <pc:sldMk cId="3372854681" sldId="1345"/>
            <ac:spMk id="2" creationId="{BCACBEB1-B82A-D8C4-DF37-15B20D10245B}"/>
          </ac:spMkLst>
        </pc:spChg>
        <pc:spChg chg="mod">
          <ac:chgData name="Salinas, Alfredo" userId="8eb031a1-f34f-4bd0-8b04-be67c643340a" providerId="ADAL" clId="{42129D3A-1F14-4C5F-AF37-B09B2680D25C}" dt="2024-03-04T06:12:52.633" v="227"/>
          <ac:spMkLst>
            <pc:docMk/>
            <pc:sldMk cId="3372854681" sldId="1345"/>
            <ac:spMk id="3" creationId="{06942845-BD5A-42C5-A5C4-13339DD507AB}"/>
          </ac:spMkLst>
        </pc:spChg>
        <pc:picChg chg="mod">
          <ac:chgData name="Salinas, Alfredo" userId="8eb031a1-f34f-4bd0-8b04-be67c643340a" providerId="ADAL" clId="{42129D3A-1F14-4C5F-AF37-B09B2680D25C}" dt="2024-03-04T06:13:03.007" v="229" actId="1076"/>
          <ac:picMkLst>
            <pc:docMk/>
            <pc:sldMk cId="3372854681" sldId="1345"/>
            <ac:picMk id="4" creationId="{00DE839C-4C45-38DB-E8A0-AD27A9E1C7CB}"/>
          </ac:picMkLst>
        </pc:picChg>
        <pc:extLst>
          <p:ext xmlns:p="http://schemas.openxmlformats.org/presentationml/2006/main" uri="{D6D511B9-2390-475A-947B-AFAB55BFBCF1}">
            <pc226:cmChg xmlns:pc226="http://schemas.microsoft.com/office/powerpoint/2022/06/main/command" chg="del mod">
              <pc226:chgData name="Salinas, Alfredo" userId="8eb031a1-f34f-4bd0-8b04-be67c643340a" providerId="ADAL" clId="{42129D3A-1F14-4C5F-AF37-B09B2680D25C}" dt="2024-03-11T16:54:35.591" v="601"/>
              <pc2:cmMkLst xmlns:pc2="http://schemas.microsoft.com/office/powerpoint/2019/9/main/command">
                <pc:docMk/>
                <pc:sldMk cId="3372854681" sldId="1345"/>
                <pc2:cmMk id="{85523989-78CF-43FC-AE82-5E17C7A9BE8E}"/>
              </pc2:cmMkLst>
            </pc226:cmChg>
          </p:ext>
        </pc:extLst>
      </pc:sldChg>
      <pc:sldChg chg="modSp mod delCm modCm">
        <pc:chgData name="Salinas, Alfredo" userId="8eb031a1-f34f-4bd0-8b04-be67c643340a" providerId="ADAL" clId="{42129D3A-1F14-4C5F-AF37-B09B2680D25C}" dt="2024-03-11T16:54:01.472" v="594"/>
        <pc:sldMkLst>
          <pc:docMk/>
          <pc:sldMk cId="2574992220" sldId="2145706922"/>
        </pc:sldMkLst>
        <pc:spChg chg="mod">
          <ac:chgData name="Salinas, Alfredo" userId="8eb031a1-f34f-4bd0-8b04-be67c643340a" providerId="ADAL" clId="{42129D3A-1F14-4C5F-AF37-B09B2680D25C}" dt="2024-03-06T17:24:19.190" v="581" actId="14100"/>
          <ac:spMkLst>
            <pc:docMk/>
            <pc:sldMk cId="2574992220" sldId="2145706922"/>
            <ac:spMk id="11" creationId="{B0773B04-EA28-7C3E-6372-D181D8E283EE}"/>
          </ac:spMkLst>
        </pc:spChg>
        <pc:picChg chg="mod">
          <ac:chgData name="Salinas, Alfredo" userId="8eb031a1-f34f-4bd0-8b04-be67c643340a" providerId="ADAL" clId="{42129D3A-1F14-4C5F-AF37-B09B2680D25C}" dt="2024-03-06T17:23:19.608" v="562" actId="14100"/>
          <ac:picMkLst>
            <pc:docMk/>
            <pc:sldMk cId="2574992220" sldId="2145706922"/>
            <ac:picMk id="9" creationId="{1F7694DA-30E4-F62B-A433-0F734C31BBAD}"/>
          </ac:picMkLst>
        </pc:picChg>
        <pc:extLst>
          <p:ext xmlns:p="http://schemas.openxmlformats.org/presentationml/2006/main" uri="{D6D511B9-2390-475A-947B-AFAB55BFBCF1}">
            <pc226:cmChg xmlns:pc226="http://schemas.microsoft.com/office/powerpoint/2022/06/main/command" chg="del mod">
              <pc226:chgData name="Salinas, Alfredo" userId="8eb031a1-f34f-4bd0-8b04-be67c643340a" providerId="ADAL" clId="{42129D3A-1F14-4C5F-AF37-B09B2680D25C}" dt="2024-03-11T16:54:01.472" v="594"/>
              <pc2:cmMkLst xmlns:pc2="http://schemas.microsoft.com/office/powerpoint/2019/9/main/command">
                <pc:docMk/>
                <pc:sldMk cId="2574992220" sldId="2145706922"/>
                <pc2:cmMk id="{EDD16139-E68C-4C63-AA5F-9041F8F66952}"/>
              </pc2:cmMkLst>
              <pc226:cmRplyChg chg="add">
                <pc226:chgData name="Salinas, Alfredo" userId="8eb031a1-f34f-4bd0-8b04-be67c643340a" providerId="ADAL" clId="{42129D3A-1F14-4C5F-AF37-B09B2680D25C}" dt="2024-03-06T17:24:06.634" v="579"/>
                <pc2:cmRplyMkLst xmlns:pc2="http://schemas.microsoft.com/office/powerpoint/2019/9/main/command">
                  <pc:docMk/>
                  <pc:sldMk cId="2574992220" sldId="2145706922"/>
                  <pc2:cmMk id="{EDD16139-E68C-4C63-AA5F-9041F8F66952}"/>
                  <pc2:cmRplyMk id="{27A21E0A-01BA-4CEC-9097-EB343E8B8613}"/>
                </pc2:cmRplyMkLst>
              </pc226:cmRplyChg>
            </pc226:cmChg>
          </p:ext>
        </pc:extLst>
      </pc:sldChg>
      <pc:sldChg chg="add">
        <pc:chgData name="Salinas, Alfredo" userId="8eb031a1-f34f-4bd0-8b04-be67c643340a" providerId="ADAL" clId="{42129D3A-1F14-4C5F-AF37-B09B2680D25C}" dt="2024-03-04T06:15:18.060" v="326"/>
        <pc:sldMkLst>
          <pc:docMk/>
          <pc:sldMk cId="502125712" sldId="2145706975"/>
        </pc:sldMkLst>
      </pc:sldChg>
      <pc:sldChg chg="delCm">
        <pc:chgData name="Salinas, Alfredo" userId="8eb031a1-f34f-4bd0-8b04-be67c643340a" providerId="ADAL" clId="{42129D3A-1F14-4C5F-AF37-B09B2680D25C}" dt="2024-03-11T16:54:13.877" v="595"/>
        <pc:sldMkLst>
          <pc:docMk/>
          <pc:sldMk cId="919280762" sldId="2145706999"/>
        </pc:sldMkLst>
        <pc:extLst>
          <p:ext xmlns:p="http://schemas.openxmlformats.org/presentationml/2006/main" uri="{D6D511B9-2390-475A-947B-AFAB55BFBCF1}">
            <pc226:cmChg xmlns:pc226="http://schemas.microsoft.com/office/powerpoint/2022/06/main/command" chg="del">
              <pc226:chgData name="Salinas, Alfredo" userId="8eb031a1-f34f-4bd0-8b04-be67c643340a" providerId="ADAL" clId="{42129D3A-1F14-4C5F-AF37-B09B2680D25C}" dt="2024-03-11T16:54:13.877" v="595"/>
              <pc2:cmMkLst xmlns:pc2="http://schemas.microsoft.com/office/powerpoint/2019/9/main/command">
                <pc:docMk/>
                <pc:sldMk cId="919280762" sldId="2145706999"/>
                <pc2:cmMk id="{C3728742-6C4B-4E98-A6F4-49365530AB8B}"/>
              </pc2:cmMkLst>
            </pc226:cmChg>
          </p:ext>
        </pc:extLst>
      </pc:sldChg>
      <pc:sldChg chg="del mod modShow">
        <pc:chgData name="Salinas, Alfredo" userId="8eb031a1-f34f-4bd0-8b04-be67c643340a" providerId="ADAL" clId="{42129D3A-1F14-4C5F-AF37-B09B2680D25C}" dt="2024-03-04T06:15:02.483" v="323" actId="47"/>
        <pc:sldMkLst>
          <pc:docMk/>
          <pc:sldMk cId="2816401678" sldId="2145707004"/>
        </pc:sldMkLst>
      </pc:sldChg>
      <pc:sldChg chg="modSp mod">
        <pc:chgData name="Salinas, Alfredo" userId="8eb031a1-f34f-4bd0-8b04-be67c643340a" providerId="ADAL" clId="{42129D3A-1F14-4C5F-AF37-B09B2680D25C}" dt="2024-03-04T06:14:42.729" v="322"/>
        <pc:sldMkLst>
          <pc:docMk/>
          <pc:sldMk cId="1949663275" sldId="2145707005"/>
        </pc:sldMkLst>
        <pc:spChg chg="mod">
          <ac:chgData name="Salinas, Alfredo" userId="8eb031a1-f34f-4bd0-8b04-be67c643340a" providerId="ADAL" clId="{42129D3A-1F14-4C5F-AF37-B09B2680D25C}" dt="2024-03-04T06:14:42.729" v="322"/>
          <ac:spMkLst>
            <pc:docMk/>
            <pc:sldMk cId="1949663275" sldId="2145707005"/>
            <ac:spMk id="3" creationId="{525ADDD7-5B5C-978A-D77A-9B02354777A3}"/>
          </ac:spMkLst>
        </pc:spChg>
      </pc:sldChg>
      <pc:sldChg chg="modSp mod">
        <pc:chgData name="Salinas, Alfredo" userId="8eb031a1-f34f-4bd0-8b04-be67c643340a" providerId="ADAL" clId="{42129D3A-1F14-4C5F-AF37-B09B2680D25C}" dt="2024-03-06T23:20:11.381" v="591" actId="14100"/>
        <pc:sldMkLst>
          <pc:docMk/>
          <pc:sldMk cId="2110501321" sldId="2145707008"/>
        </pc:sldMkLst>
        <pc:spChg chg="mod">
          <ac:chgData name="Salinas, Alfredo" userId="8eb031a1-f34f-4bd0-8b04-be67c643340a" providerId="ADAL" clId="{42129D3A-1F14-4C5F-AF37-B09B2680D25C}" dt="2024-03-06T23:20:11.381" v="591" actId="14100"/>
          <ac:spMkLst>
            <pc:docMk/>
            <pc:sldMk cId="2110501321" sldId="2145707008"/>
            <ac:spMk id="4" creationId="{6E8C7837-9F29-06DA-F932-41F15651F14E}"/>
          </ac:spMkLst>
        </pc:spChg>
      </pc:sldChg>
      <pc:sldChg chg="del mod modShow">
        <pc:chgData name="Salinas, Alfredo" userId="8eb031a1-f34f-4bd0-8b04-be67c643340a" providerId="ADAL" clId="{42129D3A-1F14-4C5F-AF37-B09B2680D25C}" dt="2024-03-04T06:15:26.788" v="327" actId="2696"/>
        <pc:sldMkLst>
          <pc:docMk/>
          <pc:sldMk cId="1421337379" sldId="2145707011"/>
        </pc:sldMkLst>
      </pc:sldChg>
      <pc:sldChg chg="addSp modSp mod delCm modCm">
        <pc:chgData name="Salinas, Alfredo" userId="8eb031a1-f34f-4bd0-8b04-be67c643340a" providerId="ADAL" clId="{42129D3A-1F14-4C5F-AF37-B09B2680D25C}" dt="2024-03-11T16:54:30.499" v="599"/>
        <pc:sldMkLst>
          <pc:docMk/>
          <pc:sldMk cId="85075781" sldId="2145707013"/>
        </pc:sldMkLst>
        <pc:spChg chg="add mod">
          <ac:chgData name="Salinas, Alfredo" userId="8eb031a1-f34f-4bd0-8b04-be67c643340a" providerId="ADAL" clId="{42129D3A-1F14-4C5F-AF37-B09B2680D25C}" dt="2024-03-04T06:12:24.324" v="201" actId="20577"/>
          <ac:spMkLst>
            <pc:docMk/>
            <pc:sldMk cId="85075781" sldId="2145707013"/>
            <ac:spMk id="2" creationId="{5471B52E-459E-804E-E851-E0618457C92B}"/>
          </ac:spMkLst>
        </pc:spChg>
        <pc:spChg chg="mod">
          <ac:chgData name="Salinas, Alfredo" userId="8eb031a1-f34f-4bd0-8b04-be67c643340a" providerId="ADAL" clId="{42129D3A-1F14-4C5F-AF37-B09B2680D25C}" dt="2024-03-04T06:12:28.671" v="202"/>
          <ac:spMkLst>
            <pc:docMk/>
            <pc:sldMk cId="85075781" sldId="2145707013"/>
            <ac:spMk id="3" creationId="{06942845-BD5A-42C5-A5C4-13339DD507AB}"/>
          </ac:spMkLst>
        </pc:spChg>
        <pc:graphicFrameChg chg="mod modGraphic">
          <ac:chgData name="Salinas, Alfredo" userId="8eb031a1-f34f-4bd0-8b04-be67c643340a" providerId="ADAL" clId="{42129D3A-1F14-4C5F-AF37-B09B2680D25C}" dt="2024-03-04T06:12:15.147" v="184" actId="14100"/>
          <ac:graphicFrameMkLst>
            <pc:docMk/>
            <pc:sldMk cId="85075781" sldId="2145707013"/>
            <ac:graphicFrameMk id="5" creationId="{F8A4B757-DCAC-FE7D-58DD-57F767937DE8}"/>
          </ac:graphicFrameMkLst>
        </pc:graphicFrameChg>
        <pc:extLst>
          <p:ext xmlns:p="http://schemas.openxmlformats.org/presentationml/2006/main" uri="{D6D511B9-2390-475A-947B-AFAB55BFBCF1}">
            <pc226:cmChg xmlns:pc226="http://schemas.microsoft.com/office/powerpoint/2022/06/main/command" chg="del mod">
              <pc226:chgData name="Salinas, Alfredo" userId="8eb031a1-f34f-4bd0-8b04-be67c643340a" providerId="ADAL" clId="{42129D3A-1F14-4C5F-AF37-B09B2680D25C}" dt="2024-03-11T16:54:30.499" v="599"/>
              <pc2:cmMkLst xmlns:pc2="http://schemas.microsoft.com/office/powerpoint/2019/9/main/command">
                <pc:docMk/>
                <pc:sldMk cId="85075781" sldId="2145707013"/>
                <pc2:cmMk id="{63725933-4FB9-4EC4-9B56-807A65B613D3}"/>
              </pc2:cmMkLst>
              <pc226:cmRplyChg chg="add mod">
                <pc226:chgData name="Salinas, Alfredo" userId="8eb031a1-f34f-4bd0-8b04-be67c643340a" providerId="ADAL" clId="{42129D3A-1F14-4C5F-AF37-B09B2680D25C}" dt="2024-03-06T17:27:22.958" v="583"/>
                <pc2:cmRplyMkLst xmlns:pc2="http://schemas.microsoft.com/office/powerpoint/2019/9/main/command">
                  <pc:docMk/>
                  <pc:sldMk cId="85075781" sldId="2145707013"/>
                  <pc2:cmMk id="{63725933-4FB9-4EC4-9B56-807A65B613D3}"/>
                  <pc2:cmRplyMk id="{374B4E0A-A2D8-4A7D-99D2-5A2FDACC6D59}"/>
                </pc2:cmRplyMkLst>
              </pc226:cmRplyChg>
            </pc226:cmChg>
          </p:ext>
        </pc:extLst>
      </pc:sldChg>
      <pc:sldChg chg="modSp mod">
        <pc:chgData name="Salinas, Alfredo" userId="8eb031a1-f34f-4bd0-8b04-be67c643340a" providerId="ADAL" clId="{42129D3A-1F14-4C5F-AF37-B09B2680D25C}" dt="2024-03-04T06:18:58.071" v="359" actId="20577"/>
        <pc:sldMkLst>
          <pc:docMk/>
          <pc:sldMk cId="2334430933" sldId="2145707014"/>
        </pc:sldMkLst>
        <pc:spChg chg="mod">
          <ac:chgData name="Salinas, Alfredo" userId="8eb031a1-f34f-4bd0-8b04-be67c643340a" providerId="ADAL" clId="{42129D3A-1F14-4C5F-AF37-B09B2680D25C}" dt="2024-03-04T06:18:58.071" v="359" actId="20577"/>
          <ac:spMkLst>
            <pc:docMk/>
            <pc:sldMk cId="2334430933" sldId="2145707014"/>
            <ac:spMk id="3" creationId="{06942845-BD5A-42C5-A5C4-13339DD507AB}"/>
          </ac:spMkLst>
        </pc:spChg>
      </pc:sldChg>
      <pc:sldChg chg="del mod modShow">
        <pc:chgData name="Salinas, Alfredo" userId="8eb031a1-f34f-4bd0-8b04-be67c643340a" providerId="ADAL" clId="{42129D3A-1F14-4C5F-AF37-B09B2680D25C}" dt="2024-03-04T20:27:38.859" v="493" actId="2696"/>
        <pc:sldMkLst>
          <pc:docMk/>
          <pc:sldMk cId="1779919146" sldId="2145707024"/>
        </pc:sldMkLst>
      </pc:sldChg>
      <pc:sldChg chg="del mod modShow">
        <pc:chgData name="Salinas, Alfredo" userId="8eb031a1-f34f-4bd0-8b04-be67c643340a" providerId="ADAL" clId="{42129D3A-1F14-4C5F-AF37-B09B2680D25C}" dt="2024-03-05T04:10:46.813" v="494" actId="2696"/>
        <pc:sldMkLst>
          <pc:docMk/>
          <pc:sldMk cId="1533503555" sldId="2145707028"/>
        </pc:sldMkLst>
      </pc:sldChg>
      <pc:sldChg chg="del">
        <pc:chgData name="Salinas, Alfredo" userId="8eb031a1-f34f-4bd0-8b04-be67c643340a" providerId="ADAL" clId="{42129D3A-1F14-4C5F-AF37-B09B2680D25C}" dt="2024-03-05T04:11:06.736" v="496" actId="2696"/>
        <pc:sldMkLst>
          <pc:docMk/>
          <pc:sldMk cId="960422549" sldId="2145707029"/>
        </pc:sldMkLst>
      </pc:sldChg>
      <pc:sldChg chg="delCm">
        <pc:chgData name="Salinas, Alfredo" userId="8eb031a1-f34f-4bd0-8b04-be67c643340a" providerId="ADAL" clId="{42129D3A-1F14-4C5F-AF37-B09B2680D25C}" dt="2024-03-11T16:54:17.779" v="596"/>
        <pc:sldMkLst>
          <pc:docMk/>
          <pc:sldMk cId="2418252605" sldId="2145707030"/>
        </pc:sldMkLst>
        <pc:extLst>
          <p:ext xmlns:p="http://schemas.openxmlformats.org/presentationml/2006/main" uri="{D6D511B9-2390-475A-947B-AFAB55BFBCF1}">
            <pc226:cmChg xmlns:pc226="http://schemas.microsoft.com/office/powerpoint/2022/06/main/command" chg="del">
              <pc226:chgData name="Salinas, Alfredo" userId="8eb031a1-f34f-4bd0-8b04-be67c643340a" providerId="ADAL" clId="{42129D3A-1F14-4C5F-AF37-B09B2680D25C}" dt="2024-03-11T16:54:17.779" v="596"/>
              <pc2:cmMkLst xmlns:pc2="http://schemas.microsoft.com/office/powerpoint/2019/9/main/command">
                <pc:docMk/>
                <pc:sldMk cId="2418252605" sldId="2145707030"/>
                <pc2:cmMk id="{EDD847C3-0B36-4E01-ABEC-8A2F942F121C}"/>
              </pc2:cmMkLst>
            </pc226:cmChg>
          </p:ext>
        </pc:extLst>
      </pc:sldChg>
      <pc:sldChg chg="modSp mod">
        <pc:chgData name="Salinas, Alfredo" userId="8eb031a1-f34f-4bd0-8b04-be67c643340a" providerId="ADAL" clId="{42129D3A-1F14-4C5F-AF37-B09B2680D25C}" dt="2024-03-04T06:20:28.998" v="473" actId="20577"/>
        <pc:sldMkLst>
          <pc:docMk/>
          <pc:sldMk cId="233524940" sldId="2145707032"/>
        </pc:sldMkLst>
        <pc:spChg chg="mod">
          <ac:chgData name="Salinas, Alfredo" userId="8eb031a1-f34f-4bd0-8b04-be67c643340a" providerId="ADAL" clId="{42129D3A-1F14-4C5F-AF37-B09B2680D25C}" dt="2024-03-04T06:20:28.998" v="473" actId="20577"/>
          <ac:spMkLst>
            <pc:docMk/>
            <pc:sldMk cId="233524940" sldId="2145707032"/>
            <ac:spMk id="2" creationId="{A9340FBA-B2B8-749B-6AD9-F86C2D3EA7D5}"/>
          </ac:spMkLst>
        </pc:spChg>
        <pc:spChg chg="mod">
          <ac:chgData name="Salinas, Alfredo" userId="8eb031a1-f34f-4bd0-8b04-be67c643340a" providerId="ADAL" clId="{42129D3A-1F14-4C5F-AF37-B09B2680D25C}" dt="2024-03-04T06:10:36.692" v="65" actId="20577"/>
          <ac:spMkLst>
            <pc:docMk/>
            <pc:sldMk cId="233524940" sldId="2145707032"/>
            <ac:spMk id="3" creationId="{06942845-BD5A-42C5-A5C4-13339DD507AB}"/>
          </ac:spMkLst>
        </pc:spChg>
      </pc:sldChg>
      <pc:sldChg chg="modSp mod delCm modCm">
        <pc:chgData name="Salinas, Alfredo" userId="8eb031a1-f34f-4bd0-8b04-be67c643340a" providerId="ADAL" clId="{42129D3A-1F14-4C5F-AF37-B09B2680D25C}" dt="2024-03-11T16:54:27.771" v="598"/>
        <pc:sldMkLst>
          <pc:docMk/>
          <pc:sldMk cId="3115749558" sldId="2145707033"/>
        </pc:sldMkLst>
        <pc:spChg chg="mod">
          <ac:chgData name="Salinas, Alfredo" userId="8eb031a1-f34f-4bd0-8b04-be67c643340a" providerId="ADAL" clId="{42129D3A-1F14-4C5F-AF37-B09B2680D25C}" dt="2024-03-04T06:11:31.116" v="158" actId="20577"/>
          <ac:spMkLst>
            <pc:docMk/>
            <pc:sldMk cId="3115749558" sldId="2145707033"/>
            <ac:spMk id="3" creationId="{06942845-BD5A-42C5-A5C4-13339DD507AB}"/>
          </ac:spMkLst>
        </pc:spChg>
        <pc:spChg chg="mod">
          <ac:chgData name="Salinas, Alfredo" userId="8eb031a1-f34f-4bd0-8b04-be67c643340a" providerId="ADAL" clId="{42129D3A-1F14-4C5F-AF37-B09B2680D25C}" dt="2024-03-04T06:11:33.779" v="159" actId="113"/>
          <ac:spMkLst>
            <pc:docMk/>
            <pc:sldMk cId="3115749558" sldId="2145707033"/>
            <ac:spMk id="4" creationId="{27D10A9C-2875-3F85-9314-A7638246758F}"/>
          </ac:spMkLst>
        </pc:spChg>
        <pc:extLst>
          <p:ext xmlns:p="http://schemas.openxmlformats.org/presentationml/2006/main" uri="{D6D511B9-2390-475A-947B-AFAB55BFBCF1}">
            <pc226:cmChg xmlns:pc226="http://schemas.microsoft.com/office/powerpoint/2022/06/main/command" chg="del mod">
              <pc226:chgData name="Salinas, Alfredo" userId="8eb031a1-f34f-4bd0-8b04-be67c643340a" providerId="ADAL" clId="{42129D3A-1F14-4C5F-AF37-B09B2680D25C}" dt="2024-03-11T16:54:27.771" v="598"/>
              <pc2:cmMkLst xmlns:pc2="http://schemas.microsoft.com/office/powerpoint/2019/9/main/command">
                <pc:docMk/>
                <pc:sldMk cId="3115749558" sldId="2145707033"/>
                <pc2:cmMk id="{83FC6E56-C6ED-4F1D-BBE6-63A935F1038B}"/>
              </pc2:cmMkLst>
            </pc226:cmChg>
          </p:ext>
        </pc:extLst>
      </pc:sldChg>
      <pc:sldChg chg="modSp mod modCm">
        <pc:chgData name="Salinas, Alfredo" userId="8eb031a1-f34f-4bd0-8b04-be67c643340a" providerId="ADAL" clId="{42129D3A-1F14-4C5F-AF37-B09B2680D25C}" dt="2024-03-08T15:11:26.452" v="593"/>
        <pc:sldMkLst>
          <pc:docMk/>
          <pc:sldMk cId="943556028" sldId="2145707034"/>
        </pc:sldMkLst>
        <pc:spChg chg="mod">
          <ac:chgData name="Salinas, Alfredo" userId="8eb031a1-f34f-4bd0-8b04-be67c643340a" providerId="ADAL" clId="{42129D3A-1F14-4C5F-AF37-B09B2680D25C}" dt="2024-03-04T06:11:44.088" v="160"/>
          <ac:spMkLst>
            <pc:docMk/>
            <pc:sldMk cId="943556028" sldId="2145707034"/>
            <ac:spMk id="3" creationId="{06942845-BD5A-42C5-A5C4-13339DD507AB}"/>
          </ac:spMkLst>
        </pc:spChg>
        <pc:spChg chg="mod">
          <ac:chgData name="Salinas, Alfredo" userId="8eb031a1-f34f-4bd0-8b04-be67c643340a" providerId="ADAL" clId="{42129D3A-1F14-4C5F-AF37-B09B2680D25C}" dt="2024-03-04T06:11:58.092" v="181" actId="113"/>
          <ac:spMkLst>
            <pc:docMk/>
            <pc:sldMk cId="943556028" sldId="2145707034"/>
            <ac:spMk id="4" creationId="{27D10A9C-2875-3F85-9314-A7638246758F}"/>
          </ac:spMkLst>
        </pc:spChg>
        <pc:extLst>
          <p:ext xmlns:p="http://schemas.openxmlformats.org/presentationml/2006/main" uri="{D6D511B9-2390-475A-947B-AFAB55BFBCF1}">
            <pc226:cmChg xmlns:pc226="http://schemas.microsoft.com/office/powerpoint/2022/06/main/command" chg="">
              <pc226:chgData name="Salinas, Alfredo" userId="8eb031a1-f34f-4bd0-8b04-be67c643340a" providerId="ADAL" clId="{42129D3A-1F14-4C5F-AF37-B09B2680D25C}" dt="2024-03-08T15:11:26.452" v="593"/>
              <pc2:cmMkLst xmlns:pc2="http://schemas.microsoft.com/office/powerpoint/2019/9/main/command">
                <pc:docMk/>
                <pc:sldMk cId="943556028" sldId="2145707034"/>
                <pc2:cmMk id="{B17C3B7F-A0AA-4E0A-88A7-31B52C4064E4}"/>
              </pc2:cmMkLst>
              <pc226:cmRplyChg chg="add mod">
                <pc226:chgData name="Salinas, Alfredo" userId="8eb031a1-f34f-4bd0-8b04-be67c643340a" providerId="ADAL" clId="{42129D3A-1F14-4C5F-AF37-B09B2680D25C}" dt="2024-03-08T15:11:26.452" v="593"/>
                <pc2:cmRplyMkLst xmlns:pc2="http://schemas.microsoft.com/office/powerpoint/2019/9/main/command">
                  <pc:docMk/>
                  <pc:sldMk cId="943556028" sldId="2145707034"/>
                  <pc2:cmMk id="{B17C3B7F-A0AA-4E0A-88A7-31B52C4064E4}"/>
                  <pc2:cmRplyMk id="{F4634274-0CE7-4896-AEE5-FCCD686D7139}"/>
                </pc2:cmRplyMkLst>
              </pc226:cmRplyChg>
            </pc226:cmChg>
          </p:ext>
        </pc:extLst>
      </pc:sldChg>
      <pc:sldChg chg="modSp mod delCm modCm">
        <pc:chgData name="Salinas, Alfredo" userId="8eb031a1-f34f-4bd0-8b04-be67c643340a" providerId="ADAL" clId="{42129D3A-1F14-4C5F-AF37-B09B2680D25C}" dt="2024-03-11T16:54:39.245" v="602"/>
        <pc:sldMkLst>
          <pc:docMk/>
          <pc:sldMk cId="2002677045" sldId="2145707035"/>
        </pc:sldMkLst>
        <pc:spChg chg="mod">
          <ac:chgData name="Salinas, Alfredo" userId="8eb031a1-f34f-4bd0-8b04-be67c643340a" providerId="ADAL" clId="{42129D3A-1F14-4C5F-AF37-B09B2680D25C}" dt="2024-03-04T06:14:06.835" v="289" actId="20577"/>
          <ac:spMkLst>
            <pc:docMk/>
            <pc:sldMk cId="2002677045" sldId="2145707035"/>
            <ac:spMk id="2" creationId="{BCACBEB1-B82A-D8C4-DF37-15B20D10245B}"/>
          </ac:spMkLst>
        </pc:spChg>
        <pc:spChg chg="mod">
          <ac:chgData name="Salinas, Alfredo" userId="8eb031a1-f34f-4bd0-8b04-be67c643340a" providerId="ADAL" clId="{42129D3A-1F14-4C5F-AF37-B09B2680D25C}" dt="2024-03-04T06:14:04.456" v="285"/>
          <ac:spMkLst>
            <pc:docMk/>
            <pc:sldMk cId="2002677045" sldId="2145707035"/>
            <ac:spMk id="3" creationId="{06942845-BD5A-42C5-A5C4-13339DD507AB}"/>
          </ac:spMkLst>
        </pc:spChg>
        <pc:extLst>
          <p:ext xmlns:p="http://schemas.openxmlformats.org/presentationml/2006/main" uri="{D6D511B9-2390-475A-947B-AFAB55BFBCF1}">
            <pc226:cmChg xmlns:pc226="http://schemas.microsoft.com/office/powerpoint/2022/06/main/command" chg="del mod">
              <pc226:chgData name="Salinas, Alfredo" userId="8eb031a1-f34f-4bd0-8b04-be67c643340a" providerId="ADAL" clId="{42129D3A-1F14-4C5F-AF37-B09B2680D25C}" dt="2024-03-11T16:54:39.245" v="602"/>
              <pc2:cmMkLst xmlns:pc2="http://schemas.microsoft.com/office/powerpoint/2019/9/main/command">
                <pc:docMk/>
                <pc:sldMk cId="2002677045" sldId="2145707035"/>
                <pc2:cmMk id="{60ADFD6F-390B-46A7-AAEA-F0687D64579E}"/>
              </pc2:cmMkLst>
              <pc226:cmRplyChg chg="add">
                <pc226:chgData name="Salinas, Alfredo" userId="8eb031a1-f34f-4bd0-8b04-be67c643340a" providerId="ADAL" clId="{42129D3A-1F14-4C5F-AF37-B09B2680D25C}" dt="2024-03-06T17:27:42.142" v="584"/>
                <pc2:cmRplyMkLst xmlns:pc2="http://schemas.microsoft.com/office/powerpoint/2019/9/main/command">
                  <pc:docMk/>
                  <pc:sldMk cId="2002677045" sldId="2145707035"/>
                  <pc2:cmMk id="{60ADFD6F-390B-46A7-AAEA-F0687D64579E}"/>
                  <pc2:cmRplyMk id="{22647207-55A6-4691-BDD5-B1E7CC67BE35}"/>
                </pc2:cmRplyMkLst>
              </pc226:cmRplyChg>
            </pc226:cmChg>
          </p:ext>
        </pc:extLst>
      </pc:sldChg>
      <pc:sldChg chg="modSp mod">
        <pc:chgData name="Salinas, Alfredo" userId="8eb031a1-f34f-4bd0-8b04-be67c643340a" providerId="ADAL" clId="{42129D3A-1F14-4C5F-AF37-B09B2680D25C}" dt="2024-03-04T06:13:40.477" v="258" actId="15"/>
        <pc:sldMkLst>
          <pc:docMk/>
          <pc:sldMk cId="2523530165" sldId="2145707036"/>
        </pc:sldMkLst>
        <pc:spChg chg="mod">
          <ac:chgData name="Salinas, Alfredo" userId="8eb031a1-f34f-4bd0-8b04-be67c643340a" providerId="ADAL" clId="{42129D3A-1F14-4C5F-AF37-B09B2680D25C}" dt="2024-03-04T06:13:40.477" v="258" actId="15"/>
          <ac:spMkLst>
            <pc:docMk/>
            <pc:sldMk cId="2523530165" sldId="2145707036"/>
            <ac:spMk id="2" creationId="{BCACBEB1-B82A-D8C4-DF37-15B20D10245B}"/>
          </ac:spMkLst>
        </pc:spChg>
        <pc:spChg chg="mod">
          <ac:chgData name="Salinas, Alfredo" userId="8eb031a1-f34f-4bd0-8b04-be67c643340a" providerId="ADAL" clId="{42129D3A-1F14-4C5F-AF37-B09B2680D25C}" dt="2024-03-04T06:13:32.657" v="256"/>
          <ac:spMkLst>
            <pc:docMk/>
            <pc:sldMk cId="2523530165" sldId="2145707036"/>
            <ac:spMk id="3" creationId="{06942845-BD5A-42C5-A5C4-13339DD507AB}"/>
          </ac:spMkLst>
        </pc:spChg>
        <pc:picChg chg="mod">
          <ac:chgData name="Salinas, Alfredo" userId="8eb031a1-f34f-4bd0-8b04-be67c643340a" providerId="ADAL" clId="{42129D3A-1F14-4C5F-AF37-B09B2680D25C}" dt="2024-03-04T06:13:37.905" v="257" actId="1076"/>
          <ac:picMkLst>
            <pc:docMk/>
            <pc:sldMk cId="2523530165" sldId="2145707036"/>
            <ac:picMk id="4" creationId="{739B8184-B76A-F0A5-0062-2A799AB110AC}"/>
          </ac:picMkLst>
        </pc:picChg>
      </pc:sldChg>
      <pc:sldChg chg="modSp mod">
        <pc:chgData name="Salinas, Alfredo" userId="8eb031a1-f34f-4bd0-8b04-be67c643340a" providerId="ADAL" clId="{42129D3A-1F14-4C5F-AF37-B09B2680D25C}" dt="2024-03-04T06:14:35.569" v="321"/>
        <pc:sldMkLst>
          <pc:docMk/>
          <pc:sldMk cId="678435775" sldId="2145707037"/>
        </pc:sldMkLst>
        <pc:spChg chg="mod">
          <ac:chgData name="Salinas, Alfredo" userId="8eb031a1-f34f-4bd0-8b04-be67c643340a" providerId="ADAL" clId="{42129D3A-1F14-4C5F-AF37-B09B2680D25C}" dt="2024-03-04T06:14:32.262" v="320" actId="15"/>
          <ac:spMkLst>
            <pc:docMk/>
            <pc:sldMk cId="678435775" sldId="2145707037"/>
            <ac:spMk id="2" creationId="{BCACBEB1-B82A-D8C4-DF37-15B20D10245B}"/>
          </ac:spMkLst>
        </pc:spChg>
        <pc:spChg chg="mod">
          <ac:chgData name="Salinas, Alfredo" userId="8eb031a1-f34f-4bd0-8b04-be67c643340a" providerId="ADAL" clId="{42129D3A-1F14-4C5F-AF37-B09B2680D25C}" dt="2024-03-04T06:14:35.569" v="321"/>
          <ac:spMkLst>
            <pc:docMk/>
            <pc:sldMk cId="678435775" sldId="2145707037"/>
            <ac:spMk id="3" creationId="{06942845-BD5A-42C5-A5C4-13339DD507AB}"/>
          </ac:spMkLst>
        </pc:spChg>
      </pc:sldChg>
      <pc:sldChg chg="modCm">
        <pc:chgData name="Salinas, Alfredo" userId="8eb031a1-f34f-4bd0-8b04-be67c643340a" providerId="ADAL" clId="{42129D3A-1F14-4C5F-AF37-B09B2680D25C}" dt="2024-03-06T17:29:11.206" v="585"/>
        <pc:sldMkLst>
          <pc:docMk/>
          <pc:sldMk cId="810869886" sldId="2145707038"/>
        </pc:sldMkLst>
        <pc:extLst>
          <p:ext xmlns:p="http://schemas.openxmlformats.org/presentationml/2006/main" uri="{D6D511B9-2390-475A-947B-AFAB55BFBCF1}">
            <pc226:cmChg xmlns:pc226="http://schemas.microsoft.com/office/powerpoint/2022/06/main/command" chg="">
              <pc226:chgData name="Salinas, Alfredo" userId="8eb031a1-f34f-4bd0-8b04-be67c643340a" providerId="ADAL" clId="{42129D3A-1F14-4C5F-AF37-B09B2680D25C}" dt="2024-03-06T17:29:11.206" v="585"/>
              <pc2:cmMkLst xmlns:pc2="http://schemas.microsoft.com/office/powerpoint/2019/9/main/command">
                <pc:docMk/>
                <pc:sldMk cId="810869886" sldId="2145707038"/>
                <pc2:cmMk id="{F391636E-ED4F-485A-9023-E05182A28A11}"/>
              </pc2:cmMkLst>
              <pc226:cmRplyChg chg="add">
                <pc226:chgData name="Salinas, Alfredo" userId="8eb031a1-f34f-4bd0-8b04-be67c643340a" providerId="ADAL" clId="{42129D3A-1F14-4C5F-AF37-B09B2680D25C}" dt="2024-03-06T17:29:11.206" v="585"/>
                <pc2:cmRplyMkLst xmlns:pc2="http://schemas.microsoft.com/office/powerpoint/2019/9/main/command">
                  <pc:docMk/>
                  <pc:sldMk cId="810869886" sldId="2145707038"/>
                  <pc2:cmMk id="{F391636E-ED4F-485A-9023-E05182A28A11}"/>
                  <pc2:cmRplyMk id="{9EAED919-A1EC-4D3E-A409-45B86299A576}"/>
                </pc2:cmRplyMkLst>
              </pc226:cmRplyChg>
            </pc226:cmChg>
          </p:ext>
        </pc:extLst>
      </pc:sldChg>
      <pc:sldChg chg="modSp add mod">
        <pc:chgData name="Salinas, Alfredo" userId="8eb031a1-f34f-4bd0-8b04-be67c643340a" providerId="ADAL" clId="{42129D3A-1F14-4C5F-AF37-B09B2680D25C}" dt="2024-03-05T04:22:33.518" v="558" actId="6549"/>
        <pc:sldMkLst>
          <pc:docMk/>
          <pc:sldMk cId="716210815" sldId="2145707039"/>
        </pc:sldMkLst>
        <pc:spChg chg="mod">
          <ac:chgData name="Salinas, Alfredo" userId="8eb031a1-f34f-4bd0-8b04-be67c643340a" providerId="ADAL" clId="{42129D3A-1F14-4C5F-AF37-B09B2680D25C}" dt="2024-03-05T04:22:33.518" v="558" actId="6549"/>
          <ac:spMkLst>
            <pc:docMk/>
            <pc:sldMk cId="716210815" sldId="2145707039"/>
            <ac:spMk id="2" creationId="{C7EDE99E-CC8D-C334-0BED-7590C6DB0299}"/>
          </ac:spMkLst>
        </pc:spChg>
        <pc:spChg chg="mod">
          <ac:chgData name="Salinas, Alfredo" userId="8eb031a1-f34f-4bd0-8b04-be67c643340a" providerId="ADAL" clId="{42129D3A-1F14-4C5F-AF37-B09B2680D25C}" dt="2024-03-05T04:20:20.189" v="535" actId="20577"/>
          <ac:spMkLst>
            <pc:docMk/>
            <pc:sldMk cId="716210815" sldId="2145707039"/>
            <ac:spMk id="3" creationId="{06942845-BD5A-42C5-A5C4-13339DD507A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0D5E38-04D7-4CC0-AF82-3E5D8CB519DD}" type="datetimeFigureOut">
              <a:rPr lang="en-US" smtClean="0"/>
              <a:t>3/11/2024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4D9ABE-7AB9-4D3A-BEA5-45E799BD6C0E}" type="slidenum">
              <a:rPr lang="en-US" smtClean="0"/>
              <a:t>‹#›</a:t>
            </a:fld>
            <a:endParaRPr lang="en-US"/>
          </a:p>
        </p:txBody>
      </p:sp>
    </p:spTree>
    <p:extLst>
      <p:ext uri="{BB962C8B-B14F-4D97-AF65-F5344CB8AC3E}">
        <p14:creationId xmlns:p14="http://schemas.microsoft.com/office/powerpoint/2010/main" val="2592176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a:t>
            </a:fld>
            <a:endParaRPr lang="en-US"/>
          </a:p>
        </p:txBody>
      </p:sp>
    </p:spTree>
    <p:extLst>
      <p:ext uri="{BB962C8B-B14F-4D97-AF65-F5344CB8AC3E}">
        <p14:creationId xmlns:p14="http://schemas.microsoft.com/office/powerpoint/2010/main" val="1283221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a:t>
            </a:fld>
            <a:endParaRPr lang="en-US"/>
          </a:p>
        </p:txBody>
      </p:sp>
    </p:spTree>
    <p:extLst>
      <p:ext uri="{BB962C8B-B14F-4D97-AF65-F5344CB8AC3E}">
        <p14:creationId xmlns:p14="http://schemas.microsoft.com/office/powerpoint/2010/main" val="4118721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4</a:t>
            </a:fld>
            <a:endParaRPr lang="en-US"/>
          </a:p>
        </p:txBody>
      </p:sp>
    </p:spTree>
    <p:extLst>
      <p:ext uri="{BB962C8B-B14F-4D97-AF65-F5344CB8AC3E}">
        <p14:creationId xmlns:p14="http://schemas.microsoft.com/office/powerpoint/2010/main" val="465595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12</a:t>
            </a:fld>
            <a:endParaRPr lang="en-US"/>
          </a:p>
        </p:txBody>
      </p:sp>
    </p:spTree>
    <p:extLst>
      <p:ext uri="{BB962C8B-B14F-4D97-AF65-F5344CB8AC3E}">
        <p14:creationId xmlns:p14="http://schemas.microsoft.com/office/powerpoint/2010/main" val="1444773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0" marR="0" lvl="2" indent="-228600">
              <a:spcBef>
                <a:spcPts val="0"/>
              </a:spcBef>
              <a:spcAft>
                <a:spcPts val="0"/>
              </a:spcAft>
              <a:buFont typeface="Wingdings" panose="05000000000000000000" pitchFamily="2" charset="2"/>
              <a:buChar char=""/>
            </a:pPr>
            <a:r>
              <a:rPr lang="en-US" sz="1000">
                <a:effectLst/>
                <a:latin typeface="Calibri" panose="020F0502020204030204" pitchFamily="34" charset="0"/>
                <a:ea typeface="Times New Roman" panose="02020603050405020304" pitchFamily="18" charset="0"/>
                <a:cs typeface="Times New Roman" panose="02020603050405020304" pitchFamily="18" charset="0"/>
              </a:rPr>
              <a:t>DC096 PROGRAM-TYPE-&gt;C303 </a:t>
            </a:r>
            <a:r>
              <a:rPr lang="en-US" sz="1000" err="1">
                <a:effectLst/>
                <a:latin typeface="Calibri" panose="020F0502020204030204" pitchFamily="34" charset="0"/>
                <a:ea typeface="Times New Roman" panose="02020603050405020304" pitchFamily="18" charset="0"/>
                <a:cs typeface="Times New Roman" panose="02020603050405020304" pitchFamily="18" charset="0"/>
              </a:rPr>
              <a:t>ProgramType</a:t>
            </a:r>
            <a:r>
              <a:rPr lang="en-US" sz="1000">
                <a:effectLst/>
                <a:latin typeface="Calibri" panose="020F0502020204030204" pitchFamily="34" charset="0"/>
                <a:ea typeface="Times New Roman" panose="02020603050405020304" pitchFamily="18" charset="0"/>
                <a:cs typeface="Times New Roman" panose="02020603050405020304" pitchFamily="18" charset="0"/>
              </a:rPr>
              <a:t>:</a:t>
            </a:r>
          </a:p>
          <a:p>
            <a:pPr marL="1600200" marR="0" lvl="3" indent="-228600">
              <a:spcBef>
                <a:spcPts val="0"/>
              </a:spcBef>
              <a:spcAft>
                <a:spcPts val="0"/>
              </a:spcAft>
              <a:buFont typeface="Symbol" panose="05050102010706020507" pitchFamily="18" charset="2"/>
              <a:buChar char=""/>
            </a:pPr>
            <a:r>
              <a:rPr lang="en-US" sz="1000">
                <a:effectLst/>
                <a:latin typeface="Calibri" panose="020F0502020204030204" pitchFamily="34" charset="0"/>
                <a:ea typeface="Times New Roman" panose="02020603050405020304" pitchFamily="18" charset="0"/>
                <a:cs typeface="Times New Roman" panose="02020603050405020304" pitchFamily="18" charset="0"/>
              </a:rPr>
              <a:t>C303 now only includes the following values:</a:t>
            </a:r>
          </a:p>
          <a:p>
            <a:pPr marL="2057400" marR="0" lvl="4" indent="-228600">
              <a:spcBef>
                <a:spcPts val="0"/>
              </a:spcBef>
              <a:spcAft>
                <a:spcPts val="0"/>
              </a:spcAft>
              <a:buFont typeface="Courier New" panose="02070309020205020404" pitchFamily="49" charset="0"/>
              <a:buChar char="o"/>
            </a:pPr>
            <a:r>
              <a:rPr lang="en-US" sz="1000">
                <a:effectLst/>
                <a:latin typeface="Calibri" panose="020F0502020204030204" pitchFamily="34" charset="0"/>
                <a:ea typeface="Times New Roman" panose="02020603050405020304" pitchFamily="18" charset="0"/>
                <a:cs typeface="Times New Roman" panose="02020603050405020304" pitchFamily="18" charset="0"/>
              </a:rPr>
              <a:t>04 Bilingual</a:t>
            </a:r>
          </a:p>
          <a:p>
            <a:pPr marL="2057400" marR="0" lvl="4" indent="-228600">
              <a:spcBef>
                <a:spcPts val="0"/>
              </a:spcBef>
              <a:spcAft>
                <a:spcPts val="0"/>
              </a:spcAft>
              <a:buFont typeface="Courier New" panose="02070309020205020404" pitchFamily="49" charset="0"/>
              <a:buChar char="o"/>
            </a:pPr>
            <a:r>
              <a:rPr lang="en-US" sz="1000">
                <a:effectLst/>
                <a:latin typeface="Calibri" panose="020F0502020204030204" pitchFamily="34" charset="0"/>
                <a:ea typeface="Times New Roman" panose="02020603050405020304" pitchFamily="18" charset="0"/>
                <a:cs typeface="Times New Roman" panose="02020603050405020304" pitchFamily="18" charset="0"/>
              </a:rPr>
              <a:t>05 Career and Technical Education</a:t>
            </a:r>
          </a:p>
          <a:p>
            <a:pPr marL="2057400" marR="0" lvl="4" indent="-228600">
              <a:spcBef>
                <a:spcPts val="0"/>
              </a:spcBef>
              <a:spcAft>
                <a:spcPts val="0"/>
              </a:spcAft>
              <a:buFont typeface="Courier New" panose="02070309020205020404" pitchFamily="49" charset="0"/>
              <a:buChar char="o"/>
            </a:pPr>
            <a:r>
              <a:rPr lang="en-US" sz="1000">
                <a:effectLst/>
                <a:latin typeface="Calibri" panose="020F0502020204030204" pitchFamily="34" charset="0"/>
                <a:ea typeface="Times New Roman" panose="02020603050405020304" pitchFamily="18" charset="0"/>
                <a:cs typeface="Times New Roman" panose="02020603050405020304" pitchFamily="18" charset="0"/>
              </a:rPr>
              <a:t>12 English as a Second Language (ESL)</a:t>
            </a:r>
          </a:p>
          <a:p>
            <a:pPr marL="2057400" marR="0" lvl="4" indent="-228600">
              <a:spcBef>
                <a:spcPts val="0"/>
              </a:spcBef>
              <a:spcAft>
                <a:spcPts val="0"/>
              </a:spcAft>
              <a:buFont typeface="Courier New" panose="02070309020205020404" pitchFamily="49" charset="0"/>
              <a:buChar char="o"/>
            </a:pPr>
            <a:r>
              <a:rPr lang="en-US" sz="1000">
                <a:effectLst/>
                <a:latin typeface="Calibri" panose="020F0502020204030204" pitchFamily="34" charset="0"/>
                <a:ea typeface="Times New Roman" panose="02020603050405020304" pitchFamily="18" charset="0"/>
                <a:cs typeface="Times New Roman" panose="02020603050405020304" pitchFamily="18" charset="0"/>
              </a:rPr>
              <a:t>33 Special Education</a:t>
            </a:r>
          </a:p>
          <a:p>
            <a:pPr marL="2057400" marR="0" lvl="4" indent="-228600">
              <a:spcBef>
                <a:spcPts val="0"/>
              </a:spcBef>
              <a:spcAft>
                <a:spcPts val="0"/>
              </a:spcAft>
              <a:buFont typeface="Courier New" panose="02070309020205020404" pitchFamily="49" charset="0"/>
              <a:buChar char="o"/>
            </a:pPr>
            <a:r>
              <a:rPr lang="en-US" sz="1000">
                <a:effectLst/>
                <a:latin typeface="Calibri" panose="020F0502020204030204" pitchFamily="34" charset="0"/>
                <a:ea typeface="Times New Roman" panose="02020603050405020304" pitchFamily="18" charset="0"/>
                <a:cs typeface="Times New Roman" panose="02020603050405020304" pitchFamily="18" charset="0"/>
              </a:rPr>
              <a:t>38 Title I Part A</a:t>
            </a:r>
          </a:p>
          <a:p>
            <a:pPr marL="1143000" marR="0" lvl="2" indent="-228600">
              <a:spcBef>
                <a:spcPts val="0"/>
              </a:spcBef>
              <a:spcAft>
                <a:spcPts val="0"/>
              </a:spcAft>
              <a:buFont typeface="Wingdings" panose="05000000000000000000" pitchFamily="2" charset="2"/>
              <a:buChar char=""/>
            </a:pPr>
            <a:r>
              <a:rPr lang="en-US" sz="1000">
                <a:effectLst/>
                <a:latin typeface="Calibri" panose="020F0502020204030204" pitchFamily="34" charset="0"/>
                <a:ea typeface="Times New Roman" panose="02020603050405020304" pitchFamily="18" charset="0"/>
                <a:cs typeface="Times New Roman" panose="02020603050405020304" pitchFamily="18" charset="0"/>
              </a:rPr>
              <a:t>DC142 DISABILITY TYPE-&gt;C053 Disability</a:t>
            </a:r>
          </a:p>
          <a:p>
            <a:pPr marL="1600200" marR="0" lvl="3" indent="-228600">
              <a:spcBef>
                <a:spcPts val="0"/>
              </a:spcBef>
              <a:spcAft>
                <a:spcPts val="0"/>
              </a:spcAft>
              <a:buFont typeface="Symbol" panose="05050102010706020507" pitchFamily="18" charset="2"/>
              <a:buChar char=""/>
            </a:pPr>
            <a:r>
              <a:rPr lang="en-US" sz="1000">
                <a:effectLst/>
                <a:latin typeface="Calibri" panose="020F0502020204030204" pitchFamily="34" charset="0"/>
                <a:ea typeface="Times New Roman" panose="02020603050405020304" pitchFamily="18" charset="0"/>
                <a:cs typeface="Times New Roman" panose="02020603050405020304" pitchFamily="18" charset="0"/>
              </a:rPr>
              <a:t>C053 descriptor value updates (description reassigned to new code values)</a:t>
            </a:r>
          </a:p>
          <a:p>
            <a:pPr marL="2057400" marR="0" lvl="4" indent="-228600">
              <a:spcBef>
                <a:spcPts val="0"/>
              </a:spcBef>
              <a:spcAft>
                <a:spcPts val="0"/>
              </a:spcAft>
              <a:buFont typeface="Courier New" panose="02070309020205020404" pitchFamily="49" charset="0"/>
              <a:buChar char="o"/>
            </a:pPr>
            <a:r>
              <a:rPr lang="en-US" sz="1000">
                <a:effectLst/>
                <a:latin typeface="Calibri" panose="020F0502020204030204" pitchFamily="34" charset="0"/>
                <a:ea typeface="Times New Roman" panose="02020603050405020304" pitchFamily="18" charset="0"/>
                <a:cs typeface="Times New Roman" panose="02020603050405020304" pitchFamily="18" charset="0"/>
              </a:rPr>
              <a:t>01-Orthopedic Impairment</a:t>
            </a:r>
          </a:p>
          <a:p>
            <a:pPr marL="2057400" marR="0" lvl="4" indent="-228600">
              <a:spcBef>
                <a:spcPts val="0"/>
              </a:spcBef>
              <a:spcAft>
                <a:spcPts val="0"/>
              </a:spcAft>
              <a:buFont typeface="Courier New" panose="02070309020205020404" pitchFamily="49" charset="0"/>
              <a:buChar char="o"/>
            </a:pPr>
            <a:r>
              <a:rPr lang="en-US" sz="1000">
                <a:effectLst/>
                <a:latin typeface="Calibri" panose="020F0502020204030204" pitchFamily="34" charset="0"/>
                <a:ea typeface="Times New Roman" panose="02020603050405020304" pitchFamily="18" charset="0"/>
                <a:cs typeface="Times New Roman" panose="02020603050405020304" pitchFamily="18" charset="0"/>
              </a:rPr>
              <a:t>02-Other Health Impairment</a:t>
            </a:r>
          </a:p>
          <a:p>
            <a:pPr marL="2057400" marR="0" lvl="4" indent="-228600">
              <a:spcBef>
                <a:spcPts val="0"/>
              </a:spcBef>
              <a:spcAft>
                <a:spcPts val="0"/>
              </a:spcAft>
              <a:buFont typeface="Courier New" panose="02070309020205020404" pitchFamily="49" charset="0"/>
              <a:buChar char="o"/>
            </a:pPr>
            <a:r>
              <a:rPr lang="en-US" sz="1000">
                <a:effectLst/>
                <a:latin typeface="Calibri" panose="020F0502020204030204" pitchFamily="34" charset="0"/>
                <a:ea typeface="Times New Roman" panose="02020603050405020304" pitchFamily="18" charset="0"/>
                <a:cs typeface="Times New Roman" panose="02020603050405020304" pitchFamily="18" charset="0"/>
              </a:rPr>
              <a:t>03-Deaf And Hard Of Hearing</a:t>
            </a:r>
          </a:p>
          <a:p>
            <a:pPr marL="2057400" marR="0" lvl="4" indent="-228600">
              <a:spcBef>
                <a:spcPts val="0"/>
              </a:spcBef>
              <a:spcAft>
                <a:spcPts val="0"/>
              </a:spcAft>
              <a:buFont typeface="Courier New" panose="02070309020205020404" pitchFamily="49" charset="0"/>
              <a:buChar char="o"/>
            </a:pPr>
            <a:r>
              <a:rPr lang="en-US" sz="1000">
                <a:effectLst/>
                <a:latin typeface="Calibri" panose="020F0502020204030204" pitchFamily="34" charset="0"/>
                <a:ea typeface="Times New Roman" panose="02020603050405020304" pitchFamily="18" charset="0"/>
                <a:cs typeface="Times New Roman" panose="02020603050405020304" pitchFamily="18" charset="0"/>
              </a:rPr>
              <a:t>04-Deaf And Hard Of Hearing</a:t>
            </a:r>
          </a:p>
          <a:p>
            <a:pPr marL="2057400" marR="0" lvl="4" indent="-228600">
              <a:spcBef>
                <a:spcPts val="0"/>
              </a:spcBef>
              <a:spcAft>
                <a:spcPts val="0"/>
              </a:spcAft>
              <a:buFont typeface="Courier New" panose="02070309020205020404" pitchFamily="49" charset="0"/>
              <a:buChar char="o"/>
            </a:pPr>
            <a:r>
              <a:rPr lang="en-US" sz="1000">
                <a:effectLst/>
                <a:latin typeface="Calibri" panose="020F0502020204030204" pitchFamily="34" charset="0"/>
                <a:ea typeface="Times New Roman" panose="02020603050405020304" pitchFamily="18" charset="0"/>
                <a:cs typeface="Times New Roman" panose="02020603050405020304" pitchFamily="18" charset="0"/>
              </a:rPr>
              <a:t>05-Deaf-Blindness</a:t>
            </a:r>
          </a:p>
          <a:p>
            <a:pPr marL="2057400" marR="0" lvl="4" indent="-228600">
              <a:spcBef>
                <a:spcPts val="0"/>
              </a:spcBef>
              <a:spcAft>
                <a:spcPts val="0"/>
              </a:spcAft>
              <a:buFont typeface="Courier New" panose="02070309020205020404" pitchFamily="49" charset="0"/>
              <a:buChar char="o"/>
            </a:pPr>
            <a:r>
              <a:rPr lang="en-US" sz="1000">
                <a:effectLst/>
                <a:latin typeface="Calibri" panose="020F0502020204030204" pitchFamily="34" charset="0"/>
                <a:ea typeface="Times New Roman" panose="02020603050405020304" pitchFamily="18" charset="0"/>
                <a:cs typeface="Times New Roman" panose="02020603050405020304" pitchFamily="18" charset="0"/>
              </a:rPr>
              <a:t>06-Intellectual Disability</a:t>
            </a:r>
          </a:p>
          <a:p>
            <a:pPr marL="2057400" marR="0" lvl="4" indent="-228600">
              <a:spcBef>
                <a:spcPts val="0"/>
              </a:spcBef>
              <a:spcAft>
                <a:spcPts val="0"/>
              </a:spcAft>
              <a:buFont typeface="Courier New" panose="02070309020205020404" pitchFamily="49" charset="0"/>
              <a:buChar char="o"/>
            </a:pPr>
            <a:r>
              <a:rPr lang="en-US" sz="1000">
                <a:effectLst/>
                <a:latin typeface="Calibri" panose="020F0502020204030204" pitchFamily="34" charset="0"/>
                <a:ea typeface="Times New Roman" panose="02020603050405020304" pitchFamily="18" charset="0"/>
                <a:cs typeface="Times New Roman" panose="02020603050405020304" pitchFamily="18" charset="0"/>
              </a:rPr>
              <a:t>07-Emotional Disturbance</a:t>
            </a:r>
          </a:p>
          <a:p>
            <a:pPr marL="2057400" marR="0" lvl="4" indent="-228600">
              <a:spcBef>
                <a:spcPts val="0"/>
              </a:spcBef>
              <a:spcAft>
                <a:spcPts val="0"/>
              </a:spcAft>
              <a:buFont typeface="Courier New" panose="02070309020205020404" pitchFamily="49" charset="0"/>
              <a:buChar char="o"/>
            </a:pPr>
            <a:r>
              <a:rPr lang="en-US" sz="1000">
                <a:effectLst/>
                <a:latin typeface="Calibri" panose="020F0502020204030204" pitchFamily="34" charset="0"/>
                <a:ea typeface="Times New Roman" panose="02020603050405020304" pitchFamily="18" charset="0"/>
                <a:cs typeface="Times New Roman" panose="02020603050405020304" pitchFamily="18" charset="0"/>
              </a:rPr>
              <a:t>08-Specific Learning Disability</a:t>
            </a:r>
          </a:p>
          <a:p>
            <a:pPr marL="2057400" marR="0" lvl="4" indent="-228600">
              <a:spcBef>
                <a:spcPts val="0"/>
              </a:spcBef>
              <a:spcAft>
                <a:spcPts val="0"/>
              </a:spcAft>
              <a:buFont typeface="Courier New" panose="02070309020205020404" pitchFamily="49" charset="0"/>
              <a:buChar char="o"/>
            </a:pPr>
            <a:r>
              <a:rPr lang="en-US" sz="1000">
                <a:effectLst/>
                <a:latin typeface="Calibri" panose="020F0502020204030204" pitchFamily="34" charset="0"/>
                <a:ea typeface="Times New Roman" panose="02020603050405020304" pitchFamily="18" charset="0"/>
                <a:cs typeface="Times New Roman" panose="02020603050405020304" pitchFamily="18" charset="0"/>
              </a:rPr>
              <a:t>09-Speech or Language Impairment</a:t>
            </a:r>
          </a:p>
          <a:p>
            <a:pPr marL="2057400" marR="0" lvl="4" indent="-228600">
              <a:spcBef>
                <a:spcPts val="0"/>
              </a:spcBef>
              <a:spcAft>
                <a:spcPts val="0"/>
              </a:spcAft>
              <a:buFont typeface="Courier New" panose="02070309020205020404" pitchFamily="49" charset="0"/>
              <a:buChar char="o"/>
            </a:pPr>
            <a:r>
              <a:rPr lang="en-US" sz="1000">
                <a:effectLst/>
                <a:latin typeface="Calibri" panose="020F0502020204030204" pitchFamily="34" charset="0"/>
                <a:ea typeface="Times New Roman" panose="02020603050405020304" pitchFamily="18" charset="0"/>
                <a:cs typeface="Times New Roman" panose="02020603050405020304" pitchFamily="18" charset="0"/>
              </a:rPr>
              <a:t>10-Autism</a:t>
            </a:r>
          </a:p>
          <a:p>
            <a:pPr marL="2057400" marR="0" lvl="4" indent="-228600">
              <a:spcBef>
                <a:spcPts val="0"/>
              </a:spcBef>
              <a:spcAft>
                <a:spcPts val="0"/>
              </a:spcAft>
              <a:buFont typeface="Courier New" panose="02070309020205020404" pitchFamily="49" charset="0"/>
              <a:buChar char="o"/>
            </a:pPr>
            <a:r>
              <a:rPr lang="en-US" sz="1000">
                <a:effectLst/>
                <a:latin typeface="Calibri" panose="020F0502020204030204" pitchFamily="34" charset="0"/>
                <a:ea typeface="Times New Roman" panose="02020603050405020304" pitchFamily="18" charset="0"/>
                <a:cs typeface="Times New Roman" panose="02020603050405020304" pitchFamily="18" charset="0"/>
              </a:rPr>
              <a:t>12-Developmental Delay</a:t>
            </a:r>
          </a:p>
          <a:p>
            <a:pPr marL="2057400" marR="0" lvl="4" indent="-228600">
              <a:spcBef>
                <a:spcPts val="0"/>
              </a:spcBef>
              <a:spcAft>
                <a:spcPts val="0"/>
              </a:spcAft>
              <a:buFont typeface="Courier New" panose="02070309020205020404" pitchFamily="49" charset="0"/>
              <a:buChar char="o"/>
            </a:pPr>
            <a:r>
              <a:rPr lang="en-US" sz="1000">
                <a:effectLst/>
                <a:latin typeface="Calibri" panose="020F0502020204030204" pitchFamily="34" charset="0"/>
                <a:ea typeface="Times New Roman" panose="02020603050405020304" pitchFamily="18" charset="0"/>
                <a:cs typeface="Times New Roman" panose="02020603050405020304" pitchFamily="18" charset="0"/>
              </a:rPr>
              <a:t>13-Traumatic Brain Injury</a:t>
            </a:r>
          </a:p>
          <a:p>
            <a:pPr marL="2057400" marR="0" lvl="4" indent="-228600">
              <a:spcBef>
                <a:spcPts val="0"/>
              </a:spcBef>
              <a:spcAft>
                <a:spcPts val="0"/>
              </a:spcAft>
              <a:buFont typeface="Courier New" panose="02070309020205020404" pitchFamily="49" charset="0"/>
              <a:buChar char="o"/>
            </a:pPr>
            <a:r>
              <a:rPr lang="en-US" sz="1000">
                <a:effectLst/>
                <a:latin typeface="Calibri" panose="020F0502020204030204" pitchFamily="34" charset="0"/>
                <a:ea typeface="Times New Roman" panose="02020603050405020304" pitchFamily="18" charset="0"/>
                <a:cs typeface="Times New Roman" panose="02020603050405020304" pitchFamily="18" charset="0"/>
              </a:rPr>
              <a:t>14-Noncategorical Early Childhood</a:t>
            </a: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15</a:t>
            </a:fld>
            <a:endParaRPr lang="en-US"/>
          </a:p>
        </p:txBody>
      </p:sp>
    </p:spTree>
    <p:extLst>
      <p:ext uri="{BB962C8B-B14F-4D97-AF65-F5344CB8AC3E}">
        <p14:creationId xmlns:p14="http://schemas.microsoft.com/office/powerpoint/2010/main" val="3628941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21</a:t>
            </a:fld>
            <a:endParaRPr lang="en-US"/>
          </a:p>
        </p:txBody>
      </p:sp>
    </p:spTree>
    <p:extLst>
      <p:ext uri="{BB962C8B-B14F-4D97-AF65-F5344CB8AC3E}">
        <p14:creationId xmlns:p14="http://schemas.microsoft.com/office/powerpoint/2010/main" val="2941725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24</a:t>
            </a:fld>
            <a:endParaRPr lang="en-US"/>
          </a:p>
        </p:txBody>
      </p:sp>
    </p:spTree>
    <p:extLst>
      <p:ext uri="{BB962C8B-B14F-4D97-AF65-F5344CB8AC3E}">
        <p14:creationId xmlns:p14="http://schemas.microsoft.com/office/powerpoint/2010/main" val="19463841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49444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3/11/2024</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01775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3/11/2024</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88476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3/11/2024</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587929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3/11/2024</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57940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3/11/2024</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015751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3/11/2024</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805017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3/11/2024</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39111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3/11/2024</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10167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3/11/2024</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747359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3/11/2024</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4115139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6131612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3/11/2024</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7551016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3/11/2024</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890678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3/11/2024</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3/11/2024</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83457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3/11/2024</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7634836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3/11/2024</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98649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3/11/2024</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3/11/2024</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2349193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3/11/2024</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607815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3/11/2024</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05652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3/11/2024</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4793379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3/11/2024</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613072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543116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a:t>
            </a:r>
          </a:p>
        </p:txBody>
      </p:sp>
      <p:sp>
        <p:nvSpPr>
          <p:cNvPr id="4" name="Date Placeholder 3"/>
          <p:cNvSpPr>
            <a:spLocks noGrp="1"/>
          </p:cNvSpPr>
          <p:nvPr>
            <p:ph type="dt" sz="half" idx="10"/>
          </p:nvPr>
        </p:nvSpPr>
        <p:spPr/>
        <p:txBody>
          <a:bodyPr/>
          <a:lstStyle/>
          <a:p>
            <a:fld id="{D957AE6E-8C98-4164-87BD-E54F22AEFC9C}" type="datetime1">
              <a:rPr lang="en-US" smtClean="0"/>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Picture Placeholder 10"/>
          <p:cNvSpPr>
            <a:spLocks noGrp="1"/>
          </p:cNvSpPr>
          <p:nvPr>
            <p:ph type="pic" sz="quarter" idx="13"/>
          </p:nvPr>
        </p:nvSpPr>
        <p:spPr>
          <a:xfrm>
            <a:off x="0" y="1268412"/>
            <a:ext cx="12192000" cy="5589588"/>
          </a:xfrm>
        </p:spPr>
        <p:txBody>
          <a:bodyPr/>
          <a:lstStyle/>
          <a:p>
            <a:endParaRPr lang="en-US"/>
          </a:p>
        </p:txBody>
      </p:sp>
    </p:spTree>
    <p:extLst>
      <p:ext uri="{BB962C8B-B14F-4D97-AF65-F5344CB8AC3E}">
        <p14:creationId xmlns:p14="http://schemas.microsoft.com/office/powerpoint/2010/main" val="3317987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66271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629726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52002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316672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69470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3/11/2024</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101520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FA6A0AD2-53AF-4D84-8AC9-3DBC493F2F75}" type="datetimeFigureOut">
              <a:rPr lang="en-US" smtClean="0"/>
              <a:pPr/>
              <a:t>3/11/2024</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4111256006"/>
      </p:ext>
    </p:extLst>
  </p:cSld>
  <p:clrMap bg1="lt1" tx1="dk1" bg2="lt2" tx2="dk2" accent1="accent1" accent2="accent2" accent3="accent3" accent4="accent4" accent5="accent5" accent6="accent6" hlink="hlink" folHlink="folHlink"/>
  <p:sldLayoutIdLst>
    <p:sldLayoutId id="2147483743" r:id="rId1"/>
    <p:sldLayoutId id="2147483721" r:id="rId2"/>
    <p:sldLayoutId id="2147483742" r:id="rId3"/>
    <p:sldLayoutId id="2147483748" r:id="rId4"/>
    <p:sldLayoutId id="2147483746" r:id="rId5"/>
    <p:sldLayoutId id="2147483747" r:id="rId6"/>
    <p:sldLayoutId id="2147483744" r:id="rId7"/>
    <p:sldLayoutId id="2147483745" r:id="rId8"/>
    <p:sldLayoutId id="2147483725" r:id="rId9"/>
    <p:sldLayoutId id="2147483756" r:id="rId10"/>
    <p:sldLayoutId id="2147483749" r:id="rId11"/>
    <p:sldLayoutId id="2147483750" r:id="rId12"/>
    <p:sldLayoutId id="2147483751" r:id="rId13"/>
    <p:sldLayoutId id="2147483753" r:id="rId14"/>
    <p:sldLayoutId id="2147483752" r:id="rId15"/>
    <p:sldLayoutId id="2147483720" r:id="rId16"/>
    <p:sldLayoutId id="2147483754" r:id="rId17"/>
    <p:sldLayoutId id="2147483757" r:id="rId18"/>
    <p:sldLayoutId id="2147483758"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55" r:id="rId29"/>
    <p:sldLayoutId id="2147483771" r:id="rId30"/>
  </p:sldLayoutIdLst>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8" Type="http://schemas.openxmlformats.org/officeDocument/2006/relationships/hyperlink" Target="https://www.texasstudentdatasystem.org/tsds/about/resources#KnownIssues" TargetMode="External"/><Relationship Id="rId3" Type="http://schemas.openxmlformats.org/officeDocument/2006/relationships/hyperlink" Target="https://www.texasstudentdatasystem.org/sites/texasstudentdatasystem.org/files/2024-2025-preliminary-domains_0.pdf" TargetMode="External"/><Relationship Id="rId7" Type="http://schemas.openxmlformats.org/officeDocument/2006/relationships/hyperlink" Target="https://www.texasstudentdatasystem.org/sites/texasstudentdatasystem.org/files/2024-2025%20Submission%20Timeline.pdf" TargetMode="External"/><Relationship Id="rId2" Type="http://schemas.openxmlformats.org/officeDocument/2006/relationships/hyperlink" Target="mailto:TSDSCustomerSupport@tea.texas.gov" TargetMode="External"/><Relationship Id="rId1" Type="http://schemas.openxmlformats.org/officeDocument/2006/relationships/slideLayout" Target="../slideLayouts/slideLayout15.xml"/><Relationship Id="rId6" Type="http://schemas.openxmlformats.org/officeDocument/2006/relationships/hyperlink" Target="https://www.texasstudentdatasystem.org/sites/texasstudentdatasystem.org/files/2024-2025-preliminary-data-validation-rules.xlsx" TargetMode="External"/><Relationship Id="rId11" Type="http://schemas.openxmlformats.org/officeDocument/2006/relationships/hyperlink" Target="https://tealprod.tea.state.tx.us/tims/browse/TSDSKB-558" TargetMode="External"/><Relationship Id="rId5" Type="http://schemas.openxmlformats.org/officeDocument/2006/relationships/hyperlink" Target="https://www.texasstudentdatasystem.org/sites/texasstudentdatasystem.org/files/2024-2025-preliminary-descriptor-tables_2.pdf" TargetMode="External"/><Relationship Id="rId10" Type="http://schemas.openxmlformats.org/officeDocument/2006/relationships/hyperlink" Target="https://tealprod.tea.state.tx.us/tims/issues/?filter=11815" TargetMode="External"/><Relationship Id="rId4" Type="http://schemas.openxmlformats.org/officeDocument/2006/relationships/hyperlink" Target="https://www.texasstudentdatasystem.org/sites/texasstudentdatasystem.org/files/2024-2025-preliminary-data-element-definitions_0.pdf" TargetMode="External"/><Relationship Id="rId9" Type="http://schemas.openxmlformats.org/officeDocument/2006/relationships/hyperlink" Target="https://tealprod.tea.state.tx.us/TSDS/Support"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2" Type="http://schemas.openxmlformats.org/officeDocument/2006/relationships/hyperlink" Target="mailto:SELA@tea.texas.gov" TargetMode="Externa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a:normAutofit fontScale="90000"/>
          </a:bodyPr>
          <a:lstStyle/>
          <a:p>
            <a:r>
              <a:rPr lang="en-US"/>
              <a:t>TITLE</a:t>
            </a:r>
            <a:r>
              <a:rPr lang="en-US" baseline="0"/>
              <a:t> SLIDE: ESC Vendor Training for One Component</a:t>
            </a:r>
            <a:endParaRPr lang="en-US"/>
          </a:p>
        </p:txBody>
      </p:sp>
      <p:sp>
        <p:nvSpPr>
          <p:cNvPr id="15" name="Subtitle 2">
            <a:extLst>
              <a:ext uri="{FF2B5EF4-FFF2-40B4-BE49-F238E27FC236}">
                <a16:creationId xmlns:a16="http://schemas.microsoft.com/office/drawing/2014/main" id="{168F187D-A5AD-0D06-3D86-5762D6D3B539}"/>
              </a:ext>
            </a:extLst>
          </p:cNvPr>
          <p:cNvSpPr>
            <a:spLocks noGrp="1"/>
          </p:cNvSpPr>
          <p:nvPr>
            <p:ph type="subTitle" idx="1"/>
          </p:nvPr>
        </p:nvSpPr>
        <p:spPr>
          <a:xfrm>
            <a:off x="1524000" y="4315096"/>
            <a:ext cx="9144000" cy="851564"/>
          </a:xfrm>
        </p:spPr>
        <p:txBody>
          <a:bodyPr/>
          <a:lstStyle/>
          <a:p>
            <a:endParaRPr lang="en-US"/>
          </a:p>
        </p:txBody>
      </p:sp>
      <p:pic>
        <p:nvPicPr>
          <p:cNvPr id="8" name="Picture Placeholder 10">
            <a:extLst>
              <a:ext uri="{FF2B5EF4-FFF2-40B4-BE49-F238E27FC236}">
                <a16:creationId xmlns:a16="http://schemas.microsoft.com/office/drawing/2014/main" id="{3FA3FEEE-6FB4-6546-6580-17D5B5795B9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15666" b="15666"/>
          <a:stretch/>
        </p:blipFill>
        <p:spPr>
          <a:xfrm>
            <a:off x="20" y="1268412"/>
            <a:ext cx="12191980" cy="5589588"/>
          </a:xfrm>
          <a:prstGeom prst="rect">
            <a:avLst/>
          </a:prstGeom>
          <a:noFill/>
        </p:spPr>
      </p:pic>
      <p:sp>
        <p:nvSpPr>
          <p:cNvPr id="12" name="Rectangle 11">
            <a:extLst>
              <a:ext uri="{FF2B5EF4-FFF2-40B4-BE49-F238E27FC236}">
                <a16:creationId xmlns:a16="http://schemas.microsoft.com/office/drawing/2014/main" id="{ECA94F1D-B058-B160-7052-5BCED1320363}"/>
              </a:ext>
            </a:extLst>
          </p:cNvPr>
          <p:cNvSpPr/>
          <p:nvPr/>
        </p:nvSpPr>
        <p:spPr>
          <a:xfrm>
            <a:off x="0" y="4421871"/>
            <a:ext cx="12192000" cy="216877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800" b="1">
                <a:solidFill>
                  <a:srgbClr val="0D6CB9"/>
                </a:solidFill>
                <a:latin typeface="Calibri"/>
                <a:cs typeface="Calibri"/>
                <a:sym typeface="+mj-lt"/>
              </a:rPr>
              <a:t>SPECIAL EDUCATION LANGUAGE ACQUISITION (SELA)</a:t>
            </a:r>
            <a:br>
              <a:rPr lang="en-US" sz="4000">
                <a:solidFill>
                  <a:srgbClr val="0D6CB9"/>
                </a:solidFill>
                <a:latin typeface="Calibri"/>
                <a:cs typeface="Calibri"/>
                <a:sym typeface="+mj-lt"/>
              </a:rPr>
            </a:br>
            <a:r>
              <a:rPr lang="en-US" sz="2400" b="1">
                <a:solidFill>
                  <a:srgbClr val="0D6CB9"/>
                </a:solidFill>
              </a:rPr>
              <a:t>MARCH 19-21, 2024</a:t>
            </a:r>
            <a:endParaRPr kumimoji="0" lang="en-US" sz="2000" b="1" i="0" u="none" strike="noStrike" kern="1200" cap="none" spc="0" normalizeH="0" baseline="0" noProof="0">
              <a:ln>
                <a:noFill/>
              </a:ln>
              <a:solidFill>
                <a:srgbClr val="0D6CB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6487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TIMELINE</a:t>
            </a:r>
            <a:endParaRPr lang="en-US" sz="4000"/>
          </a:p>
        </p:txBody>
      </p:sp>
      <p:graphicFrame>
        <p:nvGraphicFramePr>
          <p:cNvPr id="5" name="Table 5" descr="TEDS timeline information for the 2023-2024 school year.">
            <a:extLst>
              <a:ext uri="{FF2B5EF4-FFF2-40B4-BE49-F238E27FC236}">
                <a16:creationId xmlns:a16="http://schemas.microsoft.com/office/drawing/2014/main" id="{F8A4B757-DCAC-FE7D-58DD-57F767937DE8}"/>
              </a:ext>
            </a:extLst>
          </p:cNvPr>
          <p:cNvGraphicFramePr>
            <a:graphicFrameLocks noGrp="1"/>
          </p:cNvGraphicFramePr>
          <p:nvPr>
            <p:extLst>
              <p:ext uri="{D42A27DB-BD31-4B8C-83A1-F6EECF244321}">
                <p14:modId xmlns:p14="http://schemas.microsoft.com/office/powerpoint/2010/main" val="2281820739"/>
              </p:ext>
            </p:extLst>
          </p:nvPr>
        </p:nvGraphicFramePr>
        <p:xfrm>
          <a:off x="632178" y="1306688"/>
          <a:ext cx="10950222" cy="4206240"/>
        </p:xfrm>
        <a:graphic>
          <a:graphicData uri="http://schemas.openxmlformats.org/drawingml/2006/table">
            <a:tbl>
              <a:tblPr firstRow="1" bandRow="1">
                <a:tableStyleId>{5C22544A-7EE6-4342-B048-85BDC9FD1C3A}</a:tableStyleId>
              </a:tblPr>
              <a:tblGrid>
                <a:gridCol w="8195733">
                  <a:extLst>
                    <a:ext uri="{9D8B030D-6E8A-4147-A177-3AD203B41FA5}">
                      <a16:colId xmlns:a16="http://schemas.microsoft.com/office/drawing/2014/main" val="1183892384"/>
                    </a:ext>
                  </a:extLst>
                </a:gridCol>
                <a:gridCol w="2754489">
                  <a:extLst>
                    <a:ext uri="{9D8B030D-6E8A-4147-A177-3AD203B41FA5}">
                      <a16:colId xmlns:a16="http://schemas.microsoft.com/office/drawing/2014/main" val="2711912488"/>
                    </a:ext>
                  </a:extLst>
                </a:gridCol>
              </a:tblGrid>
              <a:tr h="370840">
                <a:tc>
                  <a:txBody>
                    <a:bodyPr/>
                    <a:lstStyle/>
                    <a:p>
                      <a:pPr algn="ctr"/>
                      <a:r>
                        <a:rPr lang="en-US" sz="2400"/>
                        <a:t>Special Education Language Acquisition Collection</a:t>
                      </a:r>
                    </a:p>
                  </a:txBody>
                  <a:tcPr/>
                </a:tc>
                <a:tc>
                  <a:txBody>
                    <a:bodyPr/>
                    <a:lstStyle/>
                    <a:p>
                      <a:pPr algn="ctr"/>
                      <a:r>
                        <a:rPr lang="en-US" sz="2400"/>
                        <a:t>Date</a:t>
                      </a:r>
                    </a:p>
                  </a:txBody>
                  <a:tcPr/>
                </a:tc>
                <a:extLst>
                  <a:ext uri="{0D108BD9-81ED-4DB2-BD59-A6C34878D82A}">
                    <a16:rowId xmlns:a16="http://schemas.microsoft.com/office/drawing/2014/main" val="2543380154"/>
                  </a:ext>
                </a:extLst>
              </a:tr>
              <a:tr h="370840">
                <a:tc>
                  <a:txBody>
                    <a:bodyPr/>
                    <a:lstStyle/>
                    <a:p>
                      <a:r>
                        <a:rPr lang="en-US" sz="2400"/>
                        <a:t>TSDS ready to load data to eDM</a:t>
                      </a:r>
                    </a:p>
                  </a:txBody>
                  <a:tcPr/>
                </a:tc>
                <a:tc>
                  <a:txBody>
                    <a:bodyPr/>
                    <a:lstStyle/>
                    <a:p>
                      <a:r>
                        <a:rPr lang="en-US" sz="2400"/>
                        <a:t>August 7, 2023</a:t>
                      </a:r>
                    </a:p>
                  </a:txBody>
                  <a:tcPr/>
                </a:tc>
                <a:extLst>
                  <a:ext uri="{0D108BD9-81ED-4DB2-BD59-A6C34878D82A}">
                    <a16:rowId xmlns:a16="http://schemas.microsoft.com/office/drawing/2014/main" val="4075560472"/>
                  </a:ext>
                </a:extLst>
              </a:tr>
              <a:tr h="370840">
                <a:tc>
                  <a:txBody>
                    <a:bodyPr/>
                    <a:lstStyle/>
                    <a:p>
                      <a:r>
                        <a:rPr lang="en-US" sz="2400"/>
                        <a:t>Special Education Language Acquisition ready for users to promote data</a:t>
                      </a:r>
                    </a:p>
                  </a:txBody>
                  <a:tcPr/>
                </a:tc>
                <a:tc>
                  <a:txBody>
                    <a:bodyPr/>
                    <a:lstStyle/>
                    <a:p>
                      <a:r>
                        <a:rPr lang="en-US" sz="2400" dirty="0"/>
                        <a:t>September 11, 2023</a:t>
                      </a:r>
                    </a:p>
                  </a:txBody>
                  <a:tcPr/>
                </a:tc>
                <a:extLst>
                  <a:ext uri="{0D108BD9-81ED-4DB2-BD59-A6C34878D82A}">
                    <a16:rowId xmlns:a16="http://schemas.microsoft.com/office/drawing/2014/main" val="1307355544"/>
                  </a:ext>
                </a:extLst>
              </a:tr>
              <a:tr h="370840">
                <a:tc>
                  <a:txBody>
                    <a:bodyPr/>
                    <a:lstStyle/>
                    <a:p>
                      <a:r>
                        <a:rPr lang="en-US" sz="2400" dirty="0"/>
                        <a:t>Special Education Language Acquisition  ready for users to complete</a:t>
                      </a:r>
                    </a:p>
                  </a:txBody>
                  <a:tcPr/>
                </a:tc>
                <a:tc>
                  <a:txBody>
                    <a:bodyPr/>
                    <a:lstStyle/>
                    <a:p>
                      <a:r>
                        <a:rPr lang="en-US" sz="2400"/>
                        <a:t>May 20, 2024</a:t>
                      </a:r>
                    </a:p>
                  </a:txBody>
                  <a:tcPr/>
                </a:tc>
                <a:extLst>
                  <a:ext uri="{0D108BD9-81ED-4DB2-BD59-A6C34878D82A}">
                    <a16:rowId xmlns:a16="http://schemas.microsoft.com/office/drawing/2014/main" val="4201605557"/>
                  </a:ext>
                </a:extLst>
              </a:tr>
              <a:tr h="370840">
                <a:tc>
                  <a:txBody>
                    <a:bodyPr/>
                    <a:lstStyle/>
                    <a:p>
                      <a:r>
                        <a:rPr lang="en-US" sz="2400"/>
                        <a:t>Special Education Language Acquisition Submission due date for LEAs</a:t>
                      </a:r>
                    </a:p>
                  </a:txBody>
                  <a:tcPr/>
                </a:tc>
                <a:tc>
                  <a:txBody>
                    <a:bodyPr/>
                    <a:lstStyle/>
                    <a:p>
                      <a:r>
                        <a:rPr lang="en-US" sz="2400"/>
                        <a:t>June 27, 2024</a:t>
                      </a:r>
                    </a:p>
                  </a:txBody>
                  <a:tcPr/>
                </a:tc>
                <a:extLst>
                  <a:ext uri="{0D108BD9-81ED-4DB2-BD59-A6C34878D82A}">
                    <a16:rowId xmlns:a16="http://schemas.microsoft.com/office/drawing/2014/main" val="1882897518"/>
                  </a:ext>
                </a:extLst>
              </a:tr>
              <a:tr h="370840">
                <a:tc>
                  <a:txBody>
                    <a:bodyPr/>
                    <a:lstStyle/>
                    <a:p>
                      <a:r>
                        <a:rPr lang="en-US" sz="2400"/>
                        <a:t>Special Education Language Acquisition  data available to customers</a:t>
                      </a:r>
                    </a:p>
                  </a:txBody>
                  <a:tcPr/>
                </a:tc>
                <a:tc>
                  <a:txBody>
                    <a:bodyPr/>
                    <a:lstStyle/>
                    <a:p>
                      <a:r>
                        <a:rPr lang="en-US" sz="2400" dirty="0"/>
                        <a:t>July 11, 2024</a:t>
                      </a:r>
                    </a:p>
                  </a:txBody>
                  <a:tcPr/>
                </a:tc>
                <a:extLst>
                  <a:ext uri="{0D108BD9-81ED-4DB2-BD59-A6C34878D82A}">
                    <a16:rowId xmlns:a16="http://schemas.microsoft.com/office/drawing/2014/main" val="1251886356"/>
                  </a:ext>
                </a:extLst>
              </a:tr>
            </a:tbl>
          </a:graphicData>
        </a:graphic>
      </p:graphicFrame>
    </p:spTree>
    <p:extLst>
      <p:ext uri="{BB962C8B-B14F-4D97-AF65-F5344CB8AC3E}">
        <p14:creationId xmlns:p14="http://schemas.microsoft.com/office/powerpoint/2010/main" val="24182526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FREQUENTLY ASKED QUESTIONS</a:t>
            </a:r>
            <a:endParaRPr lang="en-US" sz="4000"/>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
                <a:srgbClr val="F16038"/>
              </a:buClr>
              <a:buNone/>
            </a:pPr>
            <a:r>
              <a:rPr lang="en-US" b="1">
                <a:solidFill>
                  <a:srgbClr val="595959"/>
                </a:solidFill>
              </a:rPr>
              <a:t>When a student is being reported with two DISABILITY (E1220) codes  (‘Deaf And Hard Of Hearing’ and ‘Developmental Delay’), does ELIGIBILITY-DATE (E1723) need to be reported for both disabilities? What about the EFFECTIVE-DATE (E1632)?? </a:t>
            </a:r>
          </a:p>
          <a:p>
            <a:pPr marL="0" indent="0">
              <a:lnSpc>
                <a:spcPct val="100000"/>
              </a:lnSpc>
              <a:spcBef>
                <a:spcPts val="0"/>
              </a:spcBef>
              <a:buClr>
                <a:srgbClr val="F16038"/>
              </a:buClr>
              <a:buNone/>
            </a:pPr>
            <a:endParaRPr lang="en-US" b="1">
              <a:solidFill>
                <a:srgbClr val="595959"/>
              </a:solidFill>
            </a:endParaRPr>
          </a:p>
          <a:p>
            <a:pPr marL="0" indent="0">
              <a:lnSpc>
                <a:spcPct val="100000"/>
              </a:lnSpc>
              <a:spcBef>
                <a:spcPts val="0"/>
              </a:spcBef>
              <a:buClr>
                <a:srgbClr val="F16038"/>
              </a:buClr>
              <a:buNone/>
            </a:pPr>
            <a:r>
              <a:rPr lang="en-US" sz="2400">
                <a:solidFill>
                  <a:schemeClr val="bg2">
                    <a:lumMod val="50000"/>
                  </a:schemeClr>
                </a:solidFill>
              </a:rPr>
              <a:t>ELIGIBILITY-DATE (E1723) shall only be reported with the ‘Deaf And Hard Of Hearing’ disability code. It does not need to be reported with ‘Developmental Delay’. </a:t>
            </a:r>
          </a:p>
          <a:p>
            <a:pPr marL="0" indent="0">
              <a:lnSpc>
                <a:spcPct val="100000"/>
              </a:lnSpc>
              <a:spcBef>
                <a:spcPts val="0"/>
              </a:spcBef>
              <a:buClr>
                <a:srgbClr val="F16038"/>
              </a:buClr>
              <a:buNone/>
            </a:pPr>
            <a:r>
              <a:rPr lang="en-US" sz="2400">
                <a:solidFill>
                  <a:schemeClr val="bg2">
                    <a:lumMod val="50000"/>
                  </a:schemeClr>
                </a:solidFill>
              </a:rPr>
              <a:t>EFFECTIVE-DATE (E1632) will need to be reported for both disabilities. However, this date is not promoted to the SELA data mart for either. It is only required to load the data to the ODS.   </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36104600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a:latin typeface="+mn-lt"/>
                <a:ea typeface="+mj-ea"/>
                <a:cs typeface="+mj-cs"/>
              </a:rPr>
              <a:t>TITLE</a:t>
            </a:r>
            <a:r>
              <a:rPr lang="en-US" sz="4800" b="1" kern="1200" baseline="0">
                <a:latin typeface="+mn-lt"/>
                <a:ea typeface="+mj-ea"/>
                <a:cs typeface="+mj-cs"/>
              </a:rPr>
              <a:t> SLIDE: 2024-2025 School Year</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ECA94F1D-B058-B160-7052-5BCED1320363}"/>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Blackboard and yellow chairs in a classroom">
            <a:extLst>
              <a:ext uri="{FF2B5EF4-FFF2-40B4-BE49-F238E27FC236}">
                <a16:creationId xmlns:a16="http://schemas.microsoft.com/office/drawing/2014/main" id="{3FA3FEEE-6FB4-6546-6580-17D5B5795B98}"/>
              </a:ext>
            </a:extLst>
          </p:cNvPr>
          <p:cNvPicPr>
            <a:picLocks noChangeAspect="1"/>
          </p:cNvPicPr>
          <p:nvPr/>
        </p:nvPicPr>
        <p:blipFill rotWithShape="1">
          <a:blip r:embed="rId3">
            <a:extLst>
              <a:ext uri="{28A0092B-C50C-407E-A947-70E740481C1C}">
                <a14:useLocalDpi xmlns:a14="http://schemas.microsoft.com/office/drawing/2010/main" val="0"/>
              </a:ext>
            </a:extLst>
          </a:blip>
          <a:srcRect t="9248" b="9248"/>
          <a:stretch/>
        </p:blipFill>
        <p:spPr>
          <a:xfrm>
            <a:off x="20" y="1268412"/>
            <a:ext cx="12191980" cy="5589588"/>
          </a:xfrm>
          <a:prstGeom prst="rect">
            <a:avLst/>
          </a:prstGeom>
          <a:noFill/>
        </p:spPr>
      </p:pic>
      <p:sp>
        <p:nvSpPr>
          <p:cNvPr id="3" name="TextBox 2">
            <a:extLst>
              <a:ext uri="{FF2B5EF4-FFF2-40B4-BE49-F238E27FC236}">
                <a16:creationId xmlns:a16="http://schemas.microsoft.com/office/drawing/2014/main" id="{EE5F3CC2-D26C-87F4-379B-E80454480A1A}"/>
              </a:ext>
            </a:extLst>
          </p:cNvPr>
          <p:cNvSpPr txBox="1"/>
          <p:nvPr/>
        </p:nvSpPr>
        <p:spPr>
          <a:xfrm>
            <a:off x="3763317" y="2035986"/>
            <a:ext cx="4665366" cy="1938992"/>
          </a:xfrm>
          <a:prstGeom prst="rect">
            <a:avLst/>
          </a:prstGeom>
          <a:noFill/>
        </p:spPr>
        <p:txBody>
          <a:bodyPr wrap="square">
            <a:spAutoFit/>
          </a:bodyPr>
          <a:lstStyle/>
          <a:p>
            <a:pPr marL="0" indent="0" algn="ctr">
              <a:buNone/>
            </a:pPr>
            <a:r>
              <a:rPr lang="en-US" sz="6000">
                <a:solidFill>
                  <a:srgbClr val="FFFFFF"/>
                </a:solidFill>
              </a:rPr>
              <a:t>2024-2025</a:t>
            </a:r>
          </a:p>
          <a:p>
            <a:pPr marL="0" indent="0" algn="ctr">
              <a:buNone/>
            </a:pPr>
            <a:r>
              <a:rPr lang="en-US" sz="6000">
                <a:solidFill>
                  <a:srgbClr val="FFFFFF"/>
                </a:solidFill>
              </a:rPr>
              <a:t>SCHOOL YEAR</a:t>
            </a:r>
          </a:p>
        </p:txBody>
      </p:sp>
    </p:spTree>
    <p:extLst>
      <p:ext uri="{BB962C8B-B14F-4D97-AF65-F5344CB8AC3E}">
        <p14:creationId xmlns:p14="http://schemas.microsoft.com/office/powerpoint/2010/main" val="38168883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51880"/>
            <a:ext cx="11121657" cy="751350"/>
          </a:xfrm>
        </p:spPr>
        <p:txBody>
          <a:bodyPr>
            <a:normAutofit/>
          </a:bodyPr>
          <a:lstStyle/>
          <a:p>
            <a:r>
              <a:rPr lang="en-US" sz="4000">
                <a:cs typeface="Calibri"/>
              </a:rPr>
              <a:t>APPLICATION UPDATES</a:t>
            </a:r>
            <a:endParaRPr lang="en-US" sz="4000"/>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dirty="0">
                <a:solidFill>
                  <a:srgbClr val="595959"/>
                </a:solidFill>
              </a:rPr>
              <a:t>No application updates for the following:</a:t>
            </a:r>
          </a:p>
          <a:p>
            <a:pPr lvl="1">
              <a:buClr>
                <a:srgbClr val="F16038"/>
              </a:buClr>
            </a:pPr>
            <a:r>
              <a:rPr lang="en-US" dirty="0">
                <a:solidFill>
                  <a:srgbClr val="595959"/>
                </a:solidFill>
              </a:rPr>
              <a:t>Data Elements</a:t>
            </a:r>
          </a:p>
          <a:p>
            <a:pPr lvl="1">
              <a:buClr>
                <a:srgbClr val="F16038"/>
              </a:buClr>
            </a:pPr>
            <a:r>
              <a:rPr lang="en-US" dirty="0">
                <a:solidFill>
                  <a:srgbClr val="595959"/>
                </a:solidFill>
              </a:rPr>
              <a:t>Descriptor Tables</a:t>
            </a:r>
          </a:p>
          <a:p>
            <a:pPr lvl="1">
              <a:buClr>
                <a:srgbClr val="F16038"/>
              </a:buClr>
            </a:pPr>
            <a:r>
              <a:rPr lang="en-US" dirty="0">
                <a:solidFill>
                  <a:srgbClr val="595959"/>
                </a:solidFill>
              </a:rPr>
              <a:t>Reports</a:t>
            </a:r>
          </a:p>
          <a:p>
            <a:pPr lvl="1">
              <a:buClr>
                <a:srgbClr val="F16038"/>
              </a:buClr>
            </a:pPr>
            <a:r>
              <a:rPr lang="en-US" dirty="0">
                <a:solidFill>
                  <a:srgbClr val="595959"/>
                </a:solidFill>
              </a:rPr>
              <a:t>Business Rules</a:t>
            </a:r>
          </a:p>
          <a:p>
            <a:pPr marL="0" indent="0">
              <a:buFont typeface="Wingdings" panose="05000000000000000000" pitchFamily="2" charset="2"/>
              <a:buNone/>
            </a:pPr>
            <a:endParaRPr lang="en-US" dirty="0">
              <a:solidFill>
                <a:srgbClr val="0D6CB9"/>
              </a:solidFill>
            </a:endParaRPr>
          </a:p>
          <a:p>
            <a:pPr marL="0" indent="0">
              <a:buFont typeface="Wingdings" panose="05000000000000000000" pitchFamily="2" charset="2"/>
              <a:buNone/>
            </a:pPr>
            <a:endParaRPr lang="en-US" dirty="0">
              <a:solidFill>
                <a:srgbClr val="0D6CB9"/>
              </a:solidFill>
            </a:endParaRPr>
          </a:p>
        </p:txBody>
      </p:sp>
    </p:spTree>
    <p:extLst>
      <p:ext uri="{BB962C8B-B14F-4D97-AF65-F5344CB8AC3E}">
        <p14:creationId xmlns:p14="http://schemas.microsoft.com/office/powerpoint/2010/main" val="2335249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a:t>
            </a:r>
            <a:endParaRPr lang="en-US" sz="4000"/>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Data Element Name Changes:</a:t>
            </a:r>
          </a:p>
        </p:txBody>
      </p:sp>
      <p:graphicFrame>
        <p:nvGraphicFramePr>
          <p:cNvPr id="2" name="Table 3">
            <a:extLst>
              <a:ext uri="{FF2B5EF4-FFF2-40B4-BE49-F238E27FC236}">
                <a16:creationId xmlns:a16="http://schemas.microsoft.com/office/drawing/2014/main" id="{377F2592-7435-2CB7-2F92-CAAF2DCA648D}"/>
              </a:ext>
            </a:extLst>
          </p:cNvPr>
          <p:cNvGraphicFramePr>
            <a:graphicFrameLocks noGrp="1"/>
          </p:cNvGraphicFramePr>
          <p:nvPr>
            <p:extLst>
              <p:ext uri="{D42A27DB-BD31-4B8C-83A1-F6EECF244321}">
                <p14:modId xmlns:p14="http://schemas.microsoft.com/office/powerpoint/2010/main" val="1004536514"/>
              </p:ext>
            </p:extLst>
          </p:nvPr>
        </p:nvGraphicFramePr>
        <p:xfrm>
          <a:off x="1107803" y="1835253"/>
          <a:ext cx="9624824" cy="3423709"/>
        </p:xfrm>
        <a:graphic>
          <a:graphicData uri="http://schemas.openxmlformats.org/drawingml/2006/table">
            <a:tbl>
              <a:tblPr firstRow="1" bandRow="1">
                <a:tableStyleId>{5C22544A-7EE6-4342-B048-85BDC9FD1C3A}</a:tableStyleId>
              </a:tblPr>
              <a:tblGrid>
                <a:gridCol w="2307339">
                  <a:extLst>
                    <a:ext uri="{9D8B030D-6E8A-4147-A177-3AD203B41FA5}">
                      <a16:colId xmlns:a16="http://schemas.microsoft.com/office/drawing/2014/main" val="4096978940"/>
                    </a:ext>
                  </a:extLst>
                </a:gridCol>
                <a:gridCol w="3495673">
                  <a:extLst>
                    <a:ext uri="{9D8B030D-6E8A-4147-A177-3AD203B41FA5}">
                      <a16:colId xmlns:a16="http://schemas.microsoft.com/office/drawing/2014/main" val="1148185853"/>
                    </a:ext>
                  </a:extLst>
                </a:gridCol>
                <a:gridCol w="3821812">
                  <a:extLst>
                    <a:ext uri="{9D8B030D-6E8A-4147-A177-3AD203B41FA5}">
                      <a16:colId xmlns:a16="http://schemas.microsoft.com/office/drawing/2014/main" val="4130512639"/>
                    </a:ext>
                  </a:extLst>
                </a:gridCol>
              </a:tblGrid>
              <a:tr h="677217">
                <a:tc>
                  <a:txBody>
                    <a:bodyPr/>
                    <a:lstStyle/>
                    <a:p>
                      <a:r>
                        <a:rPr lang="en-US"/>
                        <a:t>Data Element ID</a:t>
                      </a:r>
                    </a:p>
                  </a:txBody>
                  <a:tcPr anchor="ctr"/>
                </a:tc>
                <a:tc>
                  <a:txBody>
                    <a:bodyPr/>
                    <a:lstStyle/>
                    <a:p>
                      <a:r>
                        <a:rPr lang="en-US"/>
                        <a:t>XML Data Element Name</a:t>
                      </a:r>
                    </a:p>
                  </a:txBody>
                  <a:tcPr anchor="ctr"/>
                </a:tc>
                <a:tc>
                  <a:txBody>
                    <a:bodyPr/>
                    <a:lstStyle/>
                    <a:p>
                      <a:r>
                        <a:rPr lang="en-US"/>
                        <a:t>Upgrade Data Element Name</a:t>
                      </a:r>
                    </a:p>
                  </a:txBody>
                  <a:tcPr anchor="ctr"/>
                </a:tc>
                <a:extLst>
                  <a:ext uri="{0D108BD9-81ED-4DB2-BD59-A6C34878D82A}">
                    <a16:rowId xmlns:a16="http://schemas.microsoft.com/office/drawing/2014/main" val="3739744193"/>
                  </a:ext>
                </a:extLst>
              </a:tr>
              <a:tr h="392356">
                <a:tc>
                  <a:txBody>
                    <a:bodyPr/>
                    <a:lstStyle/>
                    <a:p>
                      <a:r>
                        <a:rPr lang="en-US"/>
                        <a:t>E3010 </a:t>
                      </a:r>
                    </a:p>
                  </a:txBody>
                  <a:tcPr/>
                </a:tc>
                <a:tc>
                  <a:txBody>
                    <a:bodyPr/>
                    <a:lstStyle/>
                    <a:p>
                      <a:r>
                        <a:rPr lang="en-US" i="0"/>
                        <a:t>N/A</a:t>
                      </a:r>
                    </a:p>
                  </a:txBody>
                  <a:tcPr/>
                </a:tc>
                <a:tc>
                  <a:txBody>
                    <a:bodyPr/>
                    <a:lstStyle/>
                    <a:p>
                      <a:r>
                        <a:rPr lang="en-US" err="1"/>
                        <a:t>BeginDate</a:t>
                      </a:r>
                      <a:endParaRPr lang="en-US"/>
                    </a:p>
                  </a:txBody>
                  <a:tcPr/>
                </a:tc>
                <a:extLst>
                  <a:ext uri="{0D108BD9-81ED-4DB2-BD59-A6C34878D82A}">
                    <a16:rowId xmlns:a16="http://schemas.microsoft.com/office/drawing/2014/main" val="967701964"/>
                  </a:ext>
                </a:extLst>
              </a:tr>
              <a:tr h="392356">
                <a:tc>
                  <a:txBody>
                    <a:bodyPr/>
                    <a:lstStyle/>
                    <a:p>
                      <a:r>
                        <a:rPr lang="en-US"/>
                        <a:t>E3020 </a:t>
                      </a:r>
                    </a:p>
                  </a:txBody>
                  <a:tcPr/>
                </a:tc>
                <a:tc>
                  <a:txBody>
                    <a:bodyPr/>
                    <a:lstStyle/>
                    <a:p>
                      <a:r>
                        <a:rPr lang="en-US" i="0"/>
                        <a:t>N/A</a:t>
                      </a:r>
                    </a:p>
                  </a:txBody>
                  <a:tcPr/>
                </a:tc>
                <a:tc>
                  <a:txBody>
                    <a:bodyPr/>
                    <a:lstStyle/>
                    <a:p>
                      <a:r>
                        <a:rPr lang="en-US" err="1"/>
                        <a:t>EndDate</a:t>
                      </a:r>
                      <a:endParaRPr lang="en-US"/>
                    </a:p>
                  </a:txBody>
                  <a:tcPr/>
                </a:tc>
                <a:extLst>
                  <a:ext uri="{0D108BD9-81ED-4DB2-BD59-A6C34878D82A}">
                    <a16:rowId xmlns:a16="http://schemas.microsoft.com/office/drawing/2014/main" val="2526284025"/>
                  </a:ext>
                </a:extLst>
              </a:tr>
              <a:tr h="392356">
                <a:tc>
                  <a:txBody>
                    <a:bodyPr/>
                    <a:lstStyle/>
                    <a:p>
                      <a:r>
                        <a:rPr lang="en-US"/>
                        <a:t>E3016</a:t>
                      </a:r>
                    </a:p>
                  </a:txBody>
                  <a:tcPr/>
                </a:tc>
                <a:tc>
                  <a:txBody>
                    <a:bodyPr/>
                    <a:lstStyle/>
                    <a:p>
                      <a:r>
                        <a:rPr lang="en-US" i="0"/>
                        <a:t>N/A</a:t>
                      </a:r>
                    </a:p>
                  </a:txBody>
                  <a:tcPr/>
                </a:tc>
                <a:tc>
                  <a:txBody>
                    <a:bodyPr/>
                    <a:lstStyle/>
                    <a:p>
                      <a:r>
                        <a:rPr lang="en-US" err="1"/>
                        <a:t>DisabilitySetBeginDate</a:t>
                      </a:r>
                      <a:endParaRPr lang="en-US"/>
                    </a:p>
                  </a:txBody>
                  <a:tcPr/>
                </a:tc>
                <a:extLst>
                  <a:ext uri="{0D108BD9-81ED-4DB2-BD59-A6C34878D82A}">
                    <a16:rowId xmlns:a16="http://schemas.microsoft.com/office/drawing/2014/main" val="4164105440"/>
                  </a:ext>
                </a:extLst>
              </a:tr>
              <a:tr h="392356">
                <a:tc>
                  <a:txBody>
                    <a:bodyPr/>
                    <a:lstStyle/>
                    <a:p>
                      <a:r>
                        <a:rPr lang="en-US"/>
                        <a:t>E3017 </a:t>
                      </a:r>
                    </a:p>
                  </a:txBody>
                  <a:tcPr/>
                </a:tc>
                <a:tc>
                  <a:txBody>
                    <a:bodyPr/>
                    <a:lstStyle/>
                    <a:p>
                      <a:r>
                        <a:rPr lang="en-US" i="0"/>
                        <a:t>N/A</a:t>
                      </a:r>
                    </a:p>
                  </a:txBody>
                  <a:tcPr/>
                </a:tc>
                <a:tc>
                  <a:txBody>
                    <a:bodyPr/>
                    <a:lstStyle/>
                    <a:p>
                      <a:r>
                        <a:rPr lang="en-US" sz="1800" kern="1200" err="1">
                          <a:solidFill>
                            <a:schemeClr val="dk1"/>
                          </a:solidFill>
                          <a:effectLst/>
                          <a:latin typeface="+mn-lt"/>
                          <a:ea typeface="+mn-ea"/>
                          <a:cs typeface="+mn-cs"/>
                        </a:rPr>
                        <a:t>DisabilitySetEndDate</a:t>
                      </a:r>
                      <a:endParaRPr lang="en-US"/>
                    </a:p>
                  </a:txBody>
                  <a:tcPr/>
                </a:tc>
                <a:extLst>
                  <a:ext uri="{0D108BD9-81ED-4DB2-BD59-A6C34878D82A}">
                    <a16:rowId xmlns:a16="http://schemas.microsoft.com/office/drawing/2014/main" val="470226411"/>
                  </a:ext>
                </a:extLst>
              </a:tr>
              <a:tr h="392356">
                <a:tc>
                  <a:txBody>
                    <a:bodyPr/>
                    <a:lstStyle/>
                    <a:p>
                      <a:r>
                        <a:rPr lang="en-US"/>
                        <a:t>E3025 </a:t>
                      </a:r>
                    </a:p>
                  </a:txBody>
                  <a:tcPr/>
                </a:tc>
                <a:tc>
                  <a:txBody>
                    <a:bodyPr/>
                    <a:lstStyle/>
                    <a:p>
                      <a:r>
                        <a:rPr lang="en-US" i="0"/>
                        <a:t>N/A</a:t>
                      </a:r>
                    </a:p>
                  </a:txBody>
                  <a:tcPr/>
                </a:tc>
                <a:tc>
                  <a:txBody>
                    <a:bodyPr/>
                    <a:lstStyle/>
                    <a:p>
                      <a:r>
                        <a:rPr lang="en-US" sz="1800" kern="1200" err="1">
                          <a:solidFill>
                            <a:schemeClr val="dk1"/>
                          </a:solidFill>
                          <a:effectLst/>
                          <a:latin typeface="+mn-lt"/>
                          <a:ea typeface="+mn-ea"/>
                          <a:cs typeface="+mn-cs"/>
                        </a:rPr>
                        <a:t>InstructionalSettingBeginDate</a:t>
                      </a:r>
                      <a:endParaRPr lang="en-US"/>
                    </a:p>
                  </a:txBody>
                  <a:tcPr/>
                </a:tc>
                <a:extLst>
                  <a:ext uri="{0D108BD9-81ED-4DB2-BD59-A6C34878D82A}">
                    <a16:rowId xmlns:a16="http://schemas.microsoft.com/office/drawing/2014/main" val="4160825699"/>
                  </a:ext>
                </a:extLst>
              </a:tr>
              <a:tr h="392356">
                <a:tc>
                  <a:txBody>
                    <a:bodyPr/>
                    <a:lstStyle/>
                    <a:p>
                      <a:r>
                        <a:rPr lang="en-US" dirty="0"/>
                        <a:t>E3026 </a:t>
                      </a:r>
                    </a:p>
                  </a:txBody>
                  <a:tcPr/>
                </a:tc>
                <a:tc>
                  <a:txBody>
                    <a:bodyPr/>
                    <a:lstStyle/>
                    <a:p>
                      <a:r>
                        <a:rPr lang="en-US" i="0" dirty="0"/>
                        <a:t>N/A</a:t>
                      </a:r>
                    </a:p>
                  </a:txBody>
                  <a:tcPr/>
                </a:tc>
                <a:tc>
                  <a:txBody>
                    <a:bodyPr/>
                    <a:lstStyle/>
                    <a:p>
                      <a:r>
                        <a:rPr lang="en-US" sz="1800" kern="1200" dirty="0" err="1">
                          <a:solidFill>
                            <a:schemeClr val="dk1"/>
                          </a:solidFill>
                          <a:effectLst/>
                          <a:latin typeface="+mn-lt"/>
                          <a:ea typeface="+mn-ea"/>
                          <a:cs typeface="+mn-cs"/>
                        </a:rPr>
                        <a:t>InstructionalSettingEndDate</a:t>
                      </a:r>
                      <a:endParaRPr lang="en-US" dirty="0"/>
                    </a:p>
                  </a:txBody>
                  <a:tcPr/>
                </a:tc>
                <a:extLst>
                  <a:ext uri="{0D108BD9-81ED-4DB2-BD59-A6C34878D82A}">
                    <a16:rowId xmlns:a16="http://schemas.microsoft.com/office/drawing/2014/main" val="3342469702"/>
                  </a:ext>
                </a:extLst>
              </a:tr>
              <a:tr h="392356">
                <a:tc>
                  <a:txBody>
                    <a:bodyPr/>
                    <a:lstStyle/>
                    <a:p>
                      <a:r>
                        <a:rPr lang="en-US" dirty="0"/>
                        <a:t>E0266 </a:t>
                      </a:r>
                    </a:p>
                  </a:txBody>
                  <a:tcPr/>
                </a:tc>
                <a:tc>
                  <a:txBody>
                    <a:bodyPr/>
                    <a:lstStyle/>
                    <a:p>
                      <a:r>
                        <a:rPr lang="en-US" dirty="0"/>
                        <a:t>CAMPUS-ID</a:t>
                      </a:r>
                    </a:p>
                  </a:txBody>
                  <a:tcPr/>
                </a:tc>
                <a:tc>
                  <a:txBody>
                    <a:bodyPr/>
                    <a:lstStyle/>
                    <a:p>
                      <a:r>
                        <a:rPr lang="en-US" dirty="0"/>
                        <a:t>EducationOrganization (Reference)</a:t>
                      </a:r>
                    </a:p>
                  </a:txBody>
                  <a:tcPr/>
                </a:tc>
                <a:extLst>
                  <a:ext uri="{0D108BD9-81ED-4DB2-BD59-A6C34878D82A}">
                    <a16:rowId xmlns:a16="http://schemas.microsoft.com/office/drawing/2014/main" val="3290936189"/>
                  </a:ext>
                </a:extLst>
              </a:tr>
            </a:tbl>
          </a:graphicData>
        </a:graphic>
      </p:graphicFrame>
    </p:spTree>
    <p:extLst>
      <p:ext uri="{BB962C8B-B14F-4D97-AF65-F5344CB8AC3E}">
        <p14:creationId xmlns:p14="http://schemas.microsoft.com/office/powerpoint/2010/main" val="31157495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TSDS UPGRADE PROJECT UPDATES </a:t>
            </a:r>
            <a:r>
              <a:rPr lang="en-US" sz="4000" dirty="0">
                <a:solidFill>
                  <a:schemeClr val="bg1"/>
                </a:solidFill>
                <a:cs typeface="Calibri"/>
              </a:rPr>
              <a:t>8</a:t>
            </a:r>
            <a:endParaRPr lang="en-US" sz="4000" dirty="0">
              <a:solidFill>
                <a:schemeClr val="bg1"/>
              </a:solidFill>
            </a:endParaRPr>
          </a:p>
        </p:txBody>
      </p:sp>
      <p:graphicFrame>
        <p:nvGraphicFramePr>
          <p:cNvPr id="5" name="Table 5">
            <a:extLst>
              <a:ext uri="{FF2B5EF4-FFF2-40B4-BE49-F238E27FC236}">
                <a16:creationId xmlns:a16="http://schemas.microsoft.com/office/drawing/2014/main" id="{F8A4B757-DCAC-FE7D-58DD-57F767937DE8}"/>
              </a:ext>
            </a:extLst>
          </p:cNvPr>
          <p:cNvGraphicFramePr>
            <a:graphicFrameLocks noGrp="1"/>
          </p:cNvGraphicFramePr>
          <p:nvPr>
            <p:extLst>
              <p:ext uri="{D42A27DB-BD31-4B8C-83A1-F6EECF244321}">
                <p14:modId xmlns:p14="http://schemas.microsoft.com/office/powerpoint/2010/main" val="363618465"/>
              </p:ext>
            </p:extLst>
          </p:nvPr>
        </p:nvGraphicFramePr>
        <p:xfrm>
          <a:off x="381001" y="1736634"/>
          <a:ext cx="11506200" cy="2743200"/>
        </p:xfrm>
        <a:graphic>
          <a:graphicData uri="http://schemas.openxmlformats.org/drawingml/2006/table">
            <a:tbl>
              <a:tblPr firstRow="1" bandRow="1">
                <a:tableStyleId>{5C22544A-7EE6-4342-B048-85BDC9FD1C3A}</a:tableStyleId>
              </a:tblPr>
              <a:tblGrid>
                <a:gridCol w="2590379">
                  <a:extLst>
                    <a:ext uri="{9D8B030D-6E8A-4147-A177-3AD203B41FA5}">
                      <a16:colId xmlns:a16="http://schemas.microsoft.com/office/drawing/2014/main" val="1183892384"/>
                    </a:ext>
                  </a:extLst>
                </a:gridCol>
                <a:gridCol w="4568409">
                  <a:extLst>
                    <a:ext uri="{9D8B030D-6E8A-4147-A177-3AD203B41FA5}">
                      <a16:colId xmlns:a16="http://schemas.microsoft.com/office/drawing/2014/main" val="4072202537"/>
                    </a:ext>
                  </a:extLst>
                </a:gridCol>
                <a:gridCol w="4347412">
                  <a:extLst>
                    <a:ext uri="{9D8B030D-6E8A-4147-A177-3AD203B41FA5}">
                      <a16:colId xmlns:a16="http://schemas.microsoft.com/office/drawing/2014/main" val="2711912488"/>
                    </a:ext>
                  </a:extLst>
                </a:gridCol>
              </a:tblGrid>
              <a:tr h="370840">
                <a:tc>
                  <a:txBody>
                    <a:bodyPr/>
                    <a:lstStyle/>
                    <a:p>
                      <a:pPr algn="ctr"/>
                      <a:r>
                        <a:rPr lang="en-US" sz="2400" dirty="0"/>
                        <a:t>Descriptor Table ID</a:t>
                      </a:r>
                    </a:p>
                  </a:txBody>
                  <a:tcPr/>
                </a:tc>
                <a:tc>
                  <a:txBody>
                    <a:bodyPr/>
                    <a:lstStyle/>
                    <a:p>
                      <a:pPr algn="ctr"/>
                      <a:r>
                        <a:rPr lang="en-US" sz="2400"/>
                        <a:t>XML Code Table Name</a:t>
                      </a:r>
                    </a:p>
                  </a:txBody>
                  <a:tcPr/>
                </a:tc>
                <a:tc>
                  <a:txBody>
                    <a:bodyPr/>
                    <a:lstStyle/>
                    <a:p>
                      <a:pPr algn="ctr"/>
                      <a:r>
                        <a:rPr lang="en-US" sz="2400"/>
                        <a:t>Upgrade Descriptor Table Name</a:t>
                      </a:r>
                    </a:p>
                  </a:txBody>
                  <a:tcPr/>
                </a:tc>
                <a:extLst>
                  <a:ext uri="{0D108BD9-81ED-4DB2-BD59-A6C34878D82A}">
                    <a16:rowId xmlns:a16="http://schemas.microsoft.com/office/drawing/2014/main" val="2543380154"/>
                  </a:ext>
                </a:extLst>
              </a:tr>
              <a:tr h="370840">
                <a:tc>
                  <a:txBody>
                    <a:bodyPr/>
                    <a:lstStyle/>
                    <a:p>
                      <a:r>
                        <a:rPr lang="en-US" sz="2400"/>
                        <a:t>C061 (was DC079)</a:t>
                      </a:r>
                    </a:p>
                  </a:txBody>
                  <a:tcPr/>
                </a:tc>
                <a:tc>
                  <a:txBody>
                    <a:bodyPr/>
                    <a:lstStyle/>
                    <a:p>
                      <a:r>
                        <a:rPr lang="en-US" sz="2400"/>
                        <a:t>EMERGENT-BILINGUAL-TYPE</a:t>
                      </a:r>
                    </a:p>
                  </a:txBody>
                  <a:tcPr/>
                </a:tc>
                <a:tc>
                  <a:txBody>
                    <a:bodyPr/>
                    <a:lstStyle/>
                    <a:p>
                      <a:r>
                        <a:rPr lang="en-US" sz="2400"/>
                        <a:t>EmergentBilingualIndicator</a:t>
                      </a:r>
                    </a:p>
                  </a:txBody>
                  <a:tcPr/>
                </a:tc>
                <a:extLst>
                  <a:ext uri="{0D108BD9-81ED-4DB2-BD59-A6C34878D82A}">
                    <a16:rowId xmlns:a16="http://schemas.microsoft.com/office/drawing/2014/main" val="3294178200"/>
                  </a:ext>
                </a:extLst>
              </a:tr>
              <a:tr h="370840">
                <a:tc>
                  <a:txBody>
                    <a:bodyPr/>
                    <a:lstStyle/>
                    <a:p>
                      <a:r>
                        <a:rPr lang="en-US" sz="2400"/>
                        <a:t>C318 (was DC160)</a:t>
                      </a:r>
                    </a:p>
                  </a:txBody>
                  <a:tcPr/>
                </a:tc>
                <a:tc>
                  <a:txBody>
                    <a:bodyPr/>
                    <a:lstStyle/>
                    <a:p>
                      <a:r>
                        <a:rPr lang="en-US" sz="2400" dirty="0"/>
                        <a:t>PERIOD-OF-TIME-ACCESS-CODE</a:t>
                      </a:r>
                    </a:p>
                  </a:txBody>
                  <a:tcPr/>
                </a:tc>
                <a:tc>
                  <a:txBody>
                    <a:bodyPr/>
                    <a:lstStyle/>
                    <a:p>
                      <a:r>
                        <a:rPr lang="en-US" sz="2400" err="1"/>
                        <a:t>HearingAmplificationAccess</a:t>
                      </a:r>
                      <a:endParaRPr lang="en-US" sz="2400"/>
                    </a:p>
                  </a:txBody>
                  <a:tcPr/>
                </a:tc>
                <a:extLst>
                  <a:ext uri="{0D108BD9-81ED-4DB2-BD59-A6C34878D82A}">
                    <a16:rowId xmlns:a16="http://schemas.microsoft.com/office/drawing/2014/main" val="960720810"/>
                  </a:ext>
                </a:extLst>
              </a:tr>
              <a:tr h="370840">
                <a:tc>
                  <a:txBody>
                    <a:bodyPr/>
                    <a:lstStyle/>
                    <a:p>
                      <a:r>
                        <a:rPr lang="en-US" sz="2400"/>
                        <a:t>C319 (was DC161)</a:t>
                      </a:r>
                    </a:p>
                  </a:txBody>
                  <a:tcPr/>
                </a:tc>
                <a:tc>
                  <a:txBody>
                    <a:bodyPr/>
                    <a:lstStyle/>
                    <a:p>
                      <a:r>
                        <a:rPr lang="en-US" sz="2400" i="0"/>
                        <a:t>AVERAGE-TIME-CODE</a:t>
                      </a:r>
                    </a:p>
                  </a:txBody>
                  <a:tcPr/>
                </a:tc>
                <a:tc>
                  <a:txBody>
                    <a:bodyPr/>
                    <a:lstStyle/>
                    <a:p>
                      <a:r>
                        <a:rPr lang="en-US" sz="2400" i="0" err="1"/>
                        <a:t>HearingAmplificationDailyUse</a:t>
                      </a:r>
                      <a:endParaRPr lang="en-US" sz="2400" i="0"/>
                    </a:p>
                  </a:txBody>
                  <a:tcPr/>
                </a:tc>
                <a:extLst>
                  <a:ext uri="{0D108BD9-81ED-4DB2-BD59-A6C34878D82A}">
                    <a16:rowId xmlns:a16="http://schemas.microsoft.com/office/drawing/2014/main" val="1056568690"/>
                  </a:ext>
                </a:extLst>
              </a:tr>
              <a:tr h="370840">
                <a:tc>
                  <a:txBody>
                    <a:bodyPr/>
                    <a:lstStyle/>
                    <a:p>
                      <a:r>
                        <a:rPr lang="en-US" sz="2400"/>
                        <a:t>C303 (was DC096)</a:t>
                      </a:r>
                    </a:p>
                  </a:txBody>
                  <a:tcPr/>
                </a:tc>
                <a:tc>
                  <a:txBody>
                    <a:bodyPr/>
                    <a:lstStyle/>
                    <a:p>
                      <a:r>
                        <a:rPr lang="en-US" sz="2400"/>
                        <a:t>PROGRAM-TYPE</a:t>
                      </a:r>
                    </a:p>
                  </a:txBody>
                  <a:tcPr/>
                </a:tc>
                <a:tc>
                  <a:txBody>
                    <a:bodyPr/>
                    <a:lstStyle/>
                    <a:p>
                      <a:r>
                        <a:rPr lang="en-US" sz="2400" err="1"/>
                        <a:t>ProgramType</a:t>
                      </a:r>
                      <a:endParaRPr lang="en-US" sz="2400"/>
                    </a:p>
                  </a:txBody>
                  <a:tcPr/>
                </a:tc>
                <a:extLst>
                  <a:ext uri="{0D108BD9-81ED-4DB2-BD59-A6C34878D82A}">
                    <a16:rowId xmlns:a16="http://schemas.microsoft.com/office/drawing/2014/main" val="2198865017"/>
                  </a:ext>
                </a:extLst>
              </a:tr>
              <a:tr h="370840">
                <a:tc>
                  <a:txBody>
                    <a:bodyPr/>
                    <a:lstStyle/>
                    <a:p>
                      <a:r>
                        <a:rPr lang="en-US" sz="2400"/>
                        <a:t>C053 (was DC142)</a:t>
                      </a:r>
                    </a:p>
                  </a:txBody>
                  <a:tcPr/>
                </a:tc>
                <a:tc>
                  <a:txBody>
                    <a:bodyPr/>
                    <a:lstStyle/>
                    <a:p>
                      <a:r>
                        <a:rPr lang="en-US" sz="2400"/>
                        <a:t>DISABILITY-TYPE</a:t>
                      </a:r>
                    </a:p>
                  </a:txBody>
                  <a:tcPr/>
                </a:tc>
                <a:tc>
                  <a:txBody>
                    <a:bodyPr/>
                    <a:lstStyle/>
                    <a:p>
                      <a:r>
                        <a:rPr lang="en-US" sz="2400" dirty="0"/>
                        <a:t>Disability</a:t>
                      </a:r>
                    </a:p>
                  </a:txBody>
                  <a:tcPr/>
                </a:tc>
                <a:extLst>
                  <a:ext uri="{0D108BD9-81ED-4DB2-BD59-A6C34878D82A}">
                    <a16:rowId xmlns:a16="http://schemas.microsoft.com/office/drawing/2014/main" val="1307355544"/>
                  </a:ext>
                </a:extLst>
              </a:tr>
            </a:tbl>
          </a:graphicData>
        </a:graphic>
      </p:graphicFrame>
      <p:sp>
        <p:nvSpPr>
          <p:cNvPr id="6" name="Content Placeholder 3">
            <a:extLst>
              <a:ext uri="{FF2B5EF4-FFF2-40B4-BE49-F238E27FC236}">
                <a16:creationId xmlns:a16="http://schemas.microsoft.com/office/drawing/2014/main" id="{26DDC25E-25F3-22C7-4B7A-FC4E86969328}"/>
              </a:ext>
              <a:ext uri="{C183D7F6-B498-43B3-948B-1728B52AA6E4}">
                <adec:decorative xmlns:adec="http://schemas.microsoft.com/office/drawing/2017/decorative" val="1"/>
              </a:ext>
            </a:extLst>
          </p:cNvPr>
          <p:cNvSpPr txBox="1">
            <a:spLocks/>
          </p:cNvSpPr>
          <p:nvPr/>
        </p:nvSpPr>
        <p:spPr>
          <a:xfrm>
            <a:off x="535171" y="1133007"/>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16038"/>
              </a:buClr>
              <a:buNone/>
            </a:pPr>
            <a:endParaRPr lang="en-US">
              <a:solidFill>
                <a:srgbClr val="595959"/>
              </a:solidFill>
            </a:endParaRPr>
          </a:p>
          <a:p>
            <a:pPr marL="0" indent="0">
              <a:buClr>
                <a:srgbClr val="F16038"/>
              </a:buClr>
              <a:buNone/>
            </a:pPr>
            <a:endParaRPr lang="en-US">
              <a:solidFill>
                <a:srgbClr val="0D6CB9"/>
              </a:solidFill>
            </a:endParaRPr>
          </a:p>
        </p:txBody>
      </p:sp>
      <p:sp>
        <p:nvSpPr>
          <p:cNvPr id="2" name="Content Placeholder 3">
            <a:extLst>
              <a:ext uri="{FF2B5EF4-FFF2-40B4-BE49-F238E27FC236}">
                <a16:creationId xmlns:a16="http://schemas.microsoft.com/office/drawing/2014/main" id="{5471B52E-459E-804E-E851-E0618457C92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Descriptor Table Name Changes:</a:t>
            </a:r>
          </a:p>
        </p:txBody>
      </p:sp>
    </p:spTree>
    <p:extLst>
      <p:ext uri="{BB962C8B-B14F-4D97-AF65-F5344CB8AC3E}">
        <p14:creationId xmlns:p14="http://schemas.microsoft.com/office/powerpoint/2010/main" val="850757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TSDS UPGRADE PROJECT UPDATES </a:t>
            </a:r>
            <a:r>
              <a:rPr lang="en-US" sz="4000" dirty="0">
                <a:solidFill>
                  <a:schemeClr val="bg1"/>
                </a:solidFill>
                <a:cs typeface="Calibri"/>
              </a:rPr>
              <a:t>2 1</a:t>
            </a:r>
            <a:endParaRPr lang="en-US" sz="4000" dirty="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910105"/>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dirty="0">
                <a:solidFill>
                  <a:srgbClr val="595959"/>
                </a:solidFill>
              </a:rPr>
              <a:t>Business Rule Changes:</a:t>
            </a:r>
          </a:p>
          <a:p>
            <a:pPr lvl="1">
              <a:buClr>
                <a:srgbClr val="F16038"/>
              </a:buClr>
            </a:pPr>
            <a:r>
              <a:rPr lang="en-US" dirty="0">
                <a:solidFill>
                  <a:srgbClr val="595959"/>
                </a:solidFill>
              </a:rPr>
              <a:t>Uses Disability ’05’ and ‘03’ descriptor values replacing ‘Deaf Blindness’ and ‘Deaf And Hard of  Hearing’</a:t>
            </a:r>
          </a:p>
          <a:p>
            <a:pPr marL="0" indent="0">
              <a:buClr>
                <a:srgbClr val="D8D8D8"/>
              </a:buClr>
              <a:buNone/>
            </a:pPr>
            <a:endParaRPr lang="en-US" dirty="0">
              <a:solidFill>
                <a:srgbClr val="0D6CB9"/>
              </a:solidFill>
            </a:endParaRPr>
          </a:p>
          <a:p>
            <a:pPr marL="0" indent="0">
              <a:buFont typeface="Wingdings" panose="05000000000000000000" pitchFamily="2" charset="2"/>
              <a:buNone/>
            </a:pPr>
            <a:endParaRPr lang="en-US" dirty="0">
              <a:solidFill>
                <a:srgbClr val="0D6CB9"/>
              </a:solidFill>
            </a:endParaRPr>
          </a:p>
        </p:txBody>
      </p:sp>
      <p:pic>
        <p:nvPicPr>
          <p:cNvPr id="4" name="Picture 3" descr="A screenshot of the validation rule change information from TEDS for rule number 40100-0204 and 40100-0205 for the 2024-2025 school year. Changes to the rule text have been highlighted.">
            <a:extLst>
              <a:ext uri="{FF2B5EF4-FFF2-40B4-BE49-F238E27FC236}">
                <a16:creationId xmlns:a16="http://schemas.microsoft.com/office/drawing/2014/main" id="{00DE839C-4C45-38DB-E8A0-AD27A9E1C7CB}"/>
              </a:ext>
            </a:extLst>
          </p:cNvPr>
          <p:cNvPicPr>
            <a:picLocks noChangeAspect="1"/>
          </p:cNvPicPr>
          <p:nvPr/>
        </p:nvPicPr>
        <p:blipFill>
          <a:blip r:embed="rId2"/>
          <a:stretch>
            <a:fillRect/>
          </a:stretch>
        </p:blipFill>
        <p:spPr>
          <a:xfrm>
            <a:off x="2469413" y="2067403"/>
            <a:ext cx="7253173" cy="3901758"/>
          </a:xfrm>
          <a:prstGeom prst="rect">
            <a:avLst/>
          </a:prstGeom>
        </p:spPr>
      </p:pic>
    </p:spTree>
    <p:extLst>
      <p:ext uri="{BB962C8B-B14F-4D97-AF65-F5344CB8AC3E}">
        <p14:creationId xmlns:p14="http://schemas.microsoft.com/office/powerpoint/2010/main" val="33728546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TSDS UPGRADE PROJECT UPDATES </a:t>
            </a:r>
            <a:r>
              <a:rPr lang="en-US" sz="4000" dirty="0">
                <a:solidFill>
                  <a:schemeClr val="bg1"/>
                </a:solidFill>
                <a:cs typeface="Calibri"/>
              </a:rPr>
              <a:t>3</a:t>
            </a:r>
            <a:endParaRPr lang="en-US" sz="4000" dirty="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893291"/>
            <a:ext cx="11275829" cy="460088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dirty="0">
                <a:solidFill>
                  <a:srgbClr val="595959"/>
                </a:solidFill>
              </a:rPr>
              <a:t>Business Rule Changes:</a:t>
            </a:r>
          </a:p>
          <a:p>
            <a:pPr lvl="1">
              <a:buClr>
                <a:srgbClr val="F16038"/>
              </a:buClr>
            </a:pPr>
            <a:r>
              <a:rPr lang="en-US" dirty="0">
                <a:solidFill>
                  <a:srgbClr val="595959"/>
                </a:solidFill>
              </a:rPr>
              <a:t>Example of rules that use ‘00’descriptor values instead of code value description:</a:t>
            </a:r>
          </a:p>
          <a:p>
            <a:pPr lvl="1">
              <a:buClr>
                <a:srgbClr val="F16038"/>
              </a:buClr>
            </a:pPr>
            <a:endParaRPr lang="en-US" dirty="0">
              <a:solidFill>
                <a:srgbClr val="595959"/>
              </a:solidFill>
            </a:endParaRPr>
          </a:p>
          <a:p>
            <a:pPr marL="0" indent="0">
              <a:buFont typeface="Wingdings" panose="05000000000000000000" pitchFamily="2" charset="2"/>
              <a:buNone/>
            </a:pPr>
            <a:endParaRPr lang="en-US" dirty="0">
              <a:solidFill>
                <a:srgbClr val="0D6CB9"/>
              </a:solidFill>
            </a:endParaRPr>
          </a:p>
          <a:p>
            <a:pPr marL="0" indent="0">
              <a:buFont typeface="Wingdings" panose="05000000000000000000" pitchFamily="2" charset="2"/>
              <a:buNone/>
            </a:pPr>
            <a:endParaRPr lang="en-US" dirty="0">
              <a:solidFill>
                <a:srgbClr val="0D6CB9"/>
              </a:solidFill>
            </a:endParaRPr>
          </a:p>
        </p:txBody>
      </p:sp>
      <p:pic>
        <p:nvPicPr>
          <p:cNvPr id="4" name="Picture 3" descr="A screenshot of the validation rule change information from TEDS for rule numbers 41163-0057, 41163-0052, and 41163-0066 for the 2024-2025 school year. Changes to the rule text have been highlighted">
            <a:extLst>
              <a:ext uri="{FF2B5EF4-FFF2-40B4-BE49-F238E27FC236}">
                <a16:creationId xmlns:a16="http://schemas.microsoft.com/office/drawing/2014/main" id="{739B8184-B76A-F0A5-0062-2A799AB110AC}"/>
              </a:ext>
            </a:extLst>
          </p:cNvPr>
          <p:cNvPicPr>
            <a:picLocks noChangeAspect="1"/>
          </p:cNvPicPr>
          <p:nvPr/>
        </p:nvPicPr>
        <p:blipFill>
          <a:blip r:embed="rId2"/>
          <a:stretch>
            <a:fillRect/>
          </a:stretch>
        </p:blipFill>
        <p:spPr>
          <a:xfrm>
            <a:off x="926458" y="2036604"/>
            <a:ext cx="10339081" cy="3620836"/>
          </a:xfrm>
          <a:prstGeom prst="rect">
            <a:avLst/>
          </a:prstGeom>
        </p:spPr>
      </p:pic>
    </p:spTree>
    <p:extLst>
      <p:ext uri="{BB962C8B-B14F-4D97-AF65-F5344CB8AC3E}">
        <p14:creationId xmlns:p14="http://schemas.microsoft.com/office/powerpoint/2010/main" val="25235301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TSDS UPGRADE PROJECT UPDATES </a:t>
            </a:r>
            <a:r>
              <a:rPr lang="en-US" sz="4000" dirty="0">
                <a:solidFill>
                  <a:schemeClr val="bg1"/>
                </a:solidFill>
                <a:cs typeface="Calibri"/>
              </a:rPr>
              <a:t>4</a:t>
            </a:r>
            <a:endParaRPr lang="en-US" sz="4000" dirty="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893291"/>
            <a:ext cx="11275829" cy="460088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dirty="0">
                <a:solidFill>
                  <a:srgbClr val="595959"/>
                </a:solidFill>
              </a:rPr>
              <a:t>Business Rule Changes:</a:t>
            </a:r>
          </a:p>
          <a:p>
            <a:pPr lvl="1">
              <a:buClr>
                <a:srgbClr val="F16038"/>
              </a:buClr>
            </a:pPr>
            <a:r>
              <a:rPr lang="en-US" dirty="0">
                <a:solidFill>
                  <a:srgbClr val="595959"/>
                </a:solidFill>
                <a:ea typeface="Calibri"/>
                <a:cs typeface="Calibri"/>
              </a:rPr>
              <a:t>The following business rules have been </a:t>
            </a:r>
            <a:r>
              <a:rPr lang="en-US" b="1" dirty="0">
                <a:solidFill>
                  <a:srgbClr val="595959"/>
                </a:solidFill>
                <a:ea typeface="Calibri"/>
                <a:cs typeface="Calibri"/>
              </a:rPr>
              <a:t>added:</a:t>
            </a:r>
            <a:endParaRPr lang="en-US" dirty="0">
              <a:solidFill>
                <a:srgbClr val="595959"/>
              </a:solidFill>
              <a:ea typeface="Calibri"/>
              <a:cs typeface="Calibri"/>
            </a:endParaRPr>
          </a:p>
          <a:p>
            <a:pPr marL="0" indent="0">
              <a:buFont typeface="Wingdings" panose="05000000000000000000" pitchFamily="2" charset="2"/>
              <a:buNone/>
            </a:pPr>
            <a:endParaRPr lang="en-US" dirty="0">
              <a:solidFill>
                <a:srgbClr val="0D6CB9"/>
              </a:solidFill>
            </a:endParaRPr>
          </a:p>
        </p:txBody>
      </p:sp>
      <p:pic>
        <p:nvPicPr>
          <p:cNvPr id="5" name="Picture 4" descr="A screenshot of the validation rule information from TEDS for rule number 41163-0055 and 41163-0056 for the 2024-2025 school year. Changes to the rule text have been highlighted.">
            <a:extLst>
              <a:ext uri="{FF2B5EF4-FFF2-40B4-BE49-F238E27FC236}">
                <a16:creationId xmlns:a16="http://schemas.microsoft.com/office/drawing/2014/main" id="{DDD4B1DF-864A-2373-592B-77C9CEA07640}"/>
              </a:ext>
            </a:extLst>
          </p:cNvPr>
          <p:cNvPicPr>
            <a:picLocks noChangeAspect="1"/>
          </p:cNvPicPr>
          <p:nvPr/>
        </p:nvPicPr>
        <p:blipFill>
          <a:blip r:embed="rId2"/>
          <a:stretch>
            <a:fillRect/>
          </a:stretch>
        </p:blipFill>
        <p:spPr>
          <a:xfrm>
            <a:off x="581025" y="2110331"/>
            <a:ext cx="10858500" cy="2399213"/>
          </a:xfrm>
          <a:prstGeom prst="rect">
            <a:avLst/>
          </a:prstGeom>
        </p:spPr>
      </p:pic>
    </p:spTree>
    <p:extLst>
      <p:ext uri="{BB962C8B-B14F-4D97-AF65-F5344CB8AC3E}">
        <p14:creationId xmlns:p14="http://schemas.microsoft.com/office/powerpoint/2010/main" val="20026770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TSDS UPGRADE PROJECT UPDATES </a:t>
            </a:r>
            <a:r>
              <a:rPr lang="en-US" sz="4000" dirty="0">
                <a:solidFill>
                  <a:schemeClr val="bg1"/>
                </a:solidFill>
                <a:cs typeface="Calibri"/>
              </a:rPr>
              <a:t>5</a:t>
            </a:r>
            <a:endParaRPr lang="en-US" sz="4000" dirty="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dirty="0">
                <a:solidFill>
                  <a:srgbClr val="595959"/>
                </a:solidFill>
              </a:rPr>
              <a:t>Business Rule Changes:</a:t>
            </a:r>
          </a:p>
          <a:p>
            <a:pPr lvl="1">
              <a:buClr>
                <a:srgbClr val="F16038"/>
              </a:buClr>
            </a:pPr>
            <a:r>
              <a:rPr lang="en-US" dirty="0">
                <a:solidFill>
                  <a:srgbClr val="595959"/>
                </a:solidFill>
              </a:rPr>
              <a:t>Deleted Data Validation Rule 30040-0029</a:t>
            </a:r>
          </a:p>
          <a:p>
            <a:pPr lvl="2">
              <a:buClr>
                <a:srgbClr val="F16038"/>
              </a:buClr>
            </a:pPr>
            <a:r>
              <a:rPr lang="en-US" dirty="0">
                <a:solidFill>
                  <a:srgbClr val="595959"/>
                </a:solidFill>
              </a:rPr>
              <a:t>Uses STAFF-IDENTIFICATION-SYSTEM-TYPE which is not used in TSDS Upgrade Project.</a:t>
            </a:r>
          </a:p>
          <a:p>
            <a:pPr marL="0" indent="0">
              <a:buFont typeface="Wingdings" panose="05000000000000000000" pitchFamily="2" charset="2"/>
              <a:buNone/>
            </a:pPr>
            <a:endParaRPr lang="en-US" dirty="0">
              <a:solidFill>
                <a:srgbClr val="0D6CB9"/>
              </a:solidFill>
            </a:endParaRPr>
          </a:p>
        </p:txBody>
      </p:sp>
      <p:pic>
        <p:nvPicPr>
          <p:cNvPr id="4" name="Picture 3" descr="A screenshot of the deleted validation rule information from TEDS for rule number 30040-0029. ">
            <a:extLst>
              <a:ext uri="{FF2B5EF4-FFF2-40B4-BE49-F238E27FC236}">
                <a16:creationId xmlns:a16="http://schemas.microsoft.com/office/drawing/2014/main" id="{F8FD0266-ABE3-3CE8-FFB7-A4CEF372AC2A}"/>
              </a:ext>
            </a:extLst>
          </p:cNvPr>
          <p:cNvPicPr>
            <a:picLocks noChangeAspect="1"/>
          </p:cNvPicPr>
          <p:nvPr/>
        </p:nvPicPr>
        <p:blipFill>
          <a:blip r:embed="rId2"/>
          <a:stretch>
            <a:fillRect/>
          </a:stretch>
        </p:blipFill>
        <p:spPr>
          <a:xfrm>
            <a:off x="838200" y="2685481"/>
            <a:ext cx="10677525" cy="2201412"/>
          </a:xfrm>
          <a:prstGeom prst="rect">
            <a:avLst/>
          </a:prstGeom>
        </p:spPr>
      </p:pic>
    </p:spTree>
    <p:extLst>
      <p:ext uri="{BB962C8B-B14F-4D97-AF65-F5344CB8AC3E}">
        <p14:creationId xmlns:p14="http://schemas.microsoft.com/office/powerpoint/2010/main" val="6784357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30C576-04C3-107C-650F-650C6A72A6D7}"/>
              </a:ext>
            </a:extLst>
          </p:cNvPr>
          <p:cNvSpPr>
            <a:spLocks noGrp="1"/>
          </p:cNvSpPr>
          <p:nvPr>
            <p:ph type="title"/>
          </p:nvPr>
        </p:nvSpPr>
        <p:spPr>
          <a:xfrm>
            <a:off x="304974" y="130211"/>
            <a:ext cx="11121657" cy="751350"/>
          </a:xfrm>
        </p:spPr>
        <p:txBody>
          <a:bodyPr anchor="ctr">
            <a:normAutofit/>
          </a:bodyPr>
          <a:lstStyle/>
          <a:p>
            <a:r>
              <a:rPr lang="en-US" sz="4000"/>
              <a:t>AGENDA – SELA</a:t>
            </a:r>
          </a:p>
        </p:txBody>
      </p:sp>
      <p:pic>
        <p:nvPicPr>
          <p:cNvPr id="9" name="Picture 8" descr="Hourglass and a calendar">
            <a:extLst>
              <a:ext uri="{FF2B5EF4-FFF2-40B4-BE49-F238E27FC236}">
                <a16:creationId xmlns:a16="http://schemas.microsoft.com/office/drawing/2014/main" id="{1F7694DA-30E4-F62B-A433-0F734C31BBAD}"/>
              </a:ext>
            </a:extLst>
          </p:cNvPr>
          <p:cNvPicPr>
            <a:picLocks noChangeAspect="1"/>
          </p:cNvPicPr>
          <p:nvPr/>
        </p:nvPicPr>
        <p:blipFill>
          <a:blip r:embed="rId3">
            <a:extLst>
              <a:ext uri="{28A0092B-C50C-407E-A947-70E740481C1C}">
                <a14:useLocalDpi xmlns:a14="http://schemas.microsoft.com/office/drawing/2010/main" val="0"/>
              </a:ext>
            </a:extLst>
          </a:blip>
          <a:srcRect l="8558" r="8558"/>
          <a:stretch/>
        </p:blipFill>
        <p:spPr>
          <a:xfrm>
            <a:off x="304974" y="881561"/>
            <a:ext cx="11507151" cy="50440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Content Placeholder 3">
            <a:extLst>
              <a:ext uri="{FF2B5EF4-FFF2-40B4-BE49-F238E27FC236}">
                <a16:creationId xmlns:a16="http://schemas.microsoft.com/office/drawing/2014/main" id="{B0773B04-EA28-7C3E-6372-D181D8E283EE}"/>
              </a:ext>
            </a:extLst>
          </p:cNvPr>
          <p:cNvSpPr>
            <a:spLocks noGrp="1"/>
          </p:cNvSpPr>
          <p:nvPr>
            <p:ph idx="13"/>
          </p:nvPr>
        </p:nvSpPr>
        <p:spPr>
          <a:xfrm>
            <a:off x="712380" y="762816"/>
            <a:ext cx="5383212" cy="5179442"/>
          </a:xfrm>
        </p:spPr>
        <p:txBody>
          <a:bodyPr lIns="91440" tIns="45720" rIns="91440" bIns="45720" anchor="t"/>
          <a:lstStyle/>
          <a:p>
            <a:pPr>
              <a:lnSpc>
                <a:spcPct val="100000"/>
              </a:lnSpc>
              <a:spcBef>
                <a:spcPts val="400"/>
              </a:spcBef>
            </a:pPr>
            <a:r>
              <a:rPr lang="en-US" sz="1800" b="1" dirty="0">
                <a:ea typeface="+mn-lt"/>
                <a:cs typeface="+mn-lt"/>
              </a:rPr>
              <a:t>PROGRAM AREA</a:t>
            </a:r>
            <a:endParaRPr lang="en-US" sz="800" dirty="0">
              <a:cs typeface="Calibri"/>
            </a:endParaRPr>
          </a:p>
          <a:p>
            <a:pPr>
              <a:lnSpc>
                <a:spcPct val="100000"/>
              </a:lnSpc>
              <a:spcBef>
                <a:spcPts val="400"/>
              </a:spcBef>
            </a:pPr>
            <a:r>
              <a:rPr lang="en-US" sz="1800" b="1" dirty="0">
                <a:ea typeface="+mn-lt"/>
                <a:cs typeface="+mn-lt"/>
              </a:rPr>
              <a:t>2023-2024 SCHOOL YEAR</a:t>
            </a:r>
          </a:p>
          <a:p>
            <a:pPr lvl="1">
              <a:lnSpc>
                <a:spcPct val="100000"/>
              </a:lnSpc>
              <a:spcBef>
                <a:spcPts val="400"/>
              </a:spcBef>
            </a:pPr>
            <a:r>
              <a:rPr lang="en-US" sz="1600" dirty="0">
                <a:ea typeface="+mn-lt"/>
                <a:cs typeface="+mn-lt"/>
              </a:rPr>
              <a:t>Submission Updates</a:t>
            </a:r>
          </a:p>
          <a:p>
            <a:pPr lvl="1">
              <a:lnSpc>
                <a:spcPct val="100000"/>
              </a:lnSpc>
              <a:spcBef>
                <a:spcPts val="400"/>
              </a:spcBef>
            </a:pPr>
            <a:r>
              <a:rPr lang="en-US" sz="1600" dirty="0">
                <a:ea typeface="+mn-lt"/>
                <a:cs typeface="+mn-lt"/>
              </a:rPr>
              <a:t>Data Element Updates</a:t>
            </a:r>
          </a:p>
          <a:p>
            <a:pPr lvl="1">
              <a:lnSpc>
                <a:spcPct val="100000"/>
              </a:lnSpc>
              <a:spcBef>
                <a:spcPts val="400"/>
              </a:spcBef>
            </a:pPr>
            <a:r>
              <a:rPr lang="en-US" sz="1600" dirty="0">
                <a:ea typeface="+mn-lt"/>
                <a:cs typeface="+mn-lt"/>
              </a:rPr>
              <a:t>Code Table Updates</a:t>
            </a:r>
          </a:p>
          <a:p>
            <a:pPr lvl="1">
              <a:lnSpc>
                <a:spcPct val="100000"/>
              </a:lnSpc>
              <a:spcBef>
                <a:spcPts val="400"/>
              </a:spcBef>
            </a:pPr>
            <a:r>
              <a:rPr lang="en-US" sz="1600" dirty="0">
                <a:ea typeface="+mn-lt"/>
                <a:cs typeface="+mn-lt"/>
              </a:rPr>
              <a:t>Business Rule Updates</a:t>
            </a:r>
          </a:p>
          <a:p>
            <a:pPr lvl="1">
              <a:lnSpc>
                <a:spcPct val="100000"/>
              </a:lnSpc>
              <a:spcBef>
                <a:spcPts val="400"/>
              </a:spcBef>
            </a:pPr>
            <a:r>
              <a:rPr lang="en-US" sz="1600" dirty="0">
                <a:ea typeface="+mn-lt"/>
                <a:cs typeface="+mn-lt"/>
              </a:rPr>
              <a:t>Reminders</a:t>
            </a:r>
          </a:p>
          <a:p>
            <a:pPr lvl="1">
              <a:lnSpc>
                <a:spcPct val="100000"/>
              </a:lnSpc>
              <a:spcBef>
                <a:spcPts val="400"/>
              </a:spcBef>
            </a:pPr>
            <a:r>
              <a:rPr lang="en-US" sz="1600" dirty="0">
                <a:ea typeface="+mn-lt"/>
                <a:cs typeface="+mn-lt"/>
              </a:rPr>
              <a:t>Timeline</a:t>
            </a:r>
          </a:p>
          <a:p>
            <a:pPr lvl="1">
              <a:lnSpc>
                <a:spcPct val="100000"/>
              </a:lnSpc>
              <a:spcBef>
                <a:spcPts val="400"/>
              </a:spcBef>
            </a:pPr>
            <a:r>
              <a:rPr lang="en-US" sz="1600" dirty="0">
                <a:ea typeface="+mn-lt"/>
                <a:cs typeface="+mn-lt"/>
              </a:rPr>
              <a:t>Frequently Asked Questions</a:t>
            </a:r>
          </a:p>
          <a:p>
            <a:pPr>
              <a:lnSpc>
                <a:spcPct val="100000"/>
              </a:lnSpc>
              <a:spcBef>
                <a:spcPts val="400"/>
              </a:spcBef>
            </a:pPr>
            <a:r>
              <a:rPr lang="en-US" sz="1800" b="1" dirty="0">
                <a:ea typeface="+mn-lt"/>
                <a:cs typeface="+mn-lt"/>
              </a:rPr>
              <a:t>2024-2025 SCHOOL YEAR</a:t>
            </a:r>
          </a:p>
          <a:p>
            <a:pPr lvl="1">
              <a:lnSpc>
                <a:spcPct val="100000"/>
              </a:lnSpc>
              <a:spcBef>
                <a:spcPts val="400"/>
              </a:spcBef>
            </a:pPr>
            <a:r>
              <a:rPr lang="en-US" sz="1600" dirty="0">
                <a:ea typeface="+mn-lt"/>
                <a:cs typeface="+mn-lt"/>
              </a:rPr>
              <a:t>Application Updates</a:t>
            </a:r>
          </a:p>
          <a:p>
            <a:pPr lvl="1">
              <a:lnSpc>
                <a:spcPct val="100000"/>
              </a:lnSpc>
              <a:spcBef>
                <a:spcPts val="400"/>
              </a:spcBef>
            </a:pPr>
            <a:r>
              <a:rPr lang="en-US" sz="1600" dirty="0">
                <a:ea typeface="+mn-lt"/>
                <a:cs typeface="+mn-lt"/>
              </a:rPr>
              <a:t>Descriptor Table Updates</a:t>
            </a:r>
          </a:p>
          <a:p>
            <a:pPr lvl="1">
              <a:lnSpc>
                <a:spcPct val="100000"/>
              </a:lnSpc>
              <a:spcBef>
                <a:spcPts val="400"/>
              </a:spcBef>
            </a:pPr>
            <a:r>
              <a:rPr lang="en-US" sz="1600" dirty="0">
                <a:ea typeface="+mn-lt"/>
                <a:cs typeface="+mn-lt"/>
              </a:rPr>
              <a:t>TSDS Upgrade Updates</a:t>
            </a:r>
          </a:p>
          <a:p>
            <a:pPr>
              <a:lnSpc>
                <a:spcPct val="100000"/>
              </a:lnSpc>
              <a:spcBef>
                <a:spcPts val="400"/>
              </a:spcBef>
            </a:pPr>
            <a:r>
              <a:rPr lang="en-US" sz="2000" b="1" dirty="0">
                <a:ea typeface="+mn-lt"/>
                <a:cs typeface="+mn-lt"/>
              </a:rPr>
              <a:t>CLOSEOUT</a:t>
            </a:r>
          </a:p>
          <a:p>
            <a:pPr lvl="1">
              <a:lnSpc>
                <a:spcPct val="100000"/>
              </a:lnSpc>
              <a:spcBef>
                <a:spcPts val="400"/>
              </a:spcBef>
            </a:pPr>
            <a:r>
              <a:rPr lang="en-US" sz="1600" dirty="0">
                <a:ea typeface="+mn-lt"/>
                <a:cs typeface="+mn-lt"/>
              </a:rPr>
              <a:t>Timeline</a:t>
            </a:r>
          </a:p>
          <a:p>
            <a:pPr lvl="1">
              <a:lnSpc>
                <a:spcPct val="100000"/>
              </a:lnSpc>
              <a:spcBef>
                <a:spcPts val="400"/>
              </a:spcBef>
            </a:pPr>
            <a:r>
              <a:rPr lang="en-US" sz="1600" dirty="0">
                <a:ea typeface="+mn-lt"/>
                <a:cs typeface="+mn-lt"/>
              </a:rPr>
              <a:t>Technical Resources</a:t>
            </a:r>
          </a:p>
          <a:p>
            <a:pPr lvl="1">
              <a:lnSpc>
                <a:spcPct val="100000"/>
              </a:lnSpc>
              <a:spcBef>
                <a:spcPts val="400"/>
              </a:spcBef>
            </a:pPr>
            <a:r>
              <a:rPr lang="en-US" sz="1600" dirty="0">
                <a:ea typeface="+mn-lt"/>
                <a:cs typeface="+mn-lt"/>
              </a:rPr>
              <a:t>Questions</a:t>
            </a:r>
            <a:endParaRPr lang="en-US" sz="1400" dirty="0">
              <a:ea typeface="+mn-lt"/>
              <a:cs typeface="+mn-lt"/>
            </a:endParaRPr>
          </a:p>
        </p:txBody>
      </p:sp>
    </p:spTree>
    <p:extLst>
      <p:ext uri="{BB962C8B-B14F-4D97-AF65-F5344CB8AC3E}">
        <p14:creationId xmlns:p14="http://schemas.microsoft.com/office/powerpoint/2010/main" val="2574992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99E05-1A25-0A1E-5D37-A6EEB659D17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25ADDD7-5B5C-978A-D77A-9B02354777A3}"/>
              </a:ext>
            </a:extLst>
          </p:cNvPr>
          <p:cNvSpPr>
            <a:spLocks noGrp="1"/>
          </p:cNvSpPr>
          <p:nvPr>
            <p:ph type="title"/>
          </p:nvPr>
        </p:nvSpPr>
        <p:spPr>
          <a:xfrm>
            <a:off x="535171" y="141941"/>
            <a:ext cx="11121657" cy="751350"/>
          </a:xfrm>
        </p:spPr>
        <p:txBody>
          <a:bodyPr>
            <a:normAutofit/>
          </a:bodyPr>
          <a:lstStyle/>
          <a:p>
            <a:r>
              <a:rPr lang="en-US" sz="4000" dirty="0">
                <a:cs typeface="Calibri"/>
              </a:rPr>
              <a:t>TSDS UPGRADE PROJECT UPDATES </a:t>
            </a:r>
            <a:r>
              <a:rPr lang="en-US" sz="4000" dirty="0">
                <a:solidFill>
                  <a:schemeClr val="bg1"/>
                </a:solidFill>
                <a:cs typeface="Calibri"/>
              </a:rPr>
              <a:t>7</a:t>
            </a:r>
            <a:endParaRPr lang="en-US" sz="4000" dirty="0">
              <a:solidFill>
                <a:schemeClr val="bg1"/>
              </a:solidFill>
            </a:endParaRPr>
          </a:p>
        </p:txBody>
      </p:sp>
      <p:sp>
        <p:nvSpPr>
          <p:cNvPr id="2" name="Content Placeholder 3">
            <a:extLst>
              <a:ext uri="{FF2B5EF4-FFF2-40B4-BE49-F238E27FC236}">
                <a16:creationId xmlns:a16="http://schemas.microsoft.com/office/drawing/2014/main" id="{EBC48140-71C7-F57B-F7D7-29A5F34FB2D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Promotion Logic Guide &amp; Test Cases Coming Soon!</a:t>
            </a:r>
          </a:p>
          <a:p>
            <a:pPr lvl="1">
              <a:buClr>
                <a:srgbClr val="F16038"/>
              </a:buClr>
            </a:pPr>
            <a:r>
              <a:rPr lang="en-US">
                <a:solidFill>
                  <a:srgbClr val="595959"/>
                </a:solidFill>
              </a:rPr>
              <a:t>More details will be provided in the TSDS Summer Training.</a:t>
            </a:r>
            <a:endParaRPr lang="en-US">
              <a:solidFill>
                <a:schemeClr val="bg2">
                  <a:lumMod val="50000"/>
                </a:schemeClr>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9496632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a:latin typeface="+mn-lt"/>
                <a:ea typeface="+mj-ea"/>
                <a:cs typeface="+mj-cs"/>
              </a:rPr>
              <a:t>TITLE</a:t>
            </a:r>
            <a:r>
              <a:rPr lang="en-US" sz="4800" b="1" kern="1200" baseline="0">
                <a:latin typeface="+mn-lt"/>
                <a:ea typeface="+mj-ea"/>
                <a:cs typeface="+mj-cs"/>
              </a:rPr>
              <a:t> SLIDE: Closeout</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ECA94F1D-B058-B160-7052-5BCED1320363}"/>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Blackboard and yellow chairs in a classroom">
            <a:extLst>
              <a:ext uri="{FF2B5EF4-FFF2-40B4-BE49-F238E27FC236}">
                <a16:creationId xmlns:a16="http://schemas.microsoft.com/office/drawing/2014/main" id="{3FA3FEEE-6FB4-6546-6580-17D5B5795B98}"/>
              </a:ext>
            </a:extLst>
          </p:cNvPr>
          <p:cNvPicPr>
            <a:picLocks noChangeAspect="1"/>
          </p:cNvPicPr>
          <p:nvPr/>
        </p:nvPicPr>
        <p:blipFill rotWithShape="1">
          <a:blip r:embed="rId3">
            <a:extLst>
              <a:ext uri="{28A0092B-C50C-407E-A947-70E740481C1C}">
                <a14:useLocalDpi xmlns:a14="http://schemas.microsoft.com/office/drawing/2010/main" val="0"/>
              </a:ext>
            </a:extLst>
          </a:blip>
          <a:srcRect t="9248" b="9248"/>
          <a:stretch/>
        </p:blipFill>
        <p:spPr>
          <a:xfrm>
            <a:off x="20" y="1268412"/>
            <a:ext cx="12191980" cy="5589588"/>
          </a:xfrm>
          <a:prstGeom prst="rect">
            <a:avLst/>
          </a:prstGeom>
          <a:noFill/>
        </p:spPr>
      </p:pic>
      <p:sp>
        <p:nvSpPr>
          <p:cNvPr id="3" name="TextBox 2">
            <a:extLst>
              <a:ext uri="{FF2B5EF4-FFF2-40B4-BE49-F238E27FC236}">
                <a16:creationId xmlns:a16="http://schemas.microsoft.com/office/drawing/2014/main" id="{EE5F3CC2-D26C-87F4-379B-E80454480A1A}"/>
              </a:ext>
            </a:extLst>
          </p:cNvPr>
          <p:cNvSpPr txBox="1"/>
          <p:nvPr/>
        </p:nvSpPr>
        <p:spPr>
          <a:xfrm>
            <a:off x="3763317" y="2570601"/>
            <a:ext cx="4665366" cy="1015663"/>
          </a:xfrm>
          <a:prstGeom prst="rect">
            <a:avLst/>
          </a:prstGeom>
          <a:noFill/>
        </p:spPr>
        <p:txBody>
          <a:bodyPr wrap="square">
            <a:spAutoFit/>
          </a:bodyPr>
          <a:lstStyle/>
          <a:p>
            <a:pPr marL="0" indent="0" algn="ctr">
              <a:buNone/>
            </a:pPr>
            <a:r>
              <a:rPr lang="en-US" sz="6000">
                <a:solidFill>
                  <a:srgbClr val="FFFFFF"/>
                </a:solidFill>
              </a:rPr>
              <a:t>CLOSEOUT</a:t>
            </a:r>
          </a:p>
        </p:txBody>
      </p:sp>
    </p:spTree>
    <p:extLst>
      <p:ext uri="{BB962C8B-B14F-4D97-AF65-F5344CB8AC3E}">
        <p14:creationId xmlns:p14="http://schemas.microsoft.com/office/powerpoint/2010/main" val="5021257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TIMELINE </a:t>
            </a:r>
            <a:r>
              <a:rPr lang="en-US" sz="4000" dirty="0">
                <a:solidFill>
                  <a:schemeClr val="bg1"/>
                </a:solidFill>
                <a:cs typeface="Calibri"/>
              </a:rPr>
              <a:t>2</a:t>
            </a:r>
            <a:endParaRPr lang="en-US" sz="4000" dirty="0">
              <a:solidFill>
                <a:schemeClr val="bg1"/>
              </a:solidFill>
            </a:endParaRPr>
          </a:p>
        </p:txBody>
      </p:sp>
      <p:graphicFrame>
        <p:nvGraphicFramePr>
          <p:cNvPr id="5" name="Table 5" descr="TEDS SELA Timeline information for 2024-2025 school year.">
            <a:extLst>
              <a:ext uri="{FF2B5EF4-FFF2-40B4-BE49-F238E27FC236}">
                <a16:creationId xmlns:a16="http://schemas.microsoft.com/office/drawing/2014/main" id="{F8A4B757-DCAC-FE7D-58DD-57F767937DE8}"/>
              </a:ext>
            </a:extLst>
          </p:cNvPr>
          <p:cNvGraphicFramePr>
            <a:graphicFrameLocks noGrp="1"/>
          </p:cNvGraphicFramePr>
          <p:nvPr>
            <p:extLst>
              <p:ext uri="{D42A27DB-BD31-4B8C-83A1-F6EECF244321}">
                <p14:modId xmlns:p14="http://schemas.microsoft.com/office/powerpoint/2010/main" val="2848150974"/>
              </p:ext>
            </p:extLst>
          </p:nvPr>
        </p:nvGraphicFramePr>
        <p:xfrm>
          <a:off x="632178" y="1306688"/>
          <a:ext cx="10950222" cy="3383280"/>
        </p:xfrm>
        <a:graphic>
          <a:graphicData uri="http://schemas.openxmlformats.org/drawingml/2006/table">
            <a:tbl>
              <a:tblPr firstRow="1" bandRow="1">
                <a:tableStyleId>{5C22544A-7EE6-4342-B048-85BDC9FD1C3A}</a:tableStyleId>
              </a:tblPr>
              <a:tblGrid>
                <a:gridCol w="8195733">
                  <a:extLst>
                    <a:ext uri="{9D8B030D-6E8A-4147-A177-3AD203B41FA5}">
                      <a16:colId xmlns:a16="http://schemas.microsoft.com/office/drawing/2014/main" val="1183892384"/>
                    </a:ext>
                  </a:extLst>
                </a:gridCol>
                <a:gridCol w="2754489">
                  <a:extLst>
                    <a:ext uri="{9D8B030D-6E8A-4147-A177-3AD203B41FA5}">
                      <a16:colId xmlns:a16="http://schemas.microsoft.com/office/drawing/2014/main" val="2711912488"/>
                    </a:ext>
                  </a:extLst>
                </a:gridCol>
              </a:tblGrid>
              <a:tr h="370840">
                <a:tc>
                  <a:txBody>
                    <a:bodyPr/>
                    <a:lstStyle/>
                    <a:p>
                      <a:pPr algn="ctr"/>
                      <a:r>
                        <a:rPr lang="en-US" sz="2400"/>
                        <a:t>Special Education Language Acquisition (SELA)</a:t>
                      </a:r>
                    </a:p>
                  </a:txBody>
                  <a:tcPr/>
                </a:tc>
                <a:tc>
                  <a:txBody>
                    <a:bodyPr/>
                    <a:lstStyle/>
                    <a:p>
                      <a:pPr algn="ctr"/>
                      <a:r>
                        <a:rPr lang="en-US" sz="2400"/>
                        <a:t>Date</a:t>
                      </a:r>
                    </a:p>
                  </a:txBody>
                  <a:tcPr/>
                </a:tc>
                <a:extLst>
                  <a:ext uri="{0D108BD9-81ED-4DB2-BD59-A6C34878D82A}">
                    <a16:rowId xmlns:a16="http://schemas.microsoft.com/office/drawing/2014/main" val="2543380154"/>
                  </a:ext>
                </a:extLst>
              </a:tr>
              <a:tr h="370840">
                <a:tc>
                  <a:txBody>
                    <a:bodyPr/>
                    <a:lstStyle/>
                    <a:p>
                      <a:r>
                        <a:rPr lang="en-US" sz="2400"/>
                        <a:t>TSDS ready to load data to IODS</a:t>
                      </a:r>
                    </a:p>
                  </a:txBody>
                  <a:tcPr/>
                </a:tc>
                <a:tc>
                  <a:txBody>
                    <a:bodyPr/>
                    <a:lstStyle/>
                    <a:p>
                      <a:r>
                        <a:rPr lang="en-US" sz="2400"/>
                        <a:t>August 5, 2024</a:t>
                      </a:r>
                    </a:p>
                  </a:txBody>
                  <a:tcPr/>
                </a:tc>
                <a:extLst>
                  <a:ext uri="{0D108BD9-81ED-4DB2-BD59-A6C34878D82A}">
                    <a16:rowId xmlns:a16="http://schemas.microsoft.com/office/drawing/2014/main" val="4075560472"/>
                  </a:ext>
                </a:extLst>
              </a:tr>
              <a:tr h="370840">
                <a:tc>
                  <a:txBody>
                    <a:bodyPr/>
                    <a:lstStyle/>
                    <a:p>
                      <a:r>
                        <a:rPr lang="en-US" sz="2400"/>
                        <a:t>Special Education Language Acquisition ready for users to complete</a:t>
                      </a:r>
                    </a:p>
                  </a:txBody>
                  <a:tcPr/>
                </a:tc>
                <a:tc>
                  <a:txBody>
                    <a:bodyPr/>
                    <a:lstStyle/>
                    <a:p>
                      <a:r>
                        <a:rPr lang="en-US" sz="2400" dirty="0"/>
                        <a:t>May 19, 2025</a:t>
                      </a:r>
                    </a:p>
                  </a:txBody>
                  <a:tcPr/>
                </a:tc>
                <a:extLst>
                  <a:ext uri="{0D108BD9-81ED-4DB2-BD59-A6C34878D82A}">
                    <a16:rowId xmlns:a16="http://schemas.microsoft.com/office/drawing/2014/main" val="1307355544"/>
                  </a:ext>
                </a:extLst>
              </a:tr>
              <a:tr h="370840">
                <a:tc>
                  <a:txBody>
                    <a:bodyPr/>
                    <a:lstStyle/>
                    <a:p>
                      <a:r>
                        <a:rPr lang="en-US" sz="2400" dirty="0"/>
                        <a:t>Special Education Language Acquisition Submission due date for LEAs</a:t>
                      </a:r>
                    </a:p>
                  </a:txBody>
                  <a:tcPr/>
                </a:tc>
                <a:tc>
                  <a:txBody>
                    <a:bodyPr/>
                    <a:lstStyle/>
                    <a:p>
                      <a:r>
                        <a:rPr lang="en-US" sz="2400"/>
                        <a:t>June 26, 2025</a:t>
                      </a:r>
                    </a:p>
                  </a:txBody>
                  <a:tcPr/>
                </a:tc>
                <a:extLst>
                  <a:ext uri="{0D108BD9-81ED-4DB2-BD59-A6C34878D82A}">
                    <a16:rowId xmlns:a16="http://schemas.microsoft.com/office/drawing/2014/main" val="4201605557"/>
                  </a:ext>
                </a:extLst>
              </a:tr>
              <a:tr h="370840">
                <a:tc>
                  <a:txBody>
                    <a:bodyPr/>
                    <a:lstStyle/>
                    <a:p>
                      <a:r>
                        <a:rPr lang="en-US" sz="2400"/>
                        <a:t>Special Education Language Acquisition data available to customers</a:t>
                      </a:r>
                    </a:p>
                  </a:txBody>
                  <a:tcPr/>
                </a:tc>
                <a:tc>
                  <a:txBody>
                    <a:bodyPr/>
                    <a:lstStyle/>
                    <a:p>
                      <a:r>
                        <a:rPr lang="en-US" sz="2400" dirty="0"/>
                        <a:t>July 10, 2025</a:t>
                      </a:r>
                    </a:p>
                  </a:txBody>
                  <a:tcPr/>
                </a:tc>
                <a:extLst>
                  <a:ext uri="{0D108BD9-81ED-4DB2-BD59-A6C34878D82A}">
                    <a16:rowId xmlns:a16="http://schemas.microsoft.com/office/drawing/2014/main" val="1882897518"/>
                  </a:ext>
                </a:extLst>
              </a:tr>
            </a:tbl>
          </a:graphicData>
        </a:graphic>
      </p:graphicFrame>
    </p:spTree>
    <p:extLst>
      <p:ext uri="{BB962C8B-B14F-4D97-AF65-F5344CB8AC3E}">
        <p14:creationId xmlns:p14="http://schemas.microsoft.com/office/powerpoint/2010/main" val="37038673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TECHNICAL RESOURCES</a:t>
            </a:r>
            <a:endParaRPr lang="en-US" sz="4000"/>
          </a:p>
        </p:txBody>
      </p:sp>
      <p:sp>
        <p:nvSpPr>
          <p:cNvPr id="2" name="Content Placeholder 3">
            <a:extLst>
              <a:ext uri="{FF2B5EF4-FFF2-40B4-BE49-F238E27FC236}">
                <a16:creationId xmlns:a16="http://schemas.microsoft.com/office/drawing/2014/main" id="{BCACBEB1-B82A-D8C4-DF37-15B20D10245B}"/>
              </a:ext>
              <a:ext uri="{C183D7F6-B498-43B3-948B-1728B52AA6E4}">
                <adec:decorative xmlns:adec="http://schemas.microsoft.com/office/drawing/2017/decorative" val="1"/>
              </a:ext>
            </a:extLst>
          </p:cNvPr>
          <p:cNvSpPr txBox="1">
            <a:spLocks/>
          </p:cNvSpPr>
          <p:nvPr/>
        </p:nvSpPr>
        <p:spPr>
          <a:xfrm>
            <a:off x="-1417455" y="222868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fontAlgn="base">
              <a:buFont typeface="Arial" panose="020B0604020202020204" pitchFamily="34" charset="0"/>
              <a:buChar char="•"/>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
        <p:nvSpPr>
          <p:cNvPr id="4" name="Content Placeholder 3">
            <a:extLst>
              <a:ext uri="{FF2B5EF4-FFF2-40B4-BE49-F238E27FC236}">
                <a16:creationId xmlns:a16="http://schemas.microsoft.com/office/drawing/2014/main" id="{6E8C7837-9F29-06DA-F932-41F15651F14E}"/>
              </a:ext>
            </a:extLst>
          </p:cNvPr>
          <p:cNvSpPr txBox="1">
            <a:spLocks/>
          </p:cNvSpPr>
          <p:nvPr/>
        </p:nvSpPr>
        <p:spPr>
          <a:xfrm>
            <a:off x="687570" y="893291"/>
            <a:ext cx="11275829" cy="4467536"/>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defRPr/>
            </a:pPr>
            <a:r>
              <a:rPr kumimoji="0" lang="en-US" b="0" i="0" u="none" strike="noStrike" kern="1200" cap="none" spc="0" normalizeH="0" baseline="0" noProof="0" dirty="0">
                <a:ln>
                  <a:noFill/>
                </a:ln>
                <a:solidFill>
                  <a:srgbClr val="595959"/>
                </a:solidFill>
                <a:effectLst/>
                <a:uLnTx/>
                <a:uFillTx/>
                <a:latin typeface="Calibri" panose="020F0502020204030204"/>
                <a:ea typeface="+mn-ea"/>
                <a:cs typeface="+mn-cs"/>
              </a:rPr>
              <a:t>Technical Support</a:t>
            </a:r>
          </a:p>
          <a:p>
            <a:pPr lvl="1">
              <a:lnSpc>
                <a:spcPct val="100000"/>
              </a:lnSpc>
              <a:spcBef>
                <a:spcPts val="0"/>
              </a:spcBef>
              <a:buClr>
                <a:srgbClr val="F16038"/>
              </a:buClr>
              <a:defRPr/>
            </a:pPr>
            <a:r>
              <a:rPr kumimoji="0" lang="en-US" b="0" i="0" u="none" strike="noStrike" kern="1200" cap="none" spc="0" normalizeH="0" baseline="0" noProof="0" dirty="0">
                <a:ln>
                  <a:noFill/>
                </a:ln>
                <a:solidFill>
                  <a:srgbClr val="595959"/>
                </a:solidFill>
                <a:effectLst/>
                <a:uLnTx/>
                <a:uFillTx/>
                <a:latin typeface="Calibri" panose="020F0502020204030204"/>
                <a:ea typeface="+mn-ea"/>
                <a:cs typeface="+mn-cs"/>
                <a:hlinkClick r:id="rId2"/>
              </a:rPr>
              <a:t>TSDSCustomerSupport@tea.texas.gov</a:t>
            </a:r>
            <a:r>
              <a:rPr kumimoji="0" lang="en-US" b="0" i="0" u="none" strike="noStrike" kern="1200" cap="none" spc="0" normalizeH="0" baseline="0" noProof="0" dirty="0">
                <a:ln>
                  <a:noFill/>
                </a:ln>
                <a:solidFill>
                  <a:srgbClr val="595959"/>
                </a:solidFill>
                <a:effectLst/>
                <a:uLnTx/>
                <a:uFillTx/>
                <a:latin typeface="Calibri" panose="020F0502020204030204"/>
                <a:ea typeface="+mn-ea"/>
                <a:cs typeface="+mn-cs"/>
              </a:rPr>
              <a:t> </a:t>
            </a:r>
            <a:endParaRPr kumimoji="0" lang="en-US" b="0" i="0" u="none" strike="noStrike" kern="1200" cap="none" spc="0" normalizeH="0" baseline="0" noProof="0" dirty="0">
              <a:ln>
                <a:noFill/>
              </a:ln>
              <a:solidFill>
                <a:srgbClr val="595959"/>
              </a:solidFill>
              <a:effectLst/>
              <a:uLnTx/>
              <a:uFillTx/>
              <a:latin typeface="Calibri" panose="020F0502020204030204"/>
              <a:ea typeface="Calibri"/>
              <a:cs typeface="Calibri"/>
            </a:endParaRPr>
          </a:p>
          <a:p>
            <a:pPr>
              <a:lnSpc>
                <a:spcPct val="100000"/>
              </a:lnSpc>
              <a:spcBef>
                <a:spcPts val="600"/>
              </a:spcBef>
              <a:spcAft>
                <a:spcPts val="600"/>
              </a:spcAft>
              <a:buClr>
                <a:srgbClr val="F16038"/>
              </a:buClr>
              <a:defRPr/>
            </a:pPr>
            <a:r>
              <a:rPr kumimoji="0" lang="en-US" b="0" i="0" u="none" strike="noStrike" kern="1200" cap="none" spc="0" normalizeH="0" baseline="0" noProof="0" dirty="0">
                <a:ln>
                  <a:noFill/>
                </a:ln>
                <a:solidFill>
                  <a:srgbClr val="595959"/>
                </a:solidFill>
                <a:effectLst/>
                <a:uLnTx/>
                <a:uFillTx/>
                <a:latin typeface="Calibri" panose="020F0502020204030204"/>
                <a:ea typeface="+mn-ea"/>
                <a:cs typeface="+mn-cs"/>
              </a:rPr>
              <a:t>Technical Specifications</a:t>
            </a:r>
          </a:p>
          <a:p>
            <a:pPr lvl="1">
              <a:buClr>
                <a:srgbClr val="F16038"/>
              </a:buClr>
            </a:pPr>
            <a:r>
              <a:rPr lang="en-US" dirty="0">
                <a:solidFill>
                  <a:srgbClr val="595959"/>
                </a:solidFill>
                <a:hlinkClick r:id="rId3"/>
              </a:rPr>
              <a:t>2024-2025 Domains</a:t>
            </a:r>
            <a:r>
              <a:rPr lang="en-US" dirty="0">
                <a:solidFill>
                  <a:srgbClr val="595959"/>
                </a:solidFill>
              </a:rPr>
              <a:t>​</a:t>
            </a:r>
          </a:p>
          <a:p>
            <a:pPr lvl="1">
              <a:buClr>
                <a:srgbClr val="F16038"/>
              </a:buClr>
            </a:pPr>
            <a:r>
              <a:rPr lang="en-US" dirty="0">
                <a:solidFill>
                  <a:srgbClr val="595959"/>
                </a:solidFill>
                <a:hlinkClick r:id="rId4"/>
              </a:rPr>
              <a:t>2024-2025 Data Element Definitions</a:t>
            </a:r>
            <a:r>
              <a:rPr lang="en-US" dirty="0">
                <a:solidFill>
                  <a:srgbClr val="595959"/>
                </a:solidFill>
              </a:rPr>
              <a:t>​</a:t>
            </a:r>
          </a:p>
          <a:p>
            <a:pPr lvl="1">
              <a:buClr>
                <a:srgbClr val="F16038"/>
              </a:buClr>
            </a:pPr>
            <a:r>
              <a:rPr lang="en-US" dirty="0">
                <a:solidFill>
                  <a:srgbClr val="595959"/>
                </a:solidFill>
                <a:hlinkClick r:id="rId5"/>
              </a:rPr>
              <a:t>2024-2025 Descriptor Tables</a:t>
            </a:r>
            <a:r>
              <a:rPr lang="en-US" dirty="0">
                <a:solidFill>
                  <a:srgbClr val="595959"/>
                </a:solidFill>
              </a:rPr>
              <a:t>​</a:t>
            </a:r>
          </a:p>
          <a:p>
            <a:pPr lvl="1">
              <a:buClr>
                <a:srgbClr val="F16038"/>
              </a:buClr>
            </a:pPr>
            <a:r>
              <a:rPr lang="en-US" dirty="0">
                <a:solidFill>
                  <a:srgbClr val="595959"/>
                </a:solidFill>
                <a:hlinkClick r:id="rId6"/>
              </a:rPr>
              <a:t>2024-2025 Data Validation Rules</a:t>
            </a:r>
            <a:r>
              <a:rPr lang="en-US" dirty="0">
                <a:solidFill>
                  <a:srgbClr val="595959"/>
                </a:solidFill>
              </a:rPr>
              <a:t>​</a:t>
            </a:r>
          </a:p>
          <a:p>
            <a:pPr lvl="1">
              <a:buClr>
                <a:srgbClr val="F16038"/>
              </a:buClr>
            </a:pPr>
            <a:r>
              <a:rPr lang="en-US" dirty="0">
                <a:solidFill>
                  <a:srgbClr val="595959"/>
                </a:solidFill>
                <a:hlinkClick r:id="rId7"/>
              </a:rPr>
              <a:t>2024-2025 Data Submission Timelines</a:t>
            </a:r>
            <a:endParaRPr lang="en-US" dirty="0">
              <a:solidFill>
                <a:srgbClr val="595959"/>
              </a:solidFill>
            </a:endParaRPr>
          </a:p>
          <a:p>
            <a:pPr lvl="1">
              <a:buClr>
                <a:srgbClr val="F16038"/>
              </a:buClr>
            </a:pPr>
            <a:r>
              <a:rPr lang="en-US" sz="2400" dirty="0">
                <a:solidFill>
                  <a:srgbClr val="595959"/>
                </a:solidFill>
                <a:ea typeface="Calibri"/>
                <a:cs typeface="Calibri"/>
                <a:hlinkClick r:id="rId8"/>
              </a:rPr>
              <a:t>Known Issues</a:t>
            </a:r>
            <a:endParaRPr lang="en-US" sz="2400" dirty="0">
              <a:solidFill>
                <a:srgbClr val="595959"/>
              </a:solidFill>
              <a:ea typeface="Calibri"/>
              <a:cs typeface="Calibri"/>
              <a:hlinkClick r:id="" action="ppaction://noaction"/>
            </a:endParaRPr>
          </a:p>
          <a:p>
            <a:pPr>
              <a:lnSpc>
                <a:spcPct val="100000"/>
              </a:lnSpc>
              <a:spcBef>
                <a:spcPts val="600"/>
              </a:spcBef>
              <a:spcAft>
                <a:spcPts val="600"/>
              </a:spcAft>
              <a:buClr>
                <a:srgbClr val="F16038"/>
              </a:buClr>
              <a:defRPr/>
            </a:pPr>
            <a:r>
              <a:rPr kumimoji="0" lang="en-US" b="0" i="0" u="none" strike="noStrike" kern="1200" cap="none" spc="0" normalizeH="0" baseline="0" noProof="0" dirty="0">
                <a:ln>
                  <a:noFill/>
                </a:ln>
                <a:solidFill>
                  <a:srgbClr val="595959"/>
                </a:solidFill>
                <a:effectLst/>
                <a:uLnTx/>
                <a:uFillTx/>
                <a:latin typeface="Calibri" panose="020F0502020204030204"/>
                <a:ea typeface="+mn-ea"/>
                <a:cs typeface="Calibri"/>
              </a:rPr>
              <a:t>TSDS Incident Management System (TIMS)</a:t>
            </a:r>
          </a:p>
          <a:p>
            <a:pPr lvl="1">
              <a:spcBef>
                <a:spcPts val="300"/>
              </a:spcBef>
              <a:buClr>
                <a:srgbClr val="F16038"/>
              </a:buClr>
            </a:pPr>
            <a:r>
              <a:rPr lang="en-US" dirty="0">
                <a:solidFill>
                  <a:srgbClr val="172B4D"/>
                </a:solidFill>
                <a:ea typeface="+mn-lt"/>
                <a:cs typeface="+mn-lt"/>
                <a:hlinkClick r:id="rId9"/>
              </a:rPr>
              <a:t>TSDS Incident Management System (TIMS) Support Application</a:t>
            </a:r>
            <a:endParaRPr lang="en-US" dirty="0">
              <a:solidFill>
                <a:srgbClr val="595959"/>
              </a:solidFill>
              <a:ea typeface="Calibri" panose="020F0502020204030204"/>
              <a:cs typeface="Calibri" panose="020F0502020204030204"/>
            </a:endParaRPr>
          </a:p>
          <a:p>
            <a:pPr lvl="1">
              <a:lnSpc>
                <a:spcPct val="100000"/>
              </a:lnSpc>
              <a:spcBef>
                <a:spcPts val="0"/>
              </a:spcBef>
              <a:buClr>
                <a:srgbClr val="F16038"/>
              </a:buClr>
              <a:defRPr/>
            </a:pPr>
            <a:r>
              <a:rPr kumimoji="0" lang="en-US" b="0" i="0" u="none" strike="noStrike" kern="1200" cap="none" spc="0" normalizeH="0" baseline="0" noProof="0" dirty="0">
                <a:ln>
                  <a:noFill/>
                </a:ln>
                <a:solidFill>
                  <a:srgbClr val="172B4D"/>
                </a:solidFill>
                <a:effectLst/>
                <a:uLnTx/>
                <a:uFillTx/>
                <a:ea typeface="+mn-ea"/>
                <a:cs typeface="Calibri"/>
                <a:hlinkClick r:id="rId10"/>
              </a:rPr>
              <a:t>TIMS Knowledge Base Article Repository</a:t>
            </a:r>
            <a:endParaRPr kumimoji="0" lang="en-US" b="0" i="0" u="none" strike="noStrike" kern="1200" cap="none" spc="0" normalizeH="0" baseline="0" noProof="0" dirty="0">
              <a:ln>
                <a:noFill/>
              </a:ln>
              <a:solidFill>
                <a:srgbClr val="595959"/>
              </a:solidFill>
              <a:effectLst/>
              <a:uLnTx/>
              <a:uFillTx/>
              <a:ea typeface="+mn-ea"/>
              <a:cs typeface="Calibri"/>
              <a:hlinkClick r:id="rId11"/>
            </a:endParaRPr>
          </a:p>
          <a:p>
            <a:pPr marL="0" indent="0">
              <a:buFont typeface="Wingdings" panose="05000000000000000000" pitchFamily="2" charset="2"/>
              <a:buNone/>
            </a:pPr>
            <a:endParaRPr lang="en-US" dirty="0">
              <a:solidFill>
                <a:srgbClr val="0D6CB9"/>
              </a:solidFill>
            </a:endParaRPr>
          </a:p>
          <a:p>
            <a:pPr marL="0" indent="0">
              <a:buFont typeface="Wingdings" panose="05000000000000000000" pitchFamily="2" charset="2"/>
              <a:buNone/>
            </a:pPr>
            <a:endParaRPr lang="en-US" dirty="0">
              <a:solidFill>
                <a:srgbClr val="0D6CB9"/>
              </a:solidFill>
            </a:endParaRPr>
          </a:p>
        </p:txBody>
      </p:sp>
    </p:spTree>
    <p:extLst>
      <p:ext uri="{BB962C8B-B14F-4D97-AF65-F5344CB8AC3E}">
        <p14:creationId xmlns:p14="http://schemas.microsoft.com/office/powerpoint/2010/main" val="21105013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CFF7BFF-6F72-68FB-A90F-85F2D8E51D18}"/>
              </a:ext>
            </a:extLst>
          </p:cNvPr>
          <p:cNvSpPr>
            <a:spLocks noGrp="1"/>
          </p:cNvSpPr>
          <p:nvPr>
            <p:ph type="ctrTitle"/>
          </p:nvPr>
        </p:nvSpPr>
        <p:spPr>
          <a:xfrm>
            <a:off x="1524000" y="2858439"/>
            <a:ext cx="9144000" cy="1455651"/>
          </a:xfrm>
        </p:spPr>
        <p:txBody>
          <a:bodyPr/>
          <a:lstStyle/>
          <a:p>
            <a:r>
              <a:rPr lang="en-US"/>
              <a:t>QUESTIONS</a:t>
            </a:r>
          </a:p>
        </p:txBody>
      </p:sp>
      <p:sp>
        <p:nvSpPr>
          <p:cNvPr id="12" name="Subtitle 2">
            <a:extLst>
              <a:ext uri="{FF2B5EF4-FFF2-40B4-BE49-F238E27FC236}">
                <a16:creationId xmlns:a16="http://schemas.microsoft.com/office/drawing/2014/main" id="{5FAB8AAB-DEF2-C803-B717-A2AA5C77F309}"/>
              </a:ext>
            </a:extLst>
          </p:cNvPr>
          <p:cNvSpPr>
            <a:spLocks noGrp="1"/>
          </p:cNvSpPr>
          <p:nvPr>
            <p:ph type="subTitle" idx="1"/>
          </p:nvPr>
        </p:nvSpPr>
        <p:spPr>
          <a:xfrm>
            <a:off x="1524000" y="4315096"/>
            <a:ext cx="9144000" cy="851564"/>
          </a:xfrm>
        </p:spPr>
        <p:txBody>
          <a:bodyPr/>
          <a:lstStyle/>
          <a:p>
            <a:endParaRPr lang="en-US"/>
          </a:p>
        </p:txBody>
      </p:sp>
      <p:pic>
        <p:nvPicPr>
          <p:cNvPr id="5" name="Content Placeholder 4" descr="Wooden blocks with question marks">
            <a:extLst>
              <a:ext uri="{FF2B5EF4-FFF2-40B4-BE49-F238E27FC236}">
                <a16:creationId xmlns:a16="http://schemas.microsoft.com/office/drawing/2014/main" id="{4ED5B1EF-E4FE-2F47-20B4-6FAE8516C2F9}"/>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15658" b="15658"/>
          <a:stretch/>
        </p:blipFill>
        <p:spPr>
          <a:xfrm>
            <a:off x="20" y="1268412"/>
            <a:ext cx="12191980" cy="5589588"/>
          </a:xfrm>
          <a:prstGeom prst="rect">
            <a:avLst/>
          </a:prstGeom>
          <a:noFill/>
          <a:ln w="130175">
            <a:noFill/>
          </a:ln>
        </p:spPr>
      </p:pic>
      <p:sp>
        <p:nvSpPr>
          <p:cNvPr id="3" name="Rectangle: Rounded Corners 2">
            <a:extLst>
              <a:ext uri="{FF2B5EF4-FFF2-40B4-BE49-F238E27FC236}">
                <a16:creationId xmlns:a16="http://schemas.microsoft.com/office/drawing/2014/main" id="{A11A2D7E-A666-0C49-3AFC-F3413DC41BC2}"/>
              </a:ext>
            </a:extLst>
          </p:cNvPr>
          <p:cNvSpPr/>
          <p:nvPr/>
        </p:nvSpPr>
        <p:spPr>
          <a:xfrm>
            <a:off x="1805768" y="3429000"/>
            <a:ext cx="8770248" cy="853440"/>
          </a:xfrm>
          <a:prstGeom prst="roundRect">
            <a:avLst/>
          </a:prstGeom>
          <a:solidFill>
            <a:srgbClr val="CAA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QUESTIONS?</a:t>
            </a:r>
          </a:p>
        </p:txBody>
      </p:sp>
    </p:spTree>
    <p:extLst>
      <p:ext uri="{BB962C8B-B14F-4D97-AF65-F5344CB8AC3E}">
        <p14:creationId xmlns:p14="http://schemas.microsoft.com/office/powerpoint/2010/main" val="24843545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PROGRAM AREA UPDATES &amp; GUIDANCE</a:t>
            </a:r>
            <a:endParaRPr lang="en-US" sz="4000"/>
          </a:p>
        </p:txBody>
      </p:sp>
      <p:sp>
        <p:nvSpPr>
          <p:cNvPr id="4" name="Content Placeholder 3">
            <a:extLst>
              <a:ext uri="{FF2B5EF4-FFF2-40B4-BE49-F238E27FC236}">
                <a16:creationId xmlns:a16="http://schemas.microsoft.com/office/drawing/2014/main" id="{C22108A9-0AF5-B834-1A36-5CDAAAE473F0}"/>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dirty="0">
                <a:solidFill>
                  <a:schemeClr val="bg2">
                    <a:lumMod val="50000"/>
                  </a:schemeClr>
                </a:solidFill>
              </a:rPr>
              <a:t>Special Education Programs Division​</a:t>
            </a:r>
          </a:p>
          <a:p>
            <a:pPr lvl="1">
              <a:buClr>
                <a:srgbClr val="F16038"/>
              </a:buClr>
            </a:pPr>
            <a:r>
              <a:rPr lang="en-US" b="1" dirty="0">
                <a:solidFill>
                  <a:schemeClr val="bg2">
                    <a:lumMod val="50000"/>
                  </a:schemeClr>
                </a:solidFill>
              </a:rPr>
              <a:t>Emily Robinson </a:t>
            </a:r>
            <a:r>
              <a:rPr lang="en-US" dirty="0">
                <a:solidFill>
                  <a:schemeClr val="bg2">
                    <a:lumMod val="50000"/>
                  </a:schemeClr>
                </a:solidFill>
              </a:rPr>
              <a:t>– Director, Deaf &amp; Hard of Hearing Program Admin. and State Director of Regional Day School Program for the Deaf</a:t>
            </a:r>
          </a:p>
          <a:p>
            <a:pPr lvl="1">
              <a:buClr>
                <a:srgbClr val="F16038"/>
              </a:buClr>
            </a:pPr>
            <a:endParaRPr lang="en-US" dirty="0">
              <a:solidFill>
                <a:schemeClr val="bg2">
                  <a:lumMod val="50000"/>
                </a:schemeClr>
              </a:solidFill>
            </a:endParaRPr>
          </a:p>
          <a:p>
            <a:pPr lvl="1">
              <a:buClr>
                <a:srgbClr val="F16038"/>
              </a:buClr>
            </a:pPr>
            <a:r>
              <a:rPr lang="en-US" dirty="0">
                <a:solidFill>
                  <a:schemeClr val="bg2">
                    <a:lumMod val="50000"/>
                  </a:schemeClr>
                </a:solidFill>
              </a:rPr>
              <a:t>Program-related questions can be submitted to </a:t>
            </a:r>
            <a:r>
              <a:rPr lang="en-US" dirty="0">
                <a:solidFill>
                  <a:schemeClr val="bg2">
                    <a:lumMod val="50000"/>
                  </a:schemeClr>
                </a:solidFill>
                <a:hlinkClick r:id="rId2"/>
              </a:rPr>
              <a:t>SELA@tea.texas.gov</a:t>
            </a:r>
            <a:endParaRPr lang="en-US" dirty="0">
              <a:solidFill>
                <a:schemeClr val="bg2">
                  <a:lumMod val="50000"/>
                </a:schemeClr>
              </a:solidFill>
            </a:endParaRPr>
          </a:p>
          <a:p>
            <a:pPr marL="0" indent="0">
              <a:buClr>
                <a:srgbClr val="F16038"/>
              </a:buClr>
              <a:buNone/>
            </a:pPr>
            <a:endParaRPr lang="en-US" dirty="0">
              <a:solidFill>
                <a:schemeClr val="bg2">
                  <a:lumMod val="50000"/>
                </a:schemeClr>
              </a:solidFill>
            </a:endParaRPr>
          </a:p>
          <a:p>
            <a:pPr marL="0" indent="0">
              <a:buFont typeface="Wingdings" panose="05000000000000000000" pitchFamily="2" charset="2"/>
              <a:buNone/>
            </a:pPr>
            <a:endParaRPr lang="en-US" dirty="0">
              <a:solidFill>
                <a:srgbClr val="0D6CB9"/>
              </a:solidFill>
            </a:endParaRPr>
          </a:p>
          <a:p>
            <a:pPr marL="0" indent="0">
              <a:buFont typeface="Wingdings" panose="05000000000000000000" pitchFamily="2" charset="2"/>
              <a:buNone/>
            </a:pPr>
            <a:endParaRPr lang="en-US" dirty="0">
              <a:solidFill>
                <a:srgbClr val="0D6CB9"/>
              </a:solidFill>
            </a:endParaRPr>
          </a:p>
        </p:txBody>
      </p:sp>
    </p:spTree>
    <p:extLst>
      <p:ext uri="{BB962C8B-B14F-4D97-AF65-F5344CB8AC3E}">
        <p14:creationId xmlns:p14="http://schemas.microsoft.com/office/powerpoint/2010/main" val="101772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a:latin typeface="+mn-lt"/>
                <a:ea typeface="+mj-ea"/>
                <a:cs typeface="+mj-cs"/>
              </a:rPr>
              <a:t>TITLE</a:t>
            </a:r>
            <a:r>
              <a:rPr lang="en-US" sz="4800" b="1" kern="1200" baseline="0">
                <a:latin typeface="+mn-lt"/>
                <a:ea typeface="+mj-ea"/>
                <a:cs typeface="+mj-cs"/>
              </a:rPr>
              <a:t> SLIDE: 2023-2024 School Year</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ECA94F1D-B058-B160-7052-5BCED1320363}"/>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Blackboard and yellow chairs in a classroom">
            <a:extLst>
              <a:ext uri="{FF2B5EF4-FFF2-40B4-BE49-F238E27FC236}">
                <a16:creationId xmlns:a16="http://schemas.microsoft.com/office/drawing/2014/main" id="{3FA3FEEE-6FB4-6546-6580-17D5B5795B98}"/>
              </a:ext>
            </a:extLst>
          </p:cNvPr>
          <p:cNvPicPr>
            <a:picLocks noChangeAspect="1"/>
          </p:cNvPicPr>
          <p:nvPr/>
        </p:nvPicPr>
        <p:blipFill rotWithShape="1">
          <a:blip r:embed="rId3">
            <a:extLst>
              <a:ext uri="{28A0092B-C50C-407E-A947-70E740481C1C}">
                <a14:useLocalDpi xmlns:a14="http://schemas.microsoft.com/office/drawing/2010/main" val="0"/>
              </a:ext>
            </a:extLst>
          </a:blip>
          <a:srcRect t="9248" b="9248"/>
          <a:stretch/>
        </p:blipFill>
        <p:spPr>
          <a:xfrm>
            <a:off x="20" y="1268412"/>
            <a:ext cx="12191980" cy="5589588"/>
          </a:xfrm>
          <a:prstGeom prst="rect">
            <a:avLst/>
          </a:prstGeom>
          <a:noFill/>
        </p:spPr>
      </p:pic>
      <p:sp>
        <p:nvSpPr>
          <p:cNvPr id="2" name="TextBox 1">
            <a:extLst>
              <a:ext uri="{FF2B5EF4-FFF2-40B4-BE49-F238E27FC236}">
                <a16:creationId xmlns:a16="http://schemas.microsoft.com/office/drawing/2014/main" id="{1C0522CB-2D75-26D7-D3F7-60099CBF3883}"/>
              </a:ext>
            </a:extLst>
          </p:cNvPr>
          <p:cNvSpPr txBox="1"/>
          <p:nvPr/>
        </p:nvSpPr>
        <p:spPr>
          <a:xfrm>
            <a:off x="3763317" y="2035986"/>
            <a:ext cx="4665366" cy="1938992"/>
          </a:xfrm>
          <a:prstGeom prst="rect">
            <a:avLst/>
          </a:prstGeom>
          <a:noFill/>
        </p:spPr>
        <p:txBody>
          <a:bodyPr wrap="square">
            <a:spAutoFit/>
          </a:bodyPr>
          <a:lstStyle/>
          <a:p>
            <a:pPr marL="0" indent="0" algn="ctr">
              <a:buNone/>
            </a:pPr>
            <a:r>
              <a:rPr lang="en-US" sz="6000">
                <a:solidFill>
                  <a:srgbClr val="FFFFFF"/>
                </a:solidFill>
              </a:rPr>
              <a:t>2023-2024</a:t>
            </a:r>
          </a:p>
          <a:p>
            <a:pPr marL="0" indent="0" algn="ctr">
              <a:buNone/>
            </a:pPr>
            <a:r>
              <a:rPr lang="en-US" sz="6000">
                <a:solidFill>
                  <a:srgbClr val="FFFFFF"/>
                </a:solidFill>
              </a:rPr>
              <a:t>SCHOOL YEAR</a:t>
            </a:r>
          </a:p>
        </p:txBody>
      </p:sp>
    </p:spTree>
    <p:extLst>
      <p:ext uri="{BB962C8B-B14F-4D97-AF65-F5344CB8AC3E}">
        <p14:creationId xmlns:p14="http://schemas.microsoft.com/office/powerpoint/2010/main" val="9799716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SUBMISSION UPDATES</a:t>
            </a:r>
          </a:p>
        </p:txBody>
      </p:sp>
      <p:sp>
        <p:nvSpPr>
          <p:cNvPr id="2" name="Content Placeholder 3">
            <a:extLst>
              <a:ext uri="{FF2B5EF4-FFF2-40B4-BE49-F238E27FC236}">
                <a16:creationId xmlns:a16="http://schemas.microsoft.com/office/drawing/2014/main" id="{C7EDE99E-CC8D-C334-0BED-7590C6DB0299}"/>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dirty="0">
                <a:solidFill>
                  <a:srgbClr val="595959"/>
                </a:solidFill>
              </a:rPr>
              <a:t>No submission updates for the following:</a:t>
            </a:r>
          </a:p>
          <a:p>
            <a:pPr lvl="1">
              <a:buClr>
                <a:srgbClr val="F16038"/>
              </a:buClr>
            </a:pPr>
            <a:r>
              <a:rPr lang="en-US" dirty="0">
                <a:solidFill>
                  <a:srgbClr val="595959"/>
                </a:solidFill>
              </a:rPr>
              <a:t>Reports</a:t>
            </a:r>
          </a:p>
          <a:p>
            <a:pPr marL="457200" lvl="1" indent="0">
              <a:buClr>
                <a:srgbClr val="F16038"/>
              </a:buClr>
              <a:buNone/>
            </a:pPr>
            <a:endParaRPr lang="en-US" dirty="0">
              <a:solidFill>
                <a:schemeClr val="bg2">
                  <a:lumMod val="50000"/>
                </a:schemeClr>
              </a:solidFill>
            </a:endParaRPr>
          </a:p>
          <a:p>
            <a:pPr lvl="1">
              <a:buClr>
                <a:srgbClr val="F16038"/>
              </a:buClr>
            </a:pPr>
            <a:endParaRPr lang="en-US" dirty="0">
              <a:solidFill>
                <a:schemeClr val="bg2">
                  <a:lumMod val="50000"/>
                </a:schemeClr>
              </a:solidFill>
            </a:endParaRPr>
          </a:p>
          <a:p>
            <a:pPr marL="0" indent="0">
              <a:buFont typeface="Wingdings" panose="05000000000000000000" pitchFamily="2" charset="2"/>
              <a:buNone/>
            </a:pPr>
            <a:endParaRPr lang="en-US" dirty="0">
              <a:solidFill>
                <a:srgbClr val="0D6CB9"/>
              </a:solidFill>
            </a:endParaRPr>
          </a:p>
        </p:txBody>
      </p:sp>
    </p:spTree>
    <p:extLst>
      <p:ext uri="{BB962C8B-B14F-4D97-AF65-F5344CB8AC3E}">
        <p14:creationId xmlns:p14="http://schemas.microsoft.com/office/powerpoint/2010/main" val="7162108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ELEMENT UPDATES</a:t>
            </a:r>
          </a:p>
        </p:txBody>
      </p:sp>
      <p:sp>
        <p:nvSpPr>
          <p:cNvPr id="2" name="Content Placeholder 3">
            <a:extLst>
              <a:ext uri="{FF2B5EF4-FFF2-40B4-BE49-F238E27FC236}">
                <a16:creationId xmlns:a16="http://schemas.microsoft.com/office/drawing/2014/main" id="{C7EDE99E-CC8D-C334-0BED-7590C6DB0299}"/>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dirty="0">
                <a:solidFill>
                  <a:schemeClr val="bg2">
                    <a:lumMod val="50000"/>
                  </a:schemeClr>
                </a:solidFill>
              </a:rPr>
              <a:t>The following data element length has been </a:t>
            </a:r>
            <a:r>
              <a:rPr lang="en-US" b="1" dirty="0">
                <a:solidFill>
                  <a:schemeClr val="bg2">
                    <a:lumMod val="50000"/>
                  </a:schemeClr>
                </a:solidFill>
              </a:rPr>
              <a:t>updated </a:t>
            </a:r>
            <a:r>
              <a:rPr lang="en-US" dirty="0">
                <a:solidFill>
                  <a:schemeClr val="bg2">
                    <a:lumMod val="50000"/>
                  </a:schemeClr>
                </a:solidFill>
              </a:rPr>
              <a:t> from fifteen (15) to thirty-four (34) characters: </a:t>
            </a:r>
          </a:p>
          <a:p>
            <a:pPr lvl="1">
              <a:buClr>
                <a:srgbClr val="F16038"/>
              </a:buClr>
            </a:pPr>
            <a:r>
              <a:rPr lang="en-US" b="1" dirty="0">
                <a:solidFill>
                  <a:schemeClr val="bg2">
                    <a:lumMod val="50000"/>
                  </a:schemeClr>
                </a:solidFill>
              </a:rPr>
              <a:t>E1668</a:t>
            </a:r>
            <a:r>
              <a:rPr lang="en-US" dirty="0">
                <a:solidFill>
                  <a:schemeClr val="bg2">
                    <a:lumMod val="50000"/>
                  </a:schemeClr>
                </a:solidFill>
              </a:rPr>
              <a:t> </a:t>
            </a:r>
            <a:r>
              <a:rPr lang="en-US">
                <a:solidFill>
                  <a:schemeClr val="bg2">
                    <a:lumMod val="50000"/>
                  </a:schemeClr>
                </a:solidFill>
              </a:rPr>
              <a:t>TOOL-OR-ASSESSMENT-USED</a:t>
            </a:r>
            <a:endParaRPr lang="en-US" dirty="0">
              <a:solidFill>
                <a:schemeClr val="bg2">
                  <a:lumMod val="50000"/>
                </a:schemeClr>
              </a:solidFill>
            </a:endParaRPr>
          </a:p>
          <a:p>
            <a:pPr>
              <a:buClr>
                <a:srgbClr val="F16038"/>
              </a:buClr>
            </a:pPr>
            <a:endParaRPr lang="en-US" dirty="0">
              <a:solidFill>
                <a:schemeClr val="bg2">
                  <a:lumMod val="50000"/>
                </a:schemeClr>
              </a:solidFill>
            </a:endParaRPr>
          </a:p>
          <a:p>
            <a:pPr marL="457200" lvl="1" indent="0">
              <a:buClr>
                <a:srgbClr val="F16038"/>
              </a:buClr>
              <a:buNone/>
            </a:pPr>
            <a:endParaRPr lang="en-US" dirty="0">
              <a:solidFill>
                <a:schemeClr val="bg2">
                  <a:lumMod val="50000"/>
                </a:schemeClr>
              </a:solidFill>
            </a:endParaRPr>
          </a:p>
          <a:p>
            <a:pPr lvl="1">
              <a:buClr>
                <a:srgbClr val="F16038"/>
              </a:buClr>
            </a:pPr>
            <a:endParaRPr lang="en-US" dirty="0">
              <a:solidFill>
                <a:schemeClr val="bg2">
                  <a:lumMod val="50000"/>
                </a:schemeClr>
              </a:solidFill>
            </a:endParaRPr>
          </a:p>
          <a:p>
            <a:pPr marL="0" indent="0">
              <a:buFont typeface="Wingdings" panose="05000000000000000000" pitchFamily="2" charset="2"/>
              <a:buNone/>
            </a:pPr>
            <a:endParaRPr lang="en-US" dirty="0">
              <a:solidFill>
                <a:srgbClr val="0D6CB9"/>
              </a:solidFill>
            </a:endParaRPr>
          </a:p>
        </p:txBody>
      </p:sp>
    </p:spTree>
    <p:extLst>
      <p:ext uri="{BB962C8B-B14F-4D97-AF65-F5344CB8AC3E}">
        <p14:creationId xmlns:p14="http://schemas.microsoft.com/office/powerpoint/2010/main" val="8099916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CODE TABLE UPDATES</a:t>
            </a:r>
          </a:p>
        </p:txBody>
      </p:sp>
      <p:sp>
        <p:nvSpPr>
          <p:cNvPr id="2" name="Content Placeholder 3">
            <a:extLst>
              <a:ext uri="{FF2B5EF4-FFF2-40B4-BE49-F238E27FC236}">
                <a16:creationId xmlns:a16="http://schemas.microsoft.com/office/drawing/2014/main" id="{C7EDE99E-CC8D-C334-0BED-7590C6DB0299}"/>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dirty="0">
                <a:solidFill>
                  <a:schemeClr val="bg2">
                    <a:lumMod val="50000"/>
                  </a:schemeClr>
                </a:solidFill>
              </a:rPr>
              <a:t>The following data element has been </a:t>
            </a:r>
            <a:r>
              <a:rPr lang="en-US" b="1" dirty="0">
                <a:solidFill>
                  <a:schemeClr val="bg2">
                    <a:lumMod val="50000"/>
                  </a:schemeClr>
                </a:solidFill>
              </a:rPr>
              <a:t>revised </a:t>
            </a:r>
            <a:r>
              <a:rPr lang="en-US" dirty="0">
                <a:solidFill>
                  <a:schemeClr val="bg2">
                    <a:lumMod val="50000"/>
                  </a:schemeClr>
                </a:solidFill>
              </a:rPr>
              <a:t>from using code table DC162 TOOL-ASSESSMENT-CODE to DC166 TOOL-OR-ASSESSMENT-USED</a:t>
            </a:r>
          </a:p>
          <a:p>
            <a:pPr lvl="1">
              <a:buClr>
                <a:srgbClr val="F16038"/>
              </a:buClr>
            </a:pPr>
            <a:r>
              <a:rPr lang="en-US" b="1" dirty="0">
                <a:solidFill>
                  <a:schemeClr val="bg2">
                    <a:lumMod val="50000"/>
                  </a:schemeClr>
                </a:solidFill>
              </a:rPr>
              <a:t>E1668</a:t>
            </a:r>
            <a:r>
              <a:rPr lang="en-US" dirty="0">
                <a:solidFill>
                  <a:schemeClr val="bg2">
                    <a:lumMod val="50000"/>
                  </a:schemeClr>
                </a:solidFill>
              </a:rPr>
              <a:t> TOOL-OR-ASSESSMENT-USED</a:t>
            </a:r>
          </a:p>
          <a:p>
            <a:pPr>
              <a:buClr>
                <a:srgbClr val="F16038"/>
              </a:buClr>
            </a:pPr>
            <a:endParaRPr lang="en-US" dirty="0">
              <a:solidFill>
                <a:schemeClr val="bg2">
                  <a:lumMod val="50000"/>
                </a:schemeClr>
              </a:solidFill>
            </a:endParaRPr>
          </a:p>
          <a:p>
            <a:pPr marL="457200" lvl="1" indent="0">
              <a:buClr>
                <a:srgbClr val="F16038"/>
              </a:buClr>
              <a:buNone/>
            </a:pPr>
            <a:endParaRPr lang="en-US" dirty="0">
              <a:solidFill>
                <a:schemeClr val="bg2">
                  <a:lumMod val="50000"/>
                </a:schemeClr>
              </a:solidFill>
            </a:endParaRPr>
          </a:p>
          <a:p>
            <a:pPr lvl="1">
              <a:buClr>
                <a:srgbClr val="F16038"/>
              </a:buClr>
            </a:pPr>
            <a:endParaRPr lang="en-US" dirty="0">
              <a:solidFill>
                <a:schemeClr val="bg2">
                  <a:lumMod val="50000"/>
                </a:schemeClr>
              </a:solidFill>
            </a:endParaRPr>
          </a:p>
          <a:p>
            <a:pPr marL="0" indent="0">
              <a:buFont typeface="Wingdings" panose="05000000000000000000" pitchFamily="2" charset="2"/>
              <a:buNone/>
            </a:pPr>
            <a:endParaRPr lang="en-US" dirty="0">
              <a:solidFill>
                <a:srgbClr val="0D6CB9"/>
              </a:solidFill>
            </a:endParaRPr>
          </a:p>
        </p:txBody>
      </p:sp>
    </p:spTree>
    <p:extLst>
      <p:ext uri="{BB962C8B-B14F-4D97-AF65-F5344CB8AC3E}">
        <p14:creationId xmlns:p14="http://schemas.microsoft.com/office/powerpoint/2010/main" val="9192807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BUSINESS RULE UPDATES</a:t>
            </a:r>
            <a:endParaRPr lang="en-US" sz="4000"/>
          </a:p>
        </p:txBody>
      </p:sp>
      <p:sp>
        <p:nvSpPr>
          <p:cNvPr id="2" name="Content Placeholder 3">
            <a:extLst>
              <a:ext uri="{FF2B5EF4-FFF2-40B4-BE49-F238E27FC236}">
                <a16:creationId xmlns:a16="http://schemas.microsoft.com/office/drawing/2014/main" id="{C7EDE99E-CC8D-C334-0BED-7590C6DB0299}"/>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chemeClr val="bg2">
                    <a:lumMod val="50000"/>
                  </a:schemeClr>
                </a:solidFill>
              </a:rPr>
              <a:t>The following new validation rule has been added in the Core application:</a:t>
            </a:r>
          </a:p>
          <a:p>
            <a:pPr lvl="1">
              <a:buClr>
                <a:srgbClr val="F16038"/>
              </a:buClr>
            </a:pPr>
            <a:r>
              <a:rPr lang="en-US" b="1">
                <a:solidFill>
                  <a:schemeClr val="bg2">
                    <a:lumMod val="50000"/>
                  </a:schemeClr>
                </a:solidFill>
              </a:rPr>
              <a:t>41163-0102</a:t>
            </a:r>
            <a:r>
              <a:rPr lang="en-US">
                <a:solidFill>
                  <a:schemeClr val="bg2">
                    <a:lumMod val="50000"/>
                  </a:schemeClr>
                </a:solidFill>
              </a:rPr>
              <a:t> – If a student's ELIGIBILITY-DATE (TX-</a:t>
            </a:r>
            <a:r>
              <a:rPr lang="en-US" err="1">
                <a:solidFill>
                  <a:schemeClr val="bg2">
                    <a:lumMod val="50000"/>
                  </a:schemeClr>
                </a:solidFill>
              </a:rPr>
              <a:t>EligibilityDateDisabilities</a:t>
            </a:r>
            <a:r>
              <a:rPr lang="en-US">
                <a:solidFill>
                  <a:schemeClr val="bg2">
                    <a:lumMod val="50000"/>
                  </a:schemeClr>
                </a:solidFill>
              </a:rPr>
              <a:t>) is not blank, then it must be after their DATE-OF-BIRTH.</a:t>
            </a:r>
            <a:endParaRPr lang="en-US">
              <a:solidFill>
                <a:schemeClr val="bg2">
                  <a:lumMod val="50000"/>
                </a:schemeClr>
              </a:solidFill>
              <a:cs typeface="Calibri"/>
            </a:endParaRPr>
          </a:p>
        </p:txBody>
      </p:sp>
      <p:pic>
        <p:nvPicPr>
          <p:cNvPr id="4" name="Picture 3" descr="A screenshot of the new validation rule information from TEDS for rule number 41163-0102 for the 2023-2024 school year. ">
            <a:extLst>
              <a:ext uri="{FF2B5EF4-FFF2-40B4-BE49-F238E27FC236}">
                <a16:creationId xmlns:a16="http://schemas.microsoft.com/office/drawing/2014/main" id="{28E956BA-C362-41CC-84A6-44A0322E4213}"/>
              </a:ext>
            </a:extLst>
          </p:cNvPr>
          <p:cNvPicPr>
            <a:picLocks noChangeAspect="1"/>
          </p:cNvPicPr>
          <p:nvPr/>
        </p:nvPicPr>
        <p:blipFill>
          <a:blip r:embed="rId2"/>
          <a:stretch>
            <a:fillRect/>
          </a:stretch>
        </p:blipFill>
        <p:spPr>
          <a:xfrm>
            <a:off x="973912" y="3143285"/>
            <a:ext cx="10639246" cy="1436953"/>
          </a:xfrm>
          <a:prstGeom prst="rect">
            <a:avLst/>
          </a:prstGeom>
        </p:spPr>
      </p:pic>
    </p:spTree>
    <p:extLst>
      <p:ext uri="{BB962C8B-B14F-4D97-AF65-F5344CB8AC3E}">
        <p14:creationId xmlns:p14="http://schemas.microsoft.com/office/powerpoint/2010/main" val="23344309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REMINDERS</a:t>
            </a:r>
            <a:endParaRPr lang="en-US" sz="4000"/>
          </a:p>
        </p:txBody>
      </p:sp>
      <p:sp>
        <p:nvSpPr>
          <p:cNvPr id="2" name="Content Placeholder 3">
            <a:extLst>
              <a:ext uri="{FF2B5EF4-FFF2-40B4-BE49-F238E27FC236}">
                <a16:creationId xmlns:a16="http://schemas.microsoft.com/office/drawing/2014/main" id="{50D33F6C-95A9-D849-B18F-C2833A1605D7}"/>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Students may only be reported with each code value once for the following data elements:</a:t>
            </a:r>
          </a:p>
          <a:p>
            <a:pPr lvl="1">
              <a:buClr>
                <a:srgbClr val="F16038"/>
              </a:buClr>
            </a:pPr>
            <a:r>
              <a:rPr lang="en-US">
                <a:solidFill>
                  <a:srgbClr val="595959"/>
                </a:solidFill>
              </a:rPr>
              <a:t>LANG-ACQ-SERVICES-PROVIDED (E1662)</a:t>
            </a:r>
          </a:p>
          <a:p>
            <a:pPr lvl="1">
              <a:buClr>
                <a:srgbClr val="F16038"/>
              </a:buClr>
            </a:pPr>
            <a:r>
              <a:rPr lang="en-US">
                <a:solidFill>
                  <a:srgbClr val="595959"/>
                </a:solidFill>
              </a:rPr>
              <a:t>HEARING-AMPLIFICATION-TYPE (E1666)</a:t>
            </a:r>
          </a:p>
          <a:p>
            <a:pPr lvl="1">
              <a:buClr>
                <a:srgbClr val="F16038"/>
              </a:buClr>
            </a:pPr>
            <a:r>
              <a:rPr lang="en-US">
                <a:solidFill>
                  <a:srgbClr val="595959"/>
                </a:solidFill>
              </a:rPr>
              <a:t>TOOL-OR-ASSESSMENT-USED (E1668)</a:t>
            </a:r>
          </a:p>
          <a:p>
            <a:pPr>
              <a:buClr>
                <a:srgbClr val="F16038"/>
              </a:buClr>
            </a:pPr>
            <a:r>
              <a:rPr lang="en-US">
                <a:solidFill>
                  <a:srgbClr val="595959"/>
                </a:solidFill>
              </a:rPr>
              <a:t>Loading multiple records for a single student with the same code value for the above data elements will result in data loading errors or one record overwriting the other. </a:t>
            </a:r>
          </a:p>
          <a:p>
            <a:pPr marL="914400" lvl="2" indent="0">
              <a:buClr>
                <a:srgbClr val="F16038"/>
              </a:buClr>
              <a:buNone/>
            </a:pPr>
            <a:endParaRPr lang="en-US">
              <a:solidFill>
                <a:schemeClr val="bg2">
                  <a:lumMod val="50000"/>
                </a:schemeClr>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3159068477"/>
      </p:ext>
    </p:extLst>
  </p:cSld>
  <p:clrMapOvr>
    <a:masterClrMapping/>
  </p:clrMapOvr>
</p:sld>
</file>

<file path=ppt/theme/theme1.xml><?xml version="1.0" encoding="utf-8"?>
<a:theme xmlns:a="http://schemas.openxmlformats.org/drawingml/2006/main" name="2_Office Theme">
  <a:themeElements>
    <a:clrScheme name="Custom 2">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F06039"/>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533e3360-6378-4210-ada2-16ccdb17d2cd">
      <UserInfo>
        <DisplayName>NT Service\spsearch</DisplayName>
        <AccountId>3</AccountId>
        <AccountType/>
      </UserInfo>
      <UserInfo>
        <DisplayName>Calder, Dianne</DisplayName>
        <AccountId>132</AccountId>
        <AccountType/>
      </UserInfo>
    </SharedWithUsers>
    <Notes xmlns="963efe96-9f3c-464d-8c8b-c76864a22ed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7BE4C68E97640479F3D791B3E26A918" ma:contentTypeVersion="12" ma:contentTypeDescription="Create a new document." ma:contentTypeScope="" ma:versionID="61be41fbab527aafca117aa937dbe69e">
  <xsd:schema xmlns:xsd="http://www.w3.org/2001/XMLSchema" xmlns:xs="http://www.w3.org/2001/XMLSchema" xmlns:p="http://schemas.microsoft.com/office/2006/metadata/properties" xmlns:ns2="963efe96-9f3c-464d-8c8b-c76864a22ed0" xmlns:ns3="533e3360-6378-4210-ada2-16ccdb17d2cd" targetNamespace="http://schemas.microsoft.com/office/2006/metadata/properties" ma:root="true" ma:fieldsID="6af5aa91e209f2f586bdf63844e3e9c3" ns2:_="" ns3:_="">
    <xsd:import namespace="963efe96-9f3c-464d-8c8b-c76864a22ed0"/>
    <xsd:import namespace="533e3360-6378-4210-ada2-16ccdb17d2c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bjectDetectorVersions" minOccurs="0"/>
                <xsd:element ref="ns2:Note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3efe96-9f3c-464d-8c8b-c76864a22e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Notes" ma:index="18" nillable="true" ma:displayName="Notes" ma:format="Dropdown" ma:internalName="Notes">
      <xsd:simpleType>
        <xsd:restriction base="dms:Text">
          <xsd:maxLength value="255"/>
        </xsd:restriction>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33e3360-6378-4210-ada2-16ccdb17d2c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438415F-CA52-4AC6-B74C-FE95CEB90D10}">
  <ds:schemaRefs>
    <ds:schemaRef ds:uri="http://schemas.microsoft.com/sharepoint/v3/contenttype/forms"/>
  </ds:schemaRefs>
</ds:datastoreItem>
</file>

<file path=customXml/itemProps2.xml><?xml version="1.0" encoding="utf-8"?>
<ds:datastoreItem xmlns:ds="http://schemas.openxmlformats.org/officeDocument/2006/customXml" ds:itemID="{A19692CD-7339-4E15-8B85-65EB8EAE7D52}">
  <ds:schemaRefs>
    <ds:schemaRef ds:uri="http://schemas.microsoft.com/office/2006/documentManagement/types"/>
    <ds:schemaRef ds:uri="http://purl.org/dc/terms/"/>
    <ds:schemaRef ds:uri="533e3360-6378-4210-ada2-16ccdb17d2cd"/>
    <ds:schemaRef ds:uri="http://purl.org/dc/dcmitype/"/>
    <ds:schemaRef ds:uri="http://schemas.openxmlformats.org/package/2006/metadata/core-properties"/>
    <ds:schemaRef ds:uri="http://purl.org/dc/elements/1.1/"/>
    <ds:schemaRef ds:uri="http://schemas.microsoft.com/office/infopath/2007/PartnerControls"/>
    <ds:schemaRef ds:uri="963efe96-9f3c-464d-8c8b-c76864a22ed0"/>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E65EAF3A-5585-4139-A5B6-CE5D76BCB155}">
  <ds:schemaRefs>
    <ds:schemaRef ds:uri="533e3360-6378-4210-ada2-16ccdb17d2cd"/>
    <ds:schemaRef ds:uri="963efe96-9f3c-464d-8c8b-c76864a22ed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TEA_Presentation_Template_Light_option</Template>
  <TotalTime>1418</TotalTime>
  <Words>978</Words>
  <Application>Microsoft Office PowerPoint</Application>
  <PresentationFormat>Widescreen</PresentationFormat>
  <Paragraphs>203</Paragraphs>
  <Slides>24</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Courier New</vt:lpstr>
      <vt:lpstr>Symbol</vt:lpstr>
      <vt:lpstr>Wingdings</vt:lpstr>
      <vt:lpstr>2_Office Theme</vt:lpstr>
      <vt:lpstr>TITLE SLIDE: ESC Vendor Training for One Component</vt:lpstr>
      <vt:lpstr>AGENDA – SELA</vt:lpstr>
      <vt:lpstr>PROGRAM AREA UPDATES &amp; GUIDANCE</vt:lpstr>
      <vt:lpstr>TITLE SLIDE: 2023-2024 School Year</vt:lpstr>
      <vt:lpstr>SUBMISSION UPDATES</vt:lpstr>
      <vt:lpstr>DATA ELEMENT UPDATES</vt:lpstr>
      <vt:lpstr>CODE TABLE UPDATES</vt:lpstr>
      <vt:lpstr>BUSINESS RULE UPDATES</vt:lpstr>
      <vt:lpstr>REMINDERS</vt:lpstr>
      <vt:lpstr>TIMELINE</vt:lpstr>
      <vt:lpstr>FREQUENTLY ASKED QUESTIONS</vt:lpstr>
      <vt:lpstr>TITLE SLIDE: 2024-2025 School Year</vt:lpstr>
      <vt:lpstr>APPLICATION UPDATES</vt:lpstr>
      <vt:lpstr>TSDS UPGRADE PROJECT UPDATES</vt:lpstr>
      <vt:lpstr>TSDS UPGRADE PROJECT UPDATES 8</vt:lpstr>
      <vt:lpstr>TSDS UPGRADE PROJECT UPDATES 2 1</vt:lpstr>
      <vt:lpstr>TSDS UPGRADE PROJECT UPDATES 3</vt:lpstr>
      <vt:lpstr>TSDS UPGRADE PROJECT UPDATES 4</vt:lpstr>
      <vt:lpstr>TSDS UPGRADE PROJECT UPDATES 5</vt:lpstr>
      <vt:lpstr>TSDS UPGRADE PROJECT UPDATES 7</vt:lpstr>
      <vt:lpstr>TITLE SLIDE: Closeout</vt:lpstr>
      <vt:lpstr>TIMELINE 2</vt:lpstr>
      <vt:lpstr>TECHNICAL RESOURCES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2024-2025 ESC Vendor Training Name Of Component</dc:title>
  <dc:creator>Ulrich, Melanie</dc:creator>
  <cp:lastModifiedBy>Salinas, Alfredo</cp:lastModifiedBy>
  <cp:revision>1</cp:revision>
  <dcterms:created xsi:type="dcterms:W3CDTF">2020-11-05T16:39:19Z</dcterms:created>
  <dcterms:modified xsi:type="dcterms:W3CDTF">2024-03-11T16:54:40Z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0x010100E7BE4C68E97640479F3D791B3E26A918</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ies>
</file>