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26"/>
  </p:notesMasterIdLst>
  <p:sldIdLst>
    <p:sldId id="2145706919" r:id="rId5"/>
    <p:sldId id="2145706922" r:id="rId6"/>
    <p:sldId id="430" r:id="rId7"/>
    <p:sldId id="2145706972" r:id="rId8"/>
    <p:sldId id="2145707032" r:id="rId9"/>
    <p:sldId id="2145707041" r:id="rId10"/>
    <p:sldId id="2145707044" r:id="rId11"/>
    <p:sldId id="2145707033" r:id="rId12"/>
    <p:sldId id="2145707013" r:id="rId13"/>
    <p:sldId id="1345" r:id="rId14"/>
    <p:sldId id="2145707036" r:id="rId15"/>
    <p:sldId id="2145707035" r:id="rId16"/>
    <p:sldId id="2145707043" r:id="rId17"/>
    <p:sldId id="2145707005" r:id="rId18"/>
    <p:sldId id="2145707040" r:id="rId19"/>
    <p:sldId id="2145707002" r:id="rId20"/>
    <p:sldId id="2145707046" r:id="rId21"/>
    <p:sldId id="2145706975" r:id="rId22"/>
    <p:sldId id="1346" r:id="rId23"/>
    <p:sldId id="2145707008" r:id="rId24"/>
    <p:sldId id="21457069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BF740E41-6A12-D1BD-EA7B-D1155DFB6DDF}" name="Linden, Edward" initials="LE" userId="S::Edward.Linden@tea.texas.gov::433a1750-097b-48bf-9475-b5c5f6172203"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4EBD65BB-B861-01DA-6CDF-1ED07EF23F16}" name="Connor Briggs" initials="CB" userId="Connor Briggs" providerId="None"/>
  <p188:author id="{00FD78C6-F5B4-48DA-D242-CDA18768A854}" name="Johnson, Scott" initials="JS" userId="S::scott.johnson@tea.texas.gov::bec97677-f0c6-4bfb-b610-83dc74061801"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BFBFBF"/>
    <a:srgbClr val="0D6CB9"/>
    <a:srgbClr val="CFE2F1"/>
    <a:srgbClr val="FFFFFF"/>
    <a:srgbClr val="FEFA5E"/>
    <a:srgbClr val="CCEFDC"/>
    <a:srgbClr val="418CC8"/>
    <a:srgbClr val="CAAC69"/>
    <a:srgbClr val="CDD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en, Edward" userId="433a1750-097b-48bf-9475-b5c5f6172203" providerId="ADAL" clId="{6BA87D50-A65E-4F8E-A3E3-75D9A459A7C7}"/>
    <pc:docChg chg="undo custSel addSld delSld modSld">
      <pc:chgData name="Linden, Edward" userId="433a1750-097b-48bf-9475-b5c5f6172203" providerId="ADAL" clId="{6BA87D50-A65E-4F8E-A3E3-75D9A459A7C7}" dt="2024-03-08T20:29:37.654" v="808" actId="962"/>
      <pc:docMkLst>
        <pc:docMk/>
      </pc:docMkLst>
      <pc:sldChg chg="modSp mod modCm">
        <pc:chgData name="Linden, Edward" userId="433a1750-097b-48bf-9475-b5c5f6172203" providerId="ADAL" clId="{6BA87D50-A65E-4F8E-A3E3-75D9A459A7C7}" dt="2024-03-08T18:58:45.228" v="352" actId="962"/>
        <pc:sldMkLst>
          <pc:docMk/>
          <pc:sldMk cId="3372854681" sldId="1345"/>
        </pc:sldMkLst>
        <pc:spChg chg="mod">
          <ac:chgData name="Linden, Edward" userId="433a1750-097b-48bf-9475-b5c5f6172203" providerId="ADAL" clId="{6BA87D50-A65E-4F8E-A3E3-75D9A459A7C7}" dt="2024-03-08T18:44:35.218" v="266" actId="20577"/>
          <ac:spMkLst>
            <pc:docMk/>
            <pc:sldMk cId="3372854681" sldId="1345"/>
            <ac:spMk id="2" creationId="{BCACBEB1-B82A-D8C4-DF37-15B20D10245B}"/>
          </ac:spMkLst>
        </pc:spChg>
        <pc:spChg chg="mod">
          <ac:chgData name="Linden, Edward" userId="433a1750-097b-48bf-9475-b5c5f6172203" providerId="ADAL" clId="{6BA87D50-A65E-4F8E-A3E3-75D9A459A7C7}" dt="2024-03-08T18:41:21.607" v="246" actId="207"/>
          <ac:spMkLst>
            <pc:docMk/>
            <pc:sldMk cId="3372854681" sldId="1345"/>
            <ac:spMk id="3" creationId="{06942845-BD5A-42C5-A5C4-13339DD507AB}"/>
          </ac:spMkLst>
        </pc:spChg>
        <pc:picChg chg="mod">
          <ac:chgData name="Linden, Edward" userId="433a1750-097b-48bf-9475-b5c5f6172203" providerId="ADAL" clId="{6BA87D50-A65E-4F8E-A3E3-75D9A459A7C7}" dt="2024-03-08T18:58:45.228" v="352" actId="962"/>
          <ac:picMkLst>
            <pc:docMk/>
            <pc:sldMk cId="3372854681" sldId="1345"/>
            <ac:picMk id="4" creationId="{00DE839C-4C45-38DB-E8A0-AD27A9E1C7CB}"/>
          </ac:picMkLst>
        </pc:pic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18:44:35.218" v="266" actId="20577"/>
              <pc2:cmMkLst xmlns:pc2="http://schemas.microsoft.com/office/powerpoint/2019/9/main/command">
                <pc:docMk/>
                <pc:sldMk cId="3372854681" sldId="1345"/>
                <pc2:cmMk id="{85523989-78CF-43FC-AE82-5E17C7A9BE8E}"/>
              </pc2:cmMkLst>
              <pc226:cmRplyChg chg="add">
                <pc226:chgData name="Linden, Edward" userId="433a1750-097b-48bf-9475-b5c5f6172203" providerId="ADAL" clId="{6BA87D50-A65E-4F8E-A3E3-75D9A459A7C7}" dt="2024-03-08T03:35:51.945" v="174"/>
                <pc2:cmRplyMkLst xmlns:pc2="http://schemas.microsoft.com/office/powerpoint/2019/9/main/command">
                  <pc:docMk/>
                  <pc:sldMk cId="3372854681" sldId="1345"/>
                  <pc2:cmMk id="{85523989-78CF-43FC-AE82-5E17C7A9BE8E}"/>
                  <pc2:cmRplyMk id="{61A09F21-0E29-4847-8114-5FCFB420654C}"/>
                </pc2:cmRplyMkLst>
              </pc226:cmRplyChg>
            </pc226:cmChg>
          </p:ext>
        </pc:extLst>
      </pc:sldChg>
      <pc:sldChg chg="modSp mod">
        <pc:chgData name="Linden, Edward" userId="433a1750-097b-48bf-9475-b5c5f6172203" providerId="ADAL" clId="{6BA87D50-A65E-4F8E-A3E3-75D9A459A7C7}" dt="2024-03-08T20:27:45.231" v="634" actId="962"/>
        <pc:sldMkLst>
          <pc:docMk/>
          <pc:sldMk cId="3703867301" sldId="1346"/>
        </pc:sldMkLst>
        <pc:spChg chg="mod">
          <ac:chgData name="Linden, Edward" userId="433a1750-097b-48bf-9475-b5c5f6172203" providerId="ADAL" clId="{6BA87D50-A65E-4F8E-A3E3-75D9A459A7C7}" dt="2024-03-08T18:44:09.095" v="265" actId="207"/>
          <ac:spMkLst>
            <pc:docMk/>
            <pc:sldMk cId="3703867301" sldId="1346"/>
            <ac:spMk id="3" creationId="{06942845-BD5A-42C5-A5C4-13339DD507AB}"/>
          </ac:spMkLst>
        </pc:spChg>
        <pc:graphicFrameChg chg="mod">
          <ac:chgData name="Linden, Edward" userId="433a1750-097b-48bf-9475-b5c5f6172203" providerId="ADAL" clId="{6BA87D50-A65E-4F8E-A3E3-75D9A459A7C7}" dt="2024-03-08T20:27:45.231" v="634" actId="962"/>
          <ac:graphicFrameMkLst>
            <pc:docMk/>
            <pc:sldMk cId="3703867301" sldId="1346"/>
            <ac:graphicFrameMk id="5" creationId="{F8A4B757-DCAC-FE7D-58DD-57F767937DE8}"/>
          </ac:graphicFrameMkLst>
        </pc:graphicFrameChg>
      </pc:sldChg>
      <pc:sldChg chg="modSp mod modCm">
        <pc:chgData name="Linden, Edward" userId="433a1750-097b-48bf-9475-b5c5f6172203" providerId="ADAL" clId="{6BA87D50-A65E-4F8E-A3E3-75D9A459A7C7}" dt="2024-03-08T20:28:15.006" v="635"/>
        <pc:sldMkLst>
          <pc:docMk/>
          <pc:sldMk cId="919280762" sldId="2145706999"/>
        </pc:sldMkLst>
        <pc:spChg chg="mod">
          <ac:chgData name="Linden, Edward" userId="433a1750-097b-48bf-9475-b5c5f6172203" providerId="ADAL" clId="{6BA87D50-A65E-4F8E-A3E3-75D9A459A7C7}" dt="2024-03-08T03:17:36.063" v="167" actId="6549"/>
          <ac:spMkLst>
            <pc:docMk/>
            <pc:sldMk cId="919280762" sldId="2145706999"/>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20:28:15.006" v="635"/>
              <pc2:cmMkLst xmlns:pc2="http://schemas.microsoft.com/office/powerpoint/2019/9/main/command">
                <pc:docMk/>
                <pc:sldMk cId="919280762" sldId="2145706999"/>
                <pc2:cmMk id="{C3728742-6C4B-4E98-A6F4-49365530AB8B}"/>
              </pc2:cmMkLst>
              <pc226:cmRplyChg chg="add">
                <pc226:chgData name="Linden, Edward" userId="433a1750-097b-48bf-9475-b5c5f6172203" providerId="ADAL" clId="{6BA87D50-A65E-4F8E-A3E3-75D9A459A7C7}" dt="2024-03-08T03:17:42.278" v="168"/>
                <pc2:cmRplyMkLst xmlns:pc2="http://schemas.microsoft.com/office/powerpoint/2019/9/main/command">
                  <pc:docMk/>
                  <pc:sldMk cId="919280762" sldId="2145706999"/>
                  <pc2:cmMk id="{C3728742-6C4B-4E98-A6F4-49365530AB8B}"/>
                  <pc2:cmRplyMk id="{38F033F1-6030-4150-8AC6-8F10716FB9B2}"/>
                </pc2:cmRplyMkLst>
              </pc226:cmRplyChg>
            </pc226:cmChg>
          </p:ext>
        </pc:extLst>
      </pc:sldChg>
      <pc:sldChg chg="modSp mod delCm">
        <pc:chgData name="Linden, Edward" userId="433a1750-097b-48bf-9475-b5c5f6172203" providerId="ADAL" clId="{6BA87D50-A65E-4F8E-A3E3-75D9A459A7C7}" dt="2024-03-08T18:42:01.149" v="258" actId="207"/>
        <pc:sldMkLst>
          <pc:docMk/>
          <pc:sldMk cId="1949663275" sldId="2145707005"/>
        </pc:sldMkLst>
        <pc:spChg chg="mod">
          <ac:chgData name="Linden, Edward" userId="433a1750-097b-48bf-9475-b5c5f6172203" providerId="ADAL" clId="{6BA87D50-A65E-4F8E-A3E3-75D9A459A7C7}" dt="2024-03-08T18:42:01.149" v="258" actId="207"/>
          <ac:spMkLst>
            <pc:docMk/>
            <pc:sldMk cId="1949663275" sldId="2145707005"/>
            <ac:spMk id="3" creationId="{525ADDD7-5B5C-978A-D77A-9B02354777A3}"/>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1949663275" sldId="2145707005"/>
                <pc2:cmMk id="{18350416-D64A-47C6-8855-D87EE9D38BDF}"/>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1949663275" sldId="2145707005"/>
                <pc2:cmMk id="{5E3779AA-00F8-48D1-827D-931470BEB43B}"/>
              </pc2:cmMkLst>
            </pc226:cmChg>
          </p:ext>
        </pc:extLst>
      </pc:sldChg>
      <pc:sldChg chg="modSp mod delCm">
        <pc:chgData name="Linden, Edward" userId="433a1750-097b-48bf-9475-b5c5f6172203" providerId="ADAL" clId="{6BA87D50-A65E-4F8E-A3E3-75D9A459A7C7}" dt="2024-03-08T18:42:55.151" v="262" actId="962"/>
        <pc:sldMkLst>
          <pc:docMk/>
          <pc:sldMk cId="2110501321" sldId="2145707008"/>
        </pc:sldMkLst>
        <pc:spChg chg="mod">
          <ac:chgData name="Linden, Edward" userId="433a1750-097b-48bf-9475-b5c5f6172203" providerId="ADAL" clId="{6BA87D50-A65E-4F8E-A3E3-75D9A459A7C7}" dt="2024-03-08T18:42:55.151" v="262" actId="962"/>
          <ac:spMkLst>
            <pc:docMk/>
            <pc:sldMk cId="2110501321" sldId="2145707008"/>
            <ac:spMk id="2" creationId="{BCACBEB1-B82A-D8C4-DF37-15B20D10245B}"/>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110501321" sldId="2145707008"/>
                <pc2:cmMk id="{84801C9A-7780-48E4-84D6-A58A351F36CF}"/>
              </pc2:cmMkLst>
            </pc226:cmChg>
          </p:ext>
        </pc:extLst>
      </pc:sldChg>
      <pc:sldChg chg="modSp mod modCm">
        <pc:chgData name="Linden, Edward" userId="433a1750-097b-48bf-9475-b5c5f6172203" providerId="ADAL" clId="{6BA87D50-A65E-4F8E-A3E3-75D9A459A7C7}" dt="2024-03-08T18:42:42.269" v="261" actId="207"/>
        <pc:sldMkLst>
          <pc:docMk/>
          <pc:sldMk cId="85075781" sldId="2145707013"/>
        </pc:sldMkLst>
        <pc:spChg chg="mod">
          <ac:chgData name="Linden, Edward" userId="433a1750-097b-48bf-9475-b5c5f6172203" providerId="ADAL" clId="{6BA87D50-A65E-4F8E-A3E3-75D9A459A7C7}" dt="2024-03-08T18:42:42.269" v="261" actId="207"/>
          <ac:spMkLst>
            <pc:docMk/>
            <pc:sldMk cId="85075781" sldId="2145707013"/>
            <ac:spMk id="3" creationId="{06942845-BD5A-42C5-A5C4-13339DD507AB}"/>
          </ac:spMkLst>
        </pc:spChg>
        <pc:spChg chg="mod">
          <ac:chgData name="Linden, Edward" userId="433a1750-097b-48bf-9475-b5c5f6172203" providerId="ADAL" clId="{6BA87D50-A65E-4F8E-A3E3-75D9A459A7C7}" dt="2024-03-08T18:36:56.190" v="200" actId="962"/>
          <ac:spMkLst>
            <pc:docMk/>
            <pc:sldMk cId="85075781" sldId="2145707013"/>
            <ac:spMk id="6" creationId="{26DDC25E-25F3-22C7-4B7A-FC4E86969328}"/>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18:51:44.182" v="164"/>
              <pc2:cmMkLst xmlns:pc2="http://schemas.microsoft.com/office/powerpoint/2019/9/main/command">
                <pc:docMk/>
                <pc:sldMk cId="85075781" sldId="2145707013"/>
                <pc2:cmMk id="{63725933-4FB9-4EC4-9B56-807A65B613D3}"/>
              </pc2:cmMkLst>
              <pc226:cmRplyChg chg="add">
                <pc226:chgData name="Linden, Edward" userId="433a1750-097b-48bf-9475-b5c5f6172203" providerId="ADAL" clId="{6BA87D50-A65E-4F8E-A3E3-75D9A459A7C7}" dt="2024-03-06T18:51:44.182" v="164"/>
                <pc2:cmRplyMkLst xmlns:pc2="http://schemas.microsoft.com/office/powerpoint/2019/9/main/command">
                  <pc:docMk/>
                  <pc:sldMk cId="85075781" sldId="2145707013"/>
                  <pc2:cmMk id="{63725933-4FB9-4EC4-9B56-807A65B613D3}"/>
                  <pc2:cmRplyMk id="{70394704-B565-450E-A8A0-33DDE00767EB}"/>
                </pc2:cmRplyMkLst>
              </pc226:cmRplyChg>
            </pc226:cmChg>
          </p:ext>
        </pc:extLst>
      </pc:sldChg>
      <pc:sldChg chg="addSp delSp modSp mod delCm">
        <pc:chgData name="Linden, Edward" userId="433a1750-097b-48bf-9475-b5c5f6172203" providerId="ADAL" clId="{6BA87D50-A65E-4F8E-A3E3-75D9A459A7C7}" dt="2024-03-08T20:28:45.191" v="659" actId="962"/>
        <pc:sldMkLst>
          <pc:docMk/>
          <pc:sldMk cId="2334430933" sldId="2145707014"/>
        </pc:sldMkLst>
        <pc:spChg chg="mod">
          <ac:chgData name="Linden, Edward" userId="433a1750-097b-48bf-9475-b5c5f6172203" providerId="ADAL" clId="{6BA87D50-A65E-4F8E-A3E3-75D9A459A7C7}" dt="2024-03-06T18:46:08.518" v="159" actId="114"/>
          <ac:spMkLst>
            <pc:docMk/>
            <pc:sldMk cId="2334430933" sldId="2145707014"/>
            <ac:spMk id="2" creationId="{C7EDE99E-CC8D-C334-0BED-7590C6DB0299}"/>
          </ac:spMkLst>
        </pc:spChg>
        <pc:spChg chg="add del">
          <ac:chgData name="Linden, Edward" userId="433a1750-097b-48bf-9475-b5c5f6172203" providerId="ADAL" clId="{6BA87D50-A65E-4F8E-A3E3-75D9A459A7C7}" dt="2024-03-08T18:04:17.077" v="181" actId="22"/>
          <ac:spMkLst>
            <pc:docMk/>
            <pc:sldMk cId="2334430933" sldId="2145707014"/>
            <ac:spMk id="6" creationId="{5A3D0A03-E839-A089-6B75-65F532AD07F2}"/>
          </ac:spMkLst>
        </pc:spChg>
        <pc:picChg chg="mod">
          <ac:chgData name="Linden, Edward" userId="433a1750-097b-48bf-9475-b5c5f6172203" providerId="ADAL" clId="{6BA87D50-A65E-4F8E-A3E3-75D9A459A7C7}" dt="2024-03-08T20:28:45.191" v="659" actId="962"/>
          <ac:picMkLst>
            <pc:docMk/>
            <pc:sldMk cId="2334430933" sldId="2145707014"/>
            <ac:picMk id="4" creationId="{28E956BA-C362-41CC-84A6-44A0322E4213}"/>
          </ac:picMkLst>
        </pc:pic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96F6E97A-88E6-41F3-8A92-809CCEAD8567}"/>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A65369A8-B262-4809-9003-B411D10B845B}"/>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4430933" sldId="2145707014"/>
                <pc2:cmMk id="{7FF41EB9-2E45-4D64-BEA9-369344840CCF}"/>
              </pc2:cmMkLst>
            </pc226:cmChg>
          </p:ext>
        </pc:extLst>
      </pc:sldChg>
      <pc:sldChg chg="modSp mod">
        <pc:chgData name="Linden, Edward" userId="433a1750-097b-48bf-9475-b5c5f6172203" providerId="ADAL" clId="{6BA87D50-A65E-4F8E-A3E3-75D9A459A7C7}" dt="2024-03-06T18:46:23.088" v="160" actId="114"/>
        <pc:sldMkLst>
          <pc:docMk/>
          <pc:sldMk cId="809991605" sldId="2145707025"/>
        </pc:sldMkLst>
        <pc:spChg chg="mod">
          <ac:chgData name="Linden, Edward" userId="433a1750-097b-48bf-9475-b5c5f6172203" providerId="ADAL" clId="{6BA87D50-A65E-4F8E-A3E3-75D9A459A7C7}" dt="2024-03-06T18:46:23.088" v="160" actId="114"/>
          <ac:spMkLst>
            <pc:docMk/>
            <pc:sldMk cId="809991605" sldId="2145707025"/>
            <ac:spMk id="2" creationId="{C7EDE99E-CC8D-C334-0BED-7590C6DB0299}"/>
          </ac:spMkLst>
        </pc:spChg>
      </pc:sldChg>
      <pc:sldChg chg="delCm">
        <pc:chgData name="Linden, Edward" userId="433a1750-097b-48bf-9475-b5c5f6172203" providerId="ADAL" clId="{6BA87D50-A65E-4F8E-A3E3-75D9A459A7C7}" dt="2024-02-28T01:01:07.509" v="0"/>
        <pc:sldMkLst>
          <pc:docMk/>
          <pc:sldMk cId="960422549" sldId="2145707029"/>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960422549" sldId="2145707029"/>
                <pc2:cmMk id="{0432ACBC-D6E1-4079-AD00-FBC6D6C4647F}"/>
              </pc2:cmMkLst>
            </pc226:cmChg>
          </p:ext>
        </pc:extLst>
      </pc:sldChg>
      <pc:sldChg chg="modSp mod modCm">
        <pc:chgData name="Linden, Edward" userId="433a1750-097b-48bf-9475-b5c5f6172203" providerId="ADAL" clId="{6BA87D50-A65E-4F8E-A3E3-75D9A459A7C7}" dt="2024-03-08T20:29:37.654" v="808" actId="962"/>
        <pc:sldMkLst>
          <pc:docMk/>
          <pc:sldMk cId="2418252605" sldId="2145707030"/>
        </pc:sldMkLst>
        <pc:graphicFrameChg chg="mod">
          <ac:chgData name="Linden, Edward" userId="433a1750-097b-48bf-9475-b5c5f6172203" providerId="ADAL" clId="{6BA87D50-A65E-4F8E-A3E3-75D9A459A7C7}" dt="2024-03-08T20:29:37.654" v="808" actId="962"/>
          <ac:graphicFrameMkLst>
            <pc:docMk/>
            <pc:sldMk cId="2418252605" sldId="2145707030"/>
            <ac:graphicFrameMk id="5" creationId="{F8A4B757-DCAC-FE7D-58DD-57F767937DE8}"/>
          </ac:graphicFrameMkLst>
        </pc:graphicFrame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6BA87D50-A65E-4F8E-A3E3-75D9A459A7C7}" dt="2024-03-08T20:29:10.404" v="660"/>
              <pc2:cmMkLst xmlns:pc2="http://schemas.microsoft.com/office/powerpoint/2019/9/main/command">
                <pc:docMk/>
                <pc:sldMk cId="2418252605" sldId="2145707030"/>
                <pc2:cmMk id="{EDD847C3-0B36-4E01-ABEC-8A2F942F121C}"/>
              </pc2:cmMkLst>
              <pc226:cmRplyChg chg="add">
                <pc226:chgData name="Linden, Edward" userId="433a1750-097b-48bf-9475-b5c5f6172203" providerId="ADAL" clId="{6BA87D50-A65E-4F8E-A3E3-75D9A459A7C7}" dt="2024-03-08T03:22:54.718" v="169"/>
                <pc2:cmRplyMkLst xmlns:pc2="http://schemas.microsoft.com/office/powerpoint/2019/9/main/command">
                  <pc:docMk/>
                  <pc:sldMk cId="2418252605" sldId="2145707030"/>
                  <pc2:cmMk id="{EDD847C3-0B36-4E01-ABEC-8A2F942F121C}"/>
                  <pc2:cmRplyMk id="{45229867-270C-41FC-82D3-29AFE26848E4}"/>
                </pc2:cmRplyMkLst>
              </pc226:cmRplyChg>
            </pc226:cmChg>
          </p:ext>
        </pc:extLst>
      </pc:sldChg>
      <pc:sldChg chg="delCm">
        <pc:chgData name="Linden, Edward" userId="433a1750-097b-48bf-9475-b5c5f6172203" providerId="ADAL" clId="{6BA87D50-A65E-4F8E-A3E3-75D9A459A7C7}" dt="2024-02-28T01:01:07.509" v="0"/>
        <pc:sldMkLst>
          <pc:docMk/>
          <pc:sldMk cId="3610460033" sldId="2145707031"/>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610460033" sldId="2145707031"/>
                <pc2:cmMk id="{A3F0E0A3-049B-47BF-892E-BC3EE893C0AA}"/>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610460033" sldId="2145707031"/>
                <pc2:cmMk id="{5E0599B3-1961-4133-8976-8066634D5195}"/>
              </pc2:cmMkLst>
            </pc226:cmChg>
          </p:ext>
        </pc:extLst>
      </pc:sldChg>
      <pc:sldChg chg="modSp mod delCm">
        <pc:chgData name="Linden, Edward" userId="433a1750-097b-48bf-9475-b5c5f6172203" providerId="ADAL" clId="{6BA87D50-A65E-4F8E-A3E3-75D9A459A7C7}" dt="2024-03-05T15:11:03.101" v="158" actId="20577"/>
        <pc:sldMkLst>
          <pc:docMk/>
          <pc:sldMk cId="233524940" sldId="2145707032"/>
        </pc:sldMkLst>
        <pc:spChg chg="mod">
          <ac:chgData name="Linden, Edward" userId="433a1750-097b-48bf-9475-b5c5f6172203" providerId="ADAL" clId="{6BA87D50-A65E-4F8E-A3E3-75D9A459A7C7}" dt="2024-03-05T15:11:03.101" v="158" actId="20577"/>
          <ac:spMkLst>
            <pc:docMk/>
            <pc:sldMk cId="233524940" sldId="2145707032"/>
            <ac:spMk id="2" creationId="{A9340FBA-B2B8-749B-6AD9-F86C2D3EA7D5}"/>
          </ac:spMkLst>
        </pc:spChg>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524940" sldId="2145707032"/>
                <pc2:cmMk id="{584B226A-8555-4037-AD94-5CDE2E26D3AE}"/>
              </pc2:cmMkLst>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233524940" sldId="2145707032"/>
                <pc2:cmMk id="{48D5F6F7-8142-4754-B601-ECCE77FC7DC1}"/>
              </pc2:cmMkLst>
            </pc226:cmChg>
          </p:ext>
        </pc:extLst>
      </pc:sldChg>
      <pc:sldChg chg="modSp mod delCm modCm">
        <pc:chgData name="Linden, Edward" userId="433a1750-097b-48bf-9475-b5c5f6172203" providerId="ADAL" clId="{6BA87D50-A65E-4F8E-A3E3-75D9A459A7C7}" dt="2024-03-08T17:26:59.326" v="176"/>
        <pc:sldMkLst>
          <pc:docMk/>
          <pc:sldMk cId="3115749558" sldId="2145707033"/>
        </pc:sldMkLst>
        <pc:graphicFrameChg chg="mod modGraphic">
          <ac:chgData name="Linden, Edward" userId="433a1750-097b-48bf-9475-b5c5f6172203" providerId="ADAL" clId="{6BA87D50-A65E-4F8E-A3E3-75D9A459A7C7}" dt="2024-03-08T17:26:59.326" v="176"/>
          <ac:graphicFrameMkLst>
            <pc:docMk/>
            <pc:sldMk cId="3115749558" sldId="2145707033"/>
            <ac:graphicFrameMk id="2" creationId="{377F2592-7435-2CB7-2F92-CAAF2DCA648D}"/>
          </ac:graphicFrameMkLst>
        </pc:graphicFrame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8T03:24:40.280" v="171"/>
              <pc2:cmMkLst xmlns:pc2="http://schemas.microsoft.com/office/powerpoint/2019/9/main/command">
                <pc:docMk/>
                <pc:sldMk cId="3115749558" sldId="2145707033"/>
                <pc2:cmMk id="{83FC6E56-C6ED-4F1D-BBE6-63A935F1038B}"/>
              </pc2:cmMkLst>
              <pc226:cmRplyChg chg="add">
                <pc226:chgData name="Linden, Edward" userId="433a1750-097b-48bf-9475-b5c5f6172203" providerId="ADAL" clId="{6BA87D50-A65E-4F8E-A3E3-75D9A459A7C7}" dt="2024-03-08T03:24:40.280" v="171"/>
                <pc2:cmRplyMkLst xmlns:pc2="http://schemas.microsoft.com/office/powerpoint/2019/9/main/command">
                  <pc:docMk/>
                  <pc:sldMk cId="3115749558" sldId="2145707033"/>
                  <pc2:cmMk id="{83FC6E56-C6ED-4F1D-BBE6-63A935F1038B}"/>
                  <pc2:cmRplyMk id="{AB230482-8B4E-445A-A6F5-FD9F63EEE24F}"/>
                </pc2:cmRplyMkLst>
              </pc226:cmRplyChg>
            </pc226:cmChg>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3115749558" sldId="2145707033"/>
                <pc2:cmMk id="{E71F7FD0-3AAF-4940-88AD-382CF2C567AD}"/>
              </pc2:cmMkLst>
            </pc226:cmChg>
          </p:ext>
        </pc:extLst>
      </pc:sldChg>
      <pc:sldChg chg="del delCm modCm">
        <pc:chgData name="Linden, Edward" userId="433a1750-097b-48bf-9475-b5c5f6172203" providerId="ADAL" clId="{6BA87D50-A65E-4F8E-A3E3-75D9A459A7C7}" dt="2024-03-08T17:27:35.992" v="177" actId="47"/>
        <pc:sldMkLst>
          <pc:docMk/>
          <pc:sldMk cId="943556028" sldId="2145707034"/>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6BA87D50-A65E-4F8E-A3E3-75D9A459A7C7}" dt="2024-02-28T01:01:07.509" v="0"/>
              <pc2:cmMkLst xmlns:pc2="http://schemas.microsoft.com/office/powerpoint/2019/9/main/command">
                <pc:docMk/>
                <pc:sldMk cId="943556028" sldId="2145707034"/>
                <pc2:cmMk id="{9E66C13F-609D-45CA-AED0-0BE5DE9DC781}"/>
              </pc2:cmMkLst>
            </pc226:cmChg>
            <pc226:cmChg xmlns:pc226="http://schemas.microsoft.com/office/powerpoint/2022/06/main/command" chg="">
              <pc226:chgData name="Linden, Edward" userId="433a1750-097b-48bf-9475-b5c5f6172203" providerId="ADAL" clId="{6BA87D50-A65E-4F8E-A3E3-75D9A459A7C7}" dt="2024-03-08T03:34:24.977" v="172"/>
              <pc2:cmMkLst xmlns:pc2="http://schemas.microsoft.com/office/powerpoint/2019/9/main/command">
                <pc:docMk/>
                <pc:sldMk cId="943556028" sldId="2145707034"/>
                <pc2:cmMk id="{B17C3B7F-A0AA-4E0A-88A7-31B52C4064E4}"/>
              </pc2:cmMkLst>
              <pc226:cmRplyChg chg="add">
                <pc226:chgData name="Linden, Edward" userId="433a1750-097b-48bf-9475-b5c5f6172203" providerId="ADAL" clId="{6BA87D50-A65E-4F8E-A3E3-75D9A459A7C7}" dt="2024-03-08T03:34:24.977" v="172"/>
                <pc2:cmRplyMkLst xmlns:pc2="http://schemas.microsoft.com/office/powerpoint/2019/9/main/command">
                  <pc:docMk/>
                  <pc:sldMk cId="943556028" sldId="2145707034"/>
                  <pc2:cmMk id="{B17C3B7F-A0AA-4E0A-88A7-31B52C4064E4}"/>
                  <pc2:cmRplyMk id="{947FBDC9-7D64-4CA2-8E4D-7948842A24FA}"/>
                </pc2:cmRplyMkLst>
              </pc226:cmRplyChg>
            </pc226:cmChg>
          </p:ext>
        </pc:extLst>
      </pc:sldChg>
      <pc:sldChg chg="modSp mod modCm">
        <pc:chgData name="Linden, Edward" userId="433a1750-097b-48bf-9475-b5c5f6172203" providerId="ADAL" clId="{6BA87D50-A65E-4F8E-A3E3-75D9A459A7C7}" dt="2024-03-08T18:41:41.140" v="252" actId="207"/>
        <pc:sldMkLst>
          <pc:docMk/>
          <pc:sldMk cId="2002677045" sldId="2145707035"/>
        </pc:sldMkLst>
        <pc:spChg chg="mod">
          <ac:chgData name="Linden, Edward" userId="433a1750-097b-48bf-9475-b5c5f6172203" providerId="ADAL" clId="{6BA87D50-A65E-4F8E-A3E3-75D9A459A7C7}" dt="2024-03-08T18:41:41.140" v="252" actId="207"/>
          <ac:spMkLst>
            <pc:docMk/>
            <pc:sldMk cId="2002677045" sldId="2145707035"/>
            <ac:spMk id="3" creationId="{06942845-BD5A-42C5-A5C4-13339DD507AB}"/>
          </ac:spMkLst>
        </pc:spChg>
        <pc:picChg chg="mod">
          <ac:chgData name="Linden, Edward" userId="433a1750-097b-48bf-9475-b5c5f6172203" providerId="ADAL" clId="{6BA87D50-A65E-4F8E-A3E3-75D9A459A7C7}" dt="2024-03-08T18:37:29.398" v="240" actId="962"/>
          <ac:picMkLst>
            <pc:docMk/>
            <pc:sldMk cId="2002677045" sldId="2145707035"/>
            <ac:picMk id="5" creationId="{DDD4B1DF-864A-2373-592B-77C9CEA07640}"/>
          </ac:picMkLst>
        </pc:pic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20:24:53.599" v="165"/>
              <pc2:cmMkLst xmlns:pc2="http://schemas.microsoft.com/office/powerpoint/2019/9/main/command">
                <pc:docMk/>
                <pc:sldMk cId="2002677045" sldId="2145707035"/>
                <pc2:cmMk id="{60ADFD6F-390B-46A7-AAEA-F0687D64579E}"/>
              </pc2:cmMkLst>
              <pc226:cmRplyChg chg="add">
                <pc226:chgData name="Linden, Edward" userId="433a1750-097b-48bf-9475-b5c5f6172203" providerId="ADAL" clId="{6BA87D50-A65E-4F8E-A3E3-75D9A459A7C7}" dt="2024-03-06T20:24:53.599" v="165"/>
                <pc2:cmRplyMkLst xmlns:pc2="http://schemas.microsoft.com/office/powerpoint/2019/9/main/command">
                  <pc:docMk/>
                  <pc:sldMk cId="2002677045" sldId="2145707035"/>
                  <pc2:cmMk id="{60ADFD6F-390B-46A7-AAEA-F0687D64579E}"/>
                  <pc2:cmRplyMk id="{A5C47DB7-BD67-4898-BDF8-0DFFAF457D5D}"/>
                </pc2:cmRplyMkLst>
              </pc226:cmRplyChg>
            </pc226:cmChg>
          </p:ext>
        </pc:extLst>
      </pc:sldChg>
      <pc:sldChg chg="modSp mod">
        <pc:chgData name="Linden, Edward" userId="433a1750-097b-48bf-9475-b5c5f6172203" providerId="ADAL" clId="{6BA87D50-A65E-4F8E-A3E3-75D9A459A7C7}" dt="2024-03-08T20:25:22.958" v="468" actId="962"/>
        <pc:sldMkLst>
          <pc:docMk/>
          <pc:sldMk cId="2523530165" sldId="2145707036"/>
        </pc:sldMkLst>
        <pc:spChg chg="mod">
          <ac:chgData name="Linden, Edward" userId="433a1750-097b-48bf-9475-b5c5f6172203" providerId="ADAL" clId="{6BA87D50-A65E-4F8E-A3E3-75D9A459A7C7}" dt="2024-03-08T18:41:31.944" v="249" actId="207"/>
          <ac:spMkLst>
            <pc:docMk/>
            <pc:sldMk cId="2523530165" sldId="2145707036"/>
            <ac:spMk id="3" creationId="{06942845-BD5A-42C5-A5C4-13339DD507AB}"/>
          </ac:spMkLst>
        </pc:spChg>
        <pc:picChg chg="mod">
          <ac:chgData name="Linden, Edward" userId="433a1750-097b-48bf-9475-b5c5f6172203" providerId="ADAL" clId="{6BA87D50-A65E-4F8E-A3E3-75D9A459A7C7}" dt="2024-03-08T20:25:22.958" v="468" actId="962"/>
          <ac:picMkLst>
            <pc:docMk/>
            <pc:sldMk cId="2523530165" sldId="2145707036"/>
            <ac:picMk id="4" creationId="{739B8184-B76A-F0A5-0062-2A799AB110AC}"/>
          </ac:picMkLst>
        </pc:picChg>
      </pc:sldChg>
      <pc:sldChg chg="modSp mod">
        <pc:chgData name="Linden, Edward" userId="433a1750-097b-48bf-9475-b5c5f6172203" providerId="ADAL" clId="{6BA87D50-A65E-4F8E-A3E3-75D9A459A7C7}" dt="2024-03-08T20:27:13.131" v="520" actId="962"/>
        <pc:sldMkLst>
          <pc:docMk/>
          <pc:sldMk cId="678435775" sldId="2145707037"/>
        </pc:sldMkLst>
        <pc:spChg chg="mod">
          <ac:chgData name="Linden, Edward" userId="433a1750-097b-48bf-9475-b5c5f6172203" providerId="ADAL" clId="{6BA87D50-A65E-4F8E-A3E3-75D9A459A7C7}" dt="2024-03-08T18:41:49.288" v="255" actId="207"/>
          <ac:spMkLst>
            <pc:docMk/>
            <pc:sldMk cId="678435775" sldId="2145707037"/>
            <ac:spMk id="3" creationId="{06942845-BD5A-42C5-A5C4-13339DD507AB}"/>
          </ac:spMkLst>
        </pc:spChg>
        <pc:picChg chg="mod">
          <ac:chgData name="Linden, Edward" userId="433a1750-097b-48bf-9475-b5c5f6172203" providerId="ADAL" clId="{6BA87D50-A65E-4F8E-A3E3-75D9A459A7C7}" dt="2024-03-08T20:27:13.131" v="520" actId="962"/>
          <ac:picMkLst>
            <pc:docMk/>
            <pc:sldMk cId="678435775" sldId="2145707037"/>
            <ac:picMk id="4" creationId="{F8FD0266-ABE3-3CE8-FFB7-A4CEF372AC2A}"/>
          </ac:picMkLst>
        </pc:picChg>
      </pc:sldChg>
      <pc:sldChg chg="modSp add del mod modShow modCm">
        <pc:chgData name="Linden, Edward" userId="433a1750-097b-48bf-9475-b5c5f6172203" providerId="ADAL" clId="{6BA87D50-A65E-4F8E-A3E3-75D9A459A7C7}" dt="2024-03-06T18:47:24.132" v="163" actId="47"/>
        <pc:sldMkLst>
          <pc:docMk/>
          <pc:sldMk cId="810869886" sldId="2145707038"/>
        </pc:sldMkLst>
        <pc:spChg chg="mod">
          <ac:chgData name="Linden, Edward" userId="433a1750-097b-48bf-9475-b5c5f6172203" providerId="ADAL" clId="{6BA87D50-A65E-4F8E-A3E3-75D9A459A7C7}" dt="2024-03-04T21:57:43.227" v="139" actId="6549"/>
          <ac:spMkLst>
            <pc:docMk/>
            <pc:sldMk cId="810869886" sldId="2145707038"/>
            <ac:spMk id="2" creationId="{C7EDE99E-CC8D-C334-0BED-7590C6DB0299}"/>
          </ac:spMkLst>
        </pc:spChg>
        <pc:spChg chg="mod">
          <ac:chgData name="Linden, Edward" userId="433a1750-097b-48bf-9475-b5c5f6172203" providerId="ADAL" clId="{6BA87D50-A65E-4F8E-A3E3-75D9A459A7C7}" dt="2024-03-04T21:52:29.487" v="12" actId="20577"/>
          <ac:spMkLst>
            <pc:docMk/>
            <pc:sldMk cId="810869886" sldId="2145707038"/>
            <ac:spMk id="3" creationId="{06942845-BD5A-42C5-A5C4-13339DD507AB}"/>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6BA87D50-A65E-4F8E-A3E3-75D9A459A7C7}" dt="2024-03-06T18:47:21.851" v="162"/>
              <pc2:cmMkLst xmlns:pc2="http://schemas.microsoft.com/office/powerpoint/2019/9/main/command">
                <pc:docMk/>
                <pc:sldMk cId="810869886" sldId="2145707038"/>
                <pc2:cmMk id="{F391636E-ED4F-485A-9023-E05182A28A11}"/>
              </pc2:cmMkLst>
              <pc226:cmRplyChg chg="add">
                <pc226:chgData name="Linden, Edward" userId="433a1750-097b-48bf-9475-b5c5f6172203" providerId="ADAL" clId="{6BA87D50-A65E-4F8E-A3E3-75D9A459A7C7}" dt="2024-03-06T18:47:21.851" v="162"/>
                <pc2:cmRplyMkLst xmlns:pc2="http://schemas.microsoft.com/office/powerpoint/2019/9/main/command">
                  <pc:docMk/>
                  <pc:sldMk cId="810869886" sldId="2145707038"/>
                  <pc2:cmMk id="{F391636E-ED4F-485A-9023-E05182A28A11}"/>
                  <pc2:cmRplyMk id="{79E573B8-B03E-4502-9C64-8EB34D4571B2}"/>
                </pc2:cmRplyMkLst>
              </pc226:cmRplyChg>
            </pc226:cmChg>
          </p:ext>
        </pc:extLst>
      </pc:sldChg>
    </pc:docChg>
  </pc:docChgLst>
  <pc:docChgLst>
    <pc:chgData name="Johnson, Scott" userId="S::scott.johnson@tea.texas.gov::bec97677-f0c6-4bfb-b610-83dc74061801" providerId="AD" clId="Web-{E0EFC7ED-A3E5-87CD-8C47-06237A14F1CD}"/>
    <pc:docChg chg="">
      <pc:chgData name="Johnson, Scott" userId="S::scott.johnson@tea.texas.gov::bec97677-f0c6-4bfb-b610-83dc74061801" providerId="AD" clId="Web-{E0EFC7ED-A3E5-87CD-8C47-06237A14F1CD}" dt="2024-06-27T12:54:56.848" v="1"/>
      <pc:docMkLst>
        <pc:docMk/>
      </pc:docMkLst>
      <pc:sldChg chg="modCm">
        <pc:chgData name="Johnson, Scott" userId="S::scott.johnson@tea.texas.gov::bec97677-f0c6-4bfb-b610-83dc74061801" providerId="AD" clId="Web-{E0EFC7ED-A3E5-87CD-8C47-06237A14F1CD}" dt="2024-06-27T12:54:26.910" v="0"/>
        <pc:sldMkLst>
          <pc:docMk/>
          <pc:sldMk cId="2523530165" sldId="2145707036"/>
        </pc:sldMkLst>
        <pc:extLst>
          <p:ext xmlns:p="http://schemas.openxmlformats.org/presentationml/2006/main" uri="{D6D511B9-2390-475A-947B-AFAB55BFBCF1}">
            <pc226:cmChg xmlns:pc226="http://schemas.microsoft.com/office/powerpoint/2022/06/main/command" chg="mod">
              <pc226:chgData name="Johnson, Scott" userId="S::scott.johnson@tea.texas.gov::bec97677-f0c6-4bfb-b610-83dc74061801" providerId="AD" clId="Web-{E0EFC7ED-A3E5-87CD-8C47-06237A14F1CD}" dt="2024-06-27T12:54:26.910" v="0"/>
              <pc2:cmMkLst xmlns:pc2="http://schemas.microsoft.com/office/powerpoint/2019/9/main/command">
                <pc:docMk/>
                <pc:sldMk cId="2523530165" sldId="2145707036"/>
                <pc2:cmMk id="{6F380B0B-3C84-4EF5-A987-13F25EB50E18}"/>
              </pc2:cmMkLst>
            </pc226:cmChg>
          </p:ext>
        </pc:extLst>
      </pc:sldChg>
      <pc:sldChg chg="modCm">
        <pc:chgData name="Johnson, Scott" userId="S::scott.johnson@tea.texas.gov::bec97677-f0c6-4bfb-b610-83dc74061801" providerId="AD" clId="Web-{E0EFC7ED-A3E5-87CD-8C47-06237A14F1CD}" dt="2024-06-27T12:54:56.848" v="1"/>
        <pc:sldMkLst>
          <pc:docMk/>
          <pc:sldMk cId="678435775" sldId="2145707037"/>
        </pc:sldMkLst>
        <pc:extLst>
          <p:ext xmlns:p="http://schemas.openxmlformats.org/presentationml/2006/main" uri="{D6D511B9-2390-475A-947B-AFAB55BFBCF1}">
            <pc226:cmChg xmlns:pc226="http://schemas.microsoft.com/office/powerpoint/2022/06/main/command" chg="mod modTsk">
              <pc226:chgData name="Johnson, Scott" userId="S::scott.johnson@tea.texas.gov::bec97677-f0c6-4bfb-b610-83dc74061801" providerId="AD" clId="Web-{E0EFC7ED-A3E5-87CD-8C47-06237A14F1CD}" dt="2024-06-27T12:54:56.848" v="1"/>
              <pc2:cmMkLst xmlns:pc2="http://schemas.microsoft.com/office/powerpoint/2019/9/main/command">
                <pc:docMk/>
                <pc:sldMk cId="678435775" sldId="2145707037"/>
                <pc2:cmMk id="{3E1F151C-9D2E-482A-AED2-C1B93B433A1B}"/>
              </pc2:cmMkLst>
              <pc226:cmRplyChg chg="add">
                <pc226:chgData name="Johnson, Scott" userId="S::scott.johnson@tea.texas.gov::bec97677-f0c6-4bfb-b610-83dc74061801" providerId="AD" clId="Web-{E0EFC7ED-A3E5-87CD-8C47-06237A14F1CD}" dt="2024-06-27T12:54:56.848" v="1"/>
                <pc2:cmRplyMkLst xmlns:pc2="http://schemas.microsoft.com/office/powerpoint/2019/9/main/command">
                  <pc:docMk/>
                  <pc:sldMk cId="678435775" sldId="2145707037"/>
                  <pc2:cmMk id="{3E1F151C-9D2E-482A-AED2-C1B93B433A1B}"/>
                  <pc2:cmRplyMk id="{16CDB6FB-ABC1-418E-ADAF-007660466294}"/>
                </pc2:cmRplyMkLst>
              </pc226:cmRplyChg>
            </pc226:cmChg>
          </p:ext>
        </pc:extLst>
      </pc:sldChg>
    </pc:docChg>
  </pc:docChgLst>
  <pc:docChgLst>
    <pc:chgData name="Hanson, Terri" userId="a02fd813-d4f3-43fd-83dd-7393041517de" providerId="ADAL" clId="{E4B894C0-243B-4D8A-81DB-72D3DFF6B554}"/>
    <pc:docChg chg="">
      <pc:chgData name="Hanson, Terri" userId="a02fd813-d4f3-43fd-83dd-7393041517de" providerId="ADAL" clId="{E4B894C0-243B-4D8A-81DB-72D3DFF6B554}" dt="2024-03-08T02:58:42.630" v="4"/>
      <pc:docMkLst>
        <pc:docMk/>
      </pc:docMkLst>
      <pc:sldChg chg="addCm">
        <pc:chgData name="Hanson, Terri" userId="a02fd813-d4f3-43fd-83dd-7393041517de" providerId="ADAL" clId="{E4B894C0-243B-4D8A-81DB-72D3DFF6B554}" dt="2024-03-08T02:58:42.630" v="4"/>
        <pc:sldMkLst>
          <pc:docMk/>
          <pc:sldMk cId="3372854681" sldId="13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8T02:58:42.630" v="4"/>
              <pc2:cmMkLst xmlns:pc2="http://schemas.microsoft.com/office/powerpoint/2019/9/main/command">
                <pc:docMk/>
                <pc:sldMk cId="3372854681" sldId="1345"/>
                <pc2:cmMk id="{85523989-78CF-43FC-AE82-5E17C7A9BE8E}"/>
              </pc2:cmMkLst>
            </pc226:cmChg>
          </p:ext>
        </pc:extLst>
      </pc:sldChg>
      <pc:sldChg chg="addCm modCm">
        <pc:chgData name="Hanson, Terri" userId="a02fd813-d4f3-43fd-83dd-7393041517de" providerId="ADAL" clId="{E4B894C0-243B-4D8A-81DB-72D3DFF6B554}" dt="2024-03-07T23:07:05.067" v="1"/>
        <pc:sldMkLst>
          <pc:docMk/>
          <pc:sldMk cId="919280762" sldId="2145706999"/>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E4B894C0-243B-4D8A-81DB-72D3DFF6B554}" dt="2024-03-07T23:07:05.067" v="1"/>
              <pc2:cmMkLst xmlns:pc2="http://schemas.microsoft.com/office/powerpoint/2019/9/main/command">
                <pc:docMk/>
                <pc:sldMk cId="919280762" sldId="2145706999"/>
                <pc2:cmMk id="{C3728742-6C4B-4E98-A6F4-49365530AB8B}"/>
              </pc2:cmMkLst>
            </pc226:cmChg>
          </p:ext>
        </pc:extLst>
      </pc:sldChg>
      <pc:sldChg chg="addCm">
        <pc:chgData name="Hanson, Terri" userId="a02fd813-d4f3-43fd-83dd-7393041517de" providerId="ADAL" clId="{E4B894C0-243B-4D8A-81DB-72D3DFF6B554}" dt="2024-03-07T23:08:14.526" v="2"/>
        <pc:sldMkLst>
          <pc:docMk/>
          <pc:sldMk cId="2418252605" sldId="214570703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7T23:08:14.526" v="2"/>
              <pc2:cmMkLst xmlns:pc2="http://schemas.microsoft.com/office/powerpoint/2019/9/main/command">
                <pc:docMk/>
                <pc:sldMk cId="2418252605" sldId="2145707030"/>
                <pc2:cmMk id="{EDD847C3-0B36-4E01-ABEC-8A2F942F121C}"/>
              </pc2:cmMkLst>
            </pc226:cmChg>
          </p:ext>
        </pc:extLst>
      </pc:sldChg>
      <pc:sldChg chg="addCm">
        <pc:chgData name="Hanson, Terri" userId="a02fd813-d4f3-43fd-83dd-7393041517de" providerId="ADAL" clId="{E4B894C0-243B-4D8A-81DB-72D3DFF6B554}" dt="2024-03-07T23:09:36.676" v="3"/>
        <pc:sldMkLst>
          <pc:docMk/>
          <pc:sldMk cId="3115749558" sldId="214570703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E4B894C0-243B-4D8A-81DB-72D3DFF6B554}" dt="2024-03-07T23:09:36.676" v="3"/>
              <pc2:cmMkLst xmlns:pc2="http://schemas.microsoft.com/office/powerpoint/2019/9/main/command">
                <pc:docMk/>
                <pc:sldMk cId="3115749558" sldId="2145707033"/>
                <pc2:cmMk id="{83FC6E56-C6ED-4F1D-BBE6-63A935F1038B}"/>
              </pc2:cmMkLst>
            </pc226:cmChg>
          </p:ext>
        </pc:extLst>
      </pc:sldChg>
    </pc:docChg>
  </pc:docChgLst>
  <pc:docChgLst>
    <pc:chgData name="Ollervidez, Leticia" userId="12ccd2a1-d554-4cac-b492-4e314c2b5f8f" providerId="ADAL" clId="{A5F2876E-E0DB-4122-9247-95D12728BA20}"/>
    <pc:docChg chg="delSld modSld">
      <pc:chgData name="Ollervidez, Leticia" userId="12ccd2a1-d554-4cac-b492-4e314c2b5f8f" providerId="ADAL" clId="{A5F2876E-E0DB-4122-9247-95D12728BA20}" dt="2024-06-28T15:26:59.730" v="6" actId="6549"/>
      <pc:docMkLst>
        <pc:docMk/>
      </pc:docMkLst>
      <pc:sldChg chg="delCm">
        <pc:chgData name="Ollervidez, Leticia" userId="12ccd2a1-d554-4cac-b492-4e314c2b5f8f" providerId="ADAL" clId="{A5F2876E-E0DB-4122-9247-95D12728BA20}" dt="2024-06-28T15:16:59.318" v="2"/>
        <pc:sldMkLst>
          <pc:docMk/>
          <pc:sldMk cId="2574992220" sldId="214570692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574992220" sldId="2145706922"/>
                <pc2:cmMk id="{0AF3812F-FBF5-4363-A448-57D8019CF97A}"/>
              </pc2:cmMkLst>
            </pc226:cmChg>
          </p:ext>
        </pc:extLst>
      </pc:sldChg>
      <pc:sldChg chg="delCm modNotesTx">
        <pc:chgData name="Ollervidez, Leticia" userId="12ccd2a1-d554-4cac-b492-4e314c2b5f8f" providerId="ADAL" clId="{A5F2876E-E0DB-4122-9247-95D12728BA20}" dt="2024-06-28T15:26:54.933" v="5" actId="6549"/>
        <pc:sldMkLst>
          <pc:docMk/>
          <pc:sldMk cId="3938024488" sldId="214570700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3938024488" sldId="2145707002"/>
                <pc2:cmMk id="{731BE357-5EC3-4C3C-B82A-3377F5366806}"/>
              </pc2:cmMkLst>
            </pc226:cmChg>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3938024488" sldId="2145707002"/>
                <pc2:cmMk id="{255F9EF2-0106-4F49-A10A-D5347D0623F1}"/>
              </pc2:cmMkLst>
            </pc226:cmChg>
          </p:ext>
        </pc:extLst>
      </pc:sldChg>
      <pc:sldChg chg="delCm">
        <pc:chgData name="Ollervidez, Leticia" userId="12ccd2a1-d554-4cac-b492-4e314c2b5f8f" providerId="ADAL" clId="{A5F2876E-E0DB-4122-9247-95D12728BA20}" dt="2024-06-28T15:16:59.318" v="2"/>
        <pc:sldMkLst>
          <pc:docMk/>
          <pc:sldMk cId="1949663275" sldId="2145707005"/>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1949663275" sldId="2145707005"/>
                <pc2:cmMk id="{6E3E3916-F93A-4961-A464-6F73873E4045}"/>
              </pc2:cmMkLst>
            </pc226:cmChg>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1949663275" sldId="2145707005"/>
                <pc2:cmMk id="{8F3809D5-033A-40A3-BD7F-3A1FC9CFB06F}"/>
              </pc2:cmMkLst>
            </pc226:cmChg>
          </p:ext>
        </pc:extLst>
      </pc:sldChg>
      <pc:sldChg chg="delCm">
        <pc:chgData name="Ollervidez, Leticia" userId="12ccd2a1-d554-4cac-b492-4e314c2b5f8f" providerId="ADAL" clId="{A5F2876E-E0DB-4122-9247-95D12728BA20}" dt="2024-06-28T15:16:50.895" v="1"/>
        <pc:sldMkLst>
          <pc:docMk/>
          <pc:sldMk cId="2110501321" sldId="214570700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0.895" v="1"/>
              <pc2:cmMkLst xmlns:pc2="http://schemas.microsoft.com/office/powerpoint/2019/9/main/command">
                <pc:docMk/>
                <pc:sldMk cId="2110501321" sldId="2145707008"/>
                <pc2:cmMk id="{BC9A271C-3660-47F6-A8F6-13A2EEBDE550}"/>
              </pc2:cmMkLst>
            </pc226:cmChg>
            <pc226:cmChg xmlns:pc226="http://schemas.microsoft.com/office/powerpoint/2022/06/main/command" chg="del">
              <pc226:chgData name="Ollervidez, Leticia" userId="12ccd2a1-d554-4cac-b492-4e314c2b5f8f" providerId="ADAL" clId="{A5F2876E-E0DB-4122-9247-95D12728BA20}" dt="2024-06-28T15:16:50.895" v="1"/>
              <pc2:cmMkLst xmlns:pc2="http://schemas.microsoft.com/office/powerpoint/2019/9/main/command">
                <pc:docMk/>
                <pc:sldMk cId="2110501321" sldId="2145707008"/>
                <pc2:cmMk id="{8C7CA837-6957-415E-AE00-1430C02EEE3C}"/>
              </pc2:cmMkLst>
            </pc226:cmChg>
          </p:ext>
        </pc:extLst>
      </pc:sldChg>
      <pc:sldChg chg="modNotesTx">
        <pc:chgData name="Ollervidez, Leticia" userId="12ccd2a1-d554-4cac-b492-4e314c2b5f8f" providerId="ADAL" clId="{A5F2876E-E0DB-4122-9247-95D12728BA20}" dt="2024-06-28T15:26:43.155" v="4" actId="6549"/>
        <pc:sldMkLst>
          <pc:docMk/>
          <pc:sldMk cId="85075781" sldId="2145707013"/>
        </pc:sldMkLst>
      </pc:sldChg>
      <pc:sldChg chg="delCm">
        <pc:chgData name="Ollervidez, Leticia" userId="12ccd2a1-d554-4cac-b492-4e314c2b5f8f" providerId="ADAL" clId="{A5F2876E-E0DB-4122-9247-95D12728BA20}" dt="2024-06-28T15:16:59.318" v="2"/>
        <pc:sldMkLst>
          <pc:docMk/>
          <pc:sldMk cId="233524940" sldId="2145707032"/>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33524940" sldId="2145707032"/>
                <pc2:cmMk id="{2BE5FB72-50C2-4387-BB1E-B99E35A8D671}"/>
              </pc2:cmMkLst>
            </pc226:cmChg>
          </p:ext>
        </pc:extLst>
      </pc:sldChg>
      <pc:sldChg chg="delCm">
        <pc:chgData name="Ollervidez, Leticia" userId="12ccd2a1-d554-4cac-b492-4e314c2b5f8f" providerId="ADAL" clId="{A5F2876E-E0DB-4122-9247-95D12728BA20}" dt="2024-06-28T15:16:59.318" v="2"/>
        <pc:sldMkLst>
          <pc:docMk/>
          <pc:sldMk cId="2523530165" sldId="214570703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523530165" sldId="2145707036"/>
                <pc2:cmMk id="{6F380B0B-3C84-4EF5-A987-13F25EB50E18}"/>
              </pc2:cmMkLst>
            </pc226:cmChg>
          </p:ext>
        </pc:extLst>
      </pc:sldChg>
      <pc:sldChg chg="delCm">
        <pc:chgData name="Ollervidez, Leticia" userId="12ccd2a1-d554-4cac-b492-4e314c2b5f8f" providerId="ADAL" clId="{A5F2876E-E0DB-4122-9247-95D12728BA20}" dt="2024-06-28T15:16:59.318" v="2"/>
        <pc:sldMkLst>
          <pc:docMk/>
          <pc:sldMk cId="2078580751" sldId="2145707038"/>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078580751" sldId="2145707038"/>
                <pc2:cmMk id="{FA0447CA-F61C-4B84-B9F2-D96C224AD7E4}"/>
              </pc2:cmMkLst>
            </pc226:cmChg>
          </p:ext>
        </pc:extLst>
      </pc:sldChg>
      <pc:sldChg chg="delCm">
        <pc:chgData name="Ollervidez, Leticia" userId="12ccd2a1-d554-4cac-b492-4e314c2b5f8f" providerId="ADAL" clId="{A5F2876E-E0DB-4122-9247-95D12728BA20}" dt="2024-06-28T15:16:59.318" v="2"/>
        <pc:sldMkLst>
          <pc:docMk/>
          <pc:sldMk cId="2723532483" sldId="2145707039"/>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723532483" sldId="2145707039"/>
                <pc2:cmMk id="{E6732F96-BF91-409A-9A2F-13BD6388AA86}"/>
              </pc2:cmMkLst>
            </pc226:cmChg>
          </p:ext>
        </pc:extLst>
      </pc:sldChg>
      <pc:sldChg chg="delCm">
        <pc:chgData name="Ollervidez, Leticia" userId="12ccd2a1-d554-4cac-b492-4e314c2b5f8f" providerId="ADAL" clId="{A5F2876E-E0DB-4122-9247-95D12728BA20}" dt="2024-06-28T15:16:59.318" v="2"/>
        <pc:sldMkLst>
          <pc:docMk/>
          <pc:sldMk cId="2941244052" sldId="2145707040"/>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2941244052" sldId="2145707040"/>
                <pc2:cmMk id="{BED72D37-EB6B-438F-884C-D13D12D1A74D}"/>
              </pc2:cmMkLst>
            </pc226:cmChg>
          </p:ext>
        </pc:extLst>
      </pc:sldChg>
      <pc:sldChg chg="delCm">
        <pc:chgData name="Ollervidez, Leticia" userId="12ccd2a1-d554-4cac-b492-4e314c2b5f8f" providerId="ADAL" clId="{A5F2876E-E0DB-4122-9247-95D12728BA20}" dt="2024-06-28T15:16:59.318" v="2"/>
        <pc:sldMkLst>
          <pc:docMk/>
          <pc:sldMk cId="1020027276" sldId="2145707041"/>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1020027276" sldId="2145707041"/>
                <pc2:cmMk id="{3AC4B27F-99CA-4363-91CD-AD4AF5B964B4}"/>
              </pc2:cmMkLst>
            </pc226:cmChg>
          </p:ext>
        </pc:extLst>
      </pc:sldChg>
      <pc:sldChg chg="delCm">
        <pc:chgData name="Ollervidez, Leticia" userId="12ccd2a1-d554-4cac-b492-4e314c2b5f8f" providerId="ADAL" clId="{A5F2876E-E0DB-4122-9247-95D12728BA20}" dt="2024-06-28T15:16:59.318" v="2"/>
        <pc:sldMkLst>
          <pc:docMk/>
          <pc:sldMk cId="4134060206" sldId="2145707043"/>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4134060206" sldId="2145707043"/>
                <pc2:cmMk id="{71280A2A-57C2-43A7-8430-0CD025EC2A03}"/>
              </pc2:cmMkLst>
            </pc226:cmChg>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4134060206" sldId="2145707043"/>
                <pc2:cmMk id="{EC8D103E-A1C2-4458-A720-EC81051AD645}"/>
              </pc2:cmMkLst>
            </pc226:cmChg>
          </p:ext>
        </pc:extLst>
      </pc:sldChg>
      <pc:sldChg chg="delCm modNotesTx">
        <pc:chgData name="Ollervidez, Leticia" userId="12ccd2a1-d554-4cac-b492-4e314c2b5f8f" providerId="ADAL" clId="{A5F2876E-E0DB-4122-9247-95D12728BA20}" dt="2024-06-28T15:26:37.613" v="3" actId="6549"/>
        <pc:sldMkLst>
          <pc:docMk/>
          <pc:sldMk cId="4264695144" sldId="2145707044"/>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4264695144" sldId="2145707044"/>
                <pc2:cmMk id="{607F9D71-8A78-4D1B-9238-8E15518211F3}"/>
              </pc2:cmMkLst>
            </pc226:cmChg>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4264695144" sldId="2145707044"/>
                <pc2:cmMk id="{69D9E4CD-718F-4F0B-AF69-CF0C551C2BEB}"/>
              </pc2:cmMkLst>
            </pc226:cmChg>
          </p:ext>
        </pc:extLst>
      </pc:sldChg>
      <pc:sldChg chg="del">
        <pc:chgData name="Ollervidez, Leticia" userId="12ccd2a1-d554-4cac-b492-4e314c2b5f8f" providerId="ADAL" clId="{A5F2876E-E0DB-4122-9247-95D12728BA20}" dt="2024-06-28T15:16:26.733" v="0" actId="47"/>
        <pc:sldMkLst>
          <pc:docMk/>
          <pc:sldMk cId="3720574340" sldId="2145707045"/>
        </pc:sldMkLst>
      </pc:sldChg>
      <pc:sldChg chg="delCm modNotesTx">
        <pc:chgData name="Ollervidez, Leticia" userId="12ccd2a1-d554-4cac-b492-4e314c2b5f8f" providerId="ADAL" clId="{A5F2876E-E0DB-4122-9247-95D12728BA20}" dt="2024-06-28T15:26:59.730" v="6" actId="6549"/>
        <pc:sldMkLst>
          <pc:docMk/>
          <pc:sldMk cId="3031375422" sldId="2145707046"/>
        </pc:sldMkLst>
        <pc:extLst>
          <p:ext xmlns:p="http://schemas.openxmlformats.org/presentationml/2006/main" uri="{D6D511B9-2390-475A-947B-AFAB55BFBCF1}">
            <pc226:cmChg xmlns:pc226="http://schemas.microsoft.com/office/powerpoint/2022/06/main/command" chg="del">
              <pc226:chgData name="Ollervidez, Leticia" userId="12ccd2a1-d554-4cac-b492-4e314c2b5f8f" providerId="ADAL" clId="{A5F2876E-E0DB-4122-9247-95D12728BA20}" dt="2024-06-28T15:16:59.318" v="2"/>
              <pc2:cmMkLst xmlns:pc2="http://schemas.microsoft.com/office/powerpoint/2019/9/main/command">
                <pc:docMk/>
                <pc:sldMk cId="3031375422" sldId="2145707046"/>
                <pc2:cmMk id="{2503B580-6C32-4A7B-9FB1-0C508E4D28C0}"/>
              </pc2:cmMkLst>
            </pc226:cmChg>
          </p:ext>
        </pc:extLst>
      </pc:sldChg>
    </pc:docChg>
  </pc:docChgLst>
  <pc:docChgLst>
    <pc:chgData name="Smith, Lynne" userId="S::lynne.smith@tea.texas.gov::d11b1ec5-3ae3-436f-b974-deaa92253d03" providerId="AD" clId="Web-{5C7F8DB6-18F0-848D-7AEE-51308B1AE761}"/>
    <pc:docChg chg="mod modSld">
      <pc:chgData name="Smith, Lynne" userId="S::lynne.smith@tea.texas.gov::d11b1ec5-3ae3-436f-b974-deaa92253d03" providerId="AD" clId="Web-{5C7F8DB6-18F0-848D-7AEE-51308B1AE761}" dt="2024-06-14T15:30:33.269" v="41"/>
      <pc:docMkLst>
        <pc:docMk/>
      </pc:docMkLst>
      <pc:sldChg chg="addSp delSp modSp modCm">
        <pc:chgData name="Smith, Lynne" userId="S::lynne.smith@tea.texas.gov::d11b1ec5-3ae3-436f-b974-deaa92253d03" providerId="AD" clId="Web-{5C7F8DB6-18F0-848D-7AEE-51308B1AE761}" dt="2024-06-14T15:30:17.534" v="40"/>
        <pc:sldMkLst>
          <pc:docMk/>
          <pc:sldMk cId="1020027276" sldId="2145707041"/>
        </pc:sldMkLst>
        <pc:picChg chg="add del mod">
          <ac:chgData name="Smith, Lynne" userId="S::lynne.smith@tea.texas.gov::d11b1ec5-3ae3-436f-b974-deaa92253d03" providerId="AD" clId="Web-{5C7F8DB6-18F0-848D-7AEE-51308B1AE761}" dt="2024-06-14T15:20:01.599" v="30"/>
          <ac:picMkLst>
            <pc:docMk/>
            <pc:sldMk cId="1020027276" sldId="2145707041"/>
            <ac:picMk id="4" creationId="{1F7E1406-7653-5ABC-0485-6C8E11ED3AC1}"/>
          </ac:picMkLst>
        </pc:picChg>
        <pc:picChg chg="add mod">
          <ac:chgData name="Smith, Lynne" userId="S::lynne.smith@tea.texas.gov::d11b1ec5-3ae3-436f-b974-deaa92253d03" providerId="AD" clId="Web-{5C7F8DB6-18F0-848D-7AEE-51308B1AE761}" dt="2024-06-14T15:20:13.427" v="33" actId="1076"/>
          <ac:picMkLst>
            <pc:docMk/>
            <pc:sldMk cId="1020027276" sldId="2145707041"/>
            <ac:picMk id="5" creationId="{16966FA8-B2B1-F011-8383-76F3E4CF9F62}"/>
          </ac:picMkLst>
        </pc:picChg>
        <pc:extLst>
          <p:ext xmlns:p="http://schemas.openxmlformats.org/presentationml/2006/main" uri="{D6D511B9-2390-475A-947B-AFAB55BFBCF1}">
            <pc226:cmChg xmlns:pc226="http://schemas.microsoft.com/office/powerpoint/2022/06/main/command" chg="mod modTsk">
              <pc226:chgData name="Smith, Lynne" userId="S::lynne.smith@tea.texas.gov::d11b1ec5-3ae3-436f-b974-deaa92253d03" providerId="AD" clId="Web-{5C7F8DB6-18F0-848D-7AEE-51308B1AE761}" dt="2024-06-14T15:30:17.534" v="40"/>
              <pc2:cmMkLst xmlns:pc2="http://schemas.microsoft.com/office/powerpoint/2019/9/main/command">
                <pc:docMk/>
                <pc:sldMk cId="1020027276" sldId="2145707041"/>
                <pc2:cmMk id="{582688CA-9337-40B2-89BC-178BB1253A50}"/>
              </pc2:cmMkLst>
              <pc226:cmRplyChg chg="add">
                <pc226:chgData name="Smith, Lynne" userId="S::lynne.smith@tea.texas.gov::d11b1ec5-3ae3-436f-b974-deaa92253d03" providerId="AD" clId="Web-{5C7F8DB6-18F0-848D-7AEE-51308B1AE761}" dt="2024-06-14T15:30:17.534" v="40"/>
                <pc2:cmRplyMkLst xmlns:pc2="http://schemas.microsoft.com/office/powerpoint/2019/9/main/command">
                  <pc:docMk/>
                  <pc:sldMk cId="1020027276" sldId="2145707041"/>
                  <pc2:cmMk id="{582688CA-9337-40B2-89BC-178BB1253A50}"/>
                  <pc2:cmRplyMk id="{834F6C98-2688-4204-AD71-DDF80C3FDF35}"/>
                </pc2:cmRplyMkLst>
              </pc226:cmRplyChg>
            </pc226:cmChg>
          </p:ext>
        </pc:extLst>
      </pc:sldChg>
      <pc:sldChg chg="addSp modSp modCm">
        <pc:chgData name="Smith, Lynne" userId="S::lynne.smith@tea.texas.gov::d11b1ec5-3ae3-436f-b974-deaa92253d03" providerId="AD" clId="Web-{5C7F8DB6-18F0-848D-7AEE-51308B1AE761}" dt="2024-06-14T15:30:01.190" v="39"/>
        <pc:sldMkLst>
          <pc:docMk/>
          <pc:sldMk cId="4134060206" sldId="2145707043"/>
        </pc:sldMkLst>
        <pc:picChg chg="add mod">
          <ac:chgData name="Smith, Lynne" userId="S::lynne.smith@tea.texas.gov::d11b1ec5-3ae3-436f-b974-deaa92253d03" providerId="AD" clId="Web-{5C7F8DB6-18F0-848D-7AEE-51308B1AE761}" dt="2024-06-14T15:01:26.265" v="14" actId="1076"/>
          <ac:picMkLst>
            <pc:docMk/>
            <pc:sldMk cId="4134060206" sldId="2145707043"/>
            <ac:picMk id="2" creationId="{F1BB44C1-8B7D-04C6-E2DA-C7055BFDB8A1}"/>
          </ac:picMkLst>
        </pc:picChg>
        <pc:extLst>
          <p:ext xmlns:p="http://schemas.openxmlformats.org/presentationml/2006/main" uri="{D6D511B9-2390-475A-947B-AFAB55BFBCF1}">
            <pc226:cmChg xmlns:pc226="http://schemas.microsoft.com/office/powerpoint/2022/06/main/command" chg="mod modTsk">
              <pc226:chgData name="Smith, Lynne" userId="S::lynne.smith@tea.texas.gov::d11b1ec5-3ae3-436f-b974-deaa92253d03" providerId="AD" clId="Web-{5C7F8DB6-18F0-848D-7AEE-51308B1AE761}" dt="2024-06-14T15:30:01.190" v="39"/>
              <pc2:cmMkLst xmlns:pc2="http://schemas.microsoft.com/office/powerpoint/2019/9/main/command">
                <pc:docMk/>
                <pc:sldMk cId="4134060206" sldId="2145707043"/>
                <pc2:cmMk id="{EC8D103E-A1C2-4458-A720-EC81051AD645}"/>
              </pc2:cmMkLst>
              <pc226:cmRplyChg chg="add">
                <pc226:chgData name="Smith, Lynne" userId="S::lynne.smith@tea.texas.gov::d11b1ec5-3ae3-436f-b974-deaa92253d03" providerId="AD" clId="Web-{5C7F8DB6-18F0-848D-7AEE-51308B1AE761}" dt="2024-06-14T15:30:01.190" v="39"/>
                <pc2:cmRplyMkLst xmlns:pc2="http://schemas.microsoft.com/office/powerpoint/2019/9/main/command">
                  <pc:docMk/>
                  <pc:sldMk cId="4134060206" sldId="2145707043"/>
                  <pc2:cmMk id="{EC8D103E-A1C2-4458-A720-EC81051AD645}"/>
                  <pc2:cmRplyMk id="{1DD28172-2482-4262-9869-91887180A271}"/>
                </pc2:cmRplyMkLst>
              </pc226:cmRplyChg>
            </pc226:cmChg>
          </p:ext>
        </pc:extLst>
      </pc:sldChg>
      <pc:sldChg chg="addSp delSp modSp modCm">
        <pc:chgData name="Smith, Lynne" userId="S::lynne.smith@tea.texas.gov::d11b1ec5-3ae3-436f-b974-deaa92253d03" providerId="AD" clId="Web-{5C7F8DB6-18F0-848D-7AEE-51308B1AE761}" dt="2024-06-14T15:30:33.269" v="41"/>
        <pc:sldMkLst>
          <pc:docMk/>
          <pc:sldMk cId="4264695144" sldId="2145707044"/>
        </pc:sldMkLst>
        <pc:spChg chg="add del mod">
          <ac:chgData name="Smith, Lynne" userId="S::lynne.smith@tea.texas.gov::d11b1ec5-3ae3-436f-b974-deaa92253d03" providerId="AD" clId="Web-{5C7F8DB6-18F0-848D-7AEE-51308B1AE761}" dt="2024-06-14T15:15:42.165" v="18"/>
          <ac:spMkLst>
            <pc:docMk/>
            <pc:sldMk cId="4264695144" sldId="2145707044"/>
            <ac:spMk id="7" creationId="{BD20C9C1-1887-29D9-C07E-3B217A72CC08}"/>
          </ac:spMkLst>
        </pc:spChg>
        <pc:picChg chg="add del mod">
          <ac:chgData name="Smith, Lynne" userId="S::lynne.smith@tea.texas.gov::d11b1ec5-3ae3-436f-b974-deaa92253d03" providerId="AD" clId="Web-{5C7F8DB6-18F0-848D-7AEE-51308B1AE761}" dt="2024-06-14T14:54:29.464" v="6"/>
          <ac:picMkLst>
            <pc:docMk/>
            <pc:sldMk cId="4264695144" sldId="2145707044"/>
            <ac:picMk id="4" creationId="{4F0C2913-E4C2-CA87-BD14-2BB2A515DD32}"/>
          </ac:picMkLst>
        </pc:picChg>
        <pc:picChg chg="add del mod">
          <ac:chgData name="Smith, Lynne" userId="S::lynne.smith@tea.texas.gov::d11b1ec5-3ae3-436f-b974-deaa92253d03" providerId="AD" clId="Web-{5C7F8DB6-18F0-848D-7AEE-51308B1AE761}" dt="2024-06-14T15:15:34.680" v="15"/>
          <ac:picMkLst>
            <pc:docMk/>
            <pc:sldMk cId="4264695144" sldId="2145707044"/>
            <ac:picMk id="5" creationId="{C88123EE-1882-475F-0A64-8371E49DCE5D}"/>
          </ac:picMkLst>
        </pc:picChg>
        <pc:picChg chg="add del mod">
          <ac:chgData name="Smith, Lynne" userId="S::lynne.smith@tea.texas.gov::d11b1ec5-3ae3-436f-b974-deaa92253d03" providerId="AD" clId="Web-{5C7F8DB6-18F0-848D-7AEE-51308B1AE761}" dt="2024-06-14T15:16:53.824" v="21"/>
          <ac:picMkLst>
            <pc:docMk/>
            <pc:sldMk cId="4264695144" sldId="2145707044"/>
            <ac:picMk id="8" creationId="{D3C90760-6CA6-87B2-DAFE-078A3E3C8A7E}"/>
          </ac:picMkLst>
        </pc:picChg>
        <pc:picChg chg="add del mod">
          <ac:chgData name="Smith, Lynne" userId="S::lynne.smith@tea.texas.gov::d11b1ec5-3ae3-436f-b974-deaa92253d03" providerId="AD" clId="Web-{5C7F8DB6-18F0-848D-7AEE-51308B1AE761}" dt="2024-06-14T15:17:11.997" v="25"/>
          <ac:picMkLst>
            <pc:docMk/>
            <pc:sldMk cId="4264695144" sldId="2145707044"/>
            <ac:picMk id="9" creationId="{1D5ACE1F-D381-BADA-38D7-459632383AE0}"/>
          </ac:picMkLst>
        </pc:picChg>
        <pc:picChg chg="add del mod">
          <ac:chgData name="Smith, Lynne" userId="S::lynne.smith@tea.texas.gov::d11b1ec5-3ae3-436f-b974-deaa92253d03" providerId="AD" clId="Web-{5C7F8DB6-18F0-848D-7AEE-51308B1AE761}" dt="2024-06-14T15:22:39.497" v="34"/>
          <ac:picMkLst>
            <pc:docMk/>
            <pc:sldMk cId="4264695144" sldId="2145707044"/>
            <ac:picMk id="10" creationId="{C2DE335F-080E-8DE4-7878-762570FA40BB}"/>
          </ac:picMkLst>
        </pc:picChg>
        <pc:picChg chg="add mod">
          <ac:chgData name="Smith, Lynne" userId="S::lynne.smith@tea.texas.gov::d11b1ec5-3ae3-436f-b974-deaa92253d03" providerId="AD" clId="Web-{5C7F8DB6-18F0-848D-7AEE-51308B1AE761}" dt="2024-06-14T15:22:48.107" v="37" actId="1076"/>
          <ac:picMkLst>
            <pc:docMk/>
            <pc:sldMk cId="4264695144" sldId="2145707044"/>
            <ac:picMk id="11" creationId="{8514971D-3BA9-C6C9-49F6-CF8D3F6E3E35}"/>
          </ac:picMkLst>
        </pc:picChg>
        <pc:extLst>
          <p:ext xmlns:p="http://schemas.openxmlformats.org/presentationml/2006/main" uri="{D6D511B9-2390-475A-947B-AFAB55BFBCF1}">
            <pc226:cmChg xmlns:pc226="http://schemas.microsoft.com/office/powerpoint/2022/06/main/command" chg="mod modTsk">
              <pc226:chgData name="Smith, Lynne" userId="S::lynne.smith@tea.texas.gov::d11b1ec5-3ae3-436f-b974-deaa92253d03" providerId="AD" clId="Web-{5C7F8DB6-18F0-848D-7AEE-51308B1AE761}" dt="2024-06-14T15:30:33.269" v="41"/>
              <pc2:cmMkLst xmlns:pc2="http://schemas.microsoft.com/office/powerpoint/2019/9/main/command">
                <pc:docMk/>
                <pc:sldMk cId="4264695144" sldId="2145707044"/>
                <pc2:cmMk id="{607F9D71-8A78-4D1B-9238-8E15518211F3}"/>
              </pc2:cmMkLst>
              <pc226:cmRplyChg chg="add">
                <pc226:chgData name="Smith, Lynne" userId="S::lynne.smith@tea.texas.gov::d11b1ec5-3ae3-436f-b974-deaa92253d03" providerId="AD" clId="Web-{5C7F8DB6-18F0-848D-7AEE-51308B1AE761}" dt="2024-06-14T15:30:33.269" v="41"/>
                <pc2:cmRplyMkLst xmlns:pc2="http://schemas.microsoft.com/office/powerpoint/2019/9/main/command">
                  <pc:docMk/>
                  <pc:sldMk cId="4264695144" sldId="2145707044"/>
                  <pc2:cmMk id="{607F9D71-8A78-4D1B-9238-8E15518211F3}"/>
                  <pc2:cmRplyMk id="{E2403FDB-03F3-4679-96A0-ABCC9742AA92}"/>
                </pc2:cmRplyMkLst>
              </pc226:cmRplyChg>
            </pc226:cmChg>
          </p:ext>
        </pc:extLst>
      </pc:sldChg>
    </pc:docChg>
  </pc:docChgLst>
  <pc:docChgLst>
    <pc:chgData name="Muffoletto, Jamie" userId="S::jamie.muffoletto@tea.texas.gov::daf1e3c6-8137-448a-b141-d23049d419b5" providerId="AD" clId="Web-{5E5FB6C5-1395-3A8C-99B7-3F7D097819E5}"/>
    <pc:docChg chg="">
      <pc:chgData name="Muffoletto, Jamie" userId="S::jamie.muffoletto@tea.texas.gov::daf1e3c6-8137-448a-b141-d23049d419b5" providerId="AD" clId="Web-{5E5FB6C5-1395-3A8C-99B7-3F7D097819E5}" dt="2024-06-13T14:01:09.237" v="0"/>
      <pc:docMkLst>
        <pc:docMk/>
      </pc:docMkLst>
      <pc:sldChg chg="modCm">
        <pc:chgData name="Muffoletto, Jamie" userId="S::jamie.muffoletto@tea.texas.gov::daf1e3c6-8137-448a-b141-d23049d419b5" providerId="AD" clId="Web-{5E5FB6C5-1395-3A8C-99B7-3F7D097819E5}" dt="2024-06-13T14:01:09.237" v="0"/>
        <pc:sldMkLst>
          <pc:docMk/>
          <pc:sldMk cId="233524940" sldId="214570703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5E5FB6C5-1395-3A8C-99B7-3F7D097819E5}" dt="2024-06-13T14:01:09.237" v="0"/>
              <pc2:cmMkLst xmlns:pc2="http://schemas.microsoft.com/office/powerpoint/2019/9/main/command">
                <pc:docMk/>
                <pc:sldMk cId="233524940" sldId="2145707032"/>
                <pc2:cmMk id="{AA96364D-BFE8-4F48-AD0A-3D0BA6DA77DD}"/>
              </pc2:cmMkLst>
              <pc226:cmRplyChg chg="add">
                <pc226:chgData name="Muffoletto, Jamie" userId="S::jamie.muffoletto@tea.texas.gov::daf1e3c6-8137-448a-b141-d23049d419b5" providerId="AD" clId="Web-{5E5FB6C5-1395-3A8C-99B7-3F7D097819E5}" dt="2024-06-13T14:01:09.237" v="0"/>
                <pc2:cmRplyMkLst xmlns:pc2="http://schemas.microsoft.com/office/powerpoint/2019/9/main/command">
                  <pc:docMk/>
                  <pc:sldMk cId="233524940" sldId="2145707032"/>
                  <pc2:cmMk id="{AA96364D-BFE8-4F48-AD0A-3D0BA6DA77DD}"/>
                  <pc2:cmRplyMk id="{8E98E684-4F59-403C-B141-5045530DFE17}"/>
                </pc2:cmRplyMkLst>
              </pc226:cmRplyChg>
            </pc226:cmChg>
          </p:ext>
        </pc:extLst>
      </pc:sldChg>
    </pc:docChg>
  </pc:docChgLst>
  <pc:docChgLst>
    <pc:chgData name="Johnson, Scott" userId="bec97677-f0c6-4bfb-b610-83dc74061801" providerId="ADAL" clId="{F5F2E8A3-DA3A-4654-A983-8E52C7A44CD6}"/>
    <pc:docChg chg="undo custSel addSld delSld modSld sldOrd">
      <pc:chgData name="Johnson, Scott" userId="bec97677-f0c6-4bfb-b610-83dc74061801" providerId="ADAL" clId="{F5F2E8A3-DA3A-4654-A983-8E52C7A44CD6}" dt="2024-07-08T21:29:59.885" v="2178" actId="1076"/>
      <pc:docMkLst>
        <pc:docMk/>
      </pc:docMkLst>
      <pc:sldChg chg="modSp mod delCm modCm">
        <pc:chgData name="Johnson, Scott" userId="bec97677-f0c6-4bfb-b610-83dc74061801" providerId="ADAL" clId="{F5F2E8A3-DA3A-4654-A983-8E52C7A44CD6}" dt="2024-06-20T19:46:29.138" v="2130"/>
        <pc:sldMkLst>
          <pc:docMk/>
          <pc:sldMk cId="101772985" sldId="430"/>
        </pc:sldMkLst>
        <pc:spChg chg="mod">
          <ac:chgData name="Johnson, Scott" userId="bec97677-f0c6-4bfb-b610-83dc74061801" providerId="ADAL" clId="{F5F2E8A3-DA3A-4654-A983-8E52C7A44CD6}" dt="2024-06-20T16:54:38.712" v="2112" actId="20577"/>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del mod">
              <pc226:chgData name="Johnson, Scott" userId="bec97677-f0c6-4bfb-b610-83dc74061801" providerId="ADAL" clId="{F5F2E8A3-DA3A-4654-A983-8E52C7A44CD6}" dt="2024-06-20T19:46:29.138" v="2130"/>
              <pc2:cmMkLst xmlns:pc2="http://schemas.microsoft.com/office/powerpoint/2019/9/main/command">
                <pc:docMk/>
                <pc:sldMk cId="101772985" sldId="430"/>
                <pc2:cmMk id="{A4A74807-EA04-4FFE-84A1-589D314E1E21}"/>
              </pc2:cmMkLst>
            </pc226:cmChg>
          </p:ext>
        </pc:extLst>
      </pc:sldChg>
      <pc:sldChg chg="mod modShow modCm">
        <pc:chgData name="Johnson, Scott" userId="bec97677-f0c6-4bfb-b610-83dc74061801" providerId="ADAL" clId="{F5F2E8A3-DA3A-4654-A983-8E52C7A44CD6}" dt="2024-06-13T18:06:09.800" v="1032" actId="729"/>
        <pc:sldMkLst>
          <pc:docMk/>
          <pc:sldMk cId="3372854681" sldId="1345"/>
        </pc:sldMkLst>
        <pc:extLst>
          <p:ext xmlns:p="http://schemas.openxmlformats.org/presentationml/2006/main" uri="{D6D511B9-2390-475A-947B-AFAB55BFBCF1}">
            <pc226:cmChg xmlns:pc226="http://schemas.microsoft.com/office/powerpoint/2022/06/main/command" chg="">
              <pc226:chgData name="Johnson, Scott" userId="bec97677-f0c6-4bfb-b610-83dc74061801" providerId="ADAL" clId="{F5F2E8A3-DA3A-4654-A983-8E52C7A44CD6}" dt="2024-06-13T18:05:33.119" v="1028"/>
              <pc2:cmMkLst xmlns:pc2="http://schemas.microsoft.com/office/powerpoint/2019/9/main/command">
                <pc:docMk/>
                <pc:sldMk cId="3372854681" sldId="1345"/>
                <pc2:cmMk id="{198D0247-7E38-4D3B-9237-09E7064B9D8B}"/>
              </pc2:cmMkLst>
              <pc226:cmRplyChg chg="add">
                <pc226:chgData name="Johnson, Scott" userId="bec97677-f0c6-4bfb-b610-83dc74061801" providerId="ADAL" clId="{F5F2E8A3-DA3A-4654-A983-8E52C7A44CD6}" dt="2024-06-13T18:05:33.119" v="1028"/>
                <pc2:cmRplyMkLst xmlns:pc2="http://schemas.microsoft.com/office/powerpoint/2019/9/main/command">
                  <pc:docMk/>
                  <pc:sldMk cId="3372854681" sldId="1345"/>
                  <pc2:cmMk id="{198D0247-7E38-4D3B-9237-09E7064B9D8B}"/>
                  <pc2:cmRplyMk id="{4BCDA42F-3BE1-49DF-B363-06E587627DD9}"/>
                </pc2:cmRplyMkLst>
              </pc226:cmRplyChg>
            </pc226:cmChg>
          </p:ext>
        </pc:extLst>
      </pc:sldChg>
      <pc:sldChg chg="addCm delCm">
        <pc:chgData name="Johnson, Scott" userId="bec97677-f0c6-4bfb-b610-83dc74061801" providerId="ADAL" clId="{F5F2E8A3-DA3A-4654-A983-8E52C7A44CD6}" dt="2024-06-20T19:45:38.820" v="2128"/>
        <pc:sldMkLst>
          <pc:docMk/>
          <pc:sldMk cId="3036487181" sldId="2145706919"/>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F5F2E8A3-DA3A-4654-A983-8E52C7A44CD6}" dt="2024-06-20T19:45:38.820" v="2128"/>
              <pc2:cmMkLst xmlns:pc2="http://schemas.microsoft.com/office/powerpoint/2019/9/main/command">
                <pc:docMk/>
                <pc:sldMk cId="3036487181" sldId="2145706919"/>
                <pc2:cmMk id="{F8542E45-890B-44C3-83F1-A836504C6C95}"/>
              </pc2:cmMkLst>
            </pc226:cmChg>
          </p:ext>
        </pc:extLst>
      </pc:sldChg>
      <pc:sldChg chg="modSp mod addCm delCm modCm">
        <pc:chgData name="Johnson, Scott" userId="bec97677-f0c6-4bfb-b610-83dc74061801" providerId="ADAL" clId="{F5F2E8A3-DA3A-4654-A983-8E52C7A44CD6}" dt="2024-06-28T16:43:03.240" v="2164"/>
        <pc:sldMkLst>
          <pc:docMk/>
          <pc:sldMk cId="2574992220" sldId="2145706922"/>
        </pc:sldMkLst>
        <pc:spChg chg="mod">
          <ac:chgData name="Johnson, Scott" userId="bec97677-f0c6-4bfb-b610-83dc74061801" providerId="ADAL" clId="{F5F2E8A3-DA3A-4654-A983-8E52C7A44CD6}" dt="2024-06-20T19:44:02.130" v="2125"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F5F2E8A3-DA3A-4654-A983-8E52C7A44CD6}" dt="2024-06-20T19:46:21.133" v="2129"/>
              <pc2:cmMkLst xmlns:pc2="http://schemas.microsoft.com/office/powerpoint/2019/9/main/command">
                <pc:docMk/>
                <pc:sldMk cId="2574992220" sldId="2145706922"/>
                <pc2:cmMk id="{0AF3812F-FBF5-4363-A448-57D8019CF97A}"/>
              </pc2:cmMkLst>
            </pc226:cmChg>
            <pc226:cmChg xmlns:pc226="http://schemas.microsoft.com/office/powerpoint/2022/06/main/command" chg="del mod">
              <pc226:chgData name="Johnson, Scott" userId="bec97677-f0c6-4bfb-b610-83dc74061801" providerId="ADAL" clId="{F5F2E8A3-DA3A-4654-A983-8E52C7A44CD6}" dt="2024-06-20T19:44:12.253" v="2127"/>
              <pc2:cmMkLst xmlns:pc2="http://schemas.microsoft.com/office/powerpoint/2019/9/main/command">
                <pc:docMk/>
                <pc:sldMk cId="2574992220" sldId="2145706922"/>
                <pc2:cmMk id="{FF02247E-5C9F-43C0-B8E8-9DB73D3BAB3C}"/>
              </pc2:cmMkLst>
              <pc226:cmRplyChg chg="add">
                <pc226:chgData name="Johnson, Scott" userId="bec97677-f0c6-4bfb-b610-83dc74061801" providerId="ADAL" clId="{F5F2E8A3-DA3A-4654-A983-8E52C7A44CD6}" dt="2024-06-20T17:55:54.906" v="2122"/>
                <pc2:cmRplyMkLst xmlns:pc2="http://schemas.microsoft.com/office/powerpoint/2019/9/main/command">
                  <pc:docMk/>
                  <pc:sldMk cId="2574992220" sldId="2145706922"/>
                  <pc2:cmMk id="{FF02247E-5C9F-43C0-B8E8-9DB73D3BAB3C}"/>
                  <pc2:cmRplyMk id="{5073777C-76CC-47E8-B5A5-BEEE7FA35F86}"/>
                </pc2:cmRplyMkLst>
              </pc226:cmRplyChg>
            </pc226:cmChg>
            <pc226:cmChg xmlns:pc226="http://schemas.microsoft.com/office/powerpoint/2022/06/main/command" chg="add del">
              <pc226:chgData name="Johnson, Scott" userId="bec97677-f0c6-4bfb-b610-83dc74061801" providerId="ADAL" clId="{F5F2E8A3-DA3A-4654-A983-8E52C7A44CD6}" dt="2024-06-20T19:44:07.087" v="2126"/>
              <pc2:cmMkLst xmlns:pc2="http://schemas.microsoft.com/office/powerpoint/2019/9/main/command">
                <pc:docMk/>
                <pc:sldMk cId="2574992220" sldId="2145706922"/>
                <pc2:cmMk id="{B5470E86-1F2F-4A65-92BE-3AFF764F1BEF}"/>
              </pc2:cmMkLst>
            </pc226:cmChg>
            <pc226:cmChg xmlns:pc226="http://schemas.microsoft.com/office/powerpoint/2022/06/main/command" chg="add">
              <pc226:chgData name="Johnson, Scott" userId="bec97677-f0c6-4bfb-b610-83dc74061801" providerId="ADAL" clId="{F5F2E8A3-DA3A-4654-A983-8E52C7A44CD6}" dt="2024-06-28T16:43:03.240" v="2164"/>
              <pc2:cmMkLst xmlns:pc2="http://schemas.microsoft.com/office/powerpoint/2019/9/main/command">
                <pc:docMk/>
                <pc:sldMk cId="2574992220" sldId="2145706922"/>
                <pc2:cmMk id="{1A4C7CBC-DF98-4B4F-A5F9-D485981D7753}"/>
              </pc2:cmMkLst>
            </pc226:cmChg>
          </p:ext>
        </pc:extLst>
      </pc:sldChg>
      <pc:sldChg chg="modSp mod addCm delCm modCm">
        <pc:chgData name="Johnson, Scott" userId="bec97677-f0c6-4bfb-b610-83dc74061801" providerId="ADAL" clId="{F5F2E8A3-DA3A-4654-A983-8E52C7A44CD6}" dt="2024-06-27T12:57:22.034" v="2161"/>
        <pc:sldMkLst>
          <pc:docMk/>
          <pc:sldMk cId="3938024488" sldId="2145707002"/>
        </pc:sldMkLst>
        <pc:spChg chg="mod">
          <ac:chgData name="Johnson, Scott" userId="bec97677-f0c6-4bfb-b610-83dc74061801" providerId="ADAL" clId="{F5F2E8A3-DA3A-4654-A983-8E52C7A44CD6}" dt="2024-06-27T12:56:37.611" v="2159"/>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modTsk">
              <pc226:chgData name="Johnson, Scott" userId="bec97677-f0c6-4bfb-b610-83dc74061801" providerId="ADAL" clId="{F5F2E8A3-DA3A-4654-A983-8E52C7A44CD6}" dt="2024-06-27T12:57:22.034" v="2161"/>
              <pc2:cmMkLst xmlns:pc2="http://schemas.microsoft.com/office/powerpoint/2019/9/main/command">
                <pc:docMk/>
                <pc:sldMk cId="3938024488" sldId="2145707002"/>
                <pc2:cmMk id="{731BE357-5EC3-4C3C-B82A-3377F5366806}"/>
              </pc2:cmMkLst>
              <pc226:cmRplyChg chg="add">
                <pc226:chgData name="Johnson, Scott" userId="bec97677-f0c6-4bfb-b610-83dc74061801" providerId="ADAL" clId="{F5F2E8A3-DA3A-4654-A983-8E52C7A44CD6}" dt="2024-06-27T12:57:22.034" v="2161"/>
                <pc2:cmRplyMkLst xmlns:pc2="http://schemas.microsoft.com/office/powerpoint/2019/9/main/command">
                  <pc:docMk/>
                  <pc:sldMk cId="3938024488" sldId="2145707002"/>
                  <pc2:cmMk id="{731BE357-5EC3-4C3C-B82A-3377F5366806}"/>
                  <pc2:cmRplyMk id="{D16D5A3E-F57E-41A6-B905-321509773161}"/>
                </pc2:cmRplyMkLst>
              </pc226:cmRplyChg>
            </pc226:cmChg>
            <pc226:cmChg xmlns:pc226="http://schemas.microsoft.com/office/powerpoint/2022/06/main/command" chg="del mod">
              <pc226:chgData name="Johnson, Scott" userId="bec97677-f0c6-4bfb-b610-83dc74061801" providerId="ADAL" clId="{F5F2E8A3-DA3A-4654-A983-8E52C7A44CD6}" dt="2024-06-20T19:47:55.182" v="2136"/>
              <pc2:cmMkLst xmlns:pc2="http://schemas.microsoft.com/office/powerpoint/2019/9/main/command">
                <pc:docMk/>
                <pc:sldMk cId="3938024488" sldId="2145707002"/>
                <pc2:cmMk id="{2DB33AD1-56B4-4350-9258-3219899538FF}"/>
              </pc2:cmMkLst>
            </pc226:cmChg>
            <pc226:cmChg xmlns:pc226="http://schemas.microsoft.com/office/powerpoint/2022/06/main/command" chg="add">
              <pc226:chgData name="Johnson, Scott" userId="bec97677-f0c6-4bfb-b610-83dc74061801" providerId="ADAL" clId="{F5F2E8A3-DA3A-4654-A983-8E52C7A44CD6}" dt="2024-06-27T12:57:05.511" v="2160"/>
              <pc2:cmMkLst xmlns:pc2="http://schemas.microsoft.com/office/powerpoint/2019/9/main/command">
                <pc:docMk/>
                <pc:sldMk cId="3938024488" sldId="2145707002"/>
                <pc2:cmMk id="{255F9EF2-0106-4F49-A10A-D5347D0623F1}"/>
              </pc2:cmMkLst>
              <pc226:cmRplyChg chg="add">
                <pc226:chgData name="Johnson, Scott" userId="bec97677-f0c6-4bfb-b610-83dc74061801" providerId="ADAL" clId="{F5F2E8A3-DA3A-4654-A983-8E52C7A44CD6}" dt="2024-06-27T12:57:05.511" v="2160"/>
                <pc2:cmRplyMkLst xmlns:pc2="http://schemas.microsoft.com/office/powerpoint/2019/9/main/command">
                  <pc:docMk/>
                  <pc:sldMk cId="3938024488" sldId="2145707002"/>
                  <pc2:cmMk id="{255F9EF2-0106-4F49-A10A-D5347D0623F1}"/>
                  <pc2:cmRplyMk id="{580EC9FF-07A8-42B2-ADF3-C82EAF7E4486}"/>
                </pc2:cmRplyMkLst>
              </pc226:cmRplyChg>
            </pc226:cmChg>
          </p:ext>
        </pc:extLst>
      </pc:sldChg>
      <pc:sldChg chg="modSp mod addCm modCm">
        <pc:chgData name="Johnson, Scott" userId="bec97677-f0c6-4bfb-b610-83dc74061801" providerId="ADAL" clId="{F5F2E8A3-DA3A-4654-A983-8E52C7A44CD6}" dt="2024-06-27T12:56:11.482" v="2154"/>
        <pc:sldMkLst>
          <pc:docMk/>
          <pc:sldMk cId="1949663275" sldId="2145707005"/>
        </pc:sldMkLst>
        <pc:spChg chg="mod">
          <ac:chgData name="Johnson, Scott" userId="bec97677-f0c6-4bfb-b610-83dc74061801" providerId="ADAL" clId="{F5F2E8A3-DA3A-4654-A983-8E52C7A44CD6}" dt="2024-06-27T12:55:45.188" v="2150"/>
          <ac:spMkLst>
            <pc:docMk/>
            <pc:sldMk cId="1949663275" sldId="2145707005"/>
            <ac:spMk id="2" creationId="{EBC48140-71C7-F57B-F7D7-29A5F34FB2DB}"/>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F5F2E8A3-DA3A-4654-A983-8E52C7A44CD6}" dt="2024-06-27T12:56:11.482" v="2154"/>
              <pc2:cmMkLst xmlns:pc2="http://schemas.microsoft.com/office/powerpoint/2019/9/main/command">
                <pc:docMk/>
                <pc:sldMk cId="1949663275" sldId="2145707005"/>
                <pc2:cmMk id="{6E3E3916-F93A-4961-A464-6F73873E4045}"/>
              </pc2:cmMkLst>
              <pc226:cmRplyChg chg="add">
                <pc226:chgData name="Johnson, Scott" userId="bec97677-f0c6-4bfb-b610-83dc74061801" providerId="ADAL" clId="{F5F2E8A3-DA3A-4654-A983-8E52C7A44CD6}" dt="2024-06-27T12:56:09.985" v="2153"/>
                <pc2:cmRplyMkLst xmlns:pc2="http://schemas.microsoft.com/office/powerpoint/2019/9/main/command">
                  <pc:docMk/>
                  <pc:sldMk cId="1949663275" sldId="2145707005"/>
                  <pc2:cmMk id="{6E3E3916-F93A-4961-A464-6F73873E4045}"/>
                  <pc2:cmRplyMk id="{90A63BDF-525B-4567-83E2-9385033C720F}"/>
                </pc2:cmRplyMkLst>
              </pc226:cmRplyChg>
            </pc226:cmChg>
            <pc226:cmChg xmlns:pc226="http://schemas.microsoft.com/office/powerpoint/2022/06/main/command" chg="mod">
              <pc226:chgData name="Johnson, Scott" userId="bec97677-f0c6-4bfb-b610-83dc74061801" providerId="ADAL" clId="{F5F2E8A3-DA3A-4654-A983-8E52C7A44CD6}" dt="2024-06-20T16:49:21.224" v="2097"/>
              <pc2:cmMkLst xmlns:pc2="http://schemas.microsoft.com/office/powerpoint/2019/9/main/command">
                <pc:docMk/>
                <pc:sldMk cId="1949663275" sldId="2145707005"/>
                <pc2:cmMk id="{8F3809D5-033A-40A3-BD7F-3A1FC9CFB06F}"/>
              </pc2:cmMkLst>
            </pc226:cmChg>
          </p:ext>
        </pc:extLst>
      </pc:sldChg>
      <pc:sldChg chg="addCm modCm">
        <pc:chgData name="Johnson, Scott" userId="bec97677-f0c6-4bfb-b610-83dc74061801" providerId="ADAL" clId="{F5F2E8A3-DA3A-4654-A983-8E52C7A44CD6}" dt="2024-06-20T16:50:44.247" v="2108"/>
        <pc:sldMkLst>
          <pc:docMk/>
          <pc:sldMk cId="2110501321" sldId="2145707008"/>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F5F2E8A3-DA3A-4654-A983-8E52C7A44CD6}" dt="2024-06-20T16:50:44.247" v="2108"/>
              <pc2:cmMkLst xmlns:pc2="http://schemas.microsoft.com/office/powerpoint/2019/9/main/command">
                <pc:docMk/>
                <pc:sldMk cId="2110501321" sldId="2145707008"/>
                <pc2:cmMk id="{BC9A271C-3660-47F6-A8F6-13A2EEBDE550}"/>
              </pc2:cmMkLst>
            </pc226:cmChg>
            <pc226:cmChg xmlns:pc226="http://schemas.microsoft.com/office/powerpoint/2022/06/main/command" chg="add">
              <pc226:chgData name="Johnson, Scott" userId="bec97677-f0c6-4bfb-b610-83dc74061801" providerId="ADAL" clId="{F5F2E8A3-DA3A-4654-A983-8E52C7A44CD6}" dt="2024-06-20T16:50:42.394" v="2107"/>
              <pc2:cmMkLst xmlns:pc2="http://schemas.microsoft.com/office/powerpoint/2019/9/main/command">
                <pc:docMk/>
                <pc:sldMk cId="2110501321" sldId="2145707008"/>
                <pc2:cmMk id="{8C7CA837-6957-415E-AE00-1430C02EEE3C}"/>
              </pc2:cmMkLst>
            </pc226:cmChg>
          </p:ext>
        </pc:extLst>
      </pc:sldChg>
      <pc:sldChg chg="addSp delSp modSp del mod">
        <pc:chgData name="Johnson, Scott" userId="bec97677-f0c6-4bfb-b610-83dc74061801" providerId="ADAL" clId="{F5F2E8A3-DA3A-4654-A983-8E52C7A44CD6}" dt="2024-06-14T20:17:58.682" v="1351" actId="47"/>
        <pc:sldMkLst>
          <pc:docMk/>
          <pc:sldMk cId="144353369" sldId="2145707009"/>
        </pc:sldMkLst>
        <pc:spChg chg="mod">
          <ac:chgData name="Johnson, Scott" userId="bec97677-f0c6-4bfb-b610-83dc74061801" providerId="ADAL" clId="{F5F2E8A3-DA3A-4654-A983-8E52C7A44CD6}" dt="2024-06-10T20:17:55.481" v="385" actId="255"/>
          <ac:spMkLst>
            <pc:docMk/>
            <pc:sldMk cId="144353369" sldId="2145707009"/>
            <ac:spMk id="3" creationId="{F67ACB9F-21C6-DE8E-0133-D7883D7E130C}"/>
          </ac:spMkLst>
        </pc:spChg>
        <pc:spChg chg="add mod">
          <ac:chgData name="Johnson, Scott" userId="bec97677-f0c6-4bfb-b610-83dc74061801" providerId="ADAL" clId="{F5F2E8A3-DA3A-4654-A983-8E52C7A44CD6}" dt="2024-06-10T20:17:39.663" v="384" actId="20577"/>
          <ac:spMkLst>
            <pc:docMk/>
            <pc:sldMk cId="144353369" sldId="2145707009"/>
            <ac:spMk id="4" creationId="{D363E578-9AB1-25DA-19C5-1613A6488F3C}"/>
          </ac:spMkLst>
        </pc:spChg>
        <pc:spChg chg="mod">
          <ac:chgData name="Johnson, Scott" userId="bec97677-f0c6-4bfb-b610-83dc74061801" providerId="ADAL" clId="{F5F2E8A3-DA3A-4654-A983-8E52C7A44CD6}" dt="2024-06-10T20:04:44.137" v="52" actId="14100"/>
          <ac:spMkLst>
            <pc:docMk/>
            <pc:sldMk cId="144353369" sldId="2145707009"/>
            <ac:spMk id="5" creationId="{E02B66A9-1259-08D2-2575-4570FC59B631}"/>
          </ac:spMkLst>
        </pc:spChg>
        <pc:graphicFrameChg chg="add mod modGraphic">
          <ac:chgData name="Johnson, Scott" userId="bec97677-f0c6-4bfb-b610-83dc74061801" providerId="ADAL" clId="{F5F2E8A3-DA3A-4654-A983-8E52C7A44CD6}" dt="2024-06-10T20:21:44.278" v="476" actId="1037"/>
          <ac:graphicFrameMkLst>
            <pc:docMk/>
            <pc:sldMk cId="144353369" sldId="2145707009"/>
            <ac:graphicFrameMk id="2" creationId="{46E83E5A-2837-1CCD-E8F9-2E1A0348C1FA}"/>
          </ac:graphicFrameMkLst>
        </pc:graphicFrameChg>
        <pc:graphicFrameChg chg="add del mod">
          <ac:chgData name="Johnson, Scott" userId="bec97677-f0c6-4bfb-b610-83dc74061801" providerId="ADAL" clId="{F5F2E8A3-DA3A-4654-A983-8E52C7A44CD6}" dt="2024-06-10T20:21:06.218" v="423" actId="478"/>
          <ac:graphicFrameMkLst>
            <pc:docMk/>
            <pc:sldMk cId="144353369" sldId="2145707009"/>
            <ac:graphicFrameMk id="6" creationId="{4835F9F7-A970-8380-327C-DC2016AB8361}"/>
          </ac:graphicFrameMkLst>
        </pc:graphicFrameChg>
        <pc:graphicFrameChg chg="add mod">
          <ac:chgData name="Johnson, Scott" userId="bec97677-f0c6-4bfb-b610-83dc74061801" providerId="ADAL" clId="{F5F2E8A3-DA3A-4654-A983-8E52C7A44CD6}" dt="2024-06-10T20:21:39.019" v="467" actId="1038"/>
          <ac:graphicFrameMkLst>
            <pc:docMk/>
            <pc:sldMk cId="144353369" sldId="2145707009"/>
            <ac:graphicFrameMk id="7" creationId="{FB41FD1E-F86C-B5F8-646B-897212AC14B4}"/>
          </ac:graphicFrameMkLst>
        </pc:graphicFrameChg>
      </pc:sldChg>
      <pc:sldChg chg="mod ord modShow">
        <pc:chgData name="Johnson, Scott" userId="bec97677-f0c6-4bfb-b610-83dc74061801" providerId="ADAL" clId="{F5F2E8A3-DA3A-4654-A983-8E52C7A44CD6}" dt="2024-06-14T21:05:01.975" v="1586"/>
        <pc:sldMkLst>
          <pc:docMk/>
          <pc:sldMk cId="85075781" sldId="2145707013"/>
        </pc:sldMkLst>
      </pc:sldChg>
      <pc:sldChg chg="modSp mod addCm delCm modCm">
        <pc:chgData name="Johnson, Scott" userId="bec97677-f0c6-4bfb-b610-83dc74061801" providerId="ADAL" clId="{F5F2E8A3-DA3A-4654-A983-8E52C7A44CD6}" dt="2024-06-20T19:46:45.755" v="2131"/>
        <pc:sldMkLst>
          <pc:docMk/>
          <pc:sldMk cId="233524940" sldId="2145707032"/>
        </pc:sldMkLst>
        <pc:spChg chg="mod">
          <ac:chgData name="Johnson, Scott" userId="bec97677-f0c6-4bfb-b610-83dc74061801" providerId="ADAL" clId="{F5F2E8A3-DA3A-4654-A983-8E52C7A44CD6}" dt="2024-06-14T20:59:12.802" v="1554" actId="20577"/>
          <ac:spMkLst>
            <pc:docMk/>
            <pc:sldMk cId="233524940" sldId="2145707032"/>
            <ac:spMk id="2" creationId="{A9340FBA-B2B8-749B-6AD9-F86C2D3EA7D5}"/>
          </ac:spMkLst>
        </pc:spChg>
        <pc:spChg chg="mod">
          <ac:chgData name="Johnson, Scott" userId="bec97677-f0c6-4bfb-b610-83dc74061801" providerId="ADAL" clId="{F5F2E8A3-DA3A-4654-A983-8E52C7A44CD6}" dt="2024-06-14T21:07:31.263" v="1611" actId="20577"/>
          <ac:spMkLst>
            <pc:docMk/>
            <pc:sldMk cId="233524940" sldId="2145707032"/>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Johnson, Scott" userId="bec97677-f0c6-4bfb-b610-83dc74061801" providerId="ADAL" clId="{F5F2E8A3-DA3A-4654-A983-8E52C7A44CD6}" dt="2024-06-20T19:46:45.755" v="2131"/>
              <pc2:cmMkLst xmlns:pc2="http://schemas.microsoft.com/office/powerpoint/2019/9/main/command">
                <pc:docMk/>
                <pc:sldMk cId="233524940" sldId="2145707032"/>
                <pc2:cmMk id="{AA96364D-BFE8-4F48-AD0A-3D0BA6DA77DD}"/>
              </pc2:cmMkLst>
              <pc226:cmRplyChg chg="add">
                <pc226:chgData name="Johnson, Scott" userId="bec97677-f0c6-4bfb-b610-83dc74061801" providerId="ADAL" clId="{F5F2E8A3-DA3A-4654-A983-8E52C7A44CD6}" dt="2024-06-13T13:56:26.829" v="1027"/>
                <pc2:cmRplyMkLst xmlns:pc2="http://schemas.microsoft.com/office/powerpoint/2019/9/main/command">
                  <pc:docMk/>
                  <pc:sldMk cId="233524940" sldId="2145707032"/>
                  <pc2:cmMk id="{AA96364D-BFE8-4F48-AD0A-3D0BA6DA77DD}"/>
                  <pc2:cmRplyMk id="{D853479D-9EAD-480E-801F-BACE91EDCE5B}"/>
                </pc2:cmRplyMkLst>
              </pc226:cmRplyChg>
            </pc226:cmChg>
            <pc226:cmChg xmlns:pc226="http://schemas.microsoft.com/office/powerpoint/2022/06/main/command" chg="add">
              <pc226:chgData name="Johnson, Scott" userId="bec97677-f0c6-4bfb-b610-83dc74061801" providerId="ADAL" clId="{F5F2E8A3-DA3A-4654-A983-8E52C7A44CD6}" dt="2024-06-20T16:54:56.244" v="2113"/>
              <pc2:cmMkLst xmlns:pc2="http://schemas.microsoft.com/office/powerpoint/2019/9/main/command">
                <pc:docMk/>
                <pc:sldMk cId="233524940" sldId="2145707032"/>
                <pc2:cmMk id="{2BE5FB72-50C2-4387-BB1E-B99E35A8D671}"/>
              </pc2:cmMkLst>
              <pc226:cmRplyChg chg="add">
                <pc226:chgData name="Johnson, Scott" userId="bec97677-f0c6-4bfb-b610-83dc74061801" providerId="ADAL" clId="{F5F2E8A3-DA3A-4654-A983-8E52C7A44CD6}" dt="2024-06-20T16:54:56.244" v="2113"/>
                <pc2:cmRplyMkLst xmlns:pc2="http://schemas.microsoft.com/office/powerpoint/2019/9/main/command">
                  <pc:docMk/>
                  <pc:sldMk cId="233524940" sldId="2145707032"/>
                  <pc2:cmMk id="{2BE5FB72-50C2-4387-BB1E-B99E35A8D671}"/>
                  <pc2:cmRplyMk id="{C48CC5C7-9450-444E-ACA1-3C0C544CA8E2}"/>
                </pc2:cmRplyMkLst>
              </pc226:cmRplyChg>
              <pc226:cmRplyChg chg="add">
                <pc226:chgData name="Johnson, Scott" userId="bec97677-f0c6-4bfb-b610-83dc74061801" providerId="ADAL" clId="{F5F2E8A3-DA3A-4654-A983-8E52C7A44CD6}" dt="2024-06-20T16:53:37.799" v="2110"/>
                <pc2:cmRplyMkLst xmlns:pc2="http://schemas.microsoft.com/office/powerpoint/2019/9/main/command">
                  <pc:docMk/>
                  <pc:sldMk cId="233524940" sldId="2145707032"/>
                  <pc2:cmMk id="{2BE5FB72-50C2-4387-BB1E-B99E35A8D671}"/>
                  <pc2:cmRplyMk id="{B1D2BECE-FA63-44DC-8773-F42C72E43FF8}"/>
                </pc2:cmRplyMkLst>
              </pc226:cmRplyChg>
            </pc226:cmChg>
          </p:ext>
        </pc:extLst>
      </pc:sldChg>
      <pc:sldChg chg="ord">
        <pc:chgData name="Johnson, Scott" userId="bec97677-f0c6-4bfb-b610-83dc74061801" providerId="ADAL" clId="{F5F2E8A3-DA3A-4654-A983-8E52C7A44CD6}" dt="2024-06-14T21:04:45.820" v="1584"/>
        <pc:sldMkLst>
          <pc:docMk/>
          <pc:sldMk cId="3115749558" sldId="2145707033"/>
        </pc:sldMkLst>
      </pc:sldChg>
      <pc:sldChg chg="mod modShow modCm">
        <pc:chgData name="Johnson, Scott" userId="bec97677-f0c6-4bfb-b610-83dc74061801" providerId="ADAL" clId="{F5F2E8A3-DA3A-4654-A983-8E52C7A44CD6}" dt="2024-06-13T18:06:09.800" v="1032" actId="729"/>
        <pc:sldMkLst>
          <pc:docMk/>
          <pc:sldMk cId="2002677045" sldId="2145707035"/>
        </pc:sldMkLst>
        <pc:extLst>
          <p:ext xmlns:p="http://schemas.openxmlformats.org/presentationml/2006/main" uri="{D6D511B9-2390-475A-947B-AFAB55BFBCF1}">
            <pc226:cmChg xmlns:pc226="http://schemas.microsoft.com/office/powerpoint/2022/06/main/command" chg="">
              <pc226:chgData name="Johnson, Scott" userId="bec97677-f0c6-4bfb-b610-83dc74061801" providerId="ADAL" clId="{F5F2E8A3-DA3A-4654-A983-8E52C7A44CD6}" dt="2024-06-13T18:05:55.509" v="1030"/>
              <pc2:cmMkLst xmlns:pc2="http://schemas.microsoft.com/office/powerpoint/2019/9/main/command">
                <pc:docMk/>
                <pc:sldMk cId="2002677045" sldId="2145707035"/>
                <pc2:cmMk id="{6A450646-5037-4ACC-8D29-0F68A522B65D}"/>
              </pc2:cmMkLst>
              <pc226:cmRplyChg chg="add">
                <pc226:chgData name="Johnson, Scott" userId="bec97677-f0c6-4bfb-b610-83dc74061801" providerId="ADAL" clId="{F5F2E8A3-DA3A-4654-A983-8E52C7A44CD6}" dt="2024-06-13T18:05:55.509" v="1030"/>
                <pc2:cmRplyMkLst xmlns:pc2="http://schemas.microsoft.com/office/powerpoint/2019/9/main/command">
                  <pc:docMk/>
                  <pc:sldMk cId="2002677045" sldId="2145707035"/>
                  <pc2:cmMk id="{6A450646-5037-4ACC-8D29-0F68A522B65D}"/>
                  <pc2:cmRplyMk id="{1781C41D-21C3-45F7-958A-8851784EB907}"/>
                </pc2:cmRplyMkLst>
              </pc226:cmRplyChg>
            </pc226:cmChg>
          </p:ext>
        </pc:extLst>
      </pc:sldChg>
      <pc:sldChg chg="modSp mod modShow modCm">
        <pc:chgData name="Johnson, Scott" userId="bec97677-f0c6-4bfb-b610-83dc74061801" providerId="ADAL" clId="{F5F2E8A3-DA3A-4654-A983-8E52C7A44CD6}" dt="2024-06-20T22:06:32.104" v="2147"/>
        <pc:sldMkLst>
          <pc:docMk/>
          <pc:sldMk cId="2523530165" sldId="2145707036"/>
        </pc:sldMkLst>
        <pc:spChg chg="mod">
          <ac:chgData name="Johnson, Scott" userId="bec97677-f0c6-4bfb-b610-83dc74061801" providerId="ADAL" clId="{F5F2E8A3-DA3A-4654-A983-8E52C7A44CD6}" dt="2024-06-20T22:06:28.047" v="2146" actId="20577"/>
          <ac:spMkLst>
            <pc:docMk/>
            <pc:sldMk cId="2523530165" sldId="2145707036"/>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F5F2E8A3-DA3A-4654-A983-8E52C7A44CD6}" dt="2024-06-20T22:06:32.104" v="2147"/>
              <pc2:cmMkLst xmlns:pc2="http://schemas.microsoft.com/office/powerpoint/2019/9/main/command">
                <pc:docMk/>
                <pc:sldMk cId="2523530165" sldId="2145707036"/>
                <pc2:cmMk id="{6F380B0B-3C84-4EF5-A987-13F25EB50E18}"/>
              </pc2:cmMkLst>
              <pc226:cmRplyChg chg="add">
                <pc226:chgData name="Johnson, Scott" userId="bec97677-f0c6-4bfb-b610-83dc74061801" providerId="ADAL" clId="{F5F2E8A3-DA3A-4654-A983-8E52C7A44CD6}" dt="2024-06-20T22:06:32.104" v="2147"/>
                <pc2:cmRplyMkLst xmlns:pc2="http://schemas.microsoft.com/office/powerpoint/2019/9/main/command">
                  <pc:docMk/>
                  <pc:sldMk cId="2523530165" sldId="2145707036"/>
                  <pc2:cmMk id="{6F380B0B-3C84-4EF5-A987-13F25EB50E18}"/>
                  <pc2:cmRplyMk id="{74A15DF6-EAD2-42BE-BB42-443DC56B7471}"/>
                </pc2:cmRplyMkLst>
              </pc226:cmRplyChg>
            </pc226:cmChg>
            <pc226:cmChg xmlns:pc226="http://schemas.microsoft.com/office/powerpoint/2022/06/main/command" chg="">
              <pc226:chgData name="Johnson, Scott" userId="bec97677-f0c6-4bfb-b610-83dc74061801" providerId="ADAL" clId="{F5F2E8A3-DA3A-4654-A983-8E52C7A44CD6}" dt="2024-06-13T18:05:49.965" v="1029"/>
              <pc2:cmMkLst xmlns:pc2="http://schemas.microsoft.com/office/powerpoint/2019/9/main/command">
                <pc:docMk/>
                <pc:sldMk cId="2523530165" sldId="2145707036"/>
                <pc2:cmMk id="{8807FFEE-44FA-4453-B1C0-A2E7025E9AC3}"/>
              </pc2:cmMkLst>
              <pc226:cmRplyChg chg="add">
                <pc226:chgData name="Johnson, Scott" userId="bec97677-f0c6-4bfb-b610-83dc74061801" providerId="ADAL" clId="{F5F2E8A3-DA3A-4654-A983-8E52C7A44CD6}" dt="2024-06-13T18:05:49.965" v="1029"/>
                <pc2:cmRplyMkLst xmlns:pc2="http://schemas.microsoft.com/office/powerpoint/2019/9/main/command">
                  <pc:docMk/>
                  <pc:sldMk cId="2523530165" sldId="2145707036"/>
                  <pc2:cmMk id="{8807FFEE-44FA-4453-B1C0-A2E7025E9AC3}"/>
                  <pc2:cmRplyMk id="{B9EE1DC2-A85F-4EDC-92BC-85A9B12BE7E2}"/>
                </pc2:cmRplyMkLst>
              </pc226:cmRplyChg>
            </pc226:cmChg>
          </p:ext>
        </pc:extLst>
      </pc:sldChg>
      <pc:sldChg chg="mod modShow modCm">
        <pc:chgData name="Johnson, Scott" userId="bec97677-f0c6-4bfb-b610-83dc74061801" providerId="ADAL" clId="{F5F2E8A3-DA3A-4654-A983-8E52C7A44CD6}" dt="2024-06-13T18:06:09.800" v="1032" actId="729"/>
        <pc:sldMkLst>
          <pc:docMk/>
          <pc:sldMk cId="678435775" sldId="2145707037"/>
        </pc:sldMkLst>
        <pc:extLst>
          <p:ext xmlns:p="http://schemas.openxmlformats.org/presentationml/2006/main" uri="{D6D511B9-2390-475A-947B-AFAB55BFBCF1}">
            <pc226:cmChg xmlns:pc226="http://schemas.microsoft.com/office/powerpoint/2022/06/main/command" chg="">
              <pc226:chgData name="Johnson, Scott" userId="bec97677-f0c6-4bfb-b610-83dc74061801" providerId="ADAL" clId="{F5F2E8A3-DA3A-4654-A983-8E52C7A44CD6}" dt="2024-06-13T18:06:01.053" v="1031"/>
              <pc2:cmMkLst xmlns:pc2="http://schemas.microsoft.com/office/powerpoint/2019/9/main/command">
                <pc:docMk/>
                <pc:sldMk cId="678435775" sldId="2145707037"/>
                <pc2:cmMk id="{F637E248-879A-45D8-B066-9018A2466C2F}"/>
              </pc2:cmMkLst>
              <pc226:cmRplyChg chg="add">
                <pc226:chgData name="Johnson, Scott" userId="bec97677-f0c6-4bfb-b610-83dc74061801" providerId="ADAL" clId="{F5F2E8A3-DA3A-4654-A983-8E52C7A44CD6}" dt="2024-06-13T18:06:01.053" v="1031"/>
                <pc2:cmRplyMkLst xmlns:pc2="http://schemas.microsoft.com/office/powerpoint/2019/9/main/command">
                  <pc:docMk/>
                  <pc:sldMk cId="678435775" sldId="2145707037"/>
                  <pc2:cmMk id="{F637E248-879A-45D8-B066-9018A2466C2F}"/>
                  <pc2:cmRplyMk id="{698C7548-32AB-42F5-B041-177A290CA414}"/>
                </pc2:cmRplyMkLst>
              </pc226:cmRplyChg>
            </pc226:cmChg>
          </p:ext>
        </pc:extLst>
      </pc:sldChg>
      <pc:sldChg chg="modSp mod addCm">
        <pc:chgData name="Johnson, Scott" userId="bec97677-f0c6-4bfb-b610-83dc74061801" providerId="ADAL" clId="{F5F2E8A3-DA3A-4654-A983-8E52C7A44CD6}" dt="2024-06-20T16:50:00.237" v="2104"/>
        <pc:sldMkLst>
          <pc:docMk/>
          <pc:sldMk cId="2078580751" sldId="2145707038"/>
        </pc:sldMkLst>
        <pc:spChg chg="mod">
          <ac:chgData name="Johnson, Scott" userId="bec97677-f0c6-4bfb-b610-83dc74061801" providerId="ADAL" clId="{F5F2E8A3-DA3A-4654-A983-8E52C7A44CD6}" dt="2024-06-14T21:18:47.961" v="1824" actId="20577"/>
          <ac:spMkLst>
            <pc:docMk/>
            <pc:sldMk cId="2078580751" sldId="2145707038"/>
            <ac:spMk id="3" creationId="{EE5F3CC2-D26C-87F4-379B-E80454480A1A}"/>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F5F2E8A3-DA3A-4654-A983-8E52C7A44CD6}" dt="2024-06-20T16:50:00.237" v="2104"/>
              <pc2:cmMkLst xmlns:pc2="http://schemas.microsoft.com/office/powerpoint/2019/9/main/command">
                <pc:docMk/>
                <pc:sldMk cId="2078580751" sldId="2145707038"/>
                <pc2:cmMk id="{FA0447CA-F61C-4B84-B9F2-D96C224AD7E4}"/>
              </pc2:cmMkLst>
            </pc226:cmChg>
          </p:ext>
        </pc:extLst>
      </pc:sldChg>
      <pc:sldChg chg="addSp delSp modSp add mod ord addCm delCm modCm">
        <pc:chgData name="Johnson, Scott" userId="bec97677-f0c6-4bfb-b610-83dc74061801" providerId="ADAL" clId="{F5F2E8A3-DA3A-4654-A983-8E52C7A44CD6}" dt="2024-07-08T21:29:59.885" v="2178" actId="1076"/>
        <pc:sldMkLst>
          <pc:docMk/>
          <pc:sldMk cId="2723532483" sldId="2145707039"/>
        </pc:sldMkLst>
        <pc:spChg chg="mod">
          <ac:chgData name="Johnson, Scott" userId="bec97677-f0c6-4bfb-b610-83dc74061801" providerId="ADAL" clId="{F5F2E8A3-DA3A-4654-A983-8E52C7A44CD6}" dt="2024-06-13T19:05:28.558" v="1231" actId="1038"/>
          <ac:spMkLst>
            <pc:docMk/>
            <pc:sldMk cId="2723532483" sldId="2145707039"/>
            <ac:spMk id="4" creationId="{D363E578-9AB1-25DA-19C5-1613A6488F3C}"/>
          </ac:spMkLst>
        </pc:spChg>
        <pc:spChg chg="del mod">
          <ac:chgData name="Johnson, Scott" userId="bec97677-f0c6-4bfb-b610-83dc74061801" providerId="ADAL" clId="{F5F2E8A3-DA3A-4654-A983-8E52C7A44CD6}" dt="2024-06-10T20:43:09.314" v="645" actId="478"/>
          <ac:spMkLst>
            <pc:docMk/>
            <pc:sldMk cId="2723532483" sldId="2145707039"/>
            <ac:spMk id="5" creationId="{E02B66A9-1259-08D2-2575-4570FC59B631}"/>
          </ac:spMkLst>
        </pc:spChg>
        <pc:graphicFrameChg chg="mod modGraphic">
          <ac:chgData name="Johnson, Scott" userId="bec97677-f0c6-4bfb-b610-83dc74061801" providerId="ADAL" clId="{F5F2E8A3-DA3A-4654-A983-8E52C7A44CD6}" dt="2024-07-08T21:29:59.885" v="2178" actId="1076"/>
          <ac:graphicFrameMkLst>
            <pc:docMk/>
            <pc:sldMk cId="2723532483" sldId="2145707039"/>
            <ac:graphicFrameMk id="2" creationId="{46E83E5A-2837-1CCD-E8F9-2E1A0348C1FA}"/>
          </ac:graphicFrameMkLst>
        </pc:graphicFrameChg>
        <pc:graphicFrameChg chg="add mod modGraphic">
          <ac:chgData name="Johnson, Scott" userId="bec97677-f0c6-4bfb-b610-83dc74061801" providerId="ADAL" clId="{F5F2E8A3-DA3A-4654-A983-8E52C7A44CD6}" dt="2024-06-13T19:06:10.259" v="1244" actId="1038"/>
          <ac:graphicFrameMkLst>
            <pc:docMk/>
            <pc:sldMk cId="2723532483" sldId="2145707039"/>
            <ac:graphicFrameMk id="6" creationId="{9402D88B-9598-8E8B-EDEA-AE3D4F97E3F5}"/>
          </ac:graphicFrameMkLst>
        </pc:graphicFrameChg>
        <pc:graphicFrameChg chg="del">
          <ac:chgData name="Johnson, Scott" userId="bec97677-f0c6-4bfb-b610-83dc74061801" providerId="ADAL" clId="{F5F2E8A3-DA3A-4654-A983-8E52C7A44CD6}" dt="2024-06-10T20:22:18.331" v="478" actId="478"/>
          <ac:graphicFrameMkLst>
            <pc:docMk/>
            <pc:sldMk cId="2723532483" sldId="2145707039"/>
            <ac:graphicFrameMk id="7" creationId="{FB41FD1E-F86C-B5F8-646B-897212AC14B4}"/>
          </ac:graphicFrameMkLst>
        </pc:graphicFrameChg>
        <pc:graphicFrameChg chg="add mod modGraphic">
          <ac:chgData name="Johnson, Scott" userId="bec97677-f0c6-4bfb-b610-83dc74061801" providerId="ADAL" clId="{F5F2E8A3-DA3A-4654-A983-8E52C7A44CD6}" dt="2024-06-13T19:07:16.743" v="1255" actId="1037"/>
          <ac:graphicFrameMkLst>
            <pc:docMk/>
            <pc:sldMk cId="2723532483" sldId="2145707039"/>
            <ac:graphicFrameMk id="8" creationId="{D0649810-E6CD-4FCC-79B2-7A960AAE322A}"/>
          </ac:graphicFrameMkLst>
        </pc:graphicFrameChg>
        <pc:graphicFrameChg chg="add mod modGraphic">
          <ac:chgData name="Johnson, Scott" userId="bec97677-f0c6-4bfb-b610-83dc74061801" providerId="ADAL" clId="{F5F2E8A3-DA3A-4654-A983-8E52C7A44CD6}" dt="2024-06-13T19:06:03.891" v="1234" actId="14100"/>
          <ac:graphicFrameMkLst>
            <pc:docMk/>
            <pc:sldMk cId="2723532483" sldId="2145707039"/>
            <ac:graphicFrameMk id="9" creationId="{502FA4F3-2911-038F-76BB-EF58D9EDB1FD}"/>
          </ac:graphicFrameMkLst>
        </pc:graphicFrameChg>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F5F2E8A3-DA3A-4654-A983-8E52C7A44CD6}" dt="2024-06-20T16:50:06.081" v="2105"/>
              <pc2:cmMkLst xmlns:pc2="http://schemas.microsoft.com/office/powerpoint/2019/9/main/command">
                <pc:docMk/>
                <pc:sldMk cId="2723532483" sldId="2145707039"/>
                <pc2:cmMk id="{ACFEC445-D514-40E1-AF7E-3B4ACECCD585}"/>
              </pc2:cmMkLst>
              <pc226:cmRplyChg chg="add">
                <pc226:chgData name="Johnson, Scott" userId="bec97677-f0c6-4bfb-b610-83dc74061801" providerId="ADAL" clId="{F5F2E8A3-DA3A-4654-A983-8E52C7A44CD6}" dt="2024-06-14T20:17:26.879" v="1299"/>
                <pc2:cmRplyMkLst xmlns:pc2="http://schemas.microsoft.com/office/powerpoint/2019/9/main/command">
                  <pc:docMk/>
                  <pc:sldMk cId="2723532483" sldId="2145707039"/>
                  <pc2:cmMk id="{ACFEC445-D514-40E1-AF7E-3B4ACECCD585}"/>
                  <pc2:cmRplyMk id="{C27F16B2-E1A1-4E34-B3E9-45E8C04749BB}"/>
                </pc2:cmRplyMkLst>
              </pc226:cmRplyChg>
            </pc226:cmChg>
            <pc226:cmChg xmlns:pc226="http://schemas.microsoft.com/office/powerpoint/2022/06/main/command" chg="add">
              <pc226:chgData name="Johnson, Scott" userId="bec97677-f0c6-4bfb-b610-83dc74061801" providerId="ADAL" clId="{F5F2E8A3-DA3A-4654-A983-8E52C7A44CD6}" dt="2024-06-20T16:50:18.149" v="2106"/>
              <pc2:cmMkLst xmlns:pc2="http://schemas.microsoft.com/office/powerpoint/2019/9/main/command">
                <pc:docMk/>
                <pc:sldMk cId="2723532483" sldId="2145707039"/>
                <pc2:cmMk id="{E6732F96-BF91-409A-9A2F-13BD6388AA86}"/>
              </pc2:cmMkLst>
            </pc226:cmChg>
          </p:ext>
        </pc:extLst>
      </pc:sldChg>
      <pc:sldChg chg="modSp mod addCm delCm modCm">
        <pc:chgData name="Johnson, Scott" userId="bec97677-f0c6-4bfb-b610-83dc74061801" providerId="ADAL" clId="{F5F2E8A3-DA3A-4654-A983-8E52C7A44CD6}" dt="2024-06-27T12:56:02.997" v="2152"/>
        <pc:sldMkLst>
          <pc:docMk/>
          <pc:sldMk cId="2941244052" sldId="2145707040"/>
        </pc:sldMkLst>
        <pc:spChg chg="mod">
          <ac:chgData name="Johnson, Scott" userId="bec97677-f0c6-4bfb-b610-83dc74061801" providerId="ADAL" clId="{F5F2E8A3-DA3A-4654-A983-8E52C7A44CD6}" dt="2024-06-27T12:55:49.540" v="2151"/>
          <ac:spMkLst>
            <pc:docMk/>
            <pc:sldMk cId="2941244052" sldId="2145707040"/>
            <ac:spMk id="2" creationId="{EBC48140-71C7-F57B-F7D7-29A5F34FB2DB}"/>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F5F2E8A3-DA3A-4654-A983-8E52C7A44CD6}" dt="2024-06-27T12:56:02.997" v="2152"/>
              <pc2:cmMkLst xmlns:pc2="http://schemas.microsoft.com/office/powerpoint/2019/9/main/command">
                <pc:docMk/>
                <pc:sldMk cId="2941244052" sldId="2145707040"/>
                <pc2:cmMk id="{BED72D37-EB6B-438F-884C-D13D12D1A74D}"/>
              </pc2:cmMkLst>
              <pc226:cmRplyChg chg="add">
                <pc226:chgData name="Johnson, Scott" userId="bec97677-f0c6-4bfb-b610-83dc74061801" providerId="ADAL" clId="{F5F2E8A3-DA3A-4654-A983-8E52C7A44CD6}" dt="2024-06-27T12:56:02.997" v="2152"/>
                <pc2:cmRplyMkLst xmlns:pc2="http://schemas.microsoft.com/office/powerpoint/2019/9/main/command">
                  <pc:docMk/>
                  <pc:sldMk cId="2941244052" sldId="2145707040"/>
                  <pc2:cmMk id="{BED72D37-EB6B-438F-884C-D13D12D1A74D}"/>
                  <pc2:cmRplyMk id="{9D012183-E7E2-4B29-8732-D7F917A58E8F}"/>
                </pc2:cmRplyMkLst>
              </pc226:cmRplyChg>
            </pc226:cmChg>
            <pc226:cmChg xmlns:pc226="http://schemas.microsoft.com/office/powerpoint/2022/06/main/command" chg="del mod">
              <pc226:chgData name="Johnson, Scott" userId="bec97677-f0c6-4bfb-b610-83dc74061801" providerId="ADAL" clId="{F5F2E8A3-DA3A-4654-A983-8E52C7A44CD6}" dt="2024-06-20T19:47:35.445" v="2134"/>
              <pc2:cmMkLst xmlns:pc2="http://schemas.microsoft.com/office/powerpoint/2019/9/main/command">
                <pc:docMk/>
                <pc:sldMk cId="2941244052" sldId="2145707040"/>
                <pc2:cmMk id="{E3AA59A1-E4F6-4B95-B213-8EEA034BBDB8}"/>
              </pc2:cmMkLst>
            </pc226:cmChg>
          </p:ext>
        </pc:extLst>
      </pc:sldChg>
      <pc:sldChg chg="modSp mod ord addCm delCm modCm">
        <pc:chgData name="Johnson, Scott" userId="bec97677-f0c6-4bfb-b610-83dc74061801" providerId="ADAL" clId="{F5F2E8A3-DA3A-4654-A983-8E52C7A44CD6}" dt="2024-06-20T19:46:50.928" v="2132"/>
        <pc:sldMkLst>
          <pc:docMk/>
          <pc:sldMk cId="1020027276" sldId="2145707041"/>
        </pc:sldMkLst>
        <pc:spChg chg="mod">
          <ac:chgData name="Johnson, Scott" userId="bec97677-f0c6-4bfb-b610-83dc74061801" providerId="ADAL" clId="{F5F2E8A3-DA3A-4654-A983-8E52C7A44CD6}" dt="2024-06-14T21:02:09.873" v="1578" actId="6549"/>
          <ac:spMkLst>
            <pc:docMk/>
            <pc:sldMk cId="1020027276" sldId="2145707041"/>
            <ac:spMk id="2" creationId="{5471B52E-459E-804E-E851-E0618457C92B}"/>
          </ac:spMkLst>
        </pc:spChg>
        <pc:spChg chg="mod">
          <ac:chgData name="Johnson, Scott" userId="bec97677-f0c6-4bfb-b610-83dc74061801" providerId="ADAL" clId="{F5F2E8A3-DA3A-4654-A983-8E52C7A44CD6}" dt="2024-06-14T21:07:42.731" v="1612"/>
          <ac:spMkLst>
            <pc:docMk/>
            <pc:sldMk cId="1020027276" sldId="2145707041"/>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F5F2E8A3-DA3A-4654-A983-8E52C7A44CD6}" dt="2024-06-20T16:48:02.543" v="2090"/>
              <pc2:cmMkLst xmlns:pc2="http://schemas.microsoft.com/office/powerpoint/2019/9/main/command">
                <pc:docMk/>
                <pc:sldMk cId="1020027276" sldId="2145707041"/>
                <pc2:cmMk id="{3AC4B27F-99CA-4363-91CD-AD4AF5B964B4}"/>
              </pc2:cmMkLst>
            </pc226:cmChg>
            <pc226:cmChg xmlns:pc226="http://schemas.microsoft.com/office/powerpoint/2022/06/main/command" chg="del mod">
              <pc226:chgData name="Johnson, Scott" userId="bec97677-f0c6-4bfb-b610-83dc74061801" providerId="ADAL" clId="{F5F2E8A3-DA3A-4654-A983-8E52C7A44CD6}" dt="2024-06-20T19:46:50.928" v="2132"/>
              <pc2:cmMkLst xmlns:pc2="http://schemas.microsoft.com/office/powerpoint/2019/9/main/command">
                <pc:docMk/>
                <pc:sldMk cId="1020027276" sldId="2145707041"/>
                <pc2:cmMk id="{582688CA-9337-40B2-89BC-178BB1253A50}"/>
              </pc2:cmMkLst>
            </pc226:cmChg>
          </p:ext>
        </pc:extLst>
      </pc:sldChg>
      <pc:sldChg chg="modSp mod ord addCm modCm">
        <pc:chgData name="Johnson, Scott" userId="bec97677-f0c6-4bfb-b610-83dc74061801" providerId="ADAL" clId="{F5F2E8A3-DA3A-4654-A983-8E52C7A44CD6}" dt="2024-06-20T16:55:43.962" v="2114"/>
        <pc:sldMkLst>
          <pc:docMk/>
          <pc:sldMk cId="4134060206" sldId="2145707043"/>
        </pc:sldMkLst>
        <pc:spChg chg="mod">
          <ac:chgData name="Johnson, Scott" userId="bec97677-f0c6-4bfb-b610-83dc74061801" providerId="ADAL" clId="{F5F2E8A3-DA3A-4654-A983-8E52C7A44CD6}" dt="2024-06-14T21:14:03.603" v="1710" actId="20577"/>
          <ac:spMkLst>
            <pc:docMk/>
            <pc:sldMk cId="4134060206" sldId="2145707043"/>
            <ac:spMk id="4" creationId="{27D10A9C-2875-3F85-9314-A7638246758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F5F2E8A3-DA3A-4654-A983-8E52C7A44CD6}" dt="2024-06-20T16:55:43.962" v="2114"/>
              <pc2:cmMkLst xmlns:pc2="http://schemas.microsoft.com/office/powerpoint/2019/9/main/command">
                <pc:docMk/>
                <pc:sldMk cId="4134060206" sldId="2145707043"/>
                <pc2:cmMk id="{71280A2A-57C2-43A7-8430-0CD025EC2A03}"/>
              </pc2:cmMkLst>
              <pc226:cmRplyChg chg="add">
                <pc226:chgData name="Johnson, Scott" userId="bec97677-f0c6-4bfb-b610-83dc74061801" providerId="ADAL" clId="{F5F2E8A3-DA3A-4654-A983-8E52C7A44CD6}" dt="2024-06-20T16:55:43.962" v="2114"/>
                <pc2:cmRplyMkLst xmlns:pc2="http://schemas.microsoft.com/office/powerpoint/2019/9/main/command">
                  <pc:docMk/>
                  <pc:sldMk cId="4134060206" sldId="2145707043"/>
                  <pc2:cmMk id="{71280A2A-57C2-43A7-8430-0CD025EC2A03}"/>
                  <pc2:cmRplyMk id="{4BE7B0E0-B7B1-4501-8820-1DE81CD44EF5}"/>
                </pc2:cmRplyMkLst>
              </pc226:cmRplyChg>
            </pc226:cmChg>
            <pc226:cmChg xmlns:pc226="http://schemas.microsoft.com/office/powerpoint/2022/06/main/command" chg="mod">
              <pc226:chgData name="Johnson, Scott" userId="bec97677-f0c6-4bfb-b610-83dc74061801" providerId="ADAL" clId="{F5F2E8A3-DA3A-4654-A983-8E52C7A44CD6}" dt="2024-06-20T16:49:00.310" v="2095"/>
              <pc2:cmMkLst xmlns:pc2="http://schemas.microsoft.com/office/powerpoint/2019/9/main/command">
                <pc:docMk/>
                <pc:sldMk cId="4134060206" sldId="2145707043"/>
                <pc2:cmMk id="{EC8D103E-A1C2-4458-A720-EC81051AD645}"/>
              </pc2:cmMkLst>
            </pc226:cmChg>
          </p:ext>
        </pc:extLst>
      </pc:sldChg>
      <pc:sldChg chg="modSp mod ord addCm modCm">
        <pc:chgData name="Johnson, Scott" userId="bec97677-f0c6-4bfb-b610-83dc74061801" providerId="ADAL" clId="{F5F2E8A3-DA3A-4654-A983-8E52C7A44CD6}" dt="2024-06-20T16:48:18.882" v="2093"/>
        <pc:sldMkLst>
          <pc:docMk/>
          <pc:sldMk cId="4264695144" sldId="2145707044"/>
        </pc:sldMkLst>
        <pc:spChg chg="mod">
          <ac:chgData name="Johnson, Scott" userId="bec97677-f0c6-4bfb-b610-83dc74061801" providerId="ADAL" clId="{F5F2E8A3-DA3A-4654-A983-8E52C7A44CD6}" dt="2024-06-14T21:02:15.191" v="1579" actId="6549"/>
          <ac:spMkLst>
            <pc:docMk/>
            <pc:sldMk cId="4264695144" sldId="2145707044"/>
            <ac:spMk id="2" creationId="{5471B52E-459E-804E-E851-E0618457C92B}"/>
          </ac:spMkLst>
        </pc:spChg>
        <pc:spChg chg="mod">
          <ac:chgData name="Johnson, Scott" userId="bec97677-f0c6-4bfb-b610-83dc74061801" providerId="ADAL" clId="{F5F2E8A3-DA3A-4654-A983-8E52C7A44CD6}" dt="2024-06-14T21:07:45.155" v="1613"/>
          <ac:spMkLst>
            <pc:docMk/>
            <pc:sldMk cId="4264695144" sldId="2145707044"/>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F5F2E8A3-DA3A-4654-A983-8E52C7A44CD6}" dt="2024-06-20T16:48:18.882" v="2093"/>
              <pc2:cmMkLst xmlns:pc2="http://schemas.microsoft.com/office/powerpoint/2019/9/main/command">
                <pc:docMk/>
                <pc:sldMk cId="4264695144" sldId="2145707044"/>
                <pc2:cmMk id="{607F9D71-8A78-4D1B-9238-8E15518211F3}"/>
              </pc2:cmMkLst>
            </pc226:cmChg>
            <pc226:cmChg xmlns:pc226="http://schemas.microsoft.com/office/powerpoint/2022/06/main/command" chg="add">
              <pc226:chgData name="Johnson, Scott" userId="bec97677-f0c6-4bfb-b610-83dc74061801" providerId="ADAL" clId="{F5F2E8A3-DA3A-4654-A983-8E52C7A44CD6}" dt="2024-06-20T16:48:16.515" v="2092"/>
              <pc2:cmMkLst xmlns:pc2="http://schemas.microsoft.com/office/powerpoint/2019/9/main/command">
                <pc:docMk/>
                <pc:sldMk cId="4264695144" sldId="2145707044"/>
                <pc2:cmMk id="{69D9E4CD-718F-4F0B-AF69-CF0C551C2BEB}"/>
              </pc2:cmMkLst>
            </pc226:cmChg>
          </p:ext>
        </pc:extLst>
      </pc:sldChg>
      <pc:sldChg chg="addSp modSp mod ord modClrScheme modShow addCm delCm modCm chgLayout">
        <pc:chgData name="Johnson, Scott" userId="bec97677-f0c6-4bfb-b610-83dc74061801" providerId="ADAL" clId="{F5F2E8A3-DA3A-4654-A983-8E52C7A44CD6}" dt="2024-06-20T16:56:50.283" v="2121"/>
        <pc:sldMkLst>
          <pc:docMk/>
          <pc:sldMk cId="3720574340" sldId="2145707045"/>
        </pc:sldMkLst>
        <pc:spChg chg="mod ord">
          <ac:chgData name="Johnson, Scott" userId="bec97677-f0c6-4bfb-b610-83dc74061801" providerId="ADAL" clId="{F5F2E8A3-DA3A-4654-A983-8E52C7A44CD6}" dt="2024-06-14T21:29:58.566" v="1836" actId="700"/>
          <ac:spMkLst>
            <pc:docMk/>
            <pc:sldMk cId="3720574340" sldId="2145707045"/>
            <ac:spMk id="3" creationId="{06942845-BD5A-42C5-A5C4-13339DD507AB}"/>
          </ac:spMkLst>
        </pc:spChg>
        <pc:spChg chg="add mod ord">
          <ac:chgData name="Johnson, Scott" userId="bec97677-f0c6-4bfb-b610-83dc74061801" providerId="ADAL" clId="{F5F2E8A3-DA3A-4654-A983-8E52C7A44CD6}" dt="2024-06-14T21:31:21.342" v="2084" actId="20577"/>
          <ac:spMkLst>
            <pc:docMk/>
            <pc:sldMk cId="3720574340" sldId="2145707045"/>
            <ac:spMk id="5" creationId="{D6230061-50ED-D709-D53D-4C38A6D1BC0F}"/>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F5F2E8A3-DA3A-4654-A983-8E52C7A44CD6}" dt="2024-06-20T16:56:48.133" v="2120"/>
              <pc2:cmMkLst xmlns:pc2="http://schemas.microsoft.com/office/powerpoint/2019/9/main/command">
                <pc:docMk/>
                <pc:sldMk cId="3720574340" sldId="2145707045"/>
                <pc2:cmMk id="{7CF36F41-5D68-4CDE-9D3F-380030082CE3}"/>
              </pc2:cmMkLst>
              <pc226:cmRplyChg chg="add">
                <pc226:chgData name="Johnson, Scott" userId="bec97677-f0c6-4bfb-b610-83dc74061801" providerId="ADAL" clId="{F5F2E8A3-DA3A-4654-A983-8E52C7A44CD6}" dt="2024-06-20T16:56:48.133" v="2120"/>
                <pc2:cmRplyMkLst xmlns:pc2="http://schemas.microsoft.com/office/powerpoint/2019/9/main/command">
                  <pc:docMk/>
                  <pc:sldMk cId="3720574340" sldId="2145707045"/>
                  <pc2:cmMk id="{7CF36F41-5D68-4CDE-9D3F-380030082CE3}"/>
                  <pc2:cmRplyMk id="{57D06EC6-EBD3-4249-A36A-56AA8CB07A27}"/>
                </pc2:cmRplyMkLst>
              </pc226:cmRplyChg>
            </pc226:cmChg>
            <pc226:cmChg xmlns:pc226="http://schemas.microsoft.com/office/powerpoint/2022/06/main/command" chg="add del">
              <pc226:chgData name="Johnson, Scott" userId="bec97677-f0c6-4bfb-b610-83dc74061801" providerId="ADAL" clId="{F5F2E8A3-DA3A-4654-A983-8E52C7A44CD6}" dt="2024-06-20T16:56:50.283" v="2121"/>
              <pc2:cmMkLst xmlns:pc2="http://schemas.microsoft.com/office/powerpoint/2019/9/main/command">
                <pc:docMk/>
                <pc:sldMk cId="3720574340" sldId="2145707045"/>
                <pc2:cmMk id="{C32E1848-68D2-4084-9FF8-2CBCCBD4D6E9}"/>
              </pc2:cmMkLst>
            </pc226:cmChg>
          </p:ext>
        </pc:extLst>
      </pc:sldChg>
      <pc:sldChg chg="modSp mod addCm delCm modCm">
        <pc:chgData name="Johnson, Scott" userId="bec97677-f0c6-4bfb-b610-83dc74061801" providerId="ADAL" clId="{F5F2E8A3-DA3A-4654-A983-8E52C7A44CD6}" dt="2024-06-27T12:57:35.498" v="2163"/>
        <pc:sldMkLst>
          <pc:docMk/>
          <pc:sldMk cId="3031375422" sldId="2145707046"/>
        </pc:sldMkLst>
        <pc:spChg chg="mod">
          <ac:chgData name="Johnson, Scott" userId="bec97677-f0c6-4bfb-b610-83dc74061801" providerId="ADAL" clId="{F5F2E8A3-DA3A-4654-A983-8E52C7A44CD6}" dt="2024-06-27T12:57:27.740" v="2162"/>
          <ac:spMkLst>
            <pc:docMk/>
            <pc:sldMk cId="3031375422" sldId="2145707046"/>
            <ac:spMk id="2" creationId="{7FC441C0-8ED1-D338-9875-8338BAC89FD2}"/>
          </ac:spMkLst>
        </pc:spChg>
        <pc:extLst>
          <p:ext xmlns:p="http://schemas.openxmlformats.org/presentationml/2006/main" uri="{D6D511B9-2390-475A-947B-AFAB55BFBCF1}">
            <pc226:cmChg xmlns:pc226="http://schemas.microsoft.com/office/powerpoint/2022/06/main/command" chg="del mod">
              <pc226:chgData name="Johnson, Scott" userId="bec97677-f0c6-4bfb-b610-83dc74061801" providerId="ADAL" clId="{F5F2E8A3-DA3A-4654-A983-8E52C7A44CD6}" dt="2024-06-20T19:47:58.663" v="2137"/>
              <pc2:cmMkLst xmlns:pc2="http://schemas.microsoft.com/office/powerpoint/2019/9/main/command">
                <pc:docMk/>
                <pc:sldMk cId="3031375422" sldId="2145707046"/>
                <pc2:cmMk id="{3AAAF572-D7EF-4756-8EA0-902A34C1D4BC}"/>
              </pc2:cmMkLst>
            </pc226:cmChg>
            <pc226:cmChg xmlns:pc226="http://schemas.microsoft.com/office/powerpoint/2022/06/main/command" chg="add">
              <pc226:chgData name="Johnson, Scott" userId="bec97677-f0c6-4bfb-b610-83dc74061801" providerId="ADAL" clId="{F5F2E8A3-DA3A-4654-A983-8E52C7A44CD6}" dt="2024-06-27T12:57:35.498" v="2163"/>
              <pc2:cmMkLst xmlns:pc2="http://schemas.microsoft.com/office/powerpoint/2019/9/main/command">
                <pc:docMk/>
                <pc:sldMk cId="3031375422" sldId="2145707046"/>
                <pc2:cmMk id="{2503B580-6C32-4A7B-9FB1-0C508E4D28C0}"/>
              </pc2:cmMkLst>
              <pc226:cmRplyChg chg="add">
                <pc226:chgData name="Johnson, Scott" userId="bec97677-f0c6-4bfb-b610-83dc74061801" providerId="ADAL" clId="{F5F2E8A3-DA3A-4654-A983-8E52C7A44CD6}" dt="2024-06-27T12:57:35.498" v="2163"/>
                <pc2:cmRplyMkLst xmlns:pc2="http://schemas.microsoft.com/office/powerpoint/2019/9/main/command">
                  <pc:docMk/>
                  <pc:sldMk cId="3031375422" sldId="2145707046"/>
                  <pc2:cmMk id="{2503B580-6C32-4A7B-9FB1-0C508E4D28C0}"/>
                  <pc2:cmRplyMk id="{D8A2DFF9-07BD-4CD5-AFD8-5A351BE10EAD}"/>
                </pc2:cmRplyMkLst>
              </pc226:cmRplyChg>
            </pc226:cmChg>
          </p:ext>
        </pc:extLst>
      </pc:sldChg>
    </pc:docChg>
  </pc:docChgLst>
  <pc:docChgLst>
    <pc:chgData name="Smith, Lynne" userId="S::lynne.smith@tea.texas.gov::d11b1ec5-3ae3-436f-b974-deaa92253d03" providerId="AD" clId="Web-{E9E8F525-57FA-4111-84EC-FF5811D31634}"/>
    <pc:docChg chg="modSld">
      <pc:chgData name="Smith, Lynne" userId="S::lynne.smith@tea.texas.gov::d11b1ec5-3ae3-436f-b974-deaa92253d03" providerId="AD" clId="Web-{E9E8F525-57FA-4111-84EC-FF5811D31634}" dt="2024-03-06T20:17:38.741" v="6" actId="1076"/>
      <pc:docMkLst>
        <pc:docMk/>
      </pc:docMkLst>
      <pc:sldChg chg="addSp delSp modSp">
        <pc:chgData name="Smith, Lynne" userId="S::lynne.smith@tea.texas.gov::d11b1ec5-3ae3-436f-b974-deaa92253d03" providerId="AD" clId="Web-{E9E8F525-57FA-4111-84EC-FF5811D31634}" dt="2024-03-06T20:17:38.741" v="6" actId="1076"/>
        <pc:sldMkLst>
          <pc:docMk/>
          <pc:sldMk cId="2002677045" sldId="2145707035"/>
        </pc:sldMkLst>
        <pc:picChg chg="del">
          <ac:chgData name="Smith, Lynne" userId="S::lynne.smith@tea.texas.gov::d11b1ec5-3ae3-436f-b974-deaa92253d03" providerId="AD" clId="Web-{E9E8F525-57FA-4111-84EC-FF5811D31634}" dt="2024-03-06T20:17:20.569" v="0"/>
          <ac:picMkLst>
            <pc:docMk/>
            <pc:sldMk cId="2002677045" sldId="2145707035"/>
            <ac:picMk id="4" creationId="{430E7615-4A8F-689A-26B2-7C62A103E106}"/>
          </ac:picMkLst>
        </pc:picChg>
        <pc:picChg chg="add mod">
          <ac:chgData name="Smith, Lynne" userId="S::lynne.smith@tea.texas.gov::d11b1ec5-3ae3-436f-b974-deaa92253d03" providerId="AD" clId="Web-{E9E8F525-57FA-4111-84EC-FF5811D31634}" dt="2024-03-06T20:17:38.741" v="6" actId="1076"/>
          <ac:picMkLst>
            <pc:docMk/>
            <pc:sldMk cId="2002677045" sldId="2145707035"/>
            <ac:picMk id="5" creationId="{DDD4B1DF-864A-2373-592B-77C9CEA07640}"/>
          </ac:picMkLst>
        </pc:picChg>
      </pc:sldChg>
    </pc:docChg>
  </pc:docChgLst>
  <pc:docChgLst>
    <pc:chgData name="Smith, Lynne" userId="S::lynne.smith@tea.texas.gov::d11b1ec5-3ae3-436f-b974-deaa92253d03" providerId="AD" clId="Web-{BED96A7E-1C90-405E-9829-D74AAA79DBA0}"/>
    <pc:docChg chg="modSld">
      <pc:chgData name="Smith, Lynne" userId="S::lynne.smith@tea.texas.gov::d11b1ec5-3ae3-436f-b974-deaa92253d03" providerId="AD" clId="Web-{BED96A7E-1C90-405E-9829-D74AAA79DBA0}" dt="2024-02-29T16:29:46.116" v="18" actId="1076"/>
      <pc:docMkLst>
        <pc:docMk/>
      </pc:docMkLst>
      <pc:sldChg chg="addSp modSp">
        <pc:chgData name="Smith, Lynne" userId="S::lynne.smith@tea.texas.gov::d11b1ec5-3ae3-436f-b974-deaa92253d03" providerId="AD" clId="Web-{BED96A7E-1C90-405E-9829-D74AAA79DBA0}" dt="2024-02-29T16:29:46.116" v="18" actId="1076"/>
        <pc:sldMkLst>
          <pc:docMk/>
          <pc:sldMk cId="3372854681" sldId="1345"/>
        </pc:sldMkLst>
        <pc:spChg chg="mod">
          <ac:chgData name="Smith, Lynne" userId="S::lynne.smith@tea.texas.gov::d11b1ec5-3ae3-436f-b974-deaa92253d03" providerId="AD" clId="Web-{BED96A7E-1C90-405E-9829-D74AAA79DBA0}" dt="2024-02-29T16:29:37.631" v="15" actId="1076"/>
          <ac:spMkLst>
            <pc:docMk/>
            <pc:sldMk cId="3372854681" sldId="1345"/>
            <ac:spMk id="2" creationId="{BCACBEB1-B82A-D8C4-DF37-15B20D10245B}"/>
          </ac:spMkLst>
        </pc:spChg>
        <pc:picChg chg="add mod">
          <ac:chgData name="Smith, Lynne" userId="S::lynne.smith@tea.texas.gov::d11b1ec5-3ae3-436f-b974-deaa92253d03" providerId="AD" clId="Web-{BED96A7E-1C90-405E-9829-D74AAA79DBA0}" dt="2024-02-29T16:29:46.116" v="18" actId="1076"/>
          <ac:picMkLst>
            <pc:docMk/>
            <pc:sldMk cId="3372854681" sldId="1345"/>
            <ac:picMk id="4" creationId="{00DE839C-4C45-38DB-E8A0-AD27A9E1C7CB}"/>
          </ac:picMkLst>
        </pc:picChg>
      </pc:sldChg>
      <pc:sldChg chg="modSp">
        <pc:chgData name="Smith, Lynne" userId="S::lynne.smith@tea.texas.gov::d11b1ec5-3ae3-436f-b974-deaa92253d03" providerId="AD" clId="Web-{BED96A7E-1C90-405E-9829-D74AAA79DBA0}" dt="2024-02-29T16:23:52.701" v="8" actId="1076"/>
        <pc:sldMkLst>
          <pc:docMk/>
          <pc:sldMk cId="2002677045" sldId="2145707035"/>
        </pc:sldMkLst>
        <pc:spChg chg="mod">
          <ac:chgData name="Smith, Lynne" userId="S::lynne.smith@tea.texas.gov::d11b1ec5-3ae3-436f-b974-deaa92253d03" providerId="AD" clId="Web-{BED96A7E-1C90-405E-9829-D74AAA79DBA0}" dt="2024-02-29T16:23:42.638" v="3" actId="20577"/>
          <ac:spMkLst>
            <pc:docMk/>
            <pc:sldMk cId="2002677045" sldId="2145707035"/>
            <ac:spMk id="2" creationId="{BCACBEB1-B82A-D8C4-DF37-15B20D10245B}"/>
          </ac:spMkLst>
        </pc:spChg>
        <pc:picChg chg="mod">
          <ac:chgData name="Smith, Lynne" userId="S::lynne.smith@tea.texas.gov::d11b1ec5-3ae3-436f-b974-deaa92253d03" providerId="AD" clId="Web-{BED96A7E-1C90-405E-9829-D74AAA79DBA0}" dt="2024-02-29T16:23:52.701" v="8" actId="1076"/>
          <ac:picMkLst>
            <pc:docMk/>
            <pc:sldMk cId="2002677045" sldId="2145707035"/>
            <ac:picMk id="4" creationId="{430E7615-4A8F-689A-26B2-7C62A103E106}"/>
          </ac:picMkLst>
        </pc:picChg>
      </pc:sldChg>
      <pc:sldChg chg="modSp">
        <pc:chgData name="Smith, Lynne" userId="S::lynne.smith@tea.texas.gov::d11b1ec5-3ae3-436f-b974-deaa92253d03" providerId="AD" clId="Web-{BED96A7E-1C90-405E-9829-D74AAA79DBA0}" dt="2024-02-29T16:23:38.669" v="2" actId="14100"/>
        <pc:sldMkLst>
          <pc:docMk/>
          <pc:sldMk cId="2523530165" sldId="2145707036"/>
        </pc:sldMkLst>
        <pc:spChg chg="mod">
          <ac:chgData name="Smith, Lynne" userId="S::lynne.smith@tea.texas.gov::d11b1ec5-3ae3-436f-b974-deaa92253d03" providerId="AD" clId="Web-{BED96A7E-1C90-405E-9829-D74AAA79DBA0}" dt="2024-02-29T16:23:32.779" v="0" actId="20577"/>
          <ac:spMkLst>
            <pc:docMk/>
            <pc:sldMk cId="2523530165" sldId="2145707036"/>
            <ac:spMk id="2" creationId="{BCACBEB1-B82A-D8C4-DF37-15B20D10245B}"/>
          </ac:spMkLst>
        </pc:spChg>
        <pc:picChg chg="mod">
          <ac:chgData name="Smith, Lynne" userId="S::lynne.smith@tea.texas.gov::d11b1ec5-3ae3-436f-b974-deaa92253d03" providerId="AD" clId="Web-{BED96A7E-1C90-405E-9829-D74AAA79DBA0}" dt="2024-02-29T16:23:38.669" v="2" actId="14100"/>
          <ac:picMkLst>
            <pc:docMk/>
            <pc:sldMk cId="2523530165" sldId="2145707036"/>
            <ac:picMk id="4" creationId="{739B8184-B76A-F0A5-0062-2A799AB110AC}"/>
          </ac:picMkLst>
        </pc:picChg>
      </pc:sldChg>
    </pc:docChg>
  </pc:docChgLst>
  <pc:docChgLst>
    <pc:chgData name="Muffoletto, Jamie" userId="daf1e3c6-8137-448a-b141-d23049d419b5" providerId="ADAL" clId="{965DE4A0-3E36-45BA-908E-25D588EF8251}"/>
    <pc:docChg chg="">
      <pc:chgData name="Muffoletto, Jamie" userId="daf1e3c6-8137-448a-b141-d23049d419b5" providerId="ADAL" clId="{965DE4A0-3E36-45BA-908E-25D588EF8251}" dt="2024-07-15T20:51:39.015" v="0"/>
      <pc:docMkLst>
        <pc:docMk/>
      </pc:docMkLst>
      <pc:sldChg chg="delCm">
        <pc:chgData name="Muffoletto, Jamie" userId="daf1e3c6-8137-448a-b141-d23049d419b5" providerId="ADAL" clId="{965DE4A0-3E36-45BA-908E-25D588EF8251}" dt="2024-07-15T20:51:39.015" v="0"/>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65DE4A0-3E36-45BA-908E-25D588EF8251}" dt="2024-07-15T20:51:39.015" v="0"/>
              <pc2:cmMkLst xmlns:pc2="http://schemas.microsoft.com/office/powerpoint/2019/9/main/command">
                <pc:docMk/>
                <pc:sldMk cId="2574992220" sldId="2145706922"/>
                <pc2:cmMk id="{1A4C7CBC-DF98-4B4F-A5F9-D485981D7753}"/>
              </pc2:cmMkLst>
            </pc226:cmChg>
          </p:ext>
        </pc:extLst>
      </pc:sldChg>
    </pc:docChg>
  </pc:docChgLst>
  <pc:docChgLst>
    <pc:chgData name="Hanson, Terri" userId="a02fd813-d4f3-43fd-83dd-7393041517de" providerId="ADAL" clId="{3E572469-93C6-4E3E-AA31-2ED6A4E99EFD}"/>
    <pc:docChg chg="modSld">
      <pc:chgData name="Hanson, Terri" userId="a02fd813-d4f3-43fd-83dd-7393041517de" providerId="ADAL" clId="{3E572469-93C6-4E3E-AA31-2ED6A4E99EFD}" dt="2024-06-26T21:47:58.645" v="8"/>
      <pc:docMkLst>
        <pc:docMk/>
      </pc:docMkLst>
      <pc:sldChg chg="modSp mod addCm modCm">
        <pc:chgData name="Hanson, Terri" userId="a02fd813-d4f3-43fd-83dd-7393041517de" providerId="ADAL" clId="{3E572469-93C6-4E3E-AA31-2ED6A4E99EFD}" dt="2024-06-26T21:47:51.724" v="7"/>
        <pc:sldMkLst>
          <pc:docMk/>
          <pc:sldMk cId="3938024488" sldId="2145707002"/>
        </pc:sldMkLst>
        <pc:spChg chg="mod">
          <ac:chgData name="Hanson, Terri" userId="a02fd813-d4f3-43fd-83dd-7393041517de" providerId="ADAL" clId="{3E572469-93C6-4E3E-AA31-2ED6A4E99EFD}" dt="2024-06-26T21:43:38.539" v="5" actId="20577"/>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3E572469-93C6-4E3E-AA31-2ED6A4E99EFD}" dt="2024-06-26T21:46:05.033" v="6"/>
              <pc2:cmMkLst xmlns:pc2="http://schemas.microsoft.com/office/powerpoint/2019/9/main/command">
                <pc:docMk/>
                <pc:sldMk cId="3938024488" sldId="2145707002"/>
                <pc2:cmMk id="{731BE357-5EC3-4C3C-B82A-3377F5366806}"/>
              </pc2:cmMkLst>
            </pc226:cmChg>
            <pc226:cmChg xmlns:pc226="http://schemas.microsoft.com/office/powerpoint/2022/06/main/command" chg="">
              <pc226:chgData name="Hanson, Terri" userId="a02fd813-d4f3-43fd-83dd-7393041517de" providerId="ADAL" clId="{3E572469-93C6-4E3E-AA31-2ED6A4E99EFD}" dt="2024-06-26T21:47:51.724" v="7"/>
              <pc2:cmMkLst xmlns:pc2="http://schemas.microsoft.com/office/powerpoint/2019/9/main/command">
                <pc:docMk/>
                <pc:sldMk cId="3938024488" sldId="2145707002"/>
                <pc2:cmMk id="{255F9EF2-0106-4F49-A10A-D5347D0623F1}"/>
              </pc2:cmMkLst>
              <pc226:cmRplyChg chg="add mod">
                <pc226:chgData name="Hanson, Terri" userId="a02fd813-d4f3-43fd-83dd-7393041517de" providerId="ADAL" clId="{3E572469-93C6-4E3E-AA31-2ED6A4E99EFD}" dt="2024-06-26T21:47:51.724" v="7"/>
                <pc2:cmRplyMkLst xmlns:pc2="http://schemas.microsoft.com/office/powerpoint/2019/9/main/command">
                  <pc:docMk/>
                  <pc:sldMk cId="3938024488" sldId="2145707002"/>
                  <pc2:cmMk id="{255F9EF2-0106-4F49-A10A-D5347D0623F1}"/>
                  <pc2:cmRplyMk id="{64A83514-CCC9-4673-AE1B-FDD89E50CCC3}"/>
                </pc2:cmRplyMkLst>
              </pc226:cmRplyChg>
            </pc226:cmChg>
          </p:ext>
        </pc:extLst>
      </pc:sldChg>
      <pc:sldChg chg="modCm">
        <pc:chgData name="Hanson, Terri" userId="a02fd813-d4f3-43fd-83dd-7393041517de" providerId="ADAL" clId="{3E572469-93C6-4E3E-AA31-2ED6A4E99EFD}" dt="2024-06-26T21:38:17.442" v="1"/>
        <pc:sldMkLst>
          <pc:docMk/>
          <pc:sldMk cId="1949663275" sldId="2145707005"/>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3E572469-93C6-4E3E-AA31-2ED6A4E99EFD}" dt="2024-06-26T21:38:17.442" v="1"/>
              <pc2:cmMkLst xmlns:pc2="http://schemas.microsoft.com/office/powerpoint/2019/9/main/command">
                <pc:docMk/>
                <pc:sldMk cId="1949663275" sldId="2145707005"/>
                <pc2:cmMk id="{6E3E3916-F93A-4961-A464-6F73873E4045}"/>
              </pc2:cmMkLst>
              <pc226:cmRplyChg chg="add">
                <pc226:chgData name="Hanson, Terri" userId="a02fd813-d4f3-43fd-83dd-7393041517de" providerId="ADAL" clId="{3E572469-93C6-4E3E-AA31-2ED6A4E99EFD}" dt="2024-06-26T21:38:17.442" v="1"/>
                <pc2:cmRplyMkLst xmlns:pc2="http://schemas.microsoft.com/office/powerpoint/2019/9/main/command">
                  <pc:docMk/>
                  <pc:sldMk cId="1949663275" sldId="2145707005"/>
                  <pc2:cmMk id="{6E3E3916-F93A-4961-A464-6F73873E4045}"/>
                  <pc2:cmRplyMk id="{2BAF503C-8105-4A84-82E7-8E3E6233364D}"/>
                </pc2:cmRplyMkLst>
              </pc226:cmRplyChg>
            </pc226:cmChg>
          </p:ext>
        </pc:extLst>
      </pc:sldChg>
      <pc:sldChg chg="addCm">
        <pc:chgData name="Hanson, Terri" userId="a02fd813-d4f3-43fd-83dd-7393041517de" providerId="ADAL" clId="{3E572469-93C6-4E3E-AA31-2ED6A4E99EFD}" dt="2024-06-26T21:37:09.757" v="0"/>
        <pc:sldMkLst>
          <pc:docMk/>
          <pc:sldMk cId="678435775" sldId="214570703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3E572469-93C6-4E3E-AA31-2ED6A4E99EFD}" dt="2024-06-26T21:37:09.757" v="0"/>
              <pc2:cmMkLst xmlns:pc2="http://schemas.microsoft.com/office/powerpoint/2019/9/main/command">
                <pc:docMk/>
                <pc:sldMk cId="678435775" sldId="2145707037"/>
                <pc2:cmMk id="{3E1F151C-9D2E-482A-AED2-C1B93B433A1B}"/>
              </pc2:cmMkLst>
            </pc226:cmChg>
          </p:ext>
        </pc:extLst>
      </pc:sldChg>
      <pc:sldChg chg="modCm">
        <pc:chgData name="Hanson, Terri" userId="a02fd813-d4f3-43fd-83dd-7393041517de" providerId="ADAL" clId="{3E572469-93C6-4E3E-AA31-2ED6A4E99EFD}" dt="2024-06-26T21:39:22.421" v="2"/>
        <pc:sldMkLst>
          <pc:docMk/>
          <pc:sldMk cId="2941244052" sldId="2145707040"/>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3E572469-93C6-4E3E-AA31-2ED6A4E99EFD}" dt="2024-06-26T21:39:22.421" v="2"/>
              <pc2:cmMkLst xmlns:pc2="http://schemas.microsoft.com/office/powerpoint/2019/9/main/command">
                <pc:docMk/>
                <pc:sldMk cId="2941244052" sldId="2145707040"/>
                <pc2:cmMk id="{BED72D37-EB6B-438F-884C-D13D12D1A74D}"/>
              </pc2:cmMkLst>
              <pc226:cmRplyChg chg="add">
                <pc226:chgData name="Hanson, Terri" userId="a02fd813-d4f3-43fd-83dd-7393041517de" providerId="ADAL" clId="{3E572469-93C6-4E3E-AA31-2ED6A4E99EFD}" dt="2024-06-26T21:39:22.421" v="2"/>
                <pc2:cmRplyMkLst xmlns:pc2="http://schemas.microsoft.com/office/powerpoint/2019/9/main/command">
                  <pc:docMk/>
                  <pc:sldMk cId="2941244052" sldId="2145707040"/>
                  <pc2:cmMk id="{BED72D37-EB6B-438F-884C-D13D12D1A74D}"/>
                  <pc2:cmRplyMk id="{EBA5D3DC-7CAA-42E9-8904-B531893C70F2}"/>
                </pc2:cmRplyMkLst>
              </pc226:cmRplyChg>
            </pc226:cmChg>
          </p:ext>
        </pc:extLst>
      </pc:sldChg>
      <pc:sldChg chg="modCm">
        <pc:chgData name="Hanson, Terri" userId="a02fd813-d4f3-43fd-83dd-7393041517de" providerId="ADAL" clId="{3E572469-93C6-4E3E-AA31-2ED6A4E99EFD}" dt="2024-06-26T21:47:58.645" v="8"/>
        <pc:sldMkLst>
          <pc:docMk/>
          <pc:sldMk cId="3031375422" sldId="2145707046"/>
        </pc:sldMkLst>
        <pc:extLst>
          <p:ext xmlns:p="http://schemas.openxmlformats.org/presentationml/2006/main" uri="{D6D511B9-2390-475A-947B-AFAB55BFBCF1}">
            <pc226:cmChg xmlns:pc226="http://schemas.microsoft.com/office/powerpoint/2022/06/main/command" chg="">
              <pc226:chgData name="Hanson, Terri" userId="a02fd813-d4f3-43fd-83dd-7393041517de" providerId="ADAL" clId="{3E572469-93C6-4E3E-AA31-2ED6A4E99EFD}" dt="2024-06-26T21:47:58.645" v="8"/>
              <pc2:cmMkLst xmlns:pc2="http://schemas.microsoft.com/office/powerpoint/2019/9/main/command">
                <pc:docMk/>
                <pc:sldMk cId="3031375422" sldId="2145707046"/>
                <pc2:cmMk id="{2503B580-6C32-4A7B-9FB1-0C508E4D28C0}"/>
              </pc2:cmMkLst>
              <pc226:cmRplyChg chg="add">
                <pc226:chgData name="Hanson, Terri" userId="a02fd813-d4f3-43fd-83dd-7393041517de" providerId="ADAL" clId="{3E572469-93C6-4E3E-AA31-2ED6A4E99EFD}" dt="2024-06-26T21:47:58.645" v="8"/>
                <pc2:cmRplyMkLst xmlns:pc2="http://schemas.microsoft.com/office/powerpoint/2019/9/main/command">
                  <pc:docMk/>
                  <pc:sldMk cId="3031375422" sldId="2145707046"/>
                  <pc2:cmMk id="{2503B580-6C32-4A7B-9FB1-0C508E4D28C0}"/>
                  <pc2:cmRplyMk id="{EB7D7553-39FE-48AB-BC47-1C835367DF2C}"/>
                </pc2:cmRplyMkLst>
              </pc226:cmRplyChg>
            </pc226:cmChg>
          </p:ext>
        </pc:extLst>
      </pc:sldChg>
    </pc:docChg>
  </pc:docChgLst>
  <pc:docChgLst>
    <pc:chgData name="Muffoletto, Jamie" userId="S::jamie.muffoletto@tea.texas.gov::daf1e3c6-8137-448a-b141-d23049d419b5" providerId="AD" clId="Web-{8881A7D7-7228-4D77-8B89-2AF9E9AD6C96}"/>
    <pc:docChg chg="">
      <pc:chgData name="Muffoletto, Jamie" userId="S::jamie.muffoletto@tea.texas.gov::daf1e3c6-8137-448a-b141-d23049d419b5" providerId="AD" clId="Web-{8881A7D7-7228-4D77-8B89-2AF9E9AD6C96}" dt="2024-06-07T18:20:08.789" v="0"/>
      <pc:docMkLst>
        <pc:docMk/>
      </pc:docMkLst>
      <pc:sldChg chg="addCm">
        <pc:chgData name="Muffoletto, Jamie" userId="S::jamie.muffoletto@tea.texas.gov::daf1e3c6-8137-448a-b141-d23049d419b5" providerId="AD" clId="Web-{8881A7D7-7228-4D77-8B89-2AF9E9AD6C96}" dt="2024-06-07T18:20:08.789" v="0"/>
        <pc:sldMkLst>
          <pc:docMk/>
          <pc:sldMk cId="144353369" sldId="214570700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8881A7D7-7228-4D77-8B89-2AF9E9AD6C96}" dt="2024-06-07T18:20:08.789" v="0"/>
              <pc2:cmMkLst xmlns:pc2="http://schemas.microsoft.com/office/powerpoint/2019/9/main/command">
                <pc:docMk/>
                <pc:sldMk cId="144353369" sldId="2145707009"/>
                <pc2:cmMk id="{5257CACA-CC8F-47A5-9822-5FC863D761FC}"/>
              </pc2:cmMkLst>
            </pc226:cmChg>
          </p:ext>
        </pc:extLst>
      </pc:sldChg>
    </pc:docChg>
  </pc:docChgLst>
  <pc:docChgLst>
    <pc:chgData name="Muffoletto, Jamie" userId="S::jamie.muffoletto@tea.texas.gov::daf1e3c6-8137-448a-b141-d23049d419b5" providerId="AD" clId="Web-{BB2BB1CA-E51C-48DA-9A18-2F6D431E9A85}"/>
    <pc:docChg chg="modSld">
      <pc:chgData name="Muffoletto, Jamie" userId="S::jamie.muffoletto@tea.texas.gov::daf1e3c6-8137-448a-b141-d23049d419b5" providerId="AD" clId="Web-{BB2BB1CA-E51C-48DA-9A18-2F6D431E9A85}" dt="2024-07-01T19:03:57.130" v="0" actId="20577"/>
      <pc:docMkLst>
        <pc:docMk/>
      </pc:docMkLst>
      <pc:sldChg chg="modSp">
        <pc:chgData name="Muffoletto, Jamie" userId="S::jamie.muffoletto@tea.texas.gov::daf1e3c6-8137-448a-b141-d23049d419b5" providerId="AD" clId="Web-{BB2BB1CA-E51C-48DA-9A18-2F6D431E9A85}" dt="2024-07-01T19:03:57.130" v="0" actId="20577"/>
        <pc:sldMkLst>
          <pc:docMk/>
          <pc:sldMk cId="2110501321" sldId="2145707008"/>
        </pc:sldMkLst>
        <pc:spChg chg="mod">
          <ac:chgData name="Muffoletto, Jamie" userId="S::jamie.muffoletto@tea.texas.gov::daf1e3c6-8137-448a-b141-d23049d419b5" providerId="AD" clId="Web-{BB2BB1CA-E51C-48DA-9A18-2F6D431E9A85}" dt="2024-07-01T19:03:57.130" v="0" actId="20577"/>
          <ac:spMkLst>
            <pc:docMk/>
            <pc:sldMk cId="2110501321" sldId="2145707008"/>
            <ac:spMk id="4" creationId="{6E8C7837-9F29-06DA-F932-41F15651F14E}"/>
          </ac:spMkLst>
        </pc:spChg>
      </pc:sldChg>
    </pc:docChg>
  </pc:docChgLst>
  <pc:docChgLst>
    <pc:chgData name="Linden, Edward" userId="433a1750-097b-48bf-9475-b5c5f6172203" providerId="ADAL" clId="{91779383-1785-4FFE-AB96-5D5D9DB63912}"/>
    <pc:docChg chg="undo redo custSel addSld delSld modSld sldOrd">
      <pc:chgData name="Linden, Edward" userId="433a1750-097b-48bf-9475-b5c5f6172203" providerId="ADAL" clId="{91779383-1785-4FFE-AB96-5D5D9DB63912}" dt="2024-02-28T00:12:02.669" v="2127" actId="114"/>
      <pc:docMkLst>
        <pc:docMk/>
      </pc:docMkLst>
      <pc:sldChg chg="modSp mod">
        <pc:chgData name="Linden, Edward" userId="433a1750-097b-48bf-9475-b5c5f6172203" providerId="ADAL" clId="{91779383-1785-4FFE-AB96-5D5D9DB63912}" dt="2024-02-27T21:43:14.279" v="480" actId="6549"/>
        <pc:sldMkLst>
          <pc:docMk/>
          <pc:sldMk cId="101772985" sldId="430"/>
        </pc:sldMkLst>
        <pc:spChg chg="mod">
          <ac:chgData name="Linden, Edward" userId="433a1750-097b-48bf-9475-b5c5f6172203" providerId="ADAL" clId="{91779383-1785-4FFE-AB96-5D5D9DB63912}" dt="2024-02-27T21:43:14.279" v="480" actId="6549"/>
          <ac:spMkLst>
            <pc:docMk/>
            <pc:sldMk cId="101772985" sldId="430"/>
            <ac:spMk id="4" creationId="{C22108A9-0AF5-B834-1A36-5CDAAAE473F0}"/>
          </ac:spMkLst>
        </pc:spChg>
      </pc:sldChg>
      <pc:sldChg chg="del">
        <pc:chgData name="Linden, Edward" userId="433a1750-097b-48bf-9475-b5c5f6172203" providerId="ADAL" clId="{91779383-1785-4FFE-AB96-5D5D9DB63912}" dt="2024-02-27T22:15:43.291" v="822" actId="47"/>
        <pc:sldMkLst>
          <pc:docMk/>
          <pc:sldMk cId="3470628635" sldId="1338"/>
        </pc:sldMkLst>
      </pc:sldChg>
      <pc:sldChg chg="del">
        <pc:chgData name="Linden, Edward" userId="433a1750-097b-48bf-9475-b5c5f6172203" providerId="ADAL" clId="{91779383-1785-4FFE-AB96-5D5D9DB63912}" dt="2024-02-27T23:28:09.133" v="1426" actId="47"/>
        <pc:sldMkLst>
          <pc:docMk/>
          <pc:sldMk cId="2758598640" sldId="1341"/>
        </pc:sldMkLst>
      </pc:sldChg>
      <pc:sldChg chg="del">
        <pc:chgData name="Linden, Edward" userId="433a1750-097b-48bf-9475-b5c5f6172203" providerId="ADAL" clId="{91779383-1785-4FFE-AB96-5D5D9DB63912}" dt="2024-02-27T23:28:48.601" v="1427" actId="47"/>
        <pc:sldMkLst>
          <pc:docMk/>
          <pc:sldMk cId="4117805516" sldId="1342"/>
        </pc:sldMkLst>
      </pc:sldChg>
      <pc:sldChg chg="del">
        <pc:chgData name="Linden, Edward" userId="433a1750-097b-48bf-9475-b5c5f6172203" providerId="ADAL" clId="{91779383-1785-4FFE-AB96-5D5D9DB63912}" dt="2024-02-27T23:36:11.030" v="1429" actId="47"/>
        <pc:sldMkLst>
          <pc:docMk/>
          <pc:sldMk cId="3728244890" sldId="1343"/>
        </pc:sldMkLst>
      </pc:sldChg>
      <pc:sldChg chg="del">
        <pc:chgData name="Linden, Edward" userId="433a1750-097b-48bf-9475-b5c5f6172203" providerId="ADAL" clId="{91779383-1785-4FFE-AB96-5D5D9DB63912}" dt="2024-02-27T23:50:10.210" v="1966" actId="47"/>
        <pc:sldMkLst>
          <pc:docMk/>
          <pc:sldMk cId="2972643837" sldId="1344"/>
        </pc:sldMkLst>
      </pc:sldChg>
      <pc:sldChg chg="modSp mod">
        <pc:chgData name="Linden, Edward" userId="433a1750-097b-48bf-9475-b5c5f6172203" providerId="ADAL" clId="{91779383-1785-4FFE-AB96-5D5D9DB63912}" dt="2024-02-27T23:51:54.596" v="1983" actId="20577"/>
        <pc:sldMkLst>
          <pc:docMk/>
          <pc:sldMk cId="3372854681" sldId="1345"/>
        </pc:sldMkLst>
        <pc:spChg chg="mod">
          <ac:chgData name="Linden, Edward" userId="433a1750-097b-48bf-9475-b5c5f6172203" providerId="ADAL" clId="{91779383-1785-4FFE-AB96-5D5D9DB63912}" dt="2024-02-27T23:51:54.596" v="1983" actId="20577"/>
          <ac:spMkLst>
            <pc:docMk/>
            <pc:sldMk cId="3372854681" sldId="1345"/>
            <ac:spMk id="2" creationId="{BCACBEB1-B82A-D8C4-DF37-15B20D10245B}"/>
          </ac:spMkLst>
        </pc:spChg>
        <pc:spChg chg="mod">
          <ac:chgData name="Linden, Edward" userId="433a1750-097b-48bf-9475-b5c5f6172203" providerId="ADAL" clId="{91779383-1785-4FFE-AB96-5D5D9DB63912}" dt="2024-02-27T23:50:36.844" v="1973" actId="20577"/>
          <ac:spMkLst>
            <pc:docMk/>
            <pc:sldMk cId="3372854681" sldId="1345"/>
            <ac:spMk id="3" creationId="{06942845-BD5A-42C5-A5C4-13339DD507AB}"/>
          </ac:spMkLst>
        </pc:spChg>
      </pc:sldChg>
      <pc:sldChg chg="modSp mod">
        <pc:chgData name="Linden, Edward" userId="433a1750-097b-48bf-9475-b5c5f6172203" providerId="ADAL" clId="{91779383-1785-4FFE-AB96-5D5D9DB63912}" dt="2024-02-28T00:04:48.492" v="2105" actId="2165"/>
        <pc:sldMkLst>
          <pc:docMk/>
          <pc:sldMk cId="3703867301" sldId="1346"/>
        </pc:sldMkLst>
        <pc:graphicFrameChg chg="mod modGraphic">
          <ac:chgData name="Linden, Edward" userId="433a1750-097b-48bf-9475-b5c5f6172203" providerId="ADAL" clId="{91779383-1785-4FFE-AB96-5D5D9DB63912}" dt="2024-02-28T00:04:48.492" v="2105" actId="2165"/>
          <ac:graphicFrameMkLst>
            <pc:docMk/>
            <pc:sldMk cId="3703867301" sldId="1346"/>
            <ac:graphicFrameMk id="5" creationId="{F8A4B757-DCAC-FE7D-58DD-57F767937DE8}"/>
          </ac:graphicFrameMkLst>
        </pc:graphicFrameChg>
      </pc:sldChg>
      <pc:sldChg chg="modSp mod">
        <pc:chgData name="Linden, Edward" userId="433a1750-097b-48bf-9475-b5c5f6172203" providerId="ADAL" clId="{91779383-1785-4FFE-AB96-5D5D9DB63912}" dt="2024-02-27T19:33:31.040" v="98" actId="20577"/>
        <pc:sldMkLst>
          <pc:docMk/>
          <pc:sldMk cId="3036487181" sldId="2145706919"/>
        </pc:sldMkLst>
        <pc:spChg chg="mod">
          <ac:chgData name="Linden, Edward" userId="433a1750-097b-48bf-9475-b5c5f6172203" providerId="ADAL" clId="{91779383-1785-4FFE-AB96-5D5D9DB63912}" dt="2024-02-27T19:33:31.040" v="98" actId="20577"/>
          <ac:spMkLst>
            <pc:docMk/>
            <pc:sldMk cId="3036487181" sldId="2145706919"/>
            <ac:spMk id="12" creationId="{ECA94F1D-B058-B160-7052-5BCED1320363}"/>
          </ac:spMkLst>
        </pc:spChg>
      </pc:sldChg>
      <pc:sldChg chg="modSp mod">
        <pc:chgData name="Linden, Edward" userId="433a1750-097b-48bf-9475-b5c5f6172203" providerId="ADAL" clId="{91779383-1785-4FFE-AB96-5D5D9DB63912}" dt="2024-02-27T21:42:56.385" v="479" actId="6549"/>
        <pc:sldMkLst>
          <pc:docMk/>
          <pc:sldMk cId="2574992220" sldId="2145706922"/>
        </pc:sldMkLst>
        <pc:spChg chg="mod">
          <ac:chgData name="Linden, Edward" userId="433a1750-097b-48bf-9475-b5c5f6172203" providerId="ADAL" clId="{91779383-1785-4FFE-AB96-5D5D9DB63912}" dt="2024-02-27T19:40:19.465" v="132" actId="20577"/>
          <ac:spMkLst>
            <pc:docMk/>
            <pc:sldMk cId="2574992220" sldId="2145706922"/>
            <ac:spMk id="4" creationId="{9030C576-04C3-107C-650F-650C6A72A6D7}"/>
          </ac:spMkLst>
        </pc:spChg>
        <pc:spChg chg="mod">
          <ac:chgData name="Linden, Edward" userId="433a1750-097b-48bf-9475-b5c5f6172203" providerId="ADAL" clId="{91779383-1785-4FFE-AB96-5D5D9DB63912}" dt="2024-02-27T21:42:56.385" v="479" actId="6549"/>
          <ac:spMkLst>
            <pc:docMk/>
            <pc:sldMk cId="2574992220" sldId="2145706922"/>
            <ac:spMk id="11" creationId="{B0773B04-EA28-7C3E-6372-D181D8E283EE}"/>
          </ac:spMkLst>
        </pc:spChg>
      </pc:sldChg>
      <pc:sldChg chg="modSp mod">
        <pc:chgData name="Linden, Edward" userId="433a1750-097b-48bf-9475-b5c5f6172203" providerId="ADAL" clId="{91779383-1785-4FFE-AB96-5D5D9DB63912}" dt="2024-02-27T22:16:44.412" v="842" actId="5793"/>
        <pc:sldMkLst>
          <pc:docMk/>
          <pc:sldMk cId="3159068477" sldId="2145706973"/>
        </pc:sldMkLst>
        <pc:spChg chg="mod">
          <ac:chgData name="Linden, Edward" userId="433a1750-097b-48bf-9475-b5c5f6172203" providerId="ADAL" clId="{91779383-1785-4FFE-AB96-5D5D9DB63912}" dt="2024-02-27T22:16:44.412" v="842" actId="5793"/>
          <ac:spMkLst>
            <pc:docMk/>
            <pc:sldMk cId="3159068477" sldId="2145706973"/>
            <ac:spMk id="2" creationId="{50D33F6C-95A9-D849-B18F-C2833A1605D7}"/>
          </ac:spMkLst>
        </pc:spChg>
      </pc:sldChg>
      <pc:sldChg chg="del">
        <pc:chgData name="Linden, Edward" userId="433a1750-097b-48bf-9475-b5c5f6172203" providerId="ADAL" clId="{91779383-1785-4FFE-AB96-5D5D9DB63912}" dt="2024-02-27T22:19:41.924" v="867" actId="47"/>
        <pc:sldMkLst>
          <pc:docMk/>
          <pc:sldMk cId="1258670168" sldId="2145706974"/>
        </pc:sldMkLst>
      </pc:sldChg>
      <pc:sldChg chg="del">
        <pc:chgData name="Linden, Edward" userId="433a1750-097b-48bf-9475-b5c5f6172203" providerId="ADAL" clId="{91779383-1785-4FFE-AB96-5D5D9DB63912}" dt="2024-02-28T00:01:46.294" v="2049" actId="47"/>
        <pc:sldMkLst>
          <pc:docMk/>
          <pc:sldMk cId="502125712" sldId="2145706975"/>
        </pc:sldMkLst>
      </pc:sldChg>
      <pc:sldChg chg="del">
        <pc:chgData name="Linden, Edward" userId="433a1750-097b-48bf-9475-b5c5f6172203" providerId="ADAL" clId="{91779383-1785-4FFE-AB96-5D5D9DB63912}" dt="2024-02-28T00:11:18.510" v="2126" actId="47"/>
        <pc:sldMkLst>
          <pc:docMk/>
          <pc:sldMk cId="810493986" sldId="2145706976"/>
        </pc:sldMkLst>
      </pc:sldChg>
      <pc:sldChg chg="del">
        <pc:chgData name="Linden, Edward" userId="433a1750-097b-48bf-9475-b5c5f6172203" providerId="ADAL" clId="{91779383-1785-4FFE-AB96-5D5D9DB63912}" dt="2024-02-28T00:07:40.524" v="2123" actId="47"/>
        <pc:sldMkLst>
          <pc:docMk/>
          <pc:sldMk cId="729419198" sldId="2145706977"/>
        </pc:sldMkLst>
      </pc:sldChg>
      <pc:sldChg chg="del">
        <pc:chgData name="Linden, Edward" userId="433a1750-097b-48bf-9475-b5c5f6172203" providerId="ADAL" clId="{91779383-1785-4FFE-AB96-5D5D9DB63912}" dt="2024-02-28T00:06:57.450" v="2119" actId="47"/>
        <pc:sldMkLst>
          <pc:docMk/>
          <pc:sldMk cId="2829832140" sldId="2145706978"/>
        </pc:sldMkLst>
      </pc:sldChg>
      <pc:sldChg chg="del">
        <pc:chgData name="Linden, Edward" userId="433a1750-097b-48bf-9475-b5c5f6172203" providerId="ADAL" clId="{91779383-1785-4FFE-AB96-5D5D9DB63912}" dt="2024-02-28T00:06:51.148" v="2106" actId="47"/>
        <pc:sldMkLst>
          <pc:docMk/>
          <pc:sldMk cId="2110103354" sldId="2145706979"/>
        </pc:sldMkLst>
      </pc:sldChg>
      <pc:sldChg chg="del">
        <pc:chgData name="Linden, Edward" userId="433a1750-097b-48bf-9475-b5c5f6172203" providerId="ADAL" clId="{91779383-1785-4FFE-AB96-5D5D9DB63912}" dt="2024-02-28T00:06:51.861" v="2107" actId="47"/>
        <pc:sldMkLst>
          <pc:docMk/>
          <pc:sldMk cId="1974350296" sldId="2145706980"/>
        </pc:sldMkLst>
      </pc:sldChg>
      <pc:sldChg chg="del">
        <pc:chgData name="Linden, Edward" userId="433a1750-097b-48bf-9475-b5c5f6172203" providerId="ADAL" clId="{91779383-1785-4FFE-AB96-5D5D9DB63912}" dt="2024-02-28T00:06:53.718" v="2111" actId="47"/>
        <pc:sldMkLst>
          <pc:docMk/>
          <pc:sldMk cId="3454914258" sldId="2145706981"/>
        </pc:sldMkLst>
      </pc:sldChg>
      <pc:sldChg chg="del">
        <pc:chgData name="Linden, Edward" userId="433a1750-097b-48bf-9475-b5c5f6172203" providerId="ADAL" clId="{91779383-1785-4FFE-AB96-5D5D9DB63912}" dt="2024-02-28T00:06:55.683" v="2115" actId="47"/>
        <pc:sldMkLst>
          <pc:docMk/>
          <pc:sldMk cId="1251501521" sldId="2145706982"/>
        </pc:sldMkLst>
      </pc:sldChg>
      <pc:sldChg chg="del">
        <pc:chgData name="Linden, Edward" userId="433a1750-097b-48bf-9475-b5c5f6172203" providerId="ADAL" clId="{91779383-1785-4FFE-AB96-5D5D9DB63912}" dt="2024-02-28T00:06:52.289" v="2108" actId="47"/>
        <pc:sldMkLst>
          <pc:docMk/>
          <pc:sldMk cId="2415044827" sldId="2145706983"/>
        </pc:sldMkLst>
      </pc:sldChg>
      <pc:sldChg chg="del">
        <pc:chgData name="Linden, Edward" userId="433a1750-097b-48bf-9475-b5c5f6172203" providerId="ADAL" clId="{91779383-1785-4FFE-AB96-5D5D9DB63912}" dt="2024-02-28T00:06:52.728" v="2109" actId="47"/>
        <pc:sldMkLst>
          <pc:docMk/>
          <pc:sldMk cId="1939501953" sldId="2145706984"/>
        </pc:sldMkLst>
      </pc:sldChg>
      <pc:sldChg chg="del">
        <pc:chgData name="Linden, Edward" userId="433a1750-097b-48bf-9475-b5c5f6172203" providerId="ADAL" clId="{91779383-1785-4FFE-AB96-5D5D9DB63912}" dt="2024-02-28T00:06:53.297" v="2110" actId="47"/>
        <pc:sldMkLst>
          <pc:docMk/>
          <pc:sldMk cId="1244911316" sldId="2145706985"/>
        </pc:sldMkLst>
      </pc:sldChg>
      <pc:sldChg chg="del">
        <pc:chgData name="Linden, Edward" userId="433a1750-097b-48bf-9475-b5c5f6172203" providerId="ADAL" clId="{91779383-1785-4FFE-AB96-5D5D9DB63912}" dt="2024-02-28T00:06:54.338" v="2112" actId="47"/>
        <pc:sldMkLst>
          <pc:docMk/>
          <pc:sldMk cId="3445086577" sldId="2145706986"/>
        </pc:sldMkLst>
      </pc:sldChg>
      <pc:sldChg chg="del">
        <pc:chgData name="Linden, Edward" userId="433a1750-097b-48bf-9475-b5c5f6172203" providerId="ADAL" clId="{91779383-1785-4FFE-AB96-5D5D9DB63912}" dt="2024-02-28T00:06:54.831" v="2113" actId="47"/>
        <pc:sldMkLst>
          <pc:docMk/>
          <pc:sldMk cId="1838307374" sldId="2145706987"/>
        </pc:sldMkLst>
      </pc:sldChg>
      <pc:sldChg chg="del">
        <pc:chgData name="Linden, Edward" userId="433a1750-097b-48bf-9475-b5c5f6172203" providerId="ADAL" clId="{91779383-1785-4FFE-AB96-5D5D9DB63912}" dt="2024-02-28T00:06:55.260" v="2114" actId="47"/>
        <pc:sldMkLst>
          <pc:docMk/>
          <pc:sldMk cId="2928363301" sldId="2145706988"/>
        </pc:sldMkLst>
      </pc:sldChg>
      <pc:sldChg chg="del">
        <pc:chgData name="Linden, Edward" userId="433a1750-097b-48bf-9475-b5c5f6172203" providerId="ADAL" clId="{91779383-1785-4FFE-AB96-5D5D9DB63912}" dt="2024-02-28T00:06:56.120" v="2116" actId="47"/>
        <pc:sldMkLst>
          <pc:docMk/>
          <pc:sldMk cId="652649090" sldId="2145706989"/>
        </pc:sldMkLst>
      </pc:sldChg>
      <pc:sldChg chg="del">
        <pc:chgData name="Linden, Edward" userId="433a1750-097b-48bf-9475-b5c5f6172203" providerId="ADAL" clId="{91779383-1785-4FFE-AB96-5D5D9DB63912}" dt="2024-02-28T00:06:56.532" v="2117" actId="47"/>
        <pc:sldMkLst>
          <pc:docMk/>
          <pc:sldMk cId="4167470952" sldId="2145706990"/>
        </pc:sldMkLst>
      </pc:sldChg>
      <pc:sldChg chg="del">
        <pc:chgData name="Linden, Edward" userId="433a1750-097b-48bf-9475-b5c5f6172203" providerId="ADAL" clId="{91779383-1785-4FFE-AB96-5D5D9DB63912}" dt="2024-02-28T00:06:56.965" v="2118" actId="47"/>
        <pc:sldMkLst>
          <pc:docMk/>
          <pc:sldMk cId="98572371" sldId="2145706991"/>
        </pc:sldMkLst>
      </pc:sldChg>
      <pc:sldChg chg="del">
        <pc:chgData name="Linden, Edward" userId="433a1750-097b-48bf-9475-b5c5f6172203" providerId="ADAL" clId="{91779383-1785-4FFE-AB96-5D5D9DB63912}" dt="2024-02-28T00:06:57.922" v="2120" actId="47"/>
        <pc:sldMkLst>
          <pc:docMk/>
          <pc:sldMk cId="1393581847" sldId="2145706992"/>
        </pc:sldMkLst>
      </pc:sldChg>
      <pc:sldChg chg="del">
        <pc:chgData name="Linden, Edward" userId="433a1750-097b-48bf-9475-b5c5f6172203" providerId="ADAL" clId="{91779383-1785-4FFE-AB96-5D5D9DB63912}" dt="2024-02-28T00:06:58.660" v="2121" actId="47"/>
        <pc:sldMkLst>
          <pc:docMk/>
          <pc:sldMk cId="1195397482" sldId="2145706993"/>
        </pc:sldMkLst>
      </pc:sldChg>
      <pc:sldChg chg="del">
        <pc:chgData name="Linden, Edward" userId="433a1750-097b-48bf-9475-b5c5f6172203" providerId="ADAL" clId="{91779383-1785-4FFE-AB96-5D5D9DB63912}" dt="2024-02-28T00:06:59.186" v="2122" actId="47"/>
        <pc:sldMkLst>
          <pc:docMk/>
          <pc:sldMk cId="4116765368" sldId="2145706994"/>
        </pc:sldMkLst>
      </pc:sldChg>
      <pc:sldChg chg="modSp add mod">
        <pc:chgData name="Linden, Edward" userId="433a1750-097b-48bf-9475-b5c5f6172203" providerId="ADAL" clId="{91779383-1785-4FFE-AB96-5D5D9DB63912}" dt="2024-02-27T22:01:23.787" v="771" actId="20577"/>
        <pc:sldMkLst>
          <pc:docMk/>
          <pc:sldMk cId="919280762" sldId="2145706999"/>
        </pc:sldMkLst>
        <pc:spChg chg="mod">
          <ac:chgData name="Linden, Edward" userId="433a1750-097b-48bf-9475-b5c5f6172203" providerId="ADAL" clId="{91779383-1785-4FFE-AB96-5D5D9DB63912}" dt="2024-02-27T22:01:23.787" v="771" actId="20577"/>
          <ac:spMkLst>
            <pc:docMk/>
            <pc:sldMk cId="919280762" sldId="2145706999"/>
            <ac:spMk id="2" creationId="{C7EDE99E-CC8D-C334-0BED-7590C6DB0299}"/>
          </ac:spMkLst>
        </pc:spChg>
        <pc:spChg chg="mod">
          <ac:chgData name="Linden, Edward" userId="433a1750-097b-48bf-9475-b5c5f6172203" providerId="ADAL" clId="{91779383-1785-4FFE-AB96-5D5D9DB63912}" dt="2024-02-27T21:56:17.545" v="684" actId="20577"/>
          <ac:spMkLst>
            <pc:docMk/>
            <pc:sldMk cId="919280762" sldId="2145706999"/>
            <ac:spMk id="3" creationId="{06942845-BD5A-42C5-A5C4-13339DD507AB}"/>
          </ac:spMkLst>
        </pc:spChg>
      </pc:sldChg>
      <pc:sldChg chg="add">
        <pc:chgData name="Linden, Edward" userId="433a1750-097b-48bf-9475-b5c5f6172203" providerId="ADAL" clId="{91779383-1785-4FFE-AB96-5D5D9DB63912}" dt="2024-02-28T00:00:39.279" v="2048"/>
        <pc:sldMkLst>
          <pc:docMk/>
          <pc:sldMk cId="2816401678" sldId="2145707004"/>
        </pc:sldMkLst>
      </pc:sldChg>
      <pc:sldChg chg="add">
        <pc:chgData name="Linden, Edward" userId="433a1750-097b-48bf-9475-b5c5f6172203" providerId="ADAL" clId="{91779383-1785-4FFE-AB96-5D5D9DB63912}" dt="2024-02-28T00:10:33.084" v="2124"/>
        <pc:sldMkLst>
          <pc:docMk/>
          <pc:sldMk cId="1949663275" sldId="2145707005"/>
        </pc:sldMkLst>
      </pc:sldChg>
      <pc:sldChg chg="add">
        <pc:chgData name="Linden, Edward" userId="433a1750-097b-48bf-9475-b5c5f6172203" providerId="ADAL" clId="{91779383-1785-4FFE-AB96-5D5D9DB63912}" dt="2024-02-28T00:11:10.987" v="2125"/>
        <pc:sldMkLst>
          <pc:docMk/>
          <pc:sldMk cId="2110501321" sldId="2145707008"/>
        </pc:sldMkLst>
      </pc:sldChg>
      <pc:sldChg chg="add">
        <pc:chgData name="Linden, Edward" userId="433a1750-097b-48bf-9475-b5c5f6172203" providerId="ADAL" clId="{91779383-1785-4FFE-AB96-5D5D9DB63912}" dt="2024-02-27T22:33:08.153" v="1146"/>
        <pc:sldMkLst>
          <pc:docMk/>
          <pc:sldMk cId="1421337379" sldId="2145707011"/>
        </pc:sldMkLst>
      </pc:sldChg>
      <pc:sldChg chg="addSp delSp modSp add mod modNotesTx">
        <pc:chgData name="Linden, Edward" userId="433a1750-097b-48bf-9475-b5c5f6172203" providerId="ADAL" clId="{91779383-1785-4FFE-AB96-5D5D9DB63912}" dt="2024-02-27T23:49:36.037" v="1965" actId="20577"/>
        <pc:sldMkLst>
          <pc:docMk/>
          <pc:sldMk cId="85075781" sldId="2145707013"/>
        </pc:sldMkLst>
        <pc:graphicFrameChg chg="add del">
          <ac:chgData name="Linden, Edward" userId="433a1750-097b-48bf-9475-b5c5f6172203" providerId="ADAL" clId="{91779383-1785-4FFE-AB96-5D5D9DB63912}" dt="2024-02-27T23:42:17.300" v="1631"/>
          <ac:graphicFrameMkLst>
            <pc:docMk/>
            <pc:sldMk cId="85075781" sldId="2145707013"/>
            <ac:graphicFrameMk id="2" creationId="{052995A3-71C8-7823-8721-01C281D86A55}"/>
          </ac:graphicFrameMkLst>
        </pc:graphicFrameChg>
        <pc:graphicFrameChg chg="mod modGraphic">
          <ac:chgData name="Linden, Edward" userId="433a1750-097b-48bf-9475-b5c5f6172203" providerId="ADAL" clId="{91779383-1785-4FFE-AB96-5D5D9DB63912}" dt="2024-02-27T23:48:41.180" v="1873" actId="2165"/>
          <ac:graphicFrameMkLst>
            <pc:docMk/>
            <pc:sldMk cId="85075781" sldId="2145707013"/>
            <ac:graphicFrameMk id="5" creationId="{F8A4B757-DCAC-FE7D-58DD-57F767937DE8}"/>
          </ac:graphicFrameMkLst>
        </pc:graphicFrameChg>
      </pc:sldChg>
      <pc:sldChg chg="modSp add mod modCm">
        <pc:chgData name="Linden, Edward" userId="433a1750-097b-48bf-9475-b5c5f6172203" providerId="ADAL" clId="{91779383-1785-4FFE-AB96-5D5D9DB63912}" dt="2024-02-28T00:12:02.669" v="2127" actId="114"/>
        <pc:sldMkLst>
          <pc:docMk/>
          <pc:sldMk cId="2334430933" sldId="2145707014"/>
        </pc:sldMkLst>
        <pc:spChg chg="mod">
          <ac:chgData name="Linden, Edward" userId="433a1750-097b-48bf-9475-b5c5f6172203" providerId="ADAL" clId="{91779383-1785-4FFE-AB96-5D5D9DB63912}" dt="2024-02-28T00:12:02.669" v="2127" actId="114"/>
          <ac:spMkLst>
            <pc:docMk/>
            <pc:sldMk cId="2334430933" sldId="2145707014"/>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13:01.334" v="818" actId="20577"/>
              <pc2:cmMkLst xmlns:pc2="http://schemas.microsoft.com/office/powerpoint/2019/9/main/command">
                <pc:docMk/>
                <pc:sldMk cId="2334430933" sldId="2145707014"/>
                <pc2:cmMk id="{96F6E97A-88E6-41F3-8A92-809CCEAD8567}"/>
              </pc2:cmMkLst>
            </pc226:cmChg>
          </p:ext>
        </pc:extLst>
      </pc:sldChg>
      <pc:sldChg chg="add delCm">
        <pc:chgData name="Linden, Edward" userId="433a1750-097b-48bf-9475-b5c5f6172203" providerId="ADAL" clId="{91779383-1785-4FFE-AB96-5D5D9DB63912}" dt="2024-02-27T21:44:18.529" v="482"/>
        <pc:sldMkLst>
          <pc:docMk/>
          <pc:sldMk cId="1779919146" sldId="2145707024"/>
        </pc:sldMkLst>
        <pc:extLst>
          <p:ext xmlns:p="http://schemas.openxmlformats.org/presentationml/2006/main" uri="{D6D511B9-2390-475A-947B-AFAB55BFBCF1}">
            <pc226:cmChg xmlns:pc226="http://schemas.microsoft.com/office/powerpoint/2022/06/main/command" chg="del">
              <pc226:chgData name="Linden, Edward" userId="433a1750-097b-48bf-9475-b5c5f6172203" providerId="ADAL" clId="{91779383-1785-4FFE-AB96-5D5D9DB63912}" dt="2024-02-27T21:44:18.529" v="482"/>
              <pc2:cmMkLst xmlns:pc2="http://schemas.microsoft.com/office/powerpoint/2019/9/main/command">
                <pc:docMk/>
                <pc:sldMk cId="1779919146" sldId="2145707024"/>
                <pc2:cmMk id="{1864631E-432A-45D4-9158-41D9CD1FFA82}"/>
              </pc2:cmMkLst>
            </pc226:cmChg>
          </p:ext>
        </pc:extLst>
      </pc:sldChg>
      <pc:sldChg chg="add ord">
        <pc:chgData name="Linden, Edward" userId="433a1750-097b-48bf-9475-b5c5f6172203" providerId="ADAL" clId="{91779383-1785-4FFE-AB96-5D5D9DB63912}" dt="2024-02-27T21:57:04.949" v="686"/>
        <pc:sldMkLst>
          <pc:docMk/>
          <pc:sldMk cId="809991605" sldId="2145707025"/>
        </pc:sldMkLst>
      </pc:sldChg>
      <pc:sldChg chg="add del">
        <pc:chgData name="Linden, Edward" userId="433a1750-097b-48bf-9475-b5c5f6172203" providerId="ADAL" clId="{91779383-1785-4FFE-AB96-5D5D9DB63912}" dt="2024-02-27T22:14:52.203" v="820"/>
        <pc:sldMkLst>
          <pc:docMk/>
          <pc:sldMk cId="2847210758" sldId="2145707026"/>
        </pc:sldMkLst>
      </pc:sldChg>
      <pc:sldChg chg="add del">
        <pc:chgData name="Linden, Edward" userId="433a1750-097b-48bf-9475-b5c5f6172203" providerId="ADAL" clId="{91779383-1785-4FFE-AB96-5D5D9DB63912}" dt="2024-02-27T22:28:06.755" v="1040" actId="47"/>
        <pc:sldMkLst>
          <pc:docMk/>
          <pc:sldMk cId="1533503555" sldId="2145707028"/>
        </pc:sldMkLst>
      </pc:sldChg>
      <pc:sldChg chg="modSp add mod modCm">
        <pc:chgData name="Linden, Edward" userId="433a1750-097b-48bf-9475-b5c5f6172203" providerId="ADAL" clId="{91779383-1785-4FFE-AB96-5D5D9DB63912}" dt="2024-02-27T22:19:36.842" v="866" actId="20577"/>
        <pc:sldMkLst>
          <pc:docMk/>
          <pc:sldMk cId="960422549" sldId="2145707029"/>
        </pc:sldMkLst>
        <pc:spChg chg="mod">
          <ac:chgData name="Linden, Edward" userId="433a1750-097b-48bf-9475-b5c5f6172203" providerId="ADAL" clId="{91779383-1785-4FFE-AB96-5D5D9DB63912}" dt="2024-02-27T22:19:36.842" v="866" actId="20577"/>
          <ac:spMkLst>
            <pc:docMk/>
            <pc:sldMk cId="960422549" sldId="2145707029"/>
            <ac:spMk id="2" creationId="{8CC618F0-BDEB-59B8-E3F6-E86447FE4A65}"/>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19:36.842" v="866" actId="20577"/>
              <pc2:cmMkLst xmlns:pc2="http://schemas.microsoft.com/office/powerpoint/2019/9/main/command">
                <pc:docMk/>
                <pc:sldMk cId="960422549" sldId="2145707029"/>
                <pc2:cmMk id="{0432ACBC-D6E1-4079-AD00-FBC6D6C4647F}"/>
              </pc2:cmMkLst>
            </pc226:cmChg>
          </p:ext>
        </pc:extLst>
      </pc:sldChg>
      <pc:sldChg chg="modSp add mod">
        <pc:chgData name="Linden, Edward" userId="433a1750-097b-48bf-9475-b5c5f6172203" providerId="ADAL" clId="{91779383-1785-4FFE-AB96-5D5D9DB63912}" dt="2024-02-27T22:27:07.258" v="1038" actId="20577"/>
        <pc:sldMkLst>
          <pc:docMk/>
          <pc:sldMk cId="2418252605" sldId="2145707030"/>
        </pc:sldMkLst>
        <pc:graphicFrameChg chg="mod modGraphic">
          <ac:chgData name="Linden, Edward" userId="433a1750-097b-48bf-9475-b5c5f6172203" providerId="ADAL" clId="{91779383-1785-4FFE-AB96-5D5D9DB63912}" dt="2024-02-27T22:27:07.258" v="1038" actId="20577"/>
          <ac:graphicFrameMkLst>
            <pc:docMk/>
            <pc:sldMk cId="2418252605" sldId="2145707030"/>
            <ac:graphicFrameMk id="5" creationId="{F8A4B757-DCAC-FE7D-58DD-57F767937DE8}"/>
          </ac:graphicFrameMkLst>
        </pc:graphicFrameChg>
      </pc:sldChg>
      <pc:sldChg chg="modSp add mod modCm">
        <pc:chgData name="Linden, Edward" userId="433a1750-097b-48bf-9475-b5c5f6172203" providerId="ADAL" clId="{91779383-1785-4FFE-AB96-5D5D9DB63912}" dt="2024-02-27T22:31:37.258" v="1145" actId="20577"/>
        <pc:sldMkLst>
          <pc:docMk/>
          <pc:sldMk cId="3610460033" sldId="2145707031"/>
        </pc:sldMkLst>
        <pc:spChg chg="mod">
          <ac:chgData name="Linden, Edward" userId="433a1750-097b-48bf-9475-b5c5f6172203" providerId="ADAL" clId="{91779383-1785-4FFE-AB96-5D5D9DB63912}" dt="2024-02-27T22:31:37.258" v="1145" actId="20577"/>
          <ac:spMkLst>
            <pc:docMk/>
            <pc:sldMk cId="3610460033" sldId="2145707031"/>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91779383-1785-4FFE-AB96-5D5D9DB63912}" dt="2024-02-27T22:31:37.258" v="1145" actId="20577"/>
              <pc2:cmMkLst xmlns:pc2="http://schemas.microsoft.com/office/powerpoint/2019/9/main/command">
                <pc:docMk/>
                <pc:sldMk cId="3610460033" sldId="2145707031"/>
                <pc2:cmMk id="{A3F0E0A3-049B-47BF-892E-BC3EE893C0AA}"/>
              </pc2:cmMkLst>
            </pc226:cmChg>
            <pc226:cmChg xmlns:pc226="http://schemas.microsoft.com/office/powerpoint/2022/06/main/command" chg="mod">
              <pc226:chgData name="Linden, Edward" userId="433a1750-097b-48bf-9475-b5c5f6172203" providerId="ADAL" clId="{91779383-1785-4FFE-AB96-5D5D9DB63912}" dt="2024-02-27T22:31:37.258" v="1145" actId="20577"/>
              <pc2:cmMkLst xmlns:pc2="http://schemas.microsoft.com/office/powerpoint/2019/9/main/command">
                <pc:docMk/>
                <pc:sldMk cId="3610460033" sldId="2145707031"/>
                <pc2:cmMk id="{5E0599B3-1961-4133-8976-8066634D5195}"/>
              </pc2:cmMkLst>
            </pc226:cmChg>
          </p:ext>
        </pc:extLst>
      </pc:sldChg>
      <pc:sldChg chg="modSp add mod">
        <pc:chgData name="Linden, Edward" userId="433a1750-097b-48bf-9475-b5c5f6172203" providerId="ADAL" clId="{91779383-1785-4FFE-AB96-5D5D9DB63912}" dt="2024-02-27T22:34:01.290" v="1149" actId="6549"/>
        <pc:sldMkLst>
          <pc:docMk/>
          <pc:sldMk cId="233524940" sldId="2145707032"/>
        </pc:sldMkLst>
        <pc:spChg chg="mod">
          <ac:chgData name="Linden, Edward" userId="433a1750-097b-48bf-9475-b5c5f6172203" providerId="ADAL" clId="{91779383-1785-4FFE-AB96-5D5D9DB63912}" dt="2024-02-27T22:34:01.290" v="1149" actId="6549"/>
          <ac:spMkLst>
            <pc:docMk/>
            <pc:sldMk cId="233524940" sldId="2145707032"/>
            <ac:spMk id="2" creationId="{A9340FBA-B2B8-749B-6AD9-F86C2D3EA7D5}"/>
          </ac:spMkLst>
        </pc:spChg>
      </pc:sldChg>
      <pc:sldChg chg="modSp add mod">
        <pc:chgData name="Linden, Edward" userId="433a1750-097b-48bf-9475-b5c5f6172203" providerId="ADAL" clId="{91779383-1785-4FFE-AB96-5D5D9DB63912}" dt="2024-02-27T23:29:59.950" v="1428" actId="114"/>
        <pc:sldMkLst>
          <pc:docMk/>
          <pc:sldMk cId="3115749558" sldId="2145707033"/>
        </pc:sldMkLst>
        <pc:spChg chg="mod">
          <ac:chgData name="Linden, Edward" userId="433a1750-097b-48bf-9475-b5c5f6172203" providerId="ADAL" clId="{91779383-1785-4FFE-AB96-5D5D9DB63912}" dt="2024-02-27T22:40:32.462" v="1153"/>
          <ac:spMkLst>
            <pc:docMk/>
            <pc:sldMk cId="3115749558" sldId="2145707033"/>
            <ac:spMk id="3" creationId="{06942845-BD5A-42C5-A5C4-13339DD507AB}"/>
          </ac:spMkLst>
        </pc:spChg>
        <pc:spChg chg="mod">
          <ac:chgData name="Linden, Edward" userId="433a1750-097b-48bf-9475-b5c5f6172203" providerId="ADAL" clId="{91779383-1785-4FFE-AB96-5D5D9DB63912}" dt="2024-02-27T22:41:15.549" v="1171" actId="6549"/>
          <ac:spMkLst>
            <pc:docMk/>
            <pc:sldMk cId="3115749558" sldId="2145707033"/>
            <ac:spMk id="4" creationId="{27D10A9C-2875-3F85-9314-A7638246758F}"/>
          </ac:spMkLst>
        </pc:spChg>
        <pc:graphicFrameChg chg="mod modGraphic">
          <ac:chgData name="Linden, Edward" userId="433a1750-097b-48bf-9475-b5c5f6172203" providerId="ADAL" clId="{91779383-1785-4FFE-AB96-5D5D9DB63912}" dt="2024-02-27T23:29:59.950" v="1428" actId="114"/>
          <ac:graphicFrameMkLst>
            <pc:docMk/>
            <pc:sldMk cId="3115749558" sldId="2145707033"/>
            <ac:graphicFrameMk id="2" creationId="{377F2592-7435-2CB7-2F92-CAAF2DCA648D}"/>
          </ac:graphicFrameMkLst>
        </pc:graphicFrameChg>
      </pc:sldChg>
      <pc:sldChg chg="modSp add mod">
        <pc:chgData name="Linden, Edward" userId="433a1750-097b-48bf-9475-b5c5f6172203" providerId="ADAL" clId="{91779383-1785-4FFE-AB96-5D5D9DB63912}" dt="2024-02-27T22:53:19.239" v="1425" actId="20577"/>
        <pc:sldMkLst>
          <pc:docMk/>
          <pc:sldMk cId="943556028" sldId="2145707034"/>
        </pc:sldMkLst>
        <pc:graphicFrameChg chg="modGraphic">
          <ac:chgData name="Linden, Edward" userId="433a1750-097b-48bf-9475-b5c5f6172203" providerId="ADAL" clId="{91779383-1785-4FFE-AB96-5D5D9DB63912}" dt="2024-02-27T22:53:19.239" v="1425" actId="20577"/>
          <ac:graphicFrameMkLst>
            <pc:docMk/>
            <pc:sldMk cId="943556028" sldId="2145707034"/>
            <ac:graphicFrameMk id="2" creationId="{377F2592-7435-2CB7-2F92-CAAF2DCA648D}"/>
          </ac:graphicFrameMkLst>
        </pc:graphicFrameChg>
      </pc:sldChg>
      <pc:sldChg chg="modSp add mod">
        <pc:chgData name="Linden, Edward" userId="433a1750-097b-48bf-9475-b5c5f6172203" providerId="ADAL" clId="{91779383-1785-4FFE-AB96-5D5D9DB63912}" dt="2024-02-27T23:55:48.670" v="2018" actId="20577"/>
        <pc:sldMkLst>
          <pc:docMk/>
          <pc:sldMk cId="2002677045" sldId="2145707035"/>
        </pc:sldMkLst>
        <pc:spChg chg="mod">
          <ac:chgData name="Linden, Edward" userId="433a1750-097b-48bf-9475-b5c5f6172203" providerId="ADAL" clId="{91779383-1785-4FFE-AB96-5D5D9DB63912}" dt="2024-02-27T23:55:48.670" v="2018" actId="20577"/>
          <ac:spMkLst>
            <pc:docMk/>
            <pc:sldMk cId="2002677045" sldId="2145707035"/>
            <ac:spMk id="2" creationId="{BCACBEB1-B82A-D8C4-DF37-15B20D10245B}"/>
          </ac:spMkLst>
        </pc:spChg>
      </pc:sldChg>
      <pc:sldChg chg="add">
        <pc:chgData name="Linden, Edward" userId="433a1750-097b-48bf-9475-b5c5f6172203" providerId="ADAL" clId="{91779383-1785-4FFE-AB96-5D5D9DB63912}" dt="2024-02-27T23:53:54.510" v="1995"/>
        <pc:sldMkLst>
          <pc:docMk/>
          <pc:sldMk cId="2523530165" sldId="2145707036"/>
        </pc:sldMkLst>
      </pc:sldChg>
      <pc:sldChg chg="modSp add mod">
        <pc:chgData name="Linden, Edward" userId="433a1750-097b-48bf-9475-b5c5f6172203" providerId="ADAL" clId="{91779383-1785-4FFE-AB96-5D5D9DB63912}" dt="2024-02-27T23:57:51.614" v="2047" actId="15"/>
        <pc:sldMkLst>
          <pc:docMk/>
          <pc:sldMk cId="678435775" sldId="2145707037"/>
        </pc:sldMkLst>
        <pc:spChg chg="mod">
          <ac:chgData name="Linden, Edward" userId="433a1750-097b-48bf-9475-b5c5f6172203" providerId="ADAL" clId="{91779383-1785-4FFE-AB96-5D5D9DB63912}" dt="2024-02-27T23:57:51.614" v="2047" actId="15"/>
          <ac:spMkLst>
            <pc:docMk/>
            <pc:sldMk cId="678435775" sldId="2145707037"/>
            <ac:spMk id="2" creationId="{BCACBEB1-B82A-D8C4-DF37-15B20D10245B}"/>
          </ac:spMkLst>
        </pc:spChg>
      </pc:sldChg>
    </pc:docChg>
  </pc:docChgLst>
  <pc:docChgLst>
    <pc:chgData name="Johnson, Scott" userId="bec97677-f0c6-4bfb-b610-83dc74061801" providerId="ADAL" clId="{D5FC421D-8E03-4AC7-81CF-F817C5941F32}"/>
    <pc:docChg chg="modSld">
      <pc:chgData name="Johnson, Scott" userId="bec97677-f0c6-4bfb-b610-83dc74061801" providerId="ADAL" clId="{D5FC421D-8E03-4AC7-81CF-F817C5941F32}" dt="2024-03-06T14:27:09.717" v="75" actId="20577"/>
      <pc:docMkLst>
        <pc:docMk/>
      </pc:docMkLst>
      <pc:sldChg chg="modSp mod">
        <pc:chgData name="Johnson, Scott" userId="bec97677-f0c6-4bfb-b610-83dc74061801" providerId="ADAL" clId="{D5FC421D-8E03-4AC7-81CF-F817C5941F32}" dt="2024-03-06T14:15:34.840" v="3" actId="6549"/>
        <pc:sldMkLst>
          <pc:docMk/>
          <pc:sldMk cId="101772985" sldId="430"/>
        </pc:sldMkLst>
        <pc:spChg chg="mod">
          <ac:chgData name="Johnson, Scott" userId="bec97677-f0c6-4bfb-b610-83dc74061801" providerId="ADAL" clId="{D5FC421D-8E03-4AC7-81CF-F817C5941F32}" dt="2024-03-06T14:15:34.840" v="3" actId="6549"/>
          <ac:spMkLst>
            <pc:docMk/>
            <pc:sldMk cId="101772985" sldId="430"/>
            <ac:spMk id="4" creationId="{C22108A9-0AF5-B834-1A36-5CDAAAE473F0}"/>
          </ac:spMkLst>
        </pc:spChg>
      </pc:sldChg>
      <pc:sldChg chg="addCm">
        <pc:chgData name="Johnson, Scott" userId="bec97677-f0c6-4bfb-b610-83dc74061801" providerId="ADAL" clId="{D5FC421D-8E03-4AC7-81CF-F817C5941F32}" dt="2024-03-06T14:14:57.848" v="0"/>
        <pc:sldMkLst>
          <pc:docMk/>
          <pc:sldMk cId="2574992220" sldId="214570692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14:57.848" v="0"/>
              <pc2:cmMkLst xmlns:pc2="http://schemas.microsoft.com/office/powerpoint/2019/9/main/command">
                <pc:docMk/>
                <pc:sldMk cId="2574992220" sldId="2145706922"/>
                <pc2:cmMk id="{EDD16139-E68C-4C63-AA5F-9041F8F66952}"/>
              </pc2:cmMkLst>
            </pc226:cmChg>
          </p:ext>
        </pc:extLst>
      </pc:sldChg>
      <pc:sldChg chg="modSp mod">
        <pc:chgData name="Johnson, Scott" userId="bec97677-f0c6-4bfb-b610-83dc74061801" providerId="ADAL" clId="{D5FC421D-8E03-4AC7-81CF-F817C5941F32}" dt="2024-03-06T14:16:55.485" v="11" actId="20577"/>
        <pc:sldMkLst>
          <pc:docMk/>
          <pc:sldMk cId="919280762" sldId="2145706999"/>
        </pc:sldMkLst>
        <pc:spChg chg="mod">
          <ac:chgData name="Johnson, Scott" userId="bec97677-f0c6-4bfb-b610-83dc74061801" providerId="ADAL" clId="{D5FC421D-8E03-4AC7-81CF-F817C5941F32}" dt="2024-03-06T14:16:55.485" v="11" actId="20577"/>
          <ac:spMkLst>
            <pc:docMk/>
            <pc:sldMk cId="919280762" sldId="2145706999"/>
            <ac:spMk id="2" creationId="{C7EDE99E-CC8D-C334-0BED-7590C6DB0299}"/>
          </ac:spMkLst>
        </pc:spChg>
      </pc:sldChg>
      <pc:sldChg chg="addCm modCm">
        <pc:chgData name="Johnson, Scott" userId="bec97677-f0c6-4bfb-b610-83dc74061801" providerId="ADAL" clId="{D5FC421D-8E03-4AC7-81CF-F817C5941F32}" dt="2024-03-06T14:22:45.173" v="15"/>
        <pc:sldMkLst>
          <pc:docMk/>
          <pc:sldMk cId="85075781" sldId="2145707013"/>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5FC421D-8E03-4AC7-81CF-F817C5941F32}" dt="2024-03-06T14:22:45.173" v="15"/>
              <pc2:cmMkLst xmlns:pc2="http://schemas.microsoft.com/office/powerpoint/2019/9/main/command">
                <pc:docMk/>
                <pc:sldMk cId="85075781" sldId="2145707013"/>
                <pc2:cmMk id="{63725933-4FB9-4EC4-9B56-807A65B613D3}"/>
              </pc2:cmMkLst>
            </pc226:cmChg>
          </p:ext>
        </pc:extLst>
      </pc:sldChg>
      <pc:sldChg chg="modSp mod">
        <pc:chgData name="Johnson, Scott" userId="bec97677-f0c6-4bfb-b610-83dc74061801" providerId="ADAL" clId="{D5FC421D-8E03-4AC7-81CF-F817C5941F32}" dt="2024-03-06T14:16:45.161" v="9" actId="20577"/>
        <pc:sldMkLst>
          <pc:docMk/>
          <pc:sldMk cId="809991605" sldId="2145707025"/>
        </pc:sldMkLst>
        <pc:spChg chg="mod">
          <ac:chgData name="Johnson, Scott" userId="bec97677-f0c6-4bfb-b610-83dc74061801" providerId="ADAL" clId="{D5FC421D-8E03-4AC7-81CF-F817C5941F32}" dt="2024-03-06T14:16:45.161" v="9" actId="20577"/>
          <ac:spMkLst>
            <pc:docMk/>
            <pc:sldMk cId="809991605" sldId="2145707025"/>
            <ac:spMk id="2" creationId="{C7EDE99E-CC8D-C334-0BED-7590C6DB0299}"/>
          </ac:spMkLst>
        </pc:spChg>
      </pc:sldChg>
      <pc:sldChg chg="addCm">
        <pc:chgData name="Johnson, Scott" userId="bec97677-f0c6-4bfb-b610-83dc74061801" providerId="ADAL" clId="{D5FC421D-8E03-4AC7-81CF-F817C5941F32}" dt="2024-03-06T14:20:55.520" v="13"/>
        <pc:sldMkLst>
          <pc:docMk/>
          <pc:sldMk cId="943556028" sldId="214570703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20:55.520" v="13"/>
              <pc2:cmMkLst xmlns:pc2="http://schemas.microsoft.com/office/powerpoint/2019/9/main/command">
                <pc:docMk/>
                <pc:sldMk cId="943556028" sldId="2145707034"/>
                <pc2:cmMk id="{B17C3B7F-A0AA-4E0A-88A7-31B52C4064E4}"/>
              </pc2:cmMkLst>
            </pc226:cmChg>
          </p:ext>
        </pc:extLst>
      </pc:sldChg>
      <pc:sldChg chg="modSp mod addCm">
        <pc:chgData name="Johnson, Scott" userId="bec97677-f0c6-4bfb-b610-83dc74061801" providerId="ADAL" clId="{D5FC421D-8E03-4AC7-81CF-F817C5941F32}" dt="2024-03-06T14:25:02.094" v="41" actId="20577"/>
        <pc:sldMkLst>
          <pc:docMk/>
          <pc:sldMk cId="2002677045" sldId="2145707035"/>
        </pc:sldMkLst>
        <pc:spChg chg="mod">
          <ac:chgData name="Johnson, Scott" userId="bec97677-f0c6-4bfb-b610-83dc74061801" providerId="ADAL" clId="{D5FC421D-8E03-4AC7-81CF-F817C5941F32}" dt="2024-03-06T14:25:02.094" v="41" actId="20577"/>
          <ac:spMkLst>
            <pc:docMk/>
            <pc:sldMk cId="2002677045" sldId="214570703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24:44.374" v="35"/>
              <pc2:cmMkLst xmlns:pc2="http://schemas.microsoft.com/office/powerpoint/2019/9/main/command">
                <pc:docMk/>
                <pc:sldMk cId="2002677045" sldId="2145707035"/>
                <pc2:cmMk id="{60ADFD6F-390B-46A7-AAEA-F0687D64579E}"/>
              </pc2:cmMkLst>
            </pc226:cmChg>
          </p:ext>
        </pc:extLst>
      </pc:sldChg>
      <pc:sldChg chg="modSp mod">
        <pc:chgData name="Johnson, Scott" userId="bec97677-f0c6-4bfb-b610-83dc74061801" providerId="ADAL" clId="{D5FC421D-8E03-4AC7-81CF-F817C5941F32}" dt="2024-03-06T14:23:38.640" v="34" actId="1035"/>
        <pc:sldMkLst>
          <pc:docMk/>
          <pc:sldMk cId="2523530165" sldId="2145707036"/>
        </pc:sldMkLst>
        <pc:spChg chg="mod">
          <ac:chgData name="Johnson, Scott" userId="bec97677-f0c6-4bfb-b610-83dc74061801" providerId="ADAL" clId="{D5FC421D-8E03-4AC7-81CF-F817C5941F32}" dt="2024-03-06T14:23:31.945" v="19" actId="20577"/>
          <ac:spMkLst>
            <pc:docMk/>
            <pc:sldMk cId="2523530165" sldId="2145707036"/>
            <ac:spMk id="2" creationId="{BCACBEB1-B82A-D8C4-DF37-15B20D10245B}"/>
          </ac:spMkLst>
        </pc:spChg>
        <pc:picChg chg="mod">
          <ac:chgData name="Johnson, Scott" userId="bec97677-f0c6-4bfb-b610-83dc74061801" providerId="ADAL" clId="{D5FC421D-8E03-4AC7-81CF-F817C5941F32}" dt="2024-03-06T14:23:38.640" v="34" actId="1035"/>
          <ac:picMkLst>
            <pc:docMk/>
            <pc:sldMk cId="2523530165" sldId="2145707036"/>
            <ac:picMk id="4" creationId="{739B8184-B76A-F0A5-0062-2A799AB110AC}"/>
          </ac:picMkLst>
        </pc:picChg>
      </pc:sldChg>
      <pc:sldChg chg="modSp mod">
        <pc:chgData name="Johnson, Scott" userId="bec97677-f0c6-4bfb-b610-83dc74061801" providerId="ADAL" clId="{D5FC421D-8E03-4AC7-81CF-F817C5941F32}" dt="2024-03-06T14:27:09.717" v="75" actId="20577"/>
        <pc:sldMkLst>
          <pc:docMk/>
          <pc:sldMk cId="678435775" sldId="2145707037"/>
        </pc:sldMkLst>
        <pc:spChg chg="mod">
          <ac:chgData name="Johnson, Scott" userId="bec97677-f0c6-4bfb-b610-83dc74061801" providerId="ADAL" clId="{D5FC421D-8E03-4AC7-81CF-F817C5941F32}" dt="2024-03-06T14:27:09.717" v="75" actId="20577"/>
          <ac:spMkLst>
            <pc:docMk/>
            <pc:sldMk cId="678435775" sldId="2145707037"/>
            <ac:spMk id="2" creationId="{BCACBEB1-B82A-D8C4-DF37-15B20D10245B}"/>
          </ac:spMkLst>
        </pc:spChg>
      </pc:sldChg>
      <pc:sldChg chg="addCm">
        <pc:chgData name="Johnson, Scott" userId="bec97677-f0c6-4bfb-b610-83dc74061801" providerId="ADAL" clId="{D5FC421D-8E03-4AC7-81CF-F817C5941F32}" dt="2024-03-06T14:18:57.511" v="12"/>
        <pc:sldMkLst>
          <pc:docMk/>
          <pc:sldMk cId="810869886" sldId="2145707038"/>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5FC421D-8E03-4AC7-81CF-F817C5941F32}" dt="2024-03-06T14:18:57.511" v="12"/>
              <pc2:cmMkLst xmlns:pc2="http://schemas.microsoft.com/office/powerpoint/2019/9/main/command">
                <pc:docMk/>
                <pc:sldMk cId="810869886" sldId="2145707038"/>
                <pc2:cmMk id="{F391636E-ED4F-485A-9023-E05182A28A11}"/>
              </pc2:cmMkLst>
            </pc226:cmChg>
          </p:ext>
        </pc:extLst>
      </pc:sldChg>
    </pc:docChg>
  </pc:docChgLst>
  <pc:docChgLst>
    <pc:chgData name="Smith, Lynne" userId="S::lynne.smith@tea.texas.gov::d11b1ec5-3ae3-436f-b974-deaa92253d03" providerId="AD" clId="Web-{546E1E7B-D6B9-47D5-B204-28C1E7CD2698}"/>
    <pc:docChg chg="modSld">
      <pc:chgData name="Smith, Lynne" userId="S::lynne.smith@tea.texas.gov::d11b1ec5-3ae3-436f-b974-deaa92253d03" providerId="AD" clId="Web-{546E1E7B-D6B9-47D5-B204-28C1E7CD2698}" dt="2024-02-28T15:58:57.135" v="44" actId="1076"/>
      <pc:docMkLst>
        <pc:docMk/>
      </pc:docMkLst>
      <pc:sldChg chg="addSp delSp modSp">
        <pc:chgData name="Smith, Lynne" userId="S::lynne.smith@tea.texas.gov::d11b1ec5-3ae3-436f-b974-deaa92253d03" providerId="AD" clId="Web-{546E1E7B-D6B9-47D5-B204-28C1E7CD2698}" dt="2024-02-28T15:51:22.820" v="24" actId="1076"/>
        <pc:sldMkLst>
          <pc:docMk/>
          <pc:sldMk cId="2334430933" sldId="2145707014"/>
        </pc:sldMkLst>
        <pc:spChg chg="add del mod">
          <ac:chgData name="Smith, Lynne" userId="S::lynne.smith@tea.texas.gov::d11b1ec5-3ae3-436f-b974-deaa92253d03" providerId="AD" clId="Web-{546E1E7B-D6B9-47D5-B204-28C1E7CD2698}" dt="2024-02-28T15:50:56.272" v="20" actId="14100"/>
          <ac:spMkLst>
            <pc:docMk/>
            <pc:sldMk cId="2334430933" sldId="2145707014"/>
            <ac:spMk id="2" creationId="{C7EDE99E-CC8D-C334-0BED-7590C6DB0299}"/>
          </ac:spMkLst>
        </pc:spChg>
        <pc:picChg chg="add mod">
          <ac:chgData name="Smith, Lynne" userId="S::lynne.smith@tea.texas.gov::d11b1ec5-3ae3-436f-b974-deaa92253d03" providerId="AD" clId="Web-{546E1E7B-D6B9-47D5-B204-28C1E7CD2698}" dt="2024-02-28T15:51:22.820" v="24" actId="1076"/>
          <ac:picMkLst>
            <pc:docMk/>
            <pc:sldMk cId="2334430933" sldId="2145707014"/>
            <ac:picMk id="4" creationId="{28E956BA-C362-41CC-84A6-44A0322E4213}"/>
          </ac:picMkLst>
        </pc:picChg>
      </pc:sldChg>
      <pc:sldChg chg="addSp modSp">
        <pc:chgData name="Smith, Lynne" userId="S::lynne.smith@tea.texas.gov::d11b1ec5-3ae3-436f-b974-deaa92253d03" providerId="AD" clId="Web-{546E1E7B-D6B9-47D5-B204-28C1E7CD2698}" dt="2024-02-28T15:58:17.133" v="40" actId="1076"/>
        <pc:sldMkLst>
          <pc:docMk/>
          <pc:sldMk cId="2002677045" sldId="2145707035"/>
        </pc:sldMkLst>
        <pc:spChg chg="mod">
          <ac:chgData name="Smith, Lynne" userId="S::lynne.smith@tea.texas.gov::d11b1ec5-3ae3-436f-b974-deaa92253d03" providerId="AD" clId="Web-{546E1E7B-D6B9-47D5-B204-28C1E7CD2698}" dt="2024-02-28T15:58:00.133" v="36" actId="20577"/>
          <ac:spMkLst>
            <pc:docMk/>
            <pc:sldMk cId="2002677045" sldId="2145707035"/>
            <ac:spMk id="2" creationId="{BCACBEB1-B82A-D8C4-DF37-15B20D10245B}"/>
          </ac:spMkLst>
        </pc:spChg>
        <pc:picChg chg="add mod">
          <ac:chgData name="Smith, Lynne" userId="S::lynne.smith@tea.texas.gov::d11b1ec5-3ae3-436f-b974-deaa92253d03" providerId="AD" clId="Web-{546E1E7B-D6B9-47D5-B204-28C1E7CD2698}" dt="2024-02-28T15:58:17.133" v="40" actId="1076"/>
          <ac:picMkLst>
            <pc:docMk/>
            <pc:sldMk cId="2002677045" sldId="2145707035"/>
            <ac:picMk id="4" creationId="{430E7615-4A8F-689A-26B2-7C62A103E106}"/>
          </ac:picMkLst>
        </pc:picChg>
      </pc:sldChg>
      <pc:sldChg chg="addSp modSp">
        <pc:chgData name="Smith, Lynne" userId="S::lynne.smith@tea.texas.gov::d11b1ec5-3ae3-436f-b974-deaa92253d03" providerId="AD" clId="Web-{546E1E7B-D6B9-47D5-B204-28C1E7CD2698}" dt="2024-02-28T15:53:36.107" v="31" actId="1076"/>
        <pc:sldMkLst>
          <pc:docMk/>
          <pc:sldMk cId="2523530165" sldId="2145707036"/>
        </pc:sldMkLst>
        <pc:picChg chg="add mod">
          <ac:chgData name="Smith, Lynne" userId="S::lynne.smith@tea.texas.gov::d11b1ec5-3ae3-436f-b974-deaa92253d03" providerId="AD" clId="Web-{546E1E7B-D6B9-47D5-B204-28C1E7CD2698}" dt="2024-02-28T15:53:36.107" v="31" actId="1076"/>
          <ac:picMkLst>
            <pc:docMk/>
            <pc:sldMk cId="2523530165" sldId="2145707036"/>
            <ac:picMk id="4" creationId="{739B8184-B76A-F0A5-0062-2A799AB110AC}"/>
          </ac:picMkLst>
        </pc:picChg>
      </pc:sldChg>
      <pc:sldChg chg="addSp modSp">
        <pc:chgData name="Smith, Lynne" userId="S::lynne.smith@tea.texas.gov::d11b1ec5-3ae3-436f-b974-deaa92253d03" providerId="AD" clId="Web-{546E1E7B-D6B9-47D5-B204-28C1E7CD2698}" dt="2024-02-28T15:58:57.135" v="44" actId="1076"/>
        <pc:sldMkLst>
          <pc:docMk/>
          <pc:sldMk cId="678435775" sldId="2145707037"/>
        </pc:sldMkLst>
        <pc:picChg chg="add mod">
          <ac:chgData name="Smith, Lynne" userId="S::lynne.smith@tea.texas.gov::d11b1ec5-3ae3-436f-b974-deaa92253d03" providerId="AD" clId="Web-{546E1E7B-D6B9-47D5-B204-28C1E7CD2698}" dt="2024-02-28T15:58:57.135" v="44" actId="1076"/>
          <ac:picMkLst>
            <pc:docMk/>
            <pc:sldMk cId="678435775" sldId="2145707037"/>
            <ac:picMk id="4" creationId="{F8FD0266-ABE3-3CE8-FFB7-A4CEF372AC2A}"/>
          </ac:picMkLst>
        </pc:picChg>
      </pc:sldChg>
    </pc:docChg>
  </pc:docChgLst>
  <pc:docChgLst>
    <pc:chgData name="Scott Johnson" userId="bec97677-f0c6-4bfb-b610-83dc74061801" providerId="ADAL" clId="{F5F2E8A3-DA3A-4654-A983-8E52C7A44CD6}"/>
    <pc:docChg chg="undo custSel modSld">
      <pc:chgData name="Scott Johnson" userId="bec97677-f0c6-4bfb-b610-83dc74061801" providerId="ADAL" clId="{F5F2E8A3-DA3A-4654-A983-8E52C7A44CD6}" dt="2024-06-27T20:09:50.609" v="13"/>
      <pc:docMkLst>
        <pc:docMk/>
      </pc:docMkLst>
      <pc:sldChg chg="modCm">
        <pc:chgData name="Scott Johnson" userId="bec97677-f0c6-4bfb-b610-83dc74061801" providerId="ADAL" clId="{F5F2E8A3-DA3A-4654-A983-8E52C7A44CD6}" dt="2024-06-27T20:07:44.843" v="6"/>
        <pc:sldMkLst>
          <pc:docMk/>
          <pc:sldMk cId="2574992220" sldId="2145706922"/>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7:44.843" v="6"/>
              <pc2:cmMkLst xmlns:pc2="http://schemas.microsoft.com/office/powerpoint/2019/9/main/command">
                <pc:docMk/>
                <pc:sldMk cId="2574992220" sldId="2145706922"/>
                <pc2:cmMk id="{0AF3812F-FBF5-4363-A448-57D8019CF97A}"/>
              </pc2:cmMkLst>
            </pc226:cmChg>
          </p:ext>
        </pc:extLst>
      </pc:sldChg>
      <pc:sldChg chg="modSp mod modCm">
        <pc:chgData name="Scott Johnson" userId="bec97677-f0c6-4bfb-b610-83dc74061801" providerId="ADAL" clId="{F5F2E8A3-DA3A-4654-A983-8E52C7A44CD6}" dt="2024-06-27T19:44:56.665" v="4"/>
        <pc:sldMkLst>
          <pc:docMk/>
          <pc:sldMk cId="3938024488" sldId="2145707002"/>
        </pc:sldMkLst>
        <pc:spChg chg="mod">
          <ac:chgData name="Scott Johnson" userId="bec97677-f0c6-4bfb-b610-83dc74061801" providerId="ADAL" clId="{F5F2E8A3-DA3A-4654-A983-8E52C7A44CD6}" dt="2024-06-27T19:14:11.345" v="2" actId="6549"/>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19:14:11.345" v="2" actId="6549"/>
              <pc2:cmMkLst xmlns:pc2="http://schemas.microsoft.com/office/powerpoint/2019/9/main/command">
                <pc:docMk/>
                <pc:sldMk cId="3938024488" sldId="2145707002"/>
                <pc2:cmMk id="{731BE357-5EC3-4C3C-B82A-3377F5366806}"/>
              </pc2:cmMkLst>
            </pc226:cmChg>
            <pc226:cmChg xmlns:pc226="http://schemas.microsoft.com/office/powerpoint/2022/06/main/command" chg="">
              <pc226:chgData name="Scott Johnson" userId="bec97677-f0c6-4bfb-b610-83dc74061801" providerId="ADAL" clId="{F5F2E8A3-DA3A-4654-A983-8E52C7A44CD6}" dt="2024-06-27T19:44:56.665" v="4"/>
              <pc2:cmMkLst xmlns:pc2="http://schemas.microsoft.com/office/powerpoint/2019/9/main/command">
                <pc:docMk/>
                <pc:sldMk cId="3938024488" sldId="2145707002"/>
                <pc2:cmMk id="{255F9EF2-0106-4F49-A10A-D5347D0623F1}"/>
              </pc2:cmMkLst>
              <pc226:cmRplyChg chg="mod">
                <pc226:chgData name="Scott Johnson" userId="bec97677-f0c6-4bfb-b610-83dc74061801" providerId="ADAL" clId="{F5F2E8A3-DA3A-4654-A983-8E52C7A44CD6}" dt="2024-06-27T19:44:56.665" v="4"/>
                <pc2:cmRplyMkLst xmlns:pc2="http://schemas.microsoft.com/office/powerpoint/2019/9/main/command">
                  <pc:docMk/>
                  <pc:sldMk cId="3938024488" sldId="2145707002"/>
                  <pc2:cmMk id="{255F9EF2-0106-4F49-A10A-D5347D0623F1}"/>
                  <pc2:cmRplyMk id="{580EC9FF-07A8-42B2-ADF3-C82EAF7E4486}"/>
                </pc2:cmRplyMkLst>
              </pc226:cmRplyChg>
            </pc226:cmChg>
          </p:ext>
        </pc:extLst>
      </pc:sldChg>
      <pc:sldChg chg="modSp mod modCm">
        <pc:chgData name="Scott Johnson" userId="bec97677-f0c6-4bfb-b610-83dc74061801" providerId="ADAL" clId="{F5F2E8A3-DA3A-4654-A983-8E52C7A44CD6}" dt="2024-06-27T20:08:22.547" v="11"/>
        <pc:sldMkLst>
          <pc:docMk/>
          <pc:sldMk cId="1949663275" sldId="2145707005"/>
        </pc:sldMkLst>
        <pc:spChg chg="mod">
          <ac:chgData name="Scott Johnson" userId="bec97677-f0c6-4bfb-b610-83dc74061801" providerId="ADAL" clId="{F5F2E8A3-DA3A-4654-A983-8E52C7A44CD6}" dt="2024-06-27T19:12:55.436" v="1" actId="6549"/>
          <ac:spMkLst>
            <pc:docMk/>
            <pc:sldMk cId="1949663275" sldId="2145707005"/>
            <ac:spMk id="2" creationId="{EBC48140-71C7-F57B-F7D7-29A5F34FB2DB}"/>
          </ac:spMkLst>
        </pc:spChg>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8:22.547" v="11"/>
              <pc2:cmMkLst xmlns:pc2="http://schemas.microsoft.com/office/powerpoint/2019/9/main/command">
                <pc:docMk/>
                <pc:sldMk cId="1949663275" sldId="2145707005"/>
                <pc2:cmMk id="{6E3E3916-F93A-4961-A464-6F73873E4045}"/>
              </pc2:cmMkLst>
            </pc226:cmChg>
          </p:ext>
        </pc:extLst>
      </pc:sldChg>
      <pc:sldChg chg="modCm">
        <pc:chgData name="Scott Johnson" userId="bec97677-f0c6-4bfb-b610-83dc74061801" providerId="ADAL" clId="{F5F2E8A3-DA3A-4654-A983-8E52C7A44CD6}" dt="2024-06-27T20:09:50.609" v="13"/>
        <pc:sldMkLst>
          <pc:docMk/>
          <pc:sldMk cId="2110501321" sldId="2145707008"/>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9:50.609" v="13"/>
              <pc2:cmMkLst xmlns:pc2="http://schemas.microsoft.com/office/powerpoint/2019/9/main/command">
                <pc:docMk/>
                <pc:sldMk cId="2110501321" sldId="2145707008"/>
                <pc2:cmMk id="{8C7CA837-6957-415E-AE00-1430C02EEE3C}"/>
              </pc2:cmMkLst>
            </pc226:cmChg>
          </p:ext>
        </pc:extLst>
      </pc:sldChg>
      <pc:sldChg chg="modCm">
        <pc:chgData name="Scott Johnson" userId="bec97677-f0c6-4bfb-b610-83dc74061801" providerId="ADAL" clId="{F5F2E8A3-DA3A-4654-A983-8E52C7A44CD6}" dt="2024-06-27T20:07:51.781" v="7"/>
        <pc:sldMkLst>
          <pc:docMk/>
          <pc:sldMk cId="233524940" sldId="2145707032"/>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7:51.781" v="7"/>
              <pc2:cmMkLst xmlns:pc2="http://schemas.microsoft.com/office/powerpoint/2019/9/main/command">
                <pc:docMk/>
                <pc:sldMk cId="233524940" sldId="2145707032"/>
                <pc2:cmMk id="{2BE5FB72-50C2-4387-BB1E-B99E35A8D671}"/>
              </pc2:cmMkLst>
            </pc226:cmChg>
          </p:ext>
        </pc:extLst>
      </pc:sldChg>
      <pc:sldChg chg="modCm">
        <pc:chgData name="Scott Johnson" userId="bec97677-f0c6-4bfb-b610-83dc74061801" providerId="ADAL" clId="{F5F2E8A3-DA3A-4654-A983-8E52C7A44CD6}" dt="2024-06-27T20:07:57.820" v="8"/>
        <pc:sldMkLst>
          <pc:docMk/>
          <pc:sldMk cId="1020027276" sldId="2145707041"/>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7:57.820" v="8"/>
              <pc2:cmMkLst xmlns:pc2="http://schemas.microsoft.com/office/powerpoint/2019/9/main/command">
                <pc:docMk/>
                <pc:sldMk cId="1020027276" sldId="2145707041"/>
                <pc2:cmMk id="{3AC4B27F-99CA-4363-91CD-AD4AF5B964B4}"/>
              </pc2:cmMkLst>
            </pc226:cmChg>
          </p:ext>
        </pc:extLst>
      </pc:sldChg>
      <pc:sldChg chg="modCm">
        <pc:chgData name="Scott Johnson" userId="bec97677-f0c6-4bfb-b610-83dc74061801" providerId="ADAL" clId="{F5F2E8A3-DA3A-4654-A983-8E52C7A44CD6}" dt="2024-06-27T20:08:18.153" v="10"/>
        <pc:sldMkLst>
          <pc:docMk/>
          <pc:sldMk cId="4134060206" sldId="2145707043"/>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8:18.153" v="10"/>
              <pc2:cmMkLst xmlns:pc2="http://schemas.microsoft.com/office/powerpoint/2019/9/main/command">
                <pc:docMk/>
                <pc:sldMk cId="4134060206" sldId="2145707043"/>
                <pc2:cmMk id="{71280A2A-57C2-43A7-8430-0CD025EC2A03}"/>
              </pc2:cmMkLst>
            </pc226:cmChg>
          </p:ext>
        </pc:extLst>
      </pc:sldChg>
      <pc:sldChg chg="modCm">
        <pc:chgData name="Scott Johnson" userId="bec97677-f0c6-4bfb-b610-83dc74061801" providerId="ADAL" clId="{F5F2E8A3-DA3A-4654-A983-8E52C7A44CD6}" dt="2024-06-27T20:08:03.271" v="9"/>
        <pc:sldMkLst>
          <pc:docMk/>
          <pc:sldMk cId="4264695144" sldId="2145707044"/>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8:03.271" v="9"/>
              <pc2:cmMkLst xmlns:pc2="http://schemas.microsoft.com/office/powerpoint/2019/9/main/command">
                <pc:docMk/>
                <pc:sldMk cId="4264695144" sldId="2145707044"/>
                <pc2:cmMk id="{69D9E4CD-718F-4F0B-AF69-CF0C551C2BEB}"/>
              </pc2:cmMkLst>
            </pc226:cmChg>
          </p:ext>
        </pc:extLst>
      </pc:sldChg>
      <pc:sldChg chg="modCm">
        <pc:chgData name="Scott Johnson" userId="bec97677-f0c6-4bfb-b610-83dc74061801" providerId="ADAL" clId="{F5F2E8A3-DA3A-4654-A983-8E52C7A44CD6}" dt="2024-06-27T20:09:46.249" v="12"/>
        <pc:sldMkLst>
          <pc:docMk/>
          <pc:sldMk cId="3720574340" sldId="2145707045"/>
        </pc:sldMkLst>
        <pc:extLst>
          <p:ext xmlns:p="http://schemas.openxmlformats.org/presentationml/2006/main" uri="{D6D511B9-2390-475A-947B-AFAB55BFBCF1}">
            <pc226:cmChg xmlns:pc226="http://schemas.microsoft.com/office/powerpoint/2022/06/main/command" chg="mod">
              <pc226:chgData name="Scott Johnson" userId="bec97677-f0c6-4bfb-b610-83dc74061801" providerId="ADAL" clId="{F5F2E8A3-DA3A-4654-A983-8E52C7A44CD6}" dt="2024-06-27T20:09:46.249" v="12"/>
              <pc2:cmMkLst xmlns:pc2="http://schemas.microsoft.com/office/powerpoint/2019/9/main/command">
                <pc:docMk/>
                <pc:sldMk cId="3720574340" sldId="2145707045"/>
                <pc2:cmMk id="{7CF36F41-5D68-4CDE-9D3F-380030082CE3}"/>
              </pc2:cmMkLst>
            </pc226:cmChg>
          </p:ext>
        </pc:extLst>
      </pc:sldChg>
      <pc:sldChg chg="modSp mod modCm">
        <pc:chgData name="Scott Johnson" userId="bec97677-f0c6-4bfb-b610-83dc74061801" providerId="ADAL" clId="{F5F2E8A3-DA3A-4654-A983-8E52C7A44CD6}" dt="2024-06-27T19:46:14.625" v="5"/>
        <pc:sldMkLst>
          <pc:docMk/>
          <pc:sldMk cId="3031375422" sldId="2145707046"/>
        </pc:sldMkLst>
        <pc:spChg chg="mod">
          <ac:chgData name="Scott Johnson" userId="bec97677-f0c6-4bfb-b610-83dc74061801" providerId="ADAL" clId="{F5F2E8A3-DA3A-4654-A983-8E52C7A44CD6}" dt="2024-06-27T19:14:28.411" v="3" actId="6549"/>
          <ac:spMkLst>
            <pc:docMk/>
            <pc:sldMk cId="3031375422" sldId="2145707046"/>
            <ac:spMk id="2" creationId="{7FC441C0-8ED1-D338-9875-8338BAC89FD2}"/>
          </ac:spMkLst>
        </pc:spChg>
        <pc:extLst>
          <p:ext xmlns:p="http://schemas.openxmlformats.org/presentationml/2006/main" uri="{D6D511B9-2390-475A-947B-AFAB55BFBCF1}">
            <pc226:cmChg xmlns:pc226="http://schemas.microsoft.com/office/powerpoint/2022/06/main/command" chg="">
              <pc226:chgData name="Scott Johnson" userId="bec97677-f0c6-4bfb-b610-83dc74061801" providerId="ADAL" clId="{F5F2E8A3-DA3A-4654-A983-8E52C7A44CD6}" dt="2024-06-27T19:46:14.625" v="5"/>
              <pc2:cmMkLst xmlns:pc2="http://schemas.microsoft.com/office/powerpoint/2019/9/main/command">
                <pc:docMk/>
                <pc:sldMk cId="3031375422" sldId="2145707046"/>
                <pc2:cmMk id="{2503B580-6C32-4A7B-9FB1-0C508E4D28C0}"/>
              </pc2:cmMkLst>
              <pc226:cmRplyChg chg="mod">
                <pc226:chgData name="Scott Johnson" userId="bec97677-f0c6-4bfb-b610-83dc74061801" providerId="ADAL" clId="{F5F2E8A3-DA3A-4654-A983-8E52C7A44CD6}" dt="2024-06-27T19:46:14.625" v="5"/>
                <pc2:cmRplyMkLst xmlns:pc2="http://schemas.microsoft.com/office/powerpoint/2019/9/main/command">
                  <pc:docMk/>
                  <pc:sldMk cId="3031375422" sldId="2145707046"/>
                  <pc2:cmMk id="{2503B580-6C32-4A7B-9FB1-0C508E4D28C0}"/>
                  <pc2:cmRplyMk id="{D8A2DFF9-07BD-4CD5-AFD8-5A351BE10EAD}"/>
                </pc2:cmRplyMkLst>
              </pc226:cmRplyChg>
            </pc226:cmChg>
          </p:ext>
        </pc:extLst>
      </pc:sldChg>
    </pc:docChg>
  </pc:docChgLst>
  <pc:docChgLst>
    <pc:chgData name="Pruitt, Donna" userId="S::donna.pruitt@tea.texas.gov::f6622e25-b5bf-4a3b-9fc8-ceb0ab749e45" providerId="AD" clId="Web-{D1018F40-9854-354B-CBB5-E0904D2E8DD6}"/>
    <pc:docChg chg="modSld">
      <pc:chgData name="Pruitt, Donna" userId="S::donna.pruitt@tea.texas.gov::f6622e25-b5bf-4a3b-9fc8-ceb0ab749e45" providerId="AD" clId="Web-{D1018F40-9854-354B-CBB5-E0904D2E8DD6}" dt="2024-06-14T15:17:34.257" v="474"/>
      <pc:docMkLst>
        <pc:docMk/>
      </pc:docMkLst>
      <pc:sldChg chg="modSp modCm">
        <pc:chgData name="Pruitt, Donna" userId="S::donna.pruitt@tea.texas.gov::f6622e25-b5bf-4a3b-9fc8-ceb0ab749e45" providerId="AD" clId="Web-{D1018F40-9854-354B-CBB5-E0904D2E8DD6}" dt="2024-06-14T15:17:34.257" v="474"/>
        <pc:sldMkLst>
          <pc:docMk/>
          <pc:sldMk cId="2723532483" sldId="2145707039"/>
        </pc:sldMkLst>
        <pc:graphicFrameChg chg="mod modGraphic">
          <ac:chgData name="Pruitt, Donna" userId="S::donna.pruitt@tea.texas.gov::f6622e25-b5bf-4a3b-9fc8-ceb0ab749e45" providerId="AD" clId="Web-{D1018F40-9854-354B-CBB5-E0904D2E8DD6}" dt="2024-06-14T15:14:25.875" v="473"/>
          <ac:graphicFrameMkLst>
            <pc:docMk/>
            <pc:sldMk cId="2723532483" sldId="2145707039"/>
            <ac:graphicFrameMk id="2" creationId="{46E83E5A-2837-1CCD-E8F9-2E1A0348C1FA}"/>
          </ac:graphicFrameMkLst>
        </pc:graphicFrameChg>
        <pc:extLst>
          <p:ext xmlns:p="http://schemas.openxmlformats.org/presentationml/2006/main" uri="{D6D511B9-2390-475A-947B-AFAB55BFBCF1}">
            <pc226:cmChg xmlns:pc226="http://schemas.microsoft.com/office/powerpoint/2022/06/main/command" chg="">
              <pc226:chgData name="Pruitt, Donna" userId="S::donna.pruitt@tea.texas.gov::f6622e25-b5bf-4a3b-9fc8-ceb0ab749e45" providerId="AD" clId="Web-{D1018F40-9854-354B-CBB5-E0904D2E8DD6}" dt="2024-06-14T15:17:34.257" v="474"/>
              <pc2:cmMkLst xmlns:pc2="http://schemas.microsoft.com/office/powerpoint/2019/9/main/command">
                <pc:docMk/>
                <pc:sldMk cId="2723532483" sldId="2145707039"/>
                <pc2:cmMk id="{ACFEC445-D514-40E1-AF7E-3B4ACECCD585}"/>
              </pc2:cmMkLst>
              <pc226:cmRplyChg chg="add">
                <pc226:chgData name="Pruitt, Donna" userId="S::donna.pruitt@tea.texas.gov::f6622e25-b5bf-4a3b-9fc8-ceb0ab749e45" providerId="AD" clId="Web-{D1018F40-9854-354B-CBB5-E0904D2E8DD6}" dt="2024-06-14T15:17:34.257" v="474"/>
                <pc2:cmRplyMkLst xmlns:pc2="http://schemas.microsoft.com/office/powerpoint/2019/9/main/command">
                  <pc:docMk/>
                  <pc:sldMk cId="2723532483" sldId="2145707039"/>
                  <pc2:cmMk id="{ACFEC445-D514-40E1-AF7E-3B4ACECCD585}"/>
                  <pc2:cmRplyMk id="{D9C8BF07-5927-4EC9-98AE-CDCB6B72E52A}"/>
                </pc2:cmRplyMkLst>
              </pc226:cmRplyChg>
            </pc226:cmChg>
          </p:ext>
        </pc:extLst>
      </pc:sldChg>
    </pc:docChg>
  </pc:docChgLst>
  <pc:docChgLst>
    <pc:chgData name="Muffoletto, Jamie" userId="daf1e3c6-8137-448a-b141-d23049d419b5" providerId="ADAL" clId="{B4AFC798-14B8-49D6-A859-F37E16C6563F}"/>
    <pc:docChg chg="delSld modSld">
      <pc:chgData name="Muffoletto, Jamie" userId="daf1e3c6-8137-448a-b141-d23049d419b5" providerId="ADAL" clId="{B4AFC798-14B8-49D6-A859-F37E16C6563F}" dt="2024-07-11T19:22:06.476" v="1" actId="47"/>
      <pc:docMkLst>
        <pc:docMk/>
      </pc:docMkLst>
      <pc:sldChg chg="modSp mod modCm">
        <pc:chgData name="Muffoletto, Jamie" userId="daf1e3c6-8137-448a-b141-d23049d419b5" providerId="ADAL" clId="{B4AFC798-14B8-49D6-A859-F37E16C6563F}" dt="2024-07-11T19:21:53.112" v="0" actId="6549"/>
        <pc:sldMkLst>
          <pc:docMk/>
          <pc:sldMk cId="2574992220" sldId="2145706922"/>
        </pc:sldMkLst>
        <pc:spChg chg="mod">
          <ac:chgData name="Muffoletto, Jamie" userId="daf1e3c6-8137-448a-b141-d23049d419b5" providerId="ADAL" clId="{B4AFC798-14B8-49D6-A859-F37E16C6563F}" dt="2024-07-11T19:21:53.112" v="0" actId="6549"/>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B4AFC798-14B8-49D6-A859-F37E16C6563F}" dt="2024-07-11T19:21:53.112" v="0" actId="6549"/>
              <pc2:cmMkLst xmlns:pc2="http://schemas.microsoft.com/office/powerpoint/2019/9/main/command">
                <pc:docMk/>
                <pc:sldMk cId="2574992220" sldId="2145706922"/>
                <pc2:cmMk id="{1A4C7CBC-DF98-4B4F-A5F9-D485981D7753}"/>
              </pc2:cmMkLst>
            </pc226:cmChg>
          </p:ext>
        </pc:extLst>
      </pc:sldChg>
      <pc:sldChg chg="del">
        <pc:chgData name="Muffoletto, Jamie" userId="daf1e3c6-8137-448a-b141-d23049d419b5" providerId="ADAL" clId="{B4AFC798-14B8-49D6-A859-F37E16C6563F}" dt="2024-07-11T19:22:06.476" v="1" actId="47"/>
        <pc:sldMkLst>
          <pc:docMk/>
          <pc:sldMk cId="2078580751" sldId="2145707038"/>
        </pc:sldMkLst>
      </pc:sldChg>
      <pc:sldChg chg="del">
        <pc:chgData name="Muffoletto, Jamie" userId="daf1e3c6-8137-448a-b141-d23049d419b5" providerId="ADAL" clId="{B4AFC798-14B8-49D6-A859-F37E16C6563F}" dt="2024-07-11T19:22:06.476" v="1" actId="47"/>
        <pc:sldMkLst>
          <pc:docMk/>
          <pc:sldMk cId="2723532483" sldId="2145707039"/>
        </pc:sldMkLst>
      </pc:sldChg>
    </pc:docChg>
  </pc:docChgLst>
  <pc:docChgLst>
    <pc:chgData name="Simons, Leanne" userId="S::leanne.simons@tea.texas.gov::f0b41770-584b-4844-b5c5-b29dec998724" providerId="AD" clId="Web-{B3876D4F-B73C-B715-E25A-43E8FE26023A}"/>
    <pc:docChg chg="">
      <pc:chgData name="Simons, Leanne" userId="S::leanne.simons@tea.texas.gov::f0b41770-584b-4844-b5c5-b29dec998724" providerId="AD" clId="Web-{B3876D4F-B73C-B715-E25A-43E8FE26023A}" dt="2024-06-20T20:39:43.975" v="0"/>
      <pc:docMkLst>
        <pc:docMk/>
      </pc:docMkLst>
      <pc:sldChg chg="addCm">
        <pc:chgData name="Simons, Leanne" userId="S::leanne.simons@tea.texas.gov::f0b41770-584b-4844-b5c5-b29dec998724" providerId="AD" clId="Web-{B3876D4F-B73C-B715-E25A-43E8FE26023A}" dt="2024-06-20T20:39:43.975" v="0"/>
        <pc:sldMkLst>
          <pc:docMk/>
          <pc:sldMk cId="2523530165" sldId="214570703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B3876D4F-B73C-B715-E25A-43E8FE26023A}" dt="2024-06-20T20:39:43.975" v="0"/>
              <pc2:cmMkLst xmlns:pc2="http://schemas.microsoft.com/office/powerpoint/2019/9/main/command">
                <pc:docMk/>
                <pc:sldMk cId="2523530165" sldId="2145707036"/>
                <pc2:cmMk id="{6F380B0B-3C84-4EF5-A987-13F25EB50E18}"/>
              </pc2:cmMkLst>
            </pc226:cmChg>
          </p:ext>
        </pc:extLst>
      </pc:sldChg>
    </pc:docChg>
  </pc:docChgLst>
  <pc:docChgLst>
    <pc:chgData name="Salinas, Alfredo" userId="8eb031a1-f34f-4bd0-8b04-be67c643340a" providerId="ADAL" clId="{42129D3A-1F14-4C5F-AF37-B09B2680D25C}"/>
    <pc:docChg chg="undo custSel addSld delSld modSld">
      <pc:chgData name="Salinas, Alfredo" userId="8eb031a1-f34f-4bd0-8b04-be67c643340a" providerId="ADAL" clId="{42129D3A-1F14-4C5F-AF37-B09B2680D25C}" dt="2024-03-11T16:54:39.245" v="602"/>
      <pc:docMkLst>
        <pc:docMk/>
      </pc:docMkLst>
      <pc:sldChg chg="add del">
        <pc:chgData name="Salinas, Alfredo" userId="8eb031a1-f34f-4bd0-8b04-be67c643340a" providerId="ADAL" clId="{42129D3A-1F14-4C5F-AF37-B09B2680D25C}" dt="2024-03-04T06:15:09.869" v="325"/>
        <pc:sldMkLst>
          <pc:docMk/>
          <pc:sldMk cId="2758598640" sldId="1341"/>
        </pc:sldMkLst>
      </pc:sldChg>
      <pc:sldChg chg="modSp mod delCm modCm">
        <pc:chgData name="Salinas, Alfredo" userId="8eb031a1-f34f-4bd0-8b04-be67c643340a" providerId="ADAL" clId="{42129D3A-1F14-4C5F-AF37-B09B2680D25C}" dt="2024-03-11T16:54:35.591" v="601"/>
        <pc:sldMkLst>
          <pc:docMk/>
          <pc:sldMk cId="3372854681" sldId="1345"/>
        </pc:sldMkLst>
        <pc:spChg chg="mod">
          <ac:chgData name="Salinas, Alfredo" userId="8eb031a1-f34f-4bd0-8b04-be67c643340a" providerId="ADAL" clId="{42129D3A-1F14-4C5F-AF37-B09B2680D25C}" dt="2024-03-04T06:13:17.758" v="231" actId="113"/>
          <ac:spMkLst>
            <pc:docMk/>
            <pc:sldMk cId="3372854681" sldId="1345"/>
            <ac:spMk id="2" creationId="{BCACBEB1-B82A-D8C4-DF37-15B20D10245B}"/>
          </ac:spMkLst>
        </pc:spChg>
        <pc:spChg chg="mod">
          <ac:chgData name="Salinas, Alfredo" userId="8eb031a1-f34f-4bd0-8b04-be67c643340a" providerId="ADAL" clId="{42129D3A-1F14-4C5F-AF37-B09B2680D25C}" dt="2024-03-04T06:12:52.633" v="227"/>
          <ac:spMkLst>
            <pc:docMk/>
            <pc:sldMk cId="3372854681" sldId="1345"/>
            <ac:spMk id="3" creationId="{06942845-BD5A-42C5-A5C4-13339DD507AB}"/>
          </ac:spMkLst>
        </pc:spChg>
        <pc:picChg chg="mod">
          <ac:chgData name="Salinas, Alfredo" userId="8eb031a1-f34f-4bd0-8b04-be67c643340a" providerId="ADAL" clId="{42129D3A-1F14-4C5F-AF37-B09B2680D25C}" dt="2024-03-04T06:13:03.007" v="229" actId="1076"/>
          <ac:picMkLst>
            <pc:docMk/>
            <pc:sldMk cId="3372854681" sldId="1345"/>
            <ac:picMk id="4" creationId="{00DE839C-4C45-38DB-E8A0-AD27A9E1C7CB}"/>
          </ac:picMkLst>
        </pc:pic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5.591" v="601"/>
              <pc2:cmMkLst xmlns:pc2="http://schemas.microsoft.com/office/powerpoint/2019/9/main/command">
                <pc:docMk/>
                <pc:sldMk cId="3372854681" sldId="1345"/>
                <pc2:cmMk id="{85523989-78CF-43FC-AE82-5E17C7A9BE8E}"/>
              </pc2:cmMkLst>
            </pc226:cmChg>
          </p:ext>
        </pc:extLst>
      </pc:sldChg>
      <pc:sldChg chg="modSp mod delCm modCm">
        <pc:chgData name="Salinas, Alfredo" userId="8eb031a1-f34f-4bd0-8b04-be67c643340a" providerId="ADAL" clId="{42129D3A-1F14-4C5F-AF37-B09B2680D25C}" dt="2024-03-11T16:54:01.472" v="594"/>
        <pc:sldMkLst>
          <pc:docMk/>
          <pc:sldMk cId="2574992220" sldId="2145706922"/>
        </pc:sldMkLst>
        <pc:spChg chg="mod">
          <ac:chgData name="Salinas, Alfredo" userId="8eb031a1-f34f-4bd0-8b04-be67c643340a" providerId="ADAL" clId="{42129D3A-1F14-4C5F-AF37-B09B2680D25C}" dt="2024-03-06T17:24:19.190" v="581" actId="14100"/>
          <ac:spMkLst>
            <pc:docMk/>
            <pc:sldMk cId="2574992220" sldId="2145706922"/>
            <ac:spMk id="11" creationId="{B0773B04-EA28-7C3E-6372-D181D8E283EE}"/>
          </ac:spMkLst>
        </pc:spChg>
        <pc:picChg chg="mod">
          <ac:chgData name="Salinas, Alfredo" userId="8eb031a1-f34f-4bd0-8b04-be67c643340a" providerId="ADAL" clId="{42129D3A-1F14-4C5F-AF37-B09B2680D25C}" dt="2024-03-06T17:23:19.608" v="562"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01.472" v="594"/>
              <pc2:cmMkLst xmlns:pc2="http://schemas.microsoft.com/office/powerpoint/2019/9/main/command">
                <pc:docMk/>
                <pc:sldMk cId="2574992220" sldId="2145706922"/>
                <pc2:cmMk id="{EDD16139-E68C-4C63-AA5F-9041F8F66952}"/>
              </pc2:cmMkLst>
              <pc226:cmRplyChg chg="add">
                <pc226:chgData name="Salinas, Alfredo" userId="8eb031a1-f34f-4bd0-8b04-be67c643340a" providerId="ADAL" clId="{42129D3A-1F14-4C5F-AF37-B09B2680D25C}" dt="2024-03-06T17:24:06.634" v="579"/>
                <pc2:cmRplyMkLst xmlns:pc2="http://schemas.microsoft.com/office/powerpoint/2019/9/main/command">
                  <pc:docMk/>
                  <pc:sldMk cId="2574992220" sldId="2145706922"/>
                  <pc2:cmMk id="{EDD16139-E68C-4C63-AA5F-9041F8F66952}"/>
                  <pc2:cmRplyMk id="{27A21E0A-01BA-4CEC-9097-EB343E8B8613}"/>
                </pc2:cmRplyMkLst>
              </pc226:cmRplyChg>
            </pc226:cmChg>
          </p:ext>
        </pc:extLst>
      </pc:sldChg>
      <pc:sldChg chg="add">
        <pc:chgData name="Salinas, Alfredo" userId="8eb031a1-f34f-4bd0-8b04-be67c643340a" providerId="ADAL" clId="{42129D3A-1F14-4C5F-AF37-B09B2680D25C}" dt="2024-03-04T06:15:18.060" v="326"/>
        <pc:sldMkLst>
          <pc:docMk/>
          <pc:sldMk cId="502125712" sldId="2145706975"/>
        </pc:sldMkLst>
      </pc:sldChg>
      <pc:sldChg chg="delCm">
        <pc:chgData name="Salinas, Alfredo" userId="8eb031a1-f34f-4bd0-8b04-be67c643340a" providerId="ADAL" clId="{42129D3A-1F14-4C5F-AF37-B09B2680D25C}" dt="2024-03-11T16:54:13.877" v="595"/>
        <pc:sldMkLst>
          <pc:docMk/>
          <pc:sldMk cId="919280762" sldId="2145706999"/>
        </pc:sldMkLst>
        <pc:extLst>
          <p:ext xmlns:p="http://schemas.openxmlformats.org/presentationml/2006/main" uri="{D6D511B9-2390-475A-947B-AFAB55BFBCF1}">
            <pc226:cmChg xmlns:pc226="http://schemas.microsoft.com/office/powerpoint/2022/06/main/command" chg="del">
              <pc226:chgData name="Salinas, Alfredo" userId="8eb031a1-f34f-4bd0-8b04-be67c643340a" providerId="ADAL" clId="{42129D3A-1F14-4C5F-AF37-B09B2680D25C}" dt="2024-03-11T16:54:13.877" v="595"/>
              <pc2:cmMkLst xmlns:pc2="http://schemas.microsoft.com/office/powerpoint/2019/9/main/command">
                <pc:docMk/>
                <pc:sldMk cId="919280762" sldId="2145706999"/>
                <pc2:cmMk id="{C3728742-6C4B-4E98-A6F4-49365530AB8B}"/>
              </pc2:cmMkLst>
            </pc226:cmChg>
          </p:ext>
        </pc:extLst>
      </pc:sldChg>
      <pc:sldChg chg="del mod modShow">
        <pc:chgData name="Salinas, Alfredo" userId="8eb031a1-f34f-4bd0-8b04-be67c643340a" providerId="ADAL" clId="{42129D3A-1F14-4C5F-AF37-B09B2680D25C}" dt="2024-03-04T06:15:02.483" v="323" actId="47"/>
        <pc:sldMkLst>
          <pc:docMk/>
          <pc:sldMk cId="2816401678" sldId="2145707004"/>
        </pc:sldMkLst>
      </pc:sldChg>
      <pc:sldChg chg="modSp mod">
        <pc:chgData name="Salinas, Alfredo" userId="8eb031a1-f34f-4bd0-8b04-be67c643340a" providerId="ADAL" clId="{42129D3A-1F14-4C5F-AF37-B09B2680D25C}" dt="2024-03-04T06:14:42.729" v="322"/>
        <pc:sldMkLst>
          <pc:docMk/>
          <pc:sldMk cId="1949663275" sldId="2145707005"/>
        </pc:sldMkLst>
        <pc:spChg chg="mod">
          <ac:chgData name="Salinas, Alfredo" userId="8eb031a1-f34f-4bd0-8b04-be67c643340a" providerId="ADAL" clId="{42129D3A-1F14-4C5F-AF37-B09B2680D25C}" dt="2024-03-04T06:14:42.729" v="322"/>
          <ac:spMkLst>
            <pc:docMk/>
            <pc:sldMk cId="1949663275" sldId="2145707005"/>
            <ac:spMk id="3" creationId="{525ADDD7-5B5C-978A-D77A-9B02354777A3}"/>
          </ac:spMkLst>
        </pc:spChg>
      </pc:sldChg>
      <pc:sldChg chg="modSp mod">
        <pc:chgData name="Salinas, Alfredo" userId="8eb031a1-f34f-4bd0-8b04-be67c643340a" providerId="ADAL" clId="{42129D3A-1F14-4C5F-AF37-B09B2680D25C}" dt="2024-03-06T23:20:11.381" v="591" actId="14100"/>
        <pc:sldMkLst>
          <pc:docMk/>
          <pc:sldMk cId="2110501321" sldId="2145707008"/>
        </pc:sldMkLst>
        <pc:spChg chg="mod">
          <ac:chgData name="Salinas, Alfredo" userId="8eb031a1-f34f-4bd0-8b04-be67c643340a" providerId="ADAL" clId="{42129D3A-1F14-4C5F-AF37-B09B2680D25C}" dt="2024-03-06T23:20:11.381" v="591" actId="14100"/>
          <ac:spMkLst>
            <pc:docMk/>
            <pc:sldMk cId="2110501321" sldId="2145707008"/>
            <ac:spMk id="4" creationId="{6E8C7837-9F29-06DA-F932-41F15651F14E}"/>
          </ac:spMkLst>
        </pc:spChg>
      </pc:sldChg>
      <pc:sldChg chg="del mod modShow">
        <pc:chgData name="Salinas, Alfredo" userId="8eb031a1-f34f-4bd0-8b04-be67c643340a" providerId="ADAL" clId="{42129D3A-1F14-4C5F-AF37-B09B2680D25C}" dt="2024-03-04T06:15:26.788" v="327" actId="2696"/>
        <pc:sldMkLst>
          <pc:docMk/>
          <pc:sldMk cId="1421337379" sldId="2145707011"/>
        </pc:sldMkLst>
      </pc:sldChg>
      <pc:sldChg chg="addSp modSp mod delCm modCm">
        <pc:chgData name="Salinas, Alfredo" userId="8eb031a1-f34f-4bd0-8b04-be67c643340a" providerId="ADAL" clId="{42129D3A-1F14-4C5F-AF37-B09B2680D25C}" dt="2024-03-11T16:54:30.499" v="599"/>
        <pc:sldMkLst>
          <pc:docMk/>
          <pc:sldMk cId="85075781" sldId="2145707013"/>
        </pc:sldMkLst>
        <pc:spChg chg="add mod">
          <ac:chgData name="Salinas, Alfredo" userId="8eb031a1-f34f-4bd0-8b04-be67c643340a" providerId="ADAL" clId="{42129D3A-1F14-4C5F-AF37-B09B2680D25C}" dt="2024-03-04T06:12:24.324" v="201" actId="20577"/>
          <ac:spMkLst>
            <pc:docMk/>
            <pc:sldMk cId="85075781" sldId="2145707013"/>
            <ac:spMk id="2" creationId="{5471B52E-459E-804E-E851-E0618457C92B}"/>
          </ac:spMkLst>
        </pc:spChg>
        <pc:spChg chg="mod">
          <ac:chgData name="Salinas, Alfredo" userId="8eb031a1-f34f-4bd0-8b04-be67c643340a" providerId="ADAL" clId="{42129D3A-1F14-4C5F-AF37-B09B2680D25C}" dt="2024-03-04T06:12:28.671" v="202"/>
          <ac:spMkLst>
            <pc:docMk/>
            <pc:sldMk cId="85075781" sldId="2145707013"/>
            <ac:spMk id="3" creationId="{06942845-BD5A-42C5-A5C4-13339DD507AB}"/>
          </ac:spMkLst>
        </pc:spChg>
        <pc:graphicFrameChg chg="mod modGraphic">
          <ac:chgData name="Salinas, Alfredo" userId="8eb031a1-f34f-4bd0-8b04-be67c643340a" providerId="ADAL" clId="{42129D3A-1F14-4C5F-AF37-B09B2680D25C}" dt="2024-03-04T06:12:15.147" v="184" actId="14100"/>
          <ac:graphicFrameMkLst>
            <pc:docMk/>
            <pc:sldMk cId="85075781" sldId="2145707013"/>
            <ac:graphicFrameMk id="5" creationId="{F8A4B757-DCAC-FE7D-58DD-57F767937DE8}"/>
          </ac:graphicFrameMkLst>
        </pc:graphicFrame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0.499" v="599"/>
              <pc2:cmMkLst xmlns:pc2="http://schemas.microsoft.com/office/powerpoint/2019/9/main/command">
                <pc:docMk/>
                <pc:sldMk cId="85075781" sldId="2145707013"/>
                <pc2:cmMk id="{63725933-4FB9-4EC4-9B56-807A65B613D3}"/>
              </pc2:cmMkLst>
              <pc226:cmRplyChg chg="add mod">
                <pc226:chgData name="Salinas, Alfredo" userId="8eb031a1-f34f-4bd0-8b04-be67c643340a" providerId="ADAL" clId="{42129D3A-1F14-4C5F-AF37-B09B2680D25C}" dt="2024-03-06T17:27:22.958" v="583"/>
                <pc2:cmRplyMkLst xmlns:pc2="http://schemas.microsoft.com/office/powerpoint/2019/9/main/command">
                  <pc:docMk/>
                  <pc:sldMk cId="85075781" sldId="2145707013"/>
                  <pc2:cmMk id="{63725933-4FB9-4EC4-9B56-807A65B613D3}"/>
                  <pc2:cmRplyMk id="{374B4E0A-A2D8-4A7D-99D2-5A2FDACC6D59}"/>
                </pc2:cmRplyMkLst>
              </pc226:cmRplyChg>
            </pc226:cmChg>
          </p:ext>
        </pc:extLst>
      </pc:sldChg>
      <pc:sldChg chg="modSp mod">
        <pc:chgData name="Salinas, Alfredo" userId="8eb031a1-f34f-4bd0-8b04-be67c643340a" providerId="ADAL" clId="{42129D3A-1F14-4C5F-AF37-B09B2680D25C}" dt="2024-03-04T06:18:58.071" v="359" actId="20577"/>
        <pc:sldMkLst>
          <pc:docMk/>
          <pc:sldMk cId="2334430933" sldId="2145707014"/>
        </pc:sldMkLst>
        <pc:spChg chg="mod">
          <ac:chgData name="Salinas, Alfredo" userId="8eb031a1-f34f-4bd0-8b04-be67c643340a" providerId="ADAL" clId="{42129D3A-1F14-4C5F-AF37-B09B2680D25C}" dt="2024-03-04T06:18:58.071" v="359" actId="20577"/>
          <ac:spMkLst>
            <pc:docMk/>
            <pc:sldMk cId="2334430933" sldId="2145707014"/>
            <ac:spMk id="3" creationId="{06942845-BD5A-42C5-A5C4-13339DD507AB}"/>
          </ac:spMkLst>
        </pc:spChg>
      </pc:sldChg>
      <pc:sldChg chg="del mod modShow">
        <pc:chgData name="Salinas, Alfredo" userId="8eb031a1-f34f-4bd0-8b04-be67c643340a" providerId="ADAL" clId="{42129D3A-1F14-4C5F-AF37-B09B2680D25C}" dt="2024-03-04T20:27:38.859" v="493" actId="2696"/>
        <pc:sldMkLst>
          <pc:docMk/>
          <pc:sldMk cId="1779919146" sldId="2145707024"/>
        </pc:sldMkLst>
      </pc:sldChg>
      <pc:sldChg chg="del mod modShow">
        <pc:chgData name="Salinas, Alfredo" userId="8eb031a1-f34f-4bd0-8b04-be67c643340a" providerId="ADAL" clId="{42129D3A-1F14-4C5F-AF37-B09B2680D25C}" dt="2024-03-05T04:10:46.813" v="494" actId="2696"/>
        <pc:sldMkLst>
          <pc:docMk/>
          <pc:sldMk cId="1533503555" sldId="2145707028"/>
        </pc:sldMkLst>
      </pc:sldChg>
      <pc:sldChg chg="del">
        <pc:chgData name="Salinas, Alfredo" userId="8eb031a1-f34f-4bd0-8b04-be67c643340a" providerId="ADAL" clId="{42129D3A-1F14-4C5F-AF37-B09B2680D25C}" dt="2024-03-05T04:11:06.736" v="496" actId="2696"/>
        <pc:sldMkLst>
          <pc:docMk/>
          <pc:sldMk cId="960422549" sldId="2145707029"/>
        </pc:sldMkLst>
      </pc:sldChg>
      <pc:sldChg chg="delCm">
        <pc:chgData name="Salinas, Alfredo" userId="8eb031a1-f34f-4bd0-8b04-be67c643340a" providerId="ADAL" clId="{42129D3A-1F14-4C5F-AF37-B09B2680D25C}" dt="2024-03-11T16:54:17.779" v="596"/>
        <pc:sldMkLst>
          <pc:docMk/>
          <pc:sldMk cId="2418252605" sldId="2145707030"/>
        </pc:sldMkLst>
        <pc:extLst>
          <p:ext xmlns:p="http://schemas.openxmlformats.org/presentationml/2006/main" uri="{D6D511B9-2390-475A-947B-AFAB55BFBCF1}">
            <pc226:cmChg xmlns:pc226="http://schemas.microsoft.com/office/powerpoint/2022/06/main/command" chg="del">
              <pc226:chgData name="Salinas, Alfredo" userId="8eb031a1-f34f-4bd0-8b04-be67c643340a" providerId="ADAL" clId="{42129D3A-1F14-4C5F-AF37-B09B2680D25C}" dt="2024-03-11T16:54:17.779" v="596"/>
              <pc2:cmMkLst xmlns:pc2="http://schemas.microsoft.com/office/powerpoint/2019/9/main/command">
                <pc:docMk/>
                <pc:sldMk cId="2418252605" sldId="2145707030"/>
                <pc2:cmMk id="{EDD847C3-0B36-4E01-ABEC-8A2F942F121C}"/>
              </pc2:cmMkLst>
            </pc226:cmChg>
          </p:ext>
        </pc:extLst>
      </pc:sldChg>
      <pc:sldChg chg="modSp mod">
        <pc:chgData name="Salinas, Alfredo" userId="8eb031a1-f34f-4bd0-8b04-be67c643340a" providerId="ADAL" clId="{42129D3A-1F14-4C5F-AF37-B09B2680D25C}" dt="2024-03-04T06:20:28.998" v="473" actId="20577"/>
        <pc:sldMkLst>
          <pc:docMk/>
          <pc:sldMk cId="233524940" sldId="2145707032"/>
        </pc:sldMkLst>
        <pc:spChg chg="mod">
          <ac:chgData name="Salinas, Alfredo" userId="8eb031a1-f34f-4bd0-8b04-be67c643340a" providerId="ADAL" clId="{42129D3A-1F14-4C5F-AF37-B09B2680D25C}" dt="2024-03-04T06:20:28.998" v="473" actId="20577"/>
          <ac:spMkLst>
            <pc:docMk/>
            <pc:sldMk cId="233524940" sldId="2145707032"/>
            <ac:spMk id="2" creationId="{A9340FBA-B2B8-749B-6AD9-F86C2D3EA7D5}"/>
          </ac:spMkLst>
        </pc:spChg>
        <pc:spChg chg="mod">
          <ac:chgData name="Salinas, Alfredo" userId="8eb031a1-f34f-4bd0-8b04-be67c643340a" providerId="ADAL" clId="{42129D3A-1F14-4C5F-AF37-B09B2680D25C}" dt="2024-03-04T06:10:36.692" v="65" actId="20577"/>
          <ac:spMkLst>
            <pc:docMk/>
            <pc:sldMk cId="233524940" sldId="2145707032"/>
            <ac:spMk id="3" creationId="{06942845-BD5A-42C5-A5C4-13339DD507AB}"/>
          </ac:spMkLst>
        </pc:spChg>
      </pc:sldChg>
      <pc:sldChg chg="modSp mod delCm modCm">
        <pc:chgData name="Salinas, Alfredo" userId="8eb031a1-f34f-4bd0-8b04-be67c643340a" providerId="ADAL" clId="{42129D3A-1F14-4C5F-AF37-B09B2680D25C}" dt="2024-03-11T16:54:27.771" v="598"/>
        <pc:sldMkLst>
          <pc:docMk/>
          <pc:sldMk cId="3115749558" sldId="2145707033"/>
        </pc:sldMkLst>
        <pc:spChg chg="mod">
          <ac:chgData name="Salinas, Alfredo" userId="8eb031a1-f34f-4bd0-8b04-be67c643340a" providerId="ADAL" clId="{42129D3A-1F14-4C5F-AF37-B09B2680D25C}" dt="2024-03-04T06:11:31.116" v="158" actId="20577"/>
          <ac:spMkLst>
            <pc:docMk/>
            <pc:sldMk cId="3115749558" sldId="2145707033"/>
            <ac:spMk id="3" creationId="{06942845-BD5A-42C5-A5C4-13339DD507AB}"/>
          </ac:spMkLst>
        </pc:spChg>
        <pc:spChg chg="mod">
          <ac:chgData name="Salinas, Alfredo" userId="8eb031a1-f34f-4bd0-8b04-be67c643340a" providerId="ADAL" clId="{42129D3A-1F14-4C5F-AF37-B09B2680D25C}" dt="2024-03-04T06:11:33.779" v="159" actId="113"/>
          <ac:spMkLst>
            <pc:docMk/>
            <pc:sldMk cId="3115749558" sldId="2145707033"/>
            <ac:spMk id="4" creationId="{27D10A9C-2875-3F85-9314-A7638246758F}"/>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27.771" v="598"/>
              <pc2:cmMkLst xmlns:pc2="http://schemas.microsoft.com/office/powerpoint/2019/9/main/command">
                <pc:docMk/>
                <pc:sldMk cId="3115749558" sldId="2145707033"/>
                <pc2:cmMk id="{83FC6E56-C6ED-4F1D-BBE6-63A935F1038B}"/>
              </pc2:cmMkLst>
            </pc226:cmChg>
          </p:ext>
        </pc:extLst>
      </pc:sldChg>
      <pc:sldChg chg="modSp mod modCm">
        <pc:chgData name="Salinas, Alfredo" userId="8eb031a1-f34f-4bd0-8b04-be67c643340a" providerId="ADAL" clId="{42129D3A-1F14-4C5F-AF37-B09B2680D25C}" dt="2024-03-08T15:11:26.452" v="593"/>
        <pc:sldMkLst>
          <pc:docMk/>
          <pc:sldMk cId="943556028" sldId="2145707034"/>
        </pc:sldMkLst>
        <pc:spChg chg="mod">
          <ac:chgData name="Salinas, Alfredo" userId="8eb031a1-f34f-4bd0-8b04-be67c643340a" providerId="ADAL" clId="{42129D3A-1F14-4C5F-AF37-B09B2680D25C}" dt="2024-03-04T06:11:44.088" v="160"/>
          <ac:spMkLst>
            <pc:docMk/>
            <pc:sldMk cId="943556028" sldId="2145707034"/>
            <ac:spMk id="3" creationId="{06942845-BD5A-42C5-A5C4-13339DD507AB}"/>
          </ac:spMkLst>
        </pc:spChg>
        <pc:spChg chg="mod">
          <ac:chgData name="Salinas, Alfredo" userId="8eb031a1-f34f-4bd0-8b04-be67c643340a" providerId="ADAL" clId="{42129D3A-1F14-4C5F-AF37-B09B2680D25C}" dt="2024-03-04T06:11:58.092" v="181" actId="113"/>
          <ac:spMkLst>
            <pc:docMk/>
            <pc:sldMk cId="943556028" sldId="2145707034"/>
            <ac:spMk id="4" creationId="{27D10A9C-2875-3F85-9314-A7638246758F}"/>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42129D3A-1F14-4C5F-AF37-B09B2680D25C}" dt="2024-03-08T15:11:26.452" v="593"/>
              <pc2:cmMkLst xmlns:pc2="http://schemas.microsoft.com/office/powerpoint/2019/9/main/command">
                <pc:docMk/>
                <pc:sldMk cId="943556028" sldId="2145707034"/>
                <pc2:cmMk id="{B17C3B7F-A0AA-4E0A-88A7-31B52C4064E4}"/>
              </pc2:cmMkLst>
              <pc226:cmRplyChg chg="add mod">
                <pc226:chgData name="Salinas, Alfredo" userId="8eb031a1-f34f-4bd0-8b04-be67c643340a" providerId="ADAL" clId="{42129D3A-1F14-4C5F-AF37-B09B2680D25C}" dt="2024-03-08T15:11:26.452" v="593"/>
                <pc2:cmRplyMkLst xmlns:pc2="http://schemas.microsoft.com/office/powerpoint/2019/9/main/command">
                  <pc:docMk/>
                  <pc:sldMk cId="943556028" sldId="2145707034"/>
                  <pc2:cmMk id="{B17C3B7F-A0AA-4E0A-88A7-31B52C4064E4}"/>
                  <pc2:cmRplyMk id="{F4634274-0CE7-4896-AEE5-FCCD686D7139}"/>
                </pc2:cmRplyMkLst>
              </pc226:cmRplyChg>
            </pc226:cmChg>
          </p:ext>
        </pc:extLst>
      </pc:sldChg>
      <pc:sldChg chg="modSp mod delCm modCm">
        <pc:chgData name="Salinas, Alfredo" userId="8eb031a1-f34f-4bd0-8b04-be67c643340a" providerId="ADAL" clId="{42129D3A-1F14-4C5F-AF37-B09B2680D25C}" dt="2024-03-11T16:54:39.245" v="602"/>
        <pc:sldMkLst>
          <pc:docMk/>
          <pc:sldMk cId="2002677045" sldId="2145707035"/>
        </pc:sldMkLst>
        <pc:spChg chg="mod">
          <ac:chgData name="Salinas, Alfredo" userId="8eb031a1-f34f-4bd0-8b04-be67c643340a" providerId="ADAL" clId="{42129D3A-1F14-4C5F-AF37-B09B2680D25C}" dt="2024-03-04T06:14:06.835" v="289" actId="20577"/>
          <ac:spMkLst>
            <pc:docMk/>
            <pc:sldMk cId="2002677045" sldId="2145707035"/>
            <ac:spMk id="2" creationId="{BCACBEB1-B82A-D8C4-DF37-15B20D10245B}"/>
          </ac:spMkLst>
        </pc:spChg>
        <pc:spChg chg="mod">
          <ac:chgData name="Salinas, Alfredo" userId="8eb031a1-f34f-4bd0-8b04-be67c643340a" providerId="ADAL" clId="{42129D3A-1F14-4C5F-AF37-B09B2680D25C}" dt="2024-03-04T06:14:04.456" v="285"/>
          <ac:spMkLst>
            <pc:docMk/>
            <pc:sldMk cId="2002677045" sldId="2145707035"/>
            <ac:spMk id="3" creationId="{06942845-BD5A-42C5-A5C4-13339DD507AB}"/>
          </ac:spMkLst>
        </pc:spChg>
        <pc:extLst>
          <p:ext xmlns:p="http://schemas.openxmlformats.org/presentationml/2006/main" uri="{D6D511B9-2390-475A-947B-AFAB55BFBCF1}">
            <pc226:cmChg xmlns:pc226="http://schemas.microsoft.com/office/powerpoint/2022/06/main/command" chg="del mod">
              <pc226:chgData name="Salinas, Alfredo" userId="8eb031a1-f34f-4bd0-8b04-be67c643340a" providerId="ADAL" clId="{42129D3A-1F14-4C5F-AF37-B09B2680D25C}" dt="2024-03-11T16:54:39.245" v="602"/>
              <pc2:cmMkLst xmlns:pc2="http://schemas.microsoft.com/office/powerpoint/2019/9/main/command">
                <pc:docMk/>
                <pc:sldMk cId="2002677045" sldId="2145707035"/>
                <pc2:cmMk id="{60ADFD6F-390B-46A7-AAEA-F0687D64579E}"/>
              </pc2:cmMkLst>
              <pc226:cmRplyChg chg="add">
                <pc226:chgData name="Salinas, Alfredo" userId="8eb031a1-f34f-4bd0-8b04-be67c643340a" providerId="ADAL" clId="{42129D3A-1F14-4C5F-AF37-B09B2680D25C}" dt="2024-03-06T17:27:42.142" v="584"/>
                <pc2:cmRplyMkLst xmlns:pc2="http://schemas.microsoft.com/office/powerpoint/2019/9/main/command">
                  <pc:docMk/>
                  <pc:sldMk cId="2002677045" sldId="2145707035"/>
                  <pc2:cmMk id="{60ADFD6F-390B-46A7-AAEA-F0687D64579E}"/>
                  <pc2:cmRplyMk id="{22647207-55A6-4691-BDD5-B1E7CC67BE35}"/>
                </pc2:cmRplyMkLst>
              </pc226:cmRplyChg>
            </pc226:cmChg>
          </p:ext>
        </pc:extLst>
      </pc:sldChg>
      <pc:sldChg chg="modSp mod">
        <pc:chgData name="Salinas, Alfredo" userId="8eb031a1-f34f-4bd0-8b04-be67c643340a" providerId="ADAL" clId="{42129D3A-1F14-4C5F-AF37-B09B2680D25C}" dt="2024-03-04T06:13:40.477" v="258" actId="15"/>
        <pc:sldMkLst>
          <pc:docMk/>
          <pc:sldMk cId="2523530165" sldId="2145707036"/>
        </pc:sldMkLst>
        <pc:spChg chg="mod">
          <ac:chgData name="Salinas, Alfredo" userId="8eb031a1-f34f-4bd0-8b04-be67c643340a" providerId="ADAL" clId="{42129D3A-1F14-4C5F-AF37-B09B2680D25C}" dt="2024-03-04T06:13:40.477" v="258" actId="15"/>
          <ac:spMkLst>
            <pc:docMk/>
            <pc:sldMk cId="2523530165" sldId="2145707036"/>
            <ac:spMk id="2" creationId="{BCACBEB1-B82A-D8C4-DF37-15B20D10245B}"/>
          </ac:spMkLst>
        </pc:spChg>
        <pc:spChg chg="mod">
          <ac:chgData name="Salinas, Alfredo" userId="8eb031a1-f34f-4bd0-8b04-be67c643340a" providerId="ADAL" clId="{42129D3A-1F14-4C5F-AF37-B09B2680D25C}" dt="2024-03-04T06:13:32.657" v="256"/>
          <ac:spMkLst>
            <pc:docMk/>
            <pc:sldMk cId="2523530165" sldId="2145707036"/>
            <ac:spMk id="3" creationId="{06942845-BD5A-42C5-A5C4-13339DD507AB}"/>
          </ac:spMkLst>
        </pc:spChg>
        <pc:picChg chg="mod">
          <ac:chgData name="Salinas, Alfredo" userId="8eb031a1-f34f-4bd0-8b04-be67c643340a" providerId="ADAL" clId="{42129D3A-1F14-4C5F-AF37-B09B2680D25C}" dt="2024-03-04T06:13:37.905" v="257" actId="1076"/>
          <ac:picMkLst>
            <pc:docMk/>
            <pc:sldMk cId="2523530165" sldId="2145707036"/>
            <ac:picMk id="4" creationId="{739B8184-B76A-F0A5-0062-2A799AB110AC}"/>
          </ac:picMkLst>
        </pc:picChg>
      </pc:sldChg>
      <pc:sldChg chg="modSp mod">
        <pc:chgData name="Salinas, Alfredo" userId="8eb031a1-f34f-4bd0-8b04-be67c643340a" providerId="ADAL" clId="{42129D3A-1F14-4C5F-AF37-B09B2680D25C}" dt="2024-03-04T06:14:35.569" v="321"/>
        <pc:sldMkLst>
          <pc:docMk/>
          <pc:sldMk cId="678435775" sldId="2145707037"/>
        </pc:sldMkLst>
        <pc:spChg chg="mod">
          <ac:chgData name="Salinas, Alfredo" userId="8eb031a1-f34f-4bd0-8b04-be67c643340a" providerId="ADAL" clId="{42129D3A-1F14-4C5F-AF37-B09B2680D25C}" dt="2024-03-04T06:14:32.262" v="320" actId="15"/>
          <ac:spMkLst>
            <pc:docMk/>
            <pc:sldMk cId="678435775" sldId="2145707037"/>
            <ac:spMk id="2" creationId="{BCACBEB1-B82A-D8C4-DF37-15B20D10245B}"/>
          </ac:spMkLst>
        </pc:spChg>
        <pc:spChg chg="mod">
          <ac:chgData name="Salinas, Alfredo" userId="8eb031a1-f34f-4bd0-8b04-be67c643340a" providerId="ADAL" clId="{42129D3A-1F14-4C5F-AF37-B09B2680D25C}" dt="2024-03-04T06:14:35.569" v="321"/>
          <ac:spMkLst>
            <pc:docMk/>
            <pc:sldMk cId="678435775" sldId="2145707037"/>
            <ac:spMk id="3" creationId="{06942845-BD5A-42C5-A5C4-13339DD507AB}"/>
          </ac:spMkLst>
        </pc:spChg>
      </pc:sldChg>
      <pc:sldChg chg="modCm">
        <pc:chgData name="Salinas, Alfredo" userId="8eb031a1-f34f-4bd0-8b04-be67c643340a" providerId="ADAL" clId="{42129D3A-1F14-4C5F-AF37-B09B2680D25C}" dt="2024-03-06T17:29:11.206" v="585"/>
        <pc:sldMkLst>
          <pc:docMk/>
          <pc:sldMk cId="810869886" sldId="2145707038"/>
        </pc:sldMkLst>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42129D3A-1F14-4C5F-AF37-B09B2680D25C}" dt="2024-03-06T17:29:11.206" v="585"/>
              <pc2:cmMkLst xmlns:pc2="http://schemas.microsoft.com/office/powerpoint/2019/9/main/command">
                <pc:docMk/>
                <pc:sldMk cId="810869886" sldId="2145707038"/>
                <pc2:cmMk id="{F391636E-ED4F-485A-9023-E05182A28A11}"/>
              </pc2:cmMkLst>
              <pc226:cmRplyChg chg="add">
                <pc226:chgData name="Salinas, Alfredo" userId="8eb031a1-f34f-4bd0-8b04-be67c643340a" providerId="ADAL" clId="{42129D3A-1F14-4C5F-AF37-B09B2680D25C}" dt="2024-03-06T17:29:11.206" v="585"/>
                <pc2:cmRplyMkLst xmlns:pc2="http://schemas.microsoft.com/office/powerpoint/2019/9/main/command">
                  <pc:docMk/>
                  <pc:sldMk cId="810869886" sldId="2145707038"/>
                  <pc2:cmMk id="{F391636E-ED4F-485A-9023-E05182A28A11}"/>
                  <pc2:cmRplyMk id="{9EAED919-A1EC-4D3E-A409-45B86299A576}"/>
                </pc2:cmRplyMkLst>
              </pc226:cmRplyChg>
            </pc226:cmChg>
          </p:ext>
        </pc:extLst>
      </pc:sldChg>
      <pc:sldChg chg="modSp add mod">
        <pc:chgData name="Salinas, Alfredo" userId="8eb031a1-f34f-4bd0-8b04-be67c643340a" providerId="ADAL" clId="{42129D3A-1F14-4C5F-AF37-B09B2680D25C}" dt="2024-03-05T04:22:33.518" v="558" actId="6549"/>
        <pc:sldMkLst>
          <pc:docMk/>
          <pc:sldMk cId="716210815" sldId="2145707039"/>
        </pc:sldMkLst>
        <pc:spChg chg="mod">
          <ac:chgData name="Salinas, Alfredo" userId="8eb031a1-f34f-4bd0-8b04-be67c643340a" providerId="ADAL" clId="{42129D3A-1F14-4C5F-AF37-B09B2680D25C}" dt="2024-03-05T04:22:33.518" v="558" actId="6549"/>
          <ac:spMkLst>
            <pc:docMk/>
            <pc:sldMk cId="716210815" sldId="2145707039"/>
            <ac:spMk id="2" creationId="{C7EDE99E-CC8D-C334-0BED-7590C6DB0299}"/>
          </ac:spMkLst>
        </pc:spChg>
        <pc:spChg chg="mod">
          <ac:chgData name="Salinas, Alfredo" userId="8eb031a1-f34f-4bd0-8b04-be67c643340a" providerId="ADAL" clId="{42129D3A-1F14-4C5F-AF37-B09B2680D25C}" dt="2024-03-05T04:20:20.189" v="535" actId="20577"/>
          <ac:spMkLst>
            <pc:docMk/>
            <pc:sldMk cId="716210815" sldId="2145707039"/>
            <ac:spMk id="3" creationId="{06942845-BD5A-42C5-A5C4-13339DD507AB}"/>
          </ac:spMkLst>
        </pc:spChg>
      </pc:sldChg>
    </pc:docChg>
  </pc:docChgLst>
  <pc:docChgLst>
    <pc:chgData name="Muffoletto, Jamie" userId="S::jamie.muffoletto@tea.texas.gov::daf1e3c6-8137-448a-b141-d23049d419b5" providerId="AD" clId="Web-{323EDCDB-29B1-442B-C508-B810E46F5F99}"/>
    <pc:docChg chg="modSld">
      <pc:chgData name="Muffoletto, Jamie" userId="S::jamie.muffoletto@tea.texas.gov::daf1e3c6-8137-448a-b141-d23049d419b5" providerId="AD" clId="Web-{323EDCDB-29B1-442B-C508-B810E46F5F99}" dt="2024-06-14T15:26:35.722" v="6" actId="1076"/>
      <pc:docMkLst>
        <pc:docMk/>
      </pc:docMkLst>
      <pc:sldChg chg="addSp delSp modSp">
        <pc:chgData name="Muffoletto, Jamie" userId="S::jamie.muffoletto@tea.texas.gov::daf1e3c6-8137-448a-b141-d23049d419b5" providerId="AD" clId="Web-{323EDCDB-29B1-442B-C508-B810E46F5F99}" dt="2024-06-14T15:26:35.722" v="6" actId="1076"/>
        <pc:sldMkLst>
          <pc:docMk/>
          <pc:sldMk cId="4134060206" sldId="2145707043"/>
        </pc:sldMkLst>
        <pc:picChg chg="del">
          <ac:chgData name="Muffoletto, Jamie" userId="S::jamie.muffoletto@tea.texas.gov::daf1e3c6-8137-448a-b141-d23049d419b5" providerId="AD" clId="Web-{323EDCDB-29B1-442B-C508-B810E46F5F99}" dt="2024-06-14T15:25:37.016" v="0"/>
          <ac:picMkLst>
            <pc:docMk/>
            <pc:sldMk cId="4134060206" sldId="2145707043"/>
            <ac:picMk id="2" creationId="{F1BB44C1-8B7D-04C6-E2DA-C7055BFDB8A1}"/>
          </ac:picMkLst>
        </pc:picChg>
        <pc:picChg chg="add del mod">
          <ac:chgData name="Muffoletto, Jamie" userId="S::jamie.muffoletto@tea.texas.gov::daf1e3c6-8137-448a-b141-d23049d419b5" providerId="AD" clId="Web-{323EDCDB-29B1-442B-C508-B810E46F5F99}" dt="2024-06-14T15:26:26.487" v="3"/>
          <ac:picMkLst>
            <pc:docMk/>
            <pc:sldMk cId="4134060206" sldId="2145707043"/>
            <ac:picMk id="5" creationId="{C0E53377-6A32-523E-6F00-7794271AF762}"/>
          </ac:picMkLst>
        </pc:picChg>
        <pc:picChg chg="add mod">
          <ac:chgData name="Muffoletto, Jamie" userId="S::jamie.muffoletto@tea.texas.gov::daf1e3c6-8137-448a-b141-d23049d419b5" providerId="AD" clId="Web-{323EDCDB-29B1-442B-C508-B810E46F5F99}" dt="2024-06-14T15:26:35.722" v="6" actId="1076"/>
          <ac:picMkLst>
            <pc:docMk/>
            <pc:sldMk cId="4134060206" sldId="2145707043"/>
            <ac:picMk id="6" creationId="{1EBB68BB-FA48-107E-0A23-D9AF2C8C6ED6}"/>
          </ac:picMkLst>
        </pc:picChg>
      </pc:sldChg>
    </pc:docChg>
  </pc:docChgLst>
  <pc:docChgLst>
    <pc:chgData name="Linden, Edward" userId="433a1750-097b-48bf-9475-b5c5f6172203" providerId="ADAL" clId="{FC93650F-D504-42AA-B1C6-28D6CF7D2E11}"/>
    <pc:docChg chg="undo custSel addSld delSld modSld sldOrd">
      <pc:chgData name="Linden, Edward" userId="433a1750-097b-48bf-9475-b5c5f6172203" providerId="ADAL" clId="{FC93650F-D504-42AA-B1C6-28D6CF7D2E11}" dt="2024-06-28T15:08:45.922" v="1235" actId="1036"/>
      <pc:docMkLst>
        <pc:docMk/>
      </pc:docMkLst>
      <pc:sldChg chg="addCm">
        <pc:chgData name="Linden, Edward" userId="433a1750-097b-48bf-9475-b5c5f6172203" providerId="ADAL" clId="{FC93650F-D504-42AA-B1C6-28D6CF7D2E11}" dt="2024-06-11T15:25:00.021" v="297"/>
        <pc:sldMkLst>
          <pc:docMk/>
          <pc:sldMk cId="101772985" sldId="430"/>
        </pc:sldMkLst>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1T15:25:00.021" v="297"/>
              <pc2:cmMkLst xmlns:pc2="http://schemas.microsoft.com/office/powerpoint/2019/9/main/command">
                <pc:docMk/>
                <pc:sldMk cId="101772985" sldId="430"/>
                <pc2:cmMk id="{A4A74807-EA04-4FFE-84A1-589D314E1E21}"/>
              </pc2:cmMkLst>
            </pc226:cmChg>
          </p:ext>
        </pc:extLst>
      </pc:sldChg>
      <pc:sldChg chg="mod modShow addCm delCm">
        <pc:chgData name="Linden, Edward" userId="433a1750-097b-48bf-9475-b5c5f6172203" providerId="ADAL" clId="{FC93650F-D504-42AA-B1C6-28D6CF7D2E11}" dt="2024-06-14T13:56:45.042" v="1131"/>
        <pc:sldMkLst>
          <pc:docMk/>
          <pc:sldMk cId="3372854681" sldId="1345"/>
        </pc:sldMkLst>
        <pc:extLst>
          <p:ext xmlns:p="http://schemas.openxmlformats.org/presentationml/2006/main" uri="{D6D511B9-2390-475A-947B-AFAB55BFBCF1}">
            <pc226:cmChg xmlns:pc226="http://schemas.microsoft.com/office/powerpoint/2022/06/main/command" chg="add del">
              <pc226:chgData name="Linden, Edward" userId="433a1750-097b-48bf-9475-b5c5f6172203" providerId="ADAL" clId="{FC93650F-D504-42AA-B1C6-28D6CF7D2E11}" dt="2024-06-14T13:56:45.042" v="1131"/>
              <pc2:cmMkLst xmlns:pc2="http://schemas.microsoft.com/office/powerpoint/2019/9/main/command">
                <pc:docMk/>
                <pc:sldMk cId="3372854681" sldId="1345"/>
                <pc2:cmMk id="{198D0247-7E38-4D3B-9237-09E7064B9D8B}"/>
              </pc2:cmMkLst>
            </pc226:cmChg>
          </p:ext>
        </pc:extLst>
      </pc:sldChg>
      <pc:sldChg chg="modSp mod addCm delCm">
        <pc:chgData name="Linden, Edward" userId="433a1750-097b-48bf-9475-b5c5f6172203" providerId="ADAL" clId="{FC93650F-D504-42AA-B1C6-28D6CF7D2E11}" dt="2024-06-20T17:05:33.931" v="1230"/>
        <pc:sldMkLst>
          <pc:docMk/>
          <pc:sldMk cId="2574992220" sldId="2145706922"/>
        </pc:sldMkLst>
        <pc:spChg chg="mod">
          <ac:chgData name="Linden, Edward" userId="433a1750-097b-48bf-9475-b5c5f6172203" providerId="ADAL" clId="{FC93650F-D504-42AA-B1C6-28D6CF7D2E11}" dt="2024-06-14T18:49:51.213" v="1156" actId="20577"/>
          <ac:spMkLst>
            <pc:docMk/>
            <pc:sldMk cId="2574992220" sldId="2145706922"/>
            <ac:spMk id="11" creationId="{B0773B04-EA28-7C3E-6372-D181D8E283EE}"/>
          </ac:spMkLst>
        </pc:spChg>
        <pc:extLst>
          <p:ext xmlns:p="http://schemas.openxmlformats.org/presentationml/2006/main" uri="{D6D511B9-2390-475A-947B-AFAB55BFBCF1}">
            <pc226:cmChg xmlns:pc226="http://schemas.microsoft.com/office/powerpoint/2022/06/main/command" chg="add del">
              <pc226:chgData name="Linden, Edward" userId="433a1750-097b-48bf-9475-b5c5f6172203" providerId="ADAL" clId="{FC93650F-D504-42AA-B1C6-28D6CF7D2E11}" dt="2024-06-14T18:28:08.927" v="1135"/>
              <pc2:cmMkLst xmlns:pc2="http://schemas.microsoft.com/office/powerpoint/2019/9/main/command">
                <pc:docMk/>
                <pc:sldMk cId="2574992220" sldId="2145706922"/>
                <pc2:cmMk id="{BC6ECE2D-26F3-45DB-B68D-43577413C150}"/>
              </pc2:cmMkLst>
            </pc226:cmChg>
            <pc226:cmChg xmlns:pc226="http://schemas.microsoft.com/office/powerpoint/2022/06/main/command" chg="add">
              <pc226:chgData name="Linden, Edward" userId="433a1750-097b-48bf-9475-b5c5f6172203" providerId="ADAL" clId="{FC93650F-D504-42AA-B1C6-28D6CF7D2E11}" dt="2024-06-20T17:05:33.931" v="1230"/>
              <pc2:cmMkLst xmlns:pc2="http://schemas.microsoft.com/office/powerpoint/2019/9/main/command">
                <pc:docMk/>
                <pc:sldMk cId="2574992220" sldId="2145706922"/>
                <pc2:cmMk id="{FF02247E-5C9F-43C0-B8E8-9DB73D3BAB3C}"/>
              </pc2:cmMkLst>
            </pc226:cmChg>
          </p:ext>
        </pc:extLst>
      </pc:sldChg>
      <pc:sldChg chg="modSp mod modCm">
        <pc:chgData name="Linden, Edward" userId="433a1750-097b-48bf-9475-b5c5f6172203" providerId="ADAL" clId="{FC93650F-D504-42AA-B1C6-28D6CF7D2E11}" dt="2024-06-27T17:06:16.100" v="1233"/>
        <pc:sldMkLst>
          <pc:docMk/>
          <pc:sldMk cId="3938024488" sldId="2145707002"/>
        </pc:sldMkLst>
        <pc:spChg chg="mod">
          <ac:chgData name="Linden, Edward" userId="433a1750-097b-48bf-9475-b5c5f6172203" providerId="ADAL" clId="{FC93650F-D504-42AA-B1C6-28D6CF7D2E11}" dt="2024-06-17T14:54:16.069" v="1227" actId="5793"/>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FC93650F-D504-42AA-B1C6-28D6CF7D2E11}" dt="2024-06-27T17:06:16.100" v="1233"/>
              <pc2:cmMkLst xmlns:pc2="http://schemas.microsoft.com/office/powerpoint/2019/9/main/command">
                <pc:docMk/>
                <pc:sldMk cId="3938024488" sldId="2145707002"/>
                <pc2:cmMk id="{731BE357-5EC3-4C3C-B82A-3377F5366806}"/>
              </pc2:cmMkLst>
              <pc226:cmRplyChg chg="add">
                <pc226:chgData name="Linden, Edward" userId="433a1750-097b-48bf-9475-b5c5f6172203" providerId="ADAL" clId="{FC93650F-D504-42AA-B1C6-28D6CF7D2E11}" dt="2024-06-27T17:06:16.100" v="1233"/>
                <pc2:cmRplyMkLst xmlns:pc2="http://schemas.microsoft.com/office/powerpoint/2019/9/main/command">
                  <pc:docMk/>
                  <pc:sldMk cId="3938024488" sldId="2145707002"/>
                  <pc2:cmMk id="{731BE357-5EC3-4C3C-B82A-3377F5366806}"/>
                  <pc2:cmRplyMk id="{D86665F2-3E22-4D35-8367-2C6CC2EF9EB1}"/>
                </pc2:cmRplyMkLst>
              </pc226:cmRplyChg>
            </pc226:cmChg>
            <pc226:cmChg xmlns:pc226="http://schemas.microsoft.com/office/powerpoint/2022/06/main/command" chg="">
              <pc226:chgData name="Linden, Edward" userId="433a1750-097b-48bf-9475-b5c5f6172203" providerId="ADAL" clId="{FC93650F-D504-42AA-B1C6-28D6CF7D2E11}" dt="2024-06-12T20:08:16.354" v="1059"/>
              <pc2:cmMkLst xmlns:pc2="http://schemas.microsoft.com/office/powerpoint/2019/9/main/command">
                <pc:docMk/>
                <pc:sldMk cId="3938024488" sldId="2145707002"/>
                <pc2:cmMk id="{2DB33AD1-56B4-4350-9258-3219899538FF}"/>
              </pc2:cmMkLst>
              <pc226:cmRplyChg chg="add">
                <pc226:chgData name="Linden, Edward" userId="433a1750-097b-48bf-9475-b5c5f6172203" providerId="ADAL" clId="{FC93650F-D504-42AA-B1C6-28D6CF7D2E11}" dt="2024-06-12T20:08:16.354" v="1059"/>
                <pc2:cmRplyMkLst xmlns:pc2="http://schemas.microsoft.com/office/powerpoint/2019/9/main/command">
                  <pc:docMk/>
                  <pc:sldMk cId="3938024488" sldId="2145707002"/>
                  <pc2:cmMk id="{2DB33AD1-56B4-4350-9258-3219899538FF}"/>
                  <pc2:cmRplyMk id="{957E9A33-A451-4392-A3A6-82A87F9A16CC}"/>
                </pc2:cmRplyMkLst>
              </pc226:cmRplyChg>
            </pc226:cmChg>
          </p:ext>
        </pc:extLst>
      </pc:sldChg>
      <pc:sldChg chg="modSp mod addCm">
        <pc:chgData name="Linden, Edward" userId="433a1750-097b-48bf-9475-b5c5f6172203" providerId="ADAL" clId="{FC93650F-D504-42AA-B1C6-28D6CF7D2E11}" dt="2024-06-12T18:58:00.585" v="704"/>
        <pc:sldMkLst>
          <pc:docMk/>
          <pc:sldMk cId="1949663275" sldId="2145707005"/>
        </pc:sldMkLst>
        <pc:spChg chg="mod">
          <ac:chgData name="Linden, Edward" userId="433a1750-097b-48bf-9475-b5c5f6172203" providerId="ADAL" clId="{FC93650F-D504-42AA-B1C6-28D6CF7D2E11}" dt="2024-06-11T15:09:10.446" v="245" actId="20577"/>
          <ac:spMkLst>
            <pc:docMk/>
            <pc:sldMk cId="1949663275" sldId="2145707005"/>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2T18:58:00.585" v="704"/>
              <pc2:cmMkLst xmlns:pc2="http://schemas.microsoft.com/office/powerpoint/2019/9/main/command">
                <pc:docMk/>
                <pc:sldMk cId="1949663275" sldId="2145707005"/>
                <pc2:cmMk id="{8F3809D5-033A-40A3-BD7F-3A1FC9CFB06F}"/>
              </pc2:cmMkLst>
            </pc226:cmChg>
          </p:ext>
        </pc:extLst>
      </pc:sldChg>
      <pc:sldChg chg="mod ord modShow">
        <pc:chgData name="Linden, Edward" userId="433a1750-097b-48bf-9475-b5c5f6172203" providerId="ADAL" clId="{FC93650F-D504-42AA-B1C6-28D6CF7D2E11}" dt="2024-06-14T13:56:18.784" v="1130"/>
        <pc:sldMkLst>
          <pc:docMk/>
          <pc:sldMk cId="85075781" sldId="2145707013"/>
        </pc:sldMkLst>
      </pc:sldChg>
      <pc:sldChg chg="modSp mod addCm modCm">
        <pc:chgData name="Linden, Edward" userId="433a1750-097b-48bf-9475-b5c5f6172203" providerId="ADAL" clId="{FC93650F-D504-42AA-B1C6-28D6CF7D2E11}" dt="2024-06-17T20:44:11.544" v="1228"/>
        <pc:sldMkLst>
          <pc:docMk/>
          <pc:sldMk cId="233524940" sldId="2145707032"/>
        </pc:sldMkLst>
        <pc:spChg chg="mod">
          <ac:chgData name="Linden, Edward" userId="433a1750-097b-48bf-9475-b5c5f6172203" providerId="ADAL" clId="{FC93650F-D504-42AA-B1C6-28D6CF7D2E11}" dt="2024-06-14T18:51:00.151" v="1157" actId="6549"/>
          <ac:spMkLst>
            <pc:docMk/>
            <pc:sldMk cId="233524940" sldId="2145707032"/>
            <ac:spMk id="2" creationId="{A9340FBA-B2B8-749B-6AD9-F86C2D3EA7D5}"/>
          </ac:spMkLst>
        </pc:spChg>
        <pc:extLst>
          <p:ext xmlns:p="http://schemas.openxmlformats.org/presentationml/2006/main" uri="{D6D511B9-2390-475A-947B-AFAB55BFBCF1}">
            <pc226:cmChg xmlns:pc226="http://schemas.microsoft.com/office/powerpoint/2022/06/main/command" chg="add mod">
              <pc226:chgData name="Linden, Edward" userId="433a1750-097b-48bf-9475-b5c5f6172203" providerId="ADAL" clId="{FC93650F-D504-42AA-B1C6-28D6CF7D2E11}" dt="2024-06-17T20:44:11.544" v="1228"/>
              <pc2:cmMkLst xmlns:pc2="http://schemas.microsoft.com/office/powerpoint/2019/9/main/command">
                <pc:docMk/>
                <pc:sldMk cId="233524940" sldId="2145707032"/>
                <pc2:cmMk id="{AA96364D-BFE8-4F48-AD0A-3D0BA6DA77DD}"/>
              </pc2:cmMkLst>
              <pc226:cmRplyChg chg="add">
                <pc226:chgData name="Linden, Edward" userId="433a1750-097b-48bf-9475-b5c5f6172203" providerId="ADAL" clId="{FC93650F-D504-42AA-B1C6-28D6CF7D2E11}" dt="2024-06-17T20:44:11.544" v="1228"/>
                <pc2:cmRplyMkLst xmlns:pc2="http://schemas.microsoft.com/office/powerpoint/2019/9/main/command">
                  <pc:docMk/>
                  <pc:sldMk cId="233524940" sldId="2145707032"/>
                  <pc2:cmMk id="{AA96364D-BFE8-4F48-AD0A-3D0BA6DA77DD}"/>
                  <pc2:cmRplyMk id="{322CC3C2-9072-40AB-B257-BDEA88CE90EE}"/>
                </pc2:cmRplyMkLst>
              </pc226:cmRplyChg>
            </pc226:cmChg>
          </p:ext>
        </pc:extLst>
      </pc:sldChg>
      <pc:sldChg chg="mod modShow addCm delCm modCm">
        <pc:chgData name="Linden, Edward" userId="433a1750-097b-48bf-9475-b5c5f6172203" providerId="ADAL" clId="{FC93650F-D504-42AA-B1C6-28D6CF7D2E11}" dt="2024-06-14T13:55:22.006" v="1128"/>
        <pc:sldMkLst>
          <pc:docMk/>
          <pc:sldMk cId="3115749558" sldId="2145707033"/>
        </pc:sldMkLst>
        <pc:extLst>
          <p:ext xmlns:p="http://schemas.openxmlformats.org/presentationml/2006/main" uri="{D6D511B9-2390-475A-947B-AFAB55BFBCF1}">
            <pc226:cmChg xmlns:pc226="http://schemas.microsoft.com/office/powerpoint/2022/06/main/command" chg="add del mod">
              <pc226:chgData name="Linden, Edward" userId="433a1750-097b-48bf-9475-b5c5f6172203" providerId="ADAL" clId="{FC93650F-D504-42AA-B1C6-28D6CF7D2E11}" dt="2024-06-14T13:55:22.006" v="1128"/>
              <pc2:cmMkLst xmlns:pc2="http://schemas.microsoft.com/office/powerpoint/2019/9/main/command">
                <pc:docMk/>
                <pc:sldMk cId="3115749558" sldId="2145707033"/>
                <pc2:cmMk id="{CED5505B-B8B6-42E0-A3A8-E63D75B7FC99}"/>
              </pc2:cmMkLst>
            </pc226:cmChg>
          </p:ext>
        </pc:extLst>
      </pc:sldChg>
      <pc:sldChg chg="mod modShow addCm delCm">
        <pc:chgData name="Linden, Edward" userId="433a1750-097b-48bf-9475-b5c5f6172203" providerId="ADAL" clId="{FC93650F-D504-42AA-B1C6-28D6CF7D2E11}" dt="2024-06-14T13:59:28.861" v="1133"/>
        <pc:sldMkLst>
          <pc:docMk/>
          <pc:sldMk cId="2002677045" sldId="2145707035"/>
        </pc:sldMkLst>
        <pc:extLst>
          <p:ext xmlns:p="http://schemas.openxmlformats.org/presentationml/2006/main" uri="{D6D511B9-2390-475A-947B-AFAB55BFBCF1}">
            <pc226:cmChg xmlns:pc226="http://schemas.microsoft.com/office/powerpoint/2022/06/main/command" chg="add del">
              <pc226:chgData name="Linden, Edward" userId="433a1750-097b-48bf-9475-b5c5f6172203" providerId="ADAL" clId="{FC93650F-D504-42AA-B1C6-28D6CF7D2E11}" dt="2024-06-14T13:59:28.861" v="1133"/>
              <pc2:cmMkLst xmlns:pc2="http://schemas.microsoft.com/office/powerpoint/2019/9/main/command">
                <pc:docMk/>
                <pc:sldMk cId="2002677045" sldId="2145707035"/>
                <pc2:cmMk id="{6A450646-5037-4ACC-8D29-0F68A522B65D}"/>
              </pc2:cmMkLst>
            </pc226:cmChg>
          </p:ext>
        </pc:extLst>
      </pc:sldChg>
      <pc:sldChg chg="modSp mod modShow addCm delCm">
        <pc:chgData name="Linden, Edward" userId="433a1750-097b-48bf-9475-b5c5f6172203" providerId="ADAL" clId="{FC93650F-D504-42AA-B1C6-28D6CF7D2E11}" dt="2024-06-28T15:08:45.922" v="1235" actId="1036"/>
        <pc:sldMkLst>
          <pc:docMk/>
          <pc:sldMk cId="2523530165" sldId="2145707036"/>
        </pc:sldMkLst>
        <pc:spChg chg="mod">
          <ac:chgData name="Linden, Edward" userId="433a1750-097b-48bf-9475-b5c5f6172203" providerId="ADAL" clId="{FC93650F-D504-42AA-B1C6-28D6CF7D2E11}" dt="2024-06-28T15:08:45.922" v="1235" actId="1036"/>
          <ac:spMkLst>
            <pc:docMk/>
            <pc:sldMk cId="2523530165" sldId="2145707036"/>
            <ac:spMk id="2" creationId="{BCACBEB1-B82A-D8C4-DF37-15B20D10245B}"/>
          </ac:spMkLst>
        </pc:spChg>
        <pc:extLst>
          <p:ext xmlns:p="http://schemas.openxmlformats.org/presentationml/2006/main" uri="{D6D511B9-2390-475A-947B-AFAB55BFBCF1}">
            <pc226:cmChg xmlns:pc226="http://schemas.microsoft.com/office/powerpoint/2022/06/main/command" chg="add del">
              <pc226:chgData name="Linden, Edward" userId="433a1750-097b-48bf-9475-b5c5f6172203" providerId="ADAL" clId="{FC93650F-D504-42AA-B1C6-28D6CF7D2E11}" dt="2024-06-14T13:59:23.092" v="1132"/>
              <pc2:cmMkLst xmlns:pc2="http://schemas.microsoft.com/office/powerpoint/2019/9/main/command">
                <pc:docMk/>
                <pc:sldMk cId="2523530165" sldId="2145707036"/>
                <pc2:cmMk id="{8807FFEE-44FA-4453-B1C0-A2E7025E9AC3}"/>
              </pc2:cmMkLst>
            </pc226:cmChg>
          </p:ext>
        </pc:extLst>
      </pc:sldChg>
      <pc:sldChg chg="del mod modShow addCm delCm modCm">
        <pc:chgData name="Linden, Edward" userId="433a1750-097b-48bf-9475-b5c5f6172203" providerId="ADAL" clId="{FC93650F-D504-42AA-B1C6-28D6CF7D2E11}" dt="2024-06-27T16:48:32.522" v="1232" actId="47"/>
        <pc:sldMkLst>
          <pc:docMk/>
          <pc:sldMk cId="678435775" sldId="2145707037"/>
        </pc:sldMkLst>
        <pc:extLst>
          <p:ext xmlns:p="http://schemas.openxmlformats.org/presentationml/2006/main" uri="{D6D511B9-2390-475A-947B-AFAB55BFBCF1}">
            <pc226:cmChg xmlns:pc226="http://schemas.microsoft.com/office/powerpoint/2022/06/main/command" chg="mod">
              <pc226:chgData name="Linden, Edward" userId="433a1750-097b-48bf-9475-b5c5f6172203" providerId="ADAL" clId="{FC93650F-D504-42AA-B1C6-28D6CF7D2E11}" dt="2024-06-27T16:46:44.334" v="1231"/>
              <pc2:cmMkLst xmlns:pc2="http://schemas.microsoft.com/office/powerpoint/2019/9/main/command">
                <pc:docMk/>
                <pc:sldMk cId="678435775" sldId="2145707037"/>
                <pc2:cmMk id="{3E1F151C-9D2E-482A-AED2-C1B93B433A1B}"/>
              </pc2:cmMkLst>
              <pc226:cmRplyChg chg="add">
                <pc226:chgData name="Linden, Edward" userId="433a1750-097b-48bf-9475-b5c5f6172203" providerId="ADAL" clId="{FC93650F-D504-42AA-B1C6-28D6CF7D2E11}" dt="2024-06-27T16:46:44.334" v="1231"/>
                <pc2:cmRplyMkLst xmlns:pc2="http://schemas.microsoft.com/office/powerpoint/2019/9/main/command">
                  <pc:docMk/>
                  <pc:sldMk cId="678435775" sldId="2145707037"/>
                  <pc2:cmMk id="{3E1F151C-9D2E-482A-AED2-C1B93B433A1B}"/>
                  <pc2:cmRplyMk id="{DF2B721B-F214-4F33-BB9A-2836C8962B56}"/>
                </pc2:cmRplyMkLst>
              </pc226:cmRplyChg>
            </pc226:cmChg>
            <pc226:cmChg xmlns:pc226="http://schemas.microsoft.com/office/powerpoint/2022/06/main/command" chg="add del">
              <pc226:chgData name="Linden, Edward" userId="433a1750-097b-48bf-9475-b5c5f6172203" providerId="ADAL" clId="{FC93650F-D504-42AA-B1C6-28D6CF7D2E11}" dt="2024-06-14T13:59:33.332" v="1134"/>
              <pc2:cmMkLst xmlns:pc2="http://schemas.microsoft.com/office/powerpoint/2019/9/main/command">
                <pc:docMk/>
                <pc:sldMk cId="678435775" sldId="2145707037"/>
                <pc2:cmMk id="{F637E248-879A-45D8-B066-9018A2466C2F}"/>
              </pc2:cmMkLst>
            </pc226:cmChg>
          </p:ext>
        </pc:extLst>
      </pc:sldChg>
      <pc:sldChg chg="modSp add mod addCm">
        <pc:chgData name="Linden, Edward" userId="433a1750-097b-48bf-9475-b5c5f6172203" providerId="ADAL" clId="{FC93650F-D504-42AA-B1C6-28D6CF7D2E11}" dt="2024-06-12T18:58:23.707" v="705"/>
        <pc:sldMkLst>
          <pc:docMk/>
          <pc:sldMk cId="2941244052" sldId="2145707040"/>
        </pc:sldMkLst>
        <pc:spChg chg="mod">
          <ac:chgData name="Linden, Edward" userId="433a1750-097b-48bf-9475-b5c5f6172203" providerId="ADAL" clId="{FC93650F-D504-42AA-B1C6-28D6CF7D2E11}" dt="2024-06-11T15:11:08.800" v="296" actId="6549"/>
          <ac:spMkLst>
            <pc:docMk/>
            <pc:sldMk cId="2941244052" sldId="2145707040"/>
            <ac:spMk id="2" creationId="{EBC48140-71C7-F57B-F7D7-29A5F34FB2DB}"/>
          </ac:spMkLst>
        </pc:sp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2T18:58:23.707" v="705"/>
              <pc2:cmMkLst xmlns:pc2="http://schemas.microsoft.com/office/powerpoint/2019/9/main/command">
                <pc:docMk/>
                <pc:sldMk cId="2941244052" sldId="2145707040"/>
                <pc2:cmMk id="{E3AA59A1-E4F6-4B95-B213-8EEA034BBDB8}"/>
              </pc2:cmMkLst>
            </pc226:cmChg>
          </p:ext>
        </pc:extLst>
      </pc:sldChg>
      <pc:sldChg chg="delSp modSp add mod addCm modCm modNotesTx">
        <pc:chgData name="Linden, Edward" userId="433a1750-097b-48bf-9475-b5c5f6172203" providerId="ADAL" clId="{FC93650F-D504-42AA-B1C6-28D6CF7D2E11}" dt="2024-06-17T00:48:34.149" v="1164" actId="6549"/>
        <pc:sldMkLst>
          <pc:docMk/>
          <pc:sldMk cId="1020027276" sldId="2145707041"/>
        </pc:sldMkLst>
        <pc:spChg chg="mod">
          <ac:chgData name="Linden, Edward" userId="433a1750-097b-48bf-9475-b5c5f6172203" providerId="ADAL" clId="{FC93650F-D504-42AA-B1C6-28D6CF7D2E11}" dt="2024-06-14T13:46:10.684" v="1120" actId="20577"/>
          <ac:spMkLst>
            <pc:docMk/>
            <pc:sldMk cId="1020027276" sldId="2145707041"/>
            <ac:spMk id="2" creationId="{5471B52E-459E-804E-E851-E0618457C92B}"/>
          </ac:spMkLst>
        </pc:spChg>
        <pc:graphicFrameChg chg="del">
          <ac:chgData name="Linden, Edward" userId="433a1750-097b-48bf-9475-b5c5f6172203" providerId="ADAL" clId="{FC93650F-D504-42AA-B1C6-28D6CF7D2E11}" dt="2024-06-12T17:58:50.782" v="299" actId="478"/>
          <ac:graphicFrameMkLst>
            <pc:docMk/>
            <pc:sldMk cId="1020027276" sldId="2145707041"/>
            <ac:graphicFrameMk id="5" creationId="{F8A4B757-DCAC-FE7D-58DD-57F767937DE8}"/>
          </ac:graphicFrameMkLst>
        </pc:graphicFrame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4T13:48:09.391" v="1121"/>
              <pc2:cmMkLst xmlns:pc2="http://schemas.microsoft.com/office/powerpoint/2019/9/main/command">
                <pc:docMk/>
                <pc:sldMk cId="1020027276" sldId="2145707041"/>
                <pc2:cmMk id="{582688CA-9337-40B2-89BC-178BB1253A50}"/>
              </pc2:cmMkLst>
              <pc226:cmRplyChg chg="add">
                <pc226:chgData name="Linden, Edward" userId="433a1750-097b-48bf-9475-b5c5f6172203" providerId="ADAL" clId="{FC93650F-D504-42AA-B1C6-28D6CF7D2E11}" dt="2024-06-14T13:48:09.391" v="1121"/>
                <pc2:cmRplyMkLst xmlns:pc2="http://schemas.microsoft.com/office/powerpoint/2019/9/main/command">
                  <pc:docMk/>
                  <pc:sldMk cId="1020027276" sldId="2145707041"/>
                  <pc2:cmMk id="{582688CA-9337-40B2-89BC-178BB1253A50}"/>
                  <pc2:cmRplyMk id="{1B3020EC-9278-4DF8-8CED-13880690AEDF}"/>
                </pc2:cmRplyMkLst>
              </pc226:cmRplyChg>
            </pc226:cmChg>
          </p:ext>
        </pc:extLst>
      </pc:sldChg>
      <pc:sldChg chg="addSp delSp modSp add del mod addCm">
        <pc:chgData name="Linden, Edward" userId="433a1750-097b-48bf-9475-b5c5f6172203" providerId="ADAL" clId="{FC93650F-D504-42AA-B1C6-28D6CF7D2E11}" dt="2024-06-14T13:50:32.212" v="1125" actId="47"/>
        <pc:sldMkLst>
          <pc:docMk/>
          <pc:sldMk cId="678534115" sldId="2145707042"/>
        </pc:sldMkLst>
        <pc:spChg chg="mod">
          <ac:chgData name="Linden, Edward" userId="433a1750-097b-48bf-9475-b5c5f6172203" providerId="ADAL" clId="{FC93650F-D504-42AA-B1C6-28D6CF7D2E11}" dt="2024-06-12T18:07:27.252" v="385"/>
          <ac:spMkLst>
            <pc:docMk/>
            <pc:sldMk cId="678534115" sldId="2145707042"/>
            <ac:spMk id="2" creationId="{5471B52E-459E-804E-E851-E0618457C92B}"/>
          </ac:spMkLst>
        </pc:spChg>
        <pc:spChg chg="add del">
          <ac:chgData name="Linden, Edward" userId="433a1750-097b-48bf-9475-b5c5f6172203" providerId="ADAL" clId="{FC93650F-D504-42AA-B1C6-28D6CF7D2E11}" dt="2024-06-12T18:07:33.158" v="387" actId="22"/>
          <ac:spMkLst>
            <pc:docMk/>
            <pc:sldMk cId="678534115" sldId="2145707042"/>
            <ac:spMk id="5" creationId="{2B049BA3-F941-FC5D-216A-1A8196703497}"/>
          </ac:spMkLst>
        </pc:spChg>
        <pc:spChg chg="add del mod">
          <ac:chgData name="Linden, Edward" userId="433a1750-097b-48bf-9475-b5c5f6172203" providerId="ADAL" clId="{FC93650F-D504-42AA-B1C6-28D6CF7D2E11}" dt="2024-06-12T18:07:44.101" v="391" actId="22"/>
          <ac:spMkLst>
            <pc:docMk/>
            <pc:sldMk cId="678534115" sldId="2145707042"/>
            <ac:spMk id="8" creationId="{0476CFDA-A9D7-5E5A-6F53-234F3F92E3BA}"/>
          </ac:spMkLst>
        </pc:spChg>
        <pc:graphicFrameChg chg="add del mod">
          <ac:chgData name="Linden, Edward" userId="433a1750-097b-48bf-9475-b5c5f6172203" providerId="ADAL" clId="{FC93650F-D504-42AA-B1C6-28D6CF7D2E11}" dt="2024-06-12T18:10:05.656" v="393"/>
          <ac:graphicFrameMkLst>
            <pc:docMk/>
            <pc:sldMk cId="678534115" sldId="2145707042"/>
            <ac:graphicFrameMk id="9" creationId="{DFC3DB78-BFB7-D146-A0F4-B7320E9FCD31}"/>
          </ac:graphicFrameMkLst>
        </pc:graphicFrameChg>
        <pc:graphicFrameChg chg="add del mod">
          <ac:chgData name="Linden, Edward" userId="433a1750-097b-48bf-9475-b5c5f6172203" providerId="ADAL" clId="{FC93650F-D504-42AA-B1C6-28D6CF7D2E11}" dt="2024-06-12T18:10:37.246" v="395"/>
          <ac:graphicFrameMkLst>
            <pc:docMk/>
            <pc:sldMk cId="678534115" sldId="2145707042"/>
            <ac:graphicFrameMk id="10" creationId="{40D4FC96-1922-997C-327E-8AE901F197DE}"/>
          </ac:graphicFrameMkLst>
        </pc:graphicFrameChg>
        <pc:graphicFrameChg chg="add del mod">
          <ac:chgData name="Linden, Edward" userId="433a1750-097b-48bf-9475-b5c5f6172203" providerId="ADAL" clId="{FC93650F-D504-42AA-B1C6-28D6CF7D2E11}" dt="2024-06-12T18:11:22.993" v="399"/>
          <ac:graphicFrameMkLst>
            <pc:docMk/>
            <pc:sldMk cId="678534115" sldId="2145707042"/>
            <ac:graphicFrameMk id="11" creationId="{D4A8A44F-59DC-97A5-40BF-F744980E5117}"/>
          </ac:graphicFrameMkLst>
        </pc:graphicFrameChg>
        <pc:graphicFrameChg chg="add del mod">
          <ac:chgData name="Linden, Edward" userId="433a1750-097b-48bf-9475-b5c5f6172203" providerId="ADAL" clId="{FC93650F-D504-42AA-B1C6-28D6CF7D2E11}" dt="2024-06-12T18:10:56.276" v="398"/>
          <ac:graphicFrameMkLst>
            <pc:docMk/>
            <pc:sldMk cId="678534115" sldId="2145707042"/>
            <ac:graphicFrameMk id="12" creationId="{90012D68-B72F-CEEF-DCDB-4F645BC2A322}"/>
          </ac:graphicFrameMkLst>
        </pc:graphicFrameChg>
        <pc:graphicFrameChg chg="add mod modGraphic">
          <ac:chgData name="Linden, Edward" userId="433a1750-097b-48bf-9475-b5c5f6172203" providerId="ADAL" clId="{FC93650F-D504-42AA-B1C6-28D6CF7D2E11}" dt="2024-06-12T18:29:43.343" v="687" actId="13926"/>
          <ac:graphicFrameMkLst>
            <pc:docMk/>
            <pc:sldMk cId="678534115" sldId="2145707042"/>
            <ac:graphicFrameMk id="13" creationId="{9CF5BFAD-E1FD-3890-8260-F87C46E1D5AD}"/>
          </ac:graphicFrameMkLst>
        </pc:graphicFrame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2T18:32:11.359" v="689"/>
              <pc2:cmMkLst xmlns:pc2="http://schemas.microsoft.com/office/powerpoint/2019/9/main/command">
                <pc:docMk/>
                <pc:sldMk cId="678534115" sldId="2145707042"/>
                <pc2:cmMk id="{933E4101-6834-4FF6-B4ED-DD8A973F8110}"/>
              </pc2:cmMkLst>
            </pc226:cmChg>
          </p:ext>
        </pc:extLst>
      </pc:sldChg>
      <pc:sldChg chg="new del">
        <pc:chgData name="Linden, Edward" userId="433a1750-097b-48bf-9475-b5c5f6172203" providerId="ADAL" clId="{FC93650F-D504-42AA-B1C6-28D6CF7D2E11}" dt="2024-06-14T13:38:54.076" v="1070" actId="680"/>
        <pc:sldMkLst>
          <pc:docMk/>
          <pc:sldMk cId="245908340" sldId="2145707043"/>
        </pc:sldMkLst>
      </pc:sldChg>
      <pc:sldChg chg="delSp modSp add mod addCm delCm">
        <pc:chgData name="Linden, Edward" userId="433a1750-097b-48bf-9475-b5c5f6172203" providerId="ADAL" clId="{FC93650F-D504-42AA-B1C6-28D6CF7D2E11}" dt="2024-06-14T13:53:22.882" v="1126"/>
        <pc:sldMkLst>
          <pc:docMk/>
          <pc:sldMk cId="4134060206" sldId="2145707043"/>
        </pc:sldMkLst>
        <pc:spChg chg="mod">
          <ac:chgData name="Linden, Edward" userId="433a1750-097b-48bf-9475-b5c5f6172203" providerId="ADAL" clId="{FC93650F-D504-42AA-B1C6-28D6CF7D2E11}" dt="2024-06-14T13:41:32.994" v="1101" actId="20577"/>
          <ac:spMkLst>
            <pc:docMk/>
            <pc:sldMk cId="4134060206" sldId="2145707043"/>
            <ac:spMk id="4" creationId="{27D10A9C-2875-3F85-9314-A7638246758F}"/>
          </ac:spMkLst>
        </pc:spChg>
        <pc:graphicFrameChg chg="del">
          <ac:chgData name="Linden, Edward" userId="433a1750-097b-48bf-9475-b5c5f6172203" providerId="ADAL" clId="{FC93650F-D504-42AA-B1C6-28D6CF7D2E11}" dt="2024-06-14T13:39:22.365" v="1072" actId="21"/>
          <ac:graphicFrameMkLst>
            <pc:docMk/>
            <pc:sldMk cId="4134060206" sldId="2145707043"/>
            <ac:graphicFrameMk id="2" creationId="{377F2592-7435-2CB7-2F92-CAAF2DCA648D}"/>
          </ac:graphicFrameMkLst>
        </pc:graphicFrameChg>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4T13:44:12.780" v="1102"/>
              <pc2:cmMkLst xmlns:pc2="http://schemas.microsoft.com/office/powerpoint/2019/9/main/command">
                <pc:docMk/>
                <pc:sldMk cId="4134060206" sldId="2145707043"/>
                <pc2:cmMk id="{EC8D103E-A1C2-4458-A720-EC81051AD645}"/>
              </pc2:cmMkLst>
            </pc226:cmChg>
            <pc226:cmChg xmlns:pc226="http://schemas.microsoft.com/office/powerpoint/2022/06/main/command" chg="del">
              <pc226:chgData name="Linden, Edward" userId="433a1750-097b-48bf-9475-b5c5f6172203" providerId="ADAL" clId="{FC93650F-D504-42AA-B1C6-28D6CF7D2E11}" dt="2024-06-14T13:53:22.882" v="1126"/>
              <pc2:cmMkLst xmlns:pc2="http://schemas.microsoft.com/office/powerpoint/2019/9/main/command">
                <pc:docMk/>
                <pc:sldMk cId="4134060206" sldId="2145707043"/>
                <pc2:cmMk id="{A773FACA-C5DD-43A6-B8E6-3BFA3E59A04D}"/>
              </pc2:cmMkLst>
            </pc226:cmChg>
          </p:ext>
        </pc:extLst>
      </pc:sldChg>
      <pc:sldChg chg="add addCm delCm">
        <pc:chgData name="Linden, Edward" userId="433a1750-097b-48bf-9475-b5c5f6172203" providerId="ADAL" clId="{FC93650F-D504-42AA-B1C6-28D6CF7D2E11}" dt="2024-06-14T13:49:48.249" v="1124"/>
        <pc:sldMkLst>
          <pc:docMk/>
          <pc:sldMk cId="4264695144" sldId="2145707044"/>
        </pc:sldMkLst>
        <pc:extLst>
          <p:ext xmlns:p="http://schemas.openxmlformats.org/presentationml/2006/main" uri="{D6D511B9-2390-475A-947B-AFAB55BFBCF1}">
            <pc226:cmChg xmlns:pc226="http://schemas.microsoft.com/office/powerpoint/2022/06/main/command" chg="add">
              <pc226:chgData name="Linden, Edward" userId="433a1750-097b-48bf-9475-b5c5f6172203" providerId="ADAL" clId="{FC93650F-D504-42AA-B1C6-28D6CF7D2E11}" dt="2024-06-14T13:49:48.249" v="1124"/>
              <pc2:cmMkLst xmlns:pc2="http://schemas.microsoft.com/office/powerpoint/2019/9/main/command">
                <pc:docMk/>
                <pc:sldMk cId="4264695144" sldId="2145707044"/>
                <pc2:cmMk id="{607F9D71-8A78-4D1B-9238-8E15518211F3}"/>
              </pc2:cmMkLst>
            </pc226:cmChg>
            <pc226:cmChg xmlns:pc226="http://schemas.microsoft.com/office/powerpoint/2022/06/main/command" chg="del">
              <pc226:chgData name="Linden, Edward" userId="433a1750-097b-48bf-9475-b5c5f6172203" providerId="ADAL" clId="{FC93650F-D504-42AA-B1C6-28D6CF7D2E11}" dt="2024-06-14T13:48:25.685" v="1123"/>
              <pc2:cmMkLst xmlns:pc2="http://schemas.microsoft.com/office/powerpoint/2019/9/main/command">
                <pc:docMk/>
                <pc:sldMk cId="4264695144" sldId="2145707044"/>
                <pc2:cmMk id="{270658A6-038A-450A-9891-5268C012104E}"/>
              </pc2:cmMkLst>
            </pc226:cmChg>
          </p:ext>
        </pc:extLst>
      </pc:sldChg>
      <pc:sldChg chg="modSp add mod">
        <pc:chgData name="Linden, Edward" userId="433a1750-097b-48bf-9475-b5c5f6172203" providerId="ADAL" clId="{FC93650F-D504-42AA-B1C6-28D6CF7D2E11}" dt="2024-06-17T14:49:01.970" v="1209" actId="21"/>
        <pc:sldMkLst>
          <pc:docMk/>
          <pc:sldMk cId="3720574340" sldId="2145707045"/>
        </pc:sldMkLst>
        <pc:spChg chg="mod">
          <ac:chgData name="Linden, Edward" userId="433a1750-097b-48bf-9475-b5c5f6172203" providerId="ADAL" clId="{FC93650F-D504-42AA-B1C6-28D6CF7D2E11}" dt="2024-06-14T18:56:04.925" v="1162" actId="20577"/>
          <ac:spMkLst>
            <pc:docMk/>
            <pc:sldMk cId="3720574340" sldId="2145707045"/>
            <ac:spMk id="3" creationId="{06942845-BD5A-42C5-A5C4-13339DD507AB}"/>
          </ac:spMkLst>
        </pc:spChg>
        <pc:spChg chg="mod">
          <ac:chgData name="Linden, Edward" userId="433a1750-097b-48bf-9475-b5c5f6172203" providerId="ADAL" clId="{FC93650F-D504-42AA-B1C6-28D6CF7D2E11}" dt="2024-06-14T18:56:08.840" v="1163" actId="6549"/>
          <ac:spMkLst>
            <pc:docMk/>
            <pc:sldMk cId="3720574340" sldId="2145707045"/>
            <ac:spMk id="4" creationId="{6E8C7837-9F29-06DA-F932-41F15651F14E}"/>
          </ac:spMkLst>
        </pc:spChg>
        <pc:spChg chg="mod">
          <ac:chgData name="Linden, Edward" userId="433a1750-097b-48bf-9475-b5c5f6172203" providerId="ADAL" clId="{FC93650F-D504-42AA-B1C6-28D6CF7D2E11}" dt="2024-06-17T14:49:01.970" v="1209" actId="21"/>
          <ac:spMkLst>
            <pc:docMk/>
            <pc:sldMk cId="3720574340" sldId="2145707045"/>
            <ac:spMk id="5" creationId="{D6230061-50ED-D709-D53D-4C38A6D1BC0F}"/>
          </ac:spMkLst>
        </pc:spChg>
      </pc:sldChg>
      <pc:sldChg chg="modSp add mod modCm">
        <pc:chgData name="Linden, Edward" userId="433a1750-097b-48bf-9475-b5c5f6172203" providerId="ADAL" clId="{FC93650F-D504-42AA-B1C6-28D6CF7D2E11}" dt="2024-06-17T22:12:30.088" v="1229"/>
        <pc:sldMkLst>
          <pc:docMk/>
          <pc:sldMk cId="3031375422" sldId="2145707046"/>
        </pc:sldMkLst>
        <pc:spChg chg="mod">
          <ac:chgData name="Linden, Edward" userId="433a1750-097b-48bf-9475-b5c5f6172203" providerId="ADAL" clId="{FC93650F-D504-42AA-B1C6-28D6CF7D2E11}" dt="2024-06-17T14:54:02.228" v="1225" actId="15"/>
          <ac:spMkLst>
            <pc:docMk/>
            <pc:sldMk cId="3031375422" sldId="2145707046"/>
            <ac:spMk id="2" creationId="{7FC441C0-8ED1-D338-9875-8338BAC89FD2}"/>
          </ac:spMkLst>
        </pc:spChg>
        <pc:extLst>
          <p:ext xmlns:p="http://schemas.openxmlformats.org/presentationml/2006/main" uri="{D6D511B9-2390-475A-947B-AFAB55BFBCF1}">
            <pc226:cmChg xmlns:pc226="http://schemas.microsoft.com/office/powerpoint/2022/06/main/command" chg="">
              <pc226:chgData name="Linden, Edward" userId="433a1750-097b-48bf-9475-b5c5f6172203" providerId="ADAL" clId="{FC93650F-D504-42AA-B1C6-28D6CF7D2E11}" dt="2024-06-17T22:12:30.088" v="1229"/>
              <pc2:cmMkLst xmlns:pc2="http://schemas.microsoft.com/office/powerpoint/2019/9/main/command">
                <pc:docMk/>
                <pc:sldMk cId="3031375422" sldId="2145707046"/>
                <pc2:cmMk id="{3AAAF572-D7EF-4756-8EA0-902A34C1D4BC}"/>
              </pc2:cmMkLst>
              <pc226:cmRplyChg chg="mod">
                <pc226:chgData name="Linden, Edward" userId="433a1750-097b-48bf-9475-b5c5f6172203" providerId="ADAL" clId="{FC93650F-D504-42AA-B1C6-28D6CF7D2E11}" dt="2024-06-17T22:12:30.088" v="1229"/>
                <pc2:cmRplyMkLst xmlns:pc2="http://schemas.microsoft.com/office/powerpoint/2019/9/main/command">
                  <pc:docMk/>
                  <pc:sldMk cId="3031375422" sldId="2145707046"/>
                  <pc2:cmMk id="{3AAAF572-D7EF-4756-8EA0-902A34C1D4BC}"/>
                  <pc2:cmRplyMk id="{957E9A33-A451-4392-A3A6-82A87F9A16CC}"/>
                </pc2:cmRplyMkLst>
              </pc226:cmRplyChg>
            </pc226:cmChg>
          </p:ext>
        </pc:extLst>
      </pc:sldChg>
    </pc:docChg>
  </pc:docChgLst>
  <pc:docChgLst>
    <pc:chgData name="Muffoletto, Jamie" userId="daf1e3c6-8137-448a-b141-d23049d419b5" providerId="ADAL" clId="{12799DFB-969D-4114-8EF3-C02A1F544163}"/>
    <pc:docChg chg="addSld modSld">
      <pc:chgData name="Muffoletto, Jamie" userId="daf1e3c6-8137-448a-b141-d23049d419b5" providerId="ADAL" clId="{12799DFB-969D-4114-8EF3-C02A1F544163}" dt="2024-06-14T22:24:31.480" v="50"/>
      <pc:docMkLst>
        <pc:docMk/>
      </pc:docMkLst>
      <pc:sldChg chg="modSp mod">
        <pc:chgData name="Muffoletto, Jamie" userId="daf1e3c6-8137-448a-b141-d23049d419b5" providerId="ADAL" clId="{12799DFB-969D-4114-8EF3-C02A1F544163}" dt="2024-06-07T18:08:16.463" v="45" actId="20577"/>
        <pc:sldMkLst>
          <pc:docMk/>
          <pc:sldMk cId="2574992220" sldId="2145706922"/>
        </pc:sldMkLst>
        <pc:spChg chg="mod">
          <ac:chgData name="Muffoletto, Jamie" userId="daf1e3c6-8137-448a-b141-d23049d419b5" providerId="ADAL" clId="{12799DFB-969D-4114-8EF3-C02A1F544163}" dt="2024-06-07T18:08:16.463" v="45" actId="20577"/>
          <ac:spMkLst>
            <pc:docMk/>
            <pc:sldMk cId="2574992220" sldId="2145706922"/>
            <ac:spMk id="11" creationId="{B0773B04-EA28-7C3E-6372-D181D8E283EE}"/>
          </ac:spMkLst>
        </pc:spChg>
      </pc:sldChg>
      <pc:sldChg chg="add">
        <pc:chgData name="Muffoletto, Jamie" userId="daf1e3c6-8137-448a-b141-d23049d419b5" providerId="ADAL" clId="{12799DFB-969D-4114-8EF3-C02A1F544163}" dt="2024-06-07T18:08:21.153" v="46"/>
        <pc:sldMkLst>
          <pc:docMk/>
          <pc:sldMk cId="3938024488" sldId="2145707002"/>
        </pc:sldMkLst>
      </pc:sldChg>
      <pc:sldChg chg="modSp mod modCm">
        <pc:chgData name="Muffoletto, Jamie" userId="daf1e3c6-8137-448a-b141-d23049d419b5" providerId="ADAL" clId="{12799DFB-969D-4114-8EF3-C02A1F544163}" dt="2024-06-14T22:24:31.480" v="50"/>
        <pc:sldMkLst>
          <pc:docMk/>
          <pc:sldMk cId="2110501321" sldId="2145707008"/>
        </pc:sldMkLst>
        <pc:spChg chg="mod">
          <ac:chgData name="Muffoletto, Jamie" userId="daf1e3c6-8137-448a-b141-d23049d419b5" providerId="ADAL" clId="{12799DFB-969D-4114-8EF3-C02A1F544163}" dt="2024-06-14T22:24:22.992" v="49" actId="6549"/>
          <ac:spMkLst>
            <pc:docMk/>
            <pc:sldMk cId="2110501321" sldId="2145707008"/>
            <ac:spMk id="4" creationId="{6E8C7837-9F29-06DA-F932-41F15651F14E}"/>
          </ac:spMkLst>
        </pc:spChg>
        <pc:extLst>
          <p:ext xmlns:p="http://schemas.openxmlformats.org/presentationml/2006/main" uri="{D6D511B9-2390-475A-947B-AFAB55BFBCF1}">
            <pc226:cmChg xmlns:pc226="http://schemas.microsoft.com/office/powerpoint/2022/06/main/command" chg="mod">
              <pc226:chgData name="Muffoletto, Jamie" userId="daf1e3c6-8137-448a-b141-d23049d419b5" providerId="ADAL" clId="{12799DFB-969D-4114-8EF3-C02A1F544163}" dt="2024-06-14T22:24:31.480" v="50"/>
              <pc2:cmMkLst xmlns:pc2="http://schemas.microsoft.com/office/powerpoint/2019/9/main/command">
                <pc:docMk/>
                <pc:sldMk cId="2110501321" sldId="2145707008"/>
                <pc2:cmMk id="{BC9A271C-3660-47F6-A8F6-13A2EEBDE550}"/>
              </pc2:cmMkLst>
              <pc226:cmRplyChg chg="add">
                <pc226:chgData name="Muffoletto, Jamie" userId="daf1e3c6-8137-448a-b141-d23049d419b5" providerId="ADAL" clId="{12799DFB-969D-4114-8EF3-C02A1F544163}" dt="2024-06-14T22:24:31.480" v="50"/>
                <pc2:cmRplyMkLst xmlns:pc2="http://schemas.microsoft.com/office/powerpoint/2019/9/main/command">
                  <pc:docMk/>
                  <pc:sldMk cId="2110501321" sldId="2145707008"/>
                  <pc2:cmMk id="{BC9A271C-3660-47F6-A8F6-13A2EEBDE550}"/>
                  <pc2:cmRplyMk id="{DAFA1026-CA54-4D30-A3F2-99AB921DA9EB}"/>
                </pc2:cmRplyMkLst>
              </pc226:cmRplyChg>
            </pc226:cmChg>
          </p:ext>
        </pc:extLst>
      </pc:sldChg>
      <pc:sldChg chg="add">
        <pc:chgData name="Muffoletto, Jamie" userId="daf1e3c6-8137-448a-b141-d23049d419b5" providerId="ADAL" clId="{12799DFB-969D-4114-8EF3-C02A1F544163}" dt="2024-06-07T18:08:21.153" v="46"/>
        <pc:sldMkLst>
          <pc:docMk/>
          <pc:sldMk cId="144353369" sldId="2145707009"/>
        </pc:sldMkLst>
      </pc:sldChg>
      <pc:sldChg chg="add">
        <pc:chgData name="Muffoletto, Jamie" userId="daf1e3c6-8137-448a-b141-d23049d419b5" providerId="ADAL" clId="{12799DFB-969D-4114-8EF3-C02A1F544163}" dt="2024-06-07T18:08:21.153" v="46"/>
        <pc:sldMkLst>
          <pc:docMk/>
          <pc:sldMk cId="2078580751" sldId="21457070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3791934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a:t>
            </a:fld>
            <a:endParaRPr lang="en-US"/>
          </a:p>
        </p:txBody>
      </p:sp>
    </p:spTree>
    <p:extLst>
      <p:ext uri="{BB962C8B-B14F-4D97-AF65-F5344CB8AC3E}">
        <p14:creationId xmlns:p14="http://schemas.microsoft.com/office/powerpoint/2010/main" val="3060109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9</a:t>
            </a:fld>
            <a:endParaRPr lang="en-US"/>
          </a:p>
        </p:txBody>
      </p:sp>
    </p:spTree>
    <p:extLst>
      <p:ext uri="{BB962C8B-B14F-4D97-AF65-F5344CB8AC3E}">
        <p14:creationId xmlns:p14="http://schemas.microsoft.com/office/powerpoint/2010/main" val="362894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9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895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18</a:t>
            </a:fld>
            <a:endParaRPr lang="en-US"/>
          </a:p>
        </p:txBody>
      </p:sp>
    </p:spTree>
    <p:extLst>
      <p:ext uri="{BB962C8B-B14F-4D97-AF65-F5344CB8AC3E}">
        <p14:creationId xmlns:p14="http://schemas.microsoft.com/office/powerpoint/2010/main" val="2941725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7/15/2024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7/15/2024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7/15/2024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7/15/2024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7/15/2024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hyperlink" Target="https://www.texasstudentdatasystem.org/sites/texasstudentdatasystem.org/files/tsds-upgrade-project-sela-promotion-logic.pdf"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www.texasstudentdatasystem.org/sites/texasstudentdatasystem.org/files/tsds-upgrade-project-sela-test-cases.pdf" TargetMode="External"/><Relationship Id="rId2" Type="http://schemas.openxmlformats.org/officeDocument/2006/relationships/hyperlink" Target="https://texasedu.sharepoint.com/:w:/r/sites/TSDSSMETEAM/Shared%20Documents/TSDS%20Upgrade%20Project/Parallel%20Year%20-%20Test%20Cases/TSDS%20Upgrade%20Project%20-%20ECDS%20KG%20Test%20Cases%20(DRAFT).docx?d=wf9e59a6a41884d64a19d0e6833056452&amp;csf=1&amp;web=1&amp;e=1CJR6y" TargetMode="Externa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hyperlink" Target="https://tealprod.tea.state.tx.us/tims/browse/TSDSKB-558" TargetMode="External"/><Relationship Id="rId3" Type="http://schemas.openxmlformats.org/officeDocument/2006/relationships/hyperlink" Target="https://tealprod.tea.state.tx.us/TWEDSAPI" TargetMode="External"/><Relationship Id="rId7" Type="http://schemas.openxmlformats.org/officeDocument/2006/relationships/hyperlink" Target="https://tealprod.tea.state.tx.us/tims/issues/?filter=11815"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tealprod.tea.state.tx.us/TSDS/Support" TargetMode="External"/><Relationship Id="rId5" Type="http://schemas.openxmlformats.org/officeDocument/2006/relationships/hyperlink" Target="https://www.texasstudentdatasystem.org/tsds/about/resources#KnownIssues" TargetMode="External"/><Relationship Id="rId4" Type="http://schemas.openxmlformats.org/officeDocument/2006/relationships/hyperlink" Target="https://www.texasstudentdatasystem.org/sites/texasstudentdatasystem.org/files/2024-2025-preliminary-domains_0.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hyperlink" Target="mailto:SELA@tea.texas.gov"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SPECIAL EDUCATION LANGUAGE ACQUISITION</a:t>
            </a:r>
            <a:br>
              <a:rPr lang="en-US" sz="4000">
                <a:solidFill>
                  <a:srgbClr val="0D6CB9"/>
                </a:solidFill>
                <a:latin typeface="Calibri"/>
                <a:cs typeface="Calibri"/>
                <a:sym typeface="+mj-lt"/>
              </a:rPr>
            </a:br>
            <a:r>
              <a:rPr lang="en-US" sz="2400" b="1">
                <a:solidFill>
                  <a:srgbClr val="0D6CB9"/>
                </a:solidFill>
                <a:latin typeface="Calibri"/>
                <a:cs typeface="Calibri"/>
                <a:sym typeface="+mj-lt"/>
              </a:rPr>
              <a:t>July 30-31</a:t>
            </a:r>
            <a:r>
              <a:rPr lang="en-US" sz="2400" b="1">
                <a:solidFill>
                  <a:srgbClr val="0D6CB9"/>
                </a:solidFill>
              </a:rPr>
              <a:t>, 2024 and August 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2 1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10105"/>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Uses Disability ’05’ and ‘03’ descriptor values replacing ‘Deaf Blindness’ and ‘Deaf And Hard of  Hearing’</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validation rule change information from TEDS for rule number 40100-0204 and 40100-0205 for the 2024-2025 school year. Changes to the rule text have been highlighted.">
            <a:extLst>
              <a:ext uri="{FF2B5EF4-FFF2-40B4-BE49-F238E27FC236}">
                <a16:creationId xmlns:a16="http://schemas.microsoft.com/office/drawing/2014/main" id="{00DE839C-4C45-38DB-E8A0-AD27A9E1C7CB}"/>
              </a:ext>
            </a:extLst>
          </p:cNvPr>
          <p:cNvPicPr>
            <a:picLocks noChangeAspect="1"/>
          </p:cNvPicPr>
          <p:nvPr/>
        </p:nvPicPr>
        <p:blipFill>
          <a:blip r:embed="rId2"/>
          <a:stretch>
            <a:fillRect/>
          </a:stretch>
        </p:blipFill>
        <p:spPr>
          <a:xfrm>
            <a:off x="2469413" y="2067403"/>
            <a:ext cx="7253173" cy="3901758"/>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914557"/>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Example of rules that use ‘00’ descriptor values instead of code value description:</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A screenshot of the validation rule change information from TEDS for rule numbers 41163-0057, 41163-0052, and 41163-0066 for the 2024-2025 school year. Changes to the rule text have been highlighted">
            <a:extLst>
              <a:ext uri="{FF2B5EF4-FFF2-40B4-BE49-F238E27FC236}">
                <a16:creationId xmlns:a16="http://schemas.microsoft.com/office/drawing/2014/main" id="{739B8184-B76A-F0A5-0062-2A799AB110AC}"/>
              </a:ext>
            </a:extLst>
          </p:cNvPr>
          <p:cNvPicPr>
            <a:picLocks noChangeAspect="1"/>
          </p:cNvPicPr>
          <p:nvPr/>
        </p:nvPicPr>
        <p:blipFill>
          <a:blip r:embed="rId2"/>
          <a:stretch>
            <a:fillRect/>
          </a:stretch>
        </p:blipFill>
        <p:spPr>
          <a:xfrm>
            <a:off x="926458" y="2036604"/>
            <a:ext cx="10339081" cy="3620836"/>
          </a:xfrm>
          <a:prstGeom prst="rect">
            <a:avLst/>
          </a:prstGeom>
        </p:spPr>
      </p:pic>
    </p:spTree>
    <p:extLst>
      <p:ext uri="{BB962C8B-B14F-4D97-AF65-F5344CB8AC3E}">
        <p14:creationId xmlns:p14="http://schemas.microsoft.com/office/powerpoint/2010/main" val="2523530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ea typeface="Calibri"/>
                <a:cs typeface="Calibri"/>
              </a:rPr>
              <a:t>The following business rules have been </a:t>
            </a:r>
            <a:r>
              <a:rPr lang="en-US" b="1">
                <a:solidFill>
                  <a:srgbClr val="595959"/>
                </a:solidFill>
                <a:ea typeface="Calibri"/>
                <a:cs typeface="Calibri"/>
              </a:rPr>
              <a:t>added:</a:t>
            </a: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p:txBody>
      </p:sp>
      <p:pic>
        <p:nvPicPr>
          <p:cNvPr id="5" name="Picture 4" descr="A screenshot of the validation rule information from TEDS for rule number 41163-0055 and 41163-0056 for the 2024-2025 school year. Changes to the rule text have been highlighted.">
            <a:extLst>
              <a:ext uri="{FF2B5EF4-FFF2-40B4-BE49-F238E27FC236}">
                <a16:creationId xmlns:a16="http://schemas.microsoft.com/office/drawing/2014/main" id="{DDD4B1DF-864A-2373-592B-77C9CEA07640}"/>
              </a:ext>
            </a:extLst>
          </p:cNvPr>
          <p:cNvPicPr>
            <a:picLocks noChangeAspect="1"/>
          </p:cNvPicPr>
          <p:nvPr/>
        </p:nvPicPr>
        <p:blipFill>
          <a:blip r:embed="rId2"/>
          <a:stretch>
            <a:fillRect/>
          </a:stretch>
        </p:blipFill>
        <p:spPr>
          <a:xfrm>
            <a:off x="581025" y="2110331"/>
            <a:ext cx="10858500" cy="2399213"/>
          </a:xfrm>
          <a:prstGeom prst="rect">
            <a:avLst/>
          </a:prstGeom>
        </p:spPr>
      </p:pic>
    </p:spTree>
    <p:extLst>
      <p:ext uri="{BB962C8B-B14F-4D97-AF65-F5344CB8AC3E}">
        <p14:creationId xmlns:p14="http://schemas.microsoft.com/office/powerpoint/2010/main" val="2002677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NEW</a:t>
            </a:r>
            <a:r>
              <a:rPr lang="en-US" b="1">
                <a:solidFill>
                  <a:srgbClr val="595959"/>
                </a:solidFill>
              </a:rPr>
              <a:t> Entity/Common Type Change:</a:t>
            </a:r>
          </a:p>
        </p:txBody>
      </p:sp>
      <p:pic>
        <p:nvPicPr>
          <p:cNvPr id="6" name="Picture 5" descr="A screenshot of a computer&#10;&#10;Description automatically generated">
            <a:extLst>
              <a:ext uri="{FF2B5EF4-FFF2-40B4-BE49-F238E27FC236}">
                <a16:creationId xmlns:a16="http://schemas.microsoft.com/office/drawing/2014/main" id="{1EBB68BB-FA48-107E-0A23-D9AF2C8C6ED6}"/>
              </a:ext>
            </a:extLst>
          </p:cNvPr>
          <p:cNvPicPr>
            <a:picLocks noChangeAspect="1"/>
          </p:cNvPicPr>
          <p:nvPr/>
        </p:nvPicPr>
        <p:blipFill>
          <a:blip r:embed="rId2"/>
          <a:stretch>
            <a:fillRect/>
          </a:stretch>
        </p:blipFill>
        <p:spPr>
          <a:xfrm>
            <a:off x="1261411" y="2240984"/>
            <a:ext cx="9679619" cy="2814442"/>
          </a:xfrm>
          <a:prstGeom prst="rect">
            <a:avLst/>
          </a:prstGeom>
        </p:spPr>
      </p:pic>
    </p:spTree>
    <p:extLst>
      <p:ext uri="{BB962C8B-B14F-4D97-AF65-F5344CB8AC3E}">
        <p14:creationId xmlns:p14="http://schemas.microsoft.com/office/powerpoint/2010/main" val="413406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52111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NEW </a:t>
            </a:r>
            <a:r>
              <a:rPr lang="en-US" b="1">
                <a:solidFill>
                  <a:srgbClr val="595959"/>
                </a:solidFill>
              </a:rPr>
              <a:t>Promotion Logic:</a:t>
            </a:r>
          </a:p>
          <a:p>
            <a:pPr lvl="1">
              <a:buClr>
                <a:srgbClr val="F16038"/>
              </a:buClr>
            </a:pPr>
            <a:r>
              <a:rPr lang="en-US">
                <a:solidFill>
                  <a:srgbClr val="595959"/>
                </a:solidFill>
                <a:hlinkClick r:id="rId2"/>
              </a:rPr>
              <a:t>SELA Promotion Logic</a:t>
            </a:r>
            <a:endParaRPr lang="en-US">
              <a:solidFill>
                <a:srgbClr val="595959"/>
              </a:solidFill>
            </a:endParaRPr>
          </a:p>
          <a:p>
            <a:pPr lvl="1">
              <a:buClr>
                <a:srgbClr val="F16038"/>
              </a:buClr>
            </a:pPr>
            <a:endParaRPr lang="en-US" sz="2000">
              <a:solidFill>
                <a:srgbClr val="595959"/>
              </a:solidFill>
            </a:endParaRPr>
          </a:p>
          <a:p>
            <a:pPr lvl="1">
              <a:buClr>
                <a:srgbClr val="F16038"/>
              </a:buClr>
            </a:pPr>
            <a:r>
              <a:rPr lang="en-US">
                <a:solidFill>
                  <a:srgbClr val="595959"/>
                </a:solidFill>
              </a:rPr>
              <a:t>Student &gt; Special Education Program Category/Subcategory:</a:t>
            </a:r>
          </a:p>
          <a:p>
            <a:pPr lvl="2">
              <a:buClr>
                <a:srgbClr val="F16038"/>
              </a:buClr>
            </a:pPr>
            <a:r>
              <a:rPr lang="en-US">
                <a:solidFill>
                  <a:srgbClr val="595959"/>
                </a:solidFill>
              </a:rPr>
              <a:t>New promotion logic </a:t>
            </a:r>
            <a:r>
              <a:rPr lang="en-US">
                <a:solidFill>
                  <a:schemeClr val="tx1">
                    <a:lumMod val="65000"/>
                    <a:lumOff val="35000"/>
                  </a:schemeClr>
                </a:solidFill>
              </a:rPr>
              <a:t>that references Begin and End Date </a:t>
            </a:r>
            <a:r>
              <a:rPr lang="en-US">
                <a:solidFill>
                  <a:srgbClr val="595959"/>
                </a:solidFill>
              </a:rPr>
              <a:t>for several data elements:</a:t>
            </a:r>
          </a:p>
          <a:p>
            <a:pPr lvl="3">
              <a:buClr>
                <a:srgbClr val="F16038"/>
              </a:buClr>
            </a:pPr>
            <a:r>
              <a:rPr lang="en-US">
                <a:solidFill>
                  <a:srgbClr val="595959"/>
                </a:solidFill>
              </a:rPr>
              <a:t>E1723 </a:t>
            </a:r>
            <a:r>
              <a:rPr lang="en-US" err="1">
                <a:solidFill>
                  <a:srgbClr val="595959"/>
                </a:solidFill>
              </a:rPr>
              <a:t>EligibilityDateDisabilities</a:t>
            </a:r>
            <a:endParaRPr lang="en-US">
              <a:solidFill>
                <a:srgbClr val="595959"/>
              </a:solidFill>
            </a:endParaRPr>
          </a:p>
          <a:p>
            <a:pPr lvl="3">
              <a:buClr>
                <a:srgbClr val="F16038"/>
              </a:buClr>
            </a:pPr>
            <a:r>
              <a:rPr lang="en-US">
                <a:solidFill>
                  <a:srgbClr val="595959"/>
                </a:solidFill>
              </a:rPr>
              <a:t>E1073 </a:t>
            </a:r>
            <a:r>
              <a:rPr lang="en-US" err="1">
                <a:solidFill>
                  <a:srgbClr val="595959"/>
                </a:solidFill>
              </a:rPr>
              <a:t>InstructionalSetting</a:t>
            </a:r>
            <a:endParaRPr lang="en-US">
              <a:solidFill>
                <a:srgbClr val="595959"/>
              </a:solidFill>
            </a:endParaRPr>
          </a:p>
          <a:p>
            <a:pPr lvl="3">
              <a:buClr>
                <a:srgbClr val="F16038"/>
              </a:buClr>
            </a:pPr>
            <a:r>
              <a:rPr lang="en-US">
                <a:solidFill>
                  <a:srgbClr val="595959"/>
                </a:solidFill>
              </a:rPr>
              <a:t>E1661 </a:t>
            </a:r>
            <a:r>
              <a:rPr lang="en-US" err="1">
                <a:solidFill>
                  <a:srgbClr val="595959"/>
                </a:solidFill>
              </a:rPr>
              <a:t>PreferredHomeCommunicationMethod</a:t>
            </a:r>
            <a:endParaRPr lang="en-US">
              <a:solidFill>
                <a:srgbClr val="595959"/>
              </a:solidFill>
            </a:endParaRPr>
          </a:p>
          <a:p>
            <a:pPr lvl="3">
              <a:buClr>
                <a:srgbClr val="F16038"/>
              </a:buClr>
            </a:pPr>
            <a:endParaRPr lang="en-US">
              <a:solidFill>
                <a:schemeClr val="tx1"/>
              </a:solidFill>
            </a:endParaRPr>
          </a:p>
          <a:p>
            <a:pPr lvl="1">
              <a:buClr>
                <a:srgbClr val="F16038"/>
              </a:buClr>
            </a:pPr>
            <a:r>
              <a:rPr lang="en-US">
                <a:solidFill>
                  <a:srgbClr val="595959"/>
                </a:solidFill>
              </a:rPr>
              <a:t>Student &gt; Student Basic Information Category/Subcategory:</a:t>
            </a:r>
          </a:p>
          <a:p>
            <a:pPr lvl="2">
              <a:buClr>
                <a:srgbClr val="F16038"/>
              </a:buClr>
            </a:pPr>
            <a:r>
              <a:rPr lang="en-US">
                <a:solidFill>
                  <a:srgbClr val="595959"/>
                </a:solidFill>
              </a:rPr>
              <a:t>New promotion logic </a:t>
            </a:r>
            <a:r>
              <a:rPr lang="en-US">
                <a:solidFill>
                  <a:schemeClr val="tx1">
                    <a:lumMod val="65000"/>
                    <a:lumOff val="35000"/>
                  </a:schemeClr>
                </a:solidFill>
              </a:rPr>
              <a:t>that references Begin and End Date:</a:t>
            </a:r>
          </a:p>
          <a:p>
            <a:pPr lvl="3">
              <a:buClr>
                <a:srgbClr val="F16038"/>
              </a:buClr>
            </a:pPr>
            <a:r>
              <a:rPr lang="en-US">
                <a:solidFill>
                  <a:schemeClr val="tx1">
                    <a:lumMod val="65000"/>
                    <a:lumOff val="35000"/>
                  </a:schemeClr>
                </a:solidFill>
              </a:rPr>
              <a:t>E0790 </a:t>
            </a:r>
            <a:r>
              <a:rPr lang="en-US" err="1">
                <a:solidFill>
                  <a:schemeClr val="tx1">
                    <a:lumMod val="65000"/>
                    <a:lumOff val="35000"/>
                  </a:schemeClr>
                </a:solidFill>
              </a:rPr>
              <a:t>EmergentBilingualIndicator</a:t>
            </a:r>
            <a:endParaRPr lang="en-US">
              <a:solidFill>
                <a:srgbClr val="59595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52111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NEW </a:t>
            </a:r>
            <a:r>
              <a:rPr lang="en-US" b="1">
                <a:solidFill>
                  <a:schemeClr val="tx1">
                    <a:lumMod val="65000"/>
                    <a:lumOff val="35000"/>
                  </a:schemeClr>
                </a:solidFill>
              </a:rPr>
              <a:t>Test Cases:</a:t>
            </a:r>
            <a:endParaRPr lang="en-US" sz="1800">
              <a:solidFill>
                <a:srgbClr val="595959"/>
              </a:solidFill>
              <a:hlinkClick r:id="rId2"/>
            </a:endParaRPr>
          </a:p>
          <a:p>
            <a:pPr lvl="1">
              <a:buClr>
                <a:srgbClr val="F16038"/>
              </a:buClr>
            </a:pPr>
            <a:r>
              <a:rPr lang="en-US">
                <a:solidFill>
                  <a:srgbClr val="595959"/>
                </a:solidFill>
                <a:hlinkClick r:id="rId3"/>
              </a:rPr>
              <a:t>SELA Test Cases</a:t>
            </a:r>
            <a:endParaRPr lang="en-US">
              <a:solidFill>
                <a:srgbClr val="595959"/>
              </a:solidFill>
            </a:endParaRPr>
          </a:p>
          <a:p>
            <a:pPr lvl="2">
              <a:buClr>
                <a:srgbClr val="F16038"/>
              </a:buClr>
            </a:pPr>
            <a:endParaRPr lang="en-US" sz="1800">
              <a:solidFill>
                <a:srgbClr val="595959"/>
              </a:solidFill>
            </a:endParaRPr>
          </a:p>
          <a:p>
            <a:pPr lvl="1">
              <a:buClr>
                <a:srgbClr val="F16038"/>
              </a:buClr>
            </a:pPr>
            <a:r>
              <a:rPr lang="en-US">
                <a:solidFill>
                  <a:schemeClr val="tx1">
                    <a:lumMod val="65000"/>
                    <a:lumOff val="35000"/>
                  </a:schemeClr>
                </a:solidFill>
              </a:rPr>
              <a:t>Test Case 1 – SELA Roster Report and Business Validations</a:t>
            </a:r>
          </a:p>
          <a:p>
            <a:pPr lvl="2">
              <a:buClr>
                <a:srgbClr val="F16038"/>
              </a:buClr>
            </a:pPr>
            <a:endParaRPr lang="en-US" sz="1800">
              <a:solidFill>
                <a:schemeClr val="tx1">
                  <a:lumMod val="65000"/>
                  <a:lumOff val="35000"/>
                </a:schemeClr>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941244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1033462"/>
            <a:ext cx="11275829" cy="44767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r>
              <a:rPr kumimoji="0" lang="en-US" sz="2800" b="0" i="0" u="none" strike="noStrike" kern="1200" cap="none" spc="0" normalizeH="0" baseline="0" noProof="0">
                <a:ln>
                  <a:noFill/>
                </a:ln>
                <a:solidFill>
                  <a:srgbClr val="595959"/>
                </a:solidFill>
                <a:effectLst/>
                <a:uLnTx/>
                <a:uFillTx/>
                <a:latin typeface="Calibri" panose="020F0502020204030204"/>
                <a:ea typeface="+mn-ea"/>
                <a:cs typeface="+mn-cs"/>
              </a:rPr>
              <a:t>SELA Data Promotion Error:</a:t>
            </a:r>
          </a:p>
          <a:p>
            <a:pPr lvl="1">
              <a:lnSpc>
                <a:spcPct val="100000"/>
              </a:lnSpc>
              <a:spcBef>
                <a:spcPts val="600"/>
              </a:spcBef>
              <a:spcAft>
                <a:spcPts val="600"/>
              </a:spcAft>
              <a:buClr>
                <a:srgbClr val="F16038"/>
              </a:buClr>
              <a:defRPr/>
            </a:pPr>
            <a:r>
              <a:rPr lang="en-US">
                <a:solidFill>
                  <a:srgbClr val="595959"/>
                </a:solidFill>
                <a:latin typeface="Calibri" panose="020F0502020204030204"/>
              </a:rPr>
              <a:t>Data element E1661 </a:t>
            </a:r>
            <a:r>
              <a:rPr lang="en-US" err="1">
                <a:solidFill>
                  <a:srgbClr val="595959"/>
                </a:solidFill>
                <a:latin typeface="Calibri" panose="020F0502020204030204"/>
              </a:rPr>
              <a:t>PreferredHomeCommunicationMethod</a:t>
            </a:r>
            <a:r>
              <a:rPr lang="en-US">
                <a:solidFill>
                  <a:srgbClr val="595959"/>
                </a:solidFill>
                <a:latin typeface="Calibri" panose="020F0502020204030204"/>
              </a:rPr>
              <a:t>:</a:t>
            </a:r>
          </a:p>
          <a:p>
            <a:pPr lvl="2">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The SELA promotion of the Student &gt; Special Education Program subcategory will generate a unique constraint error for LEAs that have updated the BeginDate value for their </a:t>
            </a:r>
            <a:r>
              <a:rPr kumimoji="0" lang="en-US" b="0" i="0" u="none" strike="noStrike" kern="1200" cap="none" spc="0" normalizeH="0" baseline="0" noProof="0" err="1">
                <a:ln>
                  <a:noFill/>
                </a:ln>
                <a:solidFill>
                  <a:srgbClr val="595959"/>
                </a:solidFill>
                <a:effectLst/>
                <a:uLnTx/>
                <a:uFillTx/>
                <a:latin typeface="Calibri" panose="020F0502020204030204"/>
                <a:ea typeface="+mn-ea"/>
                <a:cs typeface="+mn-cs"/>
              </a:rPr>
              <a:t>PreferredHomeCommunicationMethod</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a:t>
            </a:r>
          </a:p>
          <a:p>
            <a:pPr lvl="2">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As a result, this is causing rule 40100-0204 to fire incorrectly.</a:t>
            </a:r>
          </a:p>
          <a:p>
            <a:pPr marL="0" indent="0">
              <a:lnSpc>
                <a:spcPct val="100000"/>
              </a:lnSpc>
              <a:spcBef>
                <a:spcPts val="600"/>
              </a:spcBef>
              <a:spcAft>
                <a:spcPts val="600"/>
              </a:spcAft>
              <a:buClr>
                <a:srgbClr val="F16038"/>
              </a:buClr>
              <a:buNone/>
              <a:defRPr/>
            </a:pPr>
            <a:endParaRPr lang="en-US">
              <a:solidFill>
                <a:srgbClr val="595959"/>
              </a:solidFill>
              <a:latin typeface="Calibri" panose="020F0502020204030204"/>
            </a:endParaRPr>
          </a:p>
          <a:p>
            <a:pPr lvl="2">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02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1033462"/>
            <a:ext cx="11275829" cy="447675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defRPr/>
            </a:pPr>
            <a:r>
              <a:rPr lang="en-US">
                <a:solidFill>
                  <a:srgbClr val="595959"/>
                </a:solidFill>
                <a:latin typeface="Calibri" panose="020F0502020204030204"/>
              </a:rPr>
              <a:t>API/MetaEd</a:t>
            </a:r>
          </a:p>
          <a:p>
            <a:pPr lvl="2">
              <a:lnSpc>
                <a:spcPct val="100000"/>
              </a:lnSpc>
              <a:spcBef>
                <a:spcPts val="600"/>
              </a:spcBef>
              <a:spcAft>
                <a:spcPts val="600"/>
              </a:spcAft>
              <a:buClr>
                <a:srgbClr val="F16038"/>
              </a:buClr>
              <a:defRPr/>
            </a:pPr>
            <a:r>
              <a:rPr lang="en-US">
                <a:solidFill>
                  <a:srgbClr val="595959"/>
                </a:solidFill>
                <a:latin typeface="Calibri" panose="020F0502020204030204"/>
              </a:rPr>
              <a:t>The </a:t>
            </a:r>
            <a:r>
              <a:rPr lang="en-US" err="1">
                <a:solidFill>
                  <a:srgbClr val="595959"/>
                </a:solidFill>
                <a:latin typeface="Calibri" panose="020F0502020204030204"/>
              </a:rPr>
              <a:t>InstructionalSettingSets</a:t>
            </a:r>
            <a:r>
              <a:rPr lang="en-US">
                <a:solidFill>
                  <a:srgbClr val="595959"/>
                </a:solidFill>
                <a:latin typeface="Calibri" panose="020F0502020204030204"/>
              </a:rPr>
              <a:t> common type does not allow for multiple instructional settings to be reported with the same </a:t>
            </a:r>
            <a:r>
              <a:rPr lang="en-US" err="1">
                <a:solidFill>
                  <a:srgbClr val="595959"/>
                </a:solidFill>
                <a:latin typeface="Calibri" panose="020F0502020204030204"/>
              </a:rPr>
              <a:t>InstructionalSettingBeginDate</a:t>
            </a:r>
            <a:r>
              <a:rPr lang="en-US">
                <a:solidFill>
                  <a:srgbClr val="595959"/>
                </a:solidFill>
                <a:latin typeface="Calibri" panose="020F0502020204030204"/>
              </a:rPr>
              <a:t> (E3025). When data is reported with the same </a:t>
            </a:r>
            <a:r>
              <a:rPr lang="en-US" err="1">
                <a:solidFill>
                  <a:srgbClr val="595959"/>
                </a:solidFill>
                <a:latin typeface="Calibri" panose="020F0502020204030204"/>
              </a:rPr>
              <a:t>InstructionalSettingBeginDate</a:t>
            </a:r>
            <a:r>
              <a:rPr lang="en-US">
                <a:solidFill>
                  <a:srgbClr val="595959"/>
                </a:solidFill>
                <a:latin typeface="Calibri" panose="020F0502020204030204"/>
              </a:rPr>
              <a:t>, a Level 1 (API) error is triggered.  TEA is evaluating the data standards to determine what changes will need to be made to allow for multiple instructional settings to be reported with the same begin date.</a:t>
            </a:r>
          </a:p>
          <a:p>
            <a:pPr lvl="3">
              <a:lnSpc>
                <a:spcPct val="100000"/>
              </a:lnSpc>
              <a:spcBef>
                <a:spcPts val="600"/>
              </a:spcBef>
              <a:spcAft>
                <a:spcPts val="600"/>
              </a:spcAft>
              <a:buClr>
                <a:srgbClr val="F16038"/>
              </a:buClr>
              <a:defRPr/>
            </a:pPr>
            <a:r>
              <a:rPr lang="en-US">
                <a:solidFill>
                  <a:srgbClr val="595959"/>
                </a:solidFill>
                <a:latin typeface="Calibri" panose="020F0502020204030204"/>
              </a:rPr>
              <a:t>Workaround: The LEA should load only one </a:t>
            </a:r>
            <a:r>
              <a:rPr lang="en-US" err="1">
                <a:solidFill>
                  <a:srgbClr val="595959"/>
                </a:solidFill>
                <a:latin typeface="Calibri" panose="020F0502020204030204"/>
              </a:rPr>
              <a:t>InstructionalSettingSet</a:t>
            </a:r>
            <a:r>
              <a:rPr lang="en-US">
                <a:solidFill>
                  <a:srgbClr val="595959"/>
                </a:solidFill>
                <a:latin typeface="Calibri" panose="020F0502020204030204"/>
              </a:rPr>
              <a:t>. A student who receives speech therapy services and who also receives instructional services through another </a:t>
            </a:r>
            <a:r>
              <a:rPr lang="en-US" err="1">
                <a:solidFill>
                  <a:srgbClr val="595959"/>
                </a:solidFill>
                <a:latin typeface="Calibri" panose="020F0502020204030204"/>
              </a:rPr>
              <a:t>InstructionalSetting</a:t>
            </a:r>
            <a:r>
              <a:rPr lang="en-US">
                <a:solidFill>
                  <a:srgbClr val="595959"/>
                </a:solidFill>
                <a:latin typeface="Calibri" panose="020F0502020204030204"/>
              </a:rPr>
              <a:t> (E0173) should be reported with the primary setting (not with 00) and a </a:t>
            </a:r>
            <a:r>
              <a:rPr lang="en-US" err="1">
                <a:solidFill>
                  <a:srgbClr val="595959"/>
                </a:solidFill>
                <a:latin typeface="Calibri" panose="020F0502020204030204"/>
              </a:rPr>
              <a:t>SpecialEducationProgramService</a:t>
            </a:r>
            <a:r>
              <a:rPr lang="en-US">
                <a:solidFill>
                  <a:srgbClr val="595959"/>
                </a:solidFill>
                <a:latin typeface="Calibri" panose="020F0502020204030204"/>
              </a:rPr>
              <a:t>  (E3058) 25 (Student Receives Speech Therapy Along With Service Through Another Special Education Instructional Setting).</a:t>
            </a:r>
          </a:p>
          <a:p>
            <a:pPr>
              <a:lnSpc>
                <a:spcPct val="100000"/>
              </a:lnSpc>
              <a:spcBef>
                <a:spcPts val="600"/>
              </a:spcBef>
              <a:spcAft>
                <a:spcPts val="600"/>
              </a:spcAft>
              <a:buClr>
                <a:srgbClr val="F16038"/>
              </a:buClr>
              <a:defRPr/>
            </a:pPr>
            <a:endParaRPr lang="en-US">
              <a:solidFill>
                <a:srgbClr val="595959"/>
              </a:solidFill>
              <a:latin typeface="Calibri" panose="020F0502020204030204"/>
            </a:endParaRPr>
          </a:p>
          <a:p>
            <a:pPr lvl="2">
              <a:lnSpc>
                <a:spcPct val="100000"/>
              </a:lnSpc>
              <a:spcBef>
                <a:spcPts val="600"/>
              </a:spcBef>
              <a:spcAft>
                <a:spcPts val="600"/>
              </a:spcAft>
              <a:buClr>
                <a:srgbClr val="F16038"/>
              </a:buClr>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7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2</a:t>
            </a:r>
            <a:endParaRPr lang="en-US" sz="4000">
              <a:solidFill>
                <a:schemeClr val="bg1"/>
              </a:solidFill>
            </a:endParaRPr>
          </a:p>
        </p:txBody>
      </p:sp>
      <p:graphicFrame>
        <p:nvGraphicFramePr>
          <p:cNvPr id="5" name="Table 5" descr="TEDS SELA Timeline information for 2024-2025 school year.">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2848150974"/>
              </p:ext>
            </p:extLst>
          </p:nvPr>
        </p:nvGraphicFramePr>
        <p:xfrm>
          <a:off x="632178" y="1306688"/>
          <a:ext cx="10950222" cy="33832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Special Education Language Acquisition (SELA)</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ready to load data to IODS</a:t>
                      </a:r>
                    </a:p>
                  </a:txBody>
                  <a:tcPr/>
                </a:tc>
                <a:tc>
                  <a:txBody>
                    <a:bodyPr/>
                    <a:lstStyle/>
                    <a:p>
                      <a:r>
                        <a:rPr lang="en-US" sz="2400"/>
                        <a:t>August 5, 2024</a:t>
                      </a:r>
                    </a:p>
                  </a:txBody>
                  <a:tcPr/>
                </a:tc>
                <a:extLst>
                  <a:ext uri="{0D108BD9-81ED-4DB2-BD59-A6C34878D82A}">
                    <a16:rowId xmlns:a16="http://schemas.microsoft.com/office/drawing/2014/main" val="4075560472"/>
                  </a:ext>
                </a:extLst>
              </a:tr>
              <a:tr h="370840">
                <a:tc>
                  <a:txBody>
                    <a:bodyPr/>
                    <a:lstStyle/>
                    <a:p>
                      <a:r>
                        <a:rPr lang="en-US" sz="2400"/>
                        <a:t>Special Education Language Acquisition ready for users to complete</a:t>
                      </a:r>
                    </a:p>
                  </a:txBody>
                  <a:tcPr/>
                </a:tc>
                <a:tc>
                  <a:txBody>
                    <a:bodyPr/>
                    <a:lstStyle/>
                    <a:p>
                      <a:r>
                        <a:rPr lang="en-US" sz="2400"/>
                        <a:t>May 19, 2025</a:t>
                      </a:r>
                    </a:p>
                  </a:txBody>
                  <a:tcPr/>
                </a:tc>
                <a:extLst>
                  <a:ext uri="{0D108BD9-81ED-4DB2-BD59-A6C34878D82A}">
                    <a16:rowId xmlns:a16="http://schemas.microsoft.com/office/drawing/2014/main" val="1307355544"/>
                  </a:ext>
                </a:extLst>
              </a:tr>
              <a:tr h="370840">
                <a:tc>
                  <a:txBody>
                    <a:bodyPr/>
                    <a:lstStyle/>
                    <a:p>
                      <a:r>
                        <a:rPr lang="en-US" sz="2400"/>
                        <a:t>Special Education Language Acquisition Submission due date for LEAs</a:t>
                      </a:r>
                    </a:p>
                  </a:txBody>
                  <a:tcPr/>
                </a:tc>
                <a:tc>
                  <a:txBody>
                    <a:bodyPr/>
                    <a:lstStyle/>
                    <a:p>
                      <a:r>
                        <a:rPr lang="en-US" sz="2400"/>
                        <a:t>June 26, 2025</a:t>
                      </a:r>
                    </a:p>
                  </a:txBody>
                  <a:tcPr/>
                </a:tc>
                <a:extLst>
                  <a:ext uri="{0D108BD9-81ED-4DB2-BD59-A6C34878D82A}">
                    <a16:rowId xmlns:a16="http://schemas.microsoft.com/office/drawing/2014/main" val="4201605557"/>
                  </a:ext>
                </a:extLst>
              </a:tr>
              <a:tr h="370840">
                <a:tc>
                  <a:txBody>
                    <a:bodyPr/>
                    <a:lstStyle/>
                    <a:p>
                      <a:r>
                        <a:rPr lang="en-US" sz="2400"/>
                        <a:t>Special Education Language Acquisition data available to customers</a:t>
                      </a:r>
                    </a:p>
                  </a:txBody>
                  <a:tcPr/>
                </a:tc>
                <a:tc>
                  <a:txBody>
                    <a:bodyPr/>
                    <a:lstStyle/>
                    <a:p>
                      <a:r>
                        <a:rPr lang="en-US" sz="2400"/>
                        <a:t>July 10, 2025</a:t>
                      </a:r>
                    </a:p>
                  </a:txBody>
                  <a:tcPr/>
                </a:tc>
                <a:extLst>
                  <a:ext uri="{0D108BD9-81ED-4DB2-BD59-A6C34878D82A}">
                    <a16:rowId xmlns:a16="http://schemas.microsoft.com/office/drawing/2014/main" val="1882897518"/>
                  </a:ext>
                </a:extLst>
              </a:tr>
            </a:tbl>
          </a:graphicData>
        </a:graphic>
      </p:graphicFrame>
    </p:spTree>
    <p:extLst>
      <p:ext uri="{BB962C8B-B14F-4D97-AF65-F5344CB8AC3E}">
        <p14:creationId xmlns:p14="http://schemas.microsoft.com/office/powerpoint/2010/main" val="3703867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SELA</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881561"/>
            <a:ext cx="11507151" cy="50440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788" y="881561"/>
            <a:ext cx="5383212" cy="5179442"/>
          </a:xfrm>
        </p:spPr>
        <p:txBody>
          <a:bodyPr lIns="91440" tIns="45720" rIns="91440" bIns="45720" anchor="t"/>
          <a:lstStyle/>
          <a:p>
            <a:pPr>
              <a:lnSpc>
                <a:spcPct val="100000"/>
              </a:lnSpc>
              <a:spcBef>
                <a:spcPts val="400"/>
              </a:spcBef>
            </a:pPr>
            <a:r>
              <a:rPr lang="en-US" sz="2400" b="1" dirty="0">
                <a:ea typeface="+mn-lt"/>
                <a:cs typeface="+mn-lt"/>
              </a:rPr>
              <a:t>PROGRAM AREA</a:t>
            </a:r>
            <a:endParaRPr lang="en-US" sz="2400" dirty="0">
              <a:cs typeface="Calibri"/>
            </a:endParaRPr>
          </a:p>
          <a:p>
            <a:pPr>
              <a:lnSpc>
                <a:spcPct val="100000"/>
              </a:lnSpc>
              <a:spcBef>
                <a:spcPts val="400"/>
              </a:spcBef>
            </a:pPr>
            <a:r>
              <a:rPr lang="en-US" sz="2400" b="1" dirty="0">
                <a:ea typeface="+mn-lt"/>
                <a:cs typeface="+mn-lt"/>
              </a:rPr>
              <a:t>2024-2025 SCHOOL YEAR</a:t>
            </a:r>
          </a:p>
          <a:p>
            <a:pPr lvl="1">
              <a:lnSpc>
                <a:spcPct val="100000"/>
              </a:lnSpc>
              <a:spcBef>
                <a:spcPts val="400"/>
              </a:spcBef>
            </a:pPr>
            <a:r>
              <a:rPr lang="en-US" sz="1800" dirty="0">
                <a:ea typeface="+mn-lt"/>
                <a:cs typeface="+mn-lt"/>
              </a:rPr>
              <a:t>Data Governance Updates</a:t>
            </a:r>
          </a:p>
          <a:p>
            <a:pPr lvl="1">
              <a:lnSpc>
                <a:spcPct val="100000"/>
              </a:lnSpc>
              <a:spcBef>
                <a:spcPts val="400"/>
              </a:spcBef>
            </a:pPr>
            <a:r>
              <a:rPr lang="en-US" sz="1800" dirty="0">
                <a:ea typeface="+mn-lt"/>
                <a:cs typeface="+mn-lt"/>
              </a:rPr>
              <a:t>TSDS Upgrade Updates</a:t>
            </a:r>
          </a:p>
          <a:p>
            <a:pPr lvl="1">
              <a:lnSpc>
                <a:spcPct val="100000"/>
              </a:lnSpc>
              <a:spcBef>
                <a:spcPts val="400"/>
              </a:spcBef>
            </a:pPr>
            <a:r>
              <a:rPr lang="en-US" sz="1800" dirty="0">
                <a:ea typeface="+mn-lt"/>
                <a:cs typeface="+mn-lt"/>
              </a:rPr>
              <a:t>Current Known Issues</a:t>
            </a:r>
          </a:p>
          <a:p>
            <a:pPr>
              <a:lnSpc>
                <a:spcPct val="100000"/>
              </a:lnSpc>
              <a:spcBef>
                <a:spcPts val="400"/>
              </a:spcBef>
            </a:pPr>
            <a:r>
              <a:rPr lang="en-US" sz="2400" b="1" dirty="0">
                <a:ea typeface="+mn-lt"/>
                <a:cs typeface="+mn-lt"/>
              </a:rPr>
              <a:t>CLOSEOUT</a:t>
            </a:r>
          </a:p>
          <a:p>
            <a:pPr lvl="1">
              <a:lnSpc>
                <a:spcPct val="100000"/>
              </a:lnSpc>
              <a:spcBef>
                <a:spcPts val="400"/>
              </a:spcBef>
            </a:pPr>
            <a:r>
              <a:rPr lang="en-US" sz="1800" dirty="0">
                <a:ea typeface="+mn-lt"/>
                <a:cs typeface="+mn-lt"/>
              </a:rPr>
              <a:t>Timeline</a:t>
            </a:r>
          </a:p>
          <a:p>
            <a:pPr lvl="1">
              <a:lnSpc>
                <a:spcPct val="100000"/>
              </a:lnSpc>
              <a:spcBef>
                <a:spcPts val="400"/>
              </a:spcBef>
            </a:pPr>
            <a:r>
              <a:rPr lang="en-US" sz="1800" dirty="0">
                <a:ea typeface="+mn-lt"/>
                <a:cs typeface="+mn-lt"/>
              </a:rPr>
              <a:t>Frequently Asked Questions</a:t>
            </a:r>
          </a:p>
          <a:p>
            <a:pPr lvl="1">
              <a:lnSpc>
                <a:spcPct val="100000"/>
              </a:lnSpc>
              <a:spcBef>
                <a:spcPts val="400"/>
              </a:spcBef>
            </a:pPr>
            <a:r>
              <a:rPr lang="en-US" sz="1800" dirty="0">
                <a:ea typeface="+mn-lt"/>
                <a:cs typeface="+mn-lt"/>
              </a:rPr>
              <a:t>Technical Resources</a:t>
            </a:r>
          </a:p>
          <a:p>
            <a:pPr lvl="1">
              <a:lnSpc>
                <a:spcPct val="100000"/>
              </a:lnSpc>
              <a:spcBef>
                <a:spcPts val="400"/>
              </a:spcBef>
            </a:pPr>
            <a:r>
              <a:rPr lang="en-US" sz="1800" dirty="0">
                <a:ea typeface="+mn-lt"/>
                <a:cs typeface="+mn-lt"/>
              </a:rPr>
              <a:t>Questions</a:t>
            </a:r>
            <a:endParaRPr lang="en-US" sz="1600" dirty="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 uri="{C183D7F6-B498-43B3-948B-1728B52AA6E4}">
                <adec:decorative xmlns:adec="http://schemas.microsoft.com/office/drawing/2017/decorative" val="1"/>
              </a:ext>
            </a:extLst>
          </p:cNvPr>
          <p:cNvSpPr txBox="1">
            <a:spLocks/>
          </p:cNvSpPr>
          <p:nvPr/>
        </p:nvSpPr>
        <p:spPr>
          <a:xfrm>
            <a:off x="-1417455" y="222868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4" name="Content Placeholder 3">
            <a:extLst>
              <a:ext uri="{FF2B5EF4-FFF2-40B4-BE49-F238E27FC236}">
                <a16:creationId xmlns:a16="http://schemas.microsoft.com/office/drawing/2014/main" id="{6E8C7837-9F29-06DA-F932-41F15651F14E}"/>
              </a:ext>
            </a:extLst>
          </p:cNvPr>
          <p:cNvSpPr txBox="1">
            <a:spLocks/>
          </p:cNvSpPr>
          <p:nvPr/>
        </p:nvSpPr>
        <p:spPr>
          <a:xfrm>
            <a:off x="687570" y="893291"/>
            <a:ext cx="11275829" cy="446753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Technical Support</a:t>
            </a:r>
          </a:p>
          <a:p>
            <a:pPr lvl="1">
              <a:lnSpc>
                <a:spcPct val="100000"/>
              </a:lnSpc>
              <a:spcBef>
                <a:spcPts val="0"/>
              </a:spcBef>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hlinkClick r:id="rId2"/>
              </a:rPr>
              <a:t>TSDSCustomerSupport@tea.texas.gov</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595959"/>
              </a:solidFill>
              <a:effectLst/>
              <a:uLnTx/>
              <a:uFillTx/>
              <a:latin typeface="Calibri" panose="020F0502020204030204"/>
              <a:ea typeface="Calibri"/>
              <a:cs typeface="Calibri"/>
            </a:endParaRPr>
          </a:p>
          <a:p>
            <a:pPr>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mn-cs"/>
              </a:rPr>
              <a:t>Technical Specifications</a:t>
            </a:r>
          </a:p>
          <a:p>
            <a:pPr lvl="1">
              <a:buClr>
                <a:srgbClr val="F16038"/>
              </a:buClr>
            </a:pPr>
            <a:r>
              <a:rPr lang="en-US" dirty="0">
                <a:solidFill>
                  <a:srgbClr val="595959"/>
                </a:solidFill>
                <a:hlinkClick r:id="rId3"/>
              </a:rPr>
              <a:t>2024-2025 </a:t>
            </a:r>
            <a:r>
              <a:rPr kumimoji="0" lang="en-US" b="0" i="0" u="none" strike="noStrike" kern="1200" cap="none" spc="0" normalizeH="0" baseline="0" noProof="0" dirty="0">
                <a:ln>
                  <a:noFill/>
                </a:ln>
                <a:solidFill>
                  <a:srgbClr val="595959"/>
                </a:solidFill>
                <a:effectLst/>
                <a:uLnTx/>
                <a:uFillTx/>
                <a:latin typeface="Calibri" panose="020F0502020204030204"/>
                <a:ea typeface="+mn-ea"/>
                <a:cs typeface="+mn-cs"/>
                <a:hlinkClick r:id="rId3"/>
              </a:rPr>
              <a:t>TSDS Web-Enabled Data Standards (TWEDS)</a:t>
            </a:r>
            <a:endParaRPr lang="en-US">
              <a:solidFill>
                <a:srgbClr val="595959"/>
              </a:solidFill>
              <a:hlinkClick r:id="rId4"/>
            </a:endParaRPr>
          </a:p>
          <a:p>
            <a:pPr lvl="1">
              <a:buClr>
                <a:srgbClr val="F16038"/>
              </a:buClr>
            </a:pPr>
            <a:r>
              <a:rPr lang="en-US" sz="2400">
                <a:solidFill>
                  <a:srgbClr val="595959"/>
                </a:solidFill>
                <a:ea typeface="Calibri"/>
                <a:cs typeface="Calibri"/>
                <a:hlinkClick r:id="rId5"/>
              </a:rPr>
              <a:t>Known Issues</a:t>
            </a:r>
            <a:endParaRPr lang="en-US" sz="2400">
              <a:solidFill>
                <a:srgbClr val="595959"/>
              </a:solidFill>
              <a:ea typeface="Calibri"/>
              <a:cs typeface="Calibri"/>
              <a:hlinkClick r:id="" action="ppaction://noaction"/>
            </a:endParaRPr>
          </a:p>
          <a:p>
            <a:pPr>
              <a:lnSpc>
                <a:spcPct val="100000"/>
              </a:lnSpc>
              <a:spcBef>
                <a:spcPts val="600"/>
              </a:spcBef>
              <a:spcAft>
                <a:spcPts val="600"/>
              </a:spcAft>
              <a:buClr>
                <a:srgbClr val="F16038"/>
              </a:buClr>
              <a:defRPr/>
            </a:pPr>
            <a:r>
              <a:rPr kumimoji="0" lang="en-US" b="0" i="0" u="none" strike="noStrike" kern="1200" cap="none" spc="0" normalizeH="0" baseline="0" noProof="0">
                <a:ln>
                  <a:noFill/>
                </a:ln>
                <a:solidFill>
                  <a:srgbClr val="595959"/>
                </a:solidFill>
                <a:effectLst/>
                <a:uLnTx/>
                <a:uFillTx/>
                <a:latin typeface="Calibri" panose="020F0502020204030204"/>
                <a:ea typeface="+mn-ea"/>
                <a:cs typeface="Calibri"/>
              </a:rPr>
              <a:t>TSDS Incident Management System (TIMS)</a:t>
            </a:r>
          </a:p>
          <a:p>
            <a:pPr lvl="1">
              <a:spcBef>
                <a:spcPts val="300"/>
              </a:spcBef>
              <a:buClr>
                <a:srgbClr val="F16038"/>
              </a:buClr>
            </a:pPr>
            <a:r>
              <a:rPr lang="en-US">
                <a:solidFill>
                  <a:srgbClr val="172B4D"/>
                </a:solidFill>
                <a:ea typeface="+mn-lt"/>
                <a:cs typeface="+mn-lt"/>
                <a:hlinkClick r:id="rId6"/>
              </a:rPr>
              <a:t>TSDS Incident Management System (TIMS) Support Application</a:t>
            </a:r>
            <a:endParaRPr lang="en-US">
              <a:solidFill>
                <a:srgbClr val="595959"/>
              </a:solidFill>
              <a:ea typeface="Calibri" panose="020F0502020204030204"/>
              <a:cs typeface="Calibri" panose="020F0502020204030204"/>
            </a:endParaRPr>
          </a:p>
          <a:p>
            <a:pPr lvl="1">
              <a:lnSpc>
                <a:spcPct val="100000"/>
              </a:lnSpc>
              <a:spcBef>
                <a:spcPts val="0"/>
              </a:spcBef>
              <a:buClr>
                <a:srgbClr val="F16038"/>
              </a:buClr>
              <a:defRPr/>
            </a:pPr>
            <a:r>
              <a:rPr kumimoji="0" lang="en-US" b="0" i="0" u="none" strike="noStrike" kern="1200" cap="none" spc="0" normalizeH="0" baseline="0" noProof="0">
                <a:ln>
                  <a:noFill/>
                </a:ln>
                <a:solidFill>
                  <a:srgbClr val="172B4D"/>
                </a:solidFill>
                <a:effectLst/>
                <a:uLnTx/>
                <a:uFillTx/>
                <a:ea typeface="+mn-ea"/>
                <a:cs typeface="Calibri"/>
                <a:hlinkClick r:id="rId7"/>
              </a:rPr>
              <a:t>TIMS Knowledge Base Article Repository</a:t>
            </a:r>
            <a:endParaRPr kumimoji="0" lang="en-US" b="0" i="0" u="none" strike="noStrike" kern="1200" cap="none" spc="0" normalizeH="0" baseline="0" noProof="0">
              <a:ln>
                <a:noFill/>
              </a:ln>
              <a:solidFill>
                <a:srgbClr val="595959"/>
              </a:solidFill>
              <a:effectLst/>
              <a:uLnTx/>
              <a:uFillTx/>
              <a:ea typeface="+mn-ea"/>
              <a:cs typeface="Calibri"/>
              <a:hlinkClick r:id="rId8"/>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110501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chemeClr val="bg2">
                    <a:lumMod val="50000"/>
                  </a:schemeClr>
                </a:solidFill>
              </a:rPr>
              <a:t>Special Education Programs Division​</a:t>
            </a:r>
          </a:p>
          <a:p>
            <a:pPr lvl="1">
              <a:buClr>
                <a:srgbClr val="F16038"/>
              </a:buClr>
            </a:pPr>
            <a:r>
              <a:rPr lang="en-US" b="1">
                <a:solidFill>
                  <a:schemeClr val="bg2">
                    <a:lumMod val="50000"/>
                  </a:schemeClr>
                </a:solidFill>
              </a:rPr>
              <a:t>Emily Robinson </a:t>
            </a:r>
            <a:r>
              <a:rPr lang="en-US">
                <a:solidFill>
                  <a:schemeClr val="bg2">
                    <a:lumMod val="50000"/>
                  </a:schemeClr>
                </a:solidFill>
              </a:rPr>
              <a:t>– Director, Deaf &amp; Hard of Hearing Program Admin. and State Director of Regional Day School Program for the Deaf</a:t>
            </a:r>
          </a:p>
          <a:p>
            <a:pPr lvl="1">
              <a:buClr>
                <a:srgbClr val="F16038"/>
              </a:buClr>
            </a:pPr>
            <a:endParaRPr lang="en-US">
              <a:solidFill>
                <a:schemeClr val="bg2">
                  <a:lumMod val="50000"/>
                </a:schemeClr>
              </a:solidFill>
            </a:endParaRPr>
          </a:p>
          <a:p>
            <a:pPr lvl="1">
              <a:buClr>
                <a:srgbClr val="F16038"/>
              </a:buClr>
            </a:pPr>
            <a:r>
              <a:rPr lang="en-US">
                <a:solidFill>
                  <a:schemeClr val="bg2">
                    <a:lumMod val="50000"/>
                  </a:schemeClr>
                </a:solidFill>
              </a:rPr>
              <a:t>Program-related questions can be submitted to </a:t>
            </a:r>
            <a:r>
              <a:rPr lang="en-US">
                <a:solidFill>
                  <a:schemeClr val="bg2">
                    <a:lumMod val="50000"/>
                  </a:schemeClr>
                </a:solidFill>
                <a:hlinkClick r:id="rId2"/>
              </a:rPr>
              <a:t>SELA@tea.texas.gov</a:t>
            </a:r>
            <a:r>
              <a:rPr lang="en-US">
                <a:solidFill>
                  <a:schemeClr val="bg2">
                    <a:lumMod val="50000"/>
                  </a:schemeClr>
                </a:solidFill>
              </a:rPr>
              <a:t>.</a:t>
            </a: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51880"/>
            <a:ext cx="11121657" cy="751350"/>
          </a:xfrm>
        </p:spPr>
        <p:txBody>
          <a:bodyPr>
            <a:normAutofit/>
          </a:bodyPr>
          <a:lstStyle/>
          <a:p>
            <a:r>
              <a:rPr lang="en-US" sz="4000">
                <a:cs typeface="Calibri"/>
              </a:rPr>
              <a:t>DATA GOVERNANCE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No updates to the following since TSDS Spring training:</a:t>
            </a:r>
          </a:p>
          <a:p>
            <a:pPr lvl="1">
              <a:buClr>
                <a:srgbClr val="F16038"/>
              </a:buClr>
            </a:pPr>
            <a:r>
              <a:rPr lang="en-US">
                <a:solidFill>
                  <a:srgbClr val="595959"/>
                </a:solidFill>
              </a:rPr>
              <a:t>Data Elements</a:t>
            </a:r>
          </a:p>
          <a:p>
            <a:pPr lvl="1">
              <a:buClr>
                <a:srgbClr val="F16038"/>
              </a:buClr>
            </a:pPr>
            <a:r>
              <a:rPr lang="en-US">
                <a:solidFill>
                  <a:srgbClr val="595959"/>
                </a:solidFill>
              </a:rPr>
              <a:t>Reports</a:t>
            </a:r>
          </a:p>
          <a:p>
            <a:pPr lvl="1">
              <a:buClr>
                <a:srgbClr val="F16038"/>
              </a:buClr>
            </a:pPr>
            <a:r>
              <a:rPr lang="en-US">
                <a:solidFill>
                  <a:srgbClr val="595959"/>
                </a:solidFill>
              </a:rPr>
              <a:t>Business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33524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solidFill>
                <a:schemeClr val="bg1"/>
              </a:solidFill>
            </a:endParaRPr>
          </a:p>
        </p:txBody>
      </p:sp>
      <p:sp>
        <p:nvSpPr>
          <p:cNvPr id="6" name="Content Placeholder 3">
            <a:extLst>
              <a:ext uri="{FF2B5EF4-FFF2-40B4-BE49-F238E27FC236}">
                <a16:creationId xmlns:a16="http://schemas.microsoft.com/office/drawing/2014/main" id="{26DDC25E-25F3-22C7-4B7A-FC4E86969328}"/>
              </a:ext>
              <a:ext uri="{C183D7F6-B498-43B3-948B-1728B52AA6E4}">
                <adec:decorative xmlns:adec="http://schemas.microsoft.com/office/drawing/2017/decorative" val="1"/>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a:solidFill>
                <a:srgbClr val="595959"/>
              </a:solidFill>
            </a:endParaRPr>
          </a:p>
          <a:p>
            <a:pPr marL="0" indent="0">
              <a:buClr>
                <a:srgbClr val="F16038"/>
              </a:buClr>
              <a:buNone/>
            </a:pPr>
            <a:endParaRPr lang="en-US">
              <a:solidFill>
                <a:srgbClr val="0D6CB9"/>
              </a:solidFill>
            </a:endParaRPr>
          </a:p>
        </p:txBody>
      </p:sp>
      <p:sp>
        <p:nvSpPr>
          <p:cNvPr id="2" name="Content Placeholder 3">
            <a:extLst>
              <a:ext uri="{FF2B5EF4-FFF2-40B4-BE49-F238E27FC236}">
                <a16:creationId xmlns:a16="http://schemas.microsoft.com/office/drawing/2014/main" id="{5471B52E-459E-804E-E851-E0618457C92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Updates:</a:t>
            </a:r>
          </a:p>
        </p:txBody>
      </p:sp>
      <p:pic>
        <p:nvPicPr>
          <p:cNvPr id="5" name="Picture 4" descr="A table with text on it&#10;&#10;Description automatically generated">
            <a:extLst>
              <a:ext uri="{FF2B5EF4-FFF2-40B4-BE49-F238E27FC236}">
                <a16:creationId xmlns:a16="http://schemas.microsoft.com/office/drawing/2014/main" id="{16966FA8-B2B1-F011-8383-76F3E4CF9F62}"/>
              </a:ext>
            </a:extLst>
          </p:cNvPr>
          <p:cNvPicPr>
            <a:picLocks noChangeAspect="1"/>
          </p:cNvPicPr>
          <p:nvPr/>
        </p:nvPicPr>
        <p:blipFill>
          <a:blip r:embed="rId3"/>
          <a:stretch>
            <a:fillRect/>
          </a:stretch>
        </p:blipFill>
        <p:spPr>
          <a:xfrm>
            <a:off x="811517" y="1946558"/>
            <a:ext cx="10861240" cy="2526473"/>
          </a:xfrm>
          <a:prstGeom prst="rect">
            <a:avLst/>
          </a:prstGeom>
        </p:spPr>
      </p:pic>
    </p:spTree>
    <p:extLst>
      <p:ext uri="{BB962C8B-B14F-4D97-AF65-F5344CB8AC3E}">
        <p14:creationId xmlns:p14="http://schemas.microsoft.com/office/powerpoint/2010/main" val="102002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GOVERNANCE UPDATES</a:t>
            </a:r>
            <a:endParaRPr lang="en-US" sz="4000">
              <a:solidFill>
                <a:schemeClr val="bg1"/>
              </a:solidFill>
            </a:endParaRPr>
          </a:p>
        </p:txBody>
      </p:sp>
      <p:sp>
        <p:nvSpPr>
          <p:cNvPr id="6" name="Content Placeholder 3">
            <a:extLst>
              <a:ext uri="{FF2B5EF4-FFF2-40B4-BE49-F238E27FC236}">
                <a16:creationId xmlns:a16="http://schemas.microsoft.com/office/drawing/2014/main" id="{26DDC25E-25F3-22C7-4B7A-FC4E86969328}"/>
              </a:ext>
              <a:ext uri="{C183D7F6-B498-43B3-948B-1728B52AA6E4}">
                <adec:decorative xmlns:adec="http://schemas.microsoft.com/office/drawing/2017/decorative" val="1"/>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a:solidFill>
                <a:srgbClr val="595959"/>
              </a:solidFill>
            </a:endParaRPr>
          </a:p>
          <a:p>
            <a:pPr marL="0" indent="0">
              <a:buClr>
                <a:srgbClr val="F16038"/>
              </a:buClr>
              <a:buNone/>
            </a:pPr>
            <a:endParaRPr lang="en-US">
              <a:solidFill>
                <a:srgbClr val="0D6CB9"/>
              </a:solidFill>
            </a:endParaRPr>
          </a:p>
        </p:txBody>
      </p:sp>
      <p:sp>
        <p:nvSpPr>
          <p:cNvPr id="2" name="Content Placeholder 3">
            <a:extLst>
              <a:ext uri="{FF2B5EF4-FFF2-40B4-BE49-F238E27FC236}">
                <a16:creationId xmlns:a16="http://schemas.microsoft.com/office/drawing/2014/main" id="{5471B52E-459E-804E-E851-E0618457C92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Updates:</a:t>
            </a:r>
          </a:p>
        </p:txBody>
      </p:sp>
      <p:pic>
        <p:nvPicPr>
          <p:cNvPr id="11" name="Picture 10" descr="A close-up of a document&#10;&#10;Description automatically generated">
            <a:extLst>
              <a:ext uri="{FF2B5EF4-FFF2-40B4-BE49-F238E27FC236}">
                <a16:creationId xmlns:a16="http://schemas.microsoft.com/office/drawing/2014/main" id="{8514971D-3BA9-C6C9-49F6-CF8D3F6E3E35}"/>
              </a:ext>
            </a:extLst>
          </p:cNvPr>
          <p:cNvPicPr>
            <a:picLocks noChangeAspect="1"/>
          </p:cNvPicPr>
          <p:nvPr/>
        </p:nvPicPr>
        <p:blipFill>
          <a:blip r:embed="rId3"/>
          <a:stretch>
            <a:fillRect/>
          </a:stretch>
        </p:blipFill>
        <p:spPr>
          <a:xfrm>
            <a:off x="2408064" y="1709541"/>
            <a:ext cx="7751653" cy="4013026"/>
          </a:xfrm>
          <a:prstGeom prst="rect">
            <a:avLst/>
          </a:prstGeom>
        </p:spPr>
      </p:pic>
    </p:spTree>
    <p:extLst>
      <p:ext uri="{BB962C8B-B14F-4D97-AF65-F5344CB8AC3E}">
        <p14:creationId xmlns:p14="http://schemas.microsoft.com/office/powerpoint/2010/main" val="4264695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Name Changes:</a:t>
            </a:r>
          </a:p>
        </p:txBody>
      </p:sp>
      <p:graphicFrame>
        <p:nvGraphicFramePr>
          <p:cNvPr id="2" name="Table 3">
            <a:extLst>
              <a:ext uri="{FF2B5EF4-FFF2-40B4-BE49-F238E27FC236}">
                <a16:creationId xmlns:a16="http://schemas.microsoft.com/office/drawing/2014/main" id="{377F2592-7435-2CB7-2F92-CAAF2DCA648D}"/>
              </a:ext>
            </a:extLst>
          </p:cNvPr>
          <p:cNvGraphicFramePr>
            <a:graphicFrameLocks noGrp="1"/>
          </p:cNvGraphicFramePr>
          <p:nvPr>
            <p:extLst>
              <p:ext uri="{D42A27DB-BD31-4B8C-83A1-F6EECF244321}">
                <p14:modId xmlns:p14="http://schemas.microsoft.com/office/powerpoint/2010/main" val="1004536514"/>
              </p:ext>
            </p:extLst>
          </p:nvPr>
        </p:nvGraphicFramePr>
        <p:xfrm>
          <a:off x="1107803" y="1835253"/>
          <a:ext cx="9624824" cy="3423709"/>
        </p:xfrm>
        <a:graphic>
          <a:graphicData uri="http://schemas.openxmlformats.org/drawingml/2006/table">
            <a:tbl>
              <a:tblPr firstRow="1" bandRow="1">
                <a:tableStyleId>{5C22544A-7EE6-4342-B048-85BDC9FD1C3A}</a:tableStyleId>
              </a:tblPr>
              <a:tblGrid>
                <a:gridCol w="2307339">
                  <a:extLst>
                    <a:ext uri="{9D8B030D-6E8A-4147-A177-3AD203B41FA5}">
                      <a16:colId xmlns:a16="http://schemas.microsoft.com/office/drawing/2014/main" val="4096978940"/>
                    </a:ext>
                  </a:extLst>
                </a:gridCol>
                <a:gridCol w="3495673">
                  <a:extLst>
                    <a:ext uri="{9D8B030D-6E8A-4147-A177-3AD203B41FA5}">
                      <a16:colId xmlns:a16="http://schemas.microsoft.com/office/drawing/2014/main" val="1148185853"/>
                    </a:ext>
                  </a:extLst>
                </a:gridCol>
                <a:gridCol w="3821812">
                  <a:extLst>
                    <a:ext uri="{9D8B030D-6E8A-4147-A177-3AD203B41FA5}">
                      <a16:colId xmlns:a16="http://schemas.microsoft.com/office/drawing/2014/main" val="4130512639"/>
                    </a:ext>
                  </a:extLst>
                </a:gridCol>
              </a:tblGrid>
              <a:tr h="677217">
                <a:tc>
                  <a:txBody>
                    <a:bodyPr/>
                    <a:lstStyle/>
                    <a:p>
                      <a:r>
                        <a:rPr lang="en-US"/>
                        <a:t>Data Element ID</a:t>
                      </a:r>
                    </a:p>
                  </a:txBody>
                  <a:tcPr anchor="ctr"/>
                </a:tc>
                <a:tc>
                  <a:txBody>
                    <a:bodyPr/>
                    <a:lstStyle/>
                    <a:p>
                      <a:r>
                        <a:rPr lang="en-US"/>
                        <a:t>XML Data Element Name</a:t>
                      </a:r>
                    </a:p>
                  </a:txBody>
                  <a:tcPr anchor="ctr"/>
                </a:tc>
                <a:tc>
                  <a:txBody>
                    <a:bodyPr/>
                    <a:lstStyle/>
                    <a:p>
                      <a:r>
                        <a:rPr lang="en-US"/>
                        <a:t>Upgrade Data Element Name</a:t>
                      </a:r>
                    </a:p>
                  </a:txBody>
                  <a:tcPr anchor="ctr"/>
                </a:tc>
                <a:extLst>
                  <a:ext uri="{0D108BD9-81ED-4DB2-BD59-A6C34878D82A}">
                    <a16:rowId xmlns:a16="http://schemas.microsoft.com/office/drawing/2014/main" val="3739744193"/>
                  </a:ext>
                </a:extLst>
              </a:tr>
              <a:tr h="392356">
                <a:tc>
                  <a:txBody>
                    <a:bodyPr/>
                    <a:lstStyle/>
                    <a:p>
                      <a:r>
                        <a:rPr lang="en-US"/>
                        <a:t>E3010 </a:t>
                      </a:r>
                    </a:p>
                  </a:txBody>
                  <a:tcPr/>
                </a:tc>
                <a:tc>
                  <a:txBody>
                    <a:bodyPr/>
                    <a:lstStyle/>
                    <a:p>
                      <a:r>
                        <a:rPr lang="en-US" i="0"/>
                        <a:t>N/A</a:t>
                      </a:r>
                    </a:p>
                  </a:txBody>
                  <a:tcPr/>
                </a:tc>
                <a:tc>
                  <a:txBody>
                    <a:bodyPr/>
                    <a:lstStyle/>
                    <a:p>
                      <a:r>
                        <a:rPr lang="en-US" err="1"/>
                        <a:t>BeginDate</a:t>
                      </a:r>
                      <a:endParaRPr lang="en-US"/>
                    </a:p>
                  </a:txBody>
                  <a:tcPr/>
                </a:tc>
                <a:extLst>
                  <a:ext uri="{0D108BD9-81ED-4DB2-BD59-A6C34878D82A}">
                    <a16:rowId xmlns:a16="http://schemas.microsoft.com/office/drawing/2014/main" val="967701964"/>
                  </a:ext>
                </a:extLst>
              </a:tr>
              <a:tr h="392356">
                <a:tc>
                  <a:txBody>
                    <a:bodyPr/>
                    <a:lstStyle/>
                    <a:p>
                      <a:r>
                        <a:rPr lang="en-US"/>
                        <a:t>E3020 </a:t>
                      </a:r>
                    </a:p>
                  </a:txBody>
                  <a:tcPr/>
                </a:tc>
                <a:tc>
                  <a:txBody>
                    <a:bodyPr/>
                    <a:lstStyle/>
                    <a:p>
                      <a:r>
                        <a:rPr lang="en-US" i="0"/>
                        <a:t>N/A</a:t>
                      </a:r>
                    </a:p>
                  </a:txBody>
                  <a:tcPr/>
                </a:tc>
                <a:tc>
                  <a:txBody>
                    <a:bodyPr/>
                    <a:lstStyle/>
                    <a:p>
                      <a:r>
                        <a:rPr lang="en-US" err="1"/>
                        <a:t>EndDate</a:t>
                      </a:r>
                      <a:endParaRPr lang="en-US"/>
                    </a:p>
                  </a:txBody>
                  <a:tcPr/>
                </a:tc>
                <a:extLst>
                  <a:ext uri="{0D108BD9-81ED-4DB2-BD59-A6C34878D82A}">
                    <a16:rowId xmlns:a16="http://schemas.microsoft.com/office/drawing/2014/main" val="2526284025"/>
                  </a:ext>
                </a:extLst>
              </a:tr>
              <a:tr h="392356">
                <a:tc>
                  <a:txBody>
                    <a:bodyPr/>
                    <a:lstStyle/>
                    <a:p>
                      <a:r>
                        <a:rPr lang="en-US"/>
                        <a:t>E3016</a:t>
                      </a:r>
                    </a:p>
                  </a:txBody>
                  <a:tcPr/>
                </a:tc>
                <a:tc>
                  <a:txBody>
                    <a:bodyPr/>
                    <a:lstStyle/>
                    <a:p>
                      <a:r>
                        <a:rPr lang="en-US" i="0"/>
                        <a:t>N/A</a:t>
                      </a:r>
                    </a:p>
                  </a:txBody>
                  <a:tcPr/>
                </a:tc>
                <a:tc>
                  <a:txBody>
                    <a:bodyPr/>
                    <a:lstStyle/>
                    <a:p>
                      <a:r>
                        <a:rPr lang="en-US" err="1"/>
                        <a:t>DisabilitySetBeginDate</a:t>
                      </a:r>
                      <a:endParaRPr lang="en-US"/>
                    </a:p>
                  </a:txBody>
                  <a:tcPr/>
                </a:tc>
                <a:extLst>
                  <a:ext uri="{0D108BD9-81ED-4DB2-BD59-A6C34878D82A}">
                    <a16:rowId xmlns:a16="http://schemas.microsoft.com/office/drawing/2014/main" val="4164105440"/>
                  </a:ext>
                </a:extLst>
              </a:tr>
              <a:tr h="392356">
                <a:tc>
                  <a:txBody>
                    <a:bodyPr/>
                    <a:lstStyle/>
                    <a:p>
                      <a:r>
                        <a:rPr lang="en-US"/>
                        <a:t>E3017 </a:t>
                      </a:r>
                    </a:p>
                  </a:txBody>
                  <a:tcPr/>
                </a:tc>
                <a:tc>
                  <a:txBody>
                    <a:bodyPr/>
                    <a:lstStyle/>
                    <a:p>
                      <a:r>
                        <a:rPr lang="en-US" i="0"/>
                        <a:t>N/A</a:t>
                      </a:r>
                    </a:p>
                  </a:txBody>
                  <a:tcPr/>
                </a:tc>
                <a:tc>
                  <a:txBody>
                    <a:bodyPr/>
                    <a:lstStyle/>
                    <a:p>
                      <a:r>
                        <a:rPr lang="en-US" sz="1800" kern="1200" err="1">
                          <a:solidFill>
                            <a:schemeClr val="dk1"/>
                          </a:solidFill>
                          <a:effectLst/>
                          <a:latin typeface="+mn-lt"/>
                          <a:ea typeface="+mn-ea"/>
                          <a:cs typeface="+mn-cs"/>
                        </a:rPr>
                        <a:t>DisabilitySetEndDate</a:t>
                      </a:r>
                      <a:endParaRPr lang="en-US"/>
                    </a:p>
                  </a:txBody>
                  <a:tcPr/>
                </a:tc>
                <a:extLst>
                  <a:ext uri="{0D108BD9-81ED-4DB2-BD59-A6C34878D82A}">
                    <a16:rowId xmlns:a16="http://schemas.microsoft.com/office/drawing/2014/main" val="470226411"/>
                  </a:ext>
                </a:extLst>
              </a:tr>
              <a:tr h="392356">
                <a:tc>
                  <a:txBody>
                    <a:bodyPr/>
                    <a:lstStyle/>
                    <a:p>
                      <a:r>
                        <a:rPr lang="en-US"/>
                        <a:t>E3025 </a:t>
                      </a:r>
                    </a:p>
                  </a:txBody>
                  <a:tcPr/>
                </a:tc>
                <a:tc>
                  <a:txBody>
                    <a:bodyPr/>
                    <a:lstStyle/>
                    <a:p>
                      <a:r>
                        <a:rPr lang="en-US" i="0"/>
                        <a:t>N/A</a:t>
                      </a:r>
                    </a:p>
                  </a:txBody>
                  <a:tcPr/>
                </a:tc>
                <a:tc>
                  <a:txBody>
                    <a:bodyPr/>
                    <a:lstStyle/>
                    <a:p>
                      <a:r>
                        <a:rPr lang="en-US" sz="1800" kern="1200" err="1">
                          <a:solidFill>
                            <a:schemeClr val="dk1"/>
                          </a:solidFill>
                          <a:effectLst/>
                          <a:latin typeface="+mn-lt"/>
                          <a:ea typeface="+mn-ea"/>
                          <a:cs typeface="+mn-cs"/>
                        </a:rPr>
                        <a:t>InstructionalSettingBeginDate</a:t>
                      </a:r>
                      <a:endParaRPr lang="en-US"/>
                    </a:p>
                  </a:txBody>
                  <a:tcPr/>
                </a:tc>
                <a:extLst>
                  <a:ext uri="{0D108BD9-81ED-4DB2-BD59-A6C34878D82A}">
                    <a16:rowId xmlns:a16="http://schemas.microsoft.com/office/drawing/2014/main" val="4160825699"/>
                  </a:ext>
                </a:extLst>
              </a:tr>
              <a:tr h="392356">
                <a:tc>
                  <a:txBody>
                    <a:bodyPr/>
                    <a:lstStyle/>
                    <a:p>
                      <a:r>
                        <a:rPr lang="en-US"/>
                        <a:t>E3026 </a:t>
                      </a:r>
                    </a:p>
                  </a:txBody>
                  <a:tcPr/>
                </a:tc>
                <a:tc>
                  <a:txBody>
                    <a:bodyPr/>
                    <a:lstStyle/>
                    <a:p>
                      <a:r>
                        <a:rPr lang="en-US" i="0"/>
                        <a:t>N/A</a:t>
                      </a:r>
                    </a:p>
                  </a:txBody>
                  <a:tcPr/>
                </a:tc>
                <a:tc>
                  <a:txBody>
                    <a:bodyPr/>
                    <a:lstStyle/>
                    <a:p>
                      <a:r>
                        <a:rPr lang="en-US" sz="1800" kern="1200" err="1">
                          <a:solidFill>
                            <a:schemeClr val="dk1"/>
                          </a:solidFill>
                          <a:effectLst/>
                          <a:latin typeface="+mn-lt"/>
                          <a:ea typeface="+mn-ea"/>
                          <a:cs typeface="+mn-cs"/>
                        </a:rPr>
                        <a:t>InstructionalSettingEndDate</a:t>
                      </a:r>
                      <a:endParaRPr lang="en-US"/>
                    </a:p>
                  </a:txBody>
                  <a:tcPr/>
                </a:tc>
                <a:extLst>
                  <a:ext uri="{0D108BD9-81ED-4DB2-BD59-A6C34878D82A}">
                    <a16:rowId xmlns:a16="http://schemas.microsoft.com/office/drawing/2014/main" val="3342469702"/>
                  </a:ext>
                </a:extLst>
              </a:tr>
              <a:tr h="392356">
                <a:tc>
                  <a:txBody>
                    <a:bodyPr/>
                    <a:lstStyle/>
                    <a:p>
                      <a:r>
                        <a:rPr lang="en-US"/>
                        <a:t>E0266 </a:t>
                      </a:r>
                    </a:p>
                  </a:txBody>
                  <a:tcPr/>
                </a:tc>
                <a:tc>
                  <a:txBody>
                    <a:bodyPr/>
                    <a:lstStyle/>
                    <a:p>
                      <a:r>
                        <a:rPr lang="en-US"/>
                        <a:t>CAMPUS-ID</a:t>
                      </a:r>
                    </a:p>
                  </a:txBody>
                  <a:tcPr/>
                </a:tc>
                <a:tc>
                  <a:txBody>
                    <a:bodyPr/>
                    <a:lstStyle/>
                    <a:p>
                      <a:r>
                        <a:rPr lang="en-US"/>
                        <a:t>EducationOrganization (Reference)</a:t>
                      </a:r>
                    </a:p>
                  </a:txBody>
                  <a:tcPr/>
                </a:tc>
                <a:extLst>
                  <a:ext uri="{0D108BD9-81ED-4DB2-BD59-A6C34878D82A}">
                    <a16:rowId xmlns:a16="http://schemas.microsoft.com/office/drawing/2014/main" val="3290936189"/>
                  </a:ext>
                </a:extLst>
              </a:tr>
            </a:tbl>
          </a:graphicData>
        </a:graphic>
      </p:graphicFrame>
    </p:spTree>
    <p:extLst>
      <p:ext uri="{BB962C8B-B14F-4D97-AF65-F5344CB8AC3E}">
        <p14:creationId xmlns:p14="http://schemas.microsoft.com/office/powerpoint/2010/main" val="3115749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graphicFrame>
        <p:nvGraphicFramePr>
          <p:cNvPr id="5" name="Table 5">
            <a:extLst>
              <a:ext uri="{FF2B5EF4-FFF2-40B4-BE49-F238E27FC236}">
                <a16:creationId xmlns:a16="http://schemas.microsoft.com/office/drawing/2014/main" id="{F8A4B757-DCAC-FE7D-58DD-57F767937DE8}"/>
              </a:ext>
            </a:extLst>
          </p:cNvPr>
          <p:cNvGraphicFramePr>
            <a:graphicFrameLocks noGrp="1"/>
          </p:cNvGraphicFramePr>
          <p:nvPr>
            <p:extLst>
              <p:ext uri="{D42A27DB-BD31-4B8C-83A1-F6EECF244321}">
                <p14:modId xmlns:p14="http://schemas.microsoft.com/office/powerpoint/2010/main" val="363618465"/>
              </p:ext>
            </p:extLst>
          </p:nvPr>
        </p:nvGraphicFramePr>
        <p:xfrm>
          <a:off x="381001" y="1736634"/>
          <a:ext cx="11506200" cy="2743200"/>
        </p:xfrm>
        <a:graphic>
          <a:graphicData uri="http://schemas.openxmlformats.org/drawingml/2006/table">
            <a:tbl>
              <a:tblPr firstRow="1" bandRow="1">
                <a:tableStyleId>{5C22544A-7EE6-4342-B048-85BDC9FD1C3A}</a:tableStyleId>
              </a:tblPr>
              <a:tblGrid>
                <a:gridCol w="2590379">
                  <a:extLst>
                    <a:ext uri="{9D8B030D-6E8A-4147-A177-3AD203B41FA5}">
                      <a16:colId xmlns:a16="http://schemas.microsoft.com/office/drawing/2014/main" val="1183892384"/>
                    </a:ext>
                  </a:extLst>
                </a:gridCol>
                <a:gridCol w="4568409">
                  <a:extLst>
                    <a:ext uri="{9D8B030D-6E8A-4147-A177-3AD203B41FA5}">
                      <a16:colId xmlns:a16="http://schemas.microsoft.com/office/drawing/2014/main" val="4072202537"/>
                    </a:ext>
                  </a:extLst>
                </a:gridCol>
                <a:gridCol w="4347412">
                  <a:extLst>
                    <a:ext uri="{9D8B030D-6E8A-4147-A177-3AD203B41FA5}">
                      <a16:colId xmlns:a16="http://schemas.microsoft.com/office/drawing/2014/main" val="2711912488"/>
                    </a:ext>
                  </a:extLst>
                </a:gridCol>
              </a:tblGrid>
              <a:tr h="370840">
                <a:tc>
                  <a:txBody>
                    <a:bodyPr/>
                    <a:lstStyle/>
                    <a:p>
                      <a:pPr algn="ctr"/>
                      <a:r>
                        <a:rPr lang="en-US" sz="2400"/>
                        <a:t>Descriptor Table ID</a:t>
                      </a:r>
                    </a:p>
                  </a:txBody>
                  <a:tcPr/>
                </a:tc>
                <a:tc>
                  <a:txBody>
                    <a:bodyPr/>
                    <a:lstStyle/>
                    <a:p>
                      <a:pPr algn="ctr"/>
                      <a:r>
                        <a:rPr lang="en-US" sz="2400"/>
                        <a:t>XML Code Table Name</a:t>
                      </a:r>
                    </a:p>
                  </a:txBody>
                  <a:tcPr/>
                </a:tc>
                <a:tc>
                  <a:txBody>
                    <a:bodyPr/>
                    <a:lstStyle/>
                    <a:p>
                      <a:pPr algn="ctr"/>
                      <a:r>
                        <a:rPr lang="en-US" sz="2400"/>
                        <a:t>Upgrade Descriptor Table Name</a:t>
                      </a:r>
                    </a:p>
                  </a:txBody>
                  <a:tcPr/>
                </a:tc>
                <a:extLst>
                  <a:ext uri="{0D108BD9-81ED-4DB2-BD59-A6C34878D82A}">
                    <a16:rowId xmlns:a16="http://schemas.microsoft.com/office/drawing/2014/main" val="2543380154"/>
                  </a:ext>
                </a:extLst>
              </a:tr>
              <a:tr h="370840">
                <a:tc>
                  <a:txBody>
                    <a:bodyPr/>
                    <a:lstStyle/>
                    <a:p>
                      <a:r>
                        <a:rPr lang="en-US" sz="2400"/>
                        <a:t>C061 (was DC079)</a:t>
                      </a:r>
                    </a:p>
                  </a:txBody>
                  <a:tcPr/>
                </a:tc>
                <a:tc>
                  <a:txBody>
                    <a:bodyPr/>
                    <a:lstStyle/>
                    <a:p>
                      <a:r>
                        <a:rPr lang="en-US" sz="2400"/>
                        <a:t>EMERGENT-BILINGUAL-TYPE</a:t>
                      </a:r>
                    </a:p>
                  </a:txBody>
                  <a:tcPr/>
                </a:tc>
                <a:tc>
                  <a:txBody>
                    <a:bodyPr/>
                    <a:lstStyle/>
                    <a:p>
                      <a:r>
                        <a:rPr lang="en-US" sz="2400"/>
                        <a:t>EmergentBilingualIndicator</a:t>
                      </a:r>
                    </a:p>
                  </a:txBody>
                  <a:tcPr/>
                </a:tc>
                <a:extLst>
                  <a:ext uri="{0D108BD9-81ED-4DB2-BD59-A6C34878D82A}">
                    <a16:rowId xmlns:a16="http://schemas.microsoft.com/office/drawing/2014/main" val="3294178200"/>
                  </a:ext>
                </a:extLst>
              </a:tr>
              <a:tr h="370840">
                <a:tc>
                  <a:txBody>
                    <a:bodyPr/>
                    <a:lstStyle/>
                    <a:p>
                      <a:r>
                        <a:rPr lang="en-US" sz="2400"/>
                        <a:t>C318 (was DC160)</a:t>
                      </a:r>
                    </a:p>
                  </a:txBody>
                  <a:tcPr/>
                </a:tc>
                <a:tc>
                  <a:txBody>
                    <a:bodyPr/>
                    <a:lstStyle/>
                    <a:p>
                      <a:r>
                        <a:rPr lang="en-US" sz="2400"/>
                        <a:t>PERIOD-OF-TIME-ACCESS-CODE</a:t>
                      </a:r>
                    </a:p>
                  </a:txBody>
                  <a:tcPr/>
                </a:tc>
                <a:tc>
                  <a:txBody>
                    <a:bodyPr/>
                    <a:lstStyle/>
                    <a:p>
                      <a:r>
                        <a:rPr lang="en-US" sz="2400" err="1"/>
                        <a:t>HearingAmplificationAccess</a:t>
                      </a:r>
                      <a:endParaRPr lang="en-US" sz="2400"/>
                    </a:p>
                  </a:txBody>
                  <a:tcPr/>
                </a:tc>
                <a:extLst>
                  <a:ext uri="{0D108BD9-81ED-4DB2-BD59-A6C34878D82A}">
                    <a16:rowId xmlns:a16="http://schemas.microsoft.com/office/drawing/2014/main" val="960720810"/>
                  </a:ext>
                </a:extLst>
              </a:tr>
              <a:tr h="370840">
                <a:tc>
                  <a:txBody>
                    <a:bodyPr/>
                    <a:lstStyle/>
                    <a:p>
                      <a:r>
                        <a:rPr lang="en-US" sz="2400"/>
                        <a:t>C319 (was DC161)</a:t>
                      </a:r>
                    </a:p>
                  </a:txBody>
                  <a:tcPr/>
                </a:tc>
                <a:tc>
                  <a:txBody>
                    <a:bodyPr/>
                    <a:lstStyle/>
                    <a:p>
                      <a:r>
                        <a:rPr lang="en-US" sz="2400" i="0"/>
                        <a:t>AVERAGE-TIME-CODE</a:t>
                      </a:r>
                    </a:p>
                  </a:txBody>
                  <a:tcPr/>
                </a:tc>
                <a:tc>
                  <a:txBody>
                    <a:bodyPr/>
                    <a:lstStyle/>
                    <a:p>
                      <a:r>
                        <a:rPr lang="en-US" sz="2400" i="0" err="1"/>
                        <a:t>HearingAmplificationDailyUse</a:t>
                      </a:r>
                      <a:endParaRPr lang="en-US" sz="2400" i="0"/>
                    </a:p>
                  </a:txBody>
                  <a:tcPr/>
                </a:tc>
                <a:extLst>
                  <a:ext uri="{0D108BD9-81ED-4DB2-BD59-A6C34878D82A}">
                    <a16:rowId xmlns:a16="http://schemas.microsoft.com/office/drawing/2014/main" val="1056568690"/>
                  </a:ext>
                </a:extLst>
              </a:tr>
              <a:tr h="370840">
                <a:tc>
                  <a:txBody>
                    <a:bodyPr/>
                    <a:lstStyle/>
                    <a:p>
                      <a:r>
                        <a:rPr lang="en-US" sz="2400"/>
                        <a:t>C303 (was DC096)</a:t>
                      </a:r>
                    </a:p>
                  </a:txBody>
                  <a:tcPr/>
                </a:tc>
                <a:tc>
                  <a:txBody>
                    <a:bodyPr/>
                    <a:lstStyle/>
                    <a:p>
                      <a:r>
                        <a:rPr lang="en-US" sz="2400"/>
                        <a:t>PROGRAM-TYPE</a:t>
                      </a:r>
                    </a:p>
                  </a:txBody>
                  <a:tcPr/>
                </a:tc>
                <a:tc>
                  <a:txBody>
                    <a:bodyPr/>
                    <a:lstStyle/>
                    <a:p>
                      <a:r>
                        <a:rPr lang="en-US" sz="2400" err="1"/>
                        <a:t>ProgramType</a:t>
                      </a:r>
                      <a:endParaRPr lang="en-US" sz="2400"/>
                    </a:p>
                  </a:txBody>
                  <a:tcPr/>
                </a:tc>
                <a:extLst>
                  <a:ext uri="{0D108BD9-81ED-4DB2-BD59-A6C34878D82A}">
                    <a16:rowId xmlns:a16="http://schemas.microsoft.com/office/drawing/2014/main" val="2198865017"/>
                  </a:ext>
                </a:extLst>
              </a:tr>
              <a:tr h="370840">
                <a:tc>
                  <a:txBody>
                    <a:bodyPr/>
                    <a:lstStyle/>
                    <a:p>
                      <a:r>
                        <a:rPr lang="en-US" sz="2400"/>
                        <a:t>C053 (was DC142)</a:t>
                      </a:r>
                    </a:p>
                  </a:txBody>
                  <a:tcPr/>
                </a:tc>
                <a:tc>
                  <a:txBody>
                    <a:bodyPr/>
                    <a:lstStyle/>
                    <a:p>
                      <a:r>
                        <a:rPr lang="en-US" sz="2400"/>
                        <a:t>DISABILITY-TYPE</a:t>
                      </a:r>
                    </a:p>
                  </a:txBody>
                  <a:tcPr/>
                </a:tc>
                <a:tc>
                  <a:txBody>
                    <a:bodyPr/>
                    <a:lstStyle/>
                    <a:p>
                      <a:r>
                        <a:rPr lang="en-US" sz="2400"/>
                        <a:t>Disability</a:t>
                      </a:r>
                    </a:p>
                  </a:txBody>
                  <a:tcPr/>
                </a:tc>
                <a:extLst>
                  <a:ext uri="{0D108BD9-81ED-4DB2-BD59-A6C34878D82A}">
                    <a16:rowId xmlns:a16="http://schemas.microsoft.com/office/drawing/2014/main" val="1307355544"/>
                  </a:ext>
                </a:extLst>
              </a:tr>
            </a:tbl>
          </a:graphicData>
        </a:graphic>
      </p:graphicFrame>
      <p:sp>
        <p:nvSpPr>
          <p:cNvPr id="6" name="Content Placeholder 3">
            <a:extLst>
              <a:ext uri="{FF2B5EF4-FFF2-40B4-BE49-F238E27FC236}">
                <a16:creationId xmlns:a16="http://schemas.microsoft.com/office/drawing/2014/main" id="{26DDC25E-25F3-22C7-4B7A-FC4E86969328}"/>
              </a:ext>
              <a:ext uri="{C183D7F6-B498-43B3-948B-1728B52AA6E4}">
                <adec:decorative xmlns:adec="http://schemas.microsoft.com/office/drawing/2017/decorative" val="1"/>
              </a:ext>
            </a:extLst>
          </p:cNvPr>
          <p:cNvSpPr txBox="1">
            <a:spLocks/>
          </p:cNvSpPr>
          <p:nvPr/>
        </p:nvSpPr>
        <p:spPr>
          <a:xfrm>
            <a:off x="535171" y="1133007"/>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a:solidFill>
                <a:srgbClr val="595959"/>
              </a:solidFill>
            </a:endParaRPr>
          </a:p>
          <a:p>
            <a:pPr marL="0" indent="0">
              <a:buClr>
                <a:srgbClr val="F16038"/>
              </a:buClr>
              <a:buNone/>
            </a:pPr>
            <a:endParaRPr lang="en-US">
              <a:solidFill>
                <a:srgbClr val="0D6CB9"/>
              </a:solidFill>
            </a:endParaRPr>
          </a:p>
        </p:txBody>
      </p:sp>
      <p:sp>
        <p:nvSpPr>
          <p:cNvPr id="2" name="Content Placeholder 3">
            <a:extLst>
              <a:ext uri="{FF2B5EF4-FFF2-40B4-BE49-F238E27FC236}">
                <a16:creationId xmlns:a16="http://schemas.microsoft.com/office/drawing/2014/main" id="{5471B52E-459E-804E-E851-E0618457C92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Name Changes:</a:t>
            </a:r>
          </a:p>
        </p:txBody>
      </p:sp>
    </p:spTree>
    <p:extLst>
      <p:ext uri="{BB962C8B-B14F-4D97-AF65-F5344CB8AC3E}">
        <p14:creationId xmlns:p14="http://schemas.microsoft.com/office/powerpoint/2010/main" val="85075781"/>
      </p:ext>
    </p:extLst>
  </p:cSld>
  <p:clrMapOvr>
    <a:masterClrMapping/>
  </p:clrMapOvr>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9692CD-7339-4E15-8B85-65EB8EAE7D52}">
  <ds:schemaRefs>
    <ds:schemaRef ds:uri="http://purl.org/dc/elements/1.1/"/>
    <ds:schemaRef ds:uri="http://schemas.microsoft.com/office/2006/metadata/properties"/>
    <ds:schemaRef ds:uri="533e3360-6378-4210-ada2-16ccdb17d2cd"/>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63efe96-9f3c-464d-8c8b-c76864a22ed0"/>
    <ds:schemaRef ds:uri="http://www.w3.org/XML/1998/namespace"/>
    <ds:schemaRef ds:uri="http://purl.org/dc/dcmitype/"/>
  </ds:schemaRefs>
</ds:datastoreItem>
</file>

<file path=customXml/itemProps2.xml><?xml version="1.0" encoding="utf-8"?>
<ds:datastoreItem xmlns:ds="http://schemas.openxmlformats.org/officeDocument/2006/customXml" ds:itemID="{E65EAF3A-5585-4139-A5B6-CE5D76BCB155}">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38415F-CA52-4AC6-B74C-FE95CEB90D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760</Words>
  <Application>Microsoft Office PowerPoint</Application>
  <PresentationFormat>Widescreen</PresentationFormat>
  <Paragraphs>152</Paragraphs>
  <Slides>21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Wingdings</vt:lpstr>
      <vt:lpstr>2_Office Theme</vt:lpstr>
      <vt:lpstr>TITLE SLIDE: ESC Vendor Training for One Component</vt:lpstr>
      <vt:lpstr>AGENDA – SELA</vt:lpstr>
      <vt:lpstr>PROGRAM AREA UPDATES &amp; GUIDANCE</vt:lpstr>
      <vt:lpstr>TITLE SLIDE: 2024-2025 School Year</vt:lpstr>
      <vt:lpstr>DATA GOVERNANCE UPDATES</vt:lpstr>
      <vt:lpstr>DATA GOVERNANCE UPDATES</vt:lpstr>
      <vt:lpstr>DATA GOVERNANCE UPDATES</vt:lpstr>
      <vt:lpstr>TSDS UPGRADE PROJECT UPDATES</vt:lpstr>
      <vt:lpstr>TSDS UPGRADE PROJECT UPDATES 8</vt:lpstr>
      <vt:lpstr>TSDS UPGRADE PROJECT UPDATES 2 1</vt:lpstr>
      <vt:lpstr>TSDS UPGRADE PROJECT UPDATES 3</vt:lpstr>
      <vt:lpstr>TSDS UPGRADE PROJECT UPDATES 4</vt:lpstr>
      <vt:lpstr>TSDS UPGRADE PROJECT UPDATES</vt:lpstr>
      <vt:lpstr>TSDS UPGRADE PROJECT UPDATES 7</vt:lpstr>
      <vt:lpstr>TSDS UPGRADE PROJECT UPDATES 7</vt:lpstr>
      <vt:lpstr>CURRENT KNOWN ISSUES 1</vt:lpstr>
      <vt:lpstr>CURRENT KNOWN ISSUES 1</vt:lpstr>
      <vt:lpstr>TITLE SLIDE: Closeout</vt:lpstr>
      <vt:lpstr>TIMELINE 2</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Name Of Component- Summer</dc:title>
  <dc:creator>Ulrich, Melanie</dc:creator>
  <cp:lastModifiedBy>Muffoletto, Jamie</cp:lastModifiedBy>
  <cp:revision>1</cp:revision>
  <dcterms:created xsi:type="dcterms:W3CDTF">2020-11-05T16:39:19Z</dcterms:created>
  <dcterms:modified xsi:type="dcterms:W3CDTF">2024-07-15T20:51:48Z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