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53"/>
  </p:notesMasterIdLst>
  <p:sldIdLst>
    <p:sldId id="2145706919" r:id="rId5"/>
    <p:sldId id="2145706922" r:id="rId6"/>
    <p:sldId id="2145706971" r:id="rId7"/>
    <p:sldId id="2145707016" r:id="rId8"/>
    <p:sldId id="2145707017" r:id="rId9"/>
    <p:sldId id="2145707018" r:id="rId10"/>
    <p:sldId id="2145707019" r:id="rId11"/>
    <p:sldId id="2145707020" r:id="rId12"/>
    <p:sldId id="2145707015" r:id="rId13"/>
    <p:sldId id="2145706985" r:id="rId14"/>
    <p:sldId id="2145707000" r:id="rId15"/>
    <p:sldId id="2145707023" r:id="rId16"/>
    <p:sldId id="2145707024" r:id="rId17"/>
    <p:sldId id="2145707025" r:id="rId18"/>
    <p:sldId id="2145706988" r:id="rId19"/>
    <p:sldId id="2145707021" r:id="rId20"/>
    <p:sldId id="2145707022" r:id="rId21"/>
    <p:sldId id="2145707034" r:id="rId22"/>
    <p:sldId id="2145707004" r:id="rId23"/>
    <p:sldId id="2145707005" r:id="rId24"/>
    <p:sldId id="2145707006" r:id="rId25"/>
    <p:sldId id="2145707007" r:id="rId26"/>
    <p:sldId id="2145707008" r:id="rId27"/>
    <p:sldId id="2145707009" r:id="rId28"/>
    <p:sldId id="2145707010" r:id="rId29"/>
    <p:sldId id="2145707011" r:id="rId30"/>
    <p:sldId id="2145707012" r:id="rId31"/>
    <p:sldId id="2145707013" r:id="rId32"/>
    <p:sldId id="2145707014" r:id="rId33"/>
    <p:sldId id="2145707026" r:id="rId34"/>
    <p:sldId id="2145707027" r:id="rId35"/>
    <p:sldId id="2145706999" r:id="rId36"/>
    <p:sldId id="2145707001" r:id="rId37"/>
    <p:sldId id="2145707002" r:id="rId38"/>
    <p:sldId id="2145707003" r:id="rId39"/>
    <p:sldId id="1341" r:id="rId40"/>
    <p:sldId id="2145706972" r:id="rId41"/>
    <p:sldId id="2145706998" r:id="rId42"/>
    <p:sldId id="2145707029" r:id="rId43"/>
    <p:sldId id="2145706996" r:id="rId44"/>
    <p:sldId id="2145706984" r:id="rId45"/>
    <p:sldId id="2145706975" r:id="rId46"/>
    <p:sldId id="2145706973" r:id="rId47"/>
    <p:sldId id="2145707031" r:id="rId48"/>
    <p:sldId id="2145706977" r:id="rId49"/>
    <p:sldId id="2145707028" r:id="rId50"/>
    <p:sldId id="2145706976" r:id="rId51"/>
    <p:sldId id="21457069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48668"/>
    <a:srgbClr val="CAAC69"/>
    <a:srgbClr val="CDDBF7"/>
    <a:srgbClr val="FFFFFF"/>
    <a:srgbClr val="0D6CB9"/>
    <a:srgbClr val="FEFA5E"/>
    <a:srgbClr val="DAE649"/>
    <a:srgbClr val="9B9B9B"/>
    <a:srgbClr val="C2D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7B4C4-CE2F-47A7-92AE-1C14AB8CB22F}" v="10" dt="2024-03-13T14:03:11.722"/>
    <p1510:client id="{3453B627-0C88-4046-9EF8-1343B37BAB61}" v="1" dt="2024-03-12T17:34:11.455"/>
    <p1510:client id="{FF4A16EF-5F5C-F8DA-5A92-226B66A3DA0E}" v="3" dt="2024-03-12T17:43:27.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S::leticia.ollervidez@tea.texas.gov::12ccd2a1-d554-4cac-b492-4e314c2b5f8f" providerId="AD" clId="Web-{2006D9FC-6EA6-BD14-C3A5-75B3CC846930}"/>
    <pc:docChg chg="modSld">
      <pc:chgData name="Ollervidez, Leticia" userId="S::leticia.ollervidez@tea.texas.gov::12ccd2a1-d554-4cac-b492-4e314c2b5f8f" providerId="AD" clId="Web-{2006D9FC-6EA6-BD14-C3A5-75B3CC846930}" dt="2024-03-06T18:40:24.708" v="328"/>
      <pc:docMkLst>
        <pc:docMk/>
      </pc:docMkLst>
      <pc:sldChg chg="modSp modCm">
        <pc:chgData name="Ollervidez, Leticia" userId="S::leticia.ollervidez@tea.texas.gov::12ccd2a1-d554-4cac-b492-4e314c2b5f8f" providerId="AD" clId="Web-{2006D9FC-6EA6-BD14-C3A5-75B3CC846930}" dt="2024-03-06T18:31:56.976" v="310"/>
        <pc:sldMkLst>
          <pc:docMk/>
          <pc:sldMk cId="2574992220" sldId="2145706922"/>
        </pc:sldMkLst>
        <pc:spChg chg="mod">
          <ac:chgData name="Ollervidez, Leticia" userId="S::leticia.ollervidez@tea.texas.gov::12ccd2a1-d554-4cac-b492-4e314c2b5f8f" providerId="AD" clId="Web-{2006D9FC-6EA6-BD14-C3A5-75B3CC846930}" dt="2024-03-06T18:31:50.007" v="309" actId="14100"/>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8:31:56.976" v="310"/>
              <pc2:cmMkLst xmlns:pc2="http://schemas.microsoft.com/office/powerpoint/2019/9/main/command">
                <pc:docMk/>
                <pc:sldMk cId="2574992220" sldId="2145706922"/>
                <pc2:cmMk id="{46A0FD52-29D5-499A-9207-07220517C021}"/>
              </pc2:cmMkLst>
              <pc226:cmRplyChg chg="add">
                <pc226:chgData name="Ollervidez, Leticia" userId="S::leticia.ollervidez@tea.texas.gov::12ccd2a1-d554-4cac-b492-4e314c2b5f8f" providerId="AD" clId="Web-{2006D9FC-6EA6-BD14-C3A5-75B3CC846930}" dt="2024-03-06T18:31:56.976" v="310"/>
                <pc2:cmRplyMkLst xmlns:pc2="http://schemas.microsoft.com/office/powerpoint/2019/9/main/command">
                  <pc:docMk/>
                  <pc:sldMk cId="2574992220" sldId="2145706922"/>
                  <pc2:cmMk id="{46A0FD52-29D5-499A-9207-07220517C021}"/>
                  <pc2:cmRplyMk id="{24B52422-9987-4020-AFDA-5E2E3E1FACB7}"/>
                </pc2:cmRplyMkLst>
              </pc226:cmRplyChg>
            </pc226:cmChg>
            <pc226:cmChg xmlns:pc226="http://schemas.microsoft.com/office/powerpoint/2022/06/main/command" chg="mod">
              <pc226:chgData name="Ollervidez, Leticia" userId="S::leticia.ollervidez@tea.texas.gov::12ccd2a1-d554-4cac-b492-4e314c2b5f8f" providerId="AD" clId="Web-{2006D9FC-6EA6-BD14-C3A5-75B3CC846930}" dt="2024-03-06T18:31:47.320" v="307" actId="20577"/>
              <pc2:cmMkLst xmlns:pc2="http://schemas.microsoft.com/office/powerpoint/2019/9/main/command">
                <pc:docMk/>
                <pc:sldMk cId="2574992220" sldId="2145706922"/>
                <pc2:cmMk id="{FB9BE265-9F27-4628-A412-E0E43B77B997}"/>
              </pc2:cmMkLst>
            </pc226:cmChg>
          </p:ext>
        </pc:extLst>
      </pc:sldChg>
      <pc:sldChg chg="modSp modCm">
        <pc:chgData name="Ollervidez, Leticia" userId="S::leticia.ollervidez@tea.texas.gov::12ccd2a1-d554-4cac-b492-4e314c2b5f8f" providerId="AD" clId="Web-{2006D9FC-6EA6-BD14-C3A5-75B3CC846930}" dt="2024-03-06T18:23:52.916" v="204"/>
        <pc:sldMkLst>
          <pc:docMk/>
          <pc:sldMk cId="3159068477" sldId="2145706973"/>
        </pc:sldMkLst>
        <pc:spChg chg="mod">
          <ac:chgData name="Ollervidez, Leticia" userId="S::leticia.ollervidez@tea.texas.gov::12ccd2a1-d554-4cac-b492-4e314c2b5f8f" providerId="AD" clId="Web-{2006D9FC-6EA6-BD14-C3A5-75B3CC846930}" dt="2024-03-06T18:22:25.620" v="203" actId="20577"/>
          <ac:spMkLst>
            <pc:docMk/>
            <pc:sldMk cId="3159068477" sldId="2145706973"/>
            <ac:spMk id="2" creationId="{50D33F6C-95A9-D849-B18F-C2833A1605D7}"/>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3:52.916" v="204"/>
              <pc2:cmMkLst xmlns:pc2="http://schemas.microsoft.com/office/powerpoint/2019/9/main/command">
                <pc:docMk/>
                <pc:sldMk cId="3159068477" sldId="2145706973"/>
                <pc2:cmMk id="{9F55F695-3FC7-4DCC-B7A8-6D1A03B7294C}"/>
              </pc2:cmMkLst>
              <pc226:cmRplyChg chg="add">
                <pc226:chgData name="Ollervidez, Leticia" userId="S::leticia.ollervidez@tea.texas.gov::12ccd2a1-d554-4cac-b492-4e314c2b5f8f" providerId="AD" clId="Web-{2006D9FC-6EA6-BD14-C3A5-75B3CC846930}" dt="2024-03-06T18:23:52.916" v="204"/>
                <pc2:cmRplyMkLst xmlns:pc2="http://schemas.microsoft.com/office/powerpoint/2019/9/main/command">
                  <pc:docMk/>
                  <pc:sldMk cId="3159068477" sldId="2145706973"/>
                  <pc2:cmMk id="{9F55F695-3FC7-4DCC-B7A8-6D1A03B7294C}"/>
                  <pc2:cmRplyMk id="{52F3C1E3-168A-4E60-BCE8-90C70BD88FB5}"/>
                </pc2:cmRplyMkLst>
              </pc226:cmRplyChg>
            </pc226:cmChg>
          </p:ext>
        </pc:extLst>
      </pc:sldChg>
      <pc:sldChg chg="modSp modCm">
        <pc:chgData name="Ollervidez, Leticia" userId="S::leticia.ollervidez@tea.texas.gov::12ccd2a1-d554-4cac-b492-4e314c2b5f8f" providerId="AD" clId="Web-{2006D9FC-6EA6-BD14-C3A5-75B3CC846930}" dt="2024-03-06T18:09:49.592" v="127" actId="14100"/>
        <pc:sldMkLst>
          <pc:docMk/>
          <pc:sldMk cId="729419198" sldId="2145706977"/>
        </pc:sldMkLst>
        <pc:spChg chg="mod">
          <ac:chgData name="Ollervidez, Leticia" userId="S::leticia.ollervidez@tea.texas.gov::12ccd2a1-d554-4cac-b492-4e314c2b5f8f" providerId="AD" clId="Web-{2006D9FC-6EA6-BD14-C3A5-75B3CC846930}" dt="2024-03-06T18:09:49.592" v="127" actId="14100"/>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09:48.702" v="126" actId="20577"/>
              <pc2:cmMkLst xmlns:pc2="http://schemas.microsoft.com/office/powerpoint/2019/9/main/command">
                <pc:docMk/>
                <pc:sldMk cId="729419198" sldId="2145706977"/>
                <pc2:cmMk id="{F49F559C-767A-47C6-BFE2-9836CDC42BD5}"/>
              </pc2:cmMkLst>
              <pc226:cmRplyChg chg="add">
                <pc226:chgData name="Ollervidez, Leticia" userId="S::leticia.ollervidez@tea.texas.gov::12ccd2a1-d554-4cac-b492-4e314c2b5f8f" providerId="AD" clId="Web-{2006D9FC-6EA6-BD14-C3A5-75B3CC846930}" dt="2024-03-06T18:04:44.344" v="1"/>
                <pc2:cmRplyMkLst xmlns:pc2="http://schemas.microsoft.com/office/powerpoint/2019/9/main/command">
                  <pc:docMk/>
                  <pc:sldMk cId="729419198" sldId="2145706977"/>
                  <pc2:cmMk id="{F49F559C-767A-47C6-BFE2-9836CDC42BD5}"/>
                  <pc2:cmRplyMk id="{05F6EB96-25FE-4723-8B89-289374BF853E}"/>
                </pc2:cmRplyMkLst>
              </pc226:cmRplyChg>
            </pc226:cmChg>
          </p:ext>
        </pc:extLst>
      </pc:sldChg>
      <pc:sldChg chg="modSp modCm">
        <pc:chgData name="Ollervidez, Leticia" userId="S::leticia.ollervidez@tea.texas.gov::12ccd2a1-d554-4cac-b492-4e314c2b5f8f" providerId="AD" clId="Web-{2006D9FC-6EA6-BD14-C3A5-75B3CC846930}" dt="2024-03-06T18:40:24.708" v="328"/>
        <pc:sldMkLst>
          <pc:docMk/>
          <pc:sldMk cId="336744778" sldId="2145706996"/>
        </pc:sldMkLst>
        <pc:spChg chg="mod">
          <ac:chgData name="Ollervidez, Leticia" userId="S::leticia.ollervidez@tea.texas.gov::12ccd2a1-d554-4cac-b492-4e314c2b5f8f" providerId="AD" clId="Web-{2006D9FC-6EA6-BD14-C3A5-75B3CC846930}" dt="2024-03-06T18:39:57.708" v="326"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40:24.708" v="328"/>
              <pc2:cmMkLst xmlns:pc2="http://schemas.microsoft.com/office/powerpoint/2019/9/main/command">
                <pc:docMk/>
                <pc:sldMk cId="336744778" sldId="2145706996"/>
                <pc2:cmMk id="{B357786D-80D8-48D3-8D3C-CB17A015EB54}"/>
              </pc2:cmMkLst>
              <pc226:cmRplyChg chg="add">
                <pc226:chgData name="Ollervidez, Leticia" userId="S::leticia.ollervidez@tea.texas.gov::12ccd2a1-d554-4cac-b492-4e314c2b5f8f" providerId="AD" clId="Web-{2006D9FC-6EA6-BD14-C3A5-75B3CC846930}" dt="2024-03-06T18:40:24.708" v="328"/>
                <pc2:cmRplyMkLst xmlns:pc2="http://schemas.microsoft.com/office/powerpoint/2019/9/main/command">
                  <pc:docMk/>
                  <pc:sldMk cId="336744778" sldId="2145706996"/>
                  <pc2:cmMk id="{B357786D-80D8-48D3-8D3C-CB17A015EB54}"/>
                  <pc2:cmRplyMk id="{225C83C3-63C8-4E13-AAA9-64C3A48A63F2}"/>
                </pc2:cmRplyMkLst>
              </pc226:cmRplyChg>
            </pc226:cmChg>
            <pc226:cmChg xmlns:pc226="http://schemas.microsoft.com/office/powerpoint/2022/06/main/command" chg="mod">
              <pc226:chgData name="Ollervidez, Leticia" userId="S::leticia.ollervidez@tea.texas.gov::12ccd2a1-d554-4cac-b492-4e314c2b5f8f" providerId="AD" clId="Web-{2006D9FC-6EA6-BD14-C3A5-75B3CC846930}" dt="2024-03-06T18:39:49.770" v="325" actId="20577"/>
              <pc2:cmMkLst xmlns:pc2="http://schemas.microsoft.com/office/powerpoint/2019/9/main/command">
                <pc:docMk/>
                <pc:sldMk cId="336744778" sldId="2145706996"/>
                <pc2:cmMk id="{A39EB76F-5644-43AB-AF83-879695766718}"/>
              </pc2:cmMkLst>
            </pc226:cmChg>
            <pc226:cmChg xmlns:pc226="http://schemas.microsoft.com/office/powerpoint/2022/06/main/command" chg="mod">
              <pc226:chgData name="Ollervidez, Leticia" userId="S::leticia.ollervidez@tea.texas.gov::12ccd2a1-d554-4cac-b492-4e314c2b5f8f" providerId="AD" clId="Web-{2006D9FC-6EA6-BD14-C3A5-75B3CC846930}" dt="2024-03-06T18:39:49.770" v="325" actId="20577"/>
              <pc2:cmMkLst xmlns:pc2="http://schemas.microsoft.com/office/powerpoint/2019/9/main/command">
                <pc:docMk/>
                <pc:sldMk cId="336744778" sldId="2145706996"/>
                <pc2:cmMk id="{B14FE696-482B-419F-81A2-36F66BA8A18B}"/>
              </pc2:cmMkLst>
            </pc226:cmChg>
            <pc226:cmChg xmlns:pc226="http://schemas.microsoft.com/office/powerpoint/2022/06/main/command" chg="">
              <pc226:chgData name="Ollervidez, Leticia" userId="S::leticia.ollervidez@tea.texas.gov::12ccd2a1-d554-4cac-b492-4e314c2b5f8f" providerId="AD" clId="Web-{2006D9FC-6EA6-BD14-C3A5-75B3CC846930}" dt="2024-03-06T18:40:05.333" v="327"/>
              <pc2:cmMkLst xmlns:pc2="http://schemas.microsoft.com/office/powerpoint/2019/9/main/command">
                <pc:docMk/>
                <pc:sldMk cId="336744778" sldId="2145706996"/>
                <pc2:cmMk id="{8EB824C0-F26B-41A3-89F2-80B12C2EC346}"/>
              </pc2:cmMkLst>
              <pc226:cmRplyChg chg="add">
                <pc226:chgData name="Ollervidez, Leticia" userId="S::leticia.ollervidez@tea.texas.gov::12ccd2a1-d554-4cac-b492-4e314c2b5f8f" providerId="AD" clId="Web-{2006D9FC-6EA6-BD14-C3A5-75B3CC846930}" dt="2024-03-06T18:40:05.333" v="327"/>
                <pc2:cmRplyMkLst xmlns:pc2="http://schemas.microsoft.com/office/powerpoint/2019/9/main/command">
                  <pc:docMk/>
                  <pc:sldMk cId="336744778" sldId="2145706996"/>
                  <pc2:cmMk id="{8EB824C0-F26B-41A3-89F2-80B12C2EC346}"/>
                  <pc2:cmRplyMk id="{BA6E6D98-C3EA-4677-8EF8-BDDD35F957A4}"/>
                </pc2:cmRplyMkLst>
              </pc226:cmRplyChg>
            </pc226:cmChg>
          </p:ext>
        </pc:extLst>
      </pc:sldChg>
      <pc:sldChg chg="modSp">
        <pc:chgData name="Ollervidez, Leticia" userId="S::leticia.ollervidez@tea.texas.gov::12ccd2a1-d554-4cac-b492-4e314c2b5f8f" providerId="AD" clId="Web-{2006D9FC-6EA6-BD14-C3A5-75B3CC846930}" dt="2024-03-06T18:25:19.400" v="231" actId="20577"/>
        <pc:sldMkLst>
          <pc:docMk/>
          <pc:sldMk cId="161987718" sldId="2145706999"/>
        </pc:sldMkLst>
        <pc:spChg chg="mod">
          <ac:chgData name="Ollervidez, Leticia" userId="S::leticia.ollervidez@tea.texas.gov::12ccd2a1-d554-4cac-b492-4e314c2b5f8f" providerId="AD" clId="Web-{2006D9FC-6EA6-BD14-C3A5-75B3CC846930}" dt="2024-03-06T18:25:19.400" v="231" actId="20577"/>
          <ac:spMkLst>
            <pc:docMk/>
            <pc:sldMk cId="161987718" sldId="2145706999"/>
            <ac:spMk id="4" creationId="{27D10A9C-2875-3F85-9314-A7638246758F}"/>
          </ac:spMkLst>
        </pc:spChg>
      </pc:sldChg>
      <pc:sldChg chg="modSp modCm">
        <pc:chgData name="Ollervidez, Leticia" userId="S::leticia.ollervidez@tea.texas.gov::12ccd2a1-d554-4cac-b492-4e314c2b5f8f" providerId="AD" clId="Web-{2006D9FC-6EA6-BD14-C3A5-75B3CC846930}" dt="2024-03-06T18:27:41.009" v="258"/>
        <pc:sldMkLst>
          <pc:docMk/>
          <pc:sldMk cId="2607827779" sldId="2145707005"/>
        </pc:sldMkLst>
        <pc:spChg chg="mod">
          <ac:chgData name="Ollervidez, Leticia" userId="S::leticia.ollervidez@tea.texas.gov::12ccd2a1-d554-4cac-b492-4e314c2b5f8f" providerId="AD" clId="Web-{2006D9FC-6EA6-BD14-C3A5-75B3CC846930}" dt="2024-03-06T18:26:04.634" v="241" actId="20577"/>
          <ac:spMkLst>
            <pc:docMk/>
            <pc:sldMk cId="2607827779" sldId="214570700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6:04.634" v="241" actId="20577"/>
              <pc2:cmMkLst xmlns:pc2="http://schemas.microsoft.com/office/powerpoint/2019/9/main/command">
                <pc:docMk/>
                <pc:sldMk cId="2607827779" sldId="2145707005"/>
                <pc2:cmMk id="{A0D831C4-67B3-4328-B235-D52B781CA8F9}"/>
              </pc2:cmMkLst>
              <pc226:cmRplyChg chg="add">
                <pc226:chgData name="Ollervidez, Leticia" userId="S::leticia.ollervidez@tea.texas.gov::12ccd2a1-d554-4cac-b492-4e314c2b5f8f" providerId="AD" clId="Web-{2006D9FC-6EA6-BD14-C3A5-75B3CC846930}" dt="2024-03-06T18:26:02.650" v="240"/>
                <pc2:cmRplyMkLst xmlns:pc2="http://schemas.microsoft.com/office/powerpoint/2019/9/main/command">
                  <pc:docMk/>
                  <pc:sldMk cId="2607827779" sldId="2145707005"/>
                  <pc2:cmMk id="{A0D831C4-67B3-4328-B235-D52B781CA8F9}"/>
                  <pc2:cmRplyMk id="{4F02897F-0785-42CD-9132-3CDE9852D3C9}"/>
                </pc2:cmRplyMkLst>
              </pc226:cmRplyChg>
            </pc226:cmChg>
            <pc226:cmChg xmlns:pc226="http://schemas.microsoft.com/office/powerpoint/2022/06/main/command" chg="">
              <pc226:chgData name="Ollervidez, Leticia" userId="S::leticia.ollervidez@tea.texas.gov::12ccd2a1-d554-4cac-b492-4e314c2b5f8f" providerId="AD" clId="Web-{2006D9FC-6EA6-BD14-C3A5-75B3CC846930}" dt="2024-03-06T18:27:41.009" v="258"/>
              <pc2:cmMkLst xmlns:pc2="http://schemas.microsoft.com/office/powerpoint/2019/9/main/command">
                <pc:docMk/>
                <pc:sldMk cId="2607827779" sldId="2145707005"/>
                <pc2:cmMk id="{6600BAC7-A395-4ABC-8F62-54E4860FB5C0}"/>
              </pc2:cmMkLst>
              <pc226:cmRplyChg chg="add mod">
                <pc226:chgData name="Ollervidez, Leticia" userId="S::leticia.ollervidez@tea.texas.gov::12ccd2a1-d554-4cac-b492-4e314c2b5f8f" providerId="AD" clId="Web-{2006D9FC-6EA6-BD14-C3A5-75B3CC846930}" dt="2024-03-06T18:27:41.009" v="258"/>
                <pc2:cmRplyMkLst xmlns:pc2="http://schemas.microsoft.com/office/powerpoint/2019/9/main/command">
                  <pc:docMk/>
                  <pc:sldMk cId="2607827779" sldId="2145707005"/>
                  <pc2:cmMk id="{6600BAC7-A395-4ABC-8F62-54E4860FB5C0}"/>
                  <pc2:cmRplyMk id="{D15C67C3-F87F-4B59-94E7-0A662BD910A7}"/>
                </pc2:cmRplyMkLst>
              </pc226:cmRplyChg>
            </pc226:cmChg>
          </p:ext>
        </pc:extLst>
      </pc:sldChg>
      <pc:sldChg chg="modSp modCm">
        <pc:chgData name="Ollervidez, Leticia" userId="S::leticia.ollervidez@tea.texas.gov::12ccd2a1-d554-4cac-b492-4e314c2b5f8f" providerId="AD" clId="Web-{2006D9FC-6EA6-BD14-C3A5-75B3CC846930}" dt="2024-03-06T18:26:16.618" v="243" actId="20577"/>
        <pc:sldMkLst>
          <pc:docMk/>
          <pc:sldMk cId="2090373301" sldId="2145707006"/>
        </pc:sldMkLst>
        <pc:spChg chg="mod">
          <ac:chgData name="Ollervidez, Leticia" userId="S::leticia.ollervidez@tea.texas.gov::12ccd2a1-d554-4cac-b492-4e314c2b5f8f" providerId="AD" clId="Web-{2006D9FC-6EA6-BD14-C3A5-75B3CC846930}" dt="2024-03-06T18:26:16.618" v="243" actId="20577"/>
          <ac:spMkLst>
            <pc:docMk/>
            <pc:sldMk cId="2090373301" sldId="2145707006"/>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8:25:28.259" v="232"/>
              <pc2:cmMkLst xmlns:pc2="http://schemas.microsoft.com/office/powerpoint/2019/9/main/command">
                <pc:docMk/>
                <pc:sldMk cId="2090373301" sldId="2145707006"/>
                <pc2:cmMk id="{32B301F2-56F5-41A2-A08B-1D871F167600}"/>
              </pc2:cmMkLst>
              <pc226:cmRplyChg chg="add">
                <pc226:chgData name="Ollervidez, Leticia" userId="S::leticia.ollervidez@tea.texas.gov::12ccd2a1-d554-4cac-b492-4e314c2b5f8f" providerId="AD" clId="Web-{2006D9FC-6EA6-BD14-C3A5-75B3CC846930}" dt="2024-03-06T18:25:28.259" v="232"/>
                <pc2:cmRplyMkLst xmlns:pc2="http://schemas.microsoft.com/office/powerpoint/2019/9/main/command">
                  <pc:docMk/>
                  <pc:sldMk cId="2090373301" sldId="2145707006"/>
                  <pc2:cmMk id="{32B301F2-56F5-41A2-A08B-1D871F167600}"/>
                  <pc2:cmRplyMk id="{65E48B16-E2D0-4CDC-A7DD-0EBB7345595E}"/>
                </pc2:cmRplyMkLst>
              </pc226:cmRplyChg>
            </pc226:cmChg>
          </p:ext>
        </pc:extLst>
      </pc:sldChg>
      <pc:sldChg chg="modSp">
        <pc:chgData name="Ollervidez, Leticia" userId="S::leticia.ollervidez@tea.texas.gov::12ccd2a1-d554-4cac-b492-4e314c2b5f8f" providerId="AD" clId="Web-{2006D9FC-6EA6-BD14-C3A5-75B3CC846930}" dt="2024-03-06T18:26:22.728" v="244" actId="20577"/>
        <pc:sldMkLst>
          <pc:docMk/>
          <pc:sldMk cId="3750154092" sldId="2145707007"/>
        </pc:sldMkLst>
        <pc:spChg chg="mod">
          <ac:chgData name="Ollervidez, Leticia" userId="S::leticia.ollervidez@tea.texas.gov::12ccd2a1-d554-4cac-b492-4e314c2b5f8f" providerId="AD" clId="Web-{2006D9FC-6EA6-BD14-C3A5-75B3CC846930}" dt="2024-03-06T18:26:22.728" v="244" actId="20577"/>
          <ac:spMkLst>
            <pc:docMk/>
            <pc:sldMk cId="3750154092" sldId="2145707007"/>
            <ac:spMk id="4" creationId="{27D10A9C-2875-3F85-9314-A7638246758F}"/>
          </ac:spMkLst>
        </pc:spChg>
      </pc:sldChg>
      <pc:sldChg chg="modSp">
        <pc:chgData name="Ollervidez, Leticia" userId="S::leticia.ollervidez@tea.texas.gov::12ccd2a1-d554-4cac-b492-4e314c2b5f8f" providerId="AD" clId="Web-{2006D9FC-6EA6-BD14-C3A5-75B3CC846930}" dt="2024-03-06T18:26:28.290" v="246" actId="20577"/>
        <pc:sldMkLst>
          <pc:docMk/>
          <pc:sldMk cId="3805543702" sldId="2145707008"/>
        </pc:sldMkLst>
        <pc:spChg chg="mod">
          <ac:chgData name="Ollervidez, Leticia" userId="S::leticia.ollervidez@tea.texas.gov::12ccd2a1-d554-4cac-b492-4e314c2b5f8f" providerId="AD" clId="Web-{2006D9FC-6EA6-BD14-C3A5-75B3CC846930}" dt="2024-03-06T18:26:28.290" v="246" actId="20577"/>
          <ac:spMkLst>
            <pc:docMk/>
            <pc:sldMk cId="3805543702" sldId="2145707008"/>
            <ac:spMk id="4" creationId="{27D10A9C-2875-3F85-9314-A7638246758F}"/>
          </ac:spMkLst>
        </pc:spChg>
      </pc:sldChg>
      <pc:sldChg chg="modSp">
        <pc:chgData name="Ollervidez, Leticia" userId="S::leticia.ollervidez@tea.texas.gov::12ccd2a1-d554-4cac-b492-4e314c2b5f8f" providerId="AD" clId="Web-{2006D9FC-6EA6-BD14-C3A5-75B3CC846930}" dt="2024-03-06T18:26:31.571" v="247" actId="20577"/>
        <pc:sldMkLst>
          <pc:docMk/>
          <pc:sldMk cId="4214098412" sldId="2145707009"/>
        </pc:sldMkLst>
        <pc:spChg chg="mod">
          <ac:chgData name="Ollervidez, Leticia" userId="S::leticia.ollervidez@tea.texas.gov::12ccd2a1-d554-4cac-b492-4e314c2b5f8f" providerId="AD" clId="Web-{2006D9FC-6EA6-BD14-C3A5-75B3CC846930}" dt="2024-03-06T18:26:31.571" v="247" actId="20577"/>
          <ac:spMkLst>
            <pc:docMk/>
            <pc:sldMk cId="4214098412" sldId="2145707009"/>
            <ac:spMk id="4" creationId="{27D10A9C-2875-3F85-9314-A7638246758F}"/>
          </ac:spMkLst>
        </pc:spChg>
      </pc:sldChg>
      <pc:sldChg chg="modSp">
        <pc:chgData name="Ollervidez, Leticia" userId="S::leticia.ollervidez@tea.texas.gov::12ccd2a1-d554-4cac-b492-4e314c2b5f8f" providerId="AD" clId="Web-{2006D9FC-6EA6-BD14-C3A5-75B3CC846930}" dt="2024-03-06T18:26:37.775" v="249" actId="20577"/>
        <pc:sldMkLst>
          <pc:docMk/>
          <pc:sldMk cId="3028438206" sldId="2145707010"/>
        </pc:sldMkLst>
        <pc:spChg chg="mod">
          <ac:chgData name="Ollervidez, Leticia" userId="S::leticia.ollervidez@tea.texas.gov::12ccd2a1-d554-4cac-b492-4e314c2b5f8f" providerId="AD" clId="Web-{2006D9FC-6EA6-BD14-C3A5-75B3CC846930}" dt="2024-03-06T18:26:37.775" v="249" actId="20577"/>
          <ac:spMkLst>
            <pc:docMk/>
            <pc:sldMk cId="3028438206" sldId="2145707010"/>
            <ac:spMk id="4" creationId="{27D10A9C-2875-3F85-9314-A7638246758F}"/>
          </ac:spMkLst>
        </pc:spChg>
      </pc:sldChg>
      <pc:sldChg chg="modSp">
        <pc:chgData name="Ollervidez, Leticia" userId="S::leticia.ollervidez@tea.texas.gov::12ccd2a1-d554-4cac-b492-4e314c2b5f8f" providerId="AD" clId="Web-{2006D9FC-6EA6-BD14-C3A5-75B3CC846930}" dt="2024-03-06T18:26:45.587" v="250" actId="20577"/>
        <pc:sldMkLst>
          <pc:docMk/>
          <pc:sldMk cId="3745413036" sldId="2145707011"/>
        </pc:sldMkLst>
        <pc:spChg chg="mod">
          <ac:chgData name="Ollervidez, Leticia" userId="S::leticia.ollervidez@tea.texas.gov::12ccd2a1-d554-4cac-b492-4e314c2b5f8f" providerId="AD" clId="Web-{2006D9FC-6EA6-BD14-C3A5-75B3CC846930}" dt="2024-03-06T18:26:45.587" v="250" actId="20577"/>
          <ac:spMkLst>
            <pc:docMk/>
            <pc:sldMk cId="3745413036" sldId="2145707011"/>
            <ac:spMk id="4" creationId="{27D10A9C-2875-3F85-9314-A7638246758F}"/>
          </ac:spMkLst>
        </pc:spChg>
      </pc:sldChg>
      <pc:sldChg chg="modSp">
        <pc:chgData name="Ollervidez, Leticia" userId="S::leticia.ollervidez@tea.texas.gov::12ccd2a1-d554-4cac-b492-4e314c2b5f8f" providerId="AD" clId="Web-{2006D9FC-6EA6-BD14-C3A5-75B3CC846930}" dt="2024-03-06T18:26:53.884" v="252" actId="20577"/>
        <pc:sldMkLst>
          <pc:docMk/>
          <pc:sldMk cId="4087364458" sldId="2145707012"/>
        </pc:sldMkLst>
        <pc:spChg chg="mod">
          <ac:chgData name="Ollervidez, Leticia" userId="S::leticia.ollervidez@tea.texas.gov::12ccd2a1-d554-4cac-b492-4e314c2b5f8f" providerId="AD" clId="Web-{2006D9FC-6EA6-BD14-C3A5-75B3CC846930}" dt="2024-03-06T18:26:53.884" v="252" actId="20577"/>
          <ac:spMkLst>
            <pc:docMk/>
            <pc:sldMk cId="4087364458" sldId="2145707012"/>
            <ac:spMk id="4" creationId="{27D10A9C-2875-3F85-9314-A7638246758F}"/>
          </ac:spMkLst>
        </pc:spChg>
      </pc:sldChg>
      <pc:sldChg chg="modSp">
        <pc:chgData name="Ollervidez, Leticia" userId="S::leticia.ollervidez@tea.texas.gov::12ccd2a1-d554-4cac-b492-4e314c2b5f8f" providerId="AD" clId="Web-{2006D9FC-6EA6-BD14-C3A5-75B3CC846930}" dt="2024-03-06T18:26:59.759" v="253" actId="20577"/>
        <pc:sldMkLst>
          <pc:docMk/>
          <pc:sldMk cId="3661101803" sldId="2145707013"/>
        </pc:sldMkLst>
        <pc:spChg chg="mod">
          <ac:chgData name="Ollervidez, Leticia" userId="S::leticia.ollervidez@tea.texas.gov::12ccd2a1-d554-4cac-b492-4e314c2b5f8f" providerId="AD" clId="Web-{2006D9FC-6EA6-BD14-C3A5-75B3CC846930}" dt="2024-03-06T18:26:59.759" v="253" actId="20577"/>
          <ac:spMkLst>
            <pc:docMk/>
            <pc:sldMk cId="3661101803" sldId="2145707013"/>
            <ac:spMk id="4" creationId="{27D10A9C-2875-3F85-9314-A7638246758F}"/>
          </ac:spMkLst>
        </pc:spChg>
      </pc:sldChg>
      <pc:sldChg chg="modSp">
        <pc:chgData name="Ollervidez, Leticia" userId="S::leticia.ollervidez@tea.texas.gov::12ccd2a1-d554-4cac-b492-4e314c2b5f8f" providerId="AD" clId="Web-{2006D9FC-6EA6-BD14-C3A5-75B3CC846930}" dt="2024-03-06T18:27:05.243" v="255" actId="20577"/>
        <pc:sldMkLst>
          <pc:docMk/>
          <pc:sldMk cId="4015966572" sldId="2145707014"/>
        </pc:sldMkLst>
        <pc:spChg chg="mod">
          <ac:chgData name="Ollervidez, Leticia" userId="S::leticia.ollervidez@tea.texas.gov::12ccd2a1-d554-4cac-b492-4e314c2b5f8f" providerId="AD" clId="Web-{2006D9FC-6EA6-BD14-C3A5-75B3CC846930}" dt="2024-03-06T18:27:05.243" v="255" actId="20577"/>
          <ac:spMkLst>
            <pc:docMk/>
            <pc:sldMk cId="4015966572" sldId="2145707014"/>
            <ac:spMk id="4" creationId="{27D10A9C-2875-3F85-9314-A7638246758F}"/>
          </ac:spMkLst>
        </pc:spChg>
      </pc:sldChg>
      <pc:sldChg chg="modSp">
        <pc:chgData name="Ollervidez, Leticia" userId="S::leticia.ollervidez@tea.texas.gov::12ccd2a1-d554-4cac-b492-4e314c2b5f8f" providerId="AD" clId="Web-{2006D9FC-6EA6-BD14-C3A5-75B3CC846930}" dt="2024-03-06T18:27:10.243" v="256" actId="20577"/>
        <pc:sldMkLst>
          <pc:docMk/>
          <pc:sldMk cId="1925341356" sldId="2145707026"/>
        </pc:sldMkLst>
        <pc:spChg chg="mod">
          <ac:chgData name="Ollervidez, Leticia" userId="S::leticia.ollervidez@tea.texas.gov::12ccd2a1-d554-4cac-b492-4e314c2b5f8f" providerId="AD" clId="Web-{2006D9FC-6EA6-BD14-C3A5-75B3CC846930}" dt="2024-03-06T18:27:10.243" v="256" actId="20577"/>
          <ac:spMkLst>
            <pc:docMk/>
            <pc:sldMk cId="1925341356" sldId="2145707026"/>
            <ac:spMk id="4" creationId="{98B20CD2-3DE3-F699-8B16-AD3E4146984C}"/>
          </ac:spMkLst>
        </pc:spChg>
      </pc:sldChg>
      <pc:sldChg chg="modSp">
        <pc:chgData name="Ollervidez, Leticia" userId="S::leticia.ollervidez@tea.texas.gov::12ccd2a1-d554-4cac-b492-4e314c2b5f8f" providerId="AD" clId="Web-{2006D9FC-6EA6-BD14-C3A5-75B3CC846930}" dt="2024-03-06T18:27:14.524" v="257" actId="20577"/>
        <pc:sldMkLst>
          <pc:docMk/>
          <pc:sldMk cId="3821363769" sldId="2145707027"/>
        </pc:sldMkLst>
        <pc:spChg chg="mod">
          <ac:chgData name="Ollervidez, Leticia" userId="S::leticia.ollervidez@tea.texas.gov::12ccd2a1-d554-4cac-b492-4e314c2b5f8f" providerId="AD" clId="Web-{2006D9FC-6EA6-BD14-C3A5-75B3CC846930}" dt="2024-03-06T18:27:14.524" v="257" actId="20577"/>
          <ac:spMkLst>
            <pc:docMk/>
            <pc:sldMk cId="3821363769" sldId="2145707027"/>
            <ac:spMk id="4" creationId="{98B20CD2-3DE3-F699-8B16-AD3E4146984C}"/>
          </ac:spMkLst>
        </pc:spChg>
      </pc:sldChg>
      <pc:sldChg chg="modSp modCm">
        <pc:chgData name="Ollervidez, Leticia" userId="S::leticia.ollervidez@tea.texas.gov::12ccd2a1-d554-4cac-b492-4e314c2b5f8f" providerId="AD" clId="Web-{2006D9FC-6EA6-BD14-C3A5-75B3CC846930}" dt="2024-03-06T18:10:30.373" v="130" actId="20577"/>
        <pc:sldMkLst>
          <pc:docMk/>
          <pc:sldMk cId="988998591" sldId="2145707031"/>
        </pc:sldMkLst>
        <pc:spChg chg="mod">
          <ac:chgData name="Ollervidez, Leticia" userId="S::leticia.ollervidez@tea.texas.gov::12ccd2a1-d554-4cac-b492-4e314c2b5f8f" providerId="AD" clId="Web-{2006D9FC-6EA6-BD14-C3A5-75B3CC846930}" dt="2024-03-06T18:10:30.373" v="130" actId="20577"/>
          <ac:spMkLst>
            <pc:docMk/>
            <pc:sldMk cId="988998591" sldId="2145707031"/>
            <ac:spMk id="2" creationId="{50D33F6C-95A9-D849-B18F-C2833A1605D7}"/>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10:26.952" v="128" actId="20577"/>
              <pc2:cmMkLst xmlns:pc2="http://schemas.microsoft.com/office/powerpoint/2019/9/main/command">
                <pc:docMk/>
                <pc:sldMk cId="988998591" sldId="2145707031"/>
                <pc2:cmMk id="{0C575020-7562-4BB0-BBA5-0036553A8201}"/>
              </pc2:cmMkLst>
            </pc226:cmChg>
            <pc226:cmChg xmlns:pc226="http://schemas.microsoft.com/office/powerpoint/2022/06/main/command" chg="mod">
              <pc226:chgData name="Ollervidez, Leticia" userId="S::leticia.ollervidez@tea.texas.gov::12ccd2a1-d554-4cac-b492-4e314c2b5f8f" providerId="AD" clId="Web-{2006D9FC-6EA6-BD14-C3A5-75B3CC846930}" dt="2024-03-06T18:10:30.170" v="129"/>
              <pc2:cmMkLst xmlns:pc2="http://schemas.microsoft.com/office/powerpoint/2019/9/main/command">
                <pc:docMk/>
                <pc:sldMk cId="988998591" sldId="2145707031"/>
                <pc2:cmMk id="{42479B4E-7157-4C87-BC13-FA0AF74EECED}"/>
              </pc2:cmMkLst>
              <pc226:cmRplyChg chg="add">
                <pc226:chgData name="Ollervidez, Leticia" userId="S::leticia.ollervidez@tea.texas.gov::12ccd2a1-d554-4cac-b492-4e314c2b5f8f" providerId="AD" clId="Web-{2006D9FC-6EA6-BD14-C3A5-75B3CC846930}" dt="2024-03-06T18:10:30.170" v="129"/>
                <pc2:cmRplyMkLst xmlns:pc2="http://schemas.microsoft.com/office/powerpoint/2019/9/main/command">
                  <pc:docMk/>
                  <pc:sldMk cId="988998591" sldId="2145707031"/>
                  <pc2:cmMk id="{42479B4E-7157-4C87-BC13-FA0AF74EECED}"/>
                  <pc2:cmRplyMk id="{2B87C6AB-F700-48C3-B9D8-E1191130AFCD}"/>
                </pc2:cmRplyMkLst>
              </pc226:cmRplyChg>
            </pc226:cmChg>
          </p:ext>
        </pc:extLst>
      </pc:sldChg>
      <pc:sldChg chg="modCm">
        <pc:chgData name="Ollervidez, Leticia" userId="S::leticia.ollervidez@tea.texas.gov::12ccd2a1-d554-4cac-b492-4e314c2b5f8f" providerId="AD" clId="Web-{2006D9FC-6EA6-BD14-C3A5-75B3CC846930}" dt="2024-03-06T17:57:13.690" v="0"/>
        <pc:sldMkLst>
          <pc:docMk/>
          <pc:sldMk cId="2239687143" sldId="2145707033"/>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7:57:13.690" v="0"/>
              <pc2:cmMkLst xmlns:pc2="http://schemas.microsoft.com/office/powerpoint/2019/9/main/command">
                <pc:docMk/>
                <pc:sldMk cId="2239687143" sldId="2145707033"/>
                <pc2:cmMk id="{6102849F-4628-4E7A-85BE-0EA2FA7F6BA5}"/>
              </pc2:cmMkLst>
              <pc226:cmRplyChg chg="add">
                <pc226:chgData name="Ollervidez, Leticia" userId="S::leticia.ollervidez@tea.texas.gov::12ccd2a1-d554-4cac-b492-4e314c2b5f8f" providerId="AD" clId="Web-{2006D9FC-6EA6-BD14-C3A5-75B3CC846930}" dt="2024-03-06T17:57:13.690" v="0"/>
                <pc2:cmRplyMkLst xmlns:pc2="http://schemas.microsoft.com/office/powerpoint/2019/9/main/command">
                  <pc:docMk/>
                  <pc:sldMk cId="2239687143" sldId="2145707033"/>
                  <pc2:cmMk id="{6102849F-4628-4E7A-85BE-0EA2FA7F6BA5}"/>
                  <pc2:cmRplyMk id="{E8AEEC42-E78E-4C4D-B997-77EAA878F056}"/>
                </pc2:cmRplyMkLst>
              </pc226:cmRplyChg>
            </pc226:cmChg>
          </p:ext>
        </pc:extLst>
      </pc:sldChg>
      <pc:sldChg chg="modSp modCm">
        <pc:chgData name="Ollervidez, Leticia" userId="S::leticia.ollervidez@tea.texas.gov::12ccd2a1-d554-4cac-b492-4e314c2b5f8f" providerId="AD" clId="Web-{2006D9FC-6EA6-BD14-C3A5-75B3CC846930}" dt="2024-03-06T18:29:43.742" v="292" actId="20577"/>
        <pc:sldMkLst>
          <pc:docMk/>
          <pc:sldMk cId="2901152464" sldId="2145707034"/>
        </pc:sldMkLst>
        <pc:spChg chg="mod">
          <ac:chgData name="Ollervidez, Leticia" userId="S::leticia.ollervidez@tea.texas.gov::12ccd2a1-d554-4cac-b492-4e314c2b5f8f" providerId="AD" clId="Web-{2006D9FC-6EA6-BD14-C3A5-75B3CC846930}" dt="2024-03-06T18:29:43.742" v="292"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9:34.008" v="291" actId="20577"/>
              <pc2:cmMkLst xmlns:pc2="http://schemas.microsoft.com/office/powerpoint/2019/9/main/command">
                <pc:docMk/>
                <pc:sldMk cId="2901152464" sldId="2145707034"/>
                <pc2:cmMk id="{B2FCE80D-FD9B-4202-A8DC-36C9ACC6A5D8}"/>
              </pc2:cmMkLst>
            </pc226:cmChg>
            <pc226:cmChg xmlns:pc226="http://schemas.microsoft.com/office/powerpoint/2022/06/main/command" chg="mod">
              <pc226:chgData name="Ollervidez, Leticia" userId="S::leticia.ollervidez@tea.texas.gov::12ccd2a1-d554-4cac-b492-4e314c2b5f8f" providerId="AD" clId="Web-{2006D9FC-6EA6-BD14-C3A5-75B3CC846930}" dt="2024-03-06T18:29:34.008" v="291" actId="20577"/>
              <pc2:cmMkLst xmlns:pc2="http://schemas.microsoft.com/office/powerpoint/2019/9/main/command">
                <pc:docMk/>
                <pc:sldMk cId="2901152464" sldId="2145707034"/>
                <pc2:cmMk id="{9156CD81-4C48-4D77-937C-B35E859EF200}"/>
              </pc2:cmMkLst>
              <pc226:cmRplyChg chg="add">
                <pc226:chgData name="Ollervidez, Leticia" userId="S::leticia.ollervidez@tea.texas.gov::12ccd2a1-d554-4cac-b492-4e314c2b5f8f" providerId="AD" clId="Web-{2006D9FC-6EA6-BD14-C3A5-75B3CC846930}" dt="2024-03-06T18:29:04.477" v="285"/>
                <pc2:cmRplyMkLst xmlns:pc2="http://schemas.microsoft.com/office/powerpoint/2019/9/main/command">
                  <pc:docMk/>
                  <pc:sldMk cId="2901152464" sldId="2145707034"/>
                  <pc2:cmMk id="{9156CD81-4C48-4D77-937C-B35E859EF200}"/>
                  <pc2:cmRplyMk id="{E32BF5BC-FC27-4C84-946B-0D17BCE9377A}"/>
                </pc2:cmRplyMkLst>
              </pc226:cmRplyChg>
            </pc226:cmChg>
          </p:ext>
        </pc:extLst>
      </pc:sldChg>
    </pc:docChg>
  </pc:docChgLst>
  <pc:docChgLst>
    <pc:chgData name="Muffoletto, Jamie" userId="S::jamie.muffoletto@tea.texas.gov::daf1e3c6-8137-448a-b141-d23049d419b5" providerId="AD" clId="Web-{2F6CCB10-2C89-536F-1AF3-4045E3C15927}"/>
    <pc:docChg chg="">
      <pc:chgData name="Muffoletto, Jamie" userId="S::jamie.muffoletto@tea.texas.gov::daf1e3c6-8137-448a-b141-d23049d419b5" providerId="AD" clId="Web-{2F6CCB10-2C89-536F-1AF3-4045E3C15927}" dt="2024-03-06T18:10:47.021" v="1"/>
      <pc:docMkLst>
        <pc:docMk/>
      </pc:docMkLst>
      <pc:sldChg chg="modCm">
        <pc:chgData name="Muffoletto, Jamie" userId="S::jamie.muffoletto@tea.texas.gov::daf1e3c6-8137-448a-b141-d23049d419b5" providerId="AD" clId="Web-{2F6CCB10-2C89-536F-1AF3-4045E3C15927}" dt="2024-03-06T18:09:22.549" v="0"/>
        <pc:sldMkLst>
          <pc:docMk/>
          <pc:sldMk cId="2574992220" sldId="2145706922"/>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2F6CCB10-2C89-536F-1AF3-4045E3C15927}" dt="2024-03-06T18:09:22.549" v="0"/>
              <pc2:cmMkLst xmlns:pc2="http://schemas.microsoft.com/office/powerpoint/2019/9/main/command">
                <pc:docMk/>
                <pc:sldMk cId="2574992220" sldId="2145706922"/>
                <pc2:cmMk id="{FB9BE265-9F27-4628-A412-E0E43B77B997}"/>
              </pc2:cmMkLst>
              <pc226:cmRplyChg chg="add">
                <pc226:chgData name="Muffoletto, Jamie" userId="S::jamie.muffoletto@tea.texas.gov::daf1e3c6-8137-448a-b141-d23049d419b5" providerId="AD" clId="Web-{2F6CCB10-2C89-536F-1AF3-4045E3C15927}" dt="2024-03-06T18:09:22.549" v="0"/>
                <pc2:cmRplyMkLst xmlns:pc2="http://schemas.microsoft.com/office/powerpoint/2019/9/main/command">
                  <pc:docMk/>
                  <pc:sldMk cId="2574992220" sldId="2145706922"/>
                  <pc2:cmMk id="{FB9BE265-9F27-4628-A412-E0E43B77B997}"/>
                  <pc2:cmRplyMk id="{530A4351-FE96-4A82-B339-14CD050C84AB}"/>
                </pc2:cmRplyMkLst>
              </pc226:cmRplyChg>
            </pc226:cmChg>
          </p:ext>
        </pc:extLst>
      </pc:sldChg>
      <pc:sldChg chg="modCm">
        <pc:chgData name="Muffoletto, Jamie" userId="S::jamie.muffoletto@tea.texas.gov::daf1e3c6-8137-448a-b141-d23049d419b5" providerId="AD" clId="Web-{2F6CCB10-2C89-536F-1AF3-4045E3C15927}" dt="2024-03-06T18:10:47.021" v="1"/>
        <pc:sldMkLst>
          <pc:docMk/>
          <pc:sldMk cId="2239687143" sldId="2145707033"/>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2F6CCB10-2C89-536F-1AF3-4045E3C15927}" dt="2024-03-06T18:10:47.021" v="1"/>
              <pc2:cmMkLst xmlns:pc2="http://schemas.microsoft.com/office/powerpoint/2019/9/main/command">
                <pc:docMk/>
                <pc:sldMk cId="2239687143" sldId="2145707033"/>
                <pc2:cmMk id="{6102849F-4628-4E7A-85BE-0EA2FA7F6BA5}"/>
              </pc2:cmMkLst>
              <pc226:cmRplyChg chg="add">
                <pc226:chgData name="Muffoletto, Jamie" userId="S::jamie.muffoletto@tea.texas.gov::daf1e3c6-8137-448a-b141-d23049d419b5" providerId="AD" clId="Web-{2F6CCB10-2C89-536F-1AF3-4045E3C15927}" dt="2024-03-06T18:10:47.021" v="1"/>
                <pc2:cmRplyMkLst xmlns:pc2="http://schemas.microsoft.com/office/powerpoint/2019/9/main/command">
                  <pc:docMk/>
                  <pc:sldMk cId="2239687143" sldId="2145707033"/>
                  <pc2:cmMk id="{6102849F-4628-4E7A-85BE-0EA2FA7F6BA5}"/>
                  <pc2:cmRplyMk id="{BD9D3969-AC73-45CC-8309-119031962449}"/>
                </pc2:cmRplyMkLst>
              </pc226:cmRplyChg>
            </pc226:cmChg>
          </p:ext>
        </pc:extLst>
      </pc:sldChg>
    </pc:docChg>
  </pc:docChgLst>
  <pc:docChgLst>
    <pc:chgData name="Ollervidez, Leticia" userId="S::leticia.ollervidez@tea.texas.gov::12ccd2a1-d554-4cac-b492-4e314c2b5f8f" providerId="AD" clId="Web-{7570936D-BDD7-8093-60FE-7142280FE0FC}"/>
    <pc:docChg chg="modSld">
      <pc:chgData name="Ollervidez, Leticia" userId="S::leticia.ollervidez@tea.texas.gov::12ccd2a1-d554-4cac-b492-4e314c2b5f8f" providerId="AD" clId="Web-{7570936D-BDD7-8093-60FE-7142280FE0FC}" dt="2024-03-06T14:15:21.580" v="1"/>
      <pc:docMkLst>
        <pc:docMk/>
      </pc:docMkLst>
      <pc:sldChg chg="delSp modCm">
        <pc:chgData name="Ollervidez, Leticia" userId="S::leticia.ollervidez@tea.texas.gov::12ccd2a1-d554-4cac-b492-4e314c2b5f8f" providerId="AD" clId="Web-{7570936D-BDD7-8093-60FE-7142280FE0FC}" dt="2024-03-06T14:15:21.580" v="1"/>
        <pc:sldMkLst>
          <pc:docMk/>
          <pc:sldMk cId="336744778" sldId="2145706996"/>
        </pc:sldMkLst>
        <pc:picChg chg="del">
          <ac:chgData name="Ollervidez, Leticia" userId="S::leticia.ollervidez@tea.texas.gov::12ccd2a1-d554-4cac-b492-4e314c2b5f8f" providerId="AD" clId="Web-{7570936D-BDD7-8093-60FE-7142280FE0FC}" dt="2024-03-06T14:15:21.580" v="1"/>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7570936D-BDD7-8093-60FE-7142280FE0FC}" dt="2024-03-06T14:15:19.689" v="0"/>
              <pc2:cmMkLst xmlns:pc2="http://schemas.microsoft.com/office/powerpoint/2019/9/main/command">
                <pc:docMk/>
                <pc:sldMk cId="336744778" sldId="2145706996"/>
                <pc2:cmMk id="{A39EB76F-5644-43AB-AF83-879695766718}"/>
              </pc2:cmMkLst>
              <pc226:cmRplyChg chg="add">
                <pc226:chgData name="Ollervidez, Leticia" userId="S::leticia.ollervidez@tea.texas.gov::12ccd2a1-d554-4cac-b492-4e314c2b5f8f" providerId="AD" clId="Web-{7570936D-BDD7-8093-60FE-7142280FE0FC}" dt="2024-03-06T14:15:19.689" v="0"/>
                <pc2:cmRplyMkLst xmlns:pc2="http://schemas.microsoft.com/office/powerpoint/2019/9/main/command">
                  <pc:docMk/>
                  <pc:sldMk cId="336744778" sldId="2145706996"/>
                  <pc2:cmMk id="{A39EB76F-5644-43AB-AF83-879695766718}"/>
                  <pc2:cmRplyMk id="{03AB3F6B-6818-47A3-B6B6-F21800D800D8}"/>
                </pc2:cmRplyMkLst>
              </pc226:cmRplyChg>
            </pc226:cmChg>
          </p:ext>
        </pc:extLst>
      </pc:sldChg>
    </pc:docChg>
  </pc:docChgLst>
  <pc:docChgLst>
    <pc:chgData name="Ollervidez, Leticia" userId="S::leticia.ollervidez@tea.texas.gov::12ccd2a1-d554-4cac-b492-4e314c2b5f8f" providerId="AD" clId="Web-{4A0E2F32-4D28-A17B-F2B6-DA9C01351337}"/>
    <pc:docChg chg="mod modSld">
      <pc:chgData name="Ollervidez, Leticia" userId="S::leticia.ollervidez@tea.texas.gov::12ccd2a1-d554-4cac-b492-4e314c2b5f8f" providerId="AD" clId="Web-{4A0E2F32-4D28-A17B-F2B6-DA9C01351337}" dt="2024-03-06T13:50:06.589" v="211"/>
      <pc:docMkLst>
        <pc:docMk/>
      </pc:docMkLst>
      <pc:sldChg chg="modSp modCm">
        <pc:chgData name="Ollervidez, Leticia" userId="S::leticia.ollervidez@tea.texas.gov::12ccd2a1-d554-4cac-b492-4e314c2b5f8f" providerId="AD" clId="Web-{4A0E2F32-4D28-A17B-F2B6-DA9C01351337}" dt="2024-03-06T13:50:06.589" v="211"/>
        <pc:sldMkLst>
          <pc:docMk/>
          <pc:sldMk cId="336744778" sldId="2145706996"/>
        </pc:sldMkLst>
        <pc:spChg chg="mod">
          <ac:chgData name="Ollervidez, Leticia" userId="S::leticia.ollervidez@tea.texas.gov::12ccd2a1-d554-4cac-b492-4e314c2b5f8f" providerId="AD" clId="Web-{4A0E2F32-4D28-A17B-F2B6-DA9C01351337}" dt="2024-03-06T13:48:25.429" v="208" actId="20577"/>
          <ac:spMkLst>
            <pc:docMk/>
            <pc:sldMk cId="336744778" sldId="2145706996"/>
            <ac:spMk id="4" creationId="{27D10A9C-2875-3F85-9314-A7638246758F}"/>
          </ac:spMkLst>
        </pc:spChg>
        <pc:picChg chg="mod">
          <ac:chgData name="Ollervidez, Leticia" userId="S::leticia.ollervidez@tea.texas.gov::12ccd2a1-d554-4cac-b492-4e314c2b5f8f" providerId="AD" clId="Web-{4A0E2F32-4D28-A17B-F2B6-DA9C01351337}" dt="2024-03-06T13:48:33.242" v="209" actId="14100"/>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50:06.589" v="211"/>
              <pc2:cmMkLst xmlns:pc2="http://schemas.microsoft.com/office/powerpoint/2019/9/main/command">
                <pc:docMk/>
                <pc:sldMk cId="336744778" sldId="2145706996"/>
                <pc2:cmMk id="{A39EB76F-5644-43AB-AF83-879695766718}"/>
              </pc2:cmMkLst>
              <pc226:cmRplyChg chg="add">
                <pc226:chgData name="Ollervidez, Leticia" userId="S::leticia.ollervidez@tea.texas.gov::12ccd2a1-d554-4cac-b492-4e314c2b5f8f" providerId="AD" clId="Web-{4A0E2F32-4D28-A17B-F2B6-DA9C01351337}" dt="2024-03-06T13:50:06.589" v="211"/>
                <pc2:cmRplyMkLst xmlns:pc2="http://schemas.microsoft.com/office/powerpoint/2019/9/main/command">
                  <pc:docMk/>
                  <pc:sldMk cId="336744778" sldId="2145706996"/>
                  <pc2:cmMk id="{A39EB76F-5644-43AB-AF83-879695766718}"/>
                  <pc2:cmRplyMk id="{7DE03D3E-93E6-489F-8F27-09AB1F013519}"/>
                </pc2:cmRplyMkLst>
              </pc226:cmRplyChg>
            </pc226:cmChg>
            <pc226:cmChg xmlns:pc226="http://schemas.microsoft.com/office/powerpoint/2022/06/main/command" chg="mod">
              <pc226:chgData name="Ollervidez, Leticia" userId="S::leticia.ollervidez@tea.texas.gov::12ccd2a1-d554-4cac-b492-4e314c2b5f8f" providerId="AD" clId="Web-{4A0E2F32-4D28-A17B-F2B6-DA9C01351337}" dt="2024-03-06T13:49:00.368" v="210"/>
              <pc2:cmMkLst xmlns:pc2="http://schemas.microsoft.com/office/powerpoint/2019/9/main/command">
                <pc:docMk/>
                <pc:sldMk cId="336744778" sldId="2145706996"/>
                <pc2:cmMk id="{B14FE696-482B-419F-81A2-36F66BA8A18B}"/>
              </pc2:cmMkLst>
              <pc226:cmRplyChg chg="add">
                <pc226:chgData name="Ollervidez, Leticia" userId="S::leticia.ollervidez@tea.texas.gov::12ccd2a1-d554-4cac-b492-4e314c2b5f8f" providerId="AD" clId="Web-{4A0E2F32-4D28-A17B-F2B6-DA9C01351337}" dt="2024-03-06T13:49:00.368" v="210"/>
                <pc2:cmRplyMkLst xmlns:pc2="http://schemas.microsoft.com/office/powerpoint/2019/9/main/command">
                  <pc:docMk/>
                  <pc:sldMk cId="336744778" sldId="2145706996"/>
                  <pc2:cmMk id="{B14FE696-482B-419F-81A2-36F66BA8A18B}"/>
                  <pc2:cmRplyMk id="{67BEBEE3-01D1-4C2C-9E53-4D1251657752}"/>
                </pc2:cmRplyMkLst>
              </pc226:cmRplyChg>
            </pc226:cmChg>
          </p:ext>
        </pc:extLst>
      </pc:sldChg>
      <pc:sldChg chg="modSp modCm">
        <pc:chgData name="Ollervidez, Leticia" userId="S::leticia.ollervidez@tea.texas.gov::12ccd2a1-d554-4cac-b492-4e314c2b5f8f" providerId="AD" clId="Web-{4A0E2F32-4D28-A17B-F2B6-DA9C01351337}" dt="2024-03-06T13:41:18.258" v="3" actId="20577"/>
        <pc:sldMkLst>
          <pc:docMk/>
          <pc:sldMk cId="2036718392" sldId="2145707016"/>
        </pc:sldMkLst>
        <pc:spChg chg="mod">
          <ac:chgData name="Ollervidez, Leticia" userId="S::leticia.ollervidez@tea.texas.gov::12ccd2a1-d554-4cac-b492-4e314c2b5f8f" providerId="AD" clId="Web-{4A0E2F32-4D28-A17B-F2B6-DA9C01351337}" dt="2024-03-06T13:41:18.258" v="3" actId="20577"/>
          <ac:spMkLst>
            <pc:docMk/>
            <pc:sldMk cId="2036718392" sldId="214570701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41:16.961" v="2"/>
              <pc2:cmMkLst xmlns:pc2="http://schemas.microsoft.com/office/powerpoint/2019/9/main/command">
                <pc:docMk/>
                <pc:sldMk cId="2036718392" sldId="2145707016"/>
                <pc2:cmMk id="{29C11146-439E-4688-9CDA-ECCC82162F7B}"/>
              </pc2:cmMkLst>
              <pc226:cmRplyChg chg="add">
                <pc226:chgData name="Ollervidez, Leticia" userId="S::leticia.ollervidez@tea.texas.gov::12ccd2a1-d554-4cac-b492-4e314c2b5f8f" providerId="AD" clId="Web-{4A0E2F32-4D28-A17B-F2B6-DA9C01351337}" dt="2024-03-06T13:41:16.961" v="2"/>
                <pc2:cmRplyMkLst xmlns:pc2="http://schemas.microsoft.com/office/powerpoint/2019/9/main/command">
                  <pc:docMk/>
                  <pc:sldMk cId="2036718392" sldId="2145707016"/>
                  <pc2:cmMk id="{29C11146-439E-4688-9CDA-ECCC82162F7B}"/>
                  <pc2:cmRplyMk id="{C6210640-26E4-43B7-9486-B4FD579A0609}"/>
                </pc2:cmRplyMkLst>
              </pc226:cmRplyChg>
            </pc226:cmChg>
          </p:ext>
        </pc:extLst>
      </pc:sldChg>
      <pc:sldChg chg="modSp modCm">
        <pc:chgData name="Ollervidez, Leticia" userId="S::leticia.ollervidez@tea.texas.gov::12ccd2a1-d554-4cac-b492-4e314c2b5f8f" providerId="AD" clId="Web-{4A0E2F32-4D28-A17B-F2B6-DA9C01351337}" dt="2024-03-06T13:41:29.211" v="6" actId="20577"/>
        <pc:sldMkLst>
          <pc:docMk/>
          <pc:sldMk cId="257473368" sldId="2145707017"/>
        </pc:sldMkLst>
        <pc:spChg chg="mod">
          <ac:chgData name="Ollervidez, Leticia" userId="S::leticia.ollervidez@tea.texas.gov::12ccd2a1-d554-4cac-b492-4e314c2b5f8f" providerId="AD" clId="Web-{4A0E2F32-4D28-A17B-F2B6-DA9C01351337}" dt="2024-03-06T13:41:29.211" v="6" actId="20577"/>
          <ac:spMkLst>
            <pc:docMk/>
            <pc:sldMk cId="257473368" sldId="2145707017"/>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28.102" v="5"/>
              <pc2:cmMkLst xmlns:pc2="http://schemas.microsoft.com/office/powerpoint/2019/9/main/command">
                <pc:docMk/>
                <pc:sldMk cId="257473368" sldId="2145707017"/>
                <pc2:cmMk id="{D12A4913-ED98-4CF6-9D86-38901E5C818A}"/>
              </pc2:cmMkLst>
              <pc226:cmRplyChg chg="add">
                <pc226:chgData name="Ollervidez, Leticia" userId="S::leticia.ollervidez@tea.texas.gov::12ccd2a1-d554-4cac-b492-4e314c2b5f8f" providerId="AD" clId="Web-{4A0E2F32-4D28-A17B-F2B6-DA9C01351337}" dt="2024-03-06T13:41:28.102" v="5"/>
                <pc2:cmRplyMkLst xmlns:pc2="http://schemas.microsoft.com/office/powerpoint/2019/9/main/command">
                  <pc:docMk/>
                  <pc:sldMk cId="257473368" sldId="2145707017"/>
                  <pc2:cmMk id="{D12A4913-ED98-4CF6-9D86-38901E5C818A}"/>
                  <pc2:cmRplyMk id="{878F4060-528A-422D-8881-464352B0AC1E}"/>
                </pc2:cmRplyMkLst>
              </pc226:cmRplyChg>
            </pc226:cmChg>
          </p:ext>
        </pc:extLst>
      </pc:sldChg>
      <pc:sldChg chg="modSp modCm">
        <pc:chgData name="Ollervidez, Leticia" userId="S::leticia.ollervidez@tea.texas.gov::12ccd2a1-d554-4cac-b492-4e314c2b5f8f" providerId="AD" clId="Web-{4A0E2F32-4D28-A17B-F2B6-DA9C01351337}" dt="2024-03-06T13:41:38.868" v="9" actId="20577"/>
        <pc:sldMkLst>
          <pc:docMk/>
          <pc:sldMk cId="4200775711" sldId="2145707018"/>
        </pc:sldMkLst>
        <pc:spChg chg="mod">
          <ac:chgData name="Ollervidez, Leticia" userId="S::leticia.ollervidez@tea.texas.gov::12ccd2a1-d554-4cac-b492-4e314c2b5f8f" providerId="AD" clId="Web-{4A0E2F32-4D28-A17B-F2B6-DA9C01351337}" dt="2024-03-06T13:41:38.868" v="9" actId="20577"/>
          <ac:spMkLst>
            <pc:docMk/>
            <pc:sldMk cId="4200775711" sldId="2145707018"/>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37.305" v="8"/>
              <pc2:cmMkLst xmlns:pc2="http://schemas.microsoft.com/office/powerpoint/2019/9/main/command">
                <pc:docMk/>
                <pc:sldMk cId="4200775711" sldId="2145707018"/>
                <pc2:cmMk id="{EB33712C-DF63-463B-8DCF-DDAC447948AF}"/>
              </pc2:cmMkLst>
              <pc226:cmRplyChg chg="add">
                <pc226:chgData name="Ollervidez, Leticia" userId="S::leticia.ollervidez@tea.texas.gov::12ccd2a1-d554-4cac-b492-4e314c2b5f8f" providerId="AD" clId="Web-{4A0E2F32-4D28-A17B-F2B6-DA9C01351337}" dt="2024-03-06T13:41:37.305" v="8"/>
                <pc2:cmRplyMkLst xmlns:pc2="http://schemas.microsoft.com/office/powerpoint/2019/9/main/command">
                  <pc:docMk/>
                  <pc:sldMk cId="4200775711" sldId="2145707018"/>
                  <pc2:cmMk id="{EB33712C-DF63-463B-8DCF-DDAC447948AF}"/>
                  <pc2:cmRplyMk id="{BBF633CF-6AB3-4D83-A6AB-3EF2081EEBF2}"/>
                </pc2:cmRplyMkLst>
              </pc226:cmRplyChg>
            </pc226:cmChg>
          </p:ext>
        </pc:extLst>
      </pc:sldChg>
      <pc:sldChg chg="modSp modCm">
        <pc:chgData name="Ollervidez, Leticia" userId="S::leticia.ollervidez@tea.texas.gov::12ccd2a1-d554-4cac-b492-4e314c2b5f8f" providerId="AD" clId="Web-{4A0E2F32-4D28-A17B-F2B6-DA9C01351337}" dt="2024-03-06T13:41:47.275" v="12" actId="20577"/>
        <pc:sldMkLst>
          <pc:docMk/>
          <pc:sldMk cId="1182247213" sldId="2145707019"/>
        </pc:sldMkLst>
        <pc:spChg chg="mod">
          <ac:chgData name="Ollervidez, Leticia" userId="S::leticia.ollervidez@tea.texas.gov::12ccd2a1-d554-4cac-b492-4e314c2b5f8f" providerId="AD" clId="Web-{4A0E2F32-4D28-A17B-F2B6-DA9C01351337}" dt="2024-03-06T13:41:47.275" v="12" actId="20577"/>
          <ac:spMkLst>
            <pc:docMk/>
            <pc:sldMk cId="1182247213" sldId="2145707019"/>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46.306" v="11"/>
              <pc2:cmMkLst xmlns:pc2="http://schemas.microsoft.com/office/powerpoint/2019/9/main/command">
                <pc:docMk/>
                <pc:sldMk cId="1182247213" sldId="2145707019"/>
                <pc2:cmMk id="{8E1CD943-7676-4D81-B548-F6CC594328A9}"/>
              </pc2:cmMkLst>
              <pc226:cmRplyChg chg="add">
                <pc226:chgData name="Ollervidez, Leticia" userId="S::leticia.ollervidez@tea.texas.gov::12ccd2a1-d554-4cac-b492-4e314c2b5f8f" providerId="AD" clId="Web-{4A0E2F32-4D28-A17B-F2B6-DA9C01351337}" dt="2024-03-06T13:41:46.306" v="11"/>
                <pc2:cmRplyMkLst xmlns:pc2="http://schemas.microsoft.com/office/powerpoint/2019/9/main/command">
                  <pc:docMk/>
                  <pc:sldMk cId="1182247213" sldId="2145707019"/>
                  <pc2:cmMk id="{8E1CD943-7676-4D81-B548-F6CC594328A9}"/>
                  <pc2:cmRplyMk id="{9B336B18-A870-4D6A-9C27-4D29242B5C02}"/>
                </pc2:cmRplyMkLst>
              </pc226:cmRplyChg>
            </pc226:cmChg>
          </p:ext>
        </pc:extLst>
      </pc:sldChg>
      <pc:sldChg chg="modSp modCm">
        <pc:chgData name="Ollervidez, Leticia" userId="S::leticia.ollervidez@tea.texas.gov::12ccd2a1-d554-4cac-b492-4e314c2b5f8f" providerId="AD" clId="Web-{4A0E2F32-4D28-A17B-F2B6-DA9C01351337}" dt="2024-03-06T13:41:57.666" v="15" actId="20577"/>
        <pc:sldMkLst>
          <pc:docMk/>
          <pc:sldMk cId="3010111868" sldId="2145707020"/>
        </pc:sldMkLst>
        <pc:spChg chg="mod">
          <ac:chgData name="Ollervidez, Leticia" userId="S::leticia.ollervidez@tea.texas.gov::12ccd2a1-d554-4cac-b492-4e314c2b5f8f" providerId="AD" clId="Web-{4A0E2F32-4D28-A17B-F2B6-DA9C01351337}" dt="2024-03-06T13:41:57.666" v="15" actId="20577"/>
          <ac:spMkLst>
            <pc:docMk/>
            <pc:sldMk cId="3010111868" sldId="2145707020"/>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55.978" v="14"/>
              <pc2:cmMkLst xmlns:pc2="http://schemas.microsoft.com/office/powerpoint/2019/9/main/command">
                <pc:docMk/>
                <pc:sldMk cId="3010111868" sldId="2145707020"/>
                <pc2:cmMk id="{2D19A986-463A-4A8A-B0D7-8FDF2F1E408E}"/>
              </pc2:cmMkLst>
              <pc226:cmRplyChg chg="add">
                <pc226:chgData name="Ollervidez, Leticia" userId="S::leticia.ollervidez@tea.texas.gov::12ccd2a1-d554-4cac-b492-4e314c2b5f8f" providerId="AD" clId="Web-{4A0E2F32-4D28-A17B-F2B6-DA9C01351337}" dt="2024-03-06T13:41:55.978" v="14"/>
                <pc2:cmRplyMkLst xmlns:pc2="http://schemas.microsoft.com/office/powerpoint/2019/9/main/command">
                  <pc:docMk/>
                  <pc:sldMk cId="3010111868" sldId="2145707020"/>
                  <pc2:cmMk id="{2D19A986-463A-4A8A-B0D7-8FDF2F1E408E}"/>
                  <pc2:cmRplyMk id="{E6254410-C578-42E6-AB24-357486D79DE9}"/>
                </pc2:cmRplyMkLst>
              </pc226:cmRplyChg>
            </pc226:cmChg>
          </p:ext>
        </pc:extLst>
      </pc:sldChg>
      <pc:sldChg chg="modSp modCm">
        <pc:chgData name="Ollervidez, Leticia" userId="S::leticia.ollervidez@tea.texas.gov::12ccd2a1-d554-4cac-b492-4e314c2b5f8f" providerId="AD" clId="Web-{4A0E2F32-4D28-A17B-F2B6-DA9C01351337}" dt="2024-03-06T13:42:39.776" v="27" actId="20577"/>
        <pc:sldMkLst>
          <pc:docMk/>
          <pc:sldMk cId="2118853311" sldId="2145707021"/>
        </pc:sldMkLst>
        <pc:spChg chg="mod">
          <ac:chgData name="Ollervidez, Leticia" userId="S::leticia.ollervidez@tea.texas.gov::12ccd2a1-d554-4cac-b492-4e314c2b5f8f" providerId="AD" clId="Web-{4A0E2F32-4D28-A17B-F2B6-DA9C01351337}" dt="2024-03-06T13:42:39.776" v="27" actId="20577"/>
          <ac:spMkLst>
            <pc:docMk/>
            <pc:sldMk cId="2118853311" sldId="2145707021"/>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38.964" v="26"/>
              <pc2:cmMkLst xmlns:pc2="http://schemas.microsoft.com/office/powerpoint/2019/9/main/command">
                <pc:docMk/>
                <pc:sldMk cId="2118853311" sldId="2145707021"/>
                <pc2:cmMk id="{33C01959-9CE7-4BCC-980D-FB7AF22A94A7}"/>
              </pc2:cmMkLst>
              <pc226:cmRplyChg chg="add">
                <pc226:chgData name="Ollervidez, Leticia" userId="S::leticia.ollervidez@tea.texas.gov::12ccd2a1-d554-4cac-b492-4e314c2b5f8f" providerId="AD" clId="Web-{4A0E2F32-4D28-A17B-F2B6-DA9C01351337}" dt="2024-03-06T13:42:38.964" v="26"/>
                <pc2:cmRplyMkLst xmlns:pc2="http://schemas.microsoft.com/office/powerpoint/2019/9/main/command">
                  <pc:docMk/>
                  <pc:sldMk cId="2118853311" sldId="2145707021"/>
                  <pc2:cmMk id="{33C01959-9CE7-4BCC-980D-FB7AF22A94A7}"/>
                  <pc2:cmRplyMk id="{B7E8792A-38AC-41DE-835D-B13E88122E76}"/>
                </pc2:cmRplyMkLst>
              </pc226:cmRplyChg>
            </pc226:cmChg>
          </p:ext>
        </pc:extLst>
      </pc:sldChg>
      <pc:sldChg chg="modSp modCm">
        <pc:chgData name="Ollervidez, Leticia" userId="S::leticia.ollervidez@tea.texas.gov::12ccd2a1-d554-4cac-b492-4e314c2b5f8f" providerId="AD" clId="Web-{4A0E2F32-4D28-A17B-F2B6-DA9C01351337}" dt="2024-03-06T13:42:11.604" v="18" actId="20577"/>
        <pc:sldMkLst>
          <pc:docMk/>
          <pc:sldMk cId="4073819938" sldId="2145707023"/>
        </pc:sldMkLst>
        <pc:spChg chg="mod">
          <ac:chgData name="Ollervidez, Leticia" userId="S::leticia.ollervidez@tea.texas.gov::12ccd2a1-d554-4cac-b492-4e314c2b5f8f" providerId="AD" clId="Web-{4A0E2F32-4D28-A17B-F2B6-DA9C01351337}" dt="2024-03-06T13:42:11.604" v="18" actId="20577"/>
          <ac:spMkLst>
            <pc:docMk/>
            <pc:sldMk cId="4073819938" sldId="2145707023"/>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10.291" v="17"/>
              <pc2:cmMkLst xmlns:pc2="http://schemas.microsoft.com/office/powerpoint/2019/9/main/command">
                <pc:docMk/>
                <pc:sldMk cId="4073819938" sldId="2145707023"/>
                <pc2:cmMk id="{A9334C1A-4B06-46B1-8345-2A8BFA722EA4}"/>
              </pc2:cmMkLst>
              <pc226:cmRplyChg chg="add">
                <pc226:chgData name="Ollervidez, Leticia" userId="S::leticia.ollervidez@tea.texas.gov::12ccd2a1-d554-4cac-b492-4e314c2b5f8f" providerId="AD" clId="Web-{4A0E2F32-4D28-A17B-F2B6-DA9C01351337}" dt="2024-03-06T13:42:10.291" v="17"/>
                <pc2:cmRplyMkLst xmlns:pc2="http://schemas.microsoft.com/office/powerpoint/2019/9/main/command">
                  <pc:docMk/>
                  <pc:sldMk cId="4073819938" sldId="2145707023"/>
                  <pc2:cmMk id="{A9334C1A-4B06-46B1-8345-2A8BFA722EA4}"/>
                  <pc2:cmRplyMk id="{20497DFD-0ADA-4B6D-A7CD-7B2A783271F9}"/>
                </pc2:cmRplyMkLst>
              </pc226:cmRplyChg>
            </pc226:cmChg>
          </p:ext>
        </pc:extLst>
      </pc:sldChg>
      <pc:sldChg chg="modSp modCm">
        <pc:chgData name="Ollervidez, Leticia" userId="S::leticia.ollervidez@tea.texas.gov::12ccd2a1-d554-4cac-b492-4e314c2b5f8f" providerId="AD" clId="Web-{4A0E2F32-4D28-A17B-F2B6-DA9C01351337}" dt="2024-03-06T13:42:19.135" v="21" actId="20577"/>
        <pc:sldMkLst>
          <pc:docMk/>
          <pc:sldMk cId="761889515" sldId="2145707024"/>
        </pc:sldMkLst>
        <pc:spChg chg="mod">
          <ac:chgData name="Ollervidez, Leticia" userId="S::leticia.ollervidez@tea.texas.gov::12ccd2a1-d554-4cac-b492-4e314c2b5f8f" providerId="AD" clId="Web-{4A0E2F32-4D28-A17B-F2B6-DA9C01351337}" dt="2024-03-06T13:42:19.135" v="21" actId="20577"/>
          <ac:spMkLst>
            <pc:docMk/>
            <pc:sldMk cId="761889515" sldId="2145707024"/>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18.354" v="20"/>
              <pc2:cmMkLst xmlns:pc2="http://schemas.microsoft.com/office/powerpoint/2019/9/main/command">
                <pc:docMk/>
                <pc:sldMk cId="761889515" sldId="2145707024"/>
                <pc2:cmMk id="{E4EEB3E5-55FD-4182-909E-07E3E9FD89A8}"/>
              </pc2:cmMkLst>
              <pc226:cmRplyChg chg="add">
                <pc226:chgData name="Ollervidez, Leticia" userId="S::leticia.ollervidez@tea.texas.gov::12ccd2a1-d554-4cac-b492-4e314c2b5f8f" providerId="AD" clId="Web-{4A0E2F32-4D28-A17B-F2B6-DA9C01351337}" dt="2024-03-06T13:42:18.354" v="20"/>
                <pc2:cmRplyMkLst xmlns:pc2="http://schemas.microsoft.com/office/powerpoint/2019/9/main/command">
                  <pc:docMk/>
                  <pc:sldMk cId="761889515" sldId="2145707024"/>
                  <pc2:cmMk id="{E4EEB3E5-55FD-4182-909E-07E3E9FD89A8}"/>
                  <pc2:cmRplyMk id="{92FEF5FD-B444-44FF-874E-6EC6614E8A89}"/>
                </pc2:cmRplyMkLst>
              </pc226:cmRplyChg>
            </pc226:cmChg>
          </p:ext>
        </pc:extLst>
      </pc:sldChg>
      <pc:sldChg chg="modSp modCm">
        <pc:chgData name="Ollervidez, Leticia" userId="S::leticia.ollervidez@tea.texas.gov::12ccd2a1-d554-4cac-b492-4e314c2b5f8f" providerId="AD" clId="Web-{4A0E2F32-4D28-A17B-F2B6-DA9C01351337}" dt="2024-03-06T13:42:28.463" v="24" actId="20577"/>
        <pc:sldMkLst>
          <pc:docMk/>
          <pc:sldMk cId="3529689794" sldId="2145707025"/>
        </pc:sldMkLst>
        <pc:spChg chg="mod">
          <ac:chgData name="Ollervidez, Leticia" userId="S::leticia.ollervidez@tea.texas.gov::12ccd2a1-d554-4cac-b492-4e314c2b5f8f" providerId="AD" clId="Web-{4A0E2F32-4D28-A17B-F2B6-DA9C01351337}" dt="2024-03-06T13:42:28.463" v="24" actId="20577"/>
          <ac:spMkLst>
            <pc:docMk/>
            <pc:sldMk cId="3529689794" sldId="2145707025"/>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25.979" v="23"/>
              <pc2:cmMkLst xmlns:pc2="http://schemas.microsoft.com/office/powerpoint/2019/9/main/command">
                <pc:docMk/>
                <pc:sldMk cId="3529689794" sldId="2145707025"/>
                <pc2:cmMk id="{C40703CC-F4ED-41BF-8B3E-3B35E294AF25}"/>
              </pc2:cmMkLst>
              <pc226:cmRplyChg chg="add">
                <pc226:chgData name="Ollervidez, Leticia" userId="S::leticia.ollervidez@tea.texas.gov::12ccd2a1-d554-4cac-b492-4e314c2b5f8f" providerId="AD" clId="Web-{4A0E2F32-4D28-A17B-F2B6-DA9C01351337}" dt="2024-03-06T13:42:25.979" v="23"/>
                <pc2:cmRplyMkLst xmlns:pc2="http://schemas.microsoft.com/office/powerpoint/2019/9/main/command">
                  <pc:docMk/>
                  <pc:sldMk cId="3529689794" sldId="2145707025"/>
                  <pc2:cmMk id="{C40703CC-F4ED-41BF-8B3E-3B35E294AF25}"/>
                  <pc2:cmRplyMk id="{F21F3291-36F8-4F84-B21C-D5A86B5307FE}"/>
                </pc2:cmRplyMkLst>
              </pc226:cmRplyChg>
            </pc226:cmChg>
          </p:ext>
        </pc:extLst>
      </pc:sldChg>
      <pc:sldChg chg="modSp modCm">
        <pc:chgData name="Ollervidez, Leticia" userId="S::leticia.ollervidez@tea.texas.gov::12ccd2a1-d554-4cac-b492-4e314c2b5f8f" providerId="AD" clId="Web-{4A0E2F32-4D28-A17B-F2B6-DA9C01351337}" dt="2024-03-06T13:43:26.294" v="30"/>
        <pc:sldMkLst>
          <pc:docMk/>
          <pc:sldMk cId="2901152464" sldId="2145707034"/>
        </pc:sldMkLst>
        <pc:spChg chg="mod">
          <ac:chgData name="Ollervidez, Leticia" userId="S::leticia.ollervidez@tea.texas.gov::12ccd2a1-d554-4cac-b492-4e314c2b5f8f" providerId="AD" clId="Web-{4A0E2F32-4D28-A17B-F2B6-DA9C01351337}" dt="2024-03-06T13:43:20.418" v="29"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43:26.294" v="30"/>
              <pc2:cmMkLst xmlns:pc2="http://schemas.microsoft.com/office/powerpoint/2019/9/main/command">
                <pc:docMk/>
                <pc:sldMk cId="2901152464" sldId="2145707034"/>
                <pc2:cmMk id="{B2FCE80D-FD9B-4202-A8DC-36C9ACC6A5D8}"/>
              </pc2:cmMkLst>
              <pc226:cmRplyChg chg="add">
                <pc226:chgData name="Ollervidez, Leticia" userId="S::leticia.ollervidez@tea.texas.gov::12ccd2a1-d554-4cac-b492-4e314c2b5f8f" providerId="AD" clId="Web-{4A0E2F32-4D28-A17B-F2B6-DA9C01351337}" dt="2024-03-06T13:43:26.294" v="30"/>
                <pc2:cmRplyMkLst xmlns:pc2="http://schemas.microsoft.com/office/powerpoint/2019/9/main/command">
                  <pc:docMk/>
                  <pc:sldMk cId="2901152464" sldId="2145707034"/>
                  <pc2:cmMk id="{B2FCE80D-FD9B-4202-A8DC-36C9ACC6A5D8}"/>
                  <pc2:cmRplyMk id="{01845248-C509-4B30-AAC4-D8A4486197ED}"/>
                </pc2:cmRplyMkLst>
              </pc226:cmRplyChg>
            </pc226:cmChg>
          </p:ext>
        </pc:extLst>
      </pc:sldChg>
    </pc:docChg>
  </pc:docChgLst>
  <pc:docChgLst>
    <pc:chgData name="Ollervidez, Leticia" userId="S::leticia.ollervidez@tea.texas.gov::12ccd2a1-d554-4cac-b492-4e314c2b5f8f" providerId="AD" clId="Web-{2627D55C-604E-8982-7AF5-6C9E86AB5479}"/>
    <pc:docChg chg="modSld">
      <pc:chgData name="Ollervidez, Leticia" userId="S::leticia.ollervidez@tea.texas.gov::12ccd2a1-d554-4cac-b492-4e314c2b5f8f" providerId="AD" clId="Web-{2627D55C-604E-8982-7AF5-6C9E86AB5479}" dt="2024-03-06T19:09:48.860" v="6" actId="20577"/>
      <pc:docMkLst>
        <pc:docMk/>
      </pc:docMkLst>
      <pc:sldChg chg="modSp modCm">
        <pc:chgData name="Ollervidez, Leticia" userId="S::leticia.ollervidez@tea.texas.gov::12ccd2a1-d554-4cac-b492-4e314c2b5f8f" providerId="AD" clId="Web-{2627D55C-604E-8982-7AF5-6C9E86AB5479}" dt="2024-03-06T19:09:48.860" v="6" actId="20577"/>
        <pc:sldMkLst>
          <pc:docMk/>
          <pc:sldMk cId="729419198" sldId="2145706977"/>
        </pc:sldMkLst>
        <pc:spChg chg="mod">
          <ac:chgData name="Ollervidez, Leticia" userId="S::leticia.ollervidez@tea.texas.gov::12ccd2a1-d554-4cac-b492-4e314c2b5f8f" providerId="AD" clId="Web-{2627D55C-604E-8982-7AF5-6C9E86AB5479}" dt="2024-03-06T19:09:48.860" v="6"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627D55C-604E-8982-7AF5-6C9E86AB5479}" dt="2024-03-06T19:09:45.360" v="5" actId="20577"/>
              <pc2:cmMkLst xmlns:pc2="http://schemas.microsoft.com/office/powerpoint/2019/9/main/command">
                <pc:docMk/>
                <pc:sldMk cId="729419198" sldId="2145706977"/>
                <pc2:cmMk id="{F49F559C-767A-47C6-BFE2-9836CDC42BD5}"/>
              </pc2:cmMkLst>
            </pc226:cmChg>
          </p:ext>
        </pc:extLst>
      </pc:sldChg>
      <pc:sldChg chg="addCm">
        <pc:chgData name="Ollervidez, Leticia" userId="S::leticia.ollervidez@tea.texas.gov::12ccd2a1-d554-4cac-b492-4e314c2b5f8f" providerId="AD" clId="Web-{2627D55C-604E-8982-7AF5-6C9E86AB5479}" dt="2024-03-06T19:07:42.182" v="0"/>
        <pc:sldMkLst>
          <pc:docMk/>
          <pc:sldMk cId="336744778" sldId="2145706996"/>
        </pc:sldMkLst>
        <pc:extLst>
          <p:ext xmlns:p="http://schemas.openxmlformats.org/presentationml/2006/main" uri="{D6D511B9-2390-475A-947B-AFAB55BFBCF1}">
            <pc226:cmChg xmlns:pc226="http://schemas.microsoft.com/office/powerpoint/2022/06/main/command" chg="add">
              <pc226:chgData name="Ollervidez, Leticia" userId="S::leticia.ollervidez@tea.texas.gov::12ccd2a1-d554-4cac-b492-4e314c2b5f8f" providerId="AD" clId="Web-{2627D55C-604E-8982-7AF5-6C9E86AB5479}" dt="2024-03-06T19:07:42.182" v="0"/>
              <pc2:cmMkLst xmlns:pc2="http://schemas.microsoft.com/office/powerpoint/2019/9/main/command">
                <pc:docMk/>
                <pc:sldMk cId="336744778" sldId="2145706996"/>
                <pc2:cmMk id="{C0E27402-F736-4933-98F2-14DBF728E43B}"/>
              </pc2:cmMkLst>
            </pc226:cmChg>
          </p:ext>
        </pc:extLst>
      </pc:sldChg>
    </pc:docChg>
  </pc:docChgLst>
  <pc:docChgLst>
    <pc:chgData name="Simons, Leanne" userId="S::leanne.simons@tea.texas.gov::f0b41770-584b-4844-b5c5-b29dec998724" providerId="AD" clId="Web-{549E1253-0C63-9664-A675-3163CD67B15B}"/>
    <pc:docChg chg="">
      <pc:chgData name="Simons, Leanne" userId="S::leanne.simons@tea.texas.gov::f0b41770-584b-4844-b5c5-b29dec998724" providerId="AD" clId="Web-{549E1253-0C63-9664-A675-3163CD67B15B}" dt="2024-03-06T19:04:29.839" v="0"/>
      <pc:docMkLst>
        <pc:docMk/>
      </pc:docMkLst>
      <pc:sldChg chg="modCm">
        <pc:chgData name="Simons, Leanne" userId="S::leanne.simons@tea.texas.gov::f0b41770-584b-4844-b5c5-b29dec998724" providerId="AD" clId="Web-{549E1253-0C63-9664-A675-3163CD67B15B}" dt="2024-03-06T19:04:29.839" v="0"/>
        <pc:sldMkLst>
          <pc:docMk/>
          <pc:sldMk cId="2239687143" sldId="2145707033"/>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549E1253-0C63-9664-A675-3163CD67B15B}" dt="2024-03-06T19:04:29.839" v="0"/>
              <pc2:cmMkLst xmlns:pc2="http://schemas.microsoft.com/office/powerpoint/2019/9/main/command">
                <pc:docMk/>
                <pc:sldMk cId="2239687143" sldId="2145707033"/>
                <pc2:cmMk id="{6102849F-4628-4E7A-85BE-0EA2FA7F6BA5}"/>
              </pc2:cmMkLst>
              <pc226:cmRplyChg chg="add">
                <pc226:chgData name="Simons, Leanne" userId="S::leanne.simons@tea.texas.gov::f0b41770-584b-4844-b5c5-b29dec998724" providerId="AD" clId="Web-{549E1253-0C63-9664-A675-3163CD67B15B}" dt="2024-03-06T19:04:29.839" v="0"/>
                <pc2:cmRplyMkLst xmlns:pc2="http://schemas.microsoft.com/office/powerpoint/2019/9/main/command">
                  <pc:docMk/>
                  <pc:sldMk cId="2239687143" sldId="2145707033"/>
                  <pc2:cmMk id="{6102849F-4628-4E7A-85BE-0EA2FA7F6BA5}"/>
                  <pc2:cmRplyMk id="{09652600-924F-423B-977C-03B6575876E4}"/>
                </pc2:cmRplyMkLst>
              </pc226:cmRplyChg>
            </pc226:cmChg>
          </p:ext>
        </pc:extLst>
      </pc:sldChg>
    </pc:docChg>
  </pc:docChgLst>
  <pc:docChgLst>
    <pc:chgData name="Simons, Leanne" userId="S::leanne.simons@tea.texas.gov::f0b41770-584b-4844-b5c5-b29dec998724" providerId="AD" clId="Web-{8E6B2791-58F7-9538-1285-88AF6419444B}"/>
    <pc:docChg chg="">
      <pc:chgData name="Simons, Leanne" userId="S::leanne.simons@tea.texas.gov::f0b41770-584b-4844-b5c5-b29dec998724" providerId="AD" clId="Web-{8E6B2791-58F7-9538-1285-88AF6419444B}" dt="2024-03-06T17:30:52.187" v="16"/>
      <pc:docMkLst>
        <pc:docMk/>
      </pc:docMkLst>
      <pc:sldChg chg="addCm delCm">
        <pc:chgData name="Simons, Leanne" userId="S::leanne.simons@tea.texas.gov::f0b41770-584b-4844-b5c5-b29dec998724" providerId="AD" clId="Web-{8E6B2791-58F7-9538-1285-88AF6419444B}" dt="2024-03-06T17:30:52.187" v="16"/>
        <pc:sldMkLst>
          <pc:docMk/>
          <pc:sldMk cId="2574992220" sldId="214570692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7:30:20.139" v="15"/>
              <pc2:cmMkLst xmlns:pc2="http://schemas.microsoft.com/office/powerpoint/2019/9/main/command">
                <pc:docMk/>
                <pc:sldMk cId="2574992220" sldId="2145706922"/>
                <pc2:cmMk id="{46A0FD52-29D5-499A-9207-07220517C021}"/>
              </pc2:cmMkLst>
            </pc226:cmChg>
            <pc226:cmChg xmlns:pc226="http://schemas.microsoft.com/office/powerpoint/2022/06/main/command" chg="add">
              <pc226:chgData name="Simons, Leanne" userId="S::leanne.simons@tea.texas.gov::f0b41770-584b-4844-b5c5-b29dec998724" providerId="AD" clId="Web-{8E6B2791-58F7-9538-1285-88AF6419444B}" dt="2024-03-06T17:30:52.187" v="16"/>
              <pc2:cmMkLst xmlns:pc2="http://schemas.microsoft.com/office/powerpoint/2019/9/main/command">
                <pc:docMk/>
                <pc:sldMk cId="2574992220" sldId="2145706922"/>
                <pc2:cmMk id="{FB9BE265-9F27-4628-A412-E0E43B77B997}"/>
              </pc2:cmMkLst>
            </pc226:cmChg>
            <pc226:cmChg xmlns:pc226="http://schemas.microsoft.com/office/powerpoint/2022/06/main/command" chg="add del">
              <pc226:chgData name="Simons, Leanne" userId="S::leanne.simons@tea.texas.gov::f0b41770-584b-4844-b5c5-b29dec998724" providerId="AD" clId="Web-{8E6B2791-58F7-9538-1285-88AF6419444B}" dt="2024-03-06T17:29:53.279" v="14"/>
              <pc2:cmMkLst xmlns:pc2="http://schemas.microsoft.com/office/powerpoint/2019/9/main/command">
                <pc:docMk/>
                <pc:sldMk cId="2574992220" sldId="2145706922"/>
                <pc2:cmMk id="{6C08AAAB-128F-46B3-9B5E-6B5926C0B44D}"/>
              </pc2:cmMkLst>
            </pc226:cmChg>
          </p:ext>
        </pc:extLst>
      </pc:sldChg>
      <pc:sldChg chg="addCm">
        <pc:chgData name="Simons, Leanne" userId="S::leanne.simons@tea.texas.gov::f0b41770-584b-4844-b5c5-b29dec998724" providerId="AD" clId="Web-{8E6B2791-58F7-9538-1285-88AF6419444B}" dt="2024-03-06T16:51:12.912" v="7"/>
        <pc:sldMkLst>
          <pc:docMk/>
          <pc:sldMk cId="3159068477" sldId="214570697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51:12.912" v="7"/>
              <pc2:cmMkLst xmlns:pc2="http://schemas.microsoft.com/office/powerpoint/2019/9/main/command">
                <pc:docMk/>
                <pc:sldMk cId="3159068477" sldId="2145706973"/>
                <pc2:cmMk id="{9F55F695-3FC7-4DCC-B7A8-6D1A03B7294C}"/>
              </pc2:cmMkLst>
            </pc226:cmChg>
          </p:ext>
        </pc:extLst>
      </pc:sldChg>
      <pc:sldChg chg="addCm modCm">
        <pc:chgData name="Simons, Leanne" userId="S::leanne.simons@tea.texas.gov::f0b41770-584b-4844-b5c5-b29dec998724" providerId="AD" clId="Web-{8E6B2791-58F7-9538-1285-88AF6419444B}" dt="2024-03-06T17:28:00.493" v="12"/>
        <pc:sldMkLst>
          <pc:docMk/>
          <pc:sldMk cId="729419198" sldId="2145706977"/>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E6B2791-58F7-9538-1285-88AF6419444B}" dt="2024-03-06T17:28:00.493" v="12"/>
              <pc2:cmMkLst xmlns:pc2="http://schemas.microsoft.com/office/powerpoint/2019/9/main/command">
                <pc:docMk/>
                <pc:sldMk cId="729419198" sldId="2145706977"/>
                <pc2:cmMk id="{F49F559C-767A-47C6-BFE2-9836CDC42BD5}"/>
              </pc2:cmMkLst>
            </pc226:cmChg>
          </p:ext>
        </pc:extLst>
      </pc:sldChg>
      <pc:sldChg chg="addCm modCm">
        <pc:chgData name="Simons, Leanne" userId="S::leanne.simons@tea.texas.gov::f0b41770-584b-4844-b5c5-b29dec998724" providerId="AD" clId="Web-{8E6B2791-58F7-9538-1285-88AF6419444B}" dt="2024-03-06T16:44:18.303" v="2"/>
        <pc:sldMkLst>
          <pc:docMk/>
          <pc:sldMk cId="336744778" sldId="214570699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4:18.303" v="2"/>
              <pc2:cmMkLst xmlns:pc2="http://schemas.microsoft.com/office/powerpoint/2019/9/main/command">
                <pc:docMk/>
                <pc:sldMk cId="336744778" sldId="2145706996"/>
                <pc2:cmMk id="{B357786D-80D8-48D3-8D3C-CB17A015EB54}"/>
              </pc2:cmMkLst>
            </pc226:cmChg>
            <pc226:cmChg xmlns:pc226="http://schemas.microsoft.com/office/powerpoint/2022/06/main/command" chg="add mod">
              <pc226:chgData name="Simons, Leanne" userId="S::leanne.simons@tea.texas.gov::f0b41770-584b-4844-b5c5-b29dec998724" providerId="AD" clId="Web-{8E6B2791-58F7-9538-1285-88AF6419444B}" dt="2024-03-06T16:43:54.693" v="1"/>
              <pc2:cmMkLst xmlns:pc2="http://schemas.microsoft.com/office/powerpoint/2019/9/main/command">
                <pc:docMk/>
                <pc:sldMk cId="336744778" sldId="2145706996"/>
                <pc2:cmMk id="{8EB824C0-F26B-41A3-89F2-80B12C2EC346}"/>
              </pc2:cmMkLst>
            </pc226:cmChg>
          </p:ext>
        </pc:extLst>
      </pc:sldChg>
      <pc:sldChg chg="addCm">
        <pc:chgData name="Simons, Leanne" userId="S::leanne.simons@tea.texas.gov::f0b41770-584b-4844-b5c5-b29dec998724" providerId="AD" clId="Web-{8E6B2791-58F7-9538-1285-88AF6419444B}" dt="2024-03-06T17:01:19.512" v="11"/>
        <pc:sldMkLst>
          <pc:docMk/>
          <pc:sldMk cId="2607827779" sldId="2145707005"/>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6:35.355" v="5"/>
              <pc2:cmMkLst xmlns:pc2="http://schemas.microsoft.com/office/powerpoint/2019/9/main/command">
                <pc:docMk/>
                <pc:sldMk cId="2607827779" sldId="2145707005"/>
                <pc2:cmMk id="{A0D831C4-67B3-4328-B235-D52B781CA8F9}"/>
              </pc2:cmMkLst>
            </pc226:cmChg>
            <pc226:cmChg xmlns:pc226="http://schemas.microsoft.com/office/powerpoint/2022/06/main/command" chg="add">
              <pc226:chgData name="Simons, Leanne" userId="S::leanne.simons@tea.texas.gov::f0b41770-584b-4844-b5c5-b29dec998724" providerId="AD" clId="Web-{8E6B2791-58F7-9538-1285-88AF6419444B}" dt="2024-03-06T17:01:19.512" v="11"/>
              <pc2:cmMkLst xmlns:pc2="http://schemas.microsoft.com/office/powerpoint/2019/9/main/command">
                <pc:docMk/>
                <pc:sldMk cId="2607827779" sldId="2145707005"/>
                <pc2:cmMk id="{6600BAC7-A395-4ABC-8F62-54E4860FB5C0}"/>
              </pc2:cmMkLst>
            </pc226:cmChg>
          </p:ext>
        </pc:extLst>
      </pc:sldChg>
      <pc:sldChg chg="addCm">
        <pc:chgData name="Simons, Leanne" userId="S::leanne.simons@tea.texas.gov::f0b41770-584b-4844-b5c5-b29dec998724" providerId="AD" clId="Web-{8E6B2791-58F7-9538-1285-88AF6419444B}" dt="2024-03-06T16:47:15.184" v="6"/>
        <pc:sldMkLst>
          <pc:docMk/>
          <pc:sldMk cId="2090373301" sldId="214570700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7:15.184" v="6"/>
              <pc2:cmMkLst xmlns:pc2="http://schemas.microsoft.com/office/powerpoint/2019/9/main/command">
                <pc:docMk/>
                <pc:sldMk cId="2090373301" sldId="2145707006"/>
                <pc2:cmMk id="{32B301F2-56F5-41A2-A08B-1D871F167600}"/>
              </pc2:cmMkLst>
            </pc226:cmChg>
          </p:ext>
        </pc:extLst>
      </pc:sldChg>
      <pc:sldChg chg="addCm">
        <pc:chgData name="Simons, Leanne" userId="S::leanne.simons@tea.texas.gov::f0b41770-584b-4844-b5c5-b29dec998724" providerId="AD" clId="Web-{8E6B2791-58F7-9538-1285-88AF6419444B}" dt="2024-03-06T16:51:47.913" v="8"/>
        <pc:sldMkLst>
          <pc:docMk/>
          <pc:sldMk cId="988998591" sldId="2145707031"/>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51:47.913" v="8"/>
              <pc2:cmMkLst xmlns:pc2="http://schemas.microsoft.com/office/powerpoint/2019/9/main/command">
                <pc:docMk/>
                <pc:sldMk cId="988998591" sldId="2145707031"/>
                <pc2:cmMk id="{42479B4E-7157-4C87-BC13-FA0AF74EECED}"/>
              </pc2:cmMkLst>
            </pc226:cmChg>
          </p:ext>
        </pc:extLst>
      </pc:sldChg>
      <pc:sldChg chg="addCm">
        <pc:chgData name="Simons, Leanne" userId="S::leanne.simons@tea.texas.gov::f0b41770-584b-4844-b5c5-b29dec998724" providerId="AD" clId="Web-{8E6B2791-58F7-9538-1285-88AF6419444B}" dt="2024-03-06T16:46:08.276" v="4"/>
        <pc:sldMkLst>
          <pc:docMk/>
          <pc:sldMk cId="2239687143" sldId="214570703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6:08.276" v="4"/>
              <pc2:cmMkLst xmlns:pc2="http://schemas.microsoft.com/office/powerpoint/2019/9/main/command">
                <pc:docMk/>
                <pc:sldMk cId="2239687143" sldId="2145707033"/>
                <pc2:cmMk id="{6102849F-4628-4E7A-85BE-0EA2FA7F6BA5}"/>
              </pc2:cmMkLst>
            </pc226:cmChg>
          </p:ext>
        </pc:extLst>
      </pc:sldChg>
      <pc:sldChg chg="addCm modCm">
        <pc:chgData name="Simons, Leanne" userId="S::leanne.simons@tea.texas.gov::f0b41770-584b-4844-b5c5-b29dec998724" providerId="AD" clId="Web-{8E6B2791-58F7-9538-1285-88AF6419444B}" dt="2024-03-06T16:56:46.768" v="10"/>
        <pc:sldMkLst>
          <pc:docMk/>
          <pc:sldMk cId="2901152464"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E6B2791-58F7-9538-1285-88AF6419444B}" dt="2024-03-06T16:56:46.768" v="10"/>
              <pc2:cmMkLst xmlns:pc2="http://schemas.microsoft.com/office/powerpoint/2019/9/main/command">
                <pc:docMk/>
                <pc:sldMk cId="2901152464" sldId="2145707034"/>
                <pc2:cmMk id="{9156CD81-4C48-4D77-937C-B35E859EF200}"/>
              </pc2:cmMkLst>
            </pc226:cmChg>
          </p:ext>
        </pc:extLst>
      </pc:sldChg>
    </pc:docChg>
  </pc:docChgLst>
  <pc:docChgLst>
    <pc:chgData name="Simons, Leanne" userId="S::leanne.simons@tea.texas.gov::f0b41770-584b-4844-b5c5-b29dec998724" providerId="AD" clId="Web-{ADD643ED-DB0E-0EF6-4484-2516E96C650D}"/>
    <pc:docChg chg="modSld">
      <pc:chgData name="Simons, Leanne" userId="S::leanne.simons@tea.texas.gov::f0b41770-584b-4844-b5c5-b29dec998724" providerId="AD" clId="Web-{ADD643ED-DB0E-0EF6-4484-2516E96C650D}" dt="2024-03-06T20:58:49.197" v="7" actId="20577"/>
      <pc:docMkLst>
        <pc:docMk/>
      </pc:docMkLst>
      <pc:sldChg chg="modSp modCm">
        <pc:chgData name="Simons, Leanne" userId="S::leanne.simons@tea.texas.gov::f0b41770-584b-4844-b5c5-b29dec998724" providerId="AD" clId="Web-{ADD643ED-DB0E-0EF6-4484-2516E96C650D}" dt="2024-03-06T20:58:49.197" v="7" actId="20577"/>
        <pc:sldMkLst>
          <pc:docMk/>
          <pc:sldMk cId="729419198" sldId="2145706977"/>
        </pc:sldMkLst>
        <pc:spChg chg="mod">
          <ac:chgData name="Simons, Leanne" userId="S::leanne.simons@tea.texas.gov::f0b41770-584b-4844-b5c5-b29dec998724" providerId="AD" clId="Web-{ADD643ED-DB0E-0EF6-4484-2516E96C650D}" dt="2024-03-06T20:58:49.197" v="7"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imons, Leanne" userId="S::leanne.simons@tea.texas.gov::f0b41770-584b-4844-b5c5-b29dec998724" providerId="AD" clId="Web-{ADD643ED-DB0E-0EF6-4484-2516E96C650D}" dt="2024-03-06T20:58:46.541" v="6" actId="20577"/>
              <pc2:cmMkLst xmlns:pc2="http://schemas.microsoft.com/office/powerpoint/2019/9/main/command">
                <pc:docMk/>
                <pc:sldMk cId="729419198" sldId="2145706977"/>
                <pc2:cmMk id="{FFE1C036-DB8C-4827-B928-249AD48B4C7A}"/>
              </pc2:cmMkLst>
            </pc226:cmChg>
            <pc226:cmChg xmlns:pc226="http://schemas.microsoft.com/office/powerpoint/2022/06/main/command" chg="mod">
              <pc226:chgData name="Simons, Leanne" userId="S::leanne.simons@tea.texas.gov::f0b41770-584b-4844-b5c5-b29dec998724" providerId="AD" clId="Web-{ADD643ED-DB0E-0EF6-4484-2516E96C650D}" dt="2024-03-06T20:58:46.541" v="6" actId="20577"/>
              <pc2:cmMkLst xmlns:pc2="http://schemas.microsoft.com/office/powerpoint/2019/9/main/command">
                <pc:docMk/>
                <pc:sldMk cId="729419198" sldId="2145706977"/>
                <pc2:cmMk id="{F49F559C-767A-47C6-BFE2-9836CDC42BD5}"/>
              </pc2:cmMkLst>
            </pc226:cmChg>
          </p:ext>
        </pc:extLst>
      </pc:sldChg>
    </pc:docChg>
  </pc:docChgLst>
  <pc:docChgLst>
    <pc:chgData name="Simons, Leanne" userId="S::leanne.simons@tea.texas.gov::f0b41770-584b-4844-b5c5-b29dec998724" providerId="AD" clId="Web-{0949BE3C-F6C0-33DE-6E6C-46C5B6B4DD66}"/>
    <pc:docChg chg="">
      <pc:chgData name="Simons, Leanne" userId="S::leanne.simons@tea.texas.gov::f0b41770-584b-4844-b5c5-b29dec998724" providerId="AD" clId="Web-{0949BE3C-F6C0-33DE-6E6C-46C5B6B4DD66}" dt="2024-03-06T20:15:42.077" v="1"/>
      <pc:docMkLst>
        <pc:docMk/>
      </pc:docMkLst>
      <pc:sldChg chg="addCm">
        <pc:chgData name="Simons, Leanne" userId="S::leanne.simons@tea.texas.gov::f0b41770-584b-4844-b5c5-b29dec998724" providerId="AD" clId="Web-{0949BE3C-F6C0-33DE-6E6C-46C5B6B4DD66}" dt="2024-03-06T20:15:42.077" v="1"/>
        <pc:sldMkLst>
          <pc:docMk/>
          <pc:sldMk cId="729419198" sldId="2145706977"/>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0949BE3C-F6C0-33DE-6E6C-46C5B6B4DD66}" dt="2024-03-06T20:15:42.077" v="1"/>
              <pc2:cmMkLst xmlns:pc2="http://schemas.microsoft.com/office/powerpoint/2019/9/main/command">
                <pc:docMk/>
                <pc:sldMk cId="729419198" sldId="2145706977"/>
                <pc2:cmMk id="{FFE1C036-DB8C-4827-B928-249AD48B4C7A}"/>
              </pc2:cmMkLst>
            </pc226:cmChg>
          </p:ext>
        </pc:extLst>
      </pc:sldChg>
      <pc:sldChg chg="modCm">
        <pc:chgData name="Simons, Leanne" userId="S::leanne.simons@tea.texas.gov::f0b41770-584b-4844-b5c5-b29dec998724" providerId="AD" clId="Web-{0949BE3C-F6C0-33DE-6E6C-46C5B6B4DD66}" dt="2024-03-06T20:12:48.058" v="0"/>
        <pc:sldMkLst>
          <pc:docMk/>
          <pc:sldMk cId="2607827779" sldId="214570700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0949BE3C-F6C0-33DE-6E6C-46C5B6B4DD66}" dt="2024-03-06T20:12:48.058" v="0"/>
              <pc2:cmMkLst xmlns:pc2="http://schemas.microsoft.com/office/powerpoint/2019/9/main/command">
                <pc:docMk/>
                <pc:sldMk cId="2607827779" sldId="2145707005"/>
                <pc2:cmMk id="{A0D831C4-67B3-4328-B235-D52B781CA8F9}"/>
              </pc2:cmMkLst>
              <pc226:cmRplyChg chg="add">
                <pc226:chgData name="Simons, Leanne" userId="S::leanne.simons@tea.texas.gov::f0b41770-584b-4844-b5c5-b29dec998724" providerId="AD" clId="Web-{0949BE3C-F6C0-33DE-6E6C-46C5B6B4DD66}" dt="2024-03-06T20:12:48.058" v="0"/>
                <pc2:cmRplyMkLst xmlns:pc2="http://schemas.microsoft.com/office/powerpoint/2019/9/main/command">
                  <pc:docMk/>
                  <pc:sldMk cId="2607827779" sldId="2145707005"/>
                  <pc2:cmMk id="{A0D831C4-67B3-4328-B235-D52B781CA8F9}"/>
                  <pc2:cmRplyMk id="{9FA92D53-483D-4952-9682-90D2CC8824B5}"/>
                </pc2:cmRplyMkLst>
              </pc226:cmRplyChg>
            </pc226:cmChg>
          </p:ext>
        </pc:extLst>
      </pc:sldChg>
    </pc:docChg>
  </pc:docChgLst>
  <pc:docChgLst>
    <pc:chgData name="Ollervidez, Leticia" userId="S::leticia.ollervidez@tea.texas.gov::12ccd2a1-d554-4cac-b492-4e314c2b5f8f" providerId="AD" clId="Web-{617604EF-0A02-35BC-1993-DCD1F018BEB0}"/>
    <pc:docChg chg="modSld">
      <pc:chgData name="Ollervidez, Leticia" userId="S::leticia.ollervidez@tea.texas.gov::12ccd2a1-d554-4cac-b492-4e314c2b5f8f" providerId="AD" clId="Web-{617604EF-0A02-35BC-1993-DCD1F018BEB0}" dt="2024-03-06T20:43:45.005" v="294" actId="20577"/>
      <pc:docMkLst>
        <pc:docMk/>
      </pc:docMkLst>
      <pc:sldChg chg="modCm">
        <pc:chgData name="Ollervidez, Leticia" userId="S::leticia.ollervidez@tea.texas.gov::12ccd2a1-d554-4cac-b492-4e314c2b5f8f" providerId="AD" clId="Web-{617604EF-0A02-35BC-1993-DCD1F018BEB0}" dt="2024-03-06T20:21:47.554" v="1"/>
        <pc:sldMkLst>
          <pc:docMk/>
          <pc:sldMk cId="2574992220" sldId="2145706922"/>
        </pc:sldMkLst>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1:47.554" v="1"/>
              <pc2:cmMkLst xmlns:pc2="http://schemas.microsoft.com/office/powerpoint/2019/9/main/command">
                <pc:docMk/>
                <pc:sldMk cId="2574992220" sldId="2145706922"/>
                <pc2:cmMk id="{2D56F2F7-245D-4661-B23F-B3921754ACC5}"/>
              </pc2:cmMkLst>
            </pc226:cmChg>
          </p:ext>
        </pc:extLst>
      </pc:sldChg>
      <pc:sldChg chg="modSp modCm">
        <pc:chgData name="Ollervidez, Leticia" userId="S::leticia.ollervidez@tea.texas.gov::12ccd2a1-d554-4cac-b492-4e314c2b5f8f" providerId="AD" clId="Web-{617604EF-0A02-35BC-1993-DCD1F018BEB0}" dt="2024-03-06T20:43:45.005" v="294" actId="20577"/>
        <pc:sldMkLst>
          <pc:docMk/>
          <pc:sldMk cId="729419198" sldId="2145706977"/>
        </pc:sldMkLst>
        <pc:spChg chg="mod">
          <ac:chgData name="Ollervidez, Leticia" userId="S::leticia.ollervidez@tea.texas.gov::12ccd2a1-d554-4cac-b492-4e314c2b5f8f" providerId="AD" clId="Web-{617604EF-0A02-35BC-1993-DCD1F018BEB0}" dt="2024-03-06T20:43:45.005" v="294"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43:42.068" v="293"/>
              <pc2:cmMkLst xmlns:pc2="http://schemas.microsoft.com/office/powerpoint/2019/9/main/command">
                <pc:docMk/>
                <pc:sldMk cId="729419198" sldId="2145706977"/>
                <pc2:cmMk id="{FFE1C036-DB8C-4827-B928-249AD48B4C7A}"/>
              </pc2:cmMkLst>
              <pc226:cmRplyChg chg="add">
                <pc226:chgData name="Ollervidez, Leticia" userId="S::leticia.ollervidez@tea.texas.gov::12ccd2a1-d554-4cac-b492-4e314c2b5f8f" providerId="AD" clId="Web-{617604EF-0A02-35BC-1993-DCD1F018BEB0}" dt="2024-03-06T20:43:42.068" v="293"/>
                <pc2:cmRplyMkLst xmlns:pc2="http://schemas.microsoft.com/office/powerpoint/2019/9/main/command">
                  <pc:docMk/>
                  <pc:sldMk cId="729419198" sldId="2145706977"/>
                  <pc2:cmMk id="{FFE1C036-DB8C-4827-B928-249AD48B4C7A}"/>
                  <pc2:cmRplyMk id="{178B076D-C887-4506-9C2B-53543E76E39B}"/>
                </pc2:cmRplyMkLst>
              </pc226:cmRplyChg>
            </pc226:cmChg>
            <pc226:cmChg xmlns:pc226="http://schemas.microsoft.com/office/powerpoint/2022/06/main/command" chg="mod">
              <pc226:chgData name="Ollervidez, Leticia" userId="S::leticia.ollervidez@tea.texas.gov::12ccd2a1-d554-4cac-b492-4e314c2b5f8f" providerId="AD" clId="Web-{617604EF-0A02-35BC-1993-DCD1F018BEB0}" dt="2024-03-06T20:42:29.518" v="292" actId="20577"/>
              <pc2:cmMkLst xmlns:pc2="http://schemas.microsoft.com/office/powerpoint/2019/9/main/command">
                <pc:docMk/>
                <pc:sldMk cId="729419198" sldId="2145706977"/>
                <pc2:cmMk id="{F49F559C-767A-47C6-BFE2-9836CDC42BD5}"/>
              </pc2:cmMkLst>
            </pc226:cmChg>
          </p:ext>
        </pc:extLst>
      </pc:sldChg>
      <pc:sldChg chg="modSp">
        <pc:chgData name="Ollervidez, Leticia" userId="S::leticia.ollervidez@tea.texas.gov::12ccd2a1-d554-4cac-b492-4e314c2b5f8f" providerId="AD" clId="Web-{617604EF-0A02-35BC-1993-DCD1F018BEB0}" dt="2024-03-06T20:25:15.140" v="41" actId="20577"/>
        <pc:sldMkLst>
          <pc:docMk/>
          <pc:sldMk cId="161987718" sldId="2145706999"/>
        </pc:sldMkLst>
        <pc:spChg chg="mod">
          <ac:chgData name="Ollervidez, Leticia" userId="S::leticia.ollervidez@tea.texas.gov::12ccd2a1-d554-4cac-b492-4e314c2b5f8f" providerId="AD" clId="Web-{617604EF-0A02-35BC-1993-DCD1F018BEB0}" dt="2024-03-06T20:25:15.140" v="41" actId="20577"/>
          <ac:spMkLst>
            <pc:docMk/>
            <pc:sldMk cId="161987718" sldId="2145706999"/>
            <ac:spMk id="4" creationId="{27D10A9C-2875-3F85-9314-A7638246758F}"/>
          </ac:spMkLst>
        </pc:spChg>
      </pc:sldChg>
      <pc:sldChg chg="modSp modCm">
        <pc:chgData name="Ollervidez, Leticia" userId="S::leticia.ollervidez@tea.texas.gov::12ccd2a1-d554-4cac-b492-4e314c2b5f8f" providerId="AD" clId="Web-{617604EF-0A02-35BC-1993-DCD1F018BEB0}" dt="2024-03-06T20:26:21.329" v="42"/>
        <pc:sldMkLst>
          <pc:docMk/>
          <pc:sldMk cId="2607827779" sldId="2145707005"/>
        </pc:sldMkLst>
        <pc:spChg chg="mod">
          <ac:chgData name="Ollervidez, Leticia" userId="S::leticia.ollervidez@tea.texas.gov::12ccd2a1-d554-4cac-b492-4e314c2b5f8f" providerId="AD" clId="Web-{617604EF-0A02-35BC-1993-DCD1F018BEB0}" dt="2024-03-06T20:23:45.527" v="7" actId="20577"/>
          <ac:spMkLst>
            <pc:docMk/>
            <pc:sldMk cId="2607827779" sldId="214570700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6:21.329" v="42"/>
              <pc2:cmMkLst xmlns:pc2="http://schemas.microsoft.com/office/powerpoint/2019/9/main/command">
                <pc:docMk/>
                <pc:sldMk cId="2607827779" sldId="2145707005"/>
                <pc2:cmMk id="{A0D831C4-67B3-4328-B235-D52B781CA8F9}"/>
              </pc2:cmMkLst>
              <pc226:cmRplyChg chg="add">
                <pc226:chgData name="Ollervidez, Leticia" userId="S::leticia.ollervidez@tea.texas.gov::12ccd2a1-d554-4cac-b492-4e314c2b5f8f" providerId="AD" clId="Web-{617604EF-0A02-35BC-1993-DCD1F018BEB0}" dt="2024-03-06T20:26:21.329" v="42"/>
                <pc2:cmRplyMkLst xmlns:pc2="http://schemas.microsoft.com/office/powerpoint/2019/9/main/command">
                  <pc:docMk/>
                  <pc:sldMk cId="2607827779" sldId="2145707005"/>
                  <pc2:cmMk id="{A0D831C4-67B3-4328-B235-D52B781CA8F9}"/>
                  <pc2:cmRplyMk id="{C5B1B77B-A17E-4A25-A308-254F4AFFB832}"/>
                </pc2:cmRplyMkLst>
              </pc226:cmRplyChg>
            </pc226:cmChg>
          </p:ext>
        </pc:extLst>
      </pc:sldChg>
      <pc:sldChg chg="modSp">
        <pc:chgData name="Ollervidez, Leticia" userId="S::leticia.ollervidez@tea.texas.gov::12ccd2a1-d554-4cac-b492-4e314c2b5f8f" providerId="AD" clId="Web-{617604EF-0A02-35BC-1993-DCD1F018BEB0}" dt="2024-03-06T20:23:56.653" v="10" actId="20577"/>
        <pc:sldMkLst>
          <pc:docMk/>
          <pc:sldMk cId="2090373301" sldId="2145707006"/>
        </pc:sldMkLst>
        <pc:spChg chg="mod">
          <ac:chgData name="Ollervidez, Leticia" userId="S::leticia.ollervidez@tea.texas.gov::12ccd2a1-d554-4cac-b492-4e314c2b5f8f" providerId="AD" clId="Web-{617604EF-0A02-35BC-1993-DCD1F018BEB0}" dt="2024-03-06T20:23:56.653" v="10" actId="20577"/>
          <ac:spMkLst>
            <pc:docMk/>
            <pc:sldMk cId="2090373301" sldId="2145707006"/>
            <ac:spMk id="4" creationId="{27D10A9C-2875-3F85-9314-A7638246758F}"/>
          </ac:spMkLst>
        </pc:spChg>
      </pc:sldChg>
      <pc:sldChg chg="modSp">
        <pc:chgData name="Ollervidez, Leticia" userId="S::leticia.ollervidez@tea.texas.gov::12ccd2a1-d554-4cac-b492-4e314c2b5f8f" providerId="AD" clId="Web-{617604EF-0A02-35BC-1993-DCD1F018BEB0}" dt="2024-03-06T20:24:02.856" v="13" actId="20577"/>
        <pc:sldMkLst>
          <pc:docMk/>
          <pc:sldMk cId="3750154092" sldId="2145707007"/>
        </pc:sldMkLst>
        <pc:spChg chg="mod">
          <ac:chgData name="Ollervidez, Leticia" userId="S::leticia.ollervidez@tea.texas.gov::12ccd2a1-d554-4cac-b492-4e314c2b5f8f" providerId="AD" clId="Web-{617604EF-0A02-35BC-1993-DCD1F018BEB0}" dt="2024-03-06T20:24:02.856" v="13" actId="20577"/>
          <ac:spMkLst>
            <pc:docMk/>
            <pc:sldMk cId="3750154092" sldId="2145707007"/>
            <ac:spMk id="4" creationId="{27D10A9C-2875-3F85-9314-A7638246758F}"/>
          </ac:spMkLst>
        </pc:spChg>
      </pc:sldChg>
      <pc:sldChg chg="modSp">
        <pc:chgData name="Ollervidez, Leticia" userId="S::leticia.ollervidez@tea.texas.gov::12ccd2a1-d554-4cac-b492-4e314c2b5f8f" providerId="AD" clId="Web-{617604EF-0A02-35BC-1993-DCD1F018BEB0}" dt="2024-03-06T20:24:08.919" v="15" actId="20577"/>
        <pc:sldMkLst>
          <pc:docMk/>
          <pc:sldMk cId="3805543702" sldId="2145707008"/>
        </pc:sldMkLst>
        <pc:spChg chg="mod">
          <ac:chgData name="Ollervidez, Leticia" userId="S::leticia.ollervidez@tea.texas.gov::12ccd2a1-d554-4cac-b492-4e314c2b5f8f" providerId="AD" clId="Web-{617604EF-0A02-35BC-1993-DCD1F018BEB0}" dt="2024-03-06T20:24:08.919" v="15" actId="20577"/>
          <ac:spMkLst>
            <pc:docMk/>
            <pc:sldMk cId="3805543702" sldId="2145707008"/>
            <ac:spMk id="4" creationId="{27D10A9C-2875-3F85-9314-A7638246758F}"/>
          </ac:spMkLst>
        </pc:spChg>
      </pc:sldChg>
      <pc:sldChg chg="modSp">
        <pc:chgData name="Ollervidez, Leticia" userId="S::leticia.ollervidez@tea.texas.gov::12ccd2a1-d554-4cac-b492-4e314c2b5f8f" providerId="AD" clId="Web-{617604EF-0A02-35BC-1993-DCD1F018BEB0}" dt="2024-03-06T20:24:15.841" v="18" actId="20577"/>
        <pc:sldMkLst>
          <pc:docMk/>
          <pc:sldMk cId="4214098412" sldId="2145707009"/>
        </pc:sldMkLst>
        <pc:spChg chg="mod">
          <ac:chgData name="Ollervidez, Leticia" userId="S::leticia.ollervidez@tea.texas.gov::12ccd2a1-d554-4cac-b492-4e314c2b5f8f" providerId="AD" clId="Web-{617604EF-0A02-35BC-1993-DCD1F018BEB0}" dt="2024-03-06T20:24:15.841" v="18" actId="20577"/>
          <ac:spMkLst>
            <pc:docMk/>
            <pc:sldMk cId="4214098412" sldId="2145707009"/>
            <ac:spMk id="4" creationId="{27D10A9C-2875-3F85-9314-A7638246758F}"/>
          </ac:spMkLst>
        </pc:spChg>
      </pc:sldChg>
      <pc:sldChg chg="modSp">
        <pc:chgData name="Ollervidez, Leticia" userId="S::leticia.ollervidez@tea.texas.gov::12ccd2a1-d554-4cac-b492-4e314c2b5f8f" providerId="AD" clId="Web-{617604EF-0A02-35BC-1993-DCD1F018BEB0}" dt="2024-03-06T20:24:21.607" v="21" actId="20577"/>
        <pc:sldMkLst>
          <pc:docMk/>
          <pc:sldMk cId="3028438206" sldId="2145707010"/>
        </pc:sldMkLst>
        <pc:spChg chg="mod">
          <ac:chgData name="Ollervidez, Leticia" userId="S::leticia.ollervidez@tea.texas.gov::12ccd2a1-d554-4cac-b492-4e314c2b5f8f" providerId="AD" clId="Web-{617604EF-0A02-35BC-1993-DCD1F018BEB0}" dt="2024-03-06T20:24:21.607" v="21" actId="20577"/>
          <ac:spMkLst>
            <pc:docMk/>
            <pc:sldMk cId="3028438206" sldId="2145707010"/>
            <ac:spMk id="4" creationId="{27D10A9C-2875-3F85-9314-A7638246758F}"/>
          </ac:spMkLst>
        </pc:spChg>
      </pc:sldChg>
      <pc:sldChg chg="modSp">
        <pc:chgData name="Ollervidez, Leticia" userId="S::leticia.ollervidez@tea.texas.gov::12ccd2a1-d554-4cac-b492-4e314c2b5f8f" providerId="AD" clId="Web-{617604EF-0A02-35BC-1993-DCD1F018BEB0}" dt="2024-03-06T20:24:29.701" v="24" actId="20577"/>
        <pc:sldMkLst>
          <pc:docMk/>
          <pc:sldMk cId="3745413036" sldId="2145707011"/>
        </pc:sldMkLst>
        <pc:spChg chg="mod">
          <ac:chgData name="Ollervidez, Leticia" userId="S::leticia.ollervidez@tea.texas.gov::12ccd2a1-d554-4cac-b492-4e314c2b5f8f" providerId="AD" clId="Web-{617604EF-0A02-35BC-1993-DCD1F018BEB0}" dt="2024-03-06T20:24:29.701" v="24" actId="20577"/>
          <ac:spMkLst>
            <pc:docMk/>
            <pc:sldMk cId="3745413036" sldId="2145707011"/>
            <ac:spMk id="4" creationId="{27D10A9C-2875-3F85-9314-A7638246758F}"/>
          </ac:spMkLst>
        </pc:spChg>
      </pc:sldChg>
      <pc:sldChg chg="modSp">
        <pc:chgData name="Ollervidez, Leticia" userId="S::leticia.ollervidez@tea.texas.gov::12ccd2a1-d554-4cac-b492-4e314c2b5f8f" providerId="AD" clId="Web-{617604EF-0A02-35BC-1993-DCD1F018BEB0}" dt="2024-03-06T20:24:35.435" v="26" actId="20577"/>
        <pc:sldMkLst>
          <pc:docMk/>
          <pc:sldMk cId="4087364458" sldId="2145707012"/>
        </pc:sldMkLst>
        <pc:spChg chg="mod">
          <ac:chgData name="Ollervidez, Leticia" userId="S::leticia.ollervidez@tea.texas.gov::12ccd2a1-d554-4cac-b492-4e314c2b5f8f" providerId="AD" clId="Web-{617604EF-0A02-35BC-1993-DCD1F018BEB0}" dt="2024-03-06T20:24:35.435" v="26" actId="20577"/>
          <ac:spMkLst>
            <pc:docMk/>
            <pc:sldMk cId="4087364458" sldId="2145707012"/>
            <ac:spMk id="4" creationId="{27D10A9C-2875-3F85-9314-A7638246758F}"/>
          </ac:spMkLst>
        </pc:spChg>
      </pc:sldChg>
      <pc:sldChg chg="modSp">
        <pc:chgData name="Ollervidez, Leticia" userId="S::leticia.ollervidez@tea.texas.gov::12ccd2a1-d554-4cac-b492-4e314c2b5f8f" providerId="AD" clId="Web-{617604EF-0A02-35BC-1993-DCD1F018BEB0}" dt="2024-03-06T20:24:47.545" v="31" actId="20577"/>
        <pc:sldMkLst>
          <pc:docMk/>
          <pc:sldMk cId="3661101803" sldId="2145707013"/>
        </pc:sldMkLst>
        <pc:spChg chg="mod">
          <ac:chgData name="Ollervidez, Leticia" userId="S::leticia.ollervidez@tea.texas.gov::12ccd2a1-d554-4cac-b492-4e314c2b5f8f" providerId="AD" clId="Web-{617604EF-0A02-35BC-1993-DCD1F018BEB0}" dt="2024-03-06T20:24:47.545" v="31" actId="20577"/>
          <ac:spMkLst>
            <pc:docMk/>
            <pc:sldMk cId="3661101803" sldId="2145707013"/>
            <ac:spMk id="4" creationId="{27D10A9C-2875-3F85-9314-A7638246758F}"/>
          </ac:spMkLst>
        </pc:spChg>
      </pc:sldChg>
      <pc:sldChg chg="modSp">
        <pc:chgData name="Ollervidez, Leticia" userId="S::leticia.ollervidez@tea.texas.gov::12ccd2a1-d554-4cac-b492-4e314c2b5f8f" providerId="AD" clId="Web-{617604EF-0A02-35BC-1993-DCD1F018BEB0}" dt="2024-03-06T20:24:57.811" v="34" actId="20577"/>
        <pc:sldMkLst>
          <pc:docMk/>
          <pc:sldMk cId="4015966572" sldId="2145707014"/>
        </pc:sldMkLst>
        <pc:spChg chg="mod">
          <ac:chgData name="Ollervidez, Leticia" userId="S::leticia.ollervidez@tea.texas.gov::12ccd2a1-d554-4cac-b492-4e314c2b5f8f" providerId="AD" clId="Web-{617604EF-0A02-35BC-1993-DCD1F018BEB0}" dt="2024-03-06T20:24:57.811" v="34" actId="20577"/>
          <ac:spMkLst>
            <pc:docMk/>
            <pc:sldMk cId="4015966572" sldId="2145707014"/>
            <ac:spMk id="4" creationId="{27D10A9C-2875-3F85-9314-A7638246758F}"/>
          </ac:spMkLst>
        </pc:spChg>
      </pc:sldChg>
      <pc:sldChg chg="modSp">
        <pc:chgData name="Ollervidez, Leticia" userId="S::leticia.ollervidez@tea.texas.gov::12ccd2a1-d554-4cac-b492-4e314c2b5f8f" providerId="AD" clId="Web-{617604EF-0A02-35BC-1993-DCD1F018BEB0}" dt="2024-03-06T20:25:03.655" v="37" actId="20577"/>
        <pc:sldMkLst>
          <pc:docMk/>
          <pc:sldMk cId="1925341356" sldId="2145707026"/>
        </pc:sldMkLst>
        <pc:spChg chg="mod">
          <ac:chgData name="Ollervidez, Leticia" userId="S::leticia.ollervidez@tea.texas.gov::12ccd2a1-d554-4cac-b492-4e314c2b5f8f" providerId="AD" clId="Web-{617604EF-0A02-35BC-1993-DCD1F018BEB0}" dt="2024-03-06T20:25:03.655" v="37" actId="20577"/>
          <ac:spMkLst>
            <pc:docMk/>
            <pc:sldMk cId="1925341356" sldId="2145707026"/>
            <ac:spMk id="4" creationId="{98B20CD2-3DE3-F699-8B16-AD3E4146984C}"/>
          </ac:spMkLst>
        </pc:spChg>
      </pc:sldChg>
      <pc:sldChg chg="modSp">
        <pc:chgData name="Ollervidez, Leticia" userId="S::leticia.ollervidez@tea.texas.gov::12ccd2a1-d554-4cac-b492-4e314c2b5f8f" providerId="AD" clId="Web-{617604EF-0A02-35BC-1993-DCD1F018BEB0}" dt="2024-03-06T20:25:09.686" v="39" actId="20577"/>
        <pc:sldMkLst>
          <pc:docMk/>
          <pc:sldMk cId="3821363769" sldId="2145707027"/>
        </pc:sldMkLst>
        <pc:spChg chg="mod">
          <ac:chgData name="Ollervidez, Leticia" userId="S::leticia.ollervidez@tea.texas.gov::12ccd2a1-d554-4cac-b492-4e314c2b5f8f" providerId="AD" clId="Web-{617604EF-0A02-35BC-1993-DCD1F018BEB0}" dt="2024-03-06T20:25:09.686" v="39" actId="20577"/>
          <ac:spMkLst>
            <pc:docMk/>
            <pc:sldMk cId="3821363769" sldId="2145707027"/>
            <ac:spMk id="4" creationId="{98B20CD2-3DE3-F699-8B16-AD3E4146984C}"/>
          </ac:spMkLst>
        </pc:spChg>
      </pc:sldChg>
      <pc:sldChg chg="modSp modCm">
        <pc:chgData name="Ollervidez, Leticia" userId="S::leticia.ollervidez@tea.texas.gov::12ccd2a1-d554-4cac-b492-4e314c2b5f8f" providerId="AD" clId="Web-{617604EF-0A02-35BC-1993-DCD1F018BEB0}" dt="2024-03-06T20:23:09.620" v="4" actId="20577"/>
        <pc:sldMkLst>
          <pc:docMk/>
          <pc:sldMk cId="2901152464" sldId="2145707034"/>
        </pc:sldMkLst>
        <pc:spChg chg="mod">
          <ac:chgData name="Ollervidez, Leticia" userId="S::leticia.ollervidez@tea.texas.gov::12ccd2a1-d554-4cac-b492-4e314c2b5f8f" providerId="AD" clId="Web-{617604EF-0A02-35BC-1993-DCD1F018BEB0}" dt="2024-03-06T20:23:09.620" v="4"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3:07.792" v="3" actId="20577"/>
              <pc2:cmMkLst xmlns:pc2="http://schemas.microsoft.com/office/powerpoint/2019/9/main/command">
                <pc:docMk/>
                <pc:sldMk cId="2901152464" sldId="2145707034"/>
                <pc2:cmMk id="{B2FCE80D-FD9B-4202-A8DC-36C9ACC6A5D8}"/>
              </pc2:cmMkLst>
            </pc226:cmChg>
            <pc226:cmChg xmlns:pc226="http://schemas.microsoft.com/office/powerpoint/2022/06/main/command" chg="mod">
              <pc226:chgData name="Ollervidez, Leticia" userId="S::leticia.ollervidez@tea.texas.gov::12ccd2a1-d554-4cac-b492-4e314c2b5f8f" providerId="AD" clId="Web-{617604EF-0A02-35BC-1993-DCD1F018BEB0}" dt="2024-03-06T20:23:07.792" v="3" actId="20577"/>
              <pc2:cmMkLst xmlns:pc2="http://schemas.microsoft.com/office/powerpoint/2019/9/main/command">
                <pc:docMk/>
                <pc:sldMk cId="2901152464" sldId="2145707034"/>
                <pc2:cmMk id="{9156CD81-4C48-4D77-937C-B35E859EF200}"/>
              </pc2:cmMkLst>
            </pc226:cmChg>
          </p:ext>
        </pc:extLst>
      </pc:sldChg>
    </pc:docChg>
  </pc:docChgLst>
  <pc:docChgLst>
    <pc:chgData name="Muffoletto, Jamie" userId="S::jamie.muffoletto@tea.texas.gov::daf1e3c6-8137-448a-b141-d23049d419b5" providerId="AD" clId="Web-{3453B627-0C88-4046-9EF8-1343B37BAB61}"/>
    <pc:docChg chg="">
      <pc:chgData name="Muffoletto, Jamie" userId="S::jamie.muffoletto@tea.texas.gov::daf1e3c6-8137-448a-b141-d23049d419b5" providerId="AD" clId="Web-{3453B627-0C88-4046-9EF8-1343B37BAB61}" dt="2024-03-12T17:34:11.455" v="0"/>
      <pc:docMkLst>
        <pc:docMk/>
      </pc:docMkLst>
      <pc:sldChg chg="addCm">
        <pc:chgData name="Muffoletto, Jamie" userId="S::jamie.muffoletto@tea.texas.gov::daf1e3c6-8137-448a-b141-d23049d419b5" providerId="AD" clId="Web-{3453B627-0C88-4046-9EF8-1343B37BAB61}" dt="2024-03-12T17:34:11.455" v="0"/>
        <pc:sldMkLst>
          <pc:docMk/>
          <pc:sldMk cId="336744778" sldId="2145706996"/>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3453B627-0C88-4046-9EF8-1343B37BAB61}" dt="2024-03-12T17:34:11.455" v="0"/>
              <pc2:cmMkLst xmlns:pc2="http://schemas.microsoft.com/office/powerpoint/2019/9/main/command">
                <pc:docMk/>
                <pc:sldMk cId="336744778" sldId="2145706996"/>
                <pc2:cmMk id="{D39F37D2-E666-45B5-BEF8-9ECF04253D91}"/>
              </pc2:cmMkLst>
            </pc226:cmChg>
          </p:ext>
        </pc:extLst>
      </pc:sldChg>
    </pc:docChg>
  </pc:docChgLst>
  <pc:docChgLst>
    <pc:chgData name="Ollervidez, Leticia" userId="S::leticia.ollervidez@tea.texas.gov::12ccd2a1-d554-4cac-b492-4e314c2b5f8f" providerId="AD" clId="Web-{79F0F0FA-D0E2-397B-FEE8-144E81A0F78B}"/>
    <pc:docChg chg="modSld">
      <pc:chgData name="Ollervidez, Leticia" userId="S::leticia.ollervidez@tea.texas.gov::12ccd2a1-d554-4cac-b492-4e314c2b5f8f" providerId="AD" clId="Web-{79F0F0FA-D0E2-397B-FEE8-144E81A0F78B}" dt="2024-03-11T16:07:41.528" v="1" actId="20577"/>
      <pc:docMkLst>
        <pc:docMk/>
      </pc:docMkLst>
      <pc:sldChg chg="modSp">
        <pc:chgData name="Ollervidez, Leticia" userId="S::leticia.ollervidez@tea.texas.gov::12ccd2a1-d554-4cac-b492-4e314c2b5f8f" providerId="AD" clId="Web-{79F0F0FA-D0E2-397B-FEE8-144E81A0F78B}" dt="2024-03-11T16:07:41.528" v="1" actId="20577"/>
        <pc:sldMkLst>
          <pc:docMk/>
          <pc:sldMk cId="161987718" sldId="2145706999"/>
        </pc:sldMkLst>
        <pc:spChg chg="mod">
          <ac:chgData name="Ollervidez, Leticia" userId="S::leticia.ollervidez@tea.texas.gov::12ccd2a1-d554-4cac-b492-4e314c2b5f8f" providerId="AD" clId="Web-{79F0F0FA-D0E2-397B-FEE8-144E81A0F78B}" dt="2024-03-11T16:07:41.528" v="1" actId="20577"/>
          <ac:spMkLst>
            <pc:docMk/>
            <pc:sldMk cId="161987718" sldId="2145706999"/>
            <ac:spMk id="4" creationId="{27D10A9C-2875-3F85-9314-A7638246758F}"/>
          </ac:spMkLst>
        </pc:spChg>
      </pc:sldChg>
    </pc:docChg>
  </pc:docChgLst>
  <pc:docChgLst>
    <pc:chgData name="Ollervidez, Leticia" userId="12ccd2a1-d554-4cac-b492-4e314c2b5f8f" providerId="ADAL" clId="{E637036E-1CDE-4A99-BA46-1D71DCC57C16}"/>
    <pc:docChg chg="undo custSel addSld delSld modSld">
      <pc:chgData name="Ollervidez, Leticia" userId="12ccd2a1-d554-4cac-b492-4e314c2b5f8f" providerId="ADAL" clId="{E637036E-1CDE-4A99-BA46-1D71DCC57C16}" dt="2024-02-23T21:03:19.684" v="647" actId="47"/>
      <pc:docMkLst>
        <pc:docMk/>
      </pc:docMkLst>
      <pc:sldChg chg="modSp mod">
        <pc:chgData name="Ollervidez, Leticia" userId="12ccd2a1-d554-4cac-b492-4e314c2b5f8f" providerId="ADAL" clId="{E637036E-1CDE-4A99-BA46-1D71DCC57C16}" dt="2024-02-22T18:16:43.561" v="258" actId="20577"/>
        <pc:sldMkLst>
          <pc:docMk/>
          <pc:sldMk cId="2574992220" sldId="2145706922"/>
        </pc:sldMkLst>
        <pc:spChg chg="mod">
          <ac:chgData name="Ollervidez, Leticia" userId="12ccd2a1-d554-4cac-b492-4e314c2b5f8f" providerId="ADAL" clId="{E637036E-1CDE-4A99-BA46-1D71DCC57C16}" dt="2024-02-22T18:16:43.561" v="258" actId="20577"/>
          <ac:spMkLst>
            <pc:docMk/>
            <pc:sldMk cId="2574992220" sldId="2145706922"/>
            <ac:spMk id="11" creationId="{B0773B04-EA28-7C3E-6372-D181D8E283EE}"/>
          </ac:spMkLst>
        </pc:spChg>
      </pc:sldChg>
      <pc:sldChg chg="del">
        <pc:chgData name="Ollervidez, Leticia" userId="12ccd2a1-d554-4cac-b492-4e314c2b5f8f" providerId="ADAL" clId="{E637036E-1CDE-4A99-BA46-1D71DCC57C16}" dt="2024-02-23T21:03:04.273" v="637" actId="47"/>
        <pc:sldMkLst>
          <pc:docMk/>
          <pc:sldMk cId="2110103354" sldId="2145706979"/>
        </pc:sldMkLst>
      </pc:sldChg>
      <pc:sldChg chg="del">
        <pc:chgData name="Ollervidez, Leticia" userId="12ccd2a1-d554-4cac-b492-4e314c2b5f8f" providerId="ADAL" clId="{E637036E-1CDE-4A99-BA46-1D71DCC57C16}" dt="2024-02-23T21:03:05.597" v="638" actId="47"/>
        <pc:sldMkLst>
          <pc:docMk/>
          <pc:sldMk cId="1974350296" sldId="2145706980"/>
        </pc:sldMkLst>
      </pc:sldChg>
      <pc:sldChg chg="del">
        <pc:chgData name="Ollervidez, Leticia" userId="12ccd2a1-d554-4cac-b492-4e314c2b5f8f" providerId="ADAL" clId="{E637036E-1CDE-4A99-BA46-1D71DCC57C16}" dt="2024-02-23T21:03:13.493" v="642" actId="47"/>
        <pc:sldMkLst>
          <pc:docMk/>
          <pc:sldMk cId="3454914258" sldId="2145706981"/>
        </pc:sldMkLst>
      </pc:sldChg>
      <pc:sldChg chg="del">
        <pc:chgData name="Ollervidez, Leticia" userId="12ccd2a1-d554-4cac-b492-4e314c2b5f8f" providerId="ADAL" clId="{E637036E-1CDE-4A99-BA46-1D71DCC57C16}" dt="2024-02-23T21:03:07.571" v="639" actId="47"/>
        <pc:sldMkLst>
          <pc:docMk/>
          <pc:sldMk cId="2415044827" sldId="2145706983"/>
        </pc:sldMkLst>
      </pc:sldChg>
      <pc:sldChg chg="del">
        <pc:chgData name="Ollervidez, Leticia" userId="12ccd2a1-d554-4cac-b492-4e314c2b5f8f" providerId="ADAL" clId="{E637036E-1CDE-4A99-BA46-1D71DCC57C16}" dt="2024-02-23T21:03:09.367" v="640" actId="47"/>
        <pc:sldMkLst>
          <pc:docMk/>
          <pc:sldMk cId="1939501953" sldId="2145706984"/>
        </pc:sldMkLst>
      </pc:sldChg>
      <pc:sldChg chg="del">
        <pc:chgData name="Ollervidez, Leticia" userId="12ccd2a1-d554-4cac-b492-4e314c2b5f8f" providerId="ADAL" clId="{E637036E-1CDE-4A99-BA46-1D71DCC57C16}" dt="2024-02-23T21:03:10.922" v="641" actId="47"/>
        <pc:sldMkLst>
          <pc:docMk/>
          <pc:sldMk cId="1244911316" sldId="2145706985"/>
        </pc:sldMkLst>
      </pc:sldChg>
      <pc:sldChg chg="del">
        <pc:chgData name="Ollervidez, Leticia" userId="12ccd2a1-d554-4cac-b492-4e314c2b5f8f" providerId="ADAL" clId="{E637036E-1CDE-4A99-BA46-1D71DCC57C16}" dt="2024-02-23T21:03:19.684" v="647" actId="47"/>
        <pc:sldMkLst>
          <pc:docMk/>
          <pc:sldMk cId="3445086577" sldId="2145706986"/>
        </pc:sldMkLst>
      </pc:sldChg>
      <pc:sldChg chg="del">
        <pc:chgData name="Ollervidez, Leticia" userId="12ccd2a1-d554-4cac-b492-4e314c2b5f8f" providerId="ADAL" clId="{E637036E-1CDE-4A99-BA46-1D71DCC57C16}" dt="2024-02-23T21:03:15.128" v="643" actId="47"/>
        <pc:sldMkLst>
          <pc:docMk/>
          <pc:sldMk cId="1838307374" sldId="2145706987"/>
        </pc:sldMkLst>
      </pc:sldChg>
      <pc:sldChg chg="del">
        <pc:chgData name="Ollervidez, Leticia" userId="12ccd2a1-d554-4cac-b492-4e314c2b5f8f" providerId="ADAL" clId="{E637036E-1CDE-4A99-BA46-1D71DCC57C16}" dt="2024-02-23T21:03:16.153" v="644" actId="47"/>
        <pc:sldMkLst>
          <pc:docMk/>
          <pc:sldMk cId="2928363301" sldId="2145706988"/>
        </pc:sldMkLst>
      </pc:sldChg>
      <pc:sldChg chg="del">
        <pc:chgData name="Ollervidez, Leticia" userId="12ccd2a1-d554-4cac-b492-4e314c2b5f8f" providerId="ADAL" clId="{E637036E-1CDE-4A99-BA46-1D71DCC57C16}" dt="2024-02-23T21:03:17.373" v="645" actId="47"/>
        <pc:sldMkLst>
          <pc:docMk/>
          <pc:sldMk cId="1195397482" sldId="2145706993"/>
        </pc:sldMkLst>
      </pc:sldChg>
      <pc:sldChg chg="del">
        <pc:chgData name="Ollervidez, Leticia" userId="12ccd2a1-d554-4cac-b492-4e314c2b5f8f" providerId="ADAL" clId="{E637036E-1CDE-4A99-BA46-1D71DCC57C16}" dt="2024-02-23T21:03:18.356" v="646" actId="47"/>
        <pc:sldMkLst>
          <pc:docMk/>
          <pc:sldMk cId="4116765368" sldId="2145706994"/>
        </pc:sldMkLst>
      </pc:sldChg>
      <pc:sldChg chg="addSp delSp modSp mod">
        <pc:chgData name="Ollervidez, Leticia" userId="12ccd2a1-d554-4cac-b492-4e314c2b5f8f" providerId="ADAL" clId="{E637036E-1CDE-4A99-BA46-1D71DCC57C16}" dt="2024-02-23T17:37:20.128" v="597" actId="1076"/>
        <pc:sldMkLst>
          <pc:docMk/>
          <pc:sldMk cId="336744778" sldId="2145706996"/>
        </pc:sldMkLst>
        <pc:spChg chg="mod">
          <ac:chgData name="Ollervidez, Leticia" userId="12ccd2a1-d554-4cac-b492-4e314c2b5f8f" providerId="ADAL" clId="{E637036E-1CDE-4A99-BA46-1D71DCC57C16}" dt="2024-02-22T21:16:53.552" v="358" actId="6549"/>
          <ac:spMkLst>
            <pc:docMk/>
            <pc:sldMk cId="336744778" sldId="2145706996"/>
            <ac:spMk id="4" creationId="{27D10A9C-2875-3F85-9314-A7638246758F}"/>
          </ac:spMkLst>
        </pc:spChg>
        <pc:picChg chg="add del mod">
          <ac:chgData name="Ollervidez, Leticia" userId="12ccd2a1-d554-4cac-b492-4e314c2b5f8f" providerId="ADAL" clId="{E637036E-1CDE-4A99-BA46-1D71DCC57C16}" dt="2024-02-22T21:22:20.571" v="362" actId="478"/>
          <ac:picMkLst>
            <pc:docMk/>
            <pc:sldMk cId="336744778" sldId="2145706996"/>
            <ac:picMk id="5" creationId="{1028B262-1541-1593-E5B1-1E5F5C0923B1}"/>
          </ac:picMkLst>
        </pc:picChg>
        <pc:picChg chg="add mod">
          <ac:chgData name="Ollervidez, Leticia" userId="12ccd2a1-d554-4cac-b492-4e314c2b5f8f" providerId="ADAL" clId="{E637036E-1CDE-4A99-BA46-1D71DCC57C16}" dt="2024-02-23T17:37:20.128" v="597" actId="1076"/>
          <ac:picMkLst>
            <pc:docMk/>
            <pc:sldMk cId="336744778" sldId="2145706996"/>
            <ac:picMk id="7" creationId="{501D7647-AC04-40D3-891E-E1B256CE33A4}"/>
          </ac:picMkLst>
        </pc:picChg>
      </pc:sldChg>
      <pc:sldChg chg="addSp modSp mod">
        <pc:chgData name="Ollervidez, Leticia" userId="12ccd2a1-d554-4cac-b492-4e314c2b5f8f" providerId="ADAL" clId="{E637036E-1CDE-4A99-BA46-1D71DCC57C16}" dt="2024-02-22T20:48:36.211" v="350" actId="1076"/>
        <pc:sldMkLst>
          <pc:docMk/>
          <pc:sldMk cId="999748152" sldId="2145706998"/>
        </pc:sldMkLst>
        <pc:spChg chg="mod">
          <ac:chgData name="Ollervidez, Leticia" userId="12ccd2a1-d554-4cac-b492-4e314c2b5f8f" providerId="ADAL" clId="{E637036E-1CDE-4A99-BA46-1D71DCC57C16}" dt="2024-02-22T20:22:52.930" v="343" actId="6549"/>
          <ac:spMkLst>
            <pc:docMk/>
            <pc:sldMk cId="999748152" sldId="2145706998"/>
            <ac:spMk id="4" creationId="{27D10A9C-2875-3F85-9314-A7638246758F}"/>
          </ac:spMkLst>
        </pc:spChg>
        <pc:picChg chg="add mod">
          <ac:chgData name="Ollervidez, Leticia" userId="12ccd2a1-d554-4cac-b492-4e314c2b5f8f" providerId="ADAL" clId="{E637036E-1CDE-4A99-BA46-1D71DCC57C16}" dt="2024-02-22T20:48:36.211" v="350" actId="1076"/>
          <ac:picMkLst>
            <pc:docMk/>
            <pc:sldMk cId="999748152" sldId="2145706998"/>
            <ac:picMk id="5" creationId="{A430602C-2A44-66DF-ED30-D8CEC424B997}"/>
          </ac:picMkLst>
        </pc:picChg>
      </pc:sldChg>
      <pc:sldChg chg="addSp delSp modSp mod">
        <pc:chgData name="Ollervidez, Leticia" userId="12ccd2a1-d554-4cac-b492-4e314c2b5f8f" providerId="ADAL" clId="{E637036E-1CDE-4A99-BA46-1D71DCC57C16}" dt="2024-02-22T21:42:52.985" v="379" actId="20577"/>
        <pc:sldMkLst>
          <pc:docMk/>
          <pc:sldMk cId="161987718" sldId="2145706999"/>
        </pc:sldMkLst>
        <pc:spChg chg="mod">
          <ac:chgData name="Ollervidez, Leticia" userId="12ccd2a1-d554-4cac-b492-4e314c2b5f8f" providerId="ADAL" clId="{E637036E-1CDE-4A99-BA46-1D71DCC57C16}" dt="2024-02-22T21:42:52.985" v="379" actId="20577"/>
          <ac:spMkLst>
            <pc:docMk/>
            <pc:sldMk cId="161987718" sldId="2145706999"/>
            <ac:spMk id="4" creationId="{27D10A9C-2875-3F85-9314-A7638246758F}"/>
          </ac:spMkLst>
        </pc:spChg>
        <pc:picChg chg="add mod">
          <ac:chgData name="Ollervidez, Leticia" userId="12ccd2a1-d554-4cac-b492-4e314c2b5f8f" providerId="ADAL" clId="{E637036E-1CDE-4A99-BA46-1D71DCC57C16}" dt="2024-02-22T21:42:46.501" v="378" actId="1076"/>
          <ac:picMkLst>
            <pc:docMk/>
            <pc:sldMk cId="161987718" sldId="2145706999"/>
            <ac:picMk id="5" creationId="{0453E75E-5B11-FBD9-B3D3-DE440B1D17A4}"/>
          </ac:picMkLst>
        </pc:picChg>
        <pc:picChg chg="del">
          <ac:chgData name="Ollervidez, Leticia" userId="12ccd2a1-d554-4cac-b492-4e314c2b5f8f" providerId="ADAL" clId="{E637036E-1CDE-4A99-BA46-1D71DCC57C16}" dt="2024-02-22T21:42:33.460" v="375" actId="478"/>
          <ac:picMkLst>
            <pc:docMk/>
            <pc:sldMk cId="161987718" sldId="2145706999"/>
            <ac:picMk id="7" creationId="{67ED6C12-9F50-9D0D-E024-B3FEA05E696D}"/>
          </ac:picMkLst>
        </pc:picChg>
      </pc:sldChg>
      <pc:sldChg chg="addSp modSp mod">
        <pc:chgData name="Ollervidez, Leticia" userId="12ccd2a1-d554-4cac-b492-4e314c2b5f8f" providerId="ADAL" clId="{E637036E-1CDE-4A99-BA46-1D71DCC57C16}" dt="2024-02-22T21:33:13.392" v="374" actId="1038"/>
        <pc:sldMkLst>
          <pc:docMk/>
          <pc:sldMk cId="2186191175" sldId="2145707000"/>
        </pc:sldMkLst>
        <pc:picChg chg="add mod">
          <ac:chgData name="Ollervidez, Leticia" userId="12ccd2a1-d554-4cac-b492-4e314c2b5f8f" providerId="ADAL" clId="{E637036E-1CDE-4A99-BA46-1D71DCC57C16}" dt="2024-02-22T21:33:13.392" v="374" actId="1038"/>
          <ac:picMkLst>
            <pc:docMk/>
            <pc:sldMk cId="2186191175" sldId="2145707000"/>
            <ac:picMk id="5" creationId="{F42A4D9E-95E3-A741-831D-EB1A5748EB18}"/>
          </ac:picMkLst>
        </pc:picChg>
      </pc:sldChg>
      <pc:sldChg chg="addSp delSp modSp mod">
        <pc:chgData name="Ollervidez, Leticia" userId="12ccd2a1-d554-4cac-b492-4e314c2b5f8f" providerId="ADAL" clId="{E637036E-1CDE-4A99-BA46-1D71DCC57C16}" dt="2024-02-22T21:48:33.503" v="384" actId="14100"/>
        <pc:sldMkLst>
          <pc:docMk/>
          <pc:sldMk cId="997927659" sldId="2145707001"/>
        </pc:sldMkLst>
        <pc:spChg chg="mod">
          <ac:chgData name="Ollervidez, Leticia" userId="12ccd2a1-d554-4cac-b492-4e314c2b5f8f" providerId="ADAL" clId="{E637036E-1CDE-4A99-BA46-1D71DCC57C16}" dt="2024-02-14T21:39:02.502" v="114" actId="20577"/>
          <ac:spMkLst>
            <pc:docMk/>
            <pc:sldMk cId="997927659" sldId="2145707001"/>
            <ac:spMk id="4" creationId="{27D10A9C-2875-3F85-9314-A7638246758F}"/>
          </ac:spMkLst>
        </pc:spChg>
        <pc:picChg chg="add mod">
          <ac:chgData name="Ollervidez, Leticia" userId="12ccd2a1-d554-4cac-b492-4e314c2b5f8f" providerId="ADAL" clId="{E637036E-1CDE-4A99-BA46-1D71DCC57C16}" dt="2024-02-22T21:48:33.503" v="384" actId="14100"/>
          <ac:picMkLst>
            <pc:docMk/>
            <pc:sldMk cId="997927659" sldId="2145707001"/>
            <ac:picMk id="5" creationId="{3125C67B-7D7A-8953-D5E8-3C0FC4059C5A}"/>
          </ac:picMkLst>
        </pc:picChg>
        <pc:picChg chg="del mod">
          <ac:chgData name="Ollervidez, Leticia" userId="12ccd2a1-d554-4cac-b492-4e314c2b5f8f" providerId="ADAL" clId="{E637036E-1CDE-4A99-BA46-1D71DCC57C16}" dt="2024-02-22T21:48:28.635" v="382" actId="478"/>
          <ac:picMkLst>
            <pc:docMk/>
            <pc:sldMk cId="997927659" sldId="2145707001"/>
            <ac:picMk id="9" creationId="{CBDDBFC8-C684-026D-727D-FE5E34986FCA}"/>
          </ac:picMkLst>
        </pc:picChg>
      </pc:sldChg>
      <pc:sldChg chg="addSp delSp modSp mod">
        <pc:chgData name="Ollervidez, Leticia" userId="12ccd2a1-d554-4cac-b492-4e314c2b5f8f" providerId="ADAL" clId="{E637036E-1CDE-4A99-BA46-1D71DCC57C16}" dt="2024-02-23T16:41:02.741" v="393" actId="1076"/>
        <pc:sldMkLst>
          <pc:docMk/>
          <pc:sldMk cId="2317692556" sldId="2145707002"/>
        </pc:sldMkLst>
        <pc:spChg chg="mod">
          <ac:chgData name="Ollervidez, Leticia" userId="12ccd2a1-d554-4cac-b492-4e314c2b5f8f" providerId="ADAL" clId="{E637036E-1CDE-4A99-BA46-1D71DCC57C16}" dt="2024-02-14T21:39:07.221" v="121" actId="20577"/>
          <ac:spMkLst>
            <pc:docMk/>
            <pc:sldMk cId="2317692556" sldId="2145707002"/>
            <ac:spMk id="4" creationId="{27D10A9C-2875-3F85-9314-A7638246758F}"/>
          </ac:spMkLst>
        </pc:spChg>
        <pc:picChg chg="add mod">
          <ac:chgData name="Ollervidez, Leticia" userId="12ccd2a1-d554-4cac-b492-4e314c2b5f8f" providerId="ADAL" clId="{E637036E-1CDE-4A99-BA46-1D71DCC57C16}" dt="2024-02-23T16:41:02.741" v="393" actId="1076"/>
          <ac:picMkLst>
            <pc:docMk/>
            <pc:sldMk cId="2317692556" sldId="2145707002"/>
            <ac:picMk id="5" creationId="{57CF58B9-74DE-89FA-6F60-CC548371FA6D}"/>
          </ac:picMkLst>
        </pc:picChg>
        <pc:picChg chg="add del">
          <ac:chgData name="Ollervidez, Leticia" userId="12ccd2a1-d554-4cac-b492-4e314c2b5f8f" providerId="ADAL" clId="{E637036E-1CDE-4A99-BA46-1D71DCC57C16}" dt="2024-02-22T18:19:07.688" v="261" actId="478"/>
          <ac:picMkLst>
            <pc:docMk/>
            <pc:sldMk cId="2317692556" sldId="2145707002"/>
            <ac:picMk id="5" creationId="{B0E751DE-DA2C-8B24-524A-2EEFFEB55EBF}"/>
          </ac:picMkLst>
        </pc:picChg>
        <pc:picChg chg="del">
          <ac:chgData name="Ollervidez, Leticia" userId="12ccd2a1-d554-4cac-b492-4e314c2b5f8f" providerId="ADAL" clId="{E637036E-1CDE-4A99-BA46-1D71DCC57C16}" dt="2024-02-22T18:18:54.186" v="259" actId="478"/>
          <ac:picMkLst>
            <pc:docMk/>
            <pc:sldMk cId="2317692556" sldId="2145707002"/>
            <ac:picMk id="7" creationId="{F5C68DEF-D0C8-E1F6-F86D-DC1E7325B346}"/>
          </ac:picMkLst>
        </pc:picChg>
        <pc:picChg chg="add del mod">
          <ac:chgData name="Ollervidez, Leticia" userId="12ccd2a1-d554-4cac-b492-4e314c2b5f8f" providerId="ADAL" clId="{E637036E-1CDE-4A99-BA46-1D71DCC57C16}" dt="2024-02-23T16:40:54.781" v="390" actId="478"/>
          <ac:picMkLst>
            <pc:docMk/>
            <pc:sldMk cId="2317692556" sldId="2145707002"/>
            <ac:picMk id="8" creationId="{2C920602-D80B-9F53-2D7B-5DE8A1EE4A7A}"/>
          </ac:picMkLst>
        </pc:picChg>
      </pc:sldChg>
      <pc:sldChg chg="addSp delSp modSp mod">
        <pc:chgData name="Ollervidez, Leticia" userId="12ccd2a1-d554-4cac-b492-4e314c2b5f8f" providerId="ADAL" clId="{E637036E-1CDE-4A99-BA46-1D71DCC57C16}" dt="2024-02-23T16:52:13.275" v="397" actId="1076"/>
        <pc:sldMkLst>
          <pc:docMk/>
          <pc:sldMk cId="725789413" sldId="2145707003"/>
        </pc:sldMkLst>
        <pc:spChg chg="mod">
          <ac:chgData name="Ollervidez, Leticia" userId="12ccd2a1-d554-4cac-b492-4e314c2b5f8f" providerId="ADAL" clId="{E637036E-1CDE-4A99-BA46-1D71DCC57C16}" dt="2024-02-14T21:39:11.819" v="128" actId="20577"/>
          <ac:spMkLst>
            <pc:docMk/>
            <pc:sldMk cId="725789413" sldId="2145707003"/>
            <ac:spMk id="4" creationId="{27D10A9C-2875-3F85-9314-A7638246758F}"/>
          </ac:spMkLst>
        </pc:spChg>
        <pc:picChg chg="add del mod">
          <ac:chgData name="Ollervidez, Leticia" userId="12ccd2a1-d554-4cac-b492-4e314c2b5f8f" providerId="ADAL" clId="{E637036E-1CDE-4A99-BA46-1D71DCC57C16}" dt="2024-02-23T16:52:07.039" v="394" actId="478"/>
          <ac:picMkLst>
            <pc:docMk/>
            <pc:sldMk cId="725789413" sldId="2145707003"/>
            <ac:picMk id="5" creationId="{7F450073-FE40-8486-22BF-836A20C82E27}"/>
          </ac:picMkLst>
        </pc:picChg>
        <pc:picChg chg="add mod">
          <ac:chgData name="Ollervidez, Leticia" userId="12ccd2a1-d554-4cac-b492-4e314c2b5f8f" providerId="ADAL" clId="{E637036E-1CDE-4A99-BA46-1D71DCC57C16}" dt="2024-02-23T16:52:13.275" v="397" actId="1076"/>
          <ac:picMkLst>
            <pc:docMk/>
            <pc:sldMk cId="725789413" sldId="2145707003"/>
            <ac:picMk id="6" creationId="{0B9D78E5-64C4-A77D-AA79-B45A4A6058AB}"/>
          </ac:picMkLst>
        </pc:picChg>
        <pc:picChg chg="del">
          <ac:chgData name="Ollervidez, Leticia" userId="12ccd2a1-d554-4cac-b492-4e314c2b5f8f" providerId="ADAL" clId="{E637036E-1CDE-4A99-BA46-1D71DCC57C16}" dt="2024-02-22T18:20:13.653" v="264" actId="478"/>
          <ac:picMkLst>
            <pc:docMk/>
            <pc:sldMk cId="725789413" sldId="2145707003"/>
            <ac:picMk id="7" creationId="{4A1DA764-74D3-8B2F-D5F0-0AB00B4E0689}"/>
          </ac:picMkLst>
        </pc:picChg>
      </pc:sldChg>
      <pc:sldChg chg="addSp delSp modSp mod">
        <pc:chgData name="Ollervidez, Leticia" userId="12ccd2a1-d554-4cac-b492-4e314c2b5f8f" providerId="ADAL" clId="{E637036E-1CDE-4A99-BA46-1D71DCC57C16}" dt="2024-02-23T17:00:18.898" v="401" actId="1076"/>
        <pc:sldMkLst>
          <pc:docMk/>
          <pc:sldMk cId="903756149" sldId="2145707004"/>
        </pc:sldMkLst>
        <pc:spChg chg="mod">
          <ac:chgData name="Ollervidez, Leticia" userId="12ccd2a1-d554-4cac-b492-4e314c2b5f8f" providerId="ADAL" clId="{E637036E-1CDE-4A99-BA46-1D71DCC57C16}" dt="2024-02-14T21:39:16.128" v="133" actId="20577"/>
          <ac:spMkLst>
            <pc:docMk/>
            <pc:sldMk cId="903756149" sldId="2145707004"/>
            <ac:spMk id="4" creationId="{27D10A9C-2875-3F85-9314-A7638246758F}"/>
          </ac:spMkLst>
        </pc:spChg>
        <pc:picChg chg="del">
          <ac:chgData name="Ollervidez, Leticia" userId="12ccd2a1-d554-4cac-b492-4e314c2b5f8f" providerId="ADAL" clId="{E637036E-1CDE-4A99-BA46-1D71DCC57C16}" dt="2024-02-22T18:34:36.976" v="268" actId="478"/>
          <ac:picMkLst>
            <pc:docMk/>
            <pc:sldMk cId="903756149" sldId="2145707004"/>
            <ac:picMk id="5" creationId="{469EF850-1FD5-1B41-C3D1-E4BE7FC1BC34}"/>
          </ac:picMkLst>
        </pc:picChg>
        <pc:picChg chg="add mod">
          <ac:chgData name="Ollervidez, Leticia" userId="12ccd2a1-d554-4cac-b492-4e314c2b5f8f" providerId="ADAL" clId="{E637036E-1CDE-4A99-BA46-1D71DCC57C16}" dt="2024-02-23T17:00:18.898" v="401" actId="1076"/>
          <ac:picMkLst>
            <pc:docMk/>
            <pc:sldMk cId="903756149" sldId="2145707004"/>
            <ac:picMk id="5" creationId="{49052AFD-F032-B36F-5213-075D34DEE719}"/>
          </ac:picMkLst>
        </pc:picChg>
        <pc:picChg chg="add del">
          <ac:chgData name="Ollervidez, Leticia" userId="12ccd2a1-d554-4cac-b492-4e314c2b5f8f" providerId="ADAL" clId="{E637036E-1CDE-4A99-BA46-1D71DCC57C16}" dt="2024-02-22T18:35:11.889" v="270" actId="478"/>
          <ac:picMkLst>
            <pc:docMk/>
            <pc:sldMk cId="903756149" sldId="2145707004"/>
            <ac:picMk id="6" creationId="{72BBBE1F-B528-1F96-C74B-14CBD37EE0F5}"/>
          </ac:picMkLst>
        </pc:picChg>
        <pc:picChg chg="add del mod">
          <ac:chgData name="Ollervidez, Leticia" userId="12ccd2a1-d554-4cac-b492-4e314c2b5f8f" providerId="ADAL" clId="{E637036E-1CDE-4A99-BA46-1D71DCC57C16}" dt="2024-02-22T19:02:40.935" v="292" actId="478"/>
          <ac:picMkLst>
            <pc:docMk/>
            <pc:sldMk cId="903756149" sldId="2145707004"/>
            <ac:picMk id="8" creationId="{F1FA0C9D-28C8-3723-10D7-CFC6EDC0EB05}"/>
          </ac:picMkLst>
        </pc:picChg>
        <pc:picChg chg="add del mod">
          <ac:chgData name="Ollervidez, Leticia" userId="12ccd2a1-d554-4cac-b492-4e314c2b5f8f" providerId="ADAL" clId="{E637036E-1CDE-4A99-BA46-1D71DCC57C16}" dt="2024-02-22T19:03:22.864" v="296" actId="478"/>
          <ac:picMkLst>
            <pc:docMk/>
            <pc:sldMk cId="903756149" sldId="2145707004"/>
            <ac:picMk id="10" creationId="{7D5EBB57-28C7-072A-2FB9-9C93C63DF95E}"/>
          </ac:picMkLst>
        </pc:picChg>
        <pc:picChg chg="add del mod">
          <ac:chgData name="Ollervidez, Leticia" userId="12ccd2a1-d554-4cac-b492-4e314c2b5f8f" providerId="ADAL" clId="{E637036E-1CDE-4A99-BA46-1D71DCC57C16}" dt="2024-02-23T17:00:12.445" v="398" actId="478"/>
          <ac:picMkLst>
            <pc:docMk/>
            <pc:sldMk cId="903756149" sldId="2145707004"/>
            <ac:picMk id="12" creationId="{618914AC-9304-4971-9A1E-8BF79BA772C5}"/>
          </ac:picMkLst>
        </pc:picChg>
      </pc:sldChg>
      <pc:sldChg chg="addSp delSp modSp add del mod">
        <pc:chgData name="Ollervidez, Leticia" userId="12ccd2a1-d554-4cac-b492-4e314c2b5f8f" providerId="ADAL" clId="{E637036E-1CDE-4A99-BA46-1D71DCC57C16}" dt="2024-02-23T17:00:27.163" v="403" actId="1076"/>
        <pc:sldMkLst>
          <pc:docMk/>
          <pc:sldMk cId="2607827779" sldId="2145707005"/>
        </pc:sldMkLst>
        <pc:spChg chg="mod">
          <ac:chgData name="Ollervidez, Leticia" userId="12ccd2a1-d554-4cac-b492-4e314c2b5f8f" providerId="ADAL" clId="{E637036E-1CDE-4A99-BA46-1D71DCC57C16}" dt="2024-02-14T21:39:20.957" v="138" actId="20577"/>
          <ac:spMkLst>
            <pc:docMk/>
            <pc:sldMk cId="2607827779" sldId="2145707005"/>
            <ac:spMk id="4" creationId="{27D10A9C-2875-3F85-9314-A7638246758F}"/>
          </ac:spMkLst>
        </pc:spChg>
        <pc:picChg chg="add del mod">
          <ac:chgData name="Ollervidez, Leticia" userId="12ccd2a1-d554-4cac-b492-4e314c2b5f8f" providerId="ADAL" clId="{E637036E-1CDE-4A99-BA46-1D71DCC57C16}" dt="2024-02-22T19:04:12.064" v="300" actId="478"/>
          <ac:picMkLst>
            <pc:docMk/>
            <pc:sldMk cId="2607827779" sldId="2145707005"/>
            <ac:picMk id="5" creationId="{EE847B3E-BA8F-B615-1135-250A16EF3053}"/>
          </ac:picMkLst>
        </pc:picChg>
        <pc:picChg chg="del mod">
          <ac:chgData name="Ollervidez, Leticia" userId="12ccd2a1-d554-4cac-b492-4e314c2b5f8f" providerId="ADAL" clId="{E637036E-1CDE-4A99-BA46-1D71DCC57C16}" dt="2024-02-22T18:41:25.875" v="276" actId="478"/>
          <ac:picMkLst>
            <pc:docMk/>
            <pc:sldMk cId="2607827779" sldId="2145707005"/>
            <ac:picMk id="7" creationId="{4DAD8CB9-9501-6F10-F697-F2AE894EE7DC}"/>
          </ac:picMkLst>
        </pc:picChg>
        <pc:picChg chg="add mod">
          <ac:chgData name="Ollervidez, Leticia" userId="12ccd2a1-d554-4cac-b492-4e314c2b5f8f" providerId="ADAL" clId="{E637036E-1CDE-4A99-BA46-1D71DCC57C16}" dt="2024-02-23T17:00:27.163" v="403" actId="1076"/>
          <ac:picMkLst>
            <pc:docMk/>
            <pc:sldMk cId="2607827779" sldId="2145707005"/>
            <ac:picMk id="8" creationId="{2027C407-3C9C-5384-CC1E-9627704F65E4}"/>
          </ac:picMkLst>
        </pc:picChg>
      </pc:sldChg>
      <pc:sldChg chg="addSp delSp modSp mod">
        <pc:chgData name="Ollervidez, Leticia" userId="12ccd2a1-d554-4cac-b492-4e314c2b5f8f" providerId="ADAL" clId="{E637036E-1CDE-4A99-BA46-1D71DCC57C16}" dt="2024-02-23T17:00:35.033" v="406" actId="1076"/>
        <pc:sldMkLst>
          <pc:docMk/>
          <pc:sldMk cId="2090373301" sldId="2145707006"/>
        </pc:sldMkLst>
        <pc:spChg chg="mod">
          <ac:chgData name="Ollervidez, Leticia" userId="12ccd2a1-d554-4cac-b492-4e314c2b5f8f" providerId="ADAL" clId="{E637036E-1CDE-4A99-BA46-1D71DCC57C16}" dt="2024-02-14T21:39:25.367" v="143" actId="20577"/>
          <ac:spMkLst>
            <pc:docMk/>
            <pc:sldMk cId="2090373301" sldId="2145707006"/>
            <ac:spMk id="4" creationId="{27D10A9C-2875-3F85-9314-A7638246758F}"/>
          </ac:spMkLst>
        </pc:spChg>
        <pc:picChg chg="del">
          <ac:chgData name="Ollervidez, Leticia" userId="12ccd2a1-d554-4cac-b492-4e314c2b5f8f" providerId="ADAL" clId="{E637036E-1CDE-4A99-BA46-1D71DCC57C16}" dt="2024-02-22T18:43:56.346" v="280" actId="478"/>
          <ac:picMkLst>
            <pc:docMk/>
            <pc:sldMk cId="2090373301" sldId="2145707006"/>
            <ac:picMk id="5" creationId="{C27E06BF-4C4E-D740-E8BD-563ECFC6C4D8}"/>
          </ac:picMkLst>
        </pc:picChg>
        <pc:picChg chg="add del mod">
          <ac:chgData name="Ollervidez, Leticia" userId="12ccd2a1-d554-4cac-b492-4e314c2b5f8f" providerId="ADAL" clId="{E637036E-1CDE-4A99-BA46-1D71DCC57C16}" dt="2024-02-22T19:04:46.750" v="304" actId="478"/>
          <ac:picMkLst>
            <pc:docMk/>
            <pc:sldMk cId="2090373301" sldId="2145707006"/>
            <ac:picMk id="6" creationId="{E26E5803-D0ED-9593-70FD-361FEA1D4689}"/>
          </ac:picMkLst>
        </pc:picChg>
        <pc:picChg chg="add mod">
          <ac:chgData name="Ollervidez, Leticia" userId="12ccd2a1-d554-4cac-b492-4e314c2b5f8f" providerId="ADAL" clId="{E637036E-1CDE-4A99-BA46-1D71DCC57C16}" dt="2024-02-23T17:00:35.033" v="406" actId="1076"/>
          <ac:picMkLst>
            <pc:docMk/>
            <pc:sldMk cId="2090373301" sldId="2145707006"/>
            <ac:picMk id="8" creationId="{46023B60-3BD8-CEA9-162C-45A25A509DA8}"/>
          </ac:picMkLst>
        </pc:picChg>
      </pc:sldChg>
      <pc:sldChg chg="addSp delSp modSp mod">
        <pc:chgData name="Ollervidez, Leticia" userId="12ccd2a1-d554-4cac-b492-4e314c2b5f8f" providerId="ADAL" clId="{E637036E-1CDE-4A99-BA46-1D71DCC57C16}" dt="2024-02-22T19:05:29.609" v="311" actId="1076"/>
        <pc:sldMkLst>
          <pc:docMk/>
          <pc:sldMk cId="3750154092" sldId="2145707007"/>
        </pc:sldMkLst>
        <pc:spChg chg="mod">
          <ac:chgData name="Ollervidez, Leticia" userId="12ccd2a1-d554-4cac-b492-4e314c2b5f8f" providerId="ADAL" clId="{E637036E-1CDE-4A99-BA46-1D71DCC57C16}" dt="2024-02-14T21:39:30.747" v="148" actId="20577"/>
          <ac:spMkLst>
            <pc:docMk/>
            <pc:sldMk cId="3750154092" sldId="2145707007"/>
            <ac:spMk id="4" creationId="{27D10A9C-2875-3F85-9314-A7638246758F}"/>
          </ac:spMkLst>
        </pc:spChg>
        <pc:picChg chg="add del mod">
          <ac:chgData name="Ollervidez, Leticia" userId="12ccd2a1-d554-4cac-b492-4e314c2b5f8f" providerId="ADAL" clId="{E637036E-1CDE-4A99-BA46-1D71DCC57C16}" dt="2024-02-22T19:05:22.635" v="308" actId="478"/>
          <ac:picMkLst>
            <pc:docMk/>
            <pc:sldMk cId="3750154092" sldId="2145707007"/>
            <ac:picMk id="5" creationId="{6A053868-F1CD-F8B5-BC2F-0DFFB84CDB0C}"/>
          </ac:picMkLst>
        </pc:picChg>
        <pc:picChg chg="del">
          <ac:chgData name="Ollervidez, Leticia" userId="12ccd2a1-d554-4cac-b492-4e314c2b5f8f" providerId="ADAL" clId="{E637036E-1CDE-4A99-BA46-1D71DCC57C16}" dt="2024-02-22T18:55:24.332" v="284" actId="478"/>
          <ac:picMkLst>
            <pc:docMk/>
            <pc:sldMk cId="3750154092" sldId="2145707007"/>
            <ac:picMk id="7" creationId="{E7CD2179-2AAB-23DD-75F6-160F475D6595}"/>
          </ac:picMkLst>
        </pc:picChg>
        <pc:picChg chg="add mod">
          <ac:chgData name="Ollervidez, Leticia" userId="12ccd2a1-d554-4cac-b492-4e314c2b5f8f" providerId="ADAL" clId="{E637036E-1CDE-4A99-BA46-1D71DCC57C16}" dt="2024-02-22T19:05:29.609" v="311" actId="1076"/>
          <ac:picMkLst>
            <pc:docMk/>
            <pc:sldMk cId="3750154092" sldId="2145707007"/>
            <ac:picMk id="8" creationId="{97D3D404-EC5F-875C-030D-2212F6C374AB}"/>
          </ac:picMkLst>
        </pc:picChg>
      </pc:sldChg>
      <pc:sldChg chg="addSp delSp modSp mod">
        <pc:chgData name="Ollervidez, Leticia" userId="12ccd2a1-d554-4cac-b492-4e314c2b5f8f" providerId="ADAL" clId="{E637036E-1CDE-4A99-BA46-1D71DCC57C16}" dt="2024-02-22T19:07:15.984" v="315" actId="1076"/>
        <pc:sldMkLst>
          <pc:docMk/>
          <pc:sldMk cId="3805543702" sldId="2145707008"/>
        </pc:sldMkLst>
        <pc:spChg chg="mod">
          <ac:chgData name="Ollervidez, Leticia" userId="12ccd2a1-d554-4cac-b492-4e314c2b5f8f" providerId="ADAL" clId="{E637036E-1CDE-4A99-BA46-1D71DCC57C16}" dt="2024-02-14T21:39:35.875" v="153" actId="20577"/>
          <ac:spMkLst>
            <pc:docMk/>
            <pc:sldMk cId="3805543702" sldId="2145707008"/>
            <ac:spMk id="4" creationId="{27D10A9C-2875-3F85-9314-A7638246758F}"/>
          </ac:spMkLst>
        </pc:spChg>
        <pc:picChg chg="del">
          <ac:chgData name="Ollervidez, Leticia" userId="12ccd2a1-d554-4cac-b492-4e314c2b5f8f" providerId="ADAL" clId="{E637036E-1CDE-4A99-BA46-1D71DCC57C16}" dt="2024-02-22T19:00:02.595" v="288" actId="478"/>
          <ac:picMkLst>
            <pc:docMk/>
            <pc:sldMk cId="3805543702" sldId="2145707008"/>
            <ac:picMk id="5" creationId="{9044655F-931C-9891-1FE0-BEACE5F8146D}"/>
          </ac:picMkLst>
        </pc:picChg>
        <pc:picChg chg="add del mod">
          <ac:chgData name="Ollervidez, Leticia" userId="12ccd2a1-d554-4cac-b492-4e314c2b5f8f" providerId="ADAL" clId="{E637036E-1CDE-4A99-BA46-1D71DCC57C16}" dt="2024-02-22T19:07:09.600" v="312" actId="478"/>
          <ac:picMkLst>
            <pc:docMk/>
            <pc:sldMk cId="3805543702" sldId="2145707008"/>
            <ac:picMk id="6" creationId="{C87D1137-1F56-9582-5F89-71D4EE00C24E}"/>
          </ac:picMkLst>
        </pc:picChg>
        <pc:picChg chg="add mod">
          <ac:chgData name="Ollervidez, Leticia" userId="12ccd2a1-d554-4cac-b492-4e314c2b5f8f" providerId="ADAL" clId="{E637036E-1CDE-4A99-BA46-1D71DCC57C16}" dt="2024-02-22T19:07:15.984" v="315" actId="1076"/>
          <ac:picMkLst>
            <pc:docMk/>
            <pc:sldMk cId="3805543702" sldId="2145707008"/>
            <ac:picMk id="8" creationId="{67A5F66B-3561-0AB4-1F39-B41C822C619B}"/>
          </ac:picMkLst>
        </pc:picChg>
      </pc:sldChg>
      <pc:sldChg chg="addSp delSp modSp mod">
        <pc:chgData name="Ollervidez, Leticia" userId="12ccd2a1-d554-4cac-b492-4e314c2b5f8f" providerId="ADAL" clId="{E637036E-1CDE-4A99-BA46-1D71DCC57C16}" dt="2024-02-22T20:16:30.868" v="319" actId="1076"/>
        <pc:sldMkLst>
          <pc:docMk/>
          <pc:sldMk cId="4214098412" sldId="2145707009"/>
        </pc:sldMkLst>
        <pc:spChg chg="mod">
          <ac:chgData name="Ollervidez, Leticia" userId="12ccd2a1-d554-4cac-b492-4e314c2b5f8f" providerId="ADAL" clId="{E637036E-1CDE-4A99-BA46-1D71DCC57C16}" dt="2024-02-14T21:39:42.129" v="158" actId="20577"/>
          <ac:spMkLst>
            <pc:docMk/>
            <pc:sldMk cId="4214098412" sldId="2145707009"/>
            <ac:spMk id="4" creationId="{27D10A9C-2875-3F85-9314-A7638246758F}"/>
          </ac:spMkLst>
        </pc:spChg>
        <pc:picChg chg="add mod">
          <ac:chgData name="Ollervidez, Leticia" userId="12ccd2a1-d554-4cac-b492-4e314c2b5f8f" providerId="ADAL" clId="{E637036E-1CDE-4A99-BA46-1D71DCC57C16}" dt="2024-02-22T20:16:30.868" v="319" actId="1076"/>
          <ac:picMkLst>
            <pc:docMk/>
            <pc:sldMk cId="4214098412" sldId="2145707009"/>
            <ac:picMk id="5" creationId="{9A81411D-AD69-B001-9A27-065156339270}"/>
          </ac:picMkLst>
        </pc:picChg>
        <pc:picChg chg="add del mod">
          <ac:chgData name="Ollervidez, Leticia" userId="12ccd2a1-d554-4cac-b492-4e314c2b5f8f" providerId="ADAL" clId="{E637036E-1CDE-4A99-BA46-1D71DCC57C16}" dt="2024-02-14T16:54:05.509" v="16" actId="478"/>
          <ac:picMkLst>
            <pc:docMk/>
            <pc:sldMk cId="4214098412" sldId="2145707009"/>
            <ac:picMk id="5" creationId="{C8E1A247-B84E-14B1-6506-A47D87053CD6}"/>
          </ac:picMkLst>
        </pc:picChg>
        <pc:picChg chg="add del mod">
          <ac:chgData name="Ollervidez, Leticia" userId="12ccd2a1-d554-4cac-b492-4e314c2b5f8f" providerId="ADAL" clId="{E637036E-1CDE-4A99-BA46-1D71DCC57C16}" dt="2024-02-22T20:16:22.852" v="316" actId="478"/>
          <ac:picMkLst>
            <pc:docMk/>
            <pc:sldMk cId="4214098412" sldId="2145707009"/>
            <ac:picMk id="7" creationId="{600579B7-40E7-ADF2-FE03-09FAEAF6C530}"/>
          </ac:picMkLst>
        </pc:picChg>
      </pc:sldChg>
      <pc:sldChg chg="addSp delSp modSp mod">
        <pc:chgData name="Ollervidez, Leticia" userId="12ccd2a1-d554-4cac-b492-4e314c2b5f8f" providerId="ADAL" clId="{E637036E-1CDE-4A99-BA46-1D71DCC57C16}" dt="2024-02-22T20:17:21.300" v="323" actId="1076"/>
        <pc:sldMkLst>
          <pc:docMk/>
          <pc:sldMk cId="3028438206" sldId="2145707010"/>
        </pc:sldMkLst>
        <pc:spChg chg="mod">
          <ac:chgData name="Ollervidez, Leticia" userId="12ccd2a1-d554-4cac-b492-4e314c2b5f8f" providerId="ADAL" clId="{E637036E-1CDE-4A99-BA46-1D71DCC57C16}" dt="2024-02-14T21:39:47.711" v="163" actId="20577"/>
          <ac:spMkLst>
            <pc:docMk/>
            <pc:sldMk cId="3028438206" sldId="2145707010"/>
            <ac:spMk id="4" creationId="{27D10A9C-2875-3F85-9314-A7638246758F}"/>
          </ac:spMkLst>
        </pc:spChg>
        <pc:picChg chg="add del mod">
          <ac:chgData name="Ollervidez, Leticia" userId="12ccd2a1-d554-4cac-b492-4e314c2b5f8f" providerId="ADAL" clId="{E637036E-1CDE-4A99-BA46-1D71DCC57C16}" dt="2024-02-22T20:17:15.002" v="320" actId="478"/>
          <ac:picMkLst>
            <pc:docMk/>
            <pc:sldMk cId="3028438206" sldId="2145707010"/>
            <ac:picMk id="5" creationId="{DF036DA4-6CF0-803D-64C1-E3C47C7891C0}"/>
          </ac:picMkLst>
        </pc:picChg>
        <pc:picChg chg="add mod">
          <ac:chgData name="Ollervidez, Leticia" userId="12ccd2a1-d554-4cac-b492-4e314c2b5f8f" providerId="ADAL" clId="{E637036E-1CDE-4A99-BA46-1D71DCC57C16}" dt="2024-02-22T20:17:21.300" v="323" actId="1076"/>
          <ac:picMkLst>
            <pc:docMk/>
            <pc:sldMk cId="3028438206" sldId="2145707010"/>
            <ac:picMk id="6" creationId="{06CA8411-6EEE-E20E-0F02-51F2AEDBA7D6}"/>
          </ac:picMkLst>
        </pc:picChg>
      </pc:sldChg>
      <pc:sldChg chg="addSp delSp modSp mod">
        <pc:chgData name="Ollervidez, Leticia" userId="12ccd2a1-d554-4cac-b492-4e314c2b5f8f" providerId="ADAL" clId="{E637036E-1CDE-4A99-BA46-1D71DCC57C16}" dt="2024-02-22T20:18:27.739" v="327" actId="1076"/>
        <pc:sldMkLst>
          <pc:docMk/>
          <pc:sldMk cId="3745413036" sldId="2145707011"/>
        </pc:sldMkLst>
        <pc:spChg chg="mod">
          <ac:chgData name="Ollervidez, Leticia" userId="12ccd2a1-d554-4cac-b492-4e314c2b5f8f" providerId="ADAL" clId="{E637036E-1CDE-4A99-BA46-1D71DCC57C16}" dt="2024-02-14T21:39:54.191" v="168" actId="20577"/>
          <ac:spMkLst>
            <pc:docMk/>
            <pc:sldMk cId="3745413036" sldId="2145707011"/>
            <ac:spMk id="4" creationId="{27D10A9C-2875-3F85-9314-A7638246758F}"/>
          </ac:spMkLst>
        </pc:spChg>
        <pc:picChg chg="add del mod">
          <ac:chgData name="Ollervidez, Leticia" userId="12ccd2a1-d554-4cac-b492-4e314c2b5f8f" providerId="ADAL" clId="{E637036E-1CDE-4A99-BA46-1D71DCC57C16}" dt="2024-02-22T20:18:17.645" v="324" actId="478"/>
          <ac:picMkLst>
            <pc:docMk/>
            <pc:sldMk cId="3745413036" sldId="2145707011"/>
            <ac:picMk id="5" creationId="{EEEDA07D-F551-FA77-E645-FD820048CF22}"/>
          </ac:picMkLst>
        </pc:picChg>
        <pc:picChg chg="add mod">
          <ac:chgData name="Ollervidez, Leticia" userId="12ccd2a1-d554-4cac-b492-4e314c2b5f8f" providerId="ADAL" clId="{E637036E-1CDE-4A99-BA46-1D71DCC57C16}" dt="2024-02-22T20:18:27.739" v="327" actId="1076"/>
          <ac:picMkLst>
            <pc:docMk/>
            <pc:sldMk cId="3745413036" sldId="2145707011"/>
            <ac:picMk id="6" creationId="{5DBF9898-676E-41C2-8D59-CB8BFE45E8C7}"/>
          </ac:picMkLst>
        </pc:picChg>
      </pc:sldChg>
      <pc:sldChg chg="addSp delSp modSp mod">
        <pc:chgData name="Ollervidez, Leticia" userId="12ccd2a1-d554-4cac-b492-4e314c2b5f8f" providerId="ADAL" clId="{E637036E-1CDE-4A99-BA46-1D71DCC57C16}" dt="2024-02-22T20:19:42.197" v="331" actId="1076"/>
        <pc:sldMkLst>
          <pc:docMk/>
          <pc:sldMk cId="4087364458" sldId="2145707012"/>
        </pc:sldMkLst>
        <pc:spChg chg="mod">
          <ac:chgData name="Ollervidez, Leticia" userId="12ccd2a1-d554-4cac-b492-4e314c2b5f8f" providerId="ADAL" clId="{E637036E-1CDE-4A99-BA46-1D71DCC57C16}" dt="2024-02-14T21:39:59.384" v="173" actId="20577"/>
          <ac:spMkLst>
            <pc:docMk/>
            <pc:sldMk cId="4087364458" sldId="2145707012"/>
            <ac:spMk id="4" creationId="{27D10A9C-2875-3F85-9314-A7638246758F}"/>
          </ac:spMkLst>
        </pc:spChg>
        <pc:picChg chg="add del mod">
          <ac:chgData name="Ollervidez, Leticia" userId="12ccd2a1-d554-4cac-b492-4e314c2b5f8f" providerId="ADAL" clId="{E637036E-1CDE-4A99-BA46-1D71DCC57C16}" dt="2024-02-22T20:19:32.838" v="328" actId="478"/>
          <ac:picMkLst>
            <pc:docMk/>
            <pc:sldMk cId="4087364458" sldId="2145707012"/>
            <ac:picMk id="5" creationId="{9C78541E-722B-42CB-0C73-ACA85CCD4D97}"/>
          </ac:picMkLst>
        </pc:picChg>
        <pc:picChg chg="add mod">
          <ac:chgData name="Ollervidez, Leticia" userId="12ccd2a1-d554-4cac-b492-4e314c2b5f8f" providerId="ADAL" clId="{E637036E-1CDE-4A99-BA46-1D71DCC57C16}" dt="2024-02-22T20:19:42.197" v="331" actId="1076"/>
          <ac:picMkLst>
            <pc:docMk/>
            <pc:sldMk cId="4087364458" sldId="2145707012"/>
            <ac:picMk id="6" creationId="{C04C849E-FEFF-280A-A0C7-D3CAD668FA92}"/>
          </ac:picMkLst>
        </pc:picChg>
      </pc:sldChg>
      <pc:sldChg chg="addSp delSp modSp mod">
        <pc:chgData name="Ollervidez, Leticia" userId="12ccd2a1-d554-4cac-b492-4e314c2b5f8f" providerId="ADAL" clId="{E637036E-1CDE-4A99-BA46-1D71DCC57C16}" dt="2024-02-22T20:20:35.166" v="335" actId="1076"/>
        <pc:sldMkLst>
          <pc:docMk/>
          <pc:sldMk cId="3661101803" sldId="2145707013"/>
        </pc:sldMkLst>
        <pc:spChg chg="mod">
          <ac:chgData name="Ollervidez, Leticia" userId="12ccd2a1-d554-4cac-b492-4e314c2b5f8f" providerId="ADAL" clId="{E637036E-1CDE-4A99-BA46-1D71DCC57C16}" dt="2024-02-14T21:40:06.036" v="178" actId="20577"/>
          <ac:spMkLst>
            <pc:docMk/>
            <pc:sldMk cId="3661101803" sldId="2145707013"/>
            <ac:spMk id="4" creationId="{27D10A9C-2875-3F85-9314-A7638246758F}"/>
          </ac:spMkLst>
        </pc:spChg>
        <pc:picChg chg="add del mod">
          <ac:chgData name="Ollervidez, Leticia" userId="12ccd2a1-d554-4cac-b492-4e314c2b5f8f" providerId="ADAL" clId="{E637036E-1CDE-4A99-BA46-1D71DCC57C16}" dt="2024-02-22T20:20:26.893" v="332" actId="478"/>
          <ac:picMkLst>
            <pc:docMk/>
            <pc:sldMk cId="3661101803" sldId="2145707013"/>
            <ac:picMk id="5" creationId="{4024FFBF-CADB-FE6E-7745-8A7595388671}"/>
          </ac:picMkLst>
        </pc:picChg>
        <pc:picChg chg="add mod">
          <ac:chgData name="Ollervidez, Leticia" userId="12ccd2a1-d554-4cac-b492-4e314c2b5f8f" providerId="ADAL" clId="{E637036E-1CDE-4A99-BA46-1D71DCC57C16}" dt="2024-02-22T20:20:35.166" v="335" actId="1076"/>
          <ac:picMkLst>
            <pc:docMk/>
            <pc:sldMk cId="3661101803" sldId="2145707013"/>
            <ac:picMk id="6" creationId="{F2219A22-A706-9788-46DF-7DE27FB0E958}"/>
          </ac:picMkLst>
        </pc:picChg>
      </pc:sldChg>
      <pc:sldChg chg="addSp delSp modSp mod">
        <pc:chgData name="Ollervidez, Leticia" userId="12ccd2a1-d554-4cac-b492-4e314c2b5f8f" providerId="ADAL" clId="{E637036E-1CDE-4A99-BA46-1D71DCC57C16}" dt="2024-02-22T20:21:30.326" v="339" actId="1076"/>
        <pc:sldMkLst>
          <pc:docMk/>
          <pc:sldMk cId="4015966572" sldId="2145707014"/>
        </pc:sldMkLst>
        <pc:spChg chg="mod">
          <ac:chgData name="Ollervidez, Leticia" userId="12ccd2a1-d554-4cac-b492-4e314c2b5f8f" providerId="ADAL" clId="{E637036E-1CDE-4A99-BA46-1D71DCC57C16}" dt="2024-02-14T21:40:10.971" v="183" actId="20577"/>
          <ac:spMkLst>
            <pc:docMk/>
            <pc:sldMk cId="4015966572" sldId="2145707014"/>
            <ac:spMk id="4" creationId="{27D10A9C-2875-3F85-9314-A7638246758F}"/>
          </ac:spMkLst>
        </pc:spChg>
        <pc:picChg chg="add del mod">
          <ac:chgData name="Ollervidez, Leticia" userId="12ccd2a1-d554-4cac-b492-4e314c2b5f8f" providerId="ADAL" clId="{E637036E-1CDE-4A99-BA46-1D71DCC57C16}" dt="2024-02-22T20:21:23.215" v="336" actId="478"/>
          <ac:picMkLst>
            <pc:docMk/>
            <pc:sldMk cId="4015966572" sldId="2145707014"/>
            <ac:picMk id="5" creationId="{E09D1DA7-AE20-22B9-611B-9377E1F7B90E}"/>
          </ac:picMkLst>
        </pc:picChg>
        <pc:picChg chg="add mod">
          <ac:chgData name="Ollervidez, Leticia" userId="12ccd2a1-d554-4cac-b492-4e314c2b5f8f" providerId="ADAL" clId="{E637036E-1CDE-4A99-BA46-1D71DCC57C16}" dt="2024-02-22T20:21:30.326" v="339" actId="1076"/>
          <ac:picMkLst>
            <pc:docMk/>
            <pc:sldMk cId="4015966572" sldId="2145707014"/>
            <ac:picMk id="6" creationId="{8592B853-C916-87E1-BA5F-2621D6617E1E}"/>
          </ac:picMkLst>
        </pc:picChg>
      </pc:sldChg>
      <pc:sldChg chg="addSp modSp mod">
        <pc:chgData name="Ollervidez, Leticia" userId="12ccd2a1-d554-4cac-b492-4e314c2b5f8f" providerId="ADAL" clId="{E637036E-1CDE-4A99-BA46-1D71DCC57C16}" dt="2024-02-23T20:15:51.140" v="626" actId="1076"/>
        <pc:sldMkLst>
          <pc:docMk/>
          <pc:sldMk cId="2351588701" sldId="2145707015"/>
        </pc:sldMkLst>
        <pc:spChg chg="mod">
          <ac:chgData name="Ollervidez, Leticia" userId="12ccd2a1-d554-4cac-b492-4e314c2b5f8f" providerId="ADAL" clId="{E637036E-1CDE-4A99-BA46-1D71DCC57C16}" dt="2024-02-23T17:08:52.719" v="415" actId="6549"/>
          <ac:spMkLst>
            <pc:docMk/>
            <pc:sldMk cId="2351588701" sldId="2145707015"/>
            <ac:spMk id="4" creationId="{27D10A9C-2875-3F85-9314-A7638246758F}"/>
          </ac:spMkLst>
        </pc:spChg>
        <pc:picChg chg="add mod">
          <ac:chgData name="Ollervidez, Leticia" userId="12ccd2a1-d554-4cac-b492-4e314c2b5f8f" providerId="ADAL" clId="{E637036E-1CDE-4A99-BA46-1D71DCC57C16}" dt="2024-02-23T20:15:51.140" v="626" actId="1076"/>
          <ac:picMkLst>
            <pc:docMk/>
            <pc:sldMk cId="2351588701" sldId="2145707015"/>
            <ac:picMk id="5" creationId="{CFB1831F-5CA0-B251-4AFF-ECDBCA09271E}"/>
          </ac:picMkLst>
        </pc:picChg>
      </pc:sldChg>
      <pc:sldChg chg="addSp modSp mod">
        <pc:chgData name="Ollervidez, Leticia" userId="12ccd2a1-d554-4cac-b492-4e314c2b5f8f" providerId="ADAL" clId="{E637036E-1CDE-4A99-BA46-1D71DCC57C16}" dt="2024-02-23T18:31:28.846" v="600" actId="1076"/>
        <pc:sldMkLst>
          <pc:docMk/>
          <pc:sldMk cId="2036718392" sldId="2145707016"/>
        </pc:sldMkLst>
        <pc:spChg chg="mod">
          <ac:chgData name="Ollervidez, Leticia" userId="12ccd2a1-d554-4cac-b492-4e314c2b5f8f" providerId="ADAL" clId="{E637036E-1CDE-4A99-BA46-1D71DCC57C16}" dt="2024-02-23T17:09:34.172" v="432" actId="6549"/>
          <ac:spMkLst>
            <pc:docMk/>
            <pc:sldMk cId="2036718392" sldId="2145707016"/>
            <ac:spMk id="4" creationId="{27D10A9C-2875-3F85-9314-A7638246758F}"/>
          </ac:spMkLst>
        </pc:spChg>
        <pc:picChg chg="add mod">
          <ac:chgData name="Ollervidez, Leticia" userId="12ccd2a1-d554-4cac-b492-4e314c2b5f8f" providerId="ADAL" clId="{E637036E-1CDE-4A99-BA46-1D71DCC57C16}" dt="2024-02-23T18:31:28.846" v="600" actId="1076"/>
          <ac:picMkLst>
            <pc:docMk/>
            <pc:sldMk cId="2036718392" sldId="2145707016"/>
            <ac:picMk id="5" creationId="{944A5866-7978-4B9B-DD41-41DF956F6C5F}"/>
          </ac:picMkLst>
        </pc:picChg>
      </pc:sldChg>
      <pc:sldChg chg="addSp modSp mod">
        <pc:chgData name="Ollervidez, Leticia" userId="12ccd2a1-d554-4cac-b492-4e314c2b5f8f" providerId="ADAL" clId="{E637036E-1CDE-4A99-BA46-1D71DCC57C16}" dt="2024-02-23T18:54:41.931" v="603" actId="1076"/>
        <pc:sldMkLst>
          <pc:docMk/>
          <pc:sldMk cId="257473368" sldId="2145707017"/>
        </pc:sldMkLst>
        <pc:spChg chg="mod">
          <ac:chgData name="Ollervidez, Leticia" userId="12ccd2a1-d554-4cac-b492-4e314c2b5f8f" providerId="ADAL" clId="{E637036E-1CDE-4A99-BA46-1D71DCC57C16}" dt="2024-02-23T17:10:02.542" v="441" actId="6549"/>
          <ac:spMkLst>
            <pc:docMk/>
            <pc:sldMk cId="257473368" sldId="2145707017"/>
            <ac:spMk id="4" creationId="{27D10A9C-2875-3F85-9314-A7638246758F}"/>
          </ac:spMkLst>
        </pc:spChg>
        <pc:picChg chg="add mod">
          <ac:chgData name="Ollervidez, Leticia" userId="12ccd2a1-d554-4cac-b492-4e314c2b5f8f" providerId="ADAL" clId="{E637036E-1CDE-4A99-BA46-1D71DCC57C16}" dt="2024-02-23T18:54:41.931" v="603" actId="1076"/>
          <ac:picMkLst>
            <pc:docMk/>
            <pc:sldMk cId="257473368" sldId="2145707017"/>
            <ac:picMk id="5" creationId="{C5D5ADAE-63C6-E40A-6513-5490E5813708}"/>
          </ac:picMkLst>
        </pc:picChg>
      </pc:sldChg>
      <pc:sldChg chg="addSp modSp mod">
        <pc:chgData name="Ollervidez, Leticia" userId="12ccd2a1-d554-4cac-b492-4e314c2b5f8f" providerId="ADAL" clId="{E637036E-1CDE-4A99-BA46-1D71DCC57C16}" dt="2024-02-23T18:57:29.964" v="607" actId="1076"/>
        <pc:sldMkLst>
          <pc:docMk/>
          <pc:sldMk cId="4200775711" sldId="2145707018"/>
        </pc:sldMkLst>
        <pc:spChg chg="mod">
          <ac:chgData name="Ollervidez, Leticia" userId="12ccd2a1-d554-4cac-b492-4e314c2b5f8f" providerId="ADAL" clId="{E637036E-1CDE-4A99-BA46-1D71DCC57C16}" dt="2024-02-23T17:10:33.112" v="450" actId="6549"/>
          <ac:spMkLst>
            <pc:docMk/>
            <pc:sldMk cId="4200775711" sldId="2145707018"/>
            <ac:spMk id="4" creationId="{27D10A9C-2875-3F85-9314-A7638246758F}"/>
          </ac:spMkLst>
        </pc:spChg>
        <pc:picChg chg="add mod">
          <ac:chgData name="Ollervidez, Leticia" userId="12ccd2a1-d554-4cac-b492-4e314c2b5f8f" providerId="ADAL" clId="{E637036E-1CDE-4A99-BA46-1D71DCC57C16}" dt="2024-02-23T18:57:29.964" v="607" actId="1076"/>
          <ac:picMkLst>
            <pc:docMk/>
            <pc:sldMk cId="4200775711" sldId="2145707018"/>
            <ac:picMk id="5" creationId="{000C1D7B-C0B9-1515-E9E6-46DF7EE5F532}"/>
          </ac:picMkLst>
        </pc:picChg>
      </pc:sldChg>
      <pc:sldChg chg="addSp modSp mod">
        <pc:chgData name="Ollervidez, Leticia" userId="12ccd2a1-d554-4cac-b492-4e314c2b5f8f" providerId="ADAL" clId="{E637036E-1CDE-4A99-BA46-1D71DCC57C16}" dt="2024-02-23T19:01:16.645" v="611" actId="1076"/>
        <pc:sldMkLst>
          <pc:docMk/>
          <pc:sldMk cId="1182247213" sldId="2145707019"/>
        </pc:sldMkLst>
        <pc:spChg chg="mod">
          <ac:chgData name="Ollervidez, Leticia" userId="12ccd2a1-d554-4cac-b492-4e314c2b5f8f" providerId="ADAL" clId="{E637036E-1CDE-4A99-BA46-1D71DCC57C16}" dt="2024-02-23T17:11:04.927" v="463" actId="6549"/>
          <ac:spMkLst>
            <pc:docMk/>
            <pc:sldMk cId="1182247213" sldId="2145707019"/>
            <ac:spMk id="4" creationId="{27D10A9C-2875-3F85-9314-A7638246758F}"/>
          </ac:spMkLst>
        </pc:spChg>
        <pc:picChg chg="add mod">
          <ac:chgData name="Ollervidez, Leticia" userId="12ccd2a1-d554-4cac-b492-4e314c2b5f8f" providerId="ADAL" clId="{E637036E-1CDE-4A99-BA46-1D71DCC57C16}" dt="2024-02-23T19:01:16.645" v="611" actId="1076"/>
          <ac:picMkLst>
            <pc:docMk/>
            <pc:sldMk cId="1182247213" sldId="2145707019"/>
            <ac:picMk id="5" creationId="{88DD4F90-535F-8222-CE09-54B2B2C71823}"/>
          </ac:picMkLst>
        </pc:picChg>
      </pc:sldChg>
      <pc:sldChg chg="addSp modSp mod">
        <pc:chgData name="Ollervidez, Leticia" userId="12ccd2a1-d554-4cac-b492-4e314c2b5f8f" providerId="ADAL" clId="{E637036E-1CDE-4A99-BA46-1D71DCC57C16}" dt="2024-02-23T19:04:33.596" v="614" actId="1076"/>
        <pc:sldMkLst>
          <pc:docMk/>
          <pc:sldMk cId="3010111868" sldId="2145707020"/>
        </pc:sldMkLst>
        <pc:spChg chg="mod">
          <ac:chgData name="Ollervidez, Leticia" userId="12ccd2a1-d554-4cac-b492-4e314c2b5f8f" providerId="ADAL" clId="{E637036E-1CDE-4A99-BA46-1D71DCC57C16}" dt="2024-02-23T17:11:35.010" v="472" actId="6549"/>
          <ac:spMkLst>
            <pc:docMk/>
            <pc:sldMk cId="3010111868" sldId="2145707020"/>
            <ac:spMk id="4" creationId="{27D10A9C-2875-3F85-9314-A7638246758F}"/>
          </ac:spMkLst>
        </pc:spChg>
        <pc:picChg chg="add mod">
          <ac:chgData name="Ollervidez, Leticia" userId="12ccd2a1-d554-4cac-b492-4e314c2b5f8f" providerId="ADAL" clId="{E637036E-1CDE-4A99-BA46-1D71DCC57C16}" dt="2024-02-23T19:04:33.596" v="614" actId="1076"/>
          <ac:picMkLst>
            <pc:docMk/>
            <pc:sldMk cId="3010111868" sldId="2145707020"/>
            <ac:picMk id="5" creationId="{90C2521A-EAC2-B662-9268-FC4F06F372FD}"/>
          </ac:picMkLst>
        </pc:picChg>
      </pc:sldChg>
      <pc:sldChg chg="addSp modSp mod">
        <pc:chgData name="Ollervidez, Leticia" userId="12ccd2a1-d554-4cac-b492-4e314c2b5f8f" providerId="ADAL" clId="{E637036E-1CDE-4A99-BA46-1D71DCC57C16}" dt="2024-02-23T20:34:05.403" v="629" actId="1076"/>
        <pc:sldMkLst>
          <pc:docMk/>
          <pc:sldMk cId="2118853311" sldId="2145707021"/>
        </pc:sldMkLst>
        <pc:spChg chg="mod">
          <ac:chgData name="Ollervidez, Leticia" userId="12ccd2a1-d554-4cac-b492-4e314c2b5f8f" providerId="ADAL" clId="{E637036E-1CDE-4A99-BA46-1D71DCC57C16}" dt="2024-02-14T21:37:49.994" v="93" actId="20577"/>
          <ac:spMkLst>
            <pc:docMk/>
            <pc:sldMk cId="2118853311" sldId="2145707021"/>
            <ac:spMk id="3" creationId="{06942845-BD5A-42C5-A5C4-13339DD507AB}"/>
          </ac:spMkLst>
        </pc:spChg>
        <pc:spChg chg="mod">
          <ac:chgData name="Ollervidez, Leticia" userId="12ccd2a1-d554-4cac-b492-4e314c2b5f8f" providerId="ADAL" clId="{E637036E-1CDE-4A99-BA46-1D71DCC57C16}" dt="2024-02-23T17:20:31.739" v="502" actId="20577"/>
          <ac:spMkLst>
            <pc:docMk/>
            <pc:sldMk cId="2118853311" sldId="2145707021"/>
            <ac:spMk id="4" creationId="{98B20CD2-3DE3-F699-8B16-AD3E4146984C}"/>
          </ac:spMkLst>
        </pc:spChg>
        <pc:picChg chg="add mod">
          <ac:chgData name="Ollervidez, Leticia" userId="12ccd2a1-d554-4cac-b492-4e314c2b5f8f" providerId="ADAL" clId="{E637036E-1CDE-4A99-BA46-1D71DCC57C16}" dt="2024-02-23T20:34:05.403" v="629" actId="1076"/>
          <ac:picMkLst>
            <pc:docMk/>
            <pc:sldMk cId="2118853311" sldId="2145707021"/>
            <ac:picMk id="5" creationId="{AC7DD581-FC74-1408-1BFE-2D8A83E074C8}"/>
          </ac:picMkLst>
        </pc:picChg>
      </pc:sldChg>
      <pc:sldChg chg="addSp delSp modSp mod">
        <pc:chgData name="Ollervidez, Leticia" userId="12ccd2a1-d554-4cac-b492-4e314c2b5f8f" providerId="ADAL" clId="{E637036E-1CDE-4A99-BA46-1D71DCC57C16}" dt="2024-02-23T20:57:55.874" v="636" actId="1076"/>
        <pc:sldMkLst>
          <pc:docMk/>
          <pc:sldMk cId="450175184" sldId="2145707022"/>
        </pc:sldMkLst>
        <pc:spChg chg="mod">
          <ac:chgData name="Ollervidez, Leticia" userId="12ccd2a1-d554-4cac-b492-4e314c2b5f8f" providerId="ADAL" clId="{E637036E-1CDE-4A99-BA46-1D71DCC57C16}" dt="2024-02-23T17:12:23.243" v="480" actId="20577"/>
          <ac:spMkLst>
            <pc:docMk/>
            <pc:sldMk cId="450175184" sldId="2145707022"/>
            <ac:spMk id="3" creationId="{06942845-BD5A-42C5-A5C4-13339DD507AB}"/>
          </ac:spMkLst>
        </pc:spChg>
        <pc:spChg chg="mod">
          <ac:chgData name="Ollervidez, Leticia" userId="12ccd2a1-d554-4cac-b492-4e314c2b5f8f" providerId="ADAL" clId="{E637036E-1CDE-4A99-BA46-1D71DCC57C16}" dt="2024-02-23T17:12:56.839" v="495" actId="20577"/>
          <ac:spMkLst>
            <pc:docMk/>
            <pc:sldMk cId="450175184" sldId="2145707022"/>
            <ac:spMk id="4" creationId="{98B20CD2-3DE3-F699-8B16-AD3E4146984C}"/>
          </ac:spMkLst>
        </pc:spChg>
        <pc:picChg chg="add del mod">
          <ac:chgData name="Ollervidez, Leticia" userId="12ccd2a1-d554-4cac-b492-4e314c2b5f8f" providerId="ADAL" clId="{E637036E-1CDE-4A99-BA46-1D71DCC57C16}" dt="2024-02-23T20:57:49.727" v="633" actId="478"/>
          <ac:picMkLst>
            <pc:docMk/>
            <pc:sldMk cId="450175184" sldId="2145707022"/>
            <ac:picMk id="5" creationId="{D3875925-EEA8-4BA3-EAD3-B6675A2A6EAA}"/>
          </ac:picMkLst>
        </pc:picChg>
        <pc:picChg chg="add mod">
          <ac:chgData name="Ollervidez, Leticia" userId="12ccd2a1-d554-4cac-b492-4e314c2b5f8f" providerId="ADAL" clId="{E637036E-1CDE-4A99-BA46-1D71DCC57C16}" dt="2024-02-23T20:57:55.874" v="636" actId="1076"/>
          <ac:picMkLst>
            <pc:docMk/>
            <pc:sldMk cId="450175184" sldId="2145707022"/>
            <ac:picMk id="7" creationId="{76D634FB-63DF-39DD-5F7D-C2D2022ACDEC}"/>
          </ac:picMkLst>
        </pc:picChg>
      </pc:sldChg>
      <pc:sldChg chg="addSp modSp mod">
        <pc:chgData name="Ollervidez, Leticia" userId="12ccd2a1-d554-4cac-b492-4e314c2b5f8f" providerId="ADAL" clId="{E637036E-1CDE-4A99-BA46-1D71DCC57C16}" dt="2024-02-23T19:12:00.801" v="617" actId="1076"/>
        <pc:sldMkLst>
          <pc:docMk/>
          <pc:sldMk cId="4073819938" sldId="2145707023"/>
        </pc:sldMkLst>
        <pc:spChg chg="mod">
          <ac:chgData name="Ollervidez, Leticia" userId="12ccd2a1-d554-4cac-b492-4e314c2b5f8f" providerId="ADAL" clId="{E637036E-1CDE-4A99-BA46-1D71DCC57C16}" dt="2024-02-23T17:20:41.008" v="506" actId="20577"/>
          <ac:spMkLst>
            <pc:docMk/>
            <pc:sldMk cId="4073819938" sldId="2145707023"/>
            <ac:spMk id="3" creationId="{06942845-BD5A-42C5-A5C4-13339DD507AB}"/>
          </ac:spMkLst>
        </pc:spChg>
        <pc:spChg chg="mod">
          <ac:chgData name="Ollervidez, Leticia" userId="12ccd2a1-d554-4cac-b492-4e314c2b5f8f" providerId="ADAL" clId="{E637036E-1CDE-4A99-BA46-1D71DCC57C16}" dt="2024-02-23T17:21:14.148" v="516" actId="20577"/>
          <ac:spMkLst>
            <pc:docMk/>
            <pc:sldMk cId="4073819938" sldId="2145707023"/>
            <ac:spMk id="4" creationId="{98B20CD2-3DE3-F699-8B16-AD3E4146984C}"/>
          </ac:spMkLst>
        </pc:spChg>
        <pc:picChg chg="add mod">
          <ac:chgData name="Ollervidez, Leticia" userId="12ccd2a1-d554-4cac-b492-4e314c2b5f8f" providerId="ADAL" clId="{E637036E-1CDE-4A99-BA46-1D71DCC57C16}" dt="2024-02-23T19:12:00.801" v="617" actId="1076"/>
          <ac:picMkLst>
            <pc:docMk/>
            <pc:sldMk cId="4073819938" sldId="2145707023"/>
            <ac:picMk id="5" creationId="{B57E99F4-968C-990A-38C6-118929AF03B9}"/>
          </ac:picMkLst>
        </pc:picChg>
      </pc:sldChg>
      <pc:sldChg chg="addSp modSp mod">
        <pc:chgData name="Ollervidez, Leticia" userId="12ccd2a1-d554-4cac-b492-4e314c2b5f8f" providerId="ADAL" clId="{E637036E-1CDE-4A99-BA46-1D71DCC57C16}" dt="2024-02-23T19:14:55.856" v="620" actId="1076"/>
        <pc:sldMkLst>
          <pc:docMk/>
          <pc:sldMk cId="761889515" sldId="2145707024"/>
        </pc:sldMkLst>
        <pc:spChg chg="mod">
          <ac:chgData name="Ollervidez, Leticia" userId="12ccd2a1-d554-4cac-b492-4e314c2b5f8f" providerId="ADAL" clId="{E637036E-1CDE-4A99-BA46-1D71DCC57C16}" dt="2024-02-23T17:21:25.358" v="520" actId="20577"/>
          <ac:spMkLst>
            <pc:docMk/>
            <pc:sldMk cId="761889515" sldId="2145707024"/>
            <ac:spMk id="3" creationId="{06942845-BD5A-42C5-A5C4-13339DD507AB}"/>
          </ac:spMkLst>
        </pc:spChg>
        <pc:spChg chg="mod">
          <ac:chgData name="Ollervidez, Leticia" userId="12ccd2a1-d554-4cac-b492-4e314c2b5f8f" providerId="ADAL" clId="{E637036E-1CDE-4A99-BA46-1D71DCC57C16}" dt="2024-02-23T17:21:58.059" v="535" actId="6549"/>
          <ac:spMkLst>
            <pc:docMk/>
            <pc:sldMk cId="761889515" sldId="2145707024"/>
            <ac:spMk id="4" creationId="{98B20CD2-3DE3-F699-8B16-AD3E4146984C}"/>
          </ac:spMkLst>
        </pc:spChg>
        <pc:picChg chg="add mod">
          <ac:chgData name="Ollervidez, Leticia" userId="12ccd2a1-d554-4cac-b492-4e314c2b5f8f" providerId="ADAL" clId="{E637036E-1CDE-4A99-BA46-1D71DCC57C16}" dt="2024-02-23T19:14:55.856" v="620" actId="1076"/>
          <ac:picMkLst>
            <pc:docMk/>
            <pc:sldMk cId="761889515" sldId="2145707024"/>
            <ac:picMk id="5" creationId="{43AFA7B7-591D-CEFF-E9DB-E631D13D4C96}"/>
          </ac:picMkLst>
        </pc:picChg>
      </pc:sldChg>
      <pc:sldChg chg="addSp modSp mod">
        <pc:chgData name="Ollervidez, Leticia" userId="12ccd2a1-d554-4cac-b492-4e314c2b5f8f" providerId="ADAL" clId="{E637036E-1CDE-4A99-BA46-1D71DCC57C16}" dt="2024-02-23T20:07:39.881" v="623" actId="1076"/>
        <pc:sldMkLst>
          <pc:docMk/>
          <pc:sldMk cId="3529689794" sldId="2145707025"/>
        </pc:sldMkLst>
        <pc:spChg chg="mod">
          <ac:chgData name="Ollervidez, Leticia" userId="12ccd2a1-d554-4cac-b492-4e314c2b5f8f" providerId="ADAL" clId="{E637036E-1CDE-4A99-BA46-1D71DCC57C16}" dt="2024-02-23T17:22:08.473" v="539" actId="20577"/>
          <ac:spMkLst>
            <pc:docMk/>
            <pc:sldMk cId="3529689794" sldId="2145707025"/>
            <ac:spMk id="3" creationId="{06942845-BD5A-42C5-A5C4-13339DD507AB}"/>
          </ac:spMkLst>
        </pc:spChg>
        <pc:spChg chg="mod">
          <ac:chgData name="Ollervidez, Leticia" userId="12ccd2a1-d554-4cac-b492-4e314c2b5f8f" providerId="ADAL" clId="{E637036E-1CDE-4A99-BA46-1D71DCC57C16}" dt="2024-02-23T17:22:42.018" v="550" actId="6549"/>
          <ac:spMkLst>
            <pc:docMk/>
            <pc:sldMk cId="3529689794" sldId="2145707025"/>
            <ac:spMk id="4" creationId="{98B20CD2-3DE3-F699-8B16-AD3E4146984C}"/>
          </ac:spMkLst>
        </pc:spChg>
        <pc:picChg chg="add mod">
          <ac:chgData name="Ollervidez, Leticia" userId="12ccd2a1-d554-4cac-b492-4e314c2b5f8f" providerId="ADAL" clId="{E637036E-1CDE-4A99-BA46-1D71DCC57C16}" dt="2024-02-23T20:07:39.881" v="623" actId="1076"/>
          <ac:picMkLst>
            <pc:docMk/>
            <pc:sldMk cId="3529689794" sldId="2145707025"/>
            <ac:picMk id="5" creationId="{60299C18-6508-07E4-A8FA-CA8CF9C4B95A}"/>
          </ac:picMkLst>
        </pc:picChg>
      </pc:sldChg>
      <pc:sldChg chg="addSp modSp mod">
        <pc:chgData name="Ollervidez, Leticia" userId="12ccd2a1-d554-4cac-b492-4e314c2b5f8f" providerId="ADAL" clId="{E637036E-1CDE-4A99-BA46-1D71DCC57C16}" dt="2024-02-23T17:34:30.863" v="592"/>
        <pc:sldMkLst>
          <pc:docMk/>
          <pc:sldMk cId="1925341356" sldId="2145707026"/>
        </pc:sldMkLst>
        <pc:spChg chg="mod">
          <ac:chgData name="Ollervidez, Leticia" userId="12ccd2a1-d554-4cac-b492-4e314c2b5f8f" providerId="ADAL" clId="{E637036E-1CDE-4A99-BA46-1D71DCC57C16}" dt="2024-02-23T17:22:57.674" v="554" actId="20577"/>
          <ac:spMkLst>
            <pc:docMk/>
            <pc:sldMk cId="1925341356" sldId="2145707026"/>
            <ac:spMk id="3" creationId="{06942845-BD5A-42C5-A5C4-13339DD507AB}"/>
          </ac:spMkLst>
        </pc:spChg>
        <pc:spChg chg="mod">
          <ac:chgData name="Ollervidez, Leticia" userId="12ccd2a1-d554-4cac-b492-4e314c2b5f8f" providerId="ADAL" clId="{E637036E-1CDE-4A99-BA46-1D71DCC57C16}" dt="2024-02-23T17:24:46.418" v="585" actId="6549"/>
          <ac:spMkLst>
            <pc:docMk/>
            <pc:sldMk cId="1925341356" sldId="2145707026"/>
            <ac:spMk id="4" creationId="{98B20CD2-3DE3-F699-8B16-AD3E4146984C}"/>
          </ac:spMkLst>
        </pc:spChg>
        <pc:picChg chg="add">
          <ac:chgData name="Ollervidez, Leticia" userId="12ccd2a1-d554-4cac-b492-4e314c2b5f8f" providerId="ADAL" clId="{E637036E-1CDE-4A99-BA46-1D71DCC57C16}" dt="2024-02-23T17:34:30.863" v="592"/>
          <ac:picMkLst>
            <pc:docMk/>
            <pc:sldMk cId="1925341356" sldId="2145707026"/>
            <ac:picMk id="2" creationId="{5FC29231-CF8E-5924-959D-B686DE431675}"/>
          </ac:picMkLst>
        </pc:picChg>
      </pc:sldChg>
      <pc:sldChg chg="addSp delSp modSp mod">
        <pc:chgData name="Ollervidez, Leticia" userId="12ccd2a1-d554-4cac-b492-4e314c2b5f8f" providerId="ADAL" clId="{E637036E-1CDE-4A99-BA46-1D71DCC57C16}" dt="2024-02-23T17:35:56.719" v="596" actId="1076"/>
        <pc:sldMkLst>
          <pc:docMk/>
          <pc:sldMk cId="3821363769" sldId="2145707027"/>
        </pc:sldMkLst>
        <pc:spChg chg="mod">
          <ac:chgData name="Ollervidez, Leticia" userId="12ccd2a1-d554-4cac-b492-4e314c2b5f8f" providerId="ADAL" clId="{E637036E-1CDE-4A99-BA46-1D71DCC57C16}" dt="2024-02-23T17:23:30.044" v="567" actId="20577"/>
          <ac:spMkLst>
            <pc:docMk/>
            <pc:sldMk cId="3821363769" sldId="2145707027"/>
            <ac:spMk id="3" creationId="{06942845-BD5A-42C5-A5C4-13339DD507AB}"/>
          </ac:spMkLst>
        </pc:spChg>
        <pc:spChg chg="mod">
          <ac:chgData name="Ollervidez, Leticia" userId="12ccd2a1-d554-4cac-b492-4e314c2b5f8f" providerId="ADAL" clId="{E637036E-1CDE-4A99-BA46-1D71DCC57C16}" dt="2024-02-23T17:35:56.719" v="596" actId="1076"/>
          <ac:spMkLst>
            <pc:docMk/>
            <pc:sldMk cId="3821363769" sldId="2145707027"/>
            <ac:spMk id="4" creationId="{98B20CD2-3DE3-F699-8B16-AD3E4146984C}"/>
          </ac:spMkLst>
        </pc:spChg>
        <pc:picChg chg="add del mod">
          <ac:chgData name="Ollervidez, Leticia" userId="12ccd2a1-d554-4cac-b492-4e314c2b5f8f" providerId="ADAL" clId="{E637036E-1CDE-4A99-BA46-1D71DCC57C16}" dt="2024-02-23T17:34:27.781" v="591" actId="21"/>
          <ac:picMkLst>
            <pc:docMk/>
            <pc:sldMk cId="3821363769" sldId="2145707027"/>
            <ac:picMk id="5" creationId="{23B53189-4449-27C4-BB6F-4DFEFCD3FEB5}"/>
          </ac:picMkLst>
        </pc:picChg>
        <pc:picChg chg="add mod">
          <ac:chgData name="Ollervidez, Leticia" userId="12ccd2a1-d554-4cac-b492-4e314c2b5f8f" providerId="ADAL" clId="{E637036E-1CDE-4A99-BA46-1D71DCC57C16}" dt="2024-02-23T17:35:56.088" v="595" actId="1076"/>
          <ac:picMkLst>
            <pc:docMk/>
            <pc:sldMk cId="3821363769" sldId="2145707027"/>
            <ac:picMk id="7" creationId="{2513930B-8E56-946F-603D-978C25B72EEA}"/>
          </ac:picMkLst>
        </pc:picChg>
      </pc:sldChg>
      <pc:sldChg chg="addSp modSp mod">
        <pc:chgData name="Ollervidez, Leticia" userId="12ccd2a1-d554-4cac-b492-4e314c2b5f8f" providerId="ADAL" clId="{E637036E-1CDE-4A99-BA46-1D71DCC57C16}" dt="2024-02-22T20:49:52.521" v="353" actId="1076"/>
        <pc:sldMkLst>
          <pc:docMk/>
          <pc:sldMk cId="3650539037" sldId="2145707029"/>
        </pc:sldMkLst>
        <pc:spChg chg="mod">
          <ac:chgData name="Ollervidez, Leticia" userId="12ccd2a1-d554-4cac-b492-4e314c2b5f8f" providerId="ADAL" clId="{E637036E-1CDE-4A99-BA46-1D71DCC57C16}" dt="2024-02-22T20:23:14.919" v="347" actId="6549"/>
          <ac:spMkLst>
            <pc:docMk/>
            <pc:sldMk cId="3650539037" sldId="2145707029"/>
            <ac:spMk id="4" creationId="{27D10A9C-2875-3F85-9314-A7638246758F}"/>
          </ac:spMkLst>
        </pc:spChg>
        <pc:picChg chg="add mod">
          <ac:chgData name="Ollervidez, Leticia" userId="12ccd2a1-d554-4cac-b492-4e314c2b5f8f" providerId="ADAL" clId="{E637036E-1CDE-4A99-BA46-1D71DCC57C16}" dt="2024-02-22T20:49:52.521" v="353" actId="1076"/>
          <ac:picMkLst>
            <pc:docMk/>
            <pc:sldMk cId="3650539037" sldId="2145707029"/>
            <ac:picMk id="5" creationId="{74165EB9-36A4-0028-995F-64B4AA61531B}"/>
          </ac:picMkLst>
        </pc:picChg>
      </pc:sldChg>
    </pc:docChg>
  </pc:docChgLst>
  <pc:docChgLst>
    <pc:chgData name="Hanson, Terri" userId="a02fd813-d4f3-43fd-83dd-7393041517de" providerId="ADAL" clId="{CF273677-3C83-4589-927A-95EDA3163C7B}"/>
    <pc:docChg chg="">
      <pc:chgData name="Hanson, Terri" userId="a02fd813-d4f3-43fd-83dd-7393041517de" providerId="ADAL" clId="{CF273677-3C83-4589-927A-95EDA3163C7B}" dt="2024-03-11T14:00:54.055" v="0"/>
      <pc:docMkLst>
        <pc:docMk/>
      </pc:docMkLst>
      <pc:sldChg chg="addCm">
        <pc:chgData name="Hanson, Terri" userId="a02fd813-d4f3-43fd-83dd-7393041517de" providerId="ADAL" clId="{CF273677-3C83-4589-927A-95EDA3163C7B}" dt="2024-03-11T14:00:54.055" v="0"/>
        <pc:sldMkLst>
          <pc:docMk/>
          <pc:sldMk cId="2607827779" sldId="214570700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CF273677-3C83-4589-927A-95EDA3163C7B}" dt="2024-03-11T14:00:54.055" v="0"/>
              <pc2:cmMkLst xmlns:pc2="http://schemas.microsoft.com/office/powerpoint/2019/9/main/command">
                <pc:docMk/>
                <pc:sldMk cId="2607827779" sldId="2145707005"/>
                <pc2:cmMk id="{9AE561A8-C794-404D-A6E9-93BBF891B89D}"/>
              </pc2:cmMkLst>
            </pc226:cmChg>
          </p:ext>
        </pc:extLst>
      </pc:sldChg>
    </pc:docChg>
  </pc:docChgLst>
  <pc:docChgLst>
    <pc:chgData name="Muffoletto, Jamie" userId="daf1e3c6-8137-448a-b141-d23049d419b5" providerId="ADAL" clId="{A816449F-7795-4ED1-84FC-136C62E07092}"/>
    <pc:docChg chg="addSld modSld">
      <pc:chgData name="Muffoletto, Jamie" userId="daf1e3c6-8137-448a-b141-d23049d419b5" providerId="ADAL" clId="{A816449F-7795-4ED1-84FC-136C62E07092}" dt="2024-03-06T14:13:19.634" v="37"/>
      <pc:docMkLst>
        <pc:docMk/>
      </pc:docMkLst>
      <pc:sldChg chg="modCm">
        <pc:chgData name="Muffoletto, Jamie" userId="daf1e3c6-8137-448a-b141-d23049d419b5" providerId="ADAL" clId="{A816449F-7795-4ED1-84FC-136C62E07092}" dt="2024-03-05T02:15:44.449" v="3"/>
        <pc:sldMkLst>
          <pc:docMk/>
          <pc:sldMk cId="2758598640" sldId="1341"/>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A816449F-7795-4ED1-84FC-136C62E07092}" dt="2024-03-05T02:15:44.449" v="3"/>
              <pc2:cmMkLst xmlns:pc2="http://schemas.microsoft.com/office/powerpoint/2019/9/main/command">
                <pc:docMk/>
                <pc:sldMk cId="2758598640" sldId="1341"/>
                <pc2:cmMk id="{885930D9-CCEA-43C8-A2B2-BE6ABB0FD741}"/>
              </pc2:cmMkLst>
              <pc226:cmRplyChg chg="add">
                <pc226:chgData name="Muffoletto, Jamie" userId="daf1e3c6-8137-448a-b141-d23049d419b5" providerId="ADAL" clId="{A816449F-7795-4ED1-84FC-136C62E07092}" dt="2024-03-05T02:15:44.449" v="3"/>
                <pc2:cmRplyMkLst xmlns:pc2="http://schemas.microsoft.com/office/powerpoint/2019/9/main/command">
                  <pc:docMk/>
                  <pc:sldMk cId="2758598640" sldId="1341"/>
                  <pc2:cmMk id="{885930D9-CCEA-43C8-A2B2-BE6ABB0FD741}"/>
                  <pc2:cmRplyMk id="{C2C7BD27-5B28-4BBE-A7CE-E357A7C29EDB}"/>
                </pc2:cmRplyMkLst>
              </pc226:cmRplyChg>
            </pc226:cmChg>
          </p:ext>
        </pc:extLst>
      </pc:sldChg>
      <pc:sldChg chg="modSp mod addCm">
        <pc:chgData name="Muffoletto, Jamie" userId="daf1e3c6-8137-448a-b141-d23049d419b5" providerId="ADAL" clId="{A816449F-7795-4ED1-84FC-136C62E07092}" dt="2024-03-05T02:14:04.192" v="2"/>
        <pc:sldMkLst>
          <pc:docMk/>
          <pc:sldMk cId="2574992220" sldId="2145706922"/>
        </pc:sldMkLst>
        <pc:spChg chg="mod">
          <ac:chgData name="Muffoletto, Jamie" userId="daf1e3c6-8137-448a-b141-d23049d419b5" providerId="ADAL" clId="{A816449F-7795-4ED1-84FC-136C62E07092}" dt="2024-03-05T02:12:58.016" v="1"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14:04.192" v="2"/>
              <pc2:cmMkLst xmlns:pc2="http://schemas.microsoft.com/office/powerpoint/2019/9/main/command">
                <pc:docMk/>
                <pc:sldMk cId="2574992220" sldId="2145706922"/>
                <pc2:cmMk id="{2D56F2F7-245D-4661-B23F-B3921754ACC5}"/>
              </pc2:cmMkLst>
            </pc226:cmChg>
          </p:ext>
        </pc:extLst>
      </pc:sldChg>
      <pc:sldChg chg="addCm">
        <pc:chgData name="Muffoletto, Jamie" userId="daf1e3c6-8137-448a-b141-d23049d419b5" providerId="ADAL" clId="{A816449F-7795-4ED1-84FC-136C62E07092}" dt="2024-03-05T02:24:49.748" v="13"/>
        <pc:sldMkLst>
          <pc:docMk/>
          <pc:sldMk cId="3816888330" sldId="2145706972"/>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4:49.748" v="13"/>
              <pc2:cmMkLst xmlns:pc2="http://schemas.microsoft.com/office/powerpoint/2019/9/main/command">
                <pc:docMk/>
                <pc:sldMk cId="3816888330" sldId="2145706972"/>
                <pc2:cmMk id="{BDDE29AD-8EC8-439E-8B18-48CEAF658D10}"/>
              </pc2:cmMkLst>
            </pc226:cmChg>
          </p:ext>
        </pc:extLst>
      </pc:sldChg>
      <pc:sldChg chg="add">
        <pc:chgData name="Muffoletto, Jamie" userId="daf1e3c6-8137-448a-b141-d23049d419b5" providerId="ADAL" clId="{A816449F-7795-4ED1-84FC-136C62E07092}" dt="2024-03-05T02:25:35.998" v="15"/>
        <pc:sldMkLst>
          <pc:docMk/>
          <pc:sldMk cId="1939501953" sldId="2145706984"/>
        </pc:sldMkLst>
      </pc:sldChg>
      <pc:sldChg chg="modSp add mod">
        <pc:chgData name="Muffoletto, Jamie" userId="daf1e3c6-8137-448a-b141-d23049d419b5" providerId="ADAL" clId="{A816449F-7795-4ED1-84FC-136C62E07092}" dt="2024-03-05T02:23:09.934" v="11" actId="20577"/>
        <pc:sldMkLst>
          <pc:docMk/>
          <pc:sldMk cId="2928363301" sldId="2145706988"/>
        </pc:sldMkLst>
        <pc:spChg chg="mod">
          <ac:chgData name="Muffoletto, Jamie" userId="daf1e3c6-8137-448a-b141-d23049d419b5" providerId="ADAL" clId="{A816449F-7795-4ED1-84FC-136C62E07092}" dt="2024-03-05T02:23:09.934" v="11" actId="20577"/>
          <ac:spMkLst>
            <pc:docMk/>
            <pc:sldMk cId="2928363301" sldId="2145706988"/>
            <ac:spMk id="3" creationId="{06942845-BD5A-42C5-A5C4-13339DD507AB}"/>
          </ac:spMkLst>
        </pc:spChg>
      </pc:sldChg>
      <pc:sldChg chg="addCm modCm">
        <pc:chgData name="Muffoletto, Jamie" userId="daf1e3c6-8137-448a-b141-d23049d419b5" providerId="ADAL" clId="{A816449F-7795-4ED1-84FC-136C62E07092}" dt="2024-03-06T14:13:19.634" v="37"/>
        <pc:sldMkLst>
          <pc:docMk/>
          <pc:sldMk cId="336744778" sldId="2145706996"/>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4:13:19.634" v="37"/>
              <pc2:cmMkLst xmlns:pc2="http://schemas.microsoft.com/office/powerpoint/2019/9/main/command">
                <pc:docMk/>
                <pc:sldMk cId="336744778" sldId="2145706996"/>
                <pc2:cmMk id="{A39EB76F-5644-43AB-AF83-879695766718}"/>
              </pc2:cmMkLst>
              <pc226:cmRplyChg chg="add">
                <pc226:chgData name="Muffoletto, Jamie" userId="daf1e3c6-8137-448a-b141-d23049d419b5" providerId="ADAL" clId="{A816449F-7795-4ED1-84FC-136C62E07092}" dt="2024-03-06T14:13:19.634" v="37"/>
                <pc2:cmRplyMkLst xmlns:pc2="http://schemas.microsoft.com/office/powerpoint/2019/9/main/command">
                  <pc:docMk/>
                  <pc:sldMk cId="336744778" sldId="2145706996"/>
                  <pc2:cmMk id="{A39EB76F-5644-43AB-AF83-879695766718}"/>
                  <pc2:cmRplyMk id="{588BFC22-69AD-4863-8B39-6060019461D5}"/>
                </pc2:cmRplyMkLst>
              </pc226:cmRplyChg>
            </pc226:cmChg>
            <pc226:cmChg xmlns:pc226="http://schemas.microsoft.com/office/powerpoint/2022/06/main/command" chg="add">
              <pc226:chgData name="Muffoletto, Jamie" userId="daf1e3c6-8137-448a-b141-d23049d419b5" providerId="ADAL" clId="{A816449F-7795-4ED1-84FC-136C62E07092}" dt="2024-03-05T02:25:07.229" v="14"/>
              <pc2:cmMkLst xmlns:pc2="http://schemas.microsoft.com/office/powerpoint/2019/9/main/command">
                <pc:docMk/>
                <pc:sldMk cId="336744778" sldId="2145706996"/>
                <pc2:cmMk id="{B14FE696-482B-419F-81A2-36F66BA8A18B}"/>
              </pc2:cmMkLst>
            </pc226:cmChg>
          </p:ext>
        </pc:extLst>
      </pc:sldChg>
      <pc:sldChg chg="addCm">
        <pc:chgData name="Muffoletto, Jamie" userId="daf1e3c6-8137-448a-b141-d23049d419b5" providerId="ADAL" clId="{A816449F-7795-4ED1-84FC-136C62E07092}" dt="2024-03-05T02:26:02.618" v="16"/>
        <pc:sldMkLst>
          <pc:docMk/>
          <pc:sldMk cId="3689840721" sldId="2145706997"/>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6:02.618" v="16"/>
              <pc2:cmMkLst xmlns:pc2="http://schemas.microsoft.com/office/powerpoint/2019/9/main/command">
                <pc:docMk/>
                <pc:sldMk cId="3689840721" sldId="2145706997"/>
                <pc2:cmMk id="{A904114C-E6BB-4536-A363-5BBC5A7CE8E5}"/>
              </pc2:cmMkLst>
            </pc226:cmChg>
          </p:ext>
        </pc:extLst>
      </pc:sldChg>
      <pc:sldChg chg="addCm modCm">
        <pc:chgData name="Muffoletto, Jamie" userId="daf1e3c6-8137-448a-b141-d23049d419b5" providerId="ADAL" clId="{A816449F-7795-4ED1-84FC-136C62E07092}" dt="2024-03-05T02:29:56.059" v="22"/>
        <pc:sldMkLst>
          <pc:docMk/>
          <pc:sldMk cId="2186191175" sldId="2145707000"/>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17:54.981" v="6"/>
              <pc2:cmMkLst xmlns:pc2="http://schemas.microsoft.com/office/powerpoint/2019/9/main/command">
                <pc:docMk/>
                <pc:sldMk cId="2186191175" sldId="2145707000"/>
                <pc2:cmMk id="{43F2E908-7AA3-45CB-A41D-BE0538931A25}"/>
              </pc2:cmMkLst>
            </pc226:cmChg>
            <pc226:cmChg xmlns:pc226="http://schemas.microsoft.com/office/powerpoint/2022/06/main/command" chg="add mod">
              <pc226:chgData name="Muffoletto, Jamie" userId="daf1e3c6-8137-448a-b141-d23049d419b5" providerId="ADAL" clId="{A816449F-7795-4ED1-84FC-136C62E07092}" dt="2024-03-05T02:29:56.059" v="22"/>
              <pc2:cmMkLst xmlns:pc2="http://schemas.microsoft.com/office/powerpoint/2019/9/main/command">
                <pc:docMk/>
                <pc:sldMk cId="2186191175" sldId="2145707000"/>
                <pc2:cmMk id="{0967B871-7BA5-4D54-8268-B43B8F17A0B0}"/>
              </pc2:cmMkLst>
            </pc226:cmChg>
          </p:ext>
        </pc:extLst>
      </pc:sldChg>
      <pc:sldChg chg="addCm modCm">
        <pc:chgData name="Muffoletto, Jamie" userId="daf1e3c6-8137-448a-b141-d23049d419b5" providerId="ADAL" clId="{A816449F-7795-4ED1-84FC-136C62E07092}" dt="2024-03-05T02:28:06.255" v="20"/>
        <pc:sldMkLst>
          <pc:docMk/>
          <pc:sldMk cId="997927659" sldId="2145707001"/>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28:06.255" v="20"/>
              <pc2:cmMkLst xmlns:pc2="http://schemas.microsoft.com/office/powerpoint/2019/9/main/command">
                <pc:docMk/>
                <pc:sldMk cId="997927659" sldId="2145707001"/>
                <pc2:cmMk id="{AA5B7DE6-BC04-4326-B798-531B43B89050}"/>
              </pc2:cmMkLst>
            </pc226:cmChg>
          </p:ext>
        </pc:extLst>
      </pc:sldChg>
      <pc:sldChg chg="addCm modCm">
        <pc:chgData name="Muffoletto, Jamie" userId="daf1e3c6-8137-448a-b141-d23049d419b5" providerId="ADAL" clId="{A816449F-7795-4ED1-84FC-136C62E07092}" dt="2024-03-06T12:58:09.239" v="26"/>
        <pc:sldMkLst>
          <pc:docMk/>
          <pc:sldMk cId="2036718392" sldId="2145707016"/>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6T12:58:09.239" v="26"/>
              <pc2:cmMkLst xmlns:pc2="http://schemas.microsoft.com/office/powerpoint/2019/9/main/command">
                <pc:docMk/>
                <pc:sldMk cId="2036718392" sldId="2145707016"/>
                <pc2:cmMk id="{29C11146-439E-4688-9CDA-ECCC82162F7B}"/>
              </pc2:cmMkLst>
            </pc226:cmChg>
          </p:ext>
        </pc:extLst>
      </pc:sldChg>
      <pc:sldChg chg="addCm">
        <pc:chgData name="Muffoletto, Jamie" userId="daf1e3c6-8137-448a-b141-d23049d419b5" providerId="ADAL" clId="{A816449F-7795-4ED1-84FC-136C62E07092}" dt="2024-03-06T12:58:18.006" v="27"/>
        <pc:sldMkLst>
          <pc:docMk/>
          <pc:sldMk cId="257473368" sldId="2145707017"/>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18.006" v="27"/>
              <pc2:cmMkLst xmlns:pc2="http://schemas.microsoft.com/office/powerpoint/2019/9/main/command">
                <pc:docMk/>
                <pc:sldMk cId="257473368" sldId="2145707017"/>
                <pc2:cmMk id="{D12A4913-ED98-4CF6-9D86-38901E5C818A}"/>
              </pc2:cmMkLst>
            </pc226:cmChg>
          </p:ext>
        </pc:extLst>
      </pc:sldChg>
      <pc:sldChg chg="addCm">
        <pc:chgData name="Muffoletto, Jamie" userId="daf1e3c6-8137-448a-b141-d23049d419b5" providerId="ADAL" clId="{A816449F-7795-4ED1-84FC-136C62E07092}" dt="2024-03-06T12:58:25.269" v="28"/>
        <pc:sldMkLst>
          <pc:docMk/>
          <pc:sldMk cId="4200775711" sldId="2145707018"/>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25.269" v="28"/>
              <pc2:cmMkLst xmlns:pc2="http://schemas.microsoft.com/office/powerpoint/2019/9/main/command">
                <pc:docMk/>
                <pc:sldMk cId="4200775711" sldId="2145707018"/>
                <pc2:cmMk id="{EB33712C-DF63-463B-8DCF-DDAC447948AF}"/>
              </pc2:cmMkLst>
            </pc226:cmChg>
          </p:ext>
        </pc:extLst>
      </pc:sldChg>
      <pc:sldChg chg="addCm">
        <pc:chgData name="Muffoletto, Jamie" userId="daf1e3c6-8137-448a-b141-d23049d419b5" providerId="ADAL" clId="{A816449F-7795-4ED1-84FC-136C62E07092}" dt="2024-03-06T12:58:31.503" v="29"/>
        <pc:sldMkLst>
          <pc:docMk/>
          <pc:sldMk cId="1182247213" sldId="2145707019"/>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31.503" v="29"/>
              <pc2:cmMkLst xmlns:pc2="http://schemas.microsoft.com/office/powerpoint/2019/9/main/command">
                <pc:docMk/>
                <pc:sldMk cId="1182247213" sldId="2145707019"/>
                <pc2:cmMk id="{8E1CD943-7676-4D81-B548-F6CC594328A9}"/>
              </pc2:cmMkLst>
            </pc226:cmChg>
          </p:ext>
        </pc:extLst>
      </pc:sldChg>
      <pc:sldChg chg="addCm">
        <pc:chgData name="Muffoletto, Jamie" userId="daf1e3c6-8137-448a-b141-d23049d419b5" providerId="ADAL" clId="{A816449F-7795-4ED1-84FC-136C62E07092}" dt="2024-03-06T12:58:36.726" v="30"/>
        <pc:sldMkLst>
          <pc:docMk/>
          <pc:sldMk cId="3010111868" sldId="2145707020"/>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36.726" v="30"/>
              <pc2:cmMkLst xmlns:pc2="http://schemas.microsoft.com/office/powerpoint/2019/9/main/command">
                <pc:docMk/>
                <pc:sldMk cId="3010111868" sldId="2145707020"/>
                <pc2:cmMk id="{2D19A986-463A-4A8A-B0D7-8FDF2F1E408E}"/>
              </pc2:cmMkLst>
            </pc226:cmChg>
          </p:ext>
        </pc:extLst>
      </pc:sldChg>
      <pc:sldChg chg="addCm">
        <pc:chgData name="Muffoletto, Jamie" userId="daf1e3c6-8137-448a-b141-d23049d419b5" providerId="ADAL" clId="{A816449F-7795-4ED1-84FC-136C62E07092}" dt="2024-03-06T12:59:18.136" v="34"/>
        <pc:sldMkLst>
          <pc:docMk/>
          <pc:sldMk cId="2118853311" sldId="214570702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18.136" v="34"/>
              <pc2:cmMkLst xmlns:pc2="http://schemas.microsoft.com/office/powerpoint/2019/9/main/command">
                <pc:docMk/>
                <pc:sldMk cId="2118853311" sldId="2145707021"/>
                <pc2:cmMk id="{33C01959-9CE7-4BCC-980D-FB7AF22A94A7}"/>
              </pc2:cmMkLst>
            </pc226:cmChg>
          </p:ext>
        </pc:extLst>
      </pc:sldChg>
      <pc:sldChg chg="addCm">
        <pc:chgData name="Muffoletto, Jamie" userId="daf1e3c6-8137-448a-b141-d23049d419b5" providerId="ADAL" clId="{A816449F-7795-4ED1-84FC-136C62E07092}" dt="2024-03-06T12:58:56.280" v="31"/>
        <pc:sldMkLst>
          <pc:docMk/>
          <pc:sldMk cId="4073819938" sldId="2145707023"/>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56.280" v="31"/>
              <pc2:cmMkLst xmlns:pc2="http://schemas.microsoft.com/office/powerpoint/2019/9/main/command">
                <pc:docMk/>
                <pc:sldMk cId="4073819938" sldId="2145707023"/>
                <pc2:cmMk id="{A9334C1A-4B06-46B1-8345-2A8BFA722EA4}"/>
              </pc2:cmMkLst>
            </pc226:cmChg>
          </p:ext>
        </pc:extLst>
      </pc:sldChg>
      <pc:sldChg chg="addCm">
        <pc:chgData name="Muffoletto, Jamie" userId="daf1e3c6-8137-448a-b141-d23049d419b5" providerId="ADAL" clId="{A816449F-7795-4ED1-84FC-136C62E07092}" dt="2024-03-06T12:59:03.285" v="32"/>
        <pc:sldMkLst>
          <pc:docMk/>
          <pc:sldMk cId="761889515" sldId="2145707024"/>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03.285" v="32"/>
              <pc2:cmMkLst xmlns:pc2="http://schemas.microsoft.com/office/powerpoint/2019/9/main/command">
                <pc:docMk/>
                <pc:sldMk cId="761889515" sldId="2145707024"/>
                <pc2:cmMk id="{E4EEB3E5-55FD-4182-909E-07E3E9FD89A8}"/>
              </pc2:cmMkLst>
            </pc226:cmChg>
          </p:ext>
        </pc:extLst>
      </pc:sldChg>
      <pc:sldChg chg="addCm">
        <pc:chgData name="Muffoletto, Jamie" userId="daf1e3c6-8137-448a-b141-d23049d419b5" providerId="ADAL" clId="{A816449F-7795-4ED1-84FC-136C62E07092}" dt="2024-03-06T12:59:08.617" v="33"/>
        <pc:sldMkLst>
          <pc:docMk/>
          <pc:sldMk cId="3529689794" sldId="2145707025"/>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08.617" v="33"/>
              <pc2:cmMkLst xmlns:pc2="http://schemas.microsoft.com/office/powerpoint/2019/9/main/command">
                <pc:docMk/>
                <pc:sldMk cId="3529689794" sldId="2145707025"/>
                <pc2:cmMk id="{C40703CC-F4ED-41BF-8B3E-3B35E294AF25}"/>
              </pc2:cmMkLst>
            </pc226:cmChg>
          </p:ext>
        </pc:extLst>
      </pc:sldChg>
      <pc:sldChg chg="addCm">
        <pc:chgData name="Muffoletto, Jamie" userId="daf1e3c6-8137-448a-b141-d23049d419b5" providerId="ADAL" clId="{A816449F-7795-4ED1-84FC-136C62E07092}" dt="2024-03-05T02:23:49.462" v="12"/>
        <pc:sldMkLst>
          <pc:docMk/>
          <pc:sldMk cId="2938946939" sldId="2145707030"/>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3:49.462" v="12"/>
              <pc2:cmMkLst xmlns:pc2="http://schemas.microsoft.com/office/powerpoint/2019/9/main/command">
                <pc:docMk/>
                <pc:sldMk cId="2938946939" sldId="2145707030"/>
                <pc2:cmMk id="{AC521A5E-F47F-4A8F-ADD3-4EE3D1BF0E87}"/>
              </pc2:cmMkLst>
            </pc226:cmChg>
          </p:ext>
        </pc:extLst>
      </pc:sldChg>
      <pc:sldChg chg="addCm">
        <pc:chgData name="Muffoletto, Jamie" userId="daf1e3c6-8137-448a-b141-d23049d419b5" providerId="ADAL" clId="{A816449F-7795-4ED1-84FC-136C62E07092}" dt="2024-03-05T02:33:17.942" v="24"/>
        <pc:sldMkLst>
          <pc:docMk/>
          <pc:sldMk cId="988998591" sldId="214570703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33:17.942" v="24"/>
              <pc2:cmMkLst xmlns:pc2="http://schemas.microsoft.com/office/powerpoint/2019/9/main/command">
                <pc:docMk/>
                <pc:sldMk cId="988998591" sldId="2145707031"/>
                <pc2:cmMk id="{0C575020-7562-4BB0-BBA5-0036553A8201}"/>
              </pc2:cmMkLst>
            </pc226:cmChg>
          </p:ext>
        </pc:extLst>
      </pc:sldChg>
      <pc:sldChg chg="addCm modCm">
        <pc:chgData name="Muffoletto, Jamie" userId="daf1e3c6-8137-448a-b141-d23049d419b5" providerId="ADAL" clId="{A816449F-7795-4ED1-84FC-136C62E07092}" dt="2024-03-05T02:30:59.832" v="23"/>
        <pc:sldMkLst>
          <pc:docMk/>
          <pc:sldMk cId="2239687143" sldId="2145707033"/>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30:59.832" v="23"/>
              <pc2:cmMkLst xmlns:pc2="http://schemas.microsoft.com/office/powerpoint/2019/9/main/command">
                <pc:docMk/>
                <pc:sldMk cId="2239687143" sldId="2145707033"/>
                <pc2:cmMk id="{2D6A2A11-3F7A-49FF-949E-A8B799920112}"/>
              </pc2:cmMkLst>
            </pc226:cmChg>
            <pc226:cmChg xmlns:pc226="http://schemas.microsoft.com/office/powerpoint/2022/06/main/command" chg="add">
              <pc226:chgData name="Muffoletto, Jamie" userId="daf1e3c6-8137-448a-b141-d23049d419b5" providerId="ADAL" clId="{A816449F-7795-4ED1-84FC-136C62E07092}" dt="2024-03-05T02:26:48.554" v="17"/>
              <pc2:cmMkLst xmlns:pc2="http://schemas.microsoft.com/office/powerpoint/2019/9/main/command">
                <pc:docMk/>
                <pc:sldMk cId="2239687143" sldId="2145707033"/>
                <pc2:cmMk id="{F013497B-2C5D-4760-AB7D-4773AD0F23F1}"/>
              </pc2:cmMkLst>
            </pc226:cmChg>
          </p:ext>
        </pc:extLst>
      </pc:sldChg>
      <pc:sldChg chg="addCm">
        <pc:chgData name="Muffoletto, Jamie" userId="daf1e3c6-8137-448a-b141-d23049d419b5" providerId="ADAL" clId="{A816449F-7795-4ED1-84FC-136C62E07092}" dt="2024-03-06T13:08:23.483" v="36"/>
        <pc:sldMkLst>
          <pc:docMk/>
          <pc:sldMk cId="2901152464" sldId="2145707034"/>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3:08:23.483" v="36"/>
              <pc2:cmMkLst xmlns:pc2="http://schemas.microsoft.com/office/powerpoint/2019/9/main/command">
                <pc:docMk/>
                <pc:sldMk cId="2901152464" sldId="2145707034"/>
                <pc2:cmMk id="{B2FCE80D-FD9B-4202-A8DC-36C9ACC6A5D8}"/>
              </pc2:cmMkLst>
            </pc226:cmChg>
          </p:ext>
        </pc:extLst>
      </pc:sldChg>
    </pc:docChg>
  </pc:docChgLst>
  <pc:docChgLst>
    <pc:chgData name="Muffoletto, Jamie" userId="S::jamie.muffoletto@tea.texas.gov::daf1e3c6-8137-448a-b141-d23049d419b5" providerId="AD" clId="Web-{9C168F5C-49FB-6065-3D70-586905FFC417}"/>
    <pc:docChg chg="">
      <pc:chgData name="Muffoletto, Jamie" userId="S::jamie.muffoletto@tea.texas.gov::daf1e3c6-8137-448a-b141-d23049d419b5" providerId="AD" clId="Web-{9C168F5C-49FB-6065-3D70-586905FFC417}" dt="2024-03-05T15:10:03.886" v="0"/>
      <pc:docMkLst>
        <pc:docMk/>
      </pc:docMkLst>
      <pc:sldChg chg="modCm">
        <pc:chgData name="Muffoletto, Jamie" userId="S::jamie.muffoletto@tea.texas.gov::daf1e3c6-8137-448a-b141-d23049d419b5" providerId="AD" clId="Web-{9C168F5C-49FB-6065-3D70-586905FFC417}" dt="2024-03-05T15:10:03.886" v="0"/>
        <pc:sldMkLst>
          <pc:docMk/>
          <pc:sldMk cId="336744778" sldId="214570699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9C168F5C-49FB-6065-3D70-586905FFC417}" dt="2024-03-05T15:10:03.886" v="0"/>
              <pc2:cmMkLst xmlns:pc2="http://schemas.microsoft.com/office/powerpoint/2019/9/main/command">
                <pc:docMk/>
                <pc:sldMk cId="336744778" sldId="2145706996"/>
                <pc2:cmMk id="{B14FE696-482B-419F-81A2-36F66BA8A18B}"/>
              </pc2:cmMkLst>
              <pc226:cmRplyChg chg="add">
                <pc226:chgData name="Muffoletto, Jamie" userId="S::jamie.muffoletto@tea.texas.gov::daf1e3c6-8137-448a-b141-d23049d419b5" providerId="AD" clId="Web-{9C168F5C-49FB-6065-3D70-586905FFC417}" dt="2024-03-05T15:10:03.886" v="0"/>
                <pc2:cmRplyMkLst xmlns:pc2="http://schemas.microsoft.com/office/powerpoint/2019/9/main/command">
                  <pc:docMk/>
                  <pc:sldMk cId="336744778" sldId="2145706996"/>
                  <pc2:cmMk id="{B14FE696-482B-419F-81A2-36F66BA8A18B}"/>
                  <pc2:cmRplyMk id="{8D21C0BE-B024-4EDB-B7CF-1B7D6F13F40B}"/>
                </pc2:cmRplyMkLst>
              </pc226:cmRplyChg>
            </pc226:cmChg>
          </p:ext>
        </pc:extLst>
      </pc:sldChg>
    </pc:docChg>
  </pc:docChgLst>
  <pc:docChgLst>
    <pc:chgData name="Ollervidez, Leticia" userId="S::leticia.ollervidez@tea.texas.gov::12ccd2a1-d554-4cac-b492-4e314c2b5f8f" providerId="AD" clId="Web-{D27A0DE0-DD09-6A13-CC17-F3870E5846C9}"/>
    <pc:docChg chg="modSld">
      <pc:chgData name="Ollervidez, Leticia" userId="S::leticia.ollervidez@tea.texas.gov::12ccd2a1-d554-4cac-b492-4e314c2b5f8f" providerId="AD" clId="Web-{D27A0DE0-DD09-6A13-CC17-F3870E5846C9}" dt="2024-03-04T20:09:18.245" v="55" actId="14100"/>
      <pc:docMkLst>
        <pc:docMk/>
      </pc:docMkLst>
      <pc:sldChg chg="modSp">
        <pc:chgData name="Ollervidez, Leticia" userId="S::leticia.ollervidez@tea.texas.gov::12ccd2a1-d554-4cac-b492-4e314c2b5f8f" providerId="AD" clId="Web-{D27A0DE0-DD09-6A13-CC17-F3870E5846C9}" dt="2024-03-04T20:09:18.245" v="55" actId="14100"/>
        <pc:sldMkLst>
          <pc:docMk/>
          <pc:sldMk cId="988998591" sldId="2145707031"/>
        </pc:sldMkLst>
        <pc:spChg chg="mod">
          <ac:chgData name="Ollervidez, Leticia" userId="S::leticia.ollervidez@tea.texas.gov::12ccd2a1-d554-4cac-b492-4e314c2b5f8f" providerId="AD" clId="Web-{D27A0DE0-DD09-6A13-CC17-F3870E5846C9}" dt="2024-03-04T20:09:18.245" v="55" actId="14100"/>
          <ac:spMkLst>
            <pc:docMk/>
            <pc:sldMk cId="988998591" sldId="2145707031"/>
            <ac:spMk id="2" creationId="{50D33F6C-95A9-D849-B18F-C2833A1605D7}"/>
          </ac:spMkLst>
        </pc:spChg>
      </pc:sldChg>
    </pc:docChg>
  </pc:docChgLst>
  <pc:docChgLst>
    <pc:chgData name="Muffoletto, Jamie" userId="S::jamie.muffoletto@tea.texas.gov::daf1e3c6-8137-448a-b141-d23049d419b5" providerId="AD" clId="Web-{4720EEAF-0CEC-853A-CA3A-AB7A39AA7C50}"/>
    <pc:docChg chg="addSld delSld modSld">
      <pc:chgData name="Muffoletto, Jamie" userId="S::jamie.muffoletto@tea.texas.gov::daf1e3c6-8137-448a-b141-d23049d419b5" providerId="AD" clId="Web-{4720EEAF-0CEC-853A-CA3A-AB7A39AA7C50}" dt="2024-03-06T19:52:41.352" v="122" actId="20577"/>
      <pc:docMkLst>
        <pc:docMk/>
      </pc:docMkLst>
      <pc:sldChg chg="modSp add del">
        <pc:chgData name="Muffoletto, Jamie" userId="S::jamie.muffoletto@tea.texas.gov::daf1e3c6-8137-448a-b141-d23049d419b5" providerId="AD" clId="Web-{4720EEAF-0CEC-853A-CA3A-AB7A39AA7C50}" dt="2024-03-06T19:52:41.352" v="122" actId="20577"/>
        <pc:sldMkLst>
          <pc:docMk/>
          <pc:sldMk cId="2758598640" sldId="1341"/>
        </pc:sldMkLst>
        <pc:spChg chg="mod">
          <ac:chgData name="Muffoletto, Jamie" userId="S::jamie.muffoletto@tea.texas.gov::daf1e3c6-8137-448a-b141-d23049d419b5" providerId="AD" clId="Web-{4720EEAF-0CEC-853A-CA3A-AB7A39AA7C50}" dt="2024-03-06T19:52:41.352" v="122" actId="20577"/>
          <ac:spMkLst>
            <pc:docMk/>
            <pc:sldMk cId="2758598640" sldId="1341"/>
            <ac:spMk id="3" creationId="{06942845-BD5A-42C5-A5C4-13339DD507AB}"/>
          </ac:spMkLst>
        </pc:spChg>
      </pc:sldChg>
      <pc:sldChg chg="modSp addCm modCm">
        <pc:chgData name="Muffoletto, Jamie" userId="S::jamie.muffoletto@tea.texas.gov::daf1e3c6-8137-448a-b141-d23049d419b5" providerId="AD" clId="Web-{4720EEAF-0CEC-853A-CA3A-AB7A39AA7C50}" dt="2024-03-06T19:48:38.876" v="5" actId="20577"/>
        <pc:sldMkLst>
          <pc:docMk/>
          <pc:sldMk cId="2574992220" sldId="2145706922"/>
        </pc:sldMkLst>
        <pc:spChg chg="mod">
          <ac:chgData name="Muffoletto, Jamie" userId="S::jamie.muffoletto@tea.texas.gov::daf1e3c6-8137-448a-b141-d23049d419b5" providerId="AD" clId="Web-{4720EEAF-0CEC-853A-CA3A-AB7A39AA7C50}" dt="2024-03-06T19:48:38.876" v="5"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mod">
              <pc226:chgData name="Muffoletto, Jamie" userId="S::jamie.muffoletto@tea.texas.gov::daf1e3c6-8137-448a-b141-d23049d419b5" providerId="AD" clId="Web-{4720EEAF-0CEC-853A-CA3A-AB7A39AA7C50}" dt="2024-03-06T19:47:48.172" v="3" actId="20577"/>
              <pc2:cmMkLst xmlns:pc2="http://schemas.microsoft.com/office/powerpoint/2019/9/main/command">
                <pc:docMk/>
                <pc:sldMk cId="2574992220" sldId="2145706922"/>
                <pc2:cmMk id="{07EA4954-6DD5-415C-9767-8F36720A6938}"/>
              </pc2:cmMkLst>
            </pc226:cmChg>
            <pc226:cmChg xmlns:pc226="http://schemas.microsoft.com/office/powerpoint/2022/06/main/command" chg="mod">
              <pc226:chgData name="Muffoletto, Jamie" userId="S::jamie.muffoletto@tea.texas.gov::daf1e3c6-8137-448a-b141-d23049d419b5" providerId="AD" clId="Web-{4720EEAF-0CEC-853A-CA3A-AB7A39AA7C50}" dt="2024-03-06T19:47:48.172" v="3" actId="20577"/>
              <pc2:cmMkLst xmlns:pc2="http://schemas.microsoft.com/office/powerpoint/2019/9/main/command">
                <pc:docMk/>
                <pc:sldMk cId="2574992220" sldId="2145706922"/>
                <pc2:cmMk id="{FB9BE265-9F27-4628-A412-E0E43B77B997}"/>
              </pc2:cmMkLst>
            </pc226:cmChg>
            <pc226:cmChg xmlns:pc226="http://schemas.microsoft.com/office/powerpoint/2022/06/main/command" chg="add">
              <pc226:chgData name="Muffoletto, Jamie" userId="S::jamie.muffoletto@tea.texas.gov::daf1e3c6-8137-448a-b141-d23049d419b5" providerId="AD" clId="Web-{4720EEAF-0CEC-853A-CA3A-AB7A39AA7C50}" dt="2024-03-06T19:48:36.689" v="4"/>
              <pc2:cmMkLst xmlns:pc2="http://schemas.microsoft.com/office/powerpoint/2019/9/main/command">
                <pc:docMk/>
                <pc:sldMk cId="2574992220" sldId="2145706922"/>
                <pc2:cmMk id="{1CE153D4-007C-43F3-AE4F-BB51405D9E37}"/>
              </pc2:cmMkLst>
            </pc226:cmChg>
          </p:ext>
        </pc:extLst>
      </pc:sldChg>
      <pc:sldChg chg="modSp add del">
        <pc:chgData name="Muffoletto, Jamie" userId="S::jamie.muffoletto@tea.texas.gov::daf1e3c6-8137-448a-b141-d23049d419b5" providerId="AD" clId="Web-{4720EEAF-0CEC-853A-CA3A-AB7A39AA7C50}" dt="2024-03-06T19:51:56.585" v="107" actId="20577"/>
        <pc:sldMkLst>
          <pc:docMk/>
          <pc:sldMk cId="161987718" sldId="2145706999"/>
        </pc:sldMkLst>
        <pc:spChg chg="mod">
          <ac:chgData name="Muffoletto, Jamie" userId="S::jamie.muffoletto@tea.texas.gov::daf1e3c6-8137-448a-b141-d23049d419b5" providerId="AD" clId="Web-{4720EEAF-0CEC-853A-CA3A-AB7A39AA7C50}" dt="2024-03-06T19:51:56.585" v="107" actId="20577"/>
          <ac:spMkLst>
            <pc:docMk/>
            <pc:sldMk cId="161987718" sldId="2145706999"/>
            <ac:spMk id="3" creationId="{06942845-BD5A-42C5-A5C4-13339DD507AB}"/>
          </ac:spMkLst>
        </pc:spChg>
      </pc:sldChg>
      <pc:sldChg chg="modSp add del">
        <pc:chgData name="Muffoletto, Jamie" userId="S::jamie.muffoletto@tea.texas.gov::daf1e3c6-8137-448a-b141-d23049d419b5" providerId="AD" clId="Web-{4720EEAF-0CEC-853A-CA3A-AB7A39AA7C50}" dt="2024-03-06T19:52:04.960" v="111" actId="20577"/>
        <pc:sldMkLst>
          <pc:docMk/>
          <pc:sldMk cId="997927659" sldId="2145707001"/>
        </pc:sldMkLst>
        <pc:spChg chg="mod">
          <ac:chgData name="Muffoletto, Jamie" userId="S::jamie.muffoletto@tea.texas.gov::daf1e3c6-8137-448a-b141-d23049d419b5" providerId="AD" clId="Web-{4720EEAF-0CEC-853A-CA3A-AB7A39AA7C50}" dt="2024-03-06T19:52:04.960" v="111" actId="20577"/>
          <ac:spMkLst>
            <pc:docMk/>
            <pc:sldMk cId="997927659" sldId="2145707001"/>
            <ac:spMk id="3" creationId="{06942845-BD5A-42C5-A5C4-13339DD507AB}"/>
          </ac:spMkLst>
        </pc:spChg>
      </pc:sldChg>
      <pc:sldChg chg="modSp add del">
        <pc:chgData name="Muffoletto, Jamie" userId="S::jamie.muffoletto@tea.texas.gov::daf1e3c6-8137-448a-b141-d23049d419b5" providerId="AD" clId="Web-{4720EEAF-0CEC-853A-CA3A-AB7A39AA7C50}" dt="2024-03-06T19:52:11.554" v="114" actId="20577"/>
        <pc:sldMkLst>
          <pc:docMk/>
          <pc:sldMk cId="2317692556" sldId="2145707002"/>
        </pc:sldMkLst>
        <pc:spChg chg="mod">
          <ac:chgData name="Muffoletto, Jamie" userId="S::jamie.muffoletto@tea.texas.gov::daf1e3c6-8137-448a-b141-d23049d419b5" providerId="AD" clId="Web-{4720EEAF-0CEC-853A-CA3A-AB7A39AA7C50}" dt="2024-03-06T19:52:11.554" v="114" actId="20577"/>
          <ac:spMkLst>
            <pc:docMk/>
            <pc:sldMk cId="2317692556" sldId="2145707002"/>
            <ac:spMk id="3" creationId="{06942845-BD5A-42C5-A5C4-13339DD507AB}"/>
          </ac:spMkLst>
        </pc:spChg>
      </pc:sldChg>
      <pc:sldChg chg="modSp add del">
        <pc:chgData name="Muffoletto, Jamie" userId="S::jamie.muffoletto@tea.texas.gov::daf1e3c6-8137-448a-b141-d23049d419b5" providerId="AD" clId="Web-{4720EEAF-0CEC-853A-CA3A-AB7A39AA7C50}" dt="2024-03-06T19:52:18.007" v="118" actId="20577"/>
        <pc:sldMkLst>
          <pc:docMk/>
          <pc:sldMk cId="725789413" sldId="2145707003"/>
        </pc:sldMkLst>
        <pc:spChg chg="mod">
          <ac:chgData name="Muffoletto, Jamie" userId="S::jamie.muffoletto@tea.texas.gov::daf1e3c6-8137-448a-b141-d23049d419b5" providerId="AD" clId="Web-{4720EEAF-0CEC-853A-CA3A-AB7A39AA7C50}" dt="2024-03-06T19:52:18.007" v="118" actId="20577"/>
          <ac:spMkLst>
            <pc:docMk/>
            <pc:sldMk cId="725789413" sldId="2145707003"/>
            <ac:spMk id="3" creationId="{06942845-BD5A-42C5-A5C4-13339DD507AB}"/>
          </ac:spMkLst>
        </pc:spChg>
      </pc:sldChg>
      <pc:sldChg chg="modSp add del">
        <pc:chgData name="Muffoletto, Jamie" userId="S::jamie.muffoletto@tea.texas.gov::daf1e3c6-8137-448a-b141-d23049d419b5" providerId="AD" clId="Web-{4720EEAF-0CEC-853A-CA3A-AB7A39AA7C50}" dt="2024-03-06T19:50:09.504" v="56" actId="20577"/>
        <pc:sldMkLst>
          <pc:docMk/>
          <pc:sldMk cId="903756149" sldId="2145707004"/>
        </pc:sldMkLst>
        <pc:spChg chg="mod">
          <ac:chgData name="Muffoletto, Jamie" userId="S::jamie.muffoletto@tea.texas.gov::daf1e3c6-8137-448a-b141-d23049d419b5" providerId="AD" clId="Web-{4720EEAF-0CEC-853A-CA3A-AB7A39AA7C50}" dt="2024-03-06T19:50:09.504" v="56" actId="20577"/>
          <ac:spMkLst>
            <pc:docMk/>
            <pc:sldMk cId="903756149" sldId="2145707004"/>
            <ac:spMk id="3" creationId="{06942845-BD5A-42C5-A5C4-13339DD507AB}"/>
          </ac:spMkLst>
        </pc:spChg>
      </pc:sldChg>
      <pc:sldChg chg="modSp add del">
        <pc:chgData name="Muffoletto, Jamie" userId="S::jamie.muffoletto@tea.texas.gov::daf1e3c6-8137-448a-b141-d23049d419b5" providerId="AD" clId="Web-{4720EEAF-0CEC-853A-CA3A-AB7A39AA7C50}" dt="2024-03-06T19:50:19.926" v="60" actId="20577"/>
        <pc:sldMkLst>
          <pc:docMk/>
          <pc:sldMk cId="2607827779" sldId="2145707005"/>
        </pc:sldMkLst>
        <pc:spChg chg="mod">
          <ac:chgData name="Muffoletto, Jamie" userId="S::jamie.muffoletto@tea.texas.gov::daf1e3c6-8137-448a-b141-d23049d419b5" providerId="AD" clId="Web-{4720EEAF-0CEC-853A-CA3A-AB7A39AA7C50}" dt="2024-03-06T19:50:19.926" v="60" actId="20577"/>
          <ac:spMkLst>
            <pc:docMk/>
            <pc:sldMk cId="2607827779" sldId="2145707005"/>
            <ac:spMk id="3" creationId="{06942845-BD5A-42C5-A5C4-13339DD507AB}"/>
          </ac:spMkLst>
        </pc:spChg>
      </pc:sldChg>
      <pc:sldChg chg="modSp add del">
        <pc:chgData name="Muffoletto, Jamie" userId="S::jamie.muffoletto@tea.texas.gov::daf1e3c6-8137-448a-b141-d23049d419b5" providerId="AD" clId="Web-{4720EEAF-0CEC-853A-CA3A-AB7A39AA7C50}" dt="2024-03-06T19:50:26.832" v="63" actId="20577"/>
        <pc:sldMkLst>
          <pc:docMk/>
          <pc:sldMk cId="2090373301" sldId="2145707006"/>
        </pc:sldMkLst>
        <pc:spChg chg="mod">
          <ac:chgData name="Muffoletto, Jamie" userId="S::jamie.muffoletto@tea.texas.gov::daf1e3c6-8137-448a-b141-d23049d419b5" providerId="AD" clId="Web-{4720EEAF-0CEC-853A-CA3A-AB7A39AA7C50}" dt="2024-03-06T19:50:26.832" v="63" actId="20577"/>
          <ac:spMkLst>
            <pc:docMk/>
            <pc:sldMk cId="2090373301" sldId="2145707006"/>
            <ac:spMk id="3" creationId="{06942845-BD5A-42C5-A5C4-13339DD507AB}"/>
          </ac:spMkLst>
        </pc:spChg>
      </pc:sldChg>
      <pc:sldChg chg="modSp add del">
        <pc:chgData name="Muffoletto, Jamie" userId="S::jamie.muffoletto@tea.texas.gov::daf1e3c6-8137-448a-b141-d23049d419b5" providerId="AD" clId="Web-{4720EEAF-0CEC-853A-CA3A-AB7A39AA7C50}" dt="2024-03-06T19:50:33.989" v="67" actId="20577"/>
        <pc:sldMkLst>
          <pc:docMk/>
          <pc:sldMk cId="3750154092" sldId="2145707007"/>
        </pc:sldMkLst>
        <pc:spChg chg="mod">
          <ac:chgData name="Muffoletto, Jamie" userId="S::jamie.muffoletto@tea.texas.gov::daf1e3c6-8137-448a-b141-d23049d419b5" providerId="AD" clId="Web-{4720EEAF-0CEC-853A-CA3A-AB7A39AA7C50}" dt="2024-03-06T19:50:33.989" v="67" actId="20577"/>
          <ac:spMkLst>
            <pc:docMk/>
            <pc:sldMk cId="3750154092" sldId="2145707007"/>
            <ac:spMk id="3" creationId="{06942845-BD5A-42C5-A5C4-13339DD507AB}"/>
          </ac:spMkLst>
        </pc:spChg>
      </pc:sldChg>
      <pc:sldChg chg="modSp add del">
        <pc:chgData name="Muffoletto, Jamie" userId="S::jamie.muffoletto@tea.texas.gov::daf1e3c6-8137-448a-b141-d23049d419b5" providerId="AD" clId="Web-{4720EEAF-0CEC-853A-CA3A-AB7A39AA7C50}" dt="2024-03-06T19:50:40.723" v="71" actId="20577"/>
        <pc:sldMkLst>
          <pc:docMk/>
          <pc:sldMk cId="3805543702" sldId="2145707008"/>
        </pc:sldMkLst>
        <pc:spChg chg="mod">
          <ac:chgData name="Muffoletto, Jamie" userId="S::jamie.muffoletto@tea.texas.gov::daf1e3c6-8137-448a-b141-d23049d419b5" providerId="AD" clId="Web-{4720EEAF-0CEC-853A-CA3A-AB7A39AA7C50}" dt="2024-03-06T19:50:40.723" v="71" actId="20577"/>
          <ac:spMkLst>
            <pc:docMk/>
            <pc:sldMk cId="3805543702" sldId="2145707008"/>
            <ac:spMk id="3" creationId="{06942845-BD5A-42C5-A5C4-13339DD507AB}"/>
          </ac:spMkLst>
        </pc:spChg>
      </pc:sldChg>
      <pc:sldChg chg="modSp add del">
        <pc:chgData name="Muffoletto, Jamie" userId="S::jamie.muffoletto@tea.texas.gov::daf1e3c6-8137-448a-b141-d23049d419b5" providerId="AD" clId="Web-{4720EEAF-0CEC-853A-CA3A-AB7A39AA7C50}" dt="2024-03-06T19:50:48.849" v="75" actId="20577"/>
        <pc:sldMkLst>
          <pc:docMk/>
          <pc:sldMk cId="4214098412" sldId="2145707009"/>
        </pc:sldMkLst>
        <pc:spChg chg="mod">
          <ac:chgData name="Muffoletto, Jamie" userId="S::jamie.muffoletto@tea.texas.gov::daf1e3c6-8137-448a-b141-d23049d419b5" providerId="AD" clId="Web-{4720EEAF-0CEC-853A-CA3A-AB7A39AA7C50}" dt="2024-03-06T19:50:48.849" v="75" actId="20577"/>
          <ac:spMkLst>
            <pc:docMk/>
            <pc:sldMk cId="4214098412" sldId="2145707009"/>
            <ac:spMk id="3" creationId="{06942845-BD5A-42C5-A5C4-13339DD507AB}"/>
          </ac:spMkLst>
        </pc:spChg>
      </pc:sldChg>
      <pc:sldChg chg="modSp add del">
        <pc:chgData name="Muffoletto, Jamie" userId="S::jamie.muffoletto@tea.texas.gov::daf1e3c6-8137-448a-b141-d23049d419b5" providerId="AD" clId="Web-{4720EEAF-0CEC-853A-CA3A-AB7A39AA7C50}" dt="2024-03-06T19:50:55.583" v="78" actId="20577"/>
        <pc:sldMkLst>
          <pc:docMk/>
          <pc:sldMk cId="3028438206" sldId="2145707010"/>
        </pc:sldMkLst>
        <pc:spChg chg="mod">
          <ac:chgData name="Muffoletto, Jamie" userId="S::jamie.muffoletto@tea.texas.gov::daf1e3c6-8137-448a-b141-d23049d419b5" providerId="AD" clId="Web-{4720EEAF-0CEC-853A-CA3A-AB7A39AA7C50}" dt="2024-03-06T19:50:55.583" v="78" actId="20577"/>
          <ac:spMkLst>
            <pc:docMk/>
            <pc:sldMk cId="3028438206" sldId="2145707010"/>
            <ac:spMk id="3" creationId="{06942845-BD5A-42C5-A5C4-13339DD507AB}"/>
          </ac:spMkLst>
        </pc:spChg>
      </pc:sldChg>
      <pc:sldChg chg="modSp add del">
        <pc:chgData name="Muffoletto, Jamie" userId="S::jamie.muffoletto@tea.texas.gov::daf1e3c6-8137-448a-b141-d23049d419b5" providerId="AD" clId="Web-{4720EEAF-0CEC-853A-CA3A-AB7A39AA7C50}" dt="2024-03-06T19:51:05.224" v="82" actId="20577"/>
        <pc:sldMkLst>
          <pc:docMk/>
          <pc:sldMk cId="3745413036" sldId="2145707011"/>
        </pc:sldMkLst>
        <pc:spChg chg="mod">
          <ac:chgData name="Muffoletto, Jamie" userId="S::jamie.muffoletto@tea.texas.gov::daf1e3c6-8137-448a-b141-d23049d419b5" providerId="AD" clId="Web-{4720EEAF-0CEC-853A-CA3A-AB7A39AA7C50}" dt="2024-03-06T19:51:05.224" v="82" actId="20577"/>
          <ac:spMkLst>
            <pc:docMk/>
            <pc:sldMk cId="3745413036" sldId="2145707011"/>
            <ac:spMk id="3" creationId="{06942845-BD5A-42C5-A5C4-13339DD507AB}"/>
          </ac:spMkLst>
        </pc:spChg>
      </pc:sldChg>
      <pc:sldChg chg="modSp add del">
        <pc:chgData name="Muffoletto, Jamie" userId="S::jamie.muffoletto@tea.texas.gov::daf1e3c6-8137-448a-b141-d23049d419b5" providerId="AD" clId="Web-{4720EEAF-0CEC-853A-CA3A-AB7A39AA7C50}" dt="2024-03-06T19:51:13.131" v="85" actId="20577"/>
        <pc:sldMkLst>
          <pc:docMk/>
          <pc:sldMk cId="4087364458" sldId="2145707012"/>
        </pc:sldMkLst>
        <pc:spChg chg="mod">
          <ac:chgData name="Muffoletto, Jamie" userId="S::jamie.muffoletto@tea.texas.gov::daf1e3c6-8137-448a-b141-d23049d419b5" providerId="AD" clId="Web-{4720EEAF-0CEC-853A-CA3A-AB7A39AA7C50}" dt="2024-03-06T19:51:13.131" v="85" actId="20577"/>
          <ac:spMkLst>
            <pc:docMk/>
            <pc:sldMk cId="4087364458" sldId="2145707012"/>
            <ac:spMk id="3" creationId="{06942845-BD5A-42C5-A5C4-13339DD507AB}"/>
          </ac:spMkLst>
        </pc:spChg>
      </pc:sldChg>
      <pc:sldChg chg="modSp add del">
        <pc:chgData name="Muffoletto, Jamie" userId="S::jamie.muffoletto@tea.texas.gov::daf1e3c6-8137-448a-b141-d23049d419b5" providerId="AD" clId="Web-{4720EEAF-0CEC-853A-CA3A-AB7A39AA7C50}" dt="2024-03-06T19:51:21.584" v="89" actId="20577"/>
        <pc:sldMkLst>
          <pc:docMk/>
          <pc:sldMk cId="3661101803" sldId="2145707013"/>
        </pc:sldMkLst>
        <pc:spChg chg="mod">
          <ac:chgData name="Muffoletto, Jamie" userId="S::jamie.muffoletto@tea.texas.gov::daf1e3c6-8137-448a-b141-d23049d419b5" providerId="AD" clId="Web-{4720EEAF-0CEC-853A-CA3A-AB7A39AA7C50}" dt="2024-03-06T19:51:21.584" v="89" actId="20577"/>
          <ac:spMkLst>
            <pc:docMk/>
            <pc:sldMk cId="3661101803" sldId="2145707013"/>
            <ac:spMk id="3" creationId="{06942845-BD5A-42C5-A5C4-13339DD507AB}"/>
          </ac:spMkLst>
        </pc:spChg>
      </pc:sldChg>
      <pc:sldChg chg="modSp add del">
        <pc:chgData name="Muffoletto, Jamie" userId="S::jamie.muffoletto@tea.texas.gov::daf1e3c6-8137-448a-b141-d23049d419b5" providerId="AD" clId="Web-{4720EEAF-0CEC-853A-CA3A-AB7A39AA7C50}" dt="2024-03-06T19:51:31.240" v="94" actId="20577"/>
        <pc:sldMkLst>
          <pc:docMk/>
          <pc:sldMk cId="4015966572" sldId="2145707014"/>
        </pc:sldMkLst>
        <pc:spChg chg="mod">
          <ac:chgData name="Muffoletto, Jamie" userId="S::jamie.muffoletto@tea.texas.gov::daf1e3c6-8137-448a-b141-d23049d419b5" providerId="AD" clId="Web-{4720EEAF-0CEC-853A-CA3A-AB7A39AA7C50}" dt="2024-03-06T19:51:31.240" v="94" actId="20577"/>
          <ac:spMkLst>
            <pc:docMk/>
            <pc:sldMk cId="4015966572" sldId="2145707014"/>
            <ac:spMk id="3" creationId="{06942845-BD5A-42C5-A5C4-13339DD507AB}"/>
          </ac:spMkLst>
        </pc:spChg>
      </pc:sldChg>
      <pc:sldChg chg="modSp add del">
        <pc:chgData name="Muffoletto, Jamie" userId="S::jamie.muffoletto@tea.texas.gov::daf1e3c6-8137-448a-b141-d23049d419b5" providerId="AD" clId="Web-{4720EEAF-0CEC-853A-CA3A-AB7A39AA7C50}" dt="2024-03-06T19:51:39.584" v="99" actId="20577"/>
        <pc:sldMkLst>
          <pc:docMk/>
          <pc:sldMk cId="1925341356" sldId="2145707026"/>
        </pc:sldMkLst>
        <pc:spChg chg="mod">
          <ac:chgData name="Muffoletto, Jamie" userId="S::jamie.muffoletto@tea.texas.gov::daf1e3c6-8137-448a-b141-d23049d419b5" providerId="AD" clId="Web-{4720EEAF-0CEC-853A-CA3A-AB7A39AA7C50}" dt="2024-03-06T19:51:39.584" v="99" actId="20577"/>
          <ac:spMkLst>
            <pc:docMk/>
            <pc:sldMk cId="1925341356" sldId="2145707026"/>
            <ac:spMk id="3" creationId="{06942845-BD5A-42C5-A5C4-13339DD507AB}"/>
          </ac:spMkLst>
        </pc:spChg>
      </pc:sldChg>
      <pc:sldChg chg="modSp add del">
        <pc:chgData name="Muffoletto, Jamie" userId="S::jamie.muffoletto@tea.texas.gov::daf1e3c6-8137-448a-b141-d23049d419b5" providerId="AD" clId="Web-{4720EEAF-0CEC-853A-CA3A-AB7A39AA7C50}" dt="2024-03-06T19:51:49.491" v="104" actId="20577"/>
        <pc:sldMkLst>
          <pc:docMk/>
          <pc:sldMk cId="3821363769" sldId="2145707027"/>
        </pc:sldMkLst>
        <pc:spChg chg="mod">
          <ac:chgData name="Muffoletto, Jamie" userId="S::jamie.muffoletto@tea.texas.gov::daf1e3c6-8137-448a-b141-d23049d419b5" providerId="AD" clId="Web-{4720EEAF-0CEC-853A-CA3A-AB7A39AA7C50}" dt="2024-03-06T19:51:49.491" v="104" actId="20577"/>
          <ac:spMkLst>
            <pc:docMk/>
            <pc:sldMk cId="3821363769" sldId="2145707027"/>
            <ac:spMk id="3" creationId="{06942845-BD5A-42C5-A5C4-13339DD507AB}"/>
          </ac:spMkLst>
        </pc:spChg>
      </pc:sldChg>
      <pc:sldChg chg="mod modShow addCm">
        <pc:chgData name="Muffoletto, Jamie" userId="S::jamie.muffoletto@tea.texas.gov::daf1e3c6-8137-448a-b141-d23049d419b5" providerId="AD" clId="Web-{4720EEAF-0CEC-853A-CA3A-AB7A39AA7C50}" dt="2024-03-06T19:49:06.830" v="7"/>
        <pc:sldMkLst>
          <pc:docMk/>
          <pc:sldMk cId="2239687143" sldId="2145707033"/>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4720EEAF-0CEC-853A-CA3A-AB7A39AA7C50}" dt="2024-03-06T19:49:02.080" v="6"/>
              <pc2:cmMkLst xmlns:pc2="http://schemas.microsoft.com/office/powerpoint/2019/9/main/command">
                <pc:docMk/>
                <pc:sldMk cId="2239687143" sldId="2145707033"/>
                <pc2:cmMk id="{2313151B-65AE-47E9-8500-F483FFA5D8DC}"/>
              </pc2:cmMkLst>
            </pc226:cmChg>
          </p:ext>
        </pc:extLst>
      </pc:sldChg>
      <pc:sldChg chg="modSp add del">
        <pc:chgData name="Muffoletto, Jamie" userId="S::jamie.muffoletto@tea.texas.gov::daf1e3c6-8137-448a-b141-d23049d419b5" providerId="AD" clId="Web-{4720EEAF-0CEC-853A-CA3A-AB7A39AA7C50}" dt="2024-03-06T19:49:44.691" v="52" actId="20577"/>
        <pc:sldMkLst>
          <pc:docMk/>
          <pc:sldMk cId="2901152464" sldId="2145707034"/>
        </pc:sldMkLst>
        <pc:spChg chg="mod">
          <ac:chgData name="Muffoletto, Jamie" userId="S::jamie.muffoletto@tea.texas.gov::daf1e3c6-8137-448a-b141-d23049d419b5" providerId="AD" clId="Web-{4720EEAF-0CEC-853A-CA3A-AB7A39AA7C50}" dt="2024-03-06T19:49:44.691" v="52" actId="20577"/>
          <ac:spMkLst>
            <pc:docMk/>
            <pc:sldMk cId="2901152464" sldId="2145707034"/>
            <ac:spMk id="3" creationId="{06942845-BD5A-42C5-A5C4-13339DD507AB}"/>
          </ac:spMkLst>
        </pc:spChg>
      </pc:sldChg>
    </pc:docChg>
  </pc:docChgLst>
  <pc:docChgLst>
    <pc:chgData name="Ollervidez, Leticia" userId="12ccd2a1-d554-4cac-b492-4e314c2b5f8f" providerId="ADAL" clId="{0EA7B4C4-CE2F-47A7-92AE-1C14AB8CB22F}"/>
    <pc:docChg chg="undo custSel addSld delSld modSld sldOrd">
      <pc:chgData name="Ollervidez, Leticia" userId="12ccd2a1-d554-4cac-b492-4e314c2b5f8f" providerId="ADAL" clId="{0EA7B4C4-CE2F-47A7-92AE-1C14AB8CB22F}" dt="2024-03-13T14:03:11.722" v="1784"/>
      <pc:docMkLst>
        <pc:docMk/>
      </pc:docMkLst>
      <pc:sldChg chg="modSp mod ord delCm modCm">
        <pc:chgData name="Ollervidez, Leticia" userId="12ccd2a1-d554-4cac-b492-4e314c2b5f8f" providerId="ADAL" clId="{0EA7B4C4-CE2F-47A7-92AE-1C14AB8CB22F}" dt="2024-03-13T14:03:11.722" v="1784"/>
        <pc:sldMkLst>
          <pc:docMk/>
          <pc:sldMk cId="2758598640" sldId="1341"/>
        </pc:sldMkLst>
        <pc:spChg chg="mod">
          <ac:chgData name="Ollervidez, Leticia" userId="12ccd2a1-d554-4cac-b492-4e314c2b5f8f" providerId="ADAL" clId="{0EA7B4C4-CE2F-47A7-92AE-1C14AB8CB22F}" dt="2024-03-11T16:22:30.726" v="1686" actId="207"/>
          <ac:spMkLst>
            <pc:docMk/>
            <pc:sldMk cId="2758598640" sldId="1341"/>
            <ac:spMk id="3" creationId="{06942845-BD5A-42C5-A5C4-13339DD507AB}"/>
          </ac:spMkLst>
        </pc:spChg>
        <pc:picChg chg="mod">
          <ac:chgData name="Ollervidez, Leticia" userId="12ccd2a1-d554-4cac-b492-4e314c2b5f8f" providerId="ADAL" clId="{0EA7B4C4-CE2F-47A7-92AE-1C14AB8CB22F}" dt="2024-03-11T16:25:45.400" v="1736" actId="962"/>
          <ac:picMkLst>
            <pc:docMk/>
            <pc:sldMk cId="2758598640" sldId="1341"/>
            <ac:picMk id="5" creationId="{E5E9B028-B48D-2BB4-A1EA-100C3B509BAB}"/>
          </ac:picMkLst>
        </pc:picChg>
        <pc:picChg chg="mod">
          <ac:chgData name="Ollervidez, Leticia" userId="12ccd2a1-d554-4cac-b492-4e314c2b5f8f" providerId="ADAL" clId="{0EA7B4C4-CE2F-47A7-92AE-1C14AB8CB22F}" dt="2024-03-11T16:25:48.576" v="1737" actId="962"/>
          <ac:picMkLst>
            <pc:docMk/>
            <pc:sldMk cId="2758598640" sldId="1341"/>
            <ac:picMk id="7" creationId="{FC828FDE-779C-59C7-4E28-1810F20572C0}"/>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758598640" sldId="1341"/>
                <pc2:cmMk id="{885930D9-CCEA-43C8-A2B2-BE6ABB0FD741}"/>
              </pc2:cmMkLst>
              <pc226:cmRplyChg chg="add">
                <pc226:chgData name="Ollervidez, Leticia" userId="12ccd2a1-d554-4cac-b492-4e314c2b5f8f" providerId="ADAL" clId="{0EA7B4C4-CE2F-47A7-92AE-1C14AB8CB22F}" dt="2024-03-05T15:30:41.094" v="1602"/>
                <pc2:cmRplyMkLst xmlns:pc2="http://schemas.microsoft.com/office/powerpoint/2019/9/main/command">
                  <pc:docMk/>
                  <pc:sldMk cId="2758598640" sldId="1341"/>
                  <pc2:cmMk id="{885930D9-CCEA-43C8-A2B2-BE6ABB0FD741}"/>
                  <pc2:cmRplyMk id="{5660CE6D-D71F-45E1-84A9-6DB6541111AB}"/>
                </pc2:cmRplyMkLst>
              </pc226:cmRplyChg>
            </pc226:cmChg>
          </p:ext>
        </pc:extLst>
      </pc:sldChg>
      <pc:sldChg chg="modSp mod delCm modCm">
        <pc:chgData name="Ollervidez, Leticia" userId="12ccd2a1-d554-4cac-b492-4e314c2b5f8f" providerId="ADAL" clId="{0EA7B4C4-CE2F-47A7-92AE-1C14AB8CB22F}" dt="2024-03-13T14:03:11.722" v="1784"/>
        <pc:sldMkLst>
          <pc:docMk/>
          <pc:sldMk cId="2574992220" sldId="2145706922"/>
        </pc:sldMkLst>
        <pc:spChg chg="mod">
          <ac:chgData name="Ollervidez, Leticia" userId="12ccd2a1-d554-4cac-b492-4e314c2b5f8f" providerId="ADAL" clId="{0EA7B4C4-CE2F-47A7-92AE-1C14AB8CB22F}" dt="2024-03-05T14:04:08.158" v="3"/>
          <ac:spMkLst>
            <pc:docMk/>
            <pc:sldMk cId="2574992220" sldId="2145706922"/>
            <ac:spMk id="4" creationId="{9030C576-04C3-107C-650F-650C6A72A6D7}"/>
          </ac:spMkLst>
        </pc:spChg>
        <pc:spChg chg="mod">
          <ac:chgData name="Ollervidez, Leticia" userId="12ccd2a1-d554-4cac-b492-4e314c2b5f8f" providerId="ADAL" clId="{0EA7B4C4-CE2F-47A7-92AE-1C14AB8CB22F}" dt="2024-03-13T14:02:49.433" v="1783"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46A0FD52-29D5-499A-9207-07220517C021}"/>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07EA4954-6DD5-415C-9767-8F36720A6938}"/>
              </pc2:cmMkLst>
              <pc226:cmRplyChg chg="add">
                <pc226:chgData name="Ollervidez, Leticia" userId="12ccd2a1-d554-4cac-b492-4e314c2b5f8f" providerId="ADAL" clId="{0EA7B4C4-CE2F-47A7-92AE-1C14AB8CB22F}" dt="2024-03-13T14:01:45.326" v="1779"/>
                <pc2:cmRplyMkLst xmlns:pc2="http://schemas.microsoft.com/office/powerpoint/2019/9/main/command">
                  <pc:docMk/>
                  <pc:sldMk cId="2574992220" sldId="2145706922"/>
                  <pc2:cmMk id="{07EA4954-6DD5-415C-9767-8F36720A6938}"/>
                  <pc2:cmRplyMk id="{D1DAD5AA-81C5-4CFE-A075-20F73BE50834}"/>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FB9BE265-9F27-4628-A412-E0E43B77B997}"/>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1CE153D4-007C-43F3-AE4F-BB51405D9E37}"/>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2D56F2F7-245D-4661-B23F-B3921754ACC5}"/>
              </pc2:cmMkLst>
              <pc226:cmRplyChg chg="add">
                <pc226:chgData name="Ollervidez, Leticia" userId="12ccd2a1-d554-4cac-b492-4e314c2b5f8f" providerId="ADAL" clId="{0EA7B4C4-CE2F-47A7-92AE-1C14AB8CB22F}" dt="2024-03-05T14:04:18.602" v="4"/>
                <pc2:cmRplyMkLst xmlns:pc2="http://schemas.microsoft.com/office/powerpoint/2019/9/main/command">
                  <pc:docMk/>
                  <pc:sldMk cId="2574992220" sldId="2145706922"/>
                  <pc2:cmMk id="{2D56F2F7-245D-4661-B23F-B3921754ACC5}"/>
                  <pc2:cmRplyMk id="{36EF6154-73D0-4CCB-933F-99A2EA8A6539}"/>
                </pc2:cmRplyMkLst>
              </pc226:cmRplyChg>
            </pc226:cmChg>
          </p:ext>
        </pc:extLst>
      </pc:sldChg>
      <pc:sldChg chg="delCm modCm">
        <pc:chgData name="Ollervidez, Leticia" userId="12ccd2a1-d554-4cac-b492-4e314c2b5f8f" providerId="ADAL" clId="{0EA7B4C4-CE2F-47A7-92AE-1C14AB8CB22F}" dt="2024-03-13T14:03:11.722" v="1784"/>
        <pc:sldMkLst>
          <pc:docMk/>
          <pc:sldMk cId="3816888330" sldId="2145706972"/>
        </pc:sldMkLst>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816888330" sldId="2145706972"/>
                <pc2:cmMk id="{BDDE29AD-8EC8-439E-8B18-48CEAF658D10}"/>
              </pc2:cmMkLst>
              <pc226:cmRplyChg chg="add">
                <pc226:chgData name="Ollervidez, Leticia" userId="12ccd2a1-d554-4cac-b492-4e314c2b5f8f" providerId="ADAL" clId="{0EA7B4C4-CE2F-47A7-92AE-1C14AB8CB22F}" dt="2024-03-05T14:13:04.292" v="39"/>
                <pc2:cmRplyMkLst xmlns:pc2="http://schemas.microsoft.com/office/powerpoint/2019/9/main/command">
                  <pc:docMk/>
                  <pc:sldMk cId="3816888330" sldId="2145706972"/>
                  <pc2:cmMk id="{BDDE29AD-8EC8-439E-8B18-48CEAF658D10}"/>
                  <pc2:cmRplyMk id="{2C2A9DEA-1BE6-441F-A4A3-973492EF5845}"/>
                </pc2:cmRplyMkLst>
              </pc226:cmRplyChg>
            </pc226:cmChg>
          </p:ext>
        </pc:extLst>
      </pc:sldChg>
      <pc:sldChg chg="modSp mod delCm">
        <pc:chgData name="Ollervidez, Leticia" userId="12ccd2a1-d554-4cac-b492-4e314c2b5f8f" providerId="ADAL" clId="{0EA7B4C4-CE2F-47A7-92AE-1C14AB8CB22F}" dt="2024-03-13T14:03:11.722" v="1784"/>
        <pc:sldMkLst>
          <pc:docMk/>
          <pc:sldMk cId="3159068477" sldId="2145706973"/>
        </pc:sldMkLst>
        <pc:spChg chg="mod">
          <ac:chgData name="Ollervidez, Leticia" userId="12ccd2a1-d554-4cac-b492-4e314c2b5f8f" providerId="ADAL" clId="{0EA7B4C4-CE2F-47A7-92AE-1C14AB8CB22F}" dt="2024-03-11T16:23:18.593" v="1702" actId="20577"/>
          <ac:spMkLst>
            <pc:docMk/>
            <pc:sldMk cId="3159068477" sldId="2145706973"/>
            <ac:spMk id="3" creationId="{06942845-BD5A-42C5-A5C4-13339DD507AB}"/>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159068477" sldId="2145706973"/>
                <pc2:cmMk id="{9F55F695-3FC7-4DCC-B7A8-6D1A03B7294C}"/>
              </pc2:cmMkLst>
            </pc226:cmChg>
          </p:ext>
        </pc:extLst>
      </pc:sldChg>
      <pc:sldChg chg="modSp mod">
        <pc:chgData name="Ollervidez, Leticia" userId="12ccd2a1-d554-4cac-b492-4e314c2b5f8f" providerId="ADAL" clId="{0EA7B4C4-CE2F-47A7-92AE-1C14AB8CB22F}" dt="2024-03-11T16:23:42.584" v="1706" actId="20577"/>
        <pc:sldMkLst>
          <pc:docMk/>
          <pc:sldMk cId="810493986" sldId="2145706976"/>
        </pc:sldMkLst>
        <pc:spChg chg="mod">
          <ac:chgData name="Ollervidez, Leticia" userId="12ccd2a1-d554-4cac-b492-4e314c2b5f8f" providerId="ADAL" clId="{0EA7B4C4-CE2F-47A7-92AE-1C14AB8CB22F}" dt="2024-03-11T16:23:42.584" v="1706" actId="20577"/>
          <ac:spMkLst>
            <pc:docMk/>
            <pc:sldMk cId="810493986" sldId="2145706976"/>
            <ac:spMk id="3" creationId="{06942845-BD5A-42C5-A5C4-13339DD507AB}"/>
          </ac:spMkLst>
        </pc:spChg>
      </pc:sldChg>
      <pc:sldChg chg="delCm">
        <pc:chgData name="Ollervidez, Leticia" userId="12ccd2a1-d554-4cac-b492-4e314c2b5f8f" providerId="ADAL" clId="{0EA7B4C4-CE2F-47A7-92AE-1C14AB8CB22F}" dt="2024-03-13T14:03:11.722" v="1784"/>
        <pc:sldMkLst>
          <pc:docMk/>
          <pc:sldMk cId="729419198" sldId="214570697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729419198" sldId="2145706977"/>
                <pc2:cmMk id="{FFE1C036-DB8C-4827-B928-249AD48B4C7A}"/>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729419198" sldId="2145706977"/>
                <pc2:cmMk id="{F49F559C-767A-47C6-BFE2-9836CDC42BD5}"/>
              </pc2:cmMkLst>
            </pc226:cmChg>
          </p:ext>
        </pc:extLst>
      </pc:sldChg>
      <pc:sldChg chg="modSp mod">
        <pc:chgData name="Ollervidez, Leticia" userId="12ccd2a1-d554-4cac-b492-4e314c2b5f8f" providerId="ADAL" clId="{0EA7B4C4-CE2F-47A7-92AE-1C14AB8CB22F}" dt="2024-03-11T16:21:54.094" v="1684" actId="20577"/>
        <pc:sldMkLst>
          <pc:docMk/>
          <pc:sldMk cId="1939501953" sldId="2145706984"/>
        </pc:sldMkLst>
        <pc:spChg chg="mod">
          <ac:chgData name="Ollervidez, Leticia" userId="12ccd2a1-d554-4cac-b492-4e314c2b5f8f" providerId="ADAL" clId="{0EA7B4C4-CE2F-47A7-92AE-1C14AB8CB22F}" dt="2024-03-11T16:21:54.094" v="1684" actId="20577"/>
          <ac:spMkLst>
            <pc:docMk/>
            <pc:sldMk cId="1939501953" sldId="2145706984"/>
            <ac:spMk id="3" creationId="{06942845-BD5A-42C5-A5C4-13339DD507AB}"/>
          </ac:spMkLst>
        </pc:spChg>
      </pc:sldChg>
      <pc:sldChg chg="modSp add mod">
        <pc:chgData name="Ollervidez, Leticia" userId="12ccd2a1-d554-4cac-b492-4e314c2b5f8f" providerId="ADAL" clId="{0EA7B4C4-CE2F-47A7-92AE-1C14AB8CB22F}" dt="2024-03-11T16:15:36.147" v="1616" actId="20577"/>
        <pc:sldMkLst>
          <pc:docMk/>
          <pc:sldMk cId="1244911316" sldId="2145706985"/>
        </pc:sldMkLst>
        <pc:spChg chg="mod">
          <ac:chgData name="Ollervidez, Leticia" userId="12ccd2a1-d554-4cac-b492-4e314c2b5f8f" providerId="ADAL" clId="{0EA7B4C4-CE2F-47A7-92AE-1C14AB8CB22F}" dt="2024-03-11T16:15:36.147" v="1616" actId="20577"/>
          <ac:spMkLst>
            <pc:docMk/>
            <pc:sldMk cId="1244911316" sldId="2145706985"/>
            <ac:spMk id="3" creationId="{06942845-BD5A-42C5-A5C4-13339DD507AB}"/>
          </ac:spMkLst>
        </pc:spChg>
      </pc:sldChg>
      <pc:sldChg chg="modSp mod ord">
        <pc:chgData name="Ollervidez, Leticia" userId="12ccd2a1-d554-4cac-b492-4e314c2b5f8f" providerId="ADAL" clId="{0EA7B4C4-CE2F-47A7-92AE-1C14AB8CB22F}" dt="2024-03-11T16:16:05.885" v="1626" actId="20577"/>
        <pc:sldMkLst>
          <pc:docMk/>
          <pc:sldMk cId="2928363301" sldId="2145706988"/>
        </pc:sldMkLst>
        <pc:spChg chg="mod">
          <ac:chgData name="Ollervidez, Leticia" userId="12ccd2a1-d554-4cac-b492-4e314c2b5f8f" providerId="ADAL" clId="{0EA7B4C4-CE2F-47A7-92AE-1C14AB8CB22F}" dt="2024-03-11T16:16:05.885" v="1626" actId="20577"/>
          <ac:spMkLst>
            <pc:docMk/>
            <pc:sldMk cId="2928363301" sldId="2145706988"/>
            <ac:spMk id="3" creationId="{06942845-BD5A-42C5-A5C4-13339DD507AB}"/>
          </ac:spMkLst>
        </pc:spChg>
        <pc:spChg chg="mod">
          <ac:chgData name="Ollervidez, Leticia" userId="12ccd2a1-d554-4cac-b492-4e314c2b5f8f" providerId="ADAL" clId="{0EA7B4C4-CE2F-47A7-92AE-1C14AB8CB22F}" dt="2024-03-05T14:10:45.486" v="34" actId="20577"/>
          <ac:spMkLst>
            <pc:docMk/>
            <pc:sldMk cId="2928363301" sldId="2145706988"/>
            <ac:spMk id="4" creationId="{98B20CD2-3DE3-F699-8B16-AD3E4146984C}"/>
          </ac:spMkLst>
        </pc:spChg>
      </pc:sldChg>
      <pc:sldChg chg="addSp delSp modSp mod delCm modCm modNotesTx">
        <pc:chgData name="Ollervidez, Leticia" userId="12ccd2a1-d554-4cac-b492-4e314c2b5f8f" providerId="ADAL" clId="{0EA7B4C4-CE2F-47A7-92AE-1C14AB8CB22F}" dt="2024-03-13T14:03:11.722" v="1784"/>
        <pc:sldMkLst>
          <pc:docMk/>
          <pc:sldMk cId="336744778" sldId="2145706996"/>
        </pc:sldMkLst>
        <pc:spChg chg="mod">
          <ac:chgData name="Ollervidez, Leticia" userId="12ccd2a1-d554-4cac-b492-4e314c2b5f8f" providerId="ADAL" clId="{0EA7B4C4-CE2F-47A7-92AE-1C14AB8CB22F}" dt="2024-03-11T16:21:45.384" v="1681" actId="20577"/>
          <ac:spMkLst>
            <pc:docMk/>
            <pc:sldMk cId="336744778" sldId="2145706996"/>
            <ac:spMk id="3" creationId="{06942845-BD5A-42C5-A5C4-13339DD507AB}"/>
          </ac:spMkLst>
        </pc:spChg>
        <pc:spChg chg="mod">
          <ac:chgData name="Ollervidez, Leticia" userId="12ccd2a1-d554-4cac-b492-4e314c2b5f8f" providerId="ADAL" clId="{0EA7B4C4-CE2F-47A7-92AE-1C14AB8CB22F}" dt="2024-03-05T15:12:43.699" v="758" actId="20577"/>
          <ac:spMkLst>
            <pc:docMk/>
            <pc:sldMk cId="336744778" sldId="2145706996"/>
            <ac:spMk id="4" creationId="{27D10A9C-2875-3F85-9314-A7638246758F}"/>
          </ac:spMkLst>
        </pc:spChg>
        <pc:spChg chg="add del">
          <ac:chgData name="Ollervidez, Leticia" userId="12ccd2a1-d554-4cac-b492-4e314c2b5f8f" providerId="ADAL" clId="{0EA7B4C4-CE2F-47A7-92AE-1C14AB8CB22F}" dt="2024-03-05T14:31:55.419" v="49" actId="22"/>
          <ac:spMkLst>
            <pc:docMk/>
            <pc:sldMk cId="336744778" sldId="2145706996"/>
            <ac:spMk id="5" creationId="{DE83F845-76AF-FEE3-7D3E-0CAAAAE35B08}"/>
          </ac:spMkLst>
        </pc:spChg>
        <pc:picChg chg="mod">
          <ac:chgData name="Ollervidez, Leticia" userId="12ccd2a1-d554-4cac-b492-4e314c2b5f8f" providerId="ADAL" clId="{0EA7B4C4-CE2F-47A7-92AE-1C14AB8CB22F}" dt="2024-03-05T14:58:08.171" v="308" actId="1076"/>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C0E27402-F736-4933-98F2-14DBF728E43B}"/>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B357786D-80D8-48D3-8D3C-CB17A015EB54}"/>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A39EB76F-5644-43AB-AF83-879695766718}"/>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B14FE696-482B-419F-81A2-36F66BA8A18B}"/>
              </pc2:cmMkLst>
              <pc226:cmRplyChg chg="add mod">
                <pc226:chgData name="Ollervidez, Leticia" userId="12ccd2a1-d554-4cac-b492-4e314c2b5f8f" providerId="ADAL" clId="{0EA7B4C4-CE2F-47A7-92AE-1C14AB8CB22F}" dt="2024-03-05T15:07:28.276" v="723"/>
                <pc2:cmRplyMkLst xmlns:pc2="http://schemas.microsoft.com/office/powerpoint/2019/9/main/command">
                  <pc:docMk/>
                  <pc:sldMk cId="336744778" sldId="2145706996"/>
                  <pc2:cmMk id="{B14FE696-482B-419F-81A2-36F66BA8A18B}"/>
                  <pc2:cmRplyMk id="{DF6AFF47-6917-4CBC-81DB-A223FDC0AA6C}"/>
                </pc2:cmRplyMkLst>
              </pc226:cmRplyChg>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8EB824C0-F26B-41A3-89F2-80B12C2EC346}"/>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D39F37D2-E666-45B5-BEF8-9ECF04253D91}"/>
              </pc2:cmMkLst>
            </pc226:cmChg>
          </p:ext>
        </pc:extLst>
      </pc:sldChg>
      <pc:sldChg chg="del">
        <pc:chgData name="Ollervidez, Leticia" userId="12ccd2a1-d554-4cac-b492-4e314c2b5f8f" providerId="ADAL" clId="{0EA7B4C4-CE2F-47A7-92AE-1C14AB8CB22F}" dt="2024-03-05T14:14:33.715" v="46" actId="47"/>
        <pc:sldMkLst>
          <pc:docMk/>
          <pc:sldMk cId="3689840721" sldId="2145706997"/>
        </pc:sldMkLst>
      </pc:sldChg>
      <pc:sldChg chg="modSp mod ord">
        <pc:chgData name="Ollervidez, Leticia" userId="12ccd2a1-d554-4cac-b492-4e314c2b5f8f" providerId="ADAL" clId="{0EA7B4C4-CE2F-47A7-92AE-1C14AB8CB22F}" dt="2024-03-11T16:25:51.543" v="1738" actId="962"/>
        <pc:sldMkLst>
          <pc:docMk/>
          <pc:sldMk cId="999748152" sldId="2145706998"/>
        </pc:sldMkLst>
        <pc:spChg chg="mod">
          <ac:chgData name="Ollervidez, Leticia" userId="12ccd2a1-d554-4cac-b492-4e314c2b5f8f" providerId="ADAL" clId="{0EA7B4C4-CE2F-47A7-92AE-1C14AB8CB22F}" dt="2024-03-11T16:21:34.016" v="1676" actId="20577"/>
          <ac:spMkLst>
            <pc:docMk/>
            <pc:sldMk cId="999748152" sldId="2145706998"/>
            <ac:spMk id="3" creationId="{06942845-BD5A-42C5-A5C4-13339DD507AB}"/>
          </ac:spMkLst>
        </pc:spChg>
        <pc:spChg chg="mod">
          <ac:chgData name="Ollervidez, Leticia" userId="12ccd2a1-d554-4cac-b492-4e314c2b5f8f" providerId="ADAL" clId="{0EA7B4C4-CE2F-47A7-92AE-1C14AB8CB22F}" dt="2024-03-05T15:04:00.324" v="662" actId="207"/>
          <ac:spMkLst>
            <pc:docMk/>
            <pc:sldMk cId="999748152" sldId="2145706998"/>
            <ac:spMk id="4" creationId="{27D10A9C-2875-3F85-9314-A7638246758F}"/>
          </ac:spMkLst>
        </pc:spChg>
        <pc:picChg chg="mod">
          <ac:chgData name="Ollervidez, Leticia" userId="12ccd2a1-d554-4cac-b492-4e314c2b5f8f" providerId="ADAL" clId="{0EA7B4C4-CE2F-47A7-92AE-1C14AB8CB22F}" dt="2024-03-11T16:25:51.543" v="1738" actId="962"/>
          <ac:picMkLst>
            <pc:docMk/>
            <pc:sldMk cId="999748152" sldId="2145706998"/>
            <ac:picMk id="5" creationId="{A430602C-2A44-66DF-ED30-D8CEC424B997}"/>
          </ac:picMkLst>
        </pc:picChg>
      </pc:sldChg>
      <pc:sldChg chg="modSp mod ord">
        <pc:chgData name="Ollervidez, Leticia" userId="12ccd2a1-d554-4cac-b492-4e314c2b5f8f" providerId="ADAL" clId="{0EA7B4C4-CE2F-47A7-92AE-1C14AB8CB22F}" dt="2024-03-11T16:28:48.324" v="1756" actId="20577"/>
        <pc:sldMkLst>
          <pc:docMk/>
          <pc:sldMk cId="161987718" sldId="2145706999"/>
        </pc:sldMkLst>
        <pc:spChg chg="mod">
          <ac:chgData name="Ollervidez, Leticia" userId="12ccd2a1-d554-4cac-b492-4e314c2b5f8f" providerId="ADAL" clId="{0EA7B4C4-CE2F-47A7-92AE-1C14AB8CB22F}" dt="2024-03-11T16:20:37.703" v="1665" actId="20577"/>
          <ac:spMkLst>
            <pc:docMk/>
            <pc:sldMk cId="161987718" sldId="2145706999"/>
            <ac:spMk id="3" creationId="{06942845-BD5A-42C5-A5C4-13339DD507AB}"/>
          </ac:spMkLst>
        </pc:spChg>
        <pc:spChg chg="mod">
          <ac:chgData name="Ollervidez, Leticia" userId="12ccd2a1-d554-4cac-b492-4e314c2b5f8f" providerId="ADAL" clId="{0EA7B4C4-CE2F-47A7-92AE-1C14AB8CB22F}" dt="2024-03-11T16:28:48.324" v="1756" actId="20577"/>
          <ac:spMkLst>
            <pc:docMk/>
            <pc:sldMk cId="161987718" sldId="2145706999"/>
            <ac:spMk id="4" creationId="{27D10A9C-2875-3F85-9314-A7638246758F}"/>
          </ac:spMkLst>
        </pc:spChg>
        <pc:picChg chg="mod">
          <ac:chgData name="Ollervidez, Leticia" userId="12ccd2a1-d554-4cac-b492-4e314c2b5f8f" providerId="ADAL" clId="{0EA7B4C4-CE2F-47A7-92AE-1C14AB8CB22F}" dt="2024-03-11T16:25:35.367" v="1732" actId="962"/>
          <ac:picMkLst>
            <pc:docMk/>
            <pc:sldMk cId="161987718" sldId="2145706999"/>
            <ac:picMk id="5" creationId="{0453E75E-5B11-FBD9-B3D3-DE440B1D17A4}"/>
          </ac:picMkLst>
        </pc:picChg>
      </pc:sldChg>
      <pc:sldChg chg="modSp mod ord delCm modCm">
        <pc:chgData name="Ollervidez, Leticia" userId="12ccd2a1-d554-4cac-b492-4e314c2b5f8f" providerId="ADAL" clId="{0EA7B4C4-CE2F-47A7-92AE-1C14AB8CB22F}" dt="2024-03-13T14:03:11.722" v="1784"/>
        <pc:sldMkLst>
          <pc:docMk/>
          <pc:sldMk cId="2186191175" sldId="2145707000"/>
        </pc:sldMkLst>
        <pc:spChg chg="mod">
          <ac:chgData name="Ollervidez, Leticia" userId="12ccd2a1-d554-4cac-b492-4e314c2b5f8f" providerId="ADAL" clId="{0EA7B4C4-CE2F-47A7-92AE-1C14AB8CB22F}" dt="2024-03-11T16:21:20.623" v="1674" actId="207"/>
          <ac:spMkLst>
            <pc:docMk/>
            <pc:sldMk cId="2186191175" sldId="2145707000"/>
            <ac:spMk id="3" creationId="{06942845-BD5A-42C5-A5C4-13339DD507AB}"/>
          </ac:spMkLst>
        </pc:spChg>
        <pc:spChg chg="mod">
          <ac:chgData name="Ollervidez, Leticia" userId="12ccd2a1-d554-4cac-b492-4e314c2b5f8f" providerId="ADAL" clId="{0EA7B4C4-CE2F-47A7-92AE-1C14AB8CB22F}" dt="2024-03-05T15:03:28.007" v="622" actId="20577"/>
          <ac:spMkLst>
            <pc:docMk/>
            <pc:sldMk cId="2186191175" sldId="2145707000"/>
            <ac:spMk id="4" creationId="{27D10A9C-2875-3F85-9314-A7638246758F}"/>
          </ac:spMkLst>
        </pc:spChg>
        <pc:picChg chg="mod">
          <ac:chgData name="Ollervidez, Leticia" userId="12ccd2a1-d554-4cac-b492-4e314c2b5f8f" providerId="ADAL" clId="{0EA7B4C4-CE2F-47A7-92AE-1C14AB8CB22F}" dt="2024-03-11T16:24:45.373" v="1713" actId="962"/>
          <ac:picMkLst>
            <pc:docMk/>
            <pc:sldMk cId="2186191175" sldId="2145707000"/>
            <ac:picMk id="5" creationId="{F42A4D9E-95E3-A741-831D-EB1A5748EB1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86191175" sldId="2145707000"/>
                <pc2:cmMk id="{43F2E908-7AA3-45CB-A41D-BE0538931A25}"/>
              </pc2:cmMkLst>
              <pc226:cmRplyChg chg="add">
                <pc226:chgData name="Ollervidez, Leticia" userId="12ccd2a1-d554-4cac-b492-4e314c2b5f8f" providerId="ADAL" clId="{0EA7B4C4-CE2F-47A7-92AE-1C14AB8CB22F}" dt="2024-03-05T14:06:51.939" v="10"/>
                <pc2:cmRplyMkLst xmlns:pc2="http://schemas.microsoft.com/office/powerpoint/2019/9/main/command">
                  <pc:docMk/>
                  <pc:sldMk cId="2186191175" sldId="2145707000"/>
                  <pc2:cmMk id="{43F2E908-7AA3-45CB-A41D-BE0538931A25}"/>
                  <pc2:cmRplyMk id="{B211EBE9-7E53-4D7B-ACC2-125AEC9D35C3}"/>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86191175" sldId="2145707000"/>
                <pc2:cmMk id="{0967B871-7BA5-4D54-8268-B43B8F17A0B0}"/>
              </pc2:cmMkLst>
              <pc226:cmRplyChg chg="add">
                <pc226:chgData name="Ollervidez, Leticia" userId="12ccd2a1-d554-4cac-b492-4e314c2b5f8f" providerId="ADAL" clId="{0EA7B4C4-CE2F-47A7-92AE-1C14AB8CB22F}" dt="2024-03-05T14:11:09.891" v="36"/>
                <pc2:cmRplyMkLst xmlns:pc2="http://schemas.microsoft.com/office/powerpoint/2019/9/main/command">
                  <pc:docMk/>
                  <pc:sldMk cId="2186191175" sldId="2145707000"/>
                  <pc2:cmMk id="{0967B871-7BA5-4D54-8268-B43B8F17A0B0}"/>
                  <pc2:cmRplyMk id="{46F43147-9EDE-4257-A8AE-8F176ACEEB88}"/>
                </pc2:cmRplyMkLst>
              </pc226:cmRplyChg>
            </pc226:cmChg>
          </p:ext>
        </pc:extLst>
      </pc:sldChg>
      <pc:sldChg chg="modSp mod ord delCm modCm">
        <pc:chgData name="Ollervidez, Leticia" userId="12ccd2a1-d554-4cac-b492-4e314c2b5f8f" providerId="ADAL" clId="{0EA7B4C4-CE2F-47A7-92AE-1C14AB8CB22F}" dt="2024-03-13T14:03:11.722" v="1784"/>
        <pc:sldMkLst>
          <pc:docMk/>
          <pc:sldMk cId="997927659" sldId="2145707001"/>
        </pc:sldMkLst>
        <pc:spChg chg="mod">
          <ac:chgData name="Ollervidez, Leticia" userId="12ccd2a1-d554-4cac-b492-4e314c2b5f8f" providerId="ADAL" clId="{0EA7B4C4-CE2F-47A7-92AE-1C14AB8CB22F}" dt="2024-03-11T16:20:41.238" v="1667" actId="20577"/>
          <ac:spMkLst>
            <pc:docMk/>
            <pc:sldMk cId="997927659" sldId="2145707001"/>
            <ac:spMk id="3" creationId="{06942845-BD5A-42C5-A5C4-13339DD507AB}"/>
          </ac:spMkLst>
        </pc:spChg>
        <pc:spChg chg="mod">
          <ac:chgData name="Ollervidez, Leticia" userId="12ccd2a1-d554-4cac-b492-4e314c2b5f8f" providerId="ADAL" clId="{0EA7B4C4-CE2F-47A7-92AE-1C14AB8CB22F}" dt="2024-03-05T15:28:06.467" v="1518" actId="6549"/>
          <ac:spMkLst>
            <pc:docMk/>
            <pc:sldMk cId="997927659" sldId="2145707001"/>
            <ac:spMk id="4" creationId="{27D10A9C-2875-3F85-9314-A7638246758F}"/>
          </ac:spMkLst>
        </pc:spChg>
        <pc:picChg chg="mod">
          <ac:chgData name="Ollervidez, Leticia" userId="12ccd2a1-d554-4cac-b492-4e314c2b5f8f" providerId="ADAL" clId="{0EA7B4C4-CE2F-47A7-92AE-1C14AB8CB22F}" dt="2024-03-11T16:25:36.797" v="1733" actId="962"/>
          <ac:picMkLst>
            <pc:docMk/>
            <pc:sldMk cId="997927659" sldId="2145707001"/>
            <ac:picMk id="5" creationId="{3125C67B-7D7A-8953-D5E8-3C0FC4059C5A}"/>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997927659" sldId="2145707001"/>
                <pc2:cmMk id="{AA5B7DE6-BC04-4326-B798-531B43B89050}"/>
              </pc2:cmMkLst>
              <pc226:cmRplyChg chg="add">
                <pc226:chgData name="Ollervidez, Leticia" userId="12ccd2a1-d554-4cac-b492-4e314c2b5f8f" providerId="ADAL" clId="{0EA7B4C4-CE2F-47A7-92AE-1C14AB8CB22F}" dt="2024-03-05T15:27:57.117" v="1517"/>
                <pc2:cmRplyMkLst xmlns:pc2="http://schemas.microsoft.com/office/powerpoint/2019/9/main/command">
                  <pc:docMk/>
                  <pc:sldMk cId="997927659" sldId="2145707001"/>
                  <pc2:cmMk id="{AA5B7DE6-BC04-4326-B798-531B43B89050}"/>
                  <pc2:cmRplyMk id="{683BFA1F-3E16-4ABB-8440-401B036BC9E3}"/>
                </pc2:cmRplyMkLst>
              </pc226:cmRplyChg>
            </pc226:cmChg>
          </p:ext>
        </pc:extLst>
      </pc:sldChg>
      <pc:sldChg chg="modSp mod ord">
        <pc:chgData name="Ollervidez, Leticia" userId="12ccd2a1-d554-4cac-b492-4e314c2b5f8f" providerId="ADAL" clId="{0EA7B4C4-CE2F-47A7-92AE-1C14AB8CB22F}" dt="2024-03-11T16:25:41.824" v="1734" actId="962"/>
        <pc:sldMkLst>
          <pc:docMk/>
          <pc:sldMk cId="2317692556" sldId="2145707002"/>
        </pc:sldMkLst>
        <pc:spChg chg="mod">
          <ac:chgData name="Ollervidez, Leticia" userId="12ccd2a1-d554-4cac-b492-4e314c2b5f8f" providerId="ADAL" clId="{0EA7B4C4-CE2F-47A7-92AE-1C14AB8CB22F}" dt="2024-03-11T16:20:44.772" v="1669" actId="20577"/>
          <ac:spMkLst>
            <pc:docMk/>
            <pc:sldMk cId="2317692556" sldId="2145707002"/>
            <ac:spMk id="3" creationId="{06942845-BD5A-42C5-A5C4-13339DD507AB}"/>
          </ac:spMkLst>
        </pc:spChg>
        <pc:spChg chg="mod">
          <ac:chgData name="Ollervidez, Leticia" userId="12ccd2a1-d554-4cac-b492-4e314c2b5f8f" providerId="ADAL" clId="{0EA7B4C4-CE2F-47A7-92AE-1C14AB8CB22F}" dt="2024-03-05T15:29:51.558" v="1593" actId="20577"/>
          <ac:spMkLst>
            <pc:docMk/>
            <pc:sldMk cId="2317692556" sldId="2145707002"/>
            <ac:spMk id="4" creationId="{27D10A9C-2875-3F85-9314-A7638246758F}"/>
          </ac:spMkLst>
        </pc:spChg>
        <pc:picChg chg="mod">
          <ac:chgData name="Ollervidez, Leticia" userId="12ccd2a1-d554-4cac-b492-4e314c2b5f8f" providerId="ADAL" clId="{0EA7B4C4-CE2F-47A7-92AE-1C14AB8CB22F}" dt="2024-03-11T16:25:41.824" v="1734" actId="962"/>
          <ac:picMkLst>
            <pc:docMk/>
            <pc:sldMk cId="2317692556" sldId="2145707002"/>
            <ac:picMk id="5" creationId="{57CF58B9-74DE-89FA-6F60-CC548371FA6D}"/>
          </ac:picMkLst>
        </pc:picChg>
      </pc:sldChg>
      <pc:sldChg chg="modSp mod ord">
        <pc:chgData name="Ollervidez, Leticia" userId="12ccd2a1-d554-4cac-b492-4e314c2b5f8f" providerId="ADAL" clId="{0EA7B4C4-CE2F-47A7-92AE-1C14AB8CB22F}" dt="2024-03-11T16:25:43.569" v="1735" actId="962"/>
        <pc:sldMkLst>
          <pc:docMk/>
          <pc:sldMk cId="725789413" sldId="2145707003"/>
        </pc:sldMkLst>
        <pc:spChg chg="mod">
          <ac:chgData name="Ollervidez, Leticia" userId="12ccd2a1-d554-4cac-b492-4e314c2b5f8f" providerId="ADAL" clId="{0EA7B4C4-CE2F-47A7-92AE-1C14AB8CB22F}" dt="2024-03-11T16:20:49.002" v="1671" actId="20577"/>
          <ac:spMkLst>
            <pc:docMk/>
            <pc:sldMk cId="725789413" sldId="2145707003"/>
            <ac:spMk id="3" creationId="{06942845-BD5A-42C5-A5C4-13339DD507AB}"/>
          </ac:spMkLst>
        </pc:spChg>
        <pc:spChg chg="mod">
          <ac:chgData name="Ollervidez, Leticia" userId="12ccd2a1-d554-4cac-b492-4e314c2b5f8f" providerId="ADAL" clId="{0EA7B4C4-CE2F-47A7-92AE-1C14AB8CB22F}" dt="2024-03-05T15:29:56.036" v="1600" actId="20577"/>
          <ac:spMkLst>
            <pc:docMk/>
            <pc:sldMk cId="725789413" sldId="2145707003"/>
            <ac:spMk id="4" creationId="{27D10A9C-2875-3F85-9314-A7638246758F}"/>
          </ac:spMkLst>
        </pc:spChg>
        <pc:picChg chg="mod">
          <ac:chgData name="Ollervidez, Leticia" userId="12ccd2a1-d554-4cac-b492-4e314c2b5f8f" providerId="ADAL" clId="{0EA7B4C4-CE2F-47A7-92AE-1C14AB8CB22F}" dt="2024-03-11T16:25:43.569" v="1735" actId="962"/>
          <ac:picMkLst>
            <pc:docMk/>
            <pc:sldMk cId="725789413" sldId="2145707003"/>
            <ac:picMk id="6" creationId="{0B9D78E5-64C4-A77D-AA79-B45A4A6058AB}"/>
          </ac:picMkLst>
        </pc:picChg>
      </pc:sldChg>
      <pc:sldChg chg="modSp mod">
        <pc:chgData name="Ollervidez, Leticia" userId="12ccd2a1-d554-4cac-b492-4e314c2b5f8f" providerId="ADAL" clId="{0EA7B4C4-CE2F-47A7-92AE-1C14AB8CB22F}" dt="2024-03-11T16:25:07.393" v="1719" actId="962"/>
        <pc:sldMkLst>
          <pc:docMk/>
          <pc:sldMk cId="903756149" sldId="2145707004"/>
        </pc:sldMkLst>
        <pc:spChg chg="mod">
          <ac:chgData name="Ollervidez, Leticia" userId="12ccd2a1-d554-4cac-b492-4e314c2b5f8f" providerId="ADAL" clId="{0EA7B4C4-CE2F-47A7-92AE-1C14AB8CB22F}" dt="2024-03-11T16:19:34.567" v="1646" actId="20577"/>
          <ac:spMkLst>
            <pc:docMk/>
            <pc:sldMk cId="903756149" sldId="2145707004"/>
            <ac:spMk id="3" creationId="{06942845-BD5A-42C5-A5C4-13339DD507AB}"/>
          </ac:spMkLst>
        </pc:spChg>
        <pc:spChg chg="mod">
          <ac:chgData name="Ollervidez, Leticia" userId="12ccd2a1-d554-4cac-b492-4e314c2b5f8f" providerId="ADAL" clId="{0EA7B4C4-CE2F-47A7-92AE-1C14AB8CB22F}" dt="2024-03-05T15:28:17.753" v="1520" actId="6549"/>
          <ac:spMkLst>
            <pc:docMk/>
            <pc:sldMk cId="903756149" sldId="2145707004"/>
            <ac:spMk id="4" creationId="{27D10A9C-2875-3F85-9314-A7638246758F}"/>
          </ac:spMkLst>
        </pc:spChg>
        <pc:picChg chg="mod">
          <ac:chgData name="Ollervidez, Leticia" userId="12ccd2a1-d554-4cac-b492-4e314c2b5f8f" providerId="ADAL" clId="{0EA7B4C4-CE2F-47A7-92AE-1C14AB8CB22F}" dt="2024-03-11T16:25:07.393" v="1719" actId="962"/>
          <ac:picMkLst>
            <pc:docMk/>
            <pc:sldMk cId="903756149" sldId="2145707004"/>
            <ac:picMk id="5" creationId="{49052AFD-F032-B36F-5213-075D34DEE719}"/>
          </ac:picMkLst>
        </pc:picChg>
      </pc:sldChg>
      <pc:sldChg chg="modSp mod delCm modCm">
        <pc:chgData name="Ollervidez, Leticia" userId="12ccd2a1-d554-4cac-b492-4e314c2b5f8f" providerId="ADAL" clId="{0EA7B4C4-CE2F-47A7-92AE-1C14AB8CB22F}" dt="2024-03-13T14:03:11.722" v="1784"/>
        <pc:sldMkLst>
          <pc:docMk/>
          <pc:sldMk cId="2607827779" sldId="2145707005"/>
        </pc:sldMkLst>
        <pc:spChg chg="mod">
          <ac:chgData name="Ollervidez, Leticia" userId="12ccd2a1-d554-4cac-b492-4e314c2b5f8f" providerId="ADAL" clId="{0EA7B4C4-CE2F-47A7-92AE-1C14AB8CB22F}" dt="2024-03-11T16:19:41.460" v="1647" actId="20577"/>
          <ac:spMkLst>
            <pc:docMk/>
            <pc:sldMk cId="2607827779" sldId="2145707005"/>
            <ac:spMk id="3" creationId="{06942845-BD5A-42C5-A5C4-13339DD507AB}"/>
          </ac:spMkLst>
        </pc:spChg>
        <pc:spChg chg="mod">
          <ac:chgData name="Ollervidez, Leticia" userId="12ccd2a1-d554-4cac-b492-4e314c2b5f8f" providerId="ADAL" clId="{0EA7B4C4-CE2F-47A7-92AE-1C14AB8CB22F}" dt="2024-03-11T16:27:39.811" v="1740" actId="20577"/>
          <ac:spMkLst>
            <pc:docMk/>
            <pc:sldMk cId="2607827779" sldId="2145707005"/>
            <ac:spMk id="4" creationId="{27D10A9C-2875-3F85-9314-A7638246758F}"/>
          </ac:spMkLst>
        </pc:spChg>
        <pc:picChg chg="mod">
          <ac:chgData name="Ollervidez, Leticia" userId="12ccd2a1-d554-4cac-b492-4e314c2b5f8f" providerId="ADAL" clId="{0EA7B4C4-CE2F-47A7-92AE-1C14AB8CB22F}" dt="2024-03-11T16:25:09.595" v="1720" actId="962"/>
          <ac:picMkLst>
            <pc:docMk/>
            <pc:sldMk cId="2607827779" sldId="2145707005"/>
            <ac:picMk id="8" creationId="{2027C407-3C9C-5384-CC1E-9627704F65E4}"/>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9AE561A8-C794-404D-A6E9-93BBF891B89D}"/>
              </pc2:cmMkLst>
              <pc226:cmRplyChg chg="add">
                <pc226:chgData name="Ollervidez, Leticia" userId="12ccd2a1-d554-4cac-b492-4e314c2b5f8f" providerId="ADAL" clId="{0EA7B4C4-CE2F-47A7-92AE-1C14AB8CB22F}" dt="2024-03-11T16:27:57.209" v="1741"/>
                <pc2:cmRplyMkLst xmlns:pc2="http://schemas.microsoft.com/office/powerpoint/2019/9/main/command">
                  <pc:docMk/>
                  <pc:sldMk cId="2607827779" sldId="2145707005"/>
                  <pc2:cmMk id="{9AE561A8-C794-404D-A6E9-93BBF891B89D}"/>
                  <pc2:cmRplyMk id="{27056485-150C-4905-B204-4D3E56AE7C91}"/>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A0D831C4-67B3-4328-B235-D52B781CA8F9}"/>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6600BAC7-A395-4ABC-8F62-54E4860FB5C0}"/>
              </pc2:cmMkLst>
            </pc226:cmChg>
          </p:ext>
        </pc:extLst>
      </pc:sldChg>
      <pc:sldChg chg="modSp mod delCm">
        <pc:chgData name="Ollervidez, Leticia" userId="12ccd2a1-d554-4cac-b492-4e314c2b5f8f" providerId="ADAL" clId="{0EA7B4C4-CE2F-47A7-92AE-1C14AB8CB22F}" dt="2024-03-13T14:03:11.722" v="1784"/>
        <pc:sldMkLst>
          <pc:docMk/>
          <pc:sldMk cId="2090373301" sldId="2145707006"/>
        </pc:sldMkLst>
        <pc:spChg chg="mod">
          <ac:chgData name="Ollervidez, Leticia" userId="12ccd2a1-d554-4cac-b492-4e314c2b5f8f" providerId="ADAL" clId="{0EA7B4C4-CE2F-47A7-92AE-1C14AB8CB22F}" dt="2024-03-11T16:19:46.177" v="1648" actId="20577"/>
          <ac:spMkLst>
            <pc:docMk/>
            <pc:sldMk cId="2090373301" sldId="2145707006"/>
            <ac:spMk id="3" creationId="{06942845-BD5A-42C5-A5C4-13339DD507AB}"/>
          </ac:spMkLst>
        </pc:spChg>
        <pc:spChg chg="mod">
          <ac:chgData name="Ollervidez, Leticia" userId="12ccd2a1-d554-4cac-b492-4e314c2b5f8f" providerId="ADAL" clId="{0EA7B4C4-CE2F-47A7-92AE-1C14AB8CB22F}" dt="2024-03-11T16:28:10.885" v="1742" actId="20577"/>
          <ac:spMkLst>
            <pc:docMk/>
            <pc:sldMk cId="2090373301" sldId="2145707006"/>
            <ac:spMk id="4" creationId="{27D10A9C-2875-3F85-9314-A7638246758F}"/>
          </ac:spMkLst>
        </pc:spChg>
        <pc:picChg chg="mod">
          <ac:chgData name="Ollervidez, Leticia" userId="12ccd2a1-d554-4cac-b492-4e314c2b5f8f" providerId="ADAL" clId="{0EA7B4C4-CE2F-47A7-92AE-1C14AB8CB22F}" dt="2024-03-11T16:25:13.176" v="1721" actId="962"/>
          <ac:picMkLst>
            <pc:docMk/>
            <pc:sldMk cId="2090373301" sldId="2145707006"/>
            <ac:picMk id="8" creationId="{46023B60-3BD8-CEA9-162C-45A25A509DA8}"/>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090373301" sldId="2145707006"/>
                <pc2:cmMk id="{32B301F2-56F5-41A2-A08B-1D871F167600}"/>
              </pc2:cmMkLst>
            </pc226:cmChg>
          </p:ext>
        </pc:extLst>
      </pc:sldChg>
      <pc:sldChg chg="modSp mod">
        <pc:chgData name="Ollervidez, Leticia" userId="12ccd2a1-d554-4cac-b492-4e314c2b5f8f" providerId="ADAL" clId="{0EA7B4C4-CE2F-47A7-92AE-1C14AB8CB22F}" dt="2024-03-11T16:28:15.764" v="1743" actId="20577"/>
        <pc:sldMkLst>
          <pc:docMk/>
          <pc:sldMk cId="3750154092" sldId="2145707007"/>
        </pc:sldMkLst>
        <pc:spChg chg="mod">
          <ac:chgData name="Ollervidez, Leticia" userId="12ccd2a1-d554-4cac-b492-4e314c2b5f8f" providerId="ADAL" clId="{0EA7B4C4-CE2F-47A7-92AE-1C14AB8CB22F}" dt="2024-03-11T16:19:50.801" v="1649" actId="20577"/>
          <ac:spMkLst>
            <pc:docMk/>
            <pc:sldMk cId="3750154092" sldId="2145707007"/>
            <ac:spMk id="3" creationId="{06942845-BD5A-42C5-A5C4-13339DD507AB}"/>
          </ac:spMkLst>
        </pc:spChg>
        <pc:spChg chg="mod">
          <ac:chgData name="Ollervidez, Leticia" userId="12ccd2a1-d554-4cac-b492-4e314c2b5f8f" providerId="ADAL" clId="{0EA7B4C4-CE2F-47A7-92AE-1C14AB8CB22F}" dt="2024-03-11T16:28:15.764" v="1743" actId="20577"/>
          <ac:spMkLst>
            <pc:docMk/>
            <pc:sldMk cId="3750154092" sldId="2145707007"/>
            <ac:spMk id="4" creationId="{27D10A9C-2875-3F85-9314-A7638246758F}"/>
          </ac:spMkLst>
        </pc:spChg>
        <pc:picChg chg="mod">
          <ac:chgData name="Ollervidez, Leticia" userId="12ccd2a1-d554-4cac-b492-4e314c2b5f8f" providerId="ADAL" clId="{0EA7B4C4-CE2F-47A7-92AE-1C14AB8CB22F}" dt="2024-03-11T16:25:17.118" v="1722" actId="962"/>
          <ac:picMkLst>
            <pc:docMk/>
            <pc:sldMk cId="3750154092" sldId="2145707007"/>
            <ac:picMk id="8" creationId="{97D3D404-EC5F-875C-030D-2212F6C374AB}"/>
          </ac:picMkLst>
        </pc:picChg>
      </pc:sldChg>
      <pc:sldChg chg="modSp mod">
        <pc:chgData name="Ollervidez, Leticia" userId="12ccd2a1-d554-4cac-b492-4e314c2b5f8f" providerId="ADAL" clId="{0EA7B4C4-CE2F-47A7-92AE-1C14AB8CB22F}" dt="2024-03-11T16:28:18.479" v="1744" actId="20577"/>
        <pc:sldMkLst>
          <pc:docMk/>
          <pc:sldMk cId="3805543702" sldId="2145707008"/>
        </pc:sldMkLst>
        <pc:spChg chg="mod">
          <ac:chgData name="Ollervidez, Leticia" userId="12ccd2a1-d554-4cac-b492-4e314c2b5f8f" providerId="ADAL" clId="{0EA7B4C4-CE2F-47A7-92AE-1C14AB8CB22F}" dt="2024-03-11T16:19:55.121" v="1650" actId="20577"/>
          <ac:spMkLst>
            <pc:docMk/>
            <pc:sldMk cId="3805543702" sldId="2145707008"/>
            <ac:spMk id="3" creationId="{06942845-BD5A-42C5-A5C4-13339DD507AB}"/>
          </ac:spMkLst>
        </pc:spChg>
        <pc:spChg chg="mod">
          <ac:chgData name="Ollervidez, Leticia" userId="12ccd2a1-d554-4cac-b492-4e314c2b5f8f" providerId="ADAL" clId="{0EA7B4C4-CE2F-47A7-92AE-1C14AB8CB22F}" dt="2024-03-11T16:28:18.479" v="1744" actId="20577"/>
          <ac:spMkLst>
            <pc:docMk/>
            <pc:sldMk cId="3805543702" sldId="2145707008"/>
            <ac:spMk id="4" creationId="{27D10A9C-2875-3F85-9314-A7638246758F}"/>
          </ac:spMkLst>
        </pc:spChg>
        <pc:picChg chg="mod">
          <ac:chgData name="Ollervidez, Leticia" userId="12ccd2a1-d554-4cac-b492-4e314c2b5f8f" providerId="ADAL" clId="{0EA7B4C4-CE2F-47A7-92AE-1C14AB8CB22F}" dt="2024-03-11T16:25:20.306" v="1723" actId="962"/>
          <ac:picMkLst>
            <pc:docMk/>
            <pc:sldMk cId="3805543702" sldId="2145707008"/>
            <ac:picMk id="8" creationId="{67A5F66B-3561-0AB4-1F39-B41C822C619B}"/>
          </ac:picMkLst>
        </pc:picChg>
      </pc:sldChg>
      <pc:sldChg chg="modSp mod">
        <pc:chgData name="Ollervidez, Leticia" userId="12ccd2a1-d554-4cac-b492-4e314c2b5f8f" providerId="ADAL" clId="{0EA7B4C4-CE2F-47A7-92AE-1C14AB8CB22F}" dt="2024-03-11T16:28:20.547" v="1745" actId="20577"/>
        <pc:sldMkLst>
          <pc:docMk/>
          <pc:sldMk cId="4214098412" sldId="2145707009"/>
        </pc:sldMkLst>
        <pc:spChg chg="mod">
          <ac:chgData name="Ollervidez, Leticia" userId="12ccd2a1-d554-4cac-b492-4e314c2b5f8f" providerId="ADAL" clId="{0EA7B4C4-CE2F-47A7-92AE-1C14AB8CB22F}" dt="2024-03-11T16:19:59.545" v="1651" actId="20577"/>
          <ac:spMkLst>
            <pc:docMk/>
            <pc:sldMk cId="4214098412" sldId="2145707009"/>
            <ac:spMk id="3" creationId="{06942845-BD5A-42C5-A5C4-13339DD507AB}"/>
          </ac:spMkLst>
        </pc:spChg>
        <pc:spChg chg="mod">
          <ac:chgData name="Ollervidez, Leticia" userId="12ccd2a1-d554-4cac-b492-4e314c2b5f8f" providerId="ADAL" clId="{0EA7B4C4-CE2F-47A7-92AE-1C14AB8CB22F}" dt="2024-03-11T16:28:20.547" v="1745" actId="20577"/>
          <ac:spMkLst>
            <pc:docMk/>
            <pc:sldMk cId="4214098412" sldId="2145707009"/>
            <ac:spMk id="4" creationId="{27D10A9C-2875-3F85-9314-A7638246758F}"/>
          </ac:spMkLst>
        </pc:spChg>
        <pc:picChg chg="mod">
          <ac:chgData name="Ollervidez, Leticia" userId="12ccd2a1-d554-4cac-b492-4e314c2b5f8f" providerId="ADAL" clId="{0EA7B4C4-CE2F-47A7-92AE-1C14AB8CB22F}" dt="2024-03-11T16:25:23.164" v="1724" actId="962"/>
          <ac:picMkLst>
            <pc:docMk/>
            <pc:sldMk cId="4214098412" sldId="2145707009"/>
            <ac:picMk id="5" creationId="{9A81411D-AD69-B001-9A27-065156339270}"/>
          </ac:picMkLst>
        </pc:picChg>
      </pc:sldChg>
      <pc:sldChg chg="modSp mod">
        <pc:chgData name="Ollervidez, Leticia" userId="12ccd2a1-d554-4cac-b492-4e314c2b5f8f" providerId="ADAL" clId="{0EA7B4C4-CE2F-47A7-92AE-1C14AB8CB22F}" dt="2024-03-11T16:28:23.710" v="1746" actId="20577"/>
        <pc:sldMkLst>
          <pc:docMk/>
          <pc:sldMk cId="3028438206" sldId="2145707010"/>
        </pc:sldMkLst>
        <pc:spChg chg="mod">
          <ac:chgData name="Ollervidez, Leticia" userId="12ccd2a1-d554-4cac-b492-4e314c2b5f8f" providerId="ADAL" clId="{0EA7B4C4-CE2F-47A7-92AE-1C14AB8CB22F}" dt="2024-03-11T16:20:04.507" v="1652" actId="20577"/>
          <ac:spMkLst>
            <pc:docMk/>
            <pc:sldMk cId="3028438206" sldId="2145707010"/>
            <ac:spMk id="3" creationId="{06942845-BD5A-42C5-A5C4-13339DD507AB}"/>
          </ac:spMkLst>
        </pc:spChg>
        <pc:spChg chg="mod">
          <ac:chgData name="Ollervidez, Leticia" userId="12ccd2a1-d554-4cac-b492-4e314c2b5f8f" providerId="ADAL" clId="{0EA7B4C4-CE2F-47A7-92AE-1C14AB8CB22F}" dt="2024-03-11T16:28:23.710" v="1746" actId="20577"/>
          <ac:spMkLst>
            <pc:docMk/>
            <pc:sldMk cId="3028438206" sldId="2145707010"/>
            <ac:spMk id="4" creationId="{27D10A9C-2875-3F85-9314-A7638246758F}"/>
          </ac:spMkLst>
        </pc:spChg>
        <pc:picChg chg="mod">
          <ac:chgData name="Ollervidez, Leticia" userId="12ccd2a1-d554-4cac-b492-4e314c2b5f8f" providerId="ADAL" clId="{0EA7B4C4-CE2F-47A7-92AE-1C14AB8CB22F}" dt="2024-03-11T16:25:25.110" v="1725" actId="962"/>
          <ac:picMkLst>
            <pc:docMk/>
            <pc:sldMk cId="3028438206" sldId="2145707010"/>
            <ac:picMk id="6" creationId="{06CA8411-6EEE-E20E-0F02-51F2AEDBA7D6}"/>
          </ac:picMkLst>
        </pc:picChg>
      </pc:sldChg>
      <pc:sldChg chg="modSp mod">
        <pc:chgData name="Ollervidez, Leticia" userId="12ccd2a1-d554-4cac-b492-4e314c2b5f8f" providerId="ADAL" clId="{0EA7B4C4-CE2F-47A7-92AE-1C14AB8CB22F}" dt="2024-03-11T16:28:25.941" v="1747" actId="20577"/>
        <pc:sldMkLst>
          <pc:docMk/>
          <pc:sldMk cId="3745413036" sldId="2145707011"/>
        </pc:sldMkLst>
        <pc:spChg chg="mod">
          <ac:chgData name="Ollervidez, Leticia" userId="12ccd2a1-d554-4cac-b492-4e314c2b5f8f" providerId="ADAL" clId="{0EA7B4C4-CE2F-47A7-92AE-1C14AB8CB22F}" dt="2024-03-11T16:20:09.699" v="1653" actId="20577"/>
          <ac:spMkLst>
            <pc:docMk/>
            <pc:sldMk cId="3745413036" sldId="2145707011"/>
            <ac:spMk id="3" creationId="{06942845-BD5A-42C5-A5C4-13339DD507AB}"/>
          </ac:spMkLst>
        </pc:spChg>
        <pc:spChg chg="mod">
          <ac:chgData name="Ollervidez, Leticia" userId="12ccd2a1-d554-4cac-b492-4e314c2b5f8f" providerId="ADAL" clId="{0EA7B4C4-CE2F-47A7-92AE-1C14AB8CB22F}" dt="2024-03-11T16:28:25.941" v="1747" actId="20577"/>
          <ac:spMkLst>
            <pc:docMk/>
            <pc:sldMk cId="3745413036" sldId="2145707011"/>
            <ac:spMk id="4" creationId="{27D10A9C-2875-3F85-9314-A7638246758F}"/>
          </ac:spMkLst>
        </pc:spChg>
        <pc:picChg chg="mod">
          <ac:chgData name="Ollervidez, Leticia" userId="12ccd2a1-d554-4cac-b492-4e314c2b5f8f" providerId="ADAL" clId="{0EA7B4C4-CE2F-47A7-92AE-1C14AB8CB22F}" dt="2024-03-11T16:25:26.732" v="1726" actId="962"/>
          <ac:picMkLst>
            <pc:docMk/>
            <pc:sldMk cId="3745413036" sldId="2145707011"/>
            <ac:picMk id="6" creationId="{5DBF9898-676E-41C2-8D59-CB8BFE45E8C7}"/>
          </ac:picMkLst>
        </pc:picChg>
      </pc:sldChg>
      <pc:sldChg chg="modSp mod">
        <pc:chgData name="Ollervidez, Leticia" userId="12ccd2a1-d554-4cac-b492-4e314c2b5f8f" providerId="ADAL" clId="{0EA7B4C4-CE2F-47A7-92AE-1C14AB8CB22F}" dt="2024-03-11T16:28:28.728" v="1748" actId="20577"/>
        <pc:sldMkLst>
          <pc:docMk/>
          <pc:sldMk cId="4087364458" sldId="2145707012"/>
        </pc:sldMkLst>
        <pc:spChg chg="mod">
          <ac:chgData name="Ollervidez, Leticia" userId="12ccd2a1-d554-4cac-b492-4e314c2b5f8f" providerId="ADAL" clId="{0EA7B4C4-CE2F-47A7-92AE-1C14AB8CB22F}" dt="2024-03-11T16:20:15.012" v="1655" actId="20577"/>
          <ac:spMkLst>
            <pc:docMk/>
            <pc:sldMk cId="4087364458" sldId="2145707012"/>
            <ac:spMk id="3" creationId="{06942845-BD5A-42C5-A5C4-13339DD507AB}"/>
          </ac:spMkLst>
        </pc:spChg>
        <pc:spChg chg="mod">
          <ac:chgData name="Ollervidez, Leticia" userId="12ccd2a1-d554-4cac-b492-4e314c2b5f8f" providerId="ADAL" clId="{0EA7B4C4-CE2F-47A7-92AE-1C14AB8CB22F}" dt="2024-03-11T16:28:28.728" v="1748" actId="20577"/>
          <ac:spMkLst>
            <pc:docMk/>
            <pc:sldMk cId="4087364458" sldId="2145707012"/>
            <ac:spMk id="4" creationId="{27D10A9C-2875-3F85-9314-A7638246758F}"/>
          </ac:spMkLst>
        </pc:spChg>
        <pc:picChg chg="mod">
          <ac:chgData name="Ollervidez, Leticia" userId="12ccd2a1-d554-4cac-b492-4e314c2b5f8f" providerId="ADAL" clId="{0EA7B4C4-CE2F-47A7-92AE-1C14AB8CB22F}" dt="2024-03-11T16:25:28.166" v="1727" actId="962"/>
          <ac:picMkLst>
            <pc:docMk/>
            <pc:sldMk cId="4087364458" sldId="2145707012"/>
            <ac:picMk id="6" creationId="{C04C849E-FEFF-280A-A0C7-D3CAD668FA92}"/>
          </ac:picMkLst>
        </pc:picChg>
      </pc:sldChg>
      <pc:sldChg chg="modSp mod">
        <pc:chgData name="Ollervidez, Leticia" userId="12ccd2a1-d554-4cac-b492-4e314c2b5f8f" providerId="ADAL" clId="{0EA7B4C4-CE2F-47A7-92AE-1C14AB8CB22F}" dt="2024-03-11T16:28:31.010" v="1749" actId="20577"/>
        <pc:sldMkLst>
          <pc:docMk/>
          <pc:sldMk cId="3661101803" sldId="2145707013"/>
        </pc:sldMkLst>
        <pc:spChg chg="mod">
          <ac:chgData name="Ollervidez, Leticia" userId="12ccd2a1-d554-4cac-b492-4e314c2b5f8f" providerId="ADAL" clId="{0EA7B4C4-CE2F-47A7-92AE-1C14AB8CB22F}" dt="2024-03-11T16:20:22.090" v="1657" actId="20577"/>
          <ac:spMkLst>
            <pc:docMk/>
            <pc:sldMk cId="3661101803" sldId="2145707013"/>
            <ac:spMk id="3" creationId="{06942845-BD5A-42C5-A5C4-13339DD507AB}"/>
          </ac:spMkLst>
        </pc:spChg>
        <pc:spChg chg="mod">
          <ac:chgData name="Ollervidez, Leticia" userId="12ccd2a1-d554-4cac-b492-4e314c2b5f8f" providerId="ADAL" clId="{0EA7B4C4-CE2F-47A7-92AE-1C14AB8CB22F}" dt="2024-03-11T16:28:31.010" v="1749" actId="20577"/>
          <ac:spMkLst>
            <pc:docMk/>
            <pc:sldMk cId="3661101803" sldId="2145707013"/>
            <ac:spMk id="4" creationId="{27D10A9C-2875-3F85-9314-A7638246758F}"/>
          </ac:spMkLst>
        </pc:spChg>
        <pc:picChg chg="mod">
          <ac:chgData name="Ollervidez, Leticia" userId="12ccd2a1-d554-4cac-b492-4e314c2b5f8f" providerId="ADAL" clId="{0EA7B4C4-CE2F-47A7-92AE-1C14AB8CB22F}" dt="2024-03-11T16:25:29.558" v="1728" actId="962"/>
          <ac:picMkLst>
            <pc:docMk/>
            <pc:sldMk cId="3661101803" sldId="2145707013"/>
            <ac:picMk id="6" creationId="{F2219A22-A706-9788-46DF-7DE27FB0E958}"/>
          </ac:picMkLst>
        </pc:picChg>
      </pc:sldChg>
      <pc:sldChg chg="modSp mod">
        <pc:chgData name="Ollervidez, Leticia" userId="12ccd2a1-d554-4cac-b492-4e314c2b5f8f" providerId="ADAL" clId="{0EA7B4C4-CE2F-47A7-92AE-1C14AB8CB22F}" dt="2024-03-11T16:28:35.040" v="1750" actId="20577"/>
        <pc:sldMkLst>
          <pc:docMk/>
          <pc:sldMk cId="4015966572" sldId="2145707014"/>
        </pc:sldMkLst>
        <pc:spChg chg="mod">
          <ac:chgData name="Ollervidez, Leticia" userId="12ccd2a1-d554-4cac-b492-4e314c2b5f8f" providerId="ADAL" clId="{0EA7B4C4-CE2F-47A7-92AE-1C14AB8CB22F}" dt="2024-03-11T16:20:26.671" v="1659" actId="20577"/>
          <ac:spMkLst>
            <pc:docMk/>
            <pc:sldMk cId="4015966572" sldId="2145707014"/>
            <ac:spMk id="3" creationId="{06942845-BD5A-42C5-A5C4-13339DD507AB}"/>
          </ac:spMkLst>
        </pc:spChg>
        <pc:spChg chg="mod">
          <ac:chgData name="Ollervidez, Leticia" userId="12ccd2a1-d554-4cac-b492-4e314c2b5f8f" providerId="ADAL" clId="{0EA7B4C4-CE2F-47A7-92AE-1C14AB8CB22F}" dt="2024-03-11T16:28:35.040" v="1750" actId="20577"/>
          <ac:spMkLst>
            <pc:docMk/>
            <pc:sldMk cId="4015966572" sldId="2145707014"/>
            <ac:spMk id="4" creationId="{27D10A9C-2875-3F85-9314-A7638246758F}"/>
          </ac:spMkLst>
        </pc:spChg>
        <pc:picChg chg="mod">
          <ac:chgData name="Ollervidez, Leticia" userId="12ccd2a1-d554-4cac-b492-4e314c2b5f8f" providerId="ADAL" clId="{0EA7B4C4-CE2F-47A7-92AE-1C14AB8CB22F}" dt="2024-03-11T16:25:30.938" v="1729" actId="962"/>
          <ac:picMkLst>
            <pc:docMk/>
            <pc:sldMk cId="4015966572" sldId="2145707014"/>
            <ac:picMk id="6" creationId="{8592B853-C916-87E1-BA5F-2621D6617E1E}"/>
          </ac:picMkLst>
        </pc:picChg>
      </pc:sldChg>
      <pc:sldChg chg="modSp mod ord">
        <pc:chgData name="Ollervidez, Leticia" userId="12ccd2a1-d554-4cac-b492-4e314c2b5f8f" providerId="ADAL" clId="{0EA7B4C4-CE2F-47A7-92AE-1C14AB8CB22F}" dt="2024-03-11T16:24:42.091" v="1712" actId="962"/>
        <pc:sldMkLst>
          <pc:docMk/>
          <pc:sldMk cId="2351588701" sldId="2145707015"/>
        </pc:sldMkLst>
        <pc:spChg chg="mod">
          <ac:chgData name="Ollervidez, Leticia" userId="12ccd2a1-d554-4cac-b492-4e314c2b5f8f" providerId="ADAL" clId="{0EA7B4C4-CE2F-47A7-92AE-1C14AB8CB22F}" dt="2024-03-11T16:15:30.867" v="1614" actId="20577"/>
          <ac:spMkLst>
            <pc:docMk/>
            <pc:sldMk cId="2351588701" sldId="2145707015"/>
            <ac:spMk id="3" creationId="{06942845-BD5A-42C5-A5C4-13339DD507AB}"/>
          </ac:spMkLst>
        </pc:spChg>
        <pc:spChg chg="mod">
          <ac:chgData name="Ollervidez, Leticia" userId="12ccd2a1-d554-4cac-b492-4e314c2b5f8f" providerId="ADAL" clId="{0EA7B4C4-CE2F-47A7-92AE-1C14AB8CB22F}" dt="2024-03-05T15:01:31.058" v="507" actId="207"/>
          <ac:spMkLst>
            <pc:docMk/>
            <pc:sldMk cId="2351588701" sldId="2145707015"/>
            <ac:spMk id="4" creationId="{27D10A9C-2875-3F85-9314-A7638246758F}"/>
          </ac:spMkLst>
        </pc:spChg>
        <pc:picChg chg="mod">
          <ac:chgData name="Ollervidez, Leticia" userId="12ccd2a1-d554-4cac-b492-4e314c2b5f8f" providerId="ADAL" clId="{0EA7B4C4-CE2F-47A7-92AE-1C14AB8CB22F}" dt="2024-03-11T16:24:42.091" v="1712" actId="962"/>
          <ac:picMkLst>
            <pc:docMk/>
            <pc:sldMk cId="2351588701" sldId="2145707015"/>
            <ac:picMk id="5" creationId="{CFB1831F-5CA0-B251-4AFF-ECDBCA09271E}"/>
          </ac:picMkLst>
        </pc:picChg>
      </pc:sldChg>
      <pc:sldChg chg="modSp mod delCm modCm">
        <pc:chgData name="Ollervidez, Leticia" userId="12ccd2a1-d554-4cac-b492-4e314c2b5f8f" providerId="ADAL" clId="{0EA7B4C4-CE2F-47A7-92AE-1C14AB8CB22F}" dt="2024-03-13T14:03:11.722" v="1784"/>
        <pc:sldMkLst>
          <pc:docMk/>
          <pc:sldMk cId="2036718392" sldId="2145707016"/>
        </pc:sldMkLst>
        <pc:spChg chg="mod">
          <ac:chgData name="Ollervidez, Leticia" userId="12ccd2a1-d554-4cac-b492-4e314c2b5f8f" providerId="ADAL" clId="{0EA7B4C4-CE2F-47A7-92AE-1C14AB8CB22F}" dt="2024-03-11T16:14:58.898" v="1604" actId="20577"/>
          <ac:spMkLst>
            <pc:docMk/>
            <pc:sldMk cId="2036718392" sldId="2145707016"/>
            <ac:spMk id="3" creationId="{06942845-BD5A-42C5-A5C4-13339DD507AB}"/>
          </ac:spMkLst>
        </pc:spChg>
        <pc:spChg chg="mod">
          <ac:chgData name="Ollervidez, Leticia" userId="12ccd2a1-d554-4cac-b492-4e314c2b5f8f" providerId="ADAL" clId="{0EA7B4C4-CE2F-47A7-92AE-1C14AB8CB22F}" dt="2024-03-05T15:00:45.989" v="439" actId="207"/>
          <ac:spMkLst>
            <pc:docMk/>
            <pc:sldMk cId="2036718392" sldId="2145707016"/>
            <ac:spMk id="4" creationId="{27D10A9C-2875-3F85-9314-A7638246758F}"/>
          </ac:spMkLst>
        </pc:spChg>
        <pc:picChg chg="mod">
          <ac:chgData name="Ollervidez, Leticia" userId="12ccd2a1-d554-4cac-b492-4e314c2b5f8f" providerId="ADAL" clId="{0EA7B4C4-CE2F-47A7-92AE-1C14AB8CB22F}" dt="2024-03-11T16:24:11.476" v="1707" actId="962"/>
          <ac:picMkLst>
            <pc:docMk/>
            <pc:sldMk cId="2036718392" sldId="2145707016"/>
            <ac:picMk id="5" creationId="{944A5866-7978-4B9B-DD41-41DF956F6C5F}"/>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036718392" sldId="2145707016"/>
                <pc2:cmMk id="{29C11146-439E-4688-9CDA-ECCC82162F7B}"/>
              </pc2:cmMkLst>
            </pc226:cmChg>
          </p:ext>
        </pc:extLst>
      </pc:sldChg>
      <pc:sldChg chg="modSp mod delCm modCm">
        <pc:chgData name="Ollervidez, Leticia" userId="12ccd2a1-d554-4cac-b492-4e314c2b5f8f" providerId="ADAL" clId="{0EA7B4C4-CE2F-47A7-92AE-1C14AB8CB22F}" dt="2024-03-13T14:03:11.722" v="1784"/>
        <pc:sldMkLst>
          <pc:docMk/>
          <pc:sldMk cId="257473368" sldId="2145707017"/>
        </pc:sldMkLst>
        <pc:spChg chg="mod">
          <ac:chgData name="Ollervidez, Leticia" userId="12ccd2a1-d554-4cac-b492-4e314c2b5f8f" providerId="ADAL" clId="{0EA7B4C4-CE2F-47A7-92AE-1C14AB8CB22F}" dt="2024-03-11T16:15:07.656" v="1606" actId="20577"/>
          <ac:spMkLst>
            <pc:docMk/>
            <pc:sldMk cId="257473368" sldId="2145707017"/>
            <ac:spMk id="3" creationId="{06942845-BD5A-42C5-A5C4-13339DD507AB}"/>
          </ac:spMkLst>
        </pc:spChg>
        <pc:spChg chg="mod">
          <ac:chgData name="Ollervidez, Leticia" userId="12ccd2a1-d554-4cac-b492-4e314c2b5f8f" providerId="ADAL" clId="{0EA7B4C4-CE2F-47A7-92AE-1C14AB8CB22F}" dt="2024-03-05T15:00:50.795" v="440" actId="207"/>
          <ac:spMkLst>
            <pc:docMk/>
            <pc:sldMk cId="257473368" sldId="2145707017"/>
            <ac:spMk id="4" creationId="{27D10A9C-2875-3F85-9314-A7638246758F}"/>
          </ac:spMkLst>
        </pc:spChg>
        <pc:picChg chg="mod">
          <ac:chgData name="Ollervidez, Leticia" userId="12ccd2a1-d554-4cac-b492-4e314c2b5f8f" providerId="ADAL" clId="{0EA7B4C4-CE2F-47A7-92AE-1C14AB8CB22F}" dt="2024-03-11T16:24:27.540" v="1708" actId="962"/>
          <ac:picMkLst>
            <pc:docMk/>
            <pc:sldMk cId="257473368" sldId="2145707017"/>
            <ac:picMk id="5" creationId="{C5D5ADAE-63C6-E40A-6513-5490E581370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73368" sldId="2145707017"/>
                <pc2:cmMk id="{D12A4913-ED98-4CF6-9D86-38901E5C818A}"/>
              </pc2:cmMkLst>
            </pc226:cmChg>
          </p:ext>
        </pc:extLst>
      </pc:sldChg>
      <pc:sldChg chg="modSp mod delCm modCm">
        <pc:chgData name="Ollervidez, Leticia" userId="12ccd2a1-d554-4cac-b492-4e314c2b5f8f" providerId="ADAL" clId="{0EA7B4C4-CE2F-47A7-92AE-1C14AB8CB22F}" dt="2024-03-13T14:03:11.722" v="1784"/>
        <pc:sldMkLst>
          <pc:docMk/>
          <pc:sldMk cId="4200775711" sldId="2145707018"/>
        </pc:sldMkLst>
        <pc:spChg chg="mod">
          <ac:chgData name="Ollervidez, Leticia" userId="12ccd2a1-d554-4cac-b492-4e314c2b5f8f" providerId="ADAL" clId="{0EA7B4C4-CE2F-47A7-92AE-1C14AB8CB22F}" dt="2024-03-11T16:15:13.341" v="1608" actId="20577"/>
          <ac:spMkLst>
            <pc:docMk/>
            <pc:sldMk cId="4200775711" sldId="2145707018"/>
            <ac:spMk id="3" creationId="{06942845-BD5A-42C5-A5C4-13339DD507AB}"/>
          </ac:spMkLst>
        </pc:spChg>
        <pc:spChg chg="mod">
          <ac:chgData name="Ollervidez, Leticia" userId="12ccd2a1-d554-4cac-b492-4e314c2b5f8f" providerId="ADAL" clId="{0EA7B4C4-CE2F-47A7-92AE-1C14AB8CB22F}" dt="2024-03-05T15:00:34.959" v="438" actId="20577"/>
          <ac:spMkLst>
            <pc:docMk/>
            <pc:sldMk cId="4200775711" sldId="2145707018"/>
            <ac:spMk id="4" creationId="{27D10A9C-2875-3F85-9314-A7638246758F}"/>
          </ac:spMkLst>
        </pc:spChg>
        <pc:picChg chg="mod">
          <ac:chgData name="Ollervidez, Leticia" userId="12ccd2a1-d554-4cac-b492-4e314c2b5f8f" providerId="ADAL" clId="{0EA7B4C4-CE2F-47A7-92AE-1C14AB8CB22F}" dt="2024-03-11T16:24:29.845" v="1709" actId="962"/>
          <ac:picMkLst>
            <pc:docMk/>
            <pc:sldMk cId="4200775711" sldId="2145707018"/>
            <ac:picMk id="5" creationId="{000C1D7B-C0B9-1515-E9E6-46DF7EE5F532}"/>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4200775711" sldId="2145707018"/>
                <pc2:cmMk id="{EB33712C-DF63-463B-8DCF-DDAC447948AF}"/>
              </pc2:cmMkLst>
            </pc226:cmChg>
          </p:ext>
        </pc:extLst>
      </pc:sldChg>
      <pc:sldChg chg="modSp mod delCm modCm">
        <pc:chgData name="Ollervidez, Leticia" userId="12ccd2a1-d554-4cac-b492-4e314c2b5f8f" providerId="ADAL" clId="{0EA7B4C4-CE2F-47A7-92AE-1C14AB8CB22F}" dt="2024-03-13T14:03:11.722" v="1784"/>
        <pc:sldMkLst>
          <pc:docMk/>
          <pc:sldMk cId="1182247213" sldId="2145707019"/>
        </pc:sldMkLst>
        <pc:spChg chg="mod">
          <ac:chgData name="Ollervidez, Leticia" userId="12ccd2a1-d554-4cac-b492-4e314c2b5f8f" providerId="ADAL" clId="{0EA7B4C4-CE2F-47A7-92AE-1C14AB8CB22F}" dt="2024-03-11T16:15:19.161" v="1610" actId="20577"/>
          <ac:spMkLst>
            <pc:docMk/>
            <pc:sldMk cId="1182247213" sldId="2145707019"/>
            <ac:spMk id="3" creationId="{06942845-BD5A-42C5-A5C4-13339DD507AB}"/>
          </ac:spMkLst>
        </pc:spChg>
        <pc:spChg chg="mod">
          <ac:chgData name="Ollervidez, Leticia" userId="12ccd2a1-d554-4cac-b492-4e314c2b5f8f" providerId="ADAL" clId="{0EA7B4C4-CE2F-47A7-92AE-1C14AB8CB22F}" dt="2024-03-05T15:01:04.010" v="462" actId="207"/>
          <ac:spMkLst>
            <pc:docMk/>
            <pc:sldMk cId="1182247213" sldId="2145707019"/>
            <ac:spMk id="4" creationId="{27D10A9C-2875-3F85-9314-A7638246758F}"/>
          </ac:spMkLst>
        </pc:spChg>
        <pc:picChg chg="mod">
          <ac:chgData name="Ollervidez, Leticia" userId="12ccd2a1-d554-4cac-b492-4e314c2b5f8f" providerId="ADAL" clId="{0EA7B4C4-CE2F-47A7-92AE-1C14AB8CB22F}" dt="2024-03-11T16:24:34.392" v="1710" actId="962"/>
          <ac:picMkLst>
            <pc:docMk/>
            <pc:sldMk cId="1182247213" sldId="2145707019"/>
            <ac:picMk id="5" creationId="{88DD4F90-535F-8222-CE09-54B2B2C71823}"/>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1182247213" sldId="2145707019"/>
                <pc2:cmMk id="{8E1CD943-7676-4D81-B548-F6CC594328A9}"/>
              </pc2:cmMkLst>
            </pc226:cmChg>
          </p:ext>
        </pc:extLst>
      </pc:sldChg>
      <pc:sldChg chg="modSp mod delCm modCm">
        <pc:chgData name="Ollervidez, Leticia" userId="12ccd2a1-d554-4cac-b492-4e314c2b5f8f" providerId="ADAL" clId="{0EA7B4C4-CE2F-47A7-92AE-1C14AB8CB22F}" dt="2024-03-13T14:03:11.722" v="1784"/>
        <pc:sldMkLst>
          <pc:docMk/>
          <pc:sldMk cId="3010111868" sldId="2145707020"/>
        </pc:sldMkLst>
        <pc:spChg chg="mod">
          <ac:chgData name="Ollervidez, Leticia" userId="12ccd2a1-d554-4cac-b492-4e314c2b5f8f" providerId="ADAL" clId="{0EA7B4C4-CE2F-47A7-92AE-1C14AB8CB22F}" dt="2024-03-11T16:15:24.366" v="1612" actId="20577"/>
          <ac:spMkLst>
            <pc:docMk/>
            <pc:sldMk cId="3010111868" sldId="2145707020"/>
            <ac:spMk id="3" creationId="{06942845-BD5A-42C5-A5C4-13339DD507AB}"/>
          </ac:spMkLst>
        </pc:spChg>
        <pc:spChg chg="mod">
          <ac:chgData name="Ollervidez, Leticia" userId="12ccd2a1-d554-4cac-b492-4e314c2b5f8f" providerId="ADAL" clId="{0EA7B4C4-CE2F-47A7-92AE-1C14AB8CB22F}" dt="2024-03-05T15:01:17.261" v="484" actId="207"/>
          <ac:spMkLst>
            <pc:docMk/>
            <pc:sldMk cId="3010111868" sldId="2145707020"/>
            <ac:spMk id="4" creationId="{27D10A9C-2875-3F85-9314-A7638246758F}"/>
          </ac:spMkLst>
        </pc:spChg>
        <pc:picChg chg="mod">
          <ac:chgData name="Ollervidez, Leticia" userId="12ccd2a1-d554-4cac-b492-4e314c2b5f8f" providerId="ADAL" clId="{0EA7B4C4-CE2F-47A7-92AE-1C14AB8CB22F}" dt="2024-03-11T16:24:38.005" v="1711" actId="962"/>
          <ac:picMkLst>
            <pc:docMk/>
            <pc:sldMk cId="3010111868" sldId="2145707020"/>
            <ac:picMk id="5" creationId="{90C2521A-EAC2-B662-9268-FC4F06F372FD}"/>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010111868" sldId="2145707020"/>
                <pc2:cmMk id="{2D19A986-463A-4A8A-B0D7-8FDF2F1E408E}"/>
              </pc2:cmMkLst>
            </pc226:cmChg>
          </p:ext>
        </pc:extLst>
      </pc:sldChg>
      <pc:sldChg chg="modSp mod delCm modCm">
        <pc:chgData name="Ollervidez, Leticia" userId="12ccd2a1-d554-4cac-b492-4e314c2b5f8f" providerId="ADAL" clId="{0EA7B4C4-CE2F-47A7-92AE-1C14AB8CB22F}" dt="2024-03-13T14:03:11.722" v="1784"/>
        <pc:sldMkLst>
          <pc:docMk/>
          <pc:sldMk cId="2118853311" sldId="2145707021"/>
        </pc:sldMkLst>
        <pc:spChg chg="mod">
          <ac:chgData name="Ollervidez, Leticia" userId="12ccd2a1-d554-4cac-b492-4e314c2b5f8f" providerId="ADAL" clId="{0EA7B4C4-CE2F-47A7-92AE-1C14AB8CB22F}" dt="2024-03-11T16:16:11.295" v="1628" actId="20577"/>
          <ac:spMkLst>
            <pc:docMk/>
            <pc:sldMk cId="2118853311" sldId="2145707021"/>
            <ac:spMk id="3" creationId="{06942845-BD5A-42C5-A5C4-13339DD507AB}"/>
          </ac:spMkLst>
        </pc:spChg>
        <pc:spChg chg="mod">
          <ac:chgData name="Ollervidez, Leticia" userId="12ccd2a1-d554-4cac-b492-4e314c2b5f8f" providerId="ADAL" clId="{0EA7B4C4-CE2F-47A7-92AE-1C14AB8CB22F}" dt="2024-03-05T15:03:10.856" v="618" actId="207"/>
          <ac:spMkLst>
            <pc:docMk/>
            <pc:sldMk cId="2118853311" sldId="2145707021"/>
            <ac:spMk id="4" creationId="{98B20CD2-3DE3-F699-8B16-AD3E4146984C}"/>
          </ac:spMkLst>
        </pc:spChg>
        <pc:picChg chg="mod">
          <ac:chgData name="Ollervidez, Leticia" userId="12ccd2a1-d554-4cac-b492-4e314c2b5f8f" providerId="ADAL" clId="{0EA7B4C4-CE2F-47A7-92AE-1C14AB8CB22F}" dt="2024-03-11T16:24:59.370" v="1717" actId="962"/>
          <ac:picMkLst>
            <pc:docMk/>
            <pc:sldMk cId="2118853311" sldId="2145707021"/>
            <ac:picMk id="5" creationId="{AC7DD581-FC74-1408-1BFE-2D8A83E074C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18853311" sldId="2145707021"/>
                <pc2:cmMk id="{33C01959-9CE7-4BCC-980D-FB7AF22A94A7}"/>
              </pc2:cmMkLst>
            </pc226:cmChg>
          </p:ext>
        </pc:extLst>
      </pc:sldChg>
      <pc:sldChg chg="modSp mod">
        <pc:chgData name="Ollervidez, Leticia" userId="12ccd2a1-d554-4cac-b492-4e314c2b5f8f" providerId="ADAL" clId="{0EA7B4C4-CE2F-47A7-92AE-1C14AB8CB22F}" dt="2024-03-11T16:25:02.547" v="1718" actId="962"/>
        <pc:sldMkLst>
          <pc:docMk/>
          <pc:sldMk cId="450175184" sldId="2145707022"/>
        </pc:sldMkLst>
        <pc:spChg chg="mod">
          <ac:chgData name="Ollervidez, Leticia" userId="12ccd2a1-d554-4cac-b492-4e314c2b5f8f" providerId="ADAL" clId="{0EA7B4C4-CE2F-47A7-92AE-1C14AB8CB22F}" dt="2024-03-11T16:16:16.204" v="1630" actId="20577"/>
          <ac:spMkLst>
            <pc:docMk/>
            <pc:sldMk cId="450175184" sldId="2145707022"/>
            <ac:spMk id="3" creationId="{06942845-BD5A-42C5-A5C4-13339DD507AB}"/>
          </ac:spMkLst>
        </pc:spChg>
        <pc:spChg chg="mod">
          <ac:chgData name="Ollervidez, Leticia" userId="12ccd2a1-d554-4cac-b492-4e314c2b5f8f" providerId="ADAL" clId="{0EA7B4C4-CE2F-47A7-92AE-1C14AB8CB22F}" dt="2024-03-05T15:03:47.015" v="640" actId="207"/>
          <ac:spMkLst>
            <pc:docMk/>
            <pc:sldMk cId="450175184" sldId="2145707022"/>
            <ac:spMk id="4" creationId="{98B20CD2-3DE3-F699-8B16-AD3E4146984C}"/>
          </ac:spMkLst>
        </pc:spChg>
        <pc:picChg chg="mod">
          <ac:chgData name="Ollervidez, Leticia" userId="12ccd2a1-d554-4cac-b492-4e314c2b5f8f" providerId="ADAL" clId="{0EA7B4C4-CE2F-47A7-92AE-1C14AB8CB22F}" dt="2024-03-11T16:25:02.547" v="1718" actId="962"/>
          <ac:picMkLst>
            <pc:docMk/>
            <pc:sldMk cId="450175184" sldId="2145707022"/>
            <ac:picMk id="7" creationId="{76D634FB-63DF-39DD-5F7D-C2D2022ACDEC}"/>
          </ac:picMkLst>
        </pc:picChg>
      </pc:sldChg>
      <pc:sldChg chg="modSp mod ord delCm modCm">
        <pc:chgData name="Ollervidez, Leticia" userId="12ccd2a1-d554-4cac-b492-4e314c2b5f8f" providerId="ADAL" clId="{0EA7B4C4-CE2F-47A7-92AE-1C14AB8CB22F}" dt="2024-03-13T14:03:11.722" v="1784"/>
        <pc:sldMkLst>
          <pc:docMk/>
          <pc:sldMk cId="4073819938" sldId="2145707023"/>
        </pc:sldMkLst>
        <pc:spChg chg="mod">
          <ac:chgData name="Ollervidez, Leticia" userId="12ccd2a1-d554-4cac-b492-4e314c2b5f8f" providerId="ADAL" clId="{0EA7B4C4-CE2F-47A7-92AE-1C14AB8CB22F}" dt="2024-03-11T16:15:48.403" v="1620" actId="20577"/>
          <ac:spMkLst>
            <pc:docMk/>
            <pc:sldMk cId="4073819938" sldId="2145707023"/>
            <ac:spMk id="3" creationId="{06942845-BD5A-42C5-A5C4-13339DD507AB}"/>
          </ac:spMkLst>
        </pc:spChg>
        <pc:spChg chg="mod">
          <ac:chgData name="Ollervidez, Leticia" userId="12ccd2a1-d554-4cac-b492-4e314c2b5f8f" providerId="ADAL" clId="{0EA7B4C4-CE2F-47A7-92AE-1C14AB8CB22F}" dt="2024-03-05T15:02:11.422" v="549" actId="207"/>
          <ac:spMkLst>
            <pc:docMk/>
            <pc:sldMk cId="4073819938" sldId="2145707023"/>
            <ac:spMk id="4" creationId="{98B20CD2-3DE3-F699-8B16-AD3E4146984C}"/>
          </ac:spMkLst>
        </pc:spChg>
        <pc:picChg chg="mod">
          <ac:chgData name="Ollervidez, Leticia" userId="12ccd2a1-d554-4cac-b492-4e314c2b5f8f" providerId="ADAL" clId="{0EA7B4C4-CE2F-47A7-92AE-1C14AB8CB22F}" dt="2024-03-11T16:24:49.140" v="1714" actId="962"/>
          <ac:picMkLst>
            <pc:docMk/>
            <pc:sldMk cId="4073819938" sldId="2145707023"/>
            <ac:picMk id="5" creationId="{B57E99F4-968C-990A-38C6-118929AF03B9}"/>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4073819938" sldId="2145707023"/>
                <pc2:cmMk id="{A9334C1A-4B06-46B1-8345-2A8BFA722EA4}"/>
              </pc2:cmMkLst>
            </pc226:cmChg>
          </p:ext>
        </pc:extLst>
      </pc:sldChg>
      <pc:sldChg chg="modSp mod ord delCm modCm">
        <pc:chgData name="Ollervidez, Leticia" userId="12ccd2a1-d554-4cac-b492-4e314c2b5f8f" providerId="ADAL" clId="{0EA7B4C4-CE2F-47A7-92AE-1C14AB8CB22F}" dt="2024-03-13T14:03:11.722" v="1784"/>
        <pc:sldMkLst>
          <pc:docMk/>
          <pc:sldMk cId="761889515" sldId="2145707024"/>
        </pc:sldMkLst>
        <pc:spChg chg="mod">
          <ac:chgData name="Ollervidez, Leticia" userId="12ccd2a1-d554-4cac-b492-4e314c2b5f8f" providerId="ADAL" clId="{0EA7B4C4-CE2F-47A7-92AE-1C14AB8CB22F}" dt="2024-03-11T16:15:55.035" v="1622" actId="20577"/>
          <ac:spMkLst>
            <pc:docMk/>
            <pc:sldMk cId="761889515" sldId="2145707024"/>
            <ac:spMk id="3" creationId="{06942845-BD5A-42C5-A5C4-13339DD507AB}"/>
          </ac:spMkLst>
        </pc:spChg>
        <pc:spChg chg="mod">
          <ac:chgData name="Ollervidez, Leticia" userId="12ccd2a1-d554-4cac-b492-4e314c2b5f8f" providerId="ADAL" clId="{0EA7B4C4-CE2F-47A7-92AE-1C14AB8CB22F}" dt="2024-03-05T15:02:23.852" v="569" actId="207"/>
          <ac:spMkLst>
            <pc:docMk/>
            <pc:sldMk cId="761889515" sldId="2145707024"/>
            <ac:spMk id="4" creationId="{98B20CD2-3DE3-F699-8B16-AD3E4146984C}"/>
          </ac:spMkLst>
        </pc:spChg>
        <pc:picChg chg="mod">
          <ac:chgData name="Ollervidez, Leticia" userId="12ccd2a1-d554-4cac-b492-4e314c2b5f8f" providerId="ADAL" clId="{0EA7B4C4-CE2F-47A7-92AE-1C14AB8CB22F}" dt="2024-03-11T16:24:52.576" v="1715" actId="962"/>
          <ac:picMkLst>
            <pc:docMk/>
            <pc:sldMk cId="761889515" sldId="2145707024"/>
            <ac:picMk id="5" creationId="{43AFA7B7-591D-CEFF-E9DB-E631D13D4C96}"/>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761889515" sldId="2145707024"/>
                <pc2:cmMk id="{E4EEB3E5-55FD-4182-909E-07E3E9FD89A8}"/>
              </pc2:cmMkLst>
            </pc226:cmChg>
          </p:ext>
        </pc:extLst>
      </pc:sldChg>
      <pc:sldChg chg="modSp mod ord delCm modCm">
        <pc:chgData name="Ollervidez, Leticia" userId="12ccd2a1-d554-4cac-b492-4e314c2b5f8f" providerId="ADAL" clId="{0EA7B4C4-CE2F-47A7-92AE-1C14AB8CB22F}" dt="2024-03-13T14:03:11.722" v="1784"/>
        <pc:sldMkLst>
          <pc:docMk/>
          <pc:sldMk cId="3529689794" sldId="2145707025"/>
        </pc:sldMkLst>
        <pc:spChg chg="mod">
          <ac:chgData name="Ollervidez, Leticia" userId="12ccd2a1-d554-4cac-b492-4e314c2b5f8f" providerId="ADAL" clId="{0EA7B4C4-CE2F-47A7-92AE-1C14AB8CB22F}" dt="2024-03-11T16:16:00.490" v="1624" actId="20577"/>
          <ac:spMkLst>
            <pc:docMk/>
            <pc:sldMk cId="3529689794" sldId="2145707025"/>
            <ac:spMk id="3" creationId="{06942845-BD5A-42C5-A5C4-13339DD507AB}"/>
          </ac:spMkLst>
        </pc:spChg>
        <pc:spChg chg="mod">
          <ac:chgData name="Ollervidez, Leticia" userId="12ccd2a1-d554-4cac-b492-4e314c2b5f8f" providerId="ADAL" clId="{0EA7B4C4-CE2F-47A7-92AE-1C14AB8CB22F}" dt="2024-03-05T15:02:40.219" v="589" actId="207"/>
          <ac:spMkLst>
            <pc:docMk/>
            <pc:sldMk cId="3529689794" sldId="2145707025"/>
            <ac:spMk id="4" creationId="{98B20CD2-3DE3-F699-8B16-AD3E4146984C}"/>
          </ac:spMkLst>
        </pc:spChg>
        <pc:picChg chg="mod">
          <ac:chgData name="Ollervidez, Leticia" userId="12ccd2a1-d554-4cac-b492-4e314c2b5f8f" providerId="ADAL" clId="{0EA7B4C4-CE2F-47A7-92AE-1C14AB8CB22F}" dt="2024-03-11T16:24:55.957" v="1716" actId="962"/>
          <ac:picMkLst>
            <pc:docMk/>
            <pc:sldMk cId="3529689794" sldId="2145707025"/>
            <ac:picMk id="5" creationId="{60299C18-6508-07E4-A8FA-CA8CF9C4B95A}"/>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529689794" sldId="2145707025"/>
                <pc2:cmMk id="{C40703CC-F4ED-41BF-8B3E-3B35E294AF25}"/>
              </pc2:cmMkLst>
            </pc226:cmChg>
          </p:ext>
        </pc:extLst>
      </pc:sldChg>
      <pc:sldChg chg="modSp mod">
        <pc:chgData name="Ollervidez, Leticia" userId="12ccd2a1-d554-4cac-b492-4e314c2b5f8f" providerId="ADAL" clId="{0EA7B4C4-CE2F-47A7-92AE-1C14AB8CB22F}" dt="2024-03-11T16:28:41.068" v="1754" actId="20577"/>
        <pc:sldMkLst>
          <pc:docMk/>
          <pc:sldMk cId="1925341356" sldId="2145707026"/>
        </pc:sldMkLst>
        <pc:spChg chg="mod">
          <ac:chgData name="Ollervidez, Leticia" userId="12ccd2a1-d554-4cac-b492-4e314c2b5f8f" providerId="ADAL" clId="{0EA7B4C4-CE2F-47A7-92AE-1C14AB8CB22F}" dt="2024-03-11T16:20:30.419" v="1661" actId="20577"/>
          <ac:spMkLst>
            <pc:docMk/>
            <pc:sldMk cId="1925341356" sldId="2145707026"/>
            <ac:spMk id="3" creationId="{06942845-BD5A-42C5-A5C4-13339DD507AB}"/>
          </ac:spMkLst>
        </pc:spChg>
        <pc:spChg chg="mod">
          <ac:chgData name="Ollervidez, Leticia" userId="12ccd2a1-d554-4cac-b492-4e314c2b5f8f" providerId="ADAL" clId="{0EA7B4C4-CE2F-47A7-92AE-1C14AB8CB22F}" dt="2024-03-11T16:28:41.068" v="1754" actId="20577"/>
          <ac:spMkLst>
            <pc:docMk/>
            <pc:sldMk cId="1925341356" sldId="2145707026"/>
            <ac:spMk id="4" creationId="{98B20CD2-3DE3-F699-8B16-AD3E4146984C}"/>
          </ac:spMkLst>
        </pc:spChg>
        <pc:picChg chg="mod">
          <ac:chgData name="Ollervidez, Leticia" userId="12ccd2a1-d554-4cac-b492-4e314c2b5f8f" providerId="ADAL" clId="{0EA7B4C4-CE2F-47A7-92AE-1C14AB8CB22F}" dt="2024-03-11T16:25:32.403" v="1730" actId="962"/>
          <ac:picMkLst>
            <pc:docMk/>
            <pc:sldMk cId="1925341356" sldId="2145707026"/>
            <ac:picMk id="2" creationId="{5FC29231-CF8E-5924-959D-B686DE431675}"/>
          </ac:picMkLst>
        </pc:picChg>
      </pc:sldChg>
      <pc:sldChg chg="modSp mod">
        <pc:chgData name="Ollervidez, Leticia" userId="12ccd2a1-d554-4cac-b492-4e314c2b5f8f" providerId="ADAL" clId="{0EA7B4C4-CE2F-47A7-92AE-1C14AB8CB22F}" dt="2024-03-11T16:28:44.885" v="1755" actId="20577"/>
        <pc:sldMkLst>
          <pc:docMk/>
          <pc:sldMk cId="3821363769" sldId="2145707027"/>
        </pc:sldMkLst>
        <pc:spChg chg="mod">
          <ac:chgData name="Ollervidez, Leticia" userId="12ccd2a1-d554-4cac-b492-4e314c2b5f8f" providerId="ADAL" clId="{0EA7B4C4-CE2F-47A7-92AE-1C14AB8CB22F}" dt="2024-03-11T16:20:34.320" v="1663" actId="20577"/>
          <ac:spMkLst>
            <pc:docMk/>
            <pc:sldMk cId="3821363769" sldId="2145707027"/>
            <ac:spMk id="3" creationId="{06942845-BD5A-42C5-A5C4-13339DD507AB}"/>
          </ac:spMkLst>
        </pc:spChg>
        <pc:spChg chg="mod">
          <ac:chgData name="Ollervidez, Leticia" userId="12ccd2a1-d554-4cac-b492-4e314c2b5f8f" providerId="ADAL" clId="{0EA7B4C4-CE2F-47A7-92AE-1C14AB8CB22F}" dt="2024-03-11T16:28:44.885" v="1755" actId="20577"/>
          <ac:spMkLst>
            <pc:docMk/>
            <pc:sldMk cId="3821363769" sldId="2145707027"/>
            <ac:spMk id="4" creationId="{98B20CD2-3DE3-F699-8B16-AD3E4146984C}"/>
          </ac:spMkLst>
        </pc:spChg>
        <pc:picChg chg="mod">
          <ac:chgData name="Ollervidez, Leticia" userId="12ccd2a1-d554-4cac-b492-4e314c2b5f8f" providerId="ADAL" clId="{0EA7B4C4-CE2F-47A7-92AE-1C14AB8CB22F}" dt="2024-03-11T16:25:33.828" v="1731" actId="962"/>
          <ac:picMkLst>
            <pc:docMk/>
            <pc:sldMk cId="3821363769" sldId="2145707027"/>
            <ac:picMk id="7" creationId="{2513930B-8E56-946F-603D-978C25B72EEA}"/>
          </ac:picMkLst>
        </pc:picChg>
      </pc:sldChg>
      <pc:sldChg chg="modSp mod ord">
        <pc:chgData name="Ollervidez, Leticia" userId="12ccd2a1-d554-4cac-b492-4e314c2b5f8f" providerId="ADAL" clId="{0EA7B4C4-CE2F-47A7-92AE-1C14AB8CB22F}" dt="2024-03-11T16:25:53.229" v="1739" actId="962"/>
        <pc:sldMkLst>
          <pc:docMk/>
          <pc:sldMk cId="3650539037" sldId="2145707029"/>
        </pc:sldMkLst>
        <pc:spChg chg="mod">
          <ac:chgData name="Ollervidez, Leticia" userId="12ccd2a1-d554-4cac-b492-4e314c2b5f8f" providerId="ADAL" clId="{0EA7B4C4-CE2F-47A7-92AE-1C14AB8CB22F}" dt="2024-03-11T16:21:40.857" v="1679" actId="20577"/>
          <ac:spMkLst>
            <pc:docMk/>
            <pc:sldMk cId="3650539037" sldId="2145707029"/>
            <ac:spMk id="3" creationId="{06942845-BD5A-42C5-A5C4-13339DD507AB}"/>
          </ac:spMkLst>
        </pc:spChg>
        <pc:spChg chg="mod">
          <ac:chgData name="Ollervidez, Leticia" userId="12ccd2a1-d554-4cac-b492-4e314c2b5f8f" providerId="ADAL" clId="{0EA7B4C4-CE2F-47A7-92AE-1C14AB8CB22F}" dt="2024-03-05T15:04:18.124" v="684" actId="207"/>
          <ac:spMkLst>
            <pc:docMk/>
            <pc:sldMk cId="3650539037" sldId="2145707029"/>
            <ac:spMk id="4" creationId="{27D10A9C-2875-3F85-9314-A7638246758F}"/>
          </ac:spMkLst>
        </pc:spChg>
        <pc:picChg chg="mod">
          <ac:chgData name="Ollervidez, Leticia" userId="12ccd2a1-d554-4cac-b492-4e314c2b5f8f" providerId="ADAL" clId="{0EA7B4C4-CE2F-47A7-92AE-1C14AB8CB22F}" dt="2024-03-11T16:25:53.229" v="1739" actId="962"/>
          <ac:picMkLst>
            <pc:docMk/>
            <pc:sldMk cId="3650539037" sldId="2145707029"/>
            <ac:picMk id="5" creationId="{74165EB9-36A4-0028-995F-64B4AA61531B}"/>
          </ac:picMkLst>
        </pc:picChg>
      </pc:sldChg>
      <pc:sldChg chg="del ord">
        <pc:chgData name="Ollervidez, Leticia" userId="12ccd2a1-d554-4cac-b492-4e314c2b5f8f" providerId="ADAL" clId="{0EA7B4C4-CE2F-47A7-92AE-1C14AB8CB22F}" dt="2024-03-05T14:10:48.720" v="35" actId="47"/>
        <pc:sldMkLst>
          <pc:docMk/>
          <pc:sldMk cId="2938946939" sldId="2145707030"/>
        </pc:sldMkLst>
      </pc:sldChg>
      <pc:sldChg chg="modSp mod delCm modCm">
        <pc:chgData name="Ollervidez, Leticia" userId="12ccd2a1-d554-4cac-b492-4e314c2b5f8f" providerId="ADAL" clId="{0EA7B4C4-CE2F-47A7-92AE-1C14AB8CB22F}" dt="2024-03-13T14:03:11.722" v="1784"/>
        <pc:sldMkLst>
          <pc:docMk/>
          <pc:sldMk cId="988998591" sldId="2145707031"/>
        </pc:sldMkLst>
        <pc:spChg chg="mod">
          <ac:chgData name="Ollervidez, Leticia" userId="12ccd2a1-d554-4cac-b492-4e314c2b5f8f" providerId="ADAL" clId="{0EA7B4C4-CE2F-47A7-92AE-1C14AB8CB22F}" dt="2024-03-05T14:43:54.623" v="185" actId="20577"/>
          <ac:spMkLst>
            <pc:docMk/>
            <pc:sldMk cId="988998591" sldId="2145707031"/>
            <ac:spMk id="2" creationId="{50D33F6C-95A9-D849-B18F-C2833A1605D7}"/>
          </ac:spMkLst>
        </pc:spChg>
        <pc:spChg chg="mod">
          <ac:chgData name="Ollervidez, Leticia" userId="12ccd2a1-d554-4cac-b492-4e314c2b5f8f" providerId="ADAL" clId="{0EA7B4C4-CE2F-47A7-92AE-1C14AB8CB22F}" dt="2024-03-11T16:23:23.200" v="1704" actId="20577"/>
          <ac:spMkLst>
            <pc:docMk/>
            <pc:sldMk cId="988998591" sldId="2145707031"/>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988998591" sldId="2145707031"/>
                <pc2:cmMk id="{0C575020-7562-4BB0-BBA5-0036553A8201}"/>
              </pc2:cmMkLst>
              <pc226:cmRplyChg chg="add">
                <pc226:chgData name="Ollervidez, Leticia" userId="12ccd2a1-d554-4cac-b492-4e314c2b5f8f" providerId="ADAL" clId="{0EA7B4C4-CE2F-47A7-92AE-1C14AB8CB22F}" dt="2024-03-05T14:44:23.471" v="186"/>
                <pc2:cmRplyMkLst xmlns:pc2="http://schemas.microsoft.com/office/powerpoint/2019/9/main/command">
                  <pc:docMk/>
                  <pc:sldMk cId="988998591" sldId="2145707031"/>
                  <pc2:cmMk id="{0C575020-7562-4BB0-BBA5-0036553A8201}"/>
                  <pc2:cmRplyMk id="{0F64C51F-15A4-4EAD-84C7-0853F37A32A7}"/>
                </pc2:cmRplyMkLst>
              </pc226:cmRplyChg>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988998591" sldId="2145707031"/>
                <pc2:cmMk id="{42479B4E-7157-4C87-BC13-FA0AF74EECED}"/>
              </pc2:cmMkLst>
            </pc226:cmChg>
          </p:ext>
        </pc:extLst>
      </pc:sldChg>
      <pc:sldChg chg="del modCm">
        <pc:chgData name="Ollervidez, Leticia" userId="12ccd2a1-d554-4cac-b492-4e314c2b5f8f" providerId="ADAL" clId="{0EA7B4C4-CE2F-47A7-92AE-1C14AB8CB22F}" dt="2024-03-13T14:02:18.095" v="1780" actId="47"/>
        <pc:sldMkLst>
          <pc:docMk/>
          <pc:sldMk cId="2239687143" sldId="2145707033"/>
        </pc:sldMkLst>
        <pc:extLst>
          <p:ext xmlns:p="http://schemas.openxmlformats.org/presentationml/2006/main" uri="{D6D511B9-2390-475A-947B-AFAB55BFBCF1}">
            <pc226:cmChg xmlns:pc226="http://schemas.microsoft.com/office/powerpoint/2022/06/main/command" chg="mod">
              <pc226:chgData name="Ollervidez, Leticia" userId="12ccd2a1-d554-4cac-b492-4e314c2b5f8f" providerId="ADAL" clId="{0EA7B4C4-CE2F-47A7-92AE-1C14AB8CB22F}" dt="2024-03-11T16:31:39.399" v="1777"/>
              <pc2:cmMkLst xmlns:pc2="http://schemas.microsoft.com/office/powerpoint/2019/9/main/command">
                <pc:docMk/>
                <pc:sldMk cId="2239687143" sldId="2145707033"/>
                <pc2:cmMk id="{2D6A2A11-3F7A-49FF-949E-A8B799920112}"/>
              </pc2:cmMkLst>
              <pc226:cmRplyChg chg="add">
                <pc226:chgData name="Ollervidez, Leticia" userId="12ccd2a1-d554-4cac-b492-4e314c2b5f8f" providerId="ADAL" clId="{0EA7B4C4-CE2F-47A7-92AE-1C14AB8CB22F}" dt="2024-03-05T14:53:21.658" v="286"/>
                <pc2:cmRplyMkLst xmlns:pc2="http://schemas.microsoft.com/office/powerpoint/2019/9/main/command">
                  <pc:docMk/>
                  <pc:sldMk cId="2239687143" sldId="2145707033"/>
                  <pc2:cmMk id="{2D6A2A11-3F7A-49FF-949E-A8B799920112}"/>
                  <pc2:cmRplyMk id="{878A5E93-3DBA-4D72-8337-FD1F29D90094}"/>
                </pc2:cmRplyMkLst>
              </pc226:cmRplyChg>
            </pc226:cmChg>
            <pc226:cmChg xmlns:pc226="http://schemas.microsoft.com/office/powerpoint/2022/06/main/command" chg="mod">
              <pc226:chgData name="Ollervidez, Leticia" userId="12ccd2a1-d554-4cac-b492-4e314c2b5f8f" providerId="ADAL" clId="{0EA7B4C4-CE2F-47A7-92AE-1C14AB8CB22F}" dt="2024-03-11T16:31:37.007" v="1776"/>
              <pc2:cmMkLst xmlns:pc2="http://schemas.microsoft.com/office/powerpoint/2019/9/main/command">
                <pc:docMk/>
                <pc:sldMk cId="2239687143" sldId="2145707033"/>
                <pc2:cmMk id="{F013497B-2C5D-4760-AB7D-4773AD0F23F1}"/>
              </pc2:cmMkLst>
              <pc226:cmRplyChg chg="add">
                <pc226:chgData name="Ollervidez, Leticia" userId="12ccd2a1-d554-4cac-b492-4e314c2b5f8f" providerId="ADAL" clId="{0EA7B4C4-CE2F-47A7-92AE-1C14AB8CB22F}" dt="2024-03-05T14:41:17.540" v="181"/>
                <pc2:cmRplyMkLst xmlns:pc2="http://schemas.microsoft.com/office/powerpoint/2019/9/main/command">
                  <pc:docMk/>
                  <pc:sldMk cId="2239687143" sldId="2145707033"/>
                  <pc2:cmMk id="{F013497B-2C5D-4760-AB7D-4773AD0F23F1}"/>
                  <pc2:cmRplyMk id="{DE1ED44B-D469-4552-8533-FD93FD7B03BB}"/>
                </pc2:cmRplyMkLst>
              </pc226:cmRplyChg>
            </pc226:cmChg>
          </p:ext>
        </pc:extLst>
      </pc:sldChg>
      <pc:sldChg chg="modSp mod delCm modCm">
        <pc:chgData name="Ollervidez, Leticia" userId="12ccd2a1-d554-4cac-b492-4e314c2b5f8f" providerId="ADAL" clId="{0EA7B4C4-CE2F-47A7-92AE-1C14AB8CB22F}" dt="2024-03-13T14:03:11.722" v="1784"/>
        <pc:sldMkLst>
          <pc:docMk/>
          <pc:sldMk cId="2901152464" sldId="2145707034"/>
        </pc:sldMkLst>
        <pc:spChg chg="mod">
          <ac:chgData name="Ollervidez, Leticia" userId="12ccd2a1-d554-4cac-b492-4e314c2b5f8f" providerId="ADAL" clId="{0EA7B4C4-CE2F-47A7-92AE-1C14AB8CB22F}" dt="2024-03-05T14:50:56.817" v="266" actId="6549"/>
          <ac:spMkLst>
            <pc:docMk/>
            <pc:sldMk cId="2901152464" sldId="2145707034"/>
            <ac:spMk id="2" creationId="{A9340FBA-B2B8-749B-6AD9-F86C2D3EA7D5}"/>
          </ac:spMkLst>
        </pc:spChg>
        <pc:spChg chg="mod">
          <ac:chgData name="Ollervidez, Leticia" userId="12ccd2a1-d554-4cac-b492-4e314c2b5f8f" providerId="ADAL" clId="{0EA7B4C4-CE2F-47A7-92AE-1C14AB8CB22F}" dt="2024-03-11T16:19:27.202" v="1645" actId="20577"/>
          <ac:spMkLst>
            <pc:docMk/>
            <pc:sldMk cId="2901152464" sldId="2145707034"/>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901152464" sldId="2145707034"/>
                <pc2:cmMk id="{B2FCE80D-FD9B-4202-A8DC-36C9ACC6A5D8}"/>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901152464" sldId="2145707034"/>
                <pc2:cmMk id="{9156CD81-4C48-4D77-937C-B35E859EF200}"/>
              </pc2:cmMkLst>
            </pc226:cmChg>
          </p:ext>
        </pc:extLst>
      </pc:sldChg>
    </pc:docChg>
  </pc:docChgLst>
  <pc:docChgLst>
    <pc:chgData name="Ollervidez, Leticia" userId="S::leticia.ollervidez@tea.texas.gov::12ccd2a1-d554-4cac-b492-4e314c2b5f8f" providerId="AD" clId="Web-{FF4A16EF-5F5C-F8DA-5A92-226B66A3DA0E}"/>
    <pc:docChg chg="modSld">
      <pc:chgData name="Ollervidez, Leticia" userId="S::leticia.ollervidez@tea.texas.gov::12ccd2a1-d554-4cac-b492-4e314c2b5f8f" providerId="AD" clId="Web-{FF4A16EF-5F5C-F8DA-5A92-226B66A3DA0E}" dt="2024-03-12T17:43:27.317" v="9" actId="20577"/>
      <pc:docMkLst>
        <pc:docMk/>
      </pc:docMkLst>
      <pc:sldChg chg="modSp modCm">
        <pc:chgData name="Ollervidez, Leticia" userId="S::leticia.ollervidez@tea.texas.gov::12ccd2a1-d554-4cac-b492-4e314c2b5f8f" providerId="AD" clId="Web-{FF4A16EF-5F5C-F8DA-5A92-226B66A3DA0E}" dt="2024-03-12T17:43:27.317" v="9" actId="20577"/>
        <pc:sldMkLst>
          <pc:docMk/>
          <pc:sldMk cId="336744778" sldId="2145706996"/>
        </pc:sldMkLst>
        <pc:spChg chg="mod">
          <ac:chgData name="Ollervidez, Leticia" userId="S::leticia.ollervidez@tea.texas.gov::12ccd2a1-d554-4cac-b492-4e314c2b5f8f" providerId="AD" clId="Web-{FF4A16EF-5F5C-F8DA-5A92-226B66A3DA0E}" dt="2024-03-12T17:43:27.317" v="9"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FF4A16EF-5F5C-F8DA-5A92-226B66A3DA0E}" dt="2024-03-12T17:43:20.910" v="8"/>
              <pc2:cmMkLst xmlns:pc2="http://schemas.microsoft.com/office/powerpoint/2019/9/main/command">
                <pc:docMk/>
                <pc:sldMk cId="336744778" sldId="2145706996"/>
                <pc2:cmMk id="{C0E27402-F736-4933-98F2-14DBF728E43B}"/>
              </pc2:cmMkLst>
              <pc226:cmRplyChg chg="add">
                <pc226:chgData name="Ollervidez, Leticia" userId="S::leticia.ollervidez@tea.texas.gov::12ccd2a1-d554-4cac-b492-4e314c2b5f8f" providerId="AD" clId="Web-{FF4A16EF-5F5C-F8DA-5A92-226B66A3DA0E}" dt="2024-03-12T17:43:20.910" v="8"/>
                <pc2:cmRplyMkLst xmlns:pc2="http://schemas.microsoft.com/office/powerpoint/2019/9/main/command">
                  <pc:docMk/>
                  <pc:sldMk cId="336744778" sldId="2145706996"/>
                  <pc2:cmMk id="{C0E27402-F736-4933-98F2-14DBF728E43B}"/>
                  <pc2:cmRplyMk id="{6382EC58-34F8-46B0-90B4-8ADA04460838}"/>
                </pc2:cmRplyMkLst>
              </pc226:cmRplyChg>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B357786D-80D8-48D3-8D3C-CB17A015EB54}"/>
              </pc2:cmMkLst>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A39EB76F-5644-43AB-AF83-879695766718}"/>
              </pc2:cmMkLst>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B14FE696-482B-419F-81A2-36F66BA8A18B}"/>
              </pc2:cmMkLst>
            </pc226:cmChg>
            <pc226:cmChg xmlns:pc226="http://schemas.microsoft.com/office/powerpoint/2022/06/main/command" chg="mod">
              <pc226:chgData name="Ollervidez, Leticia" userId="S::leticia.ollervidez@tea.texas.gov::12ccd2a1-d554-4cac-b492-4e314c2b5f8f" providerId="AD" clId="Web-{FF4A16EF-5F5C-F8DA-5A92-226B66A3DA0E}" dt="2024-03-12T17:42:58.394" v="7"/>
              <pc2:cmMkLst xmlns:pc2="http://schemas.microsoft.com/office/powerpoint/2019/9/main/command">
                <pc:docMk/>
                <pc:sldMk cId="336744778" sldId="2145706996"/>
                <pc2:cmMk id="{D39F37D2-E666-45B5-BEF8-9ECF04253D91}"/>
              </pc2:cmMkLst>
              <pc226:cmRplyChg chg="add">
                <pc226:chgData name="Ollervidez, Leticia" userId="S::leticia.ollervidez@tea.texas.gov::12ccd2a1-d554-4cac-b492-4e314c2b5f8f" providerId="AD" clId="Web-{FF4A16EF-5F5C-F8DA-5A92-226B66A3DA0E}" dt="2024-03-12T17:42:58.394" v="7"/>
                <pc2:cmRplyMkLst xmlns:pc2="http://schemas.microsoft.com/office/powerpoint/2019/9/main/command">
                  <pc:docMk/>
                  <pc:sldMk cId="336744778" sldId="2145706996"/>
                  <pc2:cmMk id="{D39F37D2-E666-45B5-BEF8-9ECF04253D91}"/>
                  <pc2:cmRplyMk id="{1943CAE9-0825-43FC-A5F4-32A0023B1FF6}"/>
                </pc2:cmRplyMkLst>
              </pc226:cmRplyChg>
            </pc226:cmChg>
          </p:ext>
        </pc:extLst>
      </pc:sldChg>
    </pc:docChg>
  </pc:docChgLst>
  <pc:docChgLst>
    <pc:chgData name="Ollervidez, Leticia" userId="S::leticia.ollervidez@tea.texas.gov::12ccd2a1-d554-4cac-b492-4e314c2b5f8f" providerId="AD" clId="Web-{E992ACE7-F1B7-B1D9-CF6E-3B29C6C7AE5E}"/>
    <pc:docChg chg="modSld">
      <pc:chgData name="Ollervidez, Leticia" userId="S::leticia.ollervidez@tea.texas.gov::12ccd2a1-d554-4cac-b492-4e314c2b5f8f" providerId="AD" clId="Web-{E992ACE7-F1B7-B1D9-CF6E-3B29C6C7AE5E}" dt="2024-03-05T14:03:31.210" v="4" actId="20577"/>
      <pc:docMkLst>
        <pc:docMk/>
      </pc:docMkLst>
      <pc:sldChg chg="modSp">
        <pc:chgData name="Ollervidez, Leticia" userId="S::leticia.ollervidez@tea.texas.gov::12ccd2a1-d554-4cac-b492-4e314c2b5f8f" providerId="AD" clId="Web-{E992ACE7-F1B7-B1D9-CF6E-3B29C6C7AE5E}" dt="2024-03-05T14:03:31.210" v="4" actId="20577"/>
        <pc:sldMkLst>
          <pc:docMk/>
          <pc:sldMk cId="2574992220" sldId="2145706922"/>
        </pc:sldMkLst>
        <pc:spChg chg="mod">
          <ac:chgData name="Ollervidez, Leticia" userId="S::leticia.ollervidez@tea.texas.gov::12ccd2a1-d554-4cac-b492-4e314c2b5f8f" providerId="AD" clId="Web-{E992ACE7-F1B7-B1D9-CF6E-3B29C6C7AE5E}" dt="2024-03-05T14:03:31.210" v="4" actId="20577"/>
          <ac:spMkLst>
            <pc:docMk/>
            <pc:sldMk cId="2574992220" sldId="2145706922"/>
            <ac:spMk id="11" creationId="{B0773B04-EA28-7C3E-6372-D181D8E283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191782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48</a:t>
            </a:fld>
            <a:endParaRPr lang="en-US"/>
          </a:p>
        </p:txBody>
      </p:sp>
    </p:spTree>
    <p:extLst>
      <p:ext uri="{BB962C8B-B14F-4D97-AF65-F5344CB8AC3E}">
        <p14:creationId xmlns:p14="http://schemas.microsoft.com/office/powerpoint/2010/main" val="1946384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3/13/2024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tea.texas.gov/reports-and-data/data-submission/texas-records-exchange-trex/ds5.5/2023-2024-trex-data-standards-version-5.5-december-2023" TargetMode="External"/><Relationship Id="rId2" Type="http://schemas.openxmlformats.org/officeDocument/2006/relationships/hyperlink" Target="mailto:trex@tea.texas.gov" TargetMode="External"/><Relationship Id="rId1" Type="http://schemas.openxmlformats.org/officeDocument/2006/relationships/slideLayout" Target="../slideLayouts/slideLayout15.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hyperlink" Target="https://tea.texas.gov/reports-and-data/data-submission/texas-records-exchange-trex/ds5.5/2023-2024-trex-data-standards-version-5.5-december-2023" TargetMode="External"/><Relationship Id="rId2" Type="http://schemas.openxmlformats.org/officeDocument/2006/relationships/hyperlink" Target="https://tea.texas.gov/finance-and-grants/financial-compliance/student-attendance-accounting-handbook" TargetMode="External"/><Relationship Id="rId1" Type="http://schemas.openxmlformats.org/officeDocument/2006/relationships/slideLayout" Target="../slideLayouts/slideLayout15.xml"/><Relationship Id="rId5" Type="http://schemas.openxmlformats.org/officeDocument/2006/relationships/hyperlink" Target="https://www.youtube.com/watch?v=KnOvUeXI5OE" TargetMode="External"/><Relationship Id="rId4" Type="http://schemas.openxmlformats.org/officeDocument/2006/relationships/hyperlink" Target="https://tea.texas.gov/reports-and-data/data-submission/texas-records-exchange-trex/trex-train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TEXAS RECORDS EXCHANGE (TREx)</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7</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Deleted Data Elements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244911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TE119 ASSOCIATE-DEGREE-INDICATOR-CODE (HB 8,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42A4D9E-95E3-A741-831D-EB1A5748EB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40480" y="1997001"/>
            <a:ext cx="5460704" cy="3675787"/>
          </a:xfrm>
          <a:prstGeom prst="rect">
            <a:avLst/>
          </a:prstGeom>
        </p:spPr>
      </p:pic>
    </p:spTree>
    <p:extLst>
      <p:ext uri="{BB962C8B-B14F-4D97-AF65-F5344CB8AC3E}">
        <p14:creationId xmlns:p14="http://schemas.microsoft.com/office/powerpoint/2010/main" val="218619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1</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TC49 ACCELERATED-INSTRUCTION-SUBJECT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B57E99F4-968C-990A-38C6-118929AF03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97125" y="2466960"/>
            <a:ext cx="7397750" cy="1924079"/>
          </a:xfrm>
          <a:prstGeom prst="rect">
            <a:avLst/>
          </a:prstGeom>
        </p:spPr>
      </p:pic>
    </p:spTree>
    <p:extLst>
      <p:ext uri="{BB962C8B-B14F-4D97-AF65-F5344CB8AC3E}">
        <p14:creationId xmlns:p14="http://schemas.microsoft.com/office/powerpoint/2010/main" val="4073819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2</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TC50 STUDENT-ACCELERATED-INSTRUCTION-PARTICIPATION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3AFA7B7-591D-CEFF-E9DB-E631D13D4C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67788" y="2124406"/>
            <a:ext cx="7056424" cy="2609187"/>
          </a:xfrm>
          <a:prstGeom prst="rect">
            <a:avLst/>
          </a:prstGeom>
        </p:spPr>
      </p:pic>
    </p:spTree>
    <p:extLst>
      <p:ext uri="{BB962C8B-B14F-4D97-AF65-F5344CB8AC3E}">
        <p14:creationId xmlns:p14="http://schemas.microsoft.com/office/powerpoint/2010/main" val="76188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3</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TC48 ASSOCIATE-DEGREE-INDICATOR (HB 8,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0299C18-6508-07E4-A8FA-CA8CF9C4B9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78608" y="2466106"/>
            <a:ext cx="7634783" cy="1925788"/>
          </a:xfrm>
          <a:prstGeom prst="rect">
            <a:avLst/>
          </a:prstGeom>
        </p:spPr>
      </p:pic>
    </p:spTree>
    <p:extLst>
      <p:ext uri="{BB962C8B-B14F-4D97-AF65-F5344CB8AC3E}">
        <p14:creationId xmlns:p14="http://schemas.microsoft.com/office/powerpoint/2010/main" val="3529689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4</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Deleted Code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28363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5</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code table TC07 DISCIPLINARY-ACTION-REASON (HB 114, 88th Legislative Session)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C7DD581-FC74-1408-1BFE-2D8A83E074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5153" y="2121340"/>
            <a:ext cx="6621693" cy="2892005"/>
          </a:xfrm>
          <a:prstGeom prst="rect">
            <a:avLst/>
          </a:prstGeom>
        </p:spPr>
      </p:pic>
    </p:spTree>
    <p:extLst>
      <p:ext uri="{BB962C8B-B14F-4D97-AF65-F5344CB8AC3E}">
        <p14:creationId xmlns:p14="http://schemas.microsoft.com/office/powerpoint/2010/main" val="211885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6</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code table TC13 GRADUATION-PROGRAM-TYPE (SB 1888, 87th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76D634FB-63DF-39DD-5F7D-C2D2022ACDE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49126" y="2551587"/>
            <a:ext cx="7093747" cy="1754825"/>
          </a:xfrm>
          <a:prstGeom prst="rect">
            <a:avLst/>
          </a:prstGeom>
        </p:spPr>
      </p:pic>
    </p:spTree>
    <p:extLst>
      <p:ext uri="{BB962C8B-B14F-4D97-AF65-F5344CB8AC3E}">
        <p14:creationId xmlns:p14="http://schemas.microsoft.com/office/powerpoint/2010/main" val="450175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REMINDERS </a:t>
            </a:r>
            <a:r>
              <a:rPr lang="en-US" sz="4000">
                <a:solidFill>
                  <a:schemeClr val="bg1"/>
                </a:solidFill>
              </a:rPr>
              <a:t>1</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defRPr/>
            </a:pPr>
            <a:r>
              <a:rPr kumimoji="0" lang="en-US" sz="2800" b="1" i="0" u="none" strike="noStrike" kern="1200" cap="none" spc="0" normalizeH="0" baseline="0" noProof="0">
                <a:ln>
                  <a:noFill/>
                </a:ln>
                <a:solidFill>
                  <a:srgbClr val="595959"/>
                </a:solidFill>
                <a:effectLst/>
                <a:uLnTx/>
                <a:uFillTx/>
                <a:latin typeface="Calibri" panose="020F0502020204030204"/>
                <a:ea typeface="+mn-ea"/>
                <a:cs typeface="+mn-cs"/>
              </a:rPr>
              <a:t>Legislative Updates (HB 3</a:t>
            </a:r>
            <a:r>
              <a:rPr lang="en-US">
                <a:solidFill>
                  <a:srgbClr val="595959"/>
                </a:solidFill>
                <a:latin typeface="Calibri" panose="020F0502020204030204"/>
              </a:rPr>
              <a:t>, </a:t>
            </a:r>
            <a:r>
              <a:rPr lang="en-US" b="1">
                <a:solidFill>
                  <a:srgbClr val="595959"/>
                </a:solidFill>
                <a:latin typeface="Calibri" panose="020F0502020204030204"/>
              </a:rPr>
              <a:t>88th Legislative Session</a:t>
            </a:r>
            <a:r>
              <a:rPr kumimoji="0" lang="en-US" sz="2800" b="1" i="0" u="none" strike="noStrike" kern="1200" cap="none" spc="0" normalizeH="0" baseline="0" noProof="0">
                <a:ln>
                  <a:noFill/>
                </a:ln>
                <a:solidFill>
                  <a:srgbClr val="595959"/>
                </a:solidFill>
                <a:effectLst/>
                <a:uLnTx/>
                <a:uFillTx/>
                <a:latin typeface="Calibri" panose="020F0502020204030204"/>
                <a:ea typeface="+mn-ea"/>
                <a:cs typeface="+mn-cs"/>
              </a:rPr>
              <a:t>):</a:t>
            </a:r>
            <a:endParaRPr lang="en-US" sz="2800" b="1" i="0" u="none" strike="noStrike" kern="1200" cap="none" spc="0" normalizeH="0" baseline="0" noProof="0">
              <a:ln>
                <a:noFill/>
              </a:ln>
              <a:solidFill>
                <a:srgbClr val="595959"/>
              </a:solidFill>
              <a:effectLst/>
              <a:uLnTx/>
              <a:uFillTx/>
              <a:latin typeface="Calibri" panose="020F0502020204030204"/>
              <a:ea typeface="Calibri"/>
              <a:cs typeface="Calibri"/>
            </a:endParaRPr>
          </a:p>
          <a:p>
            <a:pPr marL="0" indent="0">
              <a:buNone/>
            </a:pPr>
            <a:r>
              <a:rPr lang="en-US" sz="2400">
                <a:solidFill>
                  <a:srgbClr val="595959"/>
                </a:solidFill>
              </a:rPr>
              <a:t>HB 3 amends TEC §25.002(a) to include in the documents required to be transferred when a student moves from one school to a new school a copy of the child’s disciplinary record and any threat assessment involving the child’s behavior under §37.115. </a:t>
            </a:r>
            <a:endParaRPr lang="en-US" sz="2400">
              <a:solidFill>
                <a:srgbClr val="595959"/>
              </a:solidFill>
              <a:cs typeface="Calibri"/>
            </a:endParaRPr>
          </a:p>
          <a:p>
            <a:pPr marL="0" indent="0">
              <a:buNone/>
            </a:pPr>
            <a:endParaRPr lang="en-US" sz="2400">
              <a:solidFill>
                <a:srgbClr val="595959"/>
              </a:solidFill>
            </a:endParaRPr>
          </a:p>
          <a:p>
            <a:pPr marL="0" indent="0">
              <a:buNone/>
            </a:pPr>
            <a:r>
              <a:rPr lang="en-US" sz="2400">
                <a:solidFill>
                  <a:srgbClr val="595959"/>
                </a:solidFill>
              </a:rPr>
              <a:t>TEA has developed a method in </a:t>
            </a:r>
            <a:r>
              <a:rPr lang="en-US" sz="2400" err="1">
                <a:solidFill>
                  <a:srgbClr val="595959"/>
                </a:solidFill>
              </a:rPr>
              <a:t>TREx</a:t>
            </a:r>
            <a:r>
              <a:rPr lang="en-US" sz="2400">
                <a:solidFill>
                  <a:srgbClr val="595959"/>
                </a:solidFill>
              </a:rPr>
              <a:t> to transfer five prior years of student discipline records using the PEIMS Summer discipline records. LEAs also need to send threat assessment information and current year discipline records from one LEA to a new LEA at the time of a student’s transfer. TEA has added 11 new, revised three existing and deleted one data element. TEA has also added two new code tables.</a:t>
            </a:r>
            <a:endParaRPr lang="en-US" sz="2400">
              <a:solidFill>
                <a:srgbClr val="595959"/>
              </a:solidFill>
              <a:cs typeface="Calibri"/>
            </a:endParaRPr>
          </a:p>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5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TE154 BEHAVIORAL-THREAT-ASSESSMENT:</a:t>
            </a:r>
          </a:p>
          <a:p>
            <a:pPr lvl="1">
              <a:buClr>
                <a:srgbClr val="F16038"/>
              </a:buClr>
            </a:pPr>
            <a:r>
              <a:rPr lang="en-US">
                <a:solidFill>
                  <a:srgbClr val="595959"/>
                </a:solidFill>
              </a:rPr>
              <a:t>To indicate the behavior of a student resulted in a review by the Safe and Supportive School Team.</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9052AFD-F032-B36F-5213-075D34DEE7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97000" y="2731360"/>
            <a:ext cx="5797997" cy="2643333"/>
          </a:xfrm>
          <a:prstGeom prst="rect">
            <a:avLst/>
          </a:prstGeom>
        </p:spPr>
      </p:pic>
    </p:spTree>
    <p:extLst>
      <p:ext uri="{BB962C8B-B14F-4D97-AF65-F5344CB8AC3E}">
        <p14:creationId xmlns:p14="http://schemas.microsoft.com/office/powerpoint/2010/main" val="903756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TEXAS RECORDS EXCHANGE (TREx)</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97589" cy="4851747"/>
          </a:xfrm>
        </p:spPr>
        <p:txBody>
          <a:bodyPr lIns="91440" tIns="45720" rIns="91440" bIns="45720" anchor="t"/>
          <a:lstStyle/>
          <a:p>
            <a:pPr>
              <a:lnSpc>
                <a:spcPct val="100000"/>
              </a:lnSpc>
              <a:spcBef>
                <a:spcPts val="400"/>
              </a:spcBef>
            </a:pPr>
            <a:r>
              <a:rPr lang="en-US" sz="1600" b="1">
                <a:ea typeface="+mn-lt"/>
                <a:cs typeface="+mn-lt"/>
              </a:rPr>
              <a:t>2023-2024 SCHOOL YEAR</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Code Table Updates</a:t>
            </a:r>
          </a:p>
          <a:p>
            <a:pPr lvl="1">
              <a:lnSpc>
                <a:spcPct val="100000"/>
              </a:lnSpc>
              <a:spcBef>
                <a:spcPts val="400"/>
              </a:spcBef>
            </a:pPr>
            <a:r>
              <a:rPr lang="en-US" sz="1400">
                <a:ea typeface="+mn-lt"/>
                <a:cs typeface="+mn-lt"/>
              </a:rPr>
              <a:t>Reminders</a:t>
            </a:r>
          </a:p>
          <a:p>
            <a:pPr>
              <a:lnSpc>
                <a:spcPct val="100000"/>
              </a:lnSpc>
              <a:spcBef>
                <a:spcPts val="400"/>
              </a:spcBef>
            </a:pPr>
            <a:r>
              <a:rPr lang="en-US" sz="1600" b="1">
                <a:ea typeface="+mn-lt"/>
                <a:cs typeface="+mn-lt"/>
              </a:rPr>
              <a:t>2024-2025 School Year</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Code Table Updates</a:t>
            </a:r>
          </a:p>
          <a:p>
            <a:pPr>
              <a:lnSpc>
                <a:spcPct val="100000"/>
              </a:lnSpc>
              <a:spcBef>
                <a:spcPts val="400"/>
              </a:spcBef>
            </a:pPr>
            <a:r>
              <a:rPr lang="en-US" sz="1600" b="1">
                <a:ea typeface="+mn-lt"/>
                <a:cs typeface="+mn-lt"/>
              </a:rPr>
              <a:t>CLOSEOUT</a:t>
            </a:r>
            <a:endParaRPr lang="en-US" sz="1600">
              <a:ea typeface="Calibri"/>
              <a:cs typeface="Calibri"/>
            </a:endParaRPr>
          </a:p>
          <a:p>
            <a:pPr lvl="1">
              <a:lnSpc>
                <a:spcPct val="100000"/>
              </a:lnSpc>
              <a:spcBef>
                <a:spcPts val="400"/>
              </a:spcBef>
            </a:pPr>
            <a:r>
              <a:rPr lang="en-US" sz="1400">
                <a:ea typeface="+mn-lt"/>
                <a:cs typeface="+mn-lt"/>
              </a:rPr>
              <a:t>Reminders</a:t>
            </a:r>
          </a:p>
          <a:p>
            <a:pPr lvl="1">
              <a:lnSpc>
                <a:spcPct val="100000"/>
              </a:lnSpc>
              <a:spcBef>
                <a:spcPts val="400"/>
              </a:spcBef>
            </a:pPr>
            <a:r>
              <a:rPr lang="en-US" sz="1400">
                <a:ea typeface="+mn-lt"/>
                <a:cs typeface="+mn-lt"/>
              </a:rPr>
              <a:t>Frequently Asked Questions</a:t>
            </a:r>
            <a:endParaRPr lang="en-US"/>
          </a:p>
          <a:p>
            <a:pPr lvl="1">
              <a:lnSpc>
                <a:spcPct val="100000"/>
              </a:lnSpc>
              <a:spcBef>
                <a:spcPts val="400"/>
              </a:spcBef>
            </a:pPr>
            <a:r>
              <a:rPr lang="en-US" sz="1400">
                <a:ea typeface="+mn-lt"/>
                <a:cs typeface="+mn-lt"/>
              </a:rPr>
              <a:t>Technical Resources</a:t>
            </a:r>
          </a:p>
          <a:p>
            <a:pPr lvl="1">
              <a:lnSpc>
                <a:spcPct val="100000"/>
              </a:lnSpc>
              <a:spcBef>
                <a:spcPts val="400"/>
              </a:spcBef>
            </a:pPr>
            <a:r>
              <a:rPr lang="en-US" sz="1400">
                <a:ea typeface="+mn-lt"/>
                <a:cs typeface="+mn-lt"/>
              </a:rPr>
              <a:t>Questions</a:t>
            </a:r>
          </a:p>
          <a:p>
            <a:pPr marL="0" indent="0">
              <a:lnSpc>
                <a:spcPct val="100000"/>
              </a:lnSpc>
              <a:spcBef>
                <a:spcPts val="400"/>
              </a:spcBef>
              <a:buNone/>
            </a:pPr>
            <a:endParaRPr lang="en-US" sz="1800" b="1">
              <a:ea typeface="Calibri"/>
              <a:cs typeface="Calibri"/>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3</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TE155 DISCIPLINE-SCHOOL-YEAR:</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p:txBody>
      </p:sp>
      <p:pic>
        <p:nvPicPr>
          <p:cNvPr id="8" name="Picture 7">
            <a:extLst>
              <a:ext uri="{FF2B5EF4-FFF2-40B4-BE49-F238E27FC236}">
                <a16:creationId xmlns:a16="http://schemas.microsoft.com/office/drawing/2014/main" id="{2027C407-3C9C-5384-CC1E-9627704F65E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06027" y="2609369"/>
            <a:ext cx="6179944" cy="2359110"/>
          </a:xfrm>
          <a:prstGeom prst="rect">
            <a:avLst/>
          </a:prstGeom>
        </p:spPr>
      </p:pic>
    </p:spTree>
    <p:extLst>
      <p:ext uri="{BB962C8B-B14F-4D97-AF65-F5344CB8AC3E}">
        <p14:creationId xmlns:p14="http://schemas.microsoft.com/office/powerpoint/2010/main" val="2607827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4</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TE156 DISCIPLINARY-INCIDENT-NUMBER:</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46023B60-3BD8-CEA9-162C-45A25A509D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08907" y="2556036"/>
            <a:ext cx="5974183" cy="2541257"/>
          </a:xfrm>
          <a:prstGeom prst="rect">
            <a:avLst/>
          </a:prstGeom>
        </p:spPr>
      </p:pic>
    </p:spTree>
    <p:extLst>
      <p:ext uri="{BB962C8B-B14F-4D97-AF65-F5344CB8AC3E}">
        <p14:creationId xmlns:p14="http://schemas.microsoft.com/office/powerpoint/2010/main" val="2090373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5</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TE157 DATE-OF-DISCIPLINARY-ACTION:</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97D3D404-EC5F-875C-030D-2212F6C374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95720" y="2677129"/>
            <a:ext cx="5600558" cy="2817048"/>
          </a:xfrm>
          <a:prstGeom prst="rect">
            <a:avLst/>
          </a:prstGeom>
        </p:spPr>
      </p:pic>
    </p:spTree>
    <p:extLst>
      <p:ext uri="{BB962C8B-B14F-4D97-AF65-F5344CB8AC3E}">
        <p14:creationId xmlns:p14="http://schemas.microsoft.com/office/powerpoint/2010/main" val="3750154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6</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TE158 ACTUAL-LENGTH-OF-DISCIPLINARY-ASSIGNMENT:</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67A5F66B-3561-0AB4-1F39-B41C822C619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77613" y="2785489"/>
            <a:ext cx="5636771" cy="2708688"/>
          </a:xfrm>
          <a:prstGeom prst="rect">
            <a:avLst/>
          </a:prstGeom>
        </p:spPr>
      </p:pic>
    </p:spTree>
    <p:extLst>
      <p:ext uri="{BB962C8B-B14F-4D97-AF65-F5344CB8AC3E}">
        <p14:creationId xmlns:p14="http://schemas.microsoft.com/office/powerpoint/2010/main" val="380554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7</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TE159 CAMPUS-ID-OF-DISCIPLINARY-RESPONSIBILITY:</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A81411D-AD69-B001-9A27-0651563392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11948" y="2741698"/>
            <a:ext cx="5968102" cy="3002027"/>
          </a:xfrm>
          <a:prstGeom prst="rect">
            <a:avLst/>
          </a:prstGeom>
        </p:spPr>
      </p:pic>
    </p:spTree>
    <p:extLst>
      <p:ext uri="{BB962C8B-B14F-4D97-AF65-F5344CB8AC3E}">
        <p14:creationId xmlns:p14="http://schemas.microsoft.com/office/powerpoint/2010/main" val="4214098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8</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TE160 OFFICIAL-LENGTH-OF-DISCIPLINARY-ASSIGNMENT:</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457200" lvl="1"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06CA8411-6EEE-E20E-0F02-51F2AEDBA7D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5620" y="2897188"/>
            <a:ext cx="5660757" cy="2596989"/>
          </a:xfrm>
          <a:prstGeom prst="rect">
            <a:avLst/>
          </a:prstGeom>
        </p:spPr>
      </p:pic>
    </p:spTree>
    <p:extLst>
      <p:ext uri="{BB962C8B-B14F-4D97-AF65-F5344CB8AC3E}">
        <p14:creationId xmlns:p14="http://schemas.microsoft.com/office/powerpoint/2010/main" val="3028438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9</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TE161 DISCIPLINARY-LENGTH-DIFFERENCE-REASON-CODE: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457200" lvl="1" indent="0">
              <a:buClr>
                <a:srgbClr val="F1603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5DBF9898-676E-41C2-8D59-CB8BFE45E8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50453" y="2750866"/>
            <a:ext cx="5691092" cy="2743311"/>
          </a:xfrm>
          <a:prstGeom prst="rect">
            <a:avLst/>
          </a:prstGeom>
        </p:spPr>
      </p:pic>
    </p:spTree>
    <p:extLst>
      <p:ext uri="{BB962C8B-B14F-4D97-AF65-F5344CB8AC3E}">
        <p14:creationId xmlns:p14="http://schemas.microsoft.com/office/powerpoint/2010/main" val="3745413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10</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TE162 INCONSISTENT-CODE-OF-CONDUCT-INDICATOR-CODE: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C04C849E-FEFF-280A-A0C7-D3CAD668FA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6560" y="2874895"/>
            <a:ext cx="5458877" cy="2619282"/>
          </a:xfrm>
          <a:prstGeom prst="rect">
            <a:avLst/>
          </a:prstGeom>
        </p:spPr>
      </p:pic>
    </p:spTree>
    <p:extLst>
      <p:ext uri="{BB962C8B-B14F-4D97-AF65-F5344CB8AC3E}">
        <p14:creationId xmlns:p14="http://schemas.microsoft.com/office/powerpoint/2010/main" val="408736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11</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TE163 BEHAVIOR-LOCATION-CODE: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F2219A22-A706-9788-46DF-7DE27FB0E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0858" y="2775781"/>
            <a:ext cx="5670282" cy="2454301"/>
          </a:xfrm>
          <a:prstGeom prst="rect">
            <a:avLst/>
          </a:prstGeom>
        </p:spPr>
      </p:pic>
    </p:spTree>
    <p:extLst>
      <p:ext uri="{BB962C8B-B14F-4D97-AF65-F5344CB8AC3E}">
        <p14:creationId xmlns:p14="http://schemas.microsoft.com/office/powerpoint/2010/main" val="3661101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12</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TE143 SAFE-SUPPORTIVE-SCHOOL-PROGRAM-TEAM-REVIEW:</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8592B853-C916-87E1-BA5F-2621D6617E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40107" y="2766073"/>
            <a:ext cx="6511783" cy="2977652"/>
          </a:xfrm>
          <a:prstGeom prst="rect">
            <a:avLst/>
          </a:prstGeom>
        </p:spPr>
      </p:pic>
    </p:spTree>
    <p:extLst>
      <p:ext uri="{BB962C8B-B14F-4D97-AF65-F5344CB8AC3E}">
        <p14:creationId xmlns:p14="http://schemas.microsoft.com/office/powerpoint/2010/main" val="4015966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13</a:t>
            </a:r>
            <a:endParaRPr lang="en-US">
              <a:solidFill>
                <a:schemeClr val="bg1"/>
              </a:solidFill>
            </a:endParaRPr>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a:t>
            </a:r>
            <a:r>
              <a:rPr lang="en-US">
                <a:solidFill>
                  <a:schemeClr val="bg2">
                    <a:lumMod val="50000"/>
                  </a:schemeClr>
                </a:solidFill>
              </a:rPr>
              <a:t>TC51 BEHAVIOR-LOCATION-CODE: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a:t>
            </a:r>
            <a:endParaRPr lang="en-US">
              <a:solidFill>
                <a:srgbClr val="595959"/>
              </a:solidFill>
              <a:cs typeface="Calibri"/>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5FC29231-CF8E-5924-959D-B686DE43167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8218" y="2441362"/>
            <a:ext cx="6035563" cy="1975275"/>
          </a:xfrm>
          <a:prstGeom prst="rect">
            <a:avLst/>
          </a:prstGeom>
        </p:spPr>
      </p:pic>
    </p:spTree>
    <p:extLst>
      <p:ext uri="{BB962C8B-B14F-4D97-AF65-F5344CB8AC3E}">
        <p14:creationId xmlns:p14="http://schemas.microsoft.com/office/powerpoint/2010/main" val="1925341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14</a:t>
            </a:r>
            <a:endParaRPr lang="en-US">
              <a:solidFill>
                <a:schemeClr val="bg1"/>
              </a:solidFill>
            </a:endParaRPr>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1" y="1113656"/>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a:t>
            </a:r>
            <a:r>
              <a:rPr lang="en-US">
                <a:solidFill>
                  <a:schemeClr val="bg2">
                    <a:lumMod val="50000"/>
                  </a:schemeClr>
                </a:solidFill>
              </a:rPr>
              <a:t>TC52 DISCIPLINARY-LENGTH-DIFFERENCE-REASON-CODE: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2513930B-8E56-946F-603D-978C25B72EE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7273" y="2833384"/>
            <a:ext cx="5564533" cy="2728202"/>
          </a:xfrm>
          <a:prstGeom prst="rect">
            <a:avLst/>
          </a:prstGeom>
        </p:spPr>
      </p:pic>
    </p:spTree>
    <p:extLst>
      <p:ext uri="{BB962C8B-B14F-4D97-AF65-F5344CB8AC3E}">
        <p14:creationId xmlns:p14="http://schemas.microsoft.com/office/powerpoint/2010/main" val="382136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15</a:t>
            </a:r>
            <a:endParaRPr lang="en-US"/>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a data element TE031 DISCIPLINARY-ACTION-END-DATE:</a:t>
            </a:r>
          </a:p>
          <a:p>
            <a:pPr lvl="1">
              <a:buClr>
                <a:srgbClr val="F16038"/>
              </a:buClr>
            </a:pPr>
            <a:r>
              <a:rPr lang="en-US">
                <a:solidFill>
                  <a:srgbClr val="595959"/>
                </a:solidFill>
              </a:rPr>
              <a:t>From the TREx </a:t>
            </a:r>
            <a:r>
              <a:rPr lang="en-US" err="1">
                <a:solidFill>
                  <a:srgbClr val="595959"/>
                </a:solidFill>
              </a:rPr>
              <a:t>DisciplineAction</a:t>
            </a:r>
            <a:r>
              <a:rPr lang="en-US">
                <a:solidFill>
                  <a:srgbClr val="595959"/>
                </a:solidFill>
              </a:rPr>
              <a:t> complex type.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0453E75E-5B11-FBD9-B3D3-DE440B1D17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91001" y="2260870"/>
            <a:ext cx="5609996" cy="3233307"/>
          </a:xfrm>
          <a:prstGeom prst="rect">
            <a:avLst/>
          </a:prstGeom>
        </p:spPr>
      </p:pic>
    </p:spTree>
    <p:extLst>
      <p:ext uri="{BB962C8B-B14F-4D97-AF65-F5344CB8AC3E}">
        <p14:creationId xmlns:p14="http://schemas.microsoft.com/office/powerpoint/2010/main" val="161987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16</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a:t>
            </a:r>
            <a:r>
              <a:rPr lang="en-US">
                <a:solidFill>
                  <a:schemeClr val="bg2">
                    <a:lumMod val="50000"/>
                  </a:schemeClr>
                </a:solidFill>
              </a:rPr>
              <a:t>TE030 DISCIPLINARY-ACTION-CODE</a:t>
            </a:r>
            <a:endParaRPr lang="en-US">
              <a:solidFill>
                <a:srgbClr val="0D6CB9"/>
              </a:solidFill>
            </a:endParaRPr>
          </a:p>
        </p:txBody>
      </p:sp>
      <p:pic>
        <p:nvPicPr>
          <p:cNvPr id="5" name="Picture 4">
            <a:extLst>
              <a:ext uri="{FF2B5EF4-FFF2-40B4-BE49-F238E27FC236}">
                <a16:creationId xmlns:a16="http://schemas.microsoft.com/office/drawing/2014/main" id="{3125C67B-7D7A-8953-D5E8-3C0FC4059C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76664" y="2311342"/>
            <a:ext cx="5240345" cy="2761380"/>
          </a:xfrm>
          <a:prstGeom prst="rect">
            <a:avLst/>
          </a:prstGeom>
        </p:spPr>
      </p:pic>
    </p:spTree>
    <p:extLst>
      <p:ext uri="{BB962C8B-B14F-4D97-AF65-F5344CB8AC3E}">
        <p14:creationId xmlns:p14="http://schemas.microsoft.com/office/powerpoint/2010/main" val="997927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17</a:t>
            </a:r>
            <a:endParaRPr lang="en-US"/>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a:t>
            </a:r>
            <a:r>
              <a:rPr lang="en-US">
                <a:solidFill>
                  <a:schemeClr val="bg2">
                    <a:lumMod val="50000"/>
                  </a:schemeClr>
                </a:solidFill>
              </a:rPr>
              <a:t>TE032 DISCIPLINARY-ACTION-NUMBER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7CF58B9-74DE-89FA-6F60-CC548371FA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54684" y="2227171"/>
            <a:ext cx="5282632" cy="2807886"/>
          </a:xfrm>
          <a:prstGeom prst="rect">
            <a:avLst/>
          </a:prstGeom>
        </p:spPr>
      </p:pic>
    </p:spTree>
    <p:extLst>
      <p:ext uri="{BB962C8B-B14F-4D97-AF65-F5344CB8AC3E}">
        <p14:creationId xmlns:p14="http://schemas.microsoft.com/office/powerpoint/2010/main" val="2317692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18</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a:t>
            </a:r>
            <a:r>
              <a:rPr lang="en-US">
                <a:solidFill>
                  <a:schemeClr val="bg2">
                    <a:lumMod val="50000"/>
                  </a:schemeClr>
                </a:solidFill>
              </a:rPr>
              <a:t>TE033 DISCIPLINARY-ACTION-REASON</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0B9D78E5-64C4-A77D-AA79-B45A4A6058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07181" y="2155902"/>
            <a:ext cx="5577638" cy="2968608"/>
          </a:xfrm>
          <a:prstGeom prst="rect">
            <a:avLst/>
          </a:prstGeom>
        </p:spPr>
      </p:pic>
    </p:spTree>
    <p:extLst>
      <p:ext uri="{BB962C8B-B14F-4D97-AF65-F5344CB8AC3E}">
        <p14:creationId xmlns:p14="http://schemas.microsoft.com/office/powerpoint/2010/main" val="725789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19</a:t>
            </a:r>
            <a:endParaRPr lang="en-US">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Subsection </a:t>
            </a:r>
            <a:r>
              <a:rPr lang="en-US">
                <a:solidFill>
                  <a:schemeClr val="bg2">
                    <a:lumMod val="50000"/>
                  </a:schemeClr>
                </a:solidFill>
              </a:rPr>
              <a:t>(v5.5 January 2024)</a:t>
            </a:r>
          </a:p>
          <a:p>
            <a:pPr lvl="1">
              <a:buClr>
                <a:srgbClr val="F16038"/>
              </a:buClr>
            </a:pPr>
            <a:r>
              <a:rPr lang="en-US">
                <a:solidFill>
                  <a:schemeClr val="bg2">
                    <a:lumMod val="50000"/>
                  </a:schemeClr>
                </a:solidFill>
              </a:rPr>
              <a:t>2.15.1 Safe and Supportive School </a:t>
            </a:r>
          </a:p>
          <a:p>
            <a:pPr lvl="2">
              <a:buClr>
                <a:srgbClr val="F16038"/>
              </a:buClr>
            </a:pPr>
            <a:r>
              <a:rPr lang="en-US">
                <a:solidFill>
                  <a:schemeClr val="bg2">
                    <a:lumMod val="50000"/>
                  </a:schemeClr>
                </a:solidFill>
              </a:rPr>
              <a:t>Transfer of Discipline Record Guidance</a:t>
            </a:r>
          </a:p>
          <a:p>
            <a:pPr lvl="2">
              <a:buClr>
                <a:srgbClr val="F16038"/>
              </a:buClr>
            </a:pPr>
            <a:r>
              <a:rPr lang="en-US">
                <a:solidFill>
                  <a:schemeClr val="bg2">
                    <a:lumMod val="50000"/>
                  </a:schemeClr>
                </a:solidFill>
              </a:rPr>
              <a:t>Transfer of School Behavioral Threat Assessment Guidance</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E5E9B028-B48D-2BB4-A1EA-100C3B509B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78984" y="2681456"/>
            <a:ext cx="3014421" cy="3062269"/>
          </a:xfrm>
          <a:prstGeom prst="rect">
            <a:avLst/>
          </a:prstGeom>
        </p:spPr>
      </p:pic>
      <p:pic>
        <p:nvPicPr>
          <p:cNvPr id="7" name="Picture 6">
            <a:extLst>
              <a:ext uri="{FF2B5EF4-FFF2-40B4-BE49-F238E27FC236}">
                <a16:creationId xmlns:a16="http://schemas.microsoft.com/office/drawing/2014/main" id="{FC828FDE-779C-59C7-4E28-1810F20572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6464" y="3344731"/>
            <a:ext cx="3366552" cy="2083622"/>
          </a:xfrm>
          <a:prstGeom prst="rect">
            <a:avLst/>
          </a:prstGeom>
        </p:spPr>
      </p:pic>
    </p:spTree>
    <p:extLst>
      <p:ext uri="{BB962C8B-B14F-4D97-AF65-F5344CB8AC3E}">
        <p14:creationId xmlns:p14="http://schemas.microsoft.com/office/powerpoint/2010/main" val="2758598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9</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TE164 DISTING-LEVEL-ACHIEVEMENT-GRADUATE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430602C-2A44-66DF-ED30-D8CEC424B9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36364" y="2158823"/>
            <a:ext cx="5519272" cy="2540354"/>
          </a:xfrm>
          <a:prstGeom prst="rect">
            <a:avLst/>
          </a:prstGeom>
        </p:spPr>
      </p:pic>
    </p:spTree>
    <p:extLst>
      <p:ext uri="{BB962C8B-B14F-4D97-AF65-F5344CB8AC3E}">
        <p14:creationId xmlns:p14="http://schemas.microsoft.com/office/powerpoint/2010/main" val="999748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10</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TE165 FHSP-DISTING-LEVEL-PARTICIPANT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74165EB9-36A4-0028-995F-64B4AA6153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19079" y="2150623"/>
            <a:ext cx="5953841" cy="2556754"/>
          </a:xfrm>
          <a:prstGeom prst="rect">
            <a:avLst/>
          </a:prstGeom>
        </p:spPr>
      </p:pic>
    </p:spTree>
    <p:extLst>
      <p:ext uri="{BB962C8B-B14F-4D97-AF65-F5344CB8AC3E}">
        <p14:creationId xmlns:p14="http://schemas.microsoft.com/office/powerpoint/2010/main" val="3650539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TE149 STUDENT-ACCELERATED-EDUCATION-PLAN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44A5866-7978-4B9B-DD41-41DF956F6C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41329" y="2166785"/>
            <a:ext cx="5509342" cy="2524429"/>
          </a:xfrm>
          <a:prstGeom prst="rect">
            <a:avLst/>
          </a:prstGeom>
        </p:spPr>
      </p:pic>
    </p:spTree>
    <p:extLst>
      <p:ext uri="{BB962C8B-B14F-4D97-AF65-F5344CB8AC3E}">
        <p14:creationId xmlns:p14="http://schemas.microsoft.com/office/powerpoint/2010/main" val="2036718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112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2"/>
            <a:ext cx="11275829" cy="49360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Beginning with the 2023-2024 school year graduates, the data element TE104 FHSP-DISTING-LEVEL-ACHIEVE-INDICATOR-CODE is no longer used in </a:t>
            </a:r>
            <a:r>
              <a:rPr lang="en-US" err="1">
                <a:solidFill>
                  <a:srgbClr val="595959"/>
                </a:solidFill>
              </a:rPr>
              <a:t>TREx</a:t>
            </a:r>
            <a:r>
              <a:rPr lang="en-US">
                <a:solidFill>
                  <a:srgbClr val="595959"/>
                </a:solidFill>
              </a:rPr>
              <a:t>. The data element will remain in </a:t>
            </a:r>
            <a:r>
              <a:rPr lang="en-US" err="1">
                <a:solidFill>
                  <a:srgbClr val="595959"/>
                </a:solidFill>
              </a:rPr>
              <a:t>TREx</a:t>
            </a:r>
            <a:r>
              <a:rPr lang="en-US">
                <a:solidFill>
                  <a:srgbClr val="595959"/>
                </a:solidFill>
              </a:rPr>
              <a:t> for the transfer of records and transcripts of graduates prior to the 2023-2024 school year. Graduates from the 2023-2024 school year will use the following data elements:</a:t>
            </a:r>
            <a:endParaRPr lang="en-US">
              <a:solidFill>
                <a:srgbClr val="595959"/>
              </a:solidFill>
              <a:ea typeface="Calibri"/>
              <a:cs typeface="Calibri"/>
            </a:endParaRPr>
          </a:p>
          <a:p>
            <a:pPr lvl="2">
              <a:buClr>
                <a:srgbClr val="F16038"/>
              </a:buClr>
            </a:pPr>
            <a:r>
              <a:rPr lang="en-US">
                <a:solidFill>
                  <a:schemeClr val="bg2">
                    <a:lumMod val="50000"/>
                  </a:schemeClr>
                </a:solidFill>
              </a:rPr>
              <a:t> TE164 DISTING-LEVEL-ACHIEVEMENT-GRADUATE to indicate a student has earned a designation of distinguished level of achievement under the Texas First Early High School Completion Program and,</a:t>
            </a:r>
            <a:endParaRPr lang="en-US">
              <a:solidFill>
                <a:schemeClr val="bg2">
                  <a:lumMod val="50000"/>
                </a:schemeClr>
              </a:solidFill>
              <a:cs typeface="Calibri"/>
            </a:endParaRPr>
          </a:p>
          <a:p>
            <a:pPr lvl="2">
              <a:buClr>
                <a:srgbClr val="F16038"/>
              </a:buClr>
            </a:pPr>
            <a:r>
              <a:rPr lang="en-US">
                <a:solidFill>
                  <a:schemeClr val="bg2">
                    <a:lumMod val="50000"/>
                  </a:schemeClr>
                </a:solidFill>
              </a:rPr>
              <a:t> TE165 FHSP-DISTING-LEVEL-PARTICIPANT to indicate the student is pursuing the distinguished level of achievement under Foundation High School Program (FHSP). </a:t>
            </a:r>
          </a:p>
        </p:txBody>
      </p:sp>
    </p:spTree>
    <p:extLst>
      <p:ext uri="{BB962C8B-B14F-4D97-AF65-F5344CB8AC3E}">
        <p14:creationId xmlns:p14="http://schemas.microsoft.com/office/powerpoint/2010/main" val="33674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12</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Updated Data Elements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39501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20</a:t>
            </a:r>
            <a:endParaRPr lang="en-US" sz="4000"/>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HB1, Sec 25.002 (a-1) requires each district to transfer student records  within </a:t>
            </a:r>
            <a:r>
              <a:rPr lang="en-US" b="1">
                <a:solidFill>
                  <a:srgbClr val="595959"/>
                </a:solidFill>
              </a:rPr>
              <a:t>10 working days </a:t>
            </a:r>
            <a:r>
              <a:rPr lang="en-US">
                <a:solidFill>
                  <a:srgbClr val="595959"/>
                </a:solidFill>
              </a:rPr>
              <a:t>of receipt of a request by the receiving district. </a:t>
            </a:r>
            <a:endParaRPr lang="en-US">
              <a:solidFill>
                <a:srgbClr val="595959"/>
              </a:solidFill>
              <a:cs typeface="Calibri" panose="020F0502020204030204"/>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159068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21</a:t>
            </a:r>
            <a:endParaRPr lang="en-US" sz="4000"/>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458970" y="1001325"/>
            <a:ext cx="11275829" cy="46343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TREx</a:t>
            </a:r>
            <a:r>
              <a:rPr lang="en-US">
                <a:solidFill>
                  <a:srgbClr val="595959"/>
                </a:solidFill>
              </a:rPr>
              <a:t> Notifications and Purges are PAUSED over breaks in the school year, such as annual breaks for Winter, Spring, and Summer to allow users additional time to fulfill requests and download records. </a:t>
            </a:r>
          </a:p>
          <a:p>
            <a:pPr>
              <a:buClr>
                <a:srgbClr val="F16038"/>
              </a:buClr>
            </a:pPr>
            <a:r>
              <a:rPr lang="en-US">
                <a:solidFill>
                  <a:srgbClr val="595959"/>
                </a:solidFill>
              </a:rPr>
              <a:t>For Spring, retention windows and email notifications in </a:t>
            </a:r>
            <a:r>
              <a:rPr lang="en-US" err="1">
                <a:solidFill>
                  <a:srgbClr val="595959"/>
                </a:solidFill>
              </a:rPr>
              <a:t>TREx</a:t>
            </a:r>
            <a:r>
              <a:rPr lang="en-US">
                <a:solidFill>
                  <a:srgbClr val="595959"/>
                </a:solidFill>
              </a:rPr>
              <a:t> were paused on March 15, 2024, to prevent records and requests from being deleted by the system. </a:t>
            </a:r>
            <a:endParaRPr lang="en-US">
              <a:solidFill>
                <a:srgbClr val="595959"/>
              </a:solidFill>
              <a:cs typeface="Calibri"/>
            </a:endParaRPr>
          </a:p>
          <a:p>
            <a:pPr lvl="1">
              <a:buClr>
                <a:srgbClr val="F16038"/>
              </a:buClr>
            </a:pPr>
            <a:r>
              <a:rPr lang="en-US" err="1">
                <a:solidFill>
                  <a:srgbClr val="595959"/>
                </a:solidFill>
              </a:rPr>
              <a:t>TREx</a:t>
            </a:r>
            <a:r>
              <a:rPr lang="en-US">
                <a:solidFill>
                  <a:srgbClr val="595959"/>
                </a:solidFill>
              </a:rPr>
              <a:t> will be returning to normal operations on March 29, 2024. </a:t>
            </a:r>
            <a:r>
              <a:rPr lang="en-US" err="1">
                <a:solidFill>
                  <a:srgbClr val="595959"/>
                </a:solidFill>
              </a:rPr>
              <a:t>TREx</a:t>
            </a:r>
            <a:r>
              <a:rPr lang="en-US">
                <a:solidFill>
                  <a:srgbClr val="595959"/>
                </a:solidFill>
              </a:rPr>
              <a:t> users are urged to fulfill and/or download all records on or before that date. </a:t>
            </a:r>
            <a:endParaRPr lang="en-US">
              <a:solidFill>
                <a:srgbClr val="595959"/>
              </a:solidFill>
              <a:ea typeface="Calibri"/>
              <a:cs typeface="Calibri"/>
            </a:endParaRPr>
          </a:p>
          <a:p>
            <a:pPr lvl="1">
              <a:buClr>
                <a:srgbClr val="F16038"/>
              </a:buClr>
            </a:pPr>
            <a:r>
              <a:rPr lang="en-US">
                <a:solidFill>
                  <a:srgbClr val="595959"/>
                </a:solidFill>
              </a:rPr>
              <a:t>Starting on March 29, 2024, all records and requests older than 14 calendar days will be purged from the system and paused email notifications will resume their normal schedule. </a:t>
            </a:r>
            <a:endParaRPr lang="en-US">
              <a:solidFill>
                <a:srgbClr val="595959"/>
              </a:solidFill>
              <a:ea typeface="Calibri"/>
              <a:cs typeface="Calibri"/>
            </a:endParaRPr>
          </a:p>
          <a:p>
            <a:pPr marL="0" indent="0">
              <a:buClr>
                <a:srgbClr val="D8D8D8"/>
              </a:buClr>
              <a:buNone/>
            </a:pPr>
            <a:endParaRPr lang="en-US">
              <a:solidFill>
                <a:srgbClr val="0D6CB9"/>
              </a:solidFill>
            </a:endParaRPr>
          </a:p>
        </p:txBody>
      </p:sp>
    </p:spTree>
    <p:extLst>
      <p:ext uri="{BB962C8B-B14F-4D97-AF65-F5344CB8AC3E}">
        <p14:creationId xmlns:p14="http://schemas.microsoft.com/office/powerpoint/2010/main" val="988998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55852"/>
            <a:ext cx="11275829" cy="50393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When are the </a:t>
            </a:r>
            <a:r>
              <a:rPr lang="en-US" b="1" err="1">
                <a:solidFill>
                  <a:srgbClr val="595959"/>
                </a:solidFill>
              </a:rPr>
              <a:t>TREx</a:t>
            </a:r>
            <a:r>
              <a:rPr lang="en-US" b="1">
                <a:solidFill>
                  <a:srgbClr val="595959"/>
                </a:solidFill>
              </a:rPr>
              <a:t> Data Standards published?</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The </a:t>
            </a:r>
            <a:r>
              <a:rPr lang="en-US" sz="2400" err="1">
                <a:solidFill>
                  <a:schemeClr val="bg2">
                    <a:lumMod val="50000"/>
                  </a:schemeClr>
                </a:solidFill>
              </a:rPr>
              <a:t>TREx</a:t>
            </a:r>
            <a:r>
              <a:rPr lang="en-US" sz="2400">
                <a:solidFill>
                  <a:schemeClr val="bg2">
                    <a:lumMod val="50000"/>
                  </a:schemeClr>
                </a:solidFill>
              </a:rPr>
              <a:t> Data Standards are published twice a year. In June/July, TEA publishes for the upcoming school year. In December/January TEA publishes updates for the current school year. </a:t>
            </a:r>
            <a:endParaRPr lang="en-US">
              <a:solidFill>
                <a:schemeClr val="bg2">
                  <a:lumMod val="50000"/>
                </a:schemeClr>
              </a:solidFill>
            </a:endParaRPr>
          </a:p>
          <a:p>
            <a:pPr marL="0" indent="0">
              <a:lnSpc>
                <a:spcPct val="100000"/>
              </a:lnSpc>
              <a:spcBef>
                <a:spcPts val="0"/>
              </a:spcBef>
              <a:buNone/>
            </a:pPr>
            <a:endParaRPr lang="en-US" sz="2400">
              <a:solidFill>
                <a:schemeClr val="bg2">
                  <a:lumMod val="50000"/>
                </a:schemeClr>
              </a:solidFill>
            </a:endParaRPr>
          </a:p>
          <a:p>
            <a:pPr marL="457200" lvl="1" indent="0">
              <a:lnSpc>
                <a:spcPct val="100000"/>
              </a:lnSpc>
              <a:spcBef>
                <a:spcPts val="0"/>
              </a:spcBef>
              <a:buNone/>
            </a:pPr>
            <a:r>
              <a:rPr lang="en-US" sz="2000">
                <a:solidFill>
                  <a:schemeClr val="bg2">
                    <a:lumMod val="50000"/>
                  </a:schemeClr>
                </a:solidFill>
              </a:rPr>
              <a:t>For example, the initial standards for the 2023-2024 school year were published in August 2023. Due to the 88th Legislative Session, a subsequent version of the standards for the 2023-2024 school year were published in September 2023. Updates for the 2023-2024 school year were published in January 2024. For the 2024-2025 school year, initial standards will be published in June/July 2024. </a:t>
            </a:r>
            <a:endParaRPr lang="en-US" sz="2000">
              <a:solidFill>
                <a:schemeClr val="bg2">
                  <a:lumMod val="50000"/>
                </a:schemeClr>
              </a:solidFill>
              <a:ea typeface="Calibri"/>
              <a:cs typeface="Calibri"/>
            </a:endParaRPr>
          </a:p>
          <a:p>
            <a:pPr marL="0" indent="0">
              <a:lnSpc>
                <a:spcPct val="100000"/>
              </a:lnSpc>
              <a:spcBef>
                <a:spcPts val="0"/>
              </a:spcBef>
              <a:buNone/>
            </a:pPr>
            <a:endParaRPr lang="en-US" sz="2400">
              <a:solidFill>
                <a:schemeClr val="bg2">
                  <a:lumMod val="50000"/>
                </a:schemeClr>
              </a:solidFill>
            </a:endParaRPr>
          </a:p>
          <a:p>
            <a:pPr marL="0" indent="0">
              <a:lnSpc>
                <a:spcPct val="100000"/>
              </a:lnSpc>
              <a:spcBef>
                <a:spcPts val="0"/>
              </a:spcBef>
              <a:buNone/>
            </a:pPr>
            <a:r>
              <a:rPr lang="en-US" sz="2400">
                <a:solidFill>
                  <a:schemeClr val="bg2">
                    <a:lumMod val="50000"/>
                  </a:schemeClr>
                </a:solidFill>
              </a:rPr>
              <a:t>Additional publications are provided on an ad-hoc basis, depending on legislative changes. </a:t>
            </a:r>
            <a:endParaRPr lang="en-US">
              <a:solidFill>
                <a:schemeClr val="bg2">
                  <a:lumMod val="50000"/>
                </a:schemeClr>
              </a:solidFill>
              <a:cs typeface="Calibri" panose="020F0502020204030204"/>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TIMS tickets can be created by clicking on the “           ” icon in the TREx application.</a:t>
            </a:r>
            <a:r>
              <a:rPr lang="en-US">
                <a:solidFill>
                  <a:schemeClr val="bg2">
                    <a:lumMod val="50000"/>
                  </a:schemeClr>
                </a:solidFill>
              </a:rPr>
              <a:t> </a:t>
            </a:r>
          </a:p>
          <a:p>
            <a:pPr marL="0" indent="0">
              <a:buClr>
                <a:srgbClr val="F16038"/>
              </a:buClr>
              <a:buNone/>
            </a:pPr>
            <a:endParaRPr lang="en-US">
              <a:solidFill>
                <a:schemeClr val="bg2">
                  <a:lumMod val="50000"/>
                </a:schemeClr>
              </a:solidFill>
            </a:endParaRPr>
          </a:p>
          <a:p>
            <a:pPr>
              <a:buClr>
                <a:srgbClr val="F16038"/>
              </a:buClr>
            </a:pPr>
            <a:r>
              <a:rPr lang="en-US" sz="2800">
                <a:solidFill>
                  <a:srgbClr val="595959"/>
                </a:solidFill>
                <a:effectLst/>
                <a:ea typeface="Calibri" panose="020F0502020204030204" pitchFamily="34" charset="0"/>
              </a:rPr>
              <a:t>Questions can be sent via email to </a:t>
            </a:r>
            <a:r>
              <a:rPr lang="en-US" sz="2800" u="sng" err="1">
                <a:solidFill>
                  <a:srgbClr val="F48668"/>
                </a:solidFill>
                <a:effectLst/>
                <a:ea typeface="Calibri" panose="020F0502020204030204" pitchFamily="34" charset="0"/>
                <a:hlinkClick r:id="rId2">
                  <a:extLst>
                    <a:ext uri="{A12FA001-AC4F-418D-AE19-62706E023703}">
                      <ahyp:hlinkClr xmlns:ahyp="http://schemas.microsoft.com/office/drawing/2018/hyperlinkcolor" val="tx"/>
                    </a:ext>
                  </a:extLst>
                </a:hlinkClick>
              </a:rPr>
              <a:t>trex@tea.texas.gov</a:t>
            </a:r>
            <a:r>
              <a:rPr lang="en-US" sz="2800">
                <a:solidFill>
                  <a:srgbClr val="F48668"/>
                </a:solidFill>
                <a:effectLst/>
                <a:ea typeface="Calibri" panose="020F0502020204030204" pitchFamily="34" charset="0"/>
              </a:rPr>
              <a:t>.</a:t>
            </a:r>
          </a:p>
          <a:p>
            <a:pPr marL="0" indent="0">
              <a:buClr>
                <a:srgbClr val="F16038"/>
              </a:buClr>
              <a:buNone/>
            </a:pPr>
            <a:endParaRPr lang="en-US" sz="2800">
              <a:solidFill>
                <a:srgbClr val="595959"/>
              </a:solidFill>
              <a:effectLst/>
              <a:ea typeface="Calibri" panose="020F0502020204030204" pitchFamily="34" charset="0"/>
            </a:endParaRPr>
          </a:p>
          <a:p>
            <a:pPr>
              <a:buClr>
                <a:srgbClr val="F16038"/>
              </a:buClr>
            </a:pPr>
            <a:r>
              <a:rPr lang="en-US" sz="2800">
                <a:solidFill>
                  <a:srgbClr val="595959"/>
                </a:solidFill>
                <a:effectLst/>
                <a:ea typeface="Calibri" panose="020F0502020204030204" pitchFamily="34" charset="0"/>
                <a:cs typeface="Times New Roman" panose="02020603050405020304" pitchFamily="18" charset="0"/>
              </a:rPr>
              <a:t>To view the TREx Data Standards, visit the TEA webpage at </a:t>
            </a:r>
            <a:r>
              <a:rPr lang="en-US" sz="2800" u="sng">
                <a:solidFill>
                  <a:srgbClr val="F48668"/>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Texas Records Exchange (TREx) </a:t>
            </a:r>
            <a:endParaRPr lang="en-US" sz="2800">
              <a:solidFill>
                <a:srgbClr val="F48668"/>
              </a:solidFill>
              <a:effectLst/>
              <a:ea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TREx support">
            <a:extLst>
              <a:ext uri="{FF2B5EF4-FFF2-40B4-BE49-F238E27FC236}">
                <a16:creationId xmlns:a16="http://schemas.microsoft.com/office/drawing/2014/main" id="{25D81D3C-9D93-5FE7-BD1A-F7AC391627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2616" y="1212012"/>
            <a:ext cx="775970" cy="318770"/>
          </a:xfrm>
          <a:prstGeom prst="rect">
            <a:avLst/>
          </a:prstGeom>
          <a:noFill/>
          <a:ln>
            <a:noFill/>
          </a:ln>
        </p:spPr>
      </p:pic>
    </p:spTree>
    <p:extLst>
      <p:ext uri="{BB962C8B-B14F-4D97-AF65-F5344CB8AC3E}">
        <p14:creationId xmlns:p14="http://schemas.microsoft.com/office/powerpoint/2010/main" val="1133712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 </a:t>
            </a:r>
            <a:r>
              <a:rPr lang="en-US" sz="4000">
                <a:solidFill>
                  <a:schemeClr val="bg1"/>
                </a:solidFill>
                <a:cs typeface="Calibri"/>
              </a:rPr>
              <a:t>1</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Additional information on record transfers can be found in the</a:t>
            </a:r>
          </a:p>
          <a:p>
            <a:pPr lvl="1">
              <a:buClr>
                <a:srgbClr val="F16038"/>
              </a:buClr>
            </a:pPr>
            <a:r>
              <a:rPr lang="en-US" u="sng">
                <a:solidFill>
                  <a:srgbClr val="F06039"/>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Student Attendance Accounting Handbook (SAAH</a:t>
            </a:r>
            <a:r>
              <a:rPr lang="en-US" u="sng">
                <a:solidFill>
                  <a:srgbClr val="F48668"/>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a:solidFill>
                  <a:srgbClr val="595959"/>
                </a:solidFill>
                <a:effectLst/>
                <a:ea typeface="Calibri" panose="020F0502020204030204" pitchFamily="34" charset="0"/>
              </a:rPr>
              <a:t> sections:</a:t>
            </a:r>
          </a:p>
          <a:p>
            <a:pPr lvl="2">
              <a:buClr>
                <a:srgbClr val="F16038"/>
              </a:buClr>
            </a:pPr>
            <a:r>
              <a:rPr lang="en-US">
                <a:solidFill>
                  <a:schemeClr val="bg2">
                    <a:lumMod val="50000"/>
                  </a:schemeClr>
                </a:solidFill>
              </a:rPr>
              <a:t>Section 3.4.4 Information and Record of Transfer</a:t>
            </a:r>
          </a:p>
          <a:p>
            <a:pPr lvl="2">
              <a:lnSpc>
                <a:spcPct val="100000"/>
              </a:lnSpc>
              <a:buClr>
                <a:srgbClr val="F16038"/>
              </a:buClr>
            </a:pPr>
            <a:r>
              <a:rPr lang="en-US">
                <a:solidFill>
                  <a:schemeClr val="bg2">
                    <a:lumMod val="50000"/>
                  </a:schemeClr>
                </a:solidFill>
              </a:rPr>
              <a:t>Section 4.3.3.1 Transfer of Records</a:t>
            </a:r>
          </a:p>
          <a:p>
            <a:pPr lvl="1">
              <a:lnSpc>
                <a:spcPct val="200000"/>
              </a:lnSpc>
              <a:buClr>
                <a:srgbClr val="F16038"/>
              </a:buClr>
            </a:pPr>
            <a:r>
              <a:rPr lang="en-US" u="sng">
                <a:solidFill>
                  <a:srgbClr val="0563C1"/>
                </a:solidFill>
                <a:effectLst/>
                <a:ea typeface="Calibri" panose="020F0502020204030204" pitchFamily="34" charset="0"/>
                <a:cs typeface="Times New Roman" panose="02020603050405020304" pitchFamily="18" charset="0"/>
                <a:hlinkClick r:id="rId3"/>
              </a:rPr>
              <a:t>Texas Records Exchange (TREx) version 5.5</a:t>
            </a:r>
            <a:r>
              <a:rPr lang="en-US">
                <a:effectLst/>
                <a:ea typeface="Calibri" panose="020F0502020204030204" pitchFamily="34" charset="0"/>
                <a:cs typeface="Times New Roman" panose="02020603050405020304" pitchFamily="18" charset="0"/>
              </a:rPr>
              <a:t> </a:t>
            </a:r>
            <a:r>
              <a:rPr lang="en-US">
                <a:solidFill>
                  <a:srgbClr val="595959"/>
                </a:solidFill>
                <a:effectLst/>
                <a:ea typeface="Calibri" panose="020F0502020204030204" pitchFamily="34" charset="0"/>
                <a:cs typeface="Times New Roman" panose="02020603050405020304" pitchFamily="18" charset="0"/>
              </a:rPr>
              <a:t>sections:</a:t>
            </a:r>
          </a:p>
          <a:p>
            <a:pPr lvl="2">
              <a:buClr>
                <a:srgbClr val="F16038"/>
              </a:buClr>
            </a:pPr>
            <a:r>
              <a:rPr lang="en-US">
                <a:solidFill>
                  <a:schemeClr val="bg2">
                    <a:lumMod val="50000"/>
                  </a:schemeClr>
                </a:solidFill>
              </a:rPr>
              <a:t>Section 2.9 Student Records</a:t>
            </a:r>
          </a:p>
          <a:p>
            <a:pPr lvl="2">
              <a:buClr>
                <a:srgbClr val="F16038"/>
              </a:buClr>
            </a:pPr>
            <a:r>
              <a:rPr lang="en-US">
                <a:solidFill>
                  <a:schemeClr val="bg2">
                    <a:lumMod val="50000"/>
                  </a:schemeClr>
                </a:solidFill>
              </a:rPr>
              <a:t>Section 2.15.1 Safe and Supportive School</a:t>
            </a:r>
          </a:p>
          <a:p>
            <a:pPr lvl="1">
              <a:lnSpc>
                <a:spcPct val="200000"/>
              </a:lnSpc>
              <a:buClr>
                <a:srgbClr val="F16038"/>
              </a:buClr>
            </a:pPr>
            <a:r>
              <a:rPr lang="en-US">
                <a:solidFill>
                  <a:schemeClr val="bg2">
                    <a:lumMod val="50000"/>
                  </a:schemeClr>
                </a:solidFill>
                <a:hlinkClick r:id="rId4"/>
              </a:rPr>
              <a:t>Texas Records Exchange (TREx) Training Materials</a:t>
            </a:r>
            <a:r>
              <a:rPr lang="en-US">
                <a:solidFill>
                  <a:schemeClr val="bg2">
                    <a:lumMod val="50000"/>
                  </a:schemeClr>
                </a:solidFill>
              </a:rPr>
              <a:t> section:</a:t>
            </a:r>
          </a:p>
          <a:p>
            <a:pPr lvl="2">
              <a:lnSpc>
                <a:spcPct val="100000"/>
              </a:lnSpc>
              <a:buClr>
                <a:srgbClr val="F16038"/>
              </a:buClr>
            </a:pPr>
            <a:r>
              <a:rPr lang="en-US">
                <a:solidFill>
                  <a:schemeClr val="bg2">
                    <a:lumMod val="50000"/>
                  </a:schemeClr>
                </a:solidFill>
              </a:rPr>
              <a:t>Transfer of Disciplinary Record / Behavior Threat Assessment: </a:t>
            </a:r>
            <a:r>
              <a:rPr lang="en-US">
                <a:solidFill>
                  <a:schemeClr val="bg2">
                    <a:lumMod val="50000"/>
                  </a:schemeClr>
                </a:solidFill>
                <a:hlinkClick r:id="rId5"/>
              </a:rPr>
              <a:t>Tutorial Video</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10493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2</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TE150 ACCELERATED-INSTRUCTION-SUBJECT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C5D5ADAE-63C6-E40A-6513-5490E581370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13180" y="2164529"/>
            <a:ext cx="5765639" cy="2528941"/>
          </a:xfrm>
          <a:prstGeom prst="rect">
            <a:avLst/>
          </a:prstGeom>
        </p:spPr>
      </p:pic>
    </p:spTree>
    <p:extLst>
      <p:ext uri="{BB962C8B-B14F-4D97-AF65-F5344CB8AC3E}">
        <p14:creationId xmlns:p14="http://schemas.microsoft.com/office/powerpoint/2010/main" val="25747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3</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TE151 STUDENT-ACCELERATED-INSTRUCTION-PARTICIPATION (HB 1416</a:t>
            </a:r>
            <a:r>
              <a:rPr lang="en-US">
                <a:solidFill>
                  <a:srgbClr val="595959"/>
                </a:solidFill>
              </a:rPr>
              <a:t>, 88th Legislative Session</a:t>
            </a:r>
            <a:r>
              <a:rPr lang="en-US">
                <a:solidFill>
                  <a:schemeClr val="bg2">
                    <a:lumMod val="50000"/>
                  </a:schemeClr>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000C1D7B-C0B9-1515-E9E6-46DF7EE5F5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20752" y="2082798"/>
            <a:ext cx="5550496" cy="2692404"/>
          </a:xfrm>
          <a:prstGeom prst="rect">
            <a:avLst/>
          </a:prstGeom>
        </p:spPr>
      </p:pic>
    </p:spTree>
    <p:extLst>
      <p:ext uri="{BB962C8B-B14F-4D97-AF65-F5344CB8AC3E}">
        <p14:creationId xmlns:p14="http://schemas.microsoft.com/office/powerpoint/2010/main" val="420077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4</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TE152 ASSIGNED-HOURS-ACCELERATED-INSTRUCTION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88DD4F90-535F-8222-CE09-54B2B2C7182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39649" y="2094987"/>
            <a:ext cx="6112702" cy="2668025"/>
          </a:xfrm>
          <a:prstGeom prst="rect">
            <a:avLst/>
          </a:prstGeom>
        </p:spPr>
      </p:pic>
    </p:spTree>
    <p:extLst>
      <p:ext uri="{BB962C8B-B14F-4D97-AF65-F5344CB8AC3E}">
        <p14:creationId xmlns:p14="http://schemas.microsoft.com/office/powerpoint/2010/main" val="1182247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5</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TE153 YTD-NUMBER-HOURS-COMPLETED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0C2521A-EAC2-B662-9268-FC4F06F372F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550" y="2186552"/>
            <a:ext cx="6618899" cy="2737139"/>
          </a:xfrm>
          <a:prstGeom prst="rect">
            <a:avLst/>
          </a:prstGeom>
        </p:spPr>
      </p:pic>
    </p:spTree>
    <p:extLst>
      <p:ext uri="{BB962C8B-B14F-4D97-AF65-F5344CB8AC3E}">
        <p14:creationId xmlns:p14="http://schemas.microsoft.com/office/powerpoint/2010/main" val="301011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6</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TE148 TEXAS-FIRST-EARLY-HS-GRADUATE (SB 1888, 87th Legislative Session)</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CFB1831F-5CA0-B251-4AFF-ECDBCA0927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7742" y="2285953"/>
            <a:ext cx="6036516" cy="2602570"/>
          </a:xfrm>
          <a:prstGeom prst="rect">
            <a:avLst/>
          </a:prstGeom>
        </p:spPr>
      </p:pic>
    </p:spTree>
    <p:extLst>
      <p:ext uri="{BB962C8B-B14F-4D97-AF65-F5344CB8AC3E}">
        <p14:creationId xmlns:p14="http://schemas.microsoft.com/office/powerpoint/2010/main" val="235158870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SharedWithUsers>
    <Notes xmlns="963efe96-9f3c-464d-8c8b-c76864a22ed0" xsi:nil="true"/>
  </documentManagement>
</p:properties>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46A2EBA7-32D9-44ED-B040-FF47E4CCEA18}">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9692CD-7339-4E15-8B85-65EB8EAE7D52}">
  <ds:schemaRefs>
    <ds:schemaRef ds:uri="533e3360-6378-4210-ada2-16ccdb17d2cd"/>
    <ds:schemaRef ds:uri="963efe96-9f3c-464d-8c8b-c76864a22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Application>Microsoft Office PowerPoint</Application>
  <PresentationFormat>Widescreen</PresentationFormat>
  <Slides>48</Slides>
  <Notes>7</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2_Office Theme</vt:lpstr>
      <vt:lpstr>TITLE SLIDE: ESC Vendor Training for One Component</vt:lpstr>
      <vt:lpstr>AGENDA – TEXAS RECORDS EXCHANGE (TREx)</vt:lpstr>
      <vt:lpstr>TITLE SLIDE: 2023-2024 School Year</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CODE TABLE UPDATES 1</vt:lpstr>
      <vt:lpstr>CODE TABLE UPDATES 2</vt:lpstr>
      <vt:lpstr>CODE TABLE UPDATES 3</vt:lpstr>
      <vt:lpstr>CODE TABLE UPDATES 4</vt:lpstr>
      <vt:lpstr>CODE TABLE UPDATES 5</vt:lpstr>
      <vt:lpstr>CODE TABLE UPDATES 6</vt:lpstr>
      <vt:lpstr>REMINDERS 1</vt:lpstr>
      <vt:lpstr>REMINDERS 2</vt:lpstr>
      <vt:lpstr>REMINDERS 3</vt:lpstr>
      <vt:lpstr>REMINDERS 4</vt:lpstr>
      <vt:lpstr>REMINDERS 5</vt:lpstr>
      <vt:lpstr>REMINDERS 6</vt:lpstr>
      <vt:lpstr>REMINDERS 7</vt:lpstr>
      <vt:lpstr>REMINDERS 8</vt:lpstr>
      <vt:lpstr>REMINDERS 9</vt:lpstr>
      <vt:lpstr>REMINDERS 10</vt:lpstr>
      <vt:lpstr>REMINDERS 11</vt:lpstr>
      <vt:lpstr>REMINDERS 12</vt:lpstr>
      <vt:lpstr>REMINDERS 13</vt:lpstr>
      <vt:lpstr>REMINDERS 14</vt:lpstr>
      <vt:lpstr>REMINDERS 15</vt:lpstr>
      <vt:lpstr>REMINDERS 16</vt:lpstr>
      <vt:lpstr>REMINDERS 17</vt:lpstr>
      <vt:lpstr>REMINDERS 18</vt:lpstr>
      <vt:lpstr>REMINDERS 19</vt:lpstr>
      <vt:lpstr>TITLE SLIDE: 2024-2025 School Year</vt:lpstr>
      <vt:lpstr>DATA ELEMENT UPDATES 9</vt:lpstr>
      <vt:lpstr>DATA ELEMENT UPDATES 10</vt:lpstr>
      <vt:lpstr>DATA ELEMENT UPDATES 112</vt:lpstr>
      <vt:lpstr>DATA ELEMENT UPDATES 12</vt:lpstr>
      <vt:lpstr>TITLE SLIDE: Closeout</vt:lpstr>
      <vt:lpstr>REMINDERS 20</vt:lpstr>
      <vt:lpstr>REMINDERS 21</vt:lpstr>
      <vt:lpstr>FREQUENTLY ASKED QUESTIONS</vt:lpstr>
      <vt:lpstr>TECHNICAL RESOURCES</vt:lpstr>
      <vt:lpstr>TECHNICAL RESOURCES 1</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dc:title>
  <dc:creator>Ulrich, Melanie</dc:creator>
  <cp:revision>1</cp:revision>
  <dcterms:created xsi:type="dcterms:W3CDTF">2020-11-05T16:39:19Z</dcterms:created>
  <dcterms:modified xsi:type="dcterms:W3CDTF">2024-03-13T14:03:27Z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