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25"/>
  </p:notesMasterIdLst>
  <p:sldIdLst>
    <p:sldId id="2145706919" r:id="rId5"/>
    <p:sldId id="2145706922" r:id="rId6"/>
    <p:sldId id="2145706972" r:id="rId7"/>
    <p:sldId id="2145706996" r:id="rId8"/>
    <p:sldId id="2145706998" r:id="rId9"/>
    <p:sldId id="2145707029" r:id="rId10"/>
    <p:sldId id="2145707037" r:id="rId11"/>
    <p:sldId id="2145706984" r:id="rId12"/>
    <p:sldId id="2145707036" r:id="rId13"/>
    <p:sldId id="2145707035" r:id="rId14"/>
    <p:sldId id="2145707034" r:id="rId15"/>
    <p:sldId id="2145707033" r:id="rId16"/>
    <p:sldId id="1341" r:id="rId17"/>
    <p:sldId id="2145706975" r:id="rId18"/>
    <p:sldId id="2145706973" r:id="rId19"/>
    <p:sldId id="2145707031" r:id="rId20"/>
    <p:sldId id="2145706977" r:id="rId21"/>
    <p:sldId id="2145707028" r:id="rId22"/>
    <p:sldId id="2145706976" r:id="rId23"/>
    <p:sldId id="21457069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654D06DD-B27E-90EE-3F72-3622EB25908E}" name="Ollervidez, Leticia" initials="OL" userId="S::Leticia.Ollervidez@tea.texas.gov::12ccd2a1-d554-4cac-b492-4e314c2b5f8f" providerId="AD"/>
  <p188:author id="{856D94DE-37B1-D641-7707-F050FA0D2B36}" name="Pruitt, Donna" initials="PD" userId="S::donna.pruitt@tea.texas.gov::f6622e25-b5bf-4a3b-9fc8-ceb0ab749e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038"/>
    <a:srgbClr val="F48668"/>
    <a:srgbClr val="595959"/>
    <a:srgbClr val="CAAC69"/>
    <a:srgbClr val="CDDBF7"/>
    <a:srgbClr val="FFFFFF"/>
    <a:srgbClr val="0D6CB9"/>
    <a:srgbClr val="FEFA5E"/>
    <a:srgbClr val="DAE649"/>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357" autoAdjust="0"/>
  </p:normalViewPr>
  <p:slideViewPr>
    <p:cSldViewPr snapToGrid="0">
      <p:cViewPr varScale="1">
        <p:scale>
          <a:sx n="70" d="100"/>
          <a:sy n="70" d="100"/>
        </p:scale>
        <p:origin x="12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lervidez, Leticia" userId="S::leticia.ollervidez@tea.texas.gov::12ccd2a1-d554-4cac-b492-4e314c2b5f8f" providerId="AD" clId="Web-{88B3E5DB-2412-3395-51BD-F6F7FA6B83BF}"/>
    <pc:docChg chg="modSld">
      <pc:chgData name="Ollervidez, Leticia" userId="S::leticia.ollervidez@tea.texas.gov::12ccd2a1-d554-4cac-b492-4e314c2b5f8f" providerId="AD" clId="Web-{88B3E5DB-2412-3395-51BD-F6F7FA6B83BF}" dt="2024-06-17T15:55:10.907" v="4" actId="20577"/>
      <pc:docMkLst>
        <pc:docMk/>
      </pc:docMkLst>
      <pc:sldChg chg="modSp modCm">
        <pc:chgData name="Ollervidez, Leticia" userId="S::leticia.ollervidez@tea.texas.gov::12ccd2a1-d554-4cac-b492-4e314c2b5f8f" providerId="AD" clId="Web-{88B3E5DB-2412-3395-51BD-F6F7FA6B83BF}" dt="2024-06-17T15:42:50.217" v="2" actId="20577"/>
        <pc:sldMkLst>
          <pc:docMk/>
          <pc:sldMk cId="729419198" sldId="2145706977"/>
        </pc:sldMkLst>
        <pc:spChg chg="mod">
          <ac:chgData name="Ollervidez, Leticia" userId="S::leticia.ollervidez@tea.texas.gov::12ccd2a1-d554-4cac-b492-4e314c2b5f8f" providerId="AD" clId="Web-{88B3E5DB-2412-3395-51BD-F6F7FA6B83BF}" dt="2024-06-17T15:42:50.217" v="2" actId="20577"/>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88B3E5DB-2412-3395-51BD-F6F7FA6B83BF}" dt="2024-06-17T15:42:42.701" v="1" actId="20577"/>
              <pc2:cmMkLst xmlns:pc2="http://schemas.microsoft.com/office/powerpoint/2019/9/main/command">
                <pc:docMk/>
                <pc:sldMk cId="729419198" sldId="2145706977"/>
                <pc2:cmMk id="{ED1661C5-0C57-46A7-BCB5-B17D332B4BEC}"/>
              </pc2:cmMkLst>
            </pc226:cmChg>
          </p:ext>
        </pc:extLst>
      </pc:sldChg>
      <pc:sldChg chg="modSp modCm">
        <pc:chgData name="Ollervidez, Leticia" userId="S::leticia.ollervidez@tea.texas.gov::12ccd2a1-d554-4cac-b492-4e314c2b5f8f" providerId="AD" clId="Web-{88B3E5DB-2412-3395-51BD-F6F7FA6B83BF}" dt="2024-06-17T15:55:10.907" v="4" actId="20577"/>
        <pc:sldMkLst>
          <pc:docMk/>
          <pc:sldMk cId="336744778" sldId="2145706996"/>
        </pc:sldMkLst>
        <pc:spChg chg="mod">
          <ac:chgData name="Ollervidez, Leticia" userId="S::leticia.ollervidez@tea.texas.gov::12ccd2a1-d554-4cac-b492-4e314c2b5f8f" providerId="AD" clId="Web-{88B3E5DB-2412-3395-51BD-F6F7FA6B83BF}" dt="2024-06-17T15:55:10.907" v="4" actId="20577"/>
          <ac:spMkLst>
            <pc:docMk/>
            <pc:sldMk cId="336744778" sldId="2145706996"/>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88B3E5DB-2412-3395-51BD-F6F7FA6B83BF}" dt="2024-06-17T15:54:59.500" v="3" actId="20577"/>
              <pc2:cmMkLst xmlns:pc2="http://schemas.microsoft.com/office/powerpoint/2019/9/main/command">
                <pc:docMk/>
                <pc:sldMk cId="336744778" sldId="2145706996"/>
                <pc2:cmMk id="{4D9F3E6C-5828-42A5-BE61-43A97D23C5FD}"/>
              </pc2:cmMkLst>
            </pc226:cmChg>
          </p:ext>
        </pc:extLst>
      </pc:sldChg>
    </pc:docChg>
  </pc:docChgLst>
  <pc:docChgLst>
    <pc:chgData name="Ollervidez, Leticia" userId="S::leticia.ollervidez@tea.texas.gov::12ccd2a1-d554-4cac-b492-4e314c2b5f8f" providerId="AD" clId="Web-{180045E6-B66A-0BE7-2DED-AB79F7629806}"/>
    <pc:docChg chg="modSld">
      <pc:chgData name="Ollervidez, Leticia" userId="S::leticia.ollervidez@tea.texas.gov::12ccd2a1-d554-4cac-b492-4e314c2b5f8f" providerId="AD" clId="Web-{180045E6-B66A-0BE7-2DED-AB79F7629806}" dt="2024-03-26T15:28:30.351" v="5" actId="20577"/>
      <pc:docMkLst>
        <pc:docMk/>
      </pc:docMkLst>
      <pc:sldChg chg="modSp">
        <pc:chgData name="Ollervidez, Leticia" userId="S::leticia.ollervidez@tea.texas.gov::12ccd2a1-d554-4cac-b492-4e314c2b5f8f" providerId="AD" clId="Web-{180045E6-B66A-0BE7-2DED-AB79F7629806}" dt="2024-03-26T15:28:30.351" v="5" actId="20577"/>
        <pc:sldMkLst>
          <pc:docMk/>
          <pc:sldMk cId="336744778" sldId="2145706996"/>
        </pc:sldMkLst>
        <pc:spChg chg="mod">
          <ac:chgData name="Ollervidez, Leticia" userId="S::leticia.ollervidez@tea.texas.gov::12ccd2a1-d554-4cac-b492-4e314c2b5f8f" providerId="AD" clId="Web-{180045E6-B66A-0BE7-2DED-AB79F7629806}" dt="2024-03-26T15:28:30.351" v="5" actId="20577"/>
          <ac:spMkLst>
            <pc:docMk/>
            <pc:sldMk cId="336744778" sldId="2145706996"/>
            <ac:spMk id="4" creationId="{27D10A9C-2875-3F85-9314-A7638246758F}"/>
          </ac:spMkLst>
        </pc:spChg>
      </pc:sldChg>
    </pc:docChg>
  </pc:docChgLst>
  <pc:docChgLst>
    <pc:chgData name="Muffoletto, Jamie" userId="S::jamie.muffoletto@tea.texas.gov::daf1e3c6-8137-448a-b141-d23049d419b5" providerId="AD" clId="Web-{3453B627-0C88-4046-9EF8-1343B37BAB61}"/>
    <pc:docChg chg="">
      <pc:chgData name="Muffoletto, Jamie" userId="S::jamie.muffoletto@tea.texas.gov::daf1e3c6-8137-448a-b141-d23049d419b5" providerId="AD" clId="Web-{3453B627-0C88-4046-9EF8-1343B37BAB61}" dt="2024-03-12T17:34:11.455" v="0"/>
      <pc:docMkLst>
        <pc:docMk/>
      </pc:docMkLst>
      <pc:sldChg chg="addCm">
        <pc:chgData name="Muffoletto, Jamie" userId="S::jamie.muffoletto@tea.texas.gov::daf1e3c6-8137-448a-b141-d23049d419b5" providerId="AD" clId="Web-{3453B627-0C88-4046-9EF8-1343B37BAB61}" dt="2024-03-12T17:34:11.455" v="0"/>
        <pc:sldMkLst>
          <pc:docMk/>
          <pc:sldMk cId="336744778" sldId="2145706996"/>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3453B627-0C88-4046-9EF8-1343B37BAB61}" dt="2024-03-12T17:34:11.455" v="0"/>
              <pc2:cmMkLst xmlns:pc2="http://schemas.microsoft.com/office/powerpoint/2019/9/main/command">
                <pc:docMk/>
                <pc:sldMk cId="336744778" sldId="2145706996"/>
                <pc2:cmMk id="{D39F37D2-E666-45B5-BEF8-9ECF04253D91}"/>
              </pc2:cmMkLst>
            </pc226:cmChg>
          </p:ext>
        </pc:extLst>
      </pc:sldChg>
    </pc:docChg>
  </pc:docChgLst>
  <pc:docChgLst>
    <pc:chgData name="Muffoletto, Jamie" userId="daf1e3c6-8137-448a-b141-d23049d419b5" providerId="ADAL" clId="{A1A56379-3F54-4480-8D1D-4E3DFDDD539C}"/>
    <pc:docChg chg="modSld">
      <pc:chgData name="Muffoletto, Jamie" userId="daf1e3c6-8137-448a-b141-d23049d419b5" providerId="ADAL" clId="{A1A56379-3F54-4480-8D1D-4E3DFDDD539C}" dt="2024-06-14T18:02:41.796" v="14"/>
      <pc:docMkLst>
        <pc:docMk/>
      </pc:docMkLst>
      <pc:sldChg chg="addCm modCm">
        <pc:chgData name="Muffoletto, Jamie" userId="daf1e3c6-8137-448a-b141-d23049d419b5" providerId="ADAL" clId="{A1A56379-3F54-4480-8D1D-4E3DFDDD539C}" dt="2024-06-14T18:02:10.324" v="13"/>
        <pc:sldMkLst>
          <pc:docMk/>
          <pc:sldMk cId="2758598640" sldId="1341"/>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1A56379-3F54-4480-8D1D-4E3DFDDD539C}" dt="2024-06-14T18:02:10.324" v="13"/>
              <pc2:cmMkLst xmlns:pc2="http://schemas.microsoft.com/office/powerpoint/2019/9/main/command">
                <pc:docMk/>
                <pc:sldMk cId="2758598640" sldId="1341"/>
                <pc2:cmMk id="{2D04EAFE-AB53-40CF-A9CD-BA1D1CCBFC74}"/>
              </pc2:cmMkLst>
              <pc226:cmRplyChg chg="add">
                <pc226:chgData name="Muffoletto, Jamie" userId="daf1e3c6-8137-448a-b141-d23049d419b5" providerId="ADAL" clId="{A1A56379-3F54-4480-8D1D-4E3DFDDD539C}" dt="2024-06-14T18:02:10.324" v="13"/>
                <pc2:cmRplyMkLst xmlns:pc2="http://schemas.microsoft.com/office/powerpoint/2019/9/main/command">
                  <pc:docMk/>
                  <pc:sldMk cId="2758598640" sldId="1341"/>
                  <pc2:cmMk id="{2D04EAFE-AB53-40CF-A9CD-BA1D1CCBFC74}"/>
                  <pc2:cmRplyMk id="{F6ACCE20-1A3D-4B25-A014-504E5971E892}"/>
                </pc2:cmRplyMkLst>
              </pc226:cmRplyChg>
            </pc226:cmChg>
          </p:ext>
        </pc:extLst>
      </pc:sldChg>
      <pc:sldChg chg="modSp mod">
        <pc:chgData name="Muffoletto, Jamie" userId="daf1e3c6-8137-448a-b141-d23049d419b5" providerId="ADAL" clId="{A1A56379-3F54-4480-8D1D-4E3DFDDD539C}" dt="2024-06-14T15:46:52.264" v="3" actId="1076"/>
        <pc:sldMkLst>
          <pc:docMk/>
          <pc:sldMk cId="2574992220" sldId="2145706922"/>
        </pc:sldMkLst>
        <pc:spChg chg="mod">
          <ac:chgData name="Muffoletto, Jamie" userId="daf1e3c6-8137-448a-b141-d23049d419b5" providerId="ADAL" clId="{A1A56379-3F54-4480-8D1D-4E3DFDDD539C}" dt="2024-06-14T15:46:52.264" v="3" actId="1076"/>
          <ac:spMkLst>
            <pc:docMk/>
            <pc:sldMk cId="2574992220" sldId="2145706922"/>
            <ac:spMk id="11" creationId="{B0773B04-EA28-7C3E-6372-D181D8E283EE}"/>
          </ac:spMkLst>
        </pc:spChg>
      </pc:sldChg>
      <pc:sldChg chg="addCm modCm">
        <pc:chgData name="Muffoletto, Jamie" userId="daf1e3c6-8137-448a-b141-d23049d419b5" providerId="ADAL" clId="{A1A56379-3F54-4480-8D1D-4E3DFDDD539C}" dt="2024-06-14T18:02:41.796" v="14"/>
        <pc:sldMkLst>
          <pc:docMk/>
          <pc:sldMk cId="729419198" sldId="2145706977"/>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1A56379-3F54-4480-8D1D-4E3DFDDD539C}" dt="2024-06-14T18:02:41.796" v="14"/>
              <pc2:cmMkLst xmlns:pc2="http://schemas.microsoft.com/office/powerpoint/2019/9/main/command">
                <pc:docMk/>
                <pc:sldMk cId="729419198" sldId="2145706977"/>
                <pc2:cmMk id="{ED1661C5-0C57-46A7-BCB5-B17D332B4BEC}"/>
              </pc2:cmMkLst>
              <pc226:cmRplyChg chg="add">
                <pc226:chgData name="Muffoletto, Jamie" userId="daf1e3c6-8137-448a-b141-d23049d419b5" providerId="ADAL" clId="{A1A56379-3F54-4480-8D1D-4E3DFDDD539C}" dt="2024-06-14T18:02:41.796" v="14"/>
                <pc2:cmRplyMkLst xmlns:pc2="http://schemas.microsoft.com/office/powerpoint/2019/9/main/command">
                  <pc:docMk/>
                  <pc:sldMk cId="729419198" sldId="2145706977"/>
                  <pc2:cmMk id="{ED1661C5-0C57-46A7-BCB5-B17D332B4BEC}"/>
                  <pc2:cmRplyMk id="{07158480-AFAE-4BC8-A472-82E16B671B1A}"/>
                </pc2:cmRplyMkLst>
              </pc226:cmRplyChg>
            </pc226:cmChg>
          </p:ext>
        </pc:extLst>
      </pc:sldChg>
      <pc:sldChg chg="addCm modCm">
        <pc:chgData name="Muffoletto, Jamie" userId="daf1e3c6-8137-448a-b141-d23049d419b5" providerId="ADAL" clId="{A1A56379-3F54-4480-8D1D-4E3DFDDD539C}" dt="2024-06-14T18:01:32.084" v="12"/>
        <pc:sldMkLst>
          <pc:docMk/>
          <pc:sldMk cId="1939501953" sldId="2145706984"/>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1A56379-3F54-4480-8D1D-4E3DFDDD539C}" dt="2024-06-14T18:01:32.084" v="12"/>
              <pc2:cmMkLst xmlns:pc2="http://schemas.microsoft.com/office/powerpoint/2019/9/main/command">
                <pc:docMk/>
                <pc:sldMk cId="1939501953" sldId="2145706984"/>
                <pc2:cmMk id="{6232E09A-DCA7-4177-8A7F-8A22C1675D90}"/>
              </pc2:cmMkLst>
              <pc226:cmRplyChg chg="add">
                <pc226:chgData name="Muffoletto, Jamie" userId="daf1e3c6-8137-448a-b141-d23049d419b5" providerId="ADAL" clId="{A1A56379-3F54-4480-8D1D-4E3DFDDD539C}" dt="2024-06-14T18:01:32.084" v="12"/>
                <pc2:cmRplyMkLst xmlns:pc2="http://schemas.microsoft.com/office/powerpoint/2019/9/main/command">
                  <pc:docMk/>
                  <pc:sldMk cId="1939501953" sldId="2145706984"/>
                  <pc2:cmMk id="{6232E09A-DCA7-4177-8A7F-8A22C1675D90}"/>
                  <pc2:cmRplyMk id="{91C3C5C8-159D-4FC0-A7D6-C020BE827B2E}"/>
                </pc2:cmRplyMkLst>
              </pc226:cmRplyChg>
            </pc226:cmChg>
          </p:ext>
        </pc:extLst>
      </pc:sldChg>
      <pc:sldChg chg="addCm modCm">
        <pc:chgData name="Muffoletto, Jamie" userId="daf1e3c6-8137-448a-b141-d23049d419b5" providerId="ADAL" clId="{A1A56379-3F54-4480-8D1D-4E3DFDDD539C}" dt="2024-06-14T18:00:55.538" v="10"/>
        <pc:sldMkLst>
          <pc:docMk/>
          <pc:sldMk cId="336744778" sldId="2145706996"/>
        </pc:sldMkLst>
        <pc:extLst>
          <p:ext xmlns:p="http://schemas.openxmlformats.org/presentationml/2006/main" uri="{D6D511B9-2390-475A-947B-AFAB55BFBCF1}">
            <pc226:cmChg xmlns:pc226="http://schemas.microsoft.com/office/powerpoint/2022/06/main/command" chg="add mod">
              <pc226:chgData name="Muffoletto, Jamie" userId="daf1e3c6-8137-448a-b141-d23049d419b5" providerId="ADAL" clId="{A1A56379-3F54-4480-8D1D-4E3DFDDD539C}" dt="2024-06-14T18:00:55.538" v="10"/>
              <pc2:cmMkLst xmlns:pc2="http://schemas.microsoft.com/office/powerpoint/2019/9/main/command">
                <pc:docMk/>
                <pc:sldMk cId="336744778" sldId="2145706996"/>
                <pc2:cmMk id="{4567B4A2-D4EF-46F0-B410-CBFBD5CB5E4F}"/>
              </pc2:cmMkLst>
              <pc226:cmRplyChg chg="add">
                <pc226:chgData name="Muffoletto, Jamie" userId="daf1e3c6-8137-448a-b141-d23049d419b5" providerId="ADAL" clId="{A1A56379-3F54-4480-8D1D-4E3DFDDD539C}" dt="2024-06-14T18:00:55.538" v="10"/>
                <pc2:cmRplyMkLst xmlns:pc2="http://schemas.microsoft.com/office/powerpoint/2019/9/main/command">
                  <pc:docMk/>
                  <pc:sldMk cId="336744778" sldId="2145706996"/>
                  <pc2:cmMk id="{4567B4A2-D4EF-46F0-B410-CBFBD5CB5E4F}"/>
                  <pc2:cmRplyMk id="{330B0D00-D598-4980-B2D6-6B6F27FFF10A}"/>
                </pc2:cmRplyMkLst>
              </pc226:cmRplyChg>
            </pc226:cmChg>
          </p:ext>
        </pc:extLst>
      </pc:sldChg>
      <pc:sldChg chg="addCm modCm">
        <pc:chgData name="Muffoletto, Jamie" userId="daf1e3c6-8137-448a-b141-d23049d419b5" providerId="ADAL" clId="{A1A56379-3F54-4480-8D1D-4E3DFDDD539C}" dt="2024-06-14T18:01:03.276" v="11"/>
        <pc:sldMkLst>
          <pc:docMk/>
          <pc:sldMk cId="999748152" sldId="2145706998"/>
        </pc:sldMkLst>
        <pc:extLst>
          <p:ext xmlns:p="http://schemas.openxmlformats.org/presentationml/2006/main" uri="{D6D511B9-2390-475A-947B-AFAB55BFBCF1}">
            <pc226:cmChg xmlns:pc226="http://schemas.microsoft.com/office/powerpoint/2022/06/main/command" chg="add mod modRxn">
              <pc226:chgData name="Muffoletto, Jamie" userId="daf1e3c6-8137-448a-b141-d23049d419b5" providerId="ADAL" clId="{A1A56379-3F54-4480-8D1D-4E3DFDDD539C}" dt="2024-06-14T18:01:03.276" v="11"/>
              <pc2:cmMkLst xmlns:pc2="http://schemas.microsoft.com/office/powerpoint/2019/9/main/command">
                <pc:docMk/>
                <pc:sldMk cId="999748152" sldId="2145706998"/>
                <pc2:cmMk id="{52BD871F-37EC-4445-BB31-7693A559F0F1}"/>
              </pc2:cmMkLst>
            </pc226:cmChg>
          </p:ext>
        </pc:extLst>
      </pc:sldChg>
    </pc:docChg>
  </pc:docChgLst>
  <pc:docChgLst>
    <pc:chgData name="Muffoletto, Jamie" userId="S::jamie.muffoletto@tea.texas.gov::daf1e3c6-8137-448a-b141-d23049d419b5" providerId="AD" clId="Web-{4720EEAF-0CEC-853A-CA3A-AB7A39AA7C50}"/>
    <pc:docChg chg="addSld delSld modSld">
      <pc:chgData name="Muffoletto, Jamie" userId="S::jamie.muffoletto@tea.texas.gov::daf1e3c6-8137-448a-b141-d23049d419b5" providerId="AD" clId="Web-{4720EEAF-0CEC-853A-CA3A-AB7A39AA7C50}" dt="2024-03-06T19:52:41.352" v="122" actId="20577"/>
      <pc:docMkLst>
        <pc:docMk/>
      </pc:docMkLst>
      <pc:sldChg chg="modSp add del">
        <pc:chgData name="Muffoletto, Jamie" userId="S::jamie.muffoletto@tea.texas.gov::daf1e3c6-8137-448a-b141-d23049d419b5" providerId="AD" clId="Web-{4720EEAF-0CEC-853A-CA3A-AB7A39AA7C50}" dt="2024-03-06T19:52:41.352" v="122" actId="20577"/>
        <pc:sldMkLst>
          <pc:docMk/>
          <pc:sldMk cId="2758598640" sldId="1341"/>
        </pc:sldMkLst>
        <pc:spChg chg="mod">
          <ac:chgData name="Muffoletto, Jamie" userId="S::jamie.muffoletto@tea.texas.gov::daf1e3c6-8137-448a-b141-d23049d419b5" providerId="AD" clId="Web-{4720EEAF-0CEC-853A-CA3A-AB7A39AA7C50}" dt="2024-03-06T19:52:41.352" v="122" actId="20577"/>
          <ac:spMkLst>
            <pc:docMk/>
            <pc:sldMk cId="2758598640" sldId="1341"/>
            <ac:spMk id="3" creationId="{06942845-BD5A-42C5-A5C4-13339DD507AB}"/>
          </ac:spMkLst>
        </pc:spChg>
      </pc:sldChg>
      <pc:sldChg chg="modSp addCm modCm">
        <pc:chgData name="Muffoletto, Jamie" userId="S::jamie.muffoletto@tea.texas.gov::daf1e3c6-8137-448a-b141-d23049d419b5" providerId="AD" clId="Web-{4720EEAF-0CEC-853A-CA3A-AB7A39AA7C50}" dt="2024-03-06T19:48:38.876" v="5" actId="20577"/>
        <pc:sldMkLst>
          <pc:docMk/>
          <pc:sldMk cId="2574992220" sldId="2145706922"/>
        </pc:sldMkLst>
        <pc:spChg chg="mod">
          <ac:chgData name="Muffoletto, Jamie" userId="S::jamie.muffoletto@tea.texas.gov::daf1e3c6-8137-448a-b141-d23049d419b5" providerId="AD" clId="Web-{4720EEAF-0CEC-853A-CA3A-AB7A39AA7C50}" dt="2024-03-06T19:48:38.876" v="5" actId="20577"/>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add mod">
              <pc226:chgData name="Muffoletto, Jamie" userId="S::jamie.muffoletto@tea.texas.gov::daf1e3c6-8137-448a-b141-d23049d419b5" providerId="AD" clId="Web-{4720EEAF-0CEC-853A-CA3A-AB7A39AA7C50}" dt="2024-03-06T19:47:48.172" v="3" actId="20577"/>
              <pc2:cmMkLst xmlns:pc2="http://schemas.microsoft.com/office/powerpoint/2019/9/main/command">
                <pc:docMk/>
                <pc:sldMk cId="2574992220" sldId="2145706922"/>
                <pc2:cmMk id="{07EA4954-6DD5-415C-9767-8F36720A6938}"/>
              </pc2:cmMkLst>
            </pc226:cmChg>
            <pc226:cmChg xmlns:pc226="http://schemas.microsoft.com/office/powerpoint/2022/06/main/command" chg="mod">
              <pc226:chgData name="Muffoletto, Jamie" userId="S::jamie.muffoletto@tea.texas.gov::daf1e3c6-8137-448a-b141-d23049d419b5" providerId="AD" clId="Web-{4720EEAF-0CEC-853A-CA3A-AB7A39AA7C50}" dt="2024-03-06T19:47:48.172" v="3" actId="20577"/>
              <pc2:cmMkLst xmlns:pc2="http://schemas.microsoft.com/office/powerpoint/2019/9/main/command">
                <pc:docMk/>
                <pc:sldMk cId="2574992220" sldId="2145706922"/>
                <pc2:cmMk id="{FB9BE265-9F27-4628-A412-E0E43B77B997}"/>
              </pc2:cmMkLst>
            </pc226:cmChg>
            <pc226:cmChg xmlns:pc226="http://schemas.microsoft.com/office/powerpoint/2022/06/main/command" chg="add">
              <pc226:chgData name="Muffoletto, Jamie" userId="S::jamie.muffoletto@tea.texas.gov::daf1e3c6-8137-448a-b141-d23049d419b5" providerId="AD" clId="Web-{4720EEAF-0CEC-853A-CA3A-AB7A39AA7C50}" dt="2024-03-06T19:48:36.689" v="4"/>
              <pc2:cmMkLst xmlns:pc2="http://schemas.microsoft.com/office/powerpoint/2019/9/main/command">
                <pc:docMk/>
                <pc:sldMk cId="2574992220" sldId="2145706922"/>
                <pc2:cmMk id="{1CE153D4-007C-43F3-AE4F-BB51405D9E37}"/>
              </pc2:cmMkLst>
            </pc226:cmChg>
          </p:ext>
        </pc:extLst>
      </pc:sldChg>
      <pc:sldChg chg="modSp add del">
        <pc:chgData name="Muffoletto, Jamie" userId="S::jamie.muffoletto@tea.texas.gov::daf1e3c6-8137-448a-b141-d23049d419b5" providerId="AD" clId="Web-{4720EEAF-0CEC-853A-CA3A-AB7A39AA7C50}" dt="2024-03-06T19:51:56.585" v="107" actId="20577"/>
        <pc:sldMkLst>
          <pc:docMk/>
          <pc:sldMk cId="161987718" sldId="2145706999"/>
        </pc:sldMkLst>
        <pc:spChg chg="mod">
          <ac:chgData name="Muffoletto, Jamie" userId="S::jamie.muffoletto@tea.texas.gov::daf1e3c6-8137-448a-b141-d23049d419b5" providerId="AD" clId="Web-{4720EEAF-0CEC-853A-CA3A-AB7A39AA7C50}" dt="2024-03-06T19:51:56.585" v="107" actId="20577"/>
          <ac:spMkLst>
            <pc:docMk/>
            <pc:sldMk cId="161987718" sldId="2145706999"/>
            <ac:spMk id="3" creationId="{06942845-BD5A-42C5-A5C4-13339DD507AB}"/>
          </ac:spMkLst>
        </pc:spChg>
      </pc:sldChg>
      <pc:sldChg chg="modSp add del">
        <pc:chgData name="Muffoletto, Jamie" userId="S::jamie.muffoletto@tea.texas.gov::daf1e3c6-8137-448a-b141-d23049d419b5" providerId="AD" clId="Web-{4720EEAF-0CEC-853A-CA3A-AB7A39AA7C50}" dt="2024-03-06T19:52:04.960" v="111" actId="20577"/>
        <pc:sldMkLst>
          <pc:docMk/>
          <pc:sldMk cId="997927659" sldId="2145707001"/>
        </pc:sldMkLst>
        <pc:spChg chg="mod">
          <ac:chgData name="Muffoletto, Jamie" userId="S::jamie.muffoletto@tea.texas.gov::daf1e3c6-8137-448a-b141-d23049d419b5" providerId="AD" clId="Web-{4720EEAF-0CEC-853A-CA3A-AB7A39AA7C50}" dt="2024-03-06T19:52:04.960" v="111" actId="20577"/>
          <ac:spMkLst>
            <pc:docMk/>
            <pc:sldMk cId="997927659" sldId="2145707001"/>
            <ac:spMk id="3" creationId="{06942845-BD5A-42C5-A5C4-13339DD507AB}"/>
          </ac:spMkLst>
        </pc:spChg>
      </pc:sldChg>
      <pc:sldChg chg="modSp add del">
        <pc:chgData name="Muffoletto, Jamie" userId="S::jamie.muffoletto@tea.texas.gov::daf1e3c6-8137-448a-b141-d23049d419b5" providerId="AD" clId="Web-{4720EEAF-0CEC-853A-CA3A-AB7A39AA7C50}" dt="2024-03-06T19:52:11.554" v="114" actId="20577"/>
        <pc:sldMkLst>
          <pc:docMk/>
          <pc:sldMk cId="2317692556" sldId="2145707002"/>
        </pc:sldMkLst>
        <pc:spChg chg="mod">
          <ac:chgData name="Muffoletto, Jamie" userId="S::jamie.muffoletto@tea.texas.gov::daf1e3c6-8137-448a-b141-d23049d419b5" providerId="AD" clId="Web-{4720EEAF-0CEC-853A-CA3A-AB7A39AA7C50}" dt="2024-03-06T19:52:11.554" v="114" actId="20577"/>
          <ac:spMkLst>
            <pc:docMk/>
            <pc:sldMk cId="2317692556" sldId="2145707002"/>
            <ac:spMk id="3" creationId="{06942845-BD5A-42C5-A5C4-13339DD507AB}"/>
          </ac:spMkLst>
        </pc:spChg>
      </pc:sldChg>
      <pc:sldChg chg="modSp add del">
        <pc:chgData name="Muffoletto, Jamie" userId="S::jamie.muffoletto@tea.texas.gov::daf1e3c6-8137-448a-b141-d23049d419b5" providerId="AD" clId="Web-{4720EEAF-0CEC-853A-CA3A-AB7A39AA7C50}" dt="2024-03-06T19:52:18.007" v="118" actId="20577"/>
        <pc:sldMkLst>
          <pc:docMk/>
          <pc:sldMk cId="725789413" sldId="2145707003"/>
        </pc:sldMkLst>
        <pc:spChg chg="mod">
          <ac:chgData name="Muffoletto, Jamie" userId="S::jamie.muffoletto@tea.texas.gov::daf1e3c6-8137-448a-b141-d23049d419b5" providerId="AD" clId="Web-{4720EEAF-0CEC-853A-CA3A-AB7A39AA7C50}" dt="2024-03-06T19:52:18.007" v="118" actId="20577"/>
          <ac:spMkLst>
            <pc:docMk/>
            <pc:sldMk cId="725789413" sldId="2145707003"/>
            <ac:spMk id="3" creationId="{06942845-BD5A-42C5-A5C4-13339DD507AB}"/>
          </ac:spMkLst>
        </pc:spChg>
      </pc:sldChg>
      <pc:sldChg chg="modSp add del">
        <pc:chgData name="Muffoletto, Jamie" userId="S::jamie.muffoletto@tea.texas.gov::daf1e3c6-8137-448a-b141-d23049d419b5" providerId="AD" clId="Web-{4720EEAF-0CEC-853A-CA3A-AB7A39AA7C50}" dt="2024-03-06T19:50:09.504" v="56" actId="20577"/>
        <pc:sldMkLst>
          <pc:docMk/>
          <pc:sldMk cId="903756149" sldId="2145707004"/>
        </pc:sldMkLst>
        <pc:spChg chg="mod">
          <ac:chgData name="Muffoletto, Jamie" userId="S::jamie.muffoletto@tea.texas.gov::daf1e3c6-8137-448a-b141-d23049d419b5" providerId="AD" clId="Web-{4720EEAF-0CEC-853A-CA3A-AB7A39AA7C50}" dt="2024-03-06T19:50:09.504" v="56" actId="20577"/>
          <ac:spMkLst>
            <pc:docMk/>
            <pc:sldMk cId="903756149" sldId="2145707004"/>
            <ac:spMk id="3" creationId="{06942845-BD5A-42C5-A5C4-13339DD507AB}"/>
          </ac:spMkLst>
        </pc:spChg>
      </pc:sldChg>
      <pc:sldChg chg="modSp add del">
        <pc:chgData name="Muffoletto, Jamie" userId="S::jamie.muffoletto@tea.texas.gov::daf1e3c6-8137-448a-b141-d23049d419b5" providerId="AD" clId="Web-{4720EEAF-0CEC-853A-CA3A-AB7A39AA7C50}" dt="2024-03-06T19:50:19.926" v="60" actId="20577"/>
        <pc:sldMkLst>
          <pc:docMk/>
          <pc:sldMk cId="2607827779" sldId="2145707005"/>
        </pc:sldMkLst>
        <pc:spChg chg="mod">
          <ac:chgData name="Muffoletto, Jamie" userId="S::jamie.muffoletto@tea.texas.gov::daf1e3c6-8137-448a-b141-d23049d419b5" providerId="AD" clId="Web-{4720EEAF-0CEC-853A-CA3A-AB7A39AA7C50}" dt="2024-03-06T19:50:19.926" v="60" actId="20577"/>
          <ac:spMkLst>
            <pc:docMk/>
            <pc:sldMk cId="2607827779" sldId="2145707005"/>
            <ac:spMk id="3" creationId="{06942845-BD5A-42C5-A5C4-13339DD507AB}"/>
          </ac:spMkLst>
        </pc:spChg>
      </pc:sldChg>
      <pc:sldChg chg="modSp add del">
        <pc:chgData name="Muffoletto, Jamie" userId="S::jamie.muffoletto@tea.texas.gov::daf1e3c6-8137-448a-b141-d23049d419b5" providerId="AD" clId="Web-{4720EEAF-0CEC-853A-CA3A-AB7A39AA7C50}" dt="2024-03-06T19:50:26.832" v="63" actId="20577"/>
        <pc:sldMkLst>
          <pc:docMk/>
          <pc:sldMk cId="2090373301" sldId="2145707006"/>
        </pc:sldMkLst>
        <pc:spChg chg="mod">
          <ac:chgData name="Muffoletto, Jamie" userId="S::jamie.muffoletto@tea.texas.gov::daf1e3c6-8137-448a-b141-d23049d419b5" providerId="AD" clId="Web-{4720EEAF-0CEC-853A-CA3A-AB7A39AA7C50}" dt="2024-03-06T19:50:26.832" v="63" actId="20577"/>
          <ac:spMkLst>
            <pc:docMk/>
            <pc:sldMk cId="2090373301" sldId="2145707006"/>
            <ac:spMk id="3" creationId="{06942845-BD5A-42C5-A5C4-13339DD507AB}"/>
          </ac:spMkLst>
        </pc:spChg>
      </pc:sldChg>
      <pc:sldChg chg="modSp add del">
        <pc:chgData name="Muffoletto, Jamie" userId="S::jamie.muffoletto@tea.texas.gov::daf1e3c6-8137-448a-b141-d23049d419b5" providerId="AD" clId="Web-{4720EEAF-0CEC-853A-CA3A-AB7A39AA7C50}" dt="2024-03-06T19:50:33.989" v="67" actId="20577"/>
        <pc:sldMkLst>
          <pc:docMk/>
          <pc:sldMk cId="3750154092" sldId="2145707007"/>
        </pc:sldMkLst>
        <pc:spChg chg="mod">
          <ac:chgData name="Muffoletto, Jamie" userId="S::jamie.muffoletto@tea.texas.gov::daf1e3c6-8137-448a-b141-d23049d419b5" providerId="AD" clId="Web-{4720EEAF-0CEC-853A-CA3A-AB7A39AA7C50}" dt="2024-03-06T19:50:33.989" v="67" actId="20577"/>
          <ac:spMkLst>
            <pc:docMk/>
            <pc:sldMk cId="3750154092" sldId="2145707007"/>
            <ac:spMk id="3" creationId="{06942845-BD5A-42C5-A5C4-13339DD507AB}"/>
          </ac:spMkLst>
        </pc:spChg>
      </pc:sldChg>
      <pc:sldChg chg="modSp add del">
        <pc:chgData name="Muffoletto, Jamie" userId="S::jamie.muffoletto@tea.texas.gov::daf1e3c6-8137-448a-b141-d23049d419b5" providerId="AD" clId="Web-{4720EEAF-0CEC-853A-CA3A-AB7A39AA7C50}" dt="2024-03-06T19:50:40.723" v="71" actId="20577"/>
        <pc:sldMkLst>
          <pc:docMk/>
          <pc:sldMk cId="3805543702" sldId="2145707008"/>
        </pc:sldMkLst>
        <pc:spChg chg="mod">
          <ac:chgData name="Muffoletto, Jamie" userId="S::jamie.muffoletto@tea.texas.gov::daf1e3c6-8137-448a-b141-d23049d419b5" providerId="AD" clId="Web-{4720EEAF-0CEC-853A-CA3A-AB7A39AA7C50}" dt="2024-03-06T19:50:40.723" v="71" actId="20577"/>
          <ac:spMkLst>
            <pc:docMk/>
            <pc:sldMk cId="3805543702" sldId="2145707008"/>
            <ac:spMk id="3" creationId="{06942845-BD5A-42C5-A5C4-13339DD507AB}"/>
          </ac:spMkLst>
        </pc:spChg>
      </pc:sldChg>
      <pc:sldChg chg="modSp add del">
        <pc:chgData name="Muffoletto, Jamie" userId="S::jamie.muffoletto@tea.texas.gov::daf1e3c6-8137-448a-b141-d23049d419b5" providerId="AD" clId="Web-{4720EEAF-0CEC-853A-CA3A-AB7A39AA7C50}" dt="2024-03-06T19:50:48.849" v="75" actId="20577"/>
        <pc:sldMkLst>
          <pc:docMk/>
          <pc:sldMk cId="4214098412" sldId="2145707009"/>
        </pc:sldMkLst>
        <pc:spChg chg="mod">
          <ac:chgData name="Muffoletto, Jamie" userId="S::jamie.muffoletto@tea.texas.gov::daf1e3c6-8137-448a-b141-d23049d419b5" providerId="AD" clId="Web-{4720EEAF-0CEC-853A-CA3A-AB7A39AA7C50}" dt="2024-03-06T19:50:48.849" v="75" actId="20577"/>
          <ac:spMkLst>
            <pc:docMk/>
            <pc:sldMk cId="4214098412" sldId="2145707009"/>
            <ac:spMk id="3" creationId="{06942845-BD5A-42C5-A5C4-13339DD507AB}"/>
          </ac:spMkLst>
        </pc:spChg>
      </pc:sldChg>
      <pc:sldChg chg="modSp add del">
        <pc:chgData name="Muffoletto, Jamie" userId="S::jamie.muffoletto@tea.texas.gov::daf1e3c6-8137-448a-b141-d23049d419b5" providerId="AD" clId="Web-{4720EEAF-0CEC-853A-CA3A-AB7A39AA7C50}" dt="2024-03-06T19:50:55.583" v="78" actId="20577"/>
        <pc:sldMkLst>
          <pc:docMk/>
          <pc:sldMk cId="3028438206" sldId="2145707010"/>
        </pc:sldMkLst>
        <pc:spChg chg="mod">
          <ac:chgData name="Muffoletto, Jamie" userId="S::jamie.muffoletto@tea.texas.gov::daf1e3c6-8137-448a-b141-d23049d419b5" providerId="AD" clId="Web-{4720EEAF-0CEC-853A-CA3A-AB7A39AA7C50}" dt="2024-03-06T19:50:55.583" v="78" actId="20577"/>
          <ac:spMkLst>
            <pc:docMk/>
            <pc:sldMk cId="3028438206" sldId="2145707010"/>
            <ac:spMk id="3" creationId="{06942845-BD5A-42C5-A5C4-13339DD507AB}"/>
          </ac:spMkLst>
        </pc:spChg>
      </pc:sldChg>
      <pc:sldChg chg="modSp add del">
        <pc:chgData name="Muffoletto, Jamie" userId="S::jamie.muffoletto@tea.texas.gov::daf1e3c6-8137-448a-b141-d23049d419b5" providerId="AD" clId="Web-{4720EEAF-0CEC-853A-CA3A-AB7A39AA7C50}" dt="2024-03-06T19:51:05.224" v="82" actId="20577"/>
        <pc:sldMkLst>
          <pc:docMk/>
          <pc:sldMk cId="3745413036" sldId="2145707011"/>
        </pc:sldMkLst>
        <pc:spChg chg="mod">
          <ac:chgData name="Muffoletto, Jamie" userId="S::jamie.muffoletto@tea.texas.gov::daf1e3c6-8137-448a-b141-d23049d419b5" providerId="AD" clId="Web-{4720EEAF-0CEC-853A-CA3A-AB7A39AA7C50}" dt="2024-03-06T19:51:05.224" v="82" actId="20577"/>
          <ac:spMkLst>
            <pc:docMk/>
            <pc:sldMk cId="3745413036" sldId="2145707011"/>
            <ac:spMk id="3" creationId="{06942845-BD5A-42C5-A5C4-13339DD507AB}"/>
          </ac:spMkLst>
        </pc:spChg>
      </pc:sldChg>
      <pc:sldChg chg="modSp add del">
        <pc:chgData name="Muffoletto, Jamie" userId="S::jamie.muffoletto@tea.texas.gov::daf1e3c6-8137-448a-b141-d23049d419b5" providerId="AD" clId="Web-{4720EEAF-0CEC-853A-CA3A-AB7A39AA7C50}" dt="2024-03-06T19:51:13.131" v="85" actId="20577"/>
        <pc:sldMkLst>
          <pc:docMk/>
          <pc:sldMk cId="4087364458" sldId="2145707012"/>
        </pc:sldMkLst>
        <pc:spChg chg="mod">
          <ac:chgData name="Muffoletto, Jamie" userId="S::jamie.muffoletto@tea.texas.gov::daf1e3c6-8137-448a-b141-d23049d419b5" providerId="AD" clId="Web-{4720EEAF-0CEC-853A-CA3A-AB7A39AA7C50}" dt="2024-03-06T19:51:13.131" v="85" actId="20577"/>
          <ac:spMkLst>
            <pc:docMk/>
            <pc:sldMk cId="4087364458" sldId="2145707012"/>
            <ac:spMk id="3" creationId="{06942845-BD5A-42C5-A5C4-13339DD507AB}"/>
          </ac:spMkLst>
        </pc:spChg>
      </pc:sldChg>
      <pc:sldChg chg="modSp add del">
        <pc:chgData name="Muffoletto, Jamie" userId="S::jamie.muffoletto@tea.texas.gov::daf1e3c6-8137-448a-b141-d23049d419b5" providerId="AD" clId="Web-{4720EEAF-0CEC-853A-CA3A-AB7A39AA7C50}" dt="2024-03-06T19:51:21.584" v="89" actId="20577"/>
        <pc:sldMkLst>
          <pc:docMk/>
          <pc:sldMk cId="3661101803" sldId="2145707013"/>
        </pc:sldMkLst>
        <pc:spChg chg="mod">
          <ac:chgData name="Muffoletto, Jamie" userId="S::jamie.muffoletto@tea.texas.gov::daf1e3c6-8137-448a-b141-d23049d419b5" providerId="AD" clId="Web-{4720EEAF-0CEC-853A-CA3A-AB7A39AA7C50}" dt="2024-03-06T19:51:21.584" v="89" actId="20577"/>
          <ac:spMkLst>
            <pc:docMk/>
            <pc:sldMk cId="3661101803" sldId="2145707013"/>
            <ac:spMk id="3" creationId="{06942845-BD5A-42C5-A5C4-13339DD507AB}"/>
          </ac:spMkLst>
        </pc:spChg>
      </pc:sldChg>
      <pc:sldChg chg="modSp add del">
        <pc:chgData name="Muffoletto, Jamie" userId="S::jamie.muffoletto@tea.texas.gov::daf1e3c6-8137-448a-b141-d23049d419b5" providerId="AD" clId="Web-{4720EEAF-0CEC-853A-CA3A-AB7A39AA7C50}" dt="2024-03-06T19:51:31.240" v="94" actId="20577"/>
        <pc:sldMkLst>
          <pc:docMk/>
          <pc:sldMk cId="4015966572" sldId="2145707014"/>
        </pc:sldMkLst>
        <pc:spChg chg="mod">
          <ac:chgData name="Muffoletto, Jamie" userId="S::jamie.muffoletto@tea.texas.gov::daf1e3c6-8137-448a-b141-d23049d419b5" providerId="AD" clId="Web-{4720EEAF-0CEC-853A-CA3A-AB7A39AA7C50}" dt="2024-03-06T19:51:31.240" v="94" actId="20577"/>
          <ac:spMkLst>
            <pc:docMk/>
            <pc:sldMk cId="4015966572" sldId="2145707014"/>
            <ac:spMk id="3" creationId="{06942845-BD5A-42C5-A5C4-13339DD507AB}"/>
          </ac:spMkLst>
        </pc:spChg>
      </pc:sldChg>
      <pc:sldChg chg="modSp add del">
        <pc:chgData name="Muffoletto, Jamie" userId="S::jamie.muffoletto@tea.texas.gov::daf1e3c6-8137-448a-b141-d23049d419b5" providerId="AD" clId="Web-{4720EEAF-0CEC-853A-CA3A-AB7A39AA7C50}" dt="2024-03-06T19:51:39.584" v="99" actId="20577"/>
        <pc:sldMkLst>
          <pc:docMk/>
          <pc:sldMk cId="1925341356" sldId="2145707026"/>
        </pc:sldMkLst>
        <pc:spChg chg="mod">
          <ac:chgData name="Muffoletto, Jamie" userId="S::jamie.muffoletto@tea.texas.gov::daf1e3c6-8137-448a-b141-d23049d419b5" providerId="AD" clId="Web-{4720EEAF-0CEC-853A-CA3A-AB7A39AA7C50}" dt="2024-03-06T19:51:39.584" v="99" actId="20577"/>
          <ac:spMkLst>
            <pc:docMk/>
            <pc:sldMk cId="1925341356" sldId="2145707026"/>
            <ac:spMk id="3" creationId="{06942845-BD5A-42C5-A5C4-13339DD507AB}"/>
          </ac:spMkLst>
        </pc:spChg>
      </pc:sldChg>
      <pc:sldChg chg="modSp add del">
        <pc:chgData name="Muffoletto, Jamie" userId="S::jamie.muffoletto@tea.texas.gov::daf1e3c6-8137-448a-b141-d23049d419b5" providerId="AD" clId="Web-{4720EEAF-0CEC-853A-CA3A-AB7A39AA7C50}" dt="2024-03-06T19:51:49.491" v="104" actId="20577"/>
        <pc:sldMkLst>
          <pc:docMk/>
          <pc:sldMk cId="3821363769" sldId="2145707027"/>
        </pc:sldMkLst>
        <pc:spChg chg="mod">
          <ac:chgData name="Muffoletto, Jamie" userId="S::jamie.muffoletto@tea.texas.gov::daf1e3c6-8137-448a-b141-d23049d419b5" providerId="AD" clId="Web-{4720EEAF-0CEC-853A-CA3A-AB7A39AA7C50}" dt="2024-03-06T19:51:49.491" v="104" actId="20577"/>
          <ac:spMkLst>
            <pc:docMk/>
            <pc:sldMk cId="3821363769" sldId="2145707027"/>
            <ac:spMk id="3" creationId="{06942845-BD5A-42C5-A5C4-13339DD507AB}"/>
          </ac:spMkLst>
        </pc:spChg>
      </pc:sldChg>
      <pc:sldChg chg="mod modShow addCm">
        <pc:chgData name="Muffoletto, Jamie" userId="S::jamie.muffoletto@tea.texas.gov::daf1e3c6-8137-448a-b141-d23049d419b5" providerId="AD" clId="Web-{4720EEAF-0CEC-853A-CA3A-AB7A39AA7C50}" dt="2024-03-06T19:49:06.830" v="7"/>
        <pc:sldMkLst>
          <pc:docMk/>
          <pc:sldMk cId="2239687143" sldId="2145707033"/>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4720EEAF-0CEC-853A-CA3A-AB7A39AA7C50}" dt="2024-03-06T19:49:02.080" v="6"/>
              <pc2:cmMkLst xmlns:pc2="http://schemas.microsoft.com/office/powerpoint/2019/9/main/command">
                <pc:docMk/>
                <pc:sldMk cId="2239687143" sldId="2145707033"/>
                <pc2:cmMk id="{2313151B-65AE-47E9-8500-F483FFA5D8DC}"/>
              </pc2:cmMkLst>
            </pc226:cmChg>
          </p:ext>
        </pc:extLst>
      </pc:sldChg>
      <pc:sldChg chg="modSp add del">
        <pc:chgData name="Muffoletto, Jamie" userId="S::jamie.muffoletto@tea.texas.gov::daf1e3c6-8137-448a-b141-d23049d419b5" providerId="AD" clId="Web-{4720EEAF-0CEC-853A-CA3A-AB7A39AA7C50}" dt="2024-03-06T19:49:44.691" v="52" actId="20577"/>
        <pc:sldMkLst>
          <pc:docMk/>
          <pc:sldMk cId="2901152464" sldId="2145707034"/>
        </pc:sldMkLst>
        <pc:spChg chg="mod">
          <ac:chgData name="Muffoletto, Jamie" userId="S::jamie.muffoletto@tea.texas.gov::daf1e3c6-8137-448a-b141-d23049d419b5" providerId="AD" clId="Web-{4720EEAF-0CEC-853A-CA3A-AB7A39AA7C50}" dt="2024-03-06T19:49:44.691" v="52" actId="20577"/>
          <ac:spMkLst>
            <pc:docMk/>
            <pc:sldMk cId="2901152464" sldId="2145707034"/>
            <ac:spMk id="3" creationId="{06942845-BD5A-42C5-A5C4-13339DD507AB}"/>
          </ac:spMkLst>
        </pc:spChg>
      </pc:sldChg>
    </pc:docChg>
  </pc:docChgLst>
  <pc:docChgLst>
    <pc:chgData name="Ollervidez, Leticia" userId="12ccd2a1-d554-4cac-b492-4e314c2b5f8f" providerId="ADAL" clId="{E637036E-1CDE-4A99-BA46-1D71DCC57C16}"/>
    <pc:docChg chg="undo custSel addSld delSld modSld">
      <pc:chgData name="Ollervidez, Leticia" userId="12ccd2a1-d554-4cac-b492-4e314c2b5f8f" providerId="ADAL" clId="{E637036E-1CDE-4A99-BA46-1D71DCC57C16}" dt="2024-02-23T21:03:19.684" v="647" actId="47"/>
      <pc:docMkLst>
        <pc:docMk/>
      </pc:docMkLst>
      <pc:sldChg chg="modSp mod">
        <pc:chgData name="Ollervidez, Leticia" userId="12ccd2a1-d554-4cac-b492-4e314c2b5f8f" providerId="ADAL" clId="{E637036E-1CDE-4A99-BA46-1D71DCC57C16}" dt="2024-02-22T18:16:43.561" v="258" actId="20577"/>
        <pc:sldMkLst>
          <pc:docMk/>
          <pc:sldMk cId="2574992220" sldId="2145706922"/>
        </pc:sldMkLst>
        <pc:spChg chg="mod">
          <ac:chgData name="Ollervidez, Leticia" userId="12ccd2a1-d554-4cac-b492-4e314c2b5f8f" providerId="ADAL" clId="{E637036E-1CDE-4A99-BA46-1D71DCC57C16}" dt="2024-02-22T18:16:43.561" v="258" actId="20577"/>
          <ac:spMkLst>
            <pc:docMk/>
            <pc:sldMk cId="2574992220" sldId="2145706922"/>
            <ac:spMk id="11" creationId="{B0773B04-EA28-7C3E-6372-D181D8E283EE}"/>
          </ac:spMkLst>
        </pc:spChg>
      </pc:sldChg>
      <pc:sldChg chg="del">
        <pc:chgData name="Ollervidez, Leticia" userId="12ccd2a1-d554-4cac-b492-4e314c2b5f8f" providerId="ADAL" clId="{E637036E-1CDE-4A99-BA46-1D71DCC57C16}" dt="2024-02-23T21:03:04.273" v="637" actId="47"/>
        <pc:sldMkLst>
          <pc:docMk/>
          <pc:sldMk cId="2110103354" sldId="2145706979"/>
        </pc:sldMkLst>
      </pc:sldChg>
      <pc:sldChg chg="del">
        <pc:chgData name="Ollervidez, Leticia" userId="12ccd2a1-d554-4cac-b492-4e314c2b5f8f" providerId="ADAL" clId="{E637036E-1CDE-4A99-BA46-1D71DCC57C16}" dt="2024-02-23T21:03:05.597" v="638" actId="47"/>
        <pc:sldMkLst>
          <pc:docMk/>
          <pc:sldMk cId="1974350296" sldId="2145706980"/>
        </pc:sldMkLst>
      </pc:sldChg>
      <pc:sldChg chg="del">
        <pc:chgData name="Ollervidez, Leticia" userId="12ccd2a1-d554-4cac-b492-4e314c2b5f8f" providerId="ADAL" clId="{E637036E-1CDE-4A99-BA46-1D71DCC57C16}" dt="2024-02-23T21:03:13.493" v="642" actId="47"/>
        <pc:sldMkLst>
          <pc:docMk/>
          <pc:sldMk cId="3454914258" sldId="2145706981"/>
        </pc:sldMkLst>
      </pc:sldChg>
      <pc:sldChg chg="del">
        <pc:chgData name="Ollervidez, Leticia" userId="12ccd2a1-d554-4cac-b492-4e314c2b5f8f" providerId="ADAL" clId="{E637036E-1CDE-4A99-BA46-1D71DCC57C16}" dt="2024-02-23T21:03:07.571" v="639" actId="47"/>
        <pc:sldMkLst>
          <pc:docMk/>
          <pc:sldMk cId="2415044827" sldId="2145706983"/>
        </pc:sldMkLst>
      </pc:sldChg>
      <pc:sldChg chg="del">
        <pc:chgData name="Ollervidez, Leticia" userId="12ccd2a1-d554-4cac-b492-4e314c2b5f8f" providerId="ADAL" clId="{E637036E-1CDE-4A99-BA46-1D71DCC57C16}" dt="2024-02-23T21:03:09.367" v="640" actId="47"/>
        <pc:sldMkLst>
          <pc:docMk/>
          <pc:sldMk cId="1939501953" sldId="2145706984"/>
        </pc:sldMkLst>
      </pc:sldChg>
      <pc:sldChg chg="del">
        <pc:chgData name="Ollervidez, Leticia" userId="12ccd2a1-d554-4cac-b492-4e314c2b5f8f" providerId="ADAL" clId="{E637036E-1CDE-4A99-BA46-1D71DCC57C16}" dt="2024-02-23T21:03:10.922" v="641" actId="47"/>
        <pc:sldMkLst>
          <pc:docMk/>
          <pc:sldMk cId="1244911316" sldId="2145706985"/>
        </pc:sldMkLst>
      </pc:sldChg>
      <pc:sldChg chg="del">
        <pc:chgData name="Ollervidez, Leticia" userId="12ccd2a1-d554-4cac-b492-4e314c2b5f8f" providerId="ADAL" clId="{E637036E-1CDE-4A99-BA46-1D71DCC57C16}" dt="2024-02-23T21:03:19.684" v="647" actId="47"/>
        <pc:sldMkLst>
          <pc:docMk/>
          <pc:sldMk cId="3445086577" sldId="2145706986"/>
        </pc:sldMkLst>
      </pc:sldChg>
      <pc:sldChg chg="del">
        <pc:chgData name="Ollervidez, Leticia" userId="12ccd2a1-d554-4cac-b492-4e314c2b5f8f" providerId="ADAL" clId="{E637036E-1CDE-4A99-BA46-1D71DCC57C16}" dt="2024-02-23T21:03:15.128" v="643" actId="47"/>
        <pc:sldMkLst>
          <pc:docMk/>
          <pc:sldMk cId="1838307374" sldId="2145706987"/>
        </pc:sldMkLst>
      </pc:sldChg>
      <pc:sldChg chg="del">
        <pc:chgData name="Ollervidez, Leticia" userId="12ccd2a1-d554-4cac-b492-4e314c2b5f8f" providerId="ADAL" clId="{E637036E-1CDE-4A99-BA46-1D71DCC57C16}" dt="2024-02-23T21:03:16.153" v="644" actId="47"/>
        <pc:sldMkLst>
          <pc:docMk/>
          <pc:sldMk cId="2928363301" sldId="2145706988"/>
        </pc:sldMkLst>
      </pc:sldChg>
      <pc:sldChg chg="del">
        <pc:chgData name="Ollervidez, Leticia" userId="12ccd2a1-d554-4cac-b492-4e314c2b5f8f" providerId="ADAL" clId="{E637036E-1CDE-4A99-BA46-1D71DCC57C16}" dt="2024-02-23T21:03:17.373" v="645" actId="47"/>
        <pc:sldMkLst>
          <pc:docMk/>
          <pc:sldMk cId="1195397482" sldId="2145706993"/>
        </pc:sldMkLst>
      </pc:sldChg>
      <pc:sldChg chg="del">
        <pc:chgData name="Ollervidez, Leticia" userId="12ccd2a1-d554-4cac-b492-4e314c2b5f8f" providerId="ADAL" clId="{E637036E-1CDE-4A99-BA46-1D71DCC57C16}" dt="2024-02-23T21:03:18.356" v="646" actId="47"/>
        <pc:sldMkLst>
          <pc:docMk/>
          <pc:sldMk cId="4116765368" sldId="2145706994"/>
        </pc:sldMkLst>
      </pc:sldChg>
      <pc:sldChg chg="addSp delSp modSp mod">
        <pc:chgData name="Ollervidez, Leticia" userId="12ccd2a1-d554-4cac-b492-4e314c2b5f8f" providerId="ADAL" clId="{E637036E-1CDE-4A99-BA46-1D71DCC57C16}" dt="2024-02-23T17:37:20.128" v="597" actId="1076"/>
        <pc:sldMkLst>
          <pc:docMk/>
          <pc:sldMk cId="336744778" sldId="2145706996"/>
        </pc:sldMkLst>
        <pc:spChg chg="mod">
          <ac:chgData name="Ollervidez, Leticia" userId="12ccd2a1-d554-4cac-b492-4e314c2b5f8f" providerId="ADAL" clId="{E637036E-1CDE-4A99-BA46-1D71DCC57C16}" dt="2024-02-22T21:16:53.552" v="358" actId="6549"/>
          <ac:spMkLst>
            <pc:docMk/>
            <pc:sldMk cId="336744778" sldId="2145706996"/>
            <ac:spMk id="4" creationId="{27D10A9C-2875-3F85-9314-A7638246758F}"/>
          </ac:spMkLst>
        </pc:spChg>
        <pc:picChg chg="add del mod">
          <ac:chgData name="Ollervidez, Leticia" userId="12ccd2a1-d554-4cac-b492-4e314c2b5f8f" providerId="ADAL" clId="{E637036E-1CDE-4A99-BA46-1D71DCC57C16}" dt="2024-02-22T21:22:20.571" v="362" actId="478"/>
          <ac:picMkLst>
            <pc:docMk/>
            <pc:sldMk cId="336744778" sldId="2145706996"/>
            <ac:picMk id="5" creationId="{1028B262-1541-1593-E5B1-1E5F5C0923B1}"/>
          </ac:picMkLst>
        </pc:picChg>
        <pc:picChg chg="add mod">
          <ac:chgData name="Ollervidez, Leticia" userId="12ccd2a1-d554-4cac-b492-4e314c2b5f8f" providerId="ADAL" clId="{E637036E-1CDE-4A99-BA46-1D71DCC57C16}" dt="2024-02-23T17:37:20.128" v="597" actId="1076"/>
          <ac:picMkLst>
            <pc:docMk/>
            <pc:sldMk cId="336744778" sldId="2145706996"/>
            <ac:picMk id="7" creationId="{501D7647-AC04-40D3-891E-E1B256CE33A4}"/>
          </ac:picMkLst>
        </pc:picChg>
      </pc:sldChg>
      <pc:sldChg chg="addSp modSp mod">
        <pc:chgData name="Ollervidez, Leticia" userId="12ccd2a1-d554-4cac-b492-4e314c2b5f8f" providerId="ADAL" clId="{E637036E-1CDE-4A99-BA46-1D71DCC57C16}" dt="2024-02-22T20:48:36.211" v="350" actId="1076"/>
        <pc:sldMkLst>
          <pc:docMk/>
          <pc:sldMk cId="999748152" sldId="2145706998"/>
        </pc:sldMkLst>
        <pc:spChg chg="mod">
          <ac:chgData name="Ollervidez, Leticia" userId="12ccd2a1-d554-4cac-b492-4e314c2b5f8f" providerId="ADAL" clId="{E637036E-1CDE-4A99-BA46-1D71DCC57C16}" dt="2024-02-22T20:22:52.930" v="343" actId="6549"/>
          <ac:spMkLst>
            <pc:docMk/>
            <pc:sldMk cId="999748152" sldId="2145706998"/>
            <ac:spMk id="4" creationId="{27D10A9C-2875-3F85-9314-A7638246758F}"/>
          </ac:spMkLst>
        </pc:spChg>
        <pc:picChg chg="add mod">
          <ac:chgData name="Ollervidez, Leticia" userId="12ccd2a1-d554-4cac-b492-4e314c2b5f8f" providerId="ADAL" clId="{E637036E-1CDE-4A99-BA46-1D71DCC57C16}" dt="2024-02-22T20:48:36.211" v="350" actId="1076"/>
          <ac:picMkLst>
            <pc:docMk/>
            <pc:sldMk cId="999748152" sldId="2145706998"/>
            <ac:picMk id="5" creationId="{A430602C-2A44-66DF-ED30-D8CEC424B997}"/>
          </ac:picMkLst>
        </pc:picChg>
      </pc:sldChg>
      <pc:sldChg chg="addSp delSp modSp mod">
        <pc:chgData name="Ollervidez, Leticia" userId="12ccd2a1-d554-4cac-b492-4e314c2b5f8f" providerId="ADAL" clId="{E637036E-1CDE-4A99-BA46-1D71DCC57C16}" dt="2024-02-22T21:42:52.985" v="379" actId="20577"/>
        <pc:sldMkLst>
          <pc:docMk/>
          <pc:sldMk cId="161987718" sldId="2145706999"/>
        </pc:sldMkLst>
        <pc:spChg chg="mod">
          <ac:chgData name="Ollervidez, Leticia" userId="12ccd2a1-d554-4cac-b492-4e314c2b5f8f" providerId="ADAL" clId="{E637036E-1CDE-4A99-BA46-1D71DCC57C16}" dt="2024-02-22T21:42:52.985" v="379" actId="20577"/>
          <ac:spMkLst>
            <pc:docMk/>
            <pc:sldMk cId="161987718" sldId="2145706999"/>
            <ac:spMk id="4" creationId="{27D10A9C-2875-3F85-9314-A7638246758F}"/>
          </ac:spMkLst>
        </pc:spChg>
        <pc:picChg chg="add mod">
          <ac:chgData name="Ollervidez, Leticia" userId="12ccd2a1-d554-4cac-b492-4e314c2b5f8f" providerId="ADAL" clId="{E637036E-1CDE-4A99-BA46-1D71DCC57C16}" dt="2024-02-22T21:42:46.501" v="378" actId="1076"/>
          <ac:picMkLst>
            <pc:docMk/>
            <pc:sldMk cId="161987718" sldId="2145706999"/>
            <ac:picMk id="5" creationId="{0453E75E-5B11-FBD9-B3D3-DE440B1D17A4}"/>
          </ac:picMkLst>
        </pc:picChg>
        <pc:picChg chg="del">
          <ac:chgData name="Ollervidez, Leticia" userId="12ccd2a1-d554-4cac-b492-4e314c2b5f8f" providerId="ADAL" clId="{E637036E-1CDE-4A99-BA46-1D71DCC57C16}" dt="2024-02-22T21:42:33.460" v="375" actId="478"/>
          <ac:picMkLst>
            <pc:docMk/>
            <pc:sldMk cId="161987718" sldId="2145706999"/>
            <ac:picMk id="7" creationId="{67ED6C12-9F50-9D0D-E024-B3FEA05E696D}"/>
          </ac:picMkLst>
        </pc:picChg>
      </pc:sldChg>
      <pc:sldChg chg="addSp modSp mod">
        <pc:chgData name="Ollervidez, Leticia" userId="12ccd2a1-d554-4cac-b492-4e314c2b5f8f" providerId="ADAL" clId="{E637036E-1CDE-4A99-BA46-1D71DCC57C16}" dt="2024-02-22T21:33:13.392" v="374" actId="1038"/>
        <pc:sldMkLst>
          <pc:docMk/>
          <pc:sldMk cId="2186191175" sldId="2145707000"/>
        </pc:sldMkLst>
        <pc:picChg chg="add mod">
          <ac:chgData name="Ollervidez, Leticia" userId="12ccd2a1-d554-4cac-b492-4e314c2b5f8f" providerId="ADAL" clId="{E637036E-1CDE-4A99-BA46-1D71DCC57C16}" dt="2024-02-22T21:33:13.392" v="374" actId="1038"/>
          <ac:picMkLst>
            <pc:docMk/>
            <pc:sldMk cId="2186191175" sldId="2145707000"/>
            <ac:picMk id="5" creationId="{F42A4D9E-95E3-A741-831D-EB1A5748EB18}"/>
          </ac:picMkLst>
        </pc:picChg>
      </pc:sldChg>
      <pc:sldChg chg="addSp delSp modSp mod">
        <pc:chgData name="Ollervidez, Leticia" userId="12ccd2a1-d554-4cac-b492-4e314c2b5f8f" providerId="ADAL" clId="{E637036E-1CDE-4A99-BA46-1D71DCC57C16}" dt="2024-02-22T21:48:33.503" v="384" actId="14100"/>
        <pc:sldMkLst>
          <pc:docMk/>
          <pc:sldMk cId="997927659" sldId="2145707001"/>
        </pc:sldMkLst>
        <pc:spChg chg="mod">
          <ac:chgData name="Ollervidez, Leticia" userId="12ccd2a1-d554-4cac-b492-4e314c2b5f8f" providerId="ADAL" clId="{E637036E-1CDE-4A99-BA46-1D71DCC57C16}" dt="2024-02-14T21:39:02.502" v="114" actId="20577"/>
          <ac:spMkLst>
            <pc:docMk/>
            <pc:sldMk cId="997927659" sldId="2145707001"/>
            <ac:spMk id="4" creationId="{27D10A9C-2875-3F85-9314-A7638246758F}"/>
          </ac:spMkLst>
        </pc:spChg>
        <pc:picChg chg="add mod">
          <ac:chgData name="Ollervidez, Leticia" userId="12ccd2a1-d554-4cac-b492-4e314c2b5f8f" providerId="ADAL" clId="{E637036E-1CDE-4A99-BA46-1D71DCC57C16}" dt="2024-02-22T21:48:33.503" v="384" actId="14100"/>
          <ac:picMkLst>
            <pc:docMk/>
            <pc:sldMk cId="997927659" sldId="2145707001"/>
            <ac:picMk id="5" creationId="{3125C67B-7D7A-8953-D5E8-3C0FC4059C5A}"/>
          </ac:picMkLst>
        </pc:picChg>
        <pc:picChg chg="del mod">
          <ac:chgData name="Ollervidez, Leticia" userId="12ccd2a1-d554-4cac-b492-4e314c2b5f8f" providerId="ADAL" clId="{E637036E-1CDE-4A99-BA46-1D71DCC57C16}" dt="2024-02-22T21:48:28.635" v="382" actId="478"/>
          <ac:picMkLst>
            <pc:docMk/>
            <pc:sldMk cId="997927659" sldId="2145707001"/>
            <ac:picMk id="9" creationId="{CBDDBFC8-C684-026D-727D-FE5E34986FCA}"/>
          </ac:picMkLst>
        </pc:picChg>
      </pc:sldChg>
      <pc:sldChg chg="addSp delSp modSp mod">
        <pc:chgData name="Ollervidez, Leticia" userId="12ccd2a1-d554-4cac-b492-4e314c2b5f8f" providerId="ADAL" clId="{E637036E-1CDE-4A99-BA46-1D71DCC57C16}" dt="2024-02-23T16:41:02.741" v="393" actId="1076"/>
        <pc:sldMkLst>
          <pc:docMk/>
          <pc:sldMk cId="2317692556" sldId="2145707002"/>
        </pc:sldMkLst>
        <pc:spChg chg="mod">
          <ac:chgData name="Ollervidez, Leticia" userId="12ccd2a1-d554-4cac-b492-4e314c2b5f8f" providerId="ADAL" clId="{E637036E-1CDE-4A99-BA46-1D71DCC57C16}" dt="2024-02-14T21:39:07.221" v="121" actId="20577"/>
          <ac:spMkLst>
            <pc:docMk/>
            <pc:sldMk cId="2317692556" sldId="2145707002"/>
            <ac:spMk id="4" creationId="{27D10A9C-2875-3F85-9314-A7638246758F}"/>
          </ac:spMkLst>
        </pc:spChg>
        <pc:picChg chg="add mod">
          <ac:chgData name="Ollervidez, Leticia" userId="12ccd2a1-d554-4cac-b492-4e314c2b5f8f" providerId="ADAL" clId="{E637036E-1CDE-4A99-BA46-1D71DCC57C16}" dt="2024-02-23T16:41:02.741" v="393" actId="1076"/>
          <ac:picMkLst>
            <pc:docMk/>
            <pc:sldMk cId="2317692556" sldId="2145707002"/>
            <ac:picMk id="5" creationId="{57CF58B9-74DE-89FA-6F60-CC548371FA6D}"/>
          </ac:picMkLst>
        </pc:picChg>
        <pc:picChg chg="add del">
          <ac:chgData name="Ollervidez, Leticia" userId="12ccd2a1-d554-4cac-b492-4e314c2b5f8f" providerId="ADAL" clId="{E637036E-1CDE-4A99-BA46-1D71DCC57C16}" dt="2024-02-22T18:19:07.688" v="261" actId="478"/>
          <ac:picMkLst>
            <pc:docMk/>
            <pc:sldMk cId="2317692556" sldId="2145707002"/>
            <ac:picMk id="5" creationId="{B0E751DE-DA2C-8B24-524A-2EEFFEB55EBF}"/>
          </ac:picMkLst>
        </pc:picChg>
        <pc:picChg chg="del">
          <ac:chgData name="Ollervidez, Leticia" userId="12ccd2a1-d554-4cac-b492-4e314c2b5f8f" providerId="ADAL" clId="{E637036E-1CDE-4A99-BA46-1D71DCC57C16}" dt="2024-02-22T18:18:54.186" v="259" actId="478"/>
          <ac:picMkLst>
            <pc:docMk/>
            <pc:sldMk cId="2317692556" sldId="2145707002"/>
            <ac:picMk id="7" creationId="{F5C68DEF-D0C8-E1F6-F86D-DC1E7325B346}"/>
          </ac:picMkLst>
        </pc:picChg>
        <pc:picChg chg="add del mod">
          <ac:chgData name="Ollervidez, Leticia" userId="12ccd2a1-d554-4cac-b492-4e314c2b5f8f" providerId="ADAL" clId="{E637036E-1CDE-4A99-BA46-1D71DCC57C16}" dt="2024-02-23T16:40:54.781" v="390" actId="478"/>
          <ac:picMkLst>
            <pc:docMk/>
            <pc:sldMk cId="2317692556" sldId="2145707002"/>
            <ac:picMk id="8" creationId="{2C920602-D80B-9F53-2D7B-5DE8A1EE4A7A}"/>
          </ac:picMkLst>
        </pc:picChg>
      </pc:sldChg>
      <pc:sldChg chg="addSp delSp modSp mod">
        <pc:chgData name="Ollervidez, Leticia" userId="12ccd2a1-d554-4cac-b492-4e314c2b5f8f" providerId="ADAL" clId="{E637036E-1CDE-4A99-BA46-1D71DCC57C16}" dt="2024-02-23T16:52:13.275" v="397" actId="1076"/>
        <pc:sldMkLst>
          <pc:docMk/>
          <pc:sldMk cId="725789413" sldId="2145707003"/>
        </pc:sldMkLst>
        <pc:spChg chg="mod">
          <ac:chgData name="Ollervidez, Leticia" userId="12ccd2a1-d554-4cac-b492-4e314c2b5f8f" providerId="ADAL" clId="{E637036E-1CDE-4A99-BA46-1D71DCC57C16}" dt="2024-02-14T21:39:11.819" v="128" actId="20577"/>
          <ac:spMkLst>
            <pc:docMk/>
            <pc:sldMk cId="725789413" sldId="2145707003"/>
            <ac:spMk id="4" creationId="{27D10A9C-2875-3F85-9314-A7638246758F}"/>
          </ac:spMkLst>
        </pc:spChg>
        <pc:picChg chg="add del mod">
          <ac:chgData name="Ollervidez, Leticia" userId="12ccd2a1-d554-4cac-b492-4e314c2b5f8f" providerId="ADAL" clId="{E637036E-1CDE-4A99-BA46-1D71DCC57C16}" dt="2024-02-23T16:52:07.039" v="394" actId="478"/>
          <ac:picMkLst>
            <pc:docMk/>
            <pc:sldMk cId="725789413" sldId="2145707003"/>
            <ac:picMk id="5" creationId="{7F450073-FE40-8486-22BF-836A20C82E27}"/>
          </ac:picMkLst>
        </pc:picChg>
        <pc:picChg chg="add mod">
          <ac:chgData name="Ollervidez, Leticia" userId="12ccd2a1-d554-4cac-b492-4e314c2b5f8f" providerId="ADAL" clId="{E637036E-1CDE-4A99-BA46-1D71DCC57C16}" dt="2024-02-23T16:52:13.275" v="397" actId="1076"/>
          <ac:picMkLst>
            <pc:docMk/>
            <pc:sldMk cId="725789413" sldId="2145707003"/>
            <ac:picMk id="6" creationId="{0B9D78E5-64C4-A77D-AA79-B45A4A6058AB}"/>
          </ac:picMkLst>
        </pc:picChg>
        <pc:picChg chg="del">
          <ac:chgData name="Ollervidez, Leticia" userId="12ccd2a1-d554-4cac-b492-4e314c2b5f8f" providerId="ADAL" clId="{E637036E-1CDE-4A99-BA46-1D71DCC57C16}" dt="2024-02-22T18:20:13.653" v="264" actId="478"/>
          <ac:picMkLst>
            <pc:docMk/>
            <pc:sldMk cId="725789413" sldId="2145707003"/>
            <ac:picMk id="7" creationId="{4A1DA764-74D3-8B2F-D5F0-0AB00B4E0689}"/>
          </ac:picMkLst>
        </pc:picChg>
      </pc:sldChg>
      <pc:sldChg chg="addSp delSp modSp mod">
        <pc:chgData name="Ollervidez, Leticia" userId="12ccd2a1-d554-4cac-b492-4e314c2b5f8f" providerId="ADAL" clId="{E637036E-1CDE-4A99-BA46-1D71DCC57C16}" dt="2024-02-23T17:00:18.898" v="401" actId="1076"/>
        <pc:sldMkLst>
          <pc:docMk/>
          <pc:sldMk cId="903756149" sldId="2145707004"/>
        </pc:sldMkLst>
        <pc:spChg chg="mod">
          <ac:chgData name="Ollervidez, Leticia" userId="12ccd2a1-d554-4cac-b492-4e314c2b5f8f" providerId="ADAL" clId="{E637036E-1CDE-4A99-BA46-1D71DCC57C16}" dt="2024-02-14T21:39:16.128" v="133" actId="20577"/>
          <ac:spMkLst>
            <pc:docMk/>
            <pc:sldMk cId="903756149" sldId="2145707004"/>
            <ac:spMk id="4" creationId="{27D10A9C-2875-3F85-9314-A7638246758F}"/>
          </ac:spMkLst>
        </pc:spChg>
        <pc:picChg chg="del">
          <ac:chgData name="Ollervidez, Leticia" userId="12ccd2a1-d554-4cac-b492-4e314c2b5f8f" providerId="ADAL" clId="{E637036E-1CDE-4A99-BA46-1D71DCC57C16}" dt="2024-02-22T18:34:36.976" v="268" actId="478"/>
          <ac:picMkLst>
            <pc:docMk/>
            <pc:sldMk cId="903756149" sldId="2145707004"/>
            <ac:picMk id="5" creationId="{469EF850-1FD5-1B41-C3D1-E4BE7FC1BC34}"/>
          </ac:picMkLst>
        </pc:picChg>
        <pc:picChg chg="add mod">
          <ac:chgData name="Ollervidez, Leticia" userId="12ccd2a1-d554-4cac-b492-4e314c2b5f8f" providerId="ADAL" clId="{E637036E-1CDE-4A99-BA46-1D71DCC57C16}" dt="2024-02-23T17:00:18.898" v="401" actId="1076"/>
          <ac:picMkLst>
            <pc:docMk/>
            <pc:sldMk cId="903756149" sldId="2145707004"/>
            <ac:picMk id="5" creationId="{49052AFD-F032-B36F-5213-075D34DEE719}"/>
          </ac:picMkLst>
        </pc:picChg>
        <pc:picChg chg="add del">
          <ac:chgData name="Ollervidez, Leticia" userId="12ccd2a1-d554-4cac-b492-4e314c2b5f8f" providerId="ADAL" clId="{E637036E-1CDE-4A99-BA46-1D71DCC57C16}" dt="2024-02-22T18:35:11.889" v="270" actId="478"/>
          <ac:picMkLst>
            <pc:docMk/>
            <pc:sldMk cId="903756149" sldId="2145707004"/>
            <ac:picMk id="6" creationId="{72BBBE1F-B528-1F96-C74B-14CBD37EE0F5}"/>
          </ac:picMkLst>
        </pc:picChg>
        <pc:picChg chg="add del mod">
          <ac:chgData name="Ollervidez, Leticia" userId="12ccd2a1-d554-4cac-b492-4e314c2b5f8f" providerId="ADAL" clId="{E637036E-1CDE-4A99-BA46-1D71DCC57C16}" dt="2024-02-22T19:02:40.935" v="292" actId="478"/>
          <ac:picMkLst>
            <pc:docMk/>
            <pc:sldMk cId="903756149" sldId="2145707004"/>
            <ac:picMk id="8" creationId="{F1FA0C9D-28C8-3723-10D7-CFC6EDC0EB05}"/>
          </ac:picMkLst>
        </pc:picChg>
        <pc:picChg chg="add del mod">
          <ac:chgData name="Ollervidez, Leticia" userId="12ccd2a1-d554-4cac-b492-4e314c2b5f8f" providerId="ADAL" clId="{E637036E-1CDE-4A99-BA46-1D71DCC57C16}" dt="2024-02-22T19:03:22.864" v="296" actId="478"/>
          <ac:picMkLst>
            <pc:docMk/>
            <pc:sldMk cId="903756149" sldId="2145707004"/>
            <ac:picMk id="10" creationId="{7D5EBB57-28C7-072A-2FB9-9C93C63DF95E}"/>
          </ac:picMkLst>
        </pc:picChg>
        <pc:picChg chg="add del mod">
          <ac:chgData name="Ollervidez, Leticia" userId="12ccd2a1-d554-4cac-b492-4e314c2b5f8f" providerId="ADAL" clId="{E637036E-1CDE-4A99-BA46-1D71DCC57C16}" dt="2024-02-23T17:00:12.445" v="398" actId="478"/>
          <ac:picMkLst>
            <pc:docMk/>
            <pc:sldMk cId="903756149" sldId="2145707004"/>
            <ac:picMk id="12" creationId="{618914AC-9304-4971-9A1E-8BF79BA772C5}"/>
          </ac:picMkLst>
        </pc:picChg>
      </pc:sldChg>
      <pc:sldChg chg="addSp delSp modSp add del mod">
        <pc:chgData name="Ollervidez, Leticia" userId="12ccd2a1-d554-4cac-b492-4e314c2b5f8f" providerId="ADAL" clId="{E637036E-1CDE-4A99-BA46-1D71DCC57C16}" dt="2024-02-23T17:00:27.163" v="403" actId="1076"/>
        <pc:sldMkLst>
          <pc:docMk/>
          <pc:sldMk cId="2607827779" sldId="2145707005"/>
        </pc:sldMkLst>
        <pc:spChg chg="mod">
          <ac:chgData name="Ollervidez, Leticia" userId="12ccd2a1-d554-4cac-b492-4e314c2b5f8f" providerId="ADAL" clId="{E637036E-1CDE-4A99-BA46-1D71DCC57C16}" dt="2024-02-14T21:39:20.957" v="138" actId="20577"/>
          <ac:spMkLst>
            <pc:docMk/>
            <pc:sldMk cId="2607827779" sldId="2145707005"/>
            <ac:spMk id="4" creationId="{27D10A9C-2875-3F85-9314-A7638246758F}"/>
          </ac:spMkLst>
        </pc:spChg>
        <pc:picChg chg="add del mod">
          <ac:chgData name="Ollervidez, Leticia" userId="12ccd2a1-d554-4cac-b492-4e314c2b5f8f" providerId="ADAL" clId="{E637036E-1CDE-4A99-BA46-1D71DCC57C16}" dt="2024-02-22T19:04:12.064" v="300" actId="478"/>
          <ac:picMkLst>
            <pc:docMk/>
            <pc:sldMk cId="2607827779" sldId="2145707005"/>
            <ac:picMk id="5" creationId="{EE847B3E-BA8F-B615-1135-250A16EF3053}"/>
          </ac:picMkLst>
        </pc:picChg>
        <pc:picChg chg="del mod">
          <ac:chgData name="Ollervidez, Leticia" userId="12ccd2a1-d554-4cac-b492-4e314c2b5f8f" providerId="ADAL" clId="{E637036E-1CDE-4A99-BA46-1D71DCC57C16}" dt="2024-02-22T18:41:25.875" v="276" actId="478"/>
          <ac:picMkLst>
            <pc:docMk/>
            <pc:sldMk cId="2607827779" sldId="2145707005"/>
            <ac:picMk id="7" creationId="{4DAD8CB9-9501-6F10-F697-F2AE894EE7DC}"/>
          </ac:picMkLst>
        </pc:picChg>
        <pc:picChg chg="add mod">
          <ac:chgData name="Ollervidez, Leticia" userId="12ccd2a1-d554-4cac-b492-4e314c2b5f8f" providerId="ADAL" clId="{E637036E-1CDE-4A99-BA46-1D71DCC57C16}" dt="2024-02-23T17:00:27.163" v="403" actId="1076"/>
          <ac:picMkLst>
            <pc:docMk/>
            <pc:sldMk cId="2607827779" sldId="2145707005"/>
            <ac:picMk id="8" creationId="{2027C407-3C9C-5384-CC1E-9627704F65E4}"/>
          </ac:picMkLst>
        </pc:picChg>
      </pc:sldChg>
      <pc:sldChg chg="addSp delSp modSp mod">
        <pc:chgData name="Ollervidez, Leticia" userId="12ccd2a1-d554-4cac-b492-4e314c2b5f8f" providerId="ADAL" clId="{E637036E-1CDE-4A99-BA46-1D71DCC57C16}" dt="2024-02-23T17:00:35.033" v="406" actId="1076"/>
        <pc:sldMkLst>
          <pc:docMk/>
          <pc:sldMk cId="2090373301" sldId="2145707006"/>
        </pc:sldMkLst>
        <pc:spChg chg="mod">
          <ac:chgData name="Ollervidez, Leticia" userId="12ccd2a1-d554-4cac-b492-4e314c2b5f8f" providerId="ADAL" clId="{E637036E-1CDE-4A99-BA46-1D71DCC57C16}" dt="2024-02-14T21:39:25.367" v="143" actId="20577"/>
          <ac:spMkLst>
            <pc:docMk/>
            <pc:sldMk cId="2090373301" sldId="2145707006"/>
            <ac:spMk id="4" creationId="{27D10A9C-2875-3F85-9314-A7638246758F}"/>
          </ac:spMkLst>
        </pc:spChg>
        <pc:picChg chg="del">
          <ac:chgData name="Ollervidez, Leticia" userId="12ccd2a1-d554-4cac-b492-4e314c2b5f8f" providerId="ADAL" clId="{E637036E-1CDE-4A99-BA46-1D71DCC57C16}" dt="2024-02-22T18:43:56.346" v="280" actId="478"/>
          <ac:picMkLst>
            <pc:docMk/>
            <pc:sldMk cId="2090373301" sldId="2145707006"/>
            <ac:picMk id="5" creationId="{C27E06BF-4C4E-D740-E8BD-563ECFC6C4D8}"/>
          </ac:picMkLst>
        </pc:picChg>
        <pc:picChg chg="add del mod">
          <ac:chgData name="Ollervidez, Leticia" userId="12ccd2a1-d554-4cac-b492-4e314c2b5f8f" providerId="ADAL" clId="{E637036E-1CDE-4A99-BA46-1D71DCC57C16}" dt="2024-02-22T19:04:46.750" v="304" actId="478"/>
          <ac:picMkLst>
            <pc:docMk/>
            <pc:sldMk cId="2090373301" sldId="2145707006"/>
            <ac:picMk id="6" creationId="{E26E5803-D0ED-9593-70FD-361FEA1D4689}"/>
          </ac:picMkLst>
        </pc:picChg>
        <pc:picChg chg="add mod">
          <ac:chgData name="Ollervidez, Leticia" userId="12ccd2a1-d554-4cac-b492-4e314c2b5f8f" providerId="ADAL" clId="{E637036E-1CDE-4A99-BA46-1D71DCC57C16}" dt="2024-02-23T17:00:35.033" v="406" actId="1076"/>
          <ac:picMkLst>
            <pc:docMk/>
            <pc:sldMk cId="2090373301" sldId="2145707006"/>
            <ac:picMk id="8" creationId="{46023B60-3BD8-CEA9-162C-45A25A509DA8}"/>
          </ac:picMkLst>
        </pc:picChg>
      </pc:sldChg>
      <pc:sldChg chg="addSp delSp modSp mod">
        <pc:chgData name="Ollervidez, Leticia" userId="12ccd2a1-d554-4cac-b492-4e314c2b5f8f" providerId="ADAL" clId="{E637036E-1CDE-4A99-BA46-1D71DCC57C16}" dt="2024-02-22T19:05:29.609" v="311" actId="1076"/>
        <pc:sldMkLst>
          <pc:docMk/>
          <pc:sldMk cId="3750154092" sldId="2145707007"/>
        </pc:sldMkLst>
        <pc:spChg chg="mod">
          <ac:chgData name="Ollervidez, Leticia" userId="12ccd2a1-d554-4cac-b492-4e314c2b5f8f" providerId="ADAL" clId="{E637036E-1CDE-4A99-BA46-1D71DCC57C16}" dt="2024-02-14T21:39:30.747" v="148" actId="20577"/>
          <ac:spMkLst>
            <pc:docMk/>
            <pc:sldMk cId="3750154092" sldId="2145707007"/>
            <ac:spMk id="4" creationId="{27D10A9C-2875-3F85-9314-A7638246758F}"/>
          </ac:spMkLst>
        </pc:spChg>
        <pc:picChg chg="add del mod">
          <ac:chgData name="Ollervidez, Leticia" userId="12ccd2a1-d554-4cac-b492-4e314c2b5f8f" providerId="ADAL" clId="{E637036E-1CDE-4A99-BA46-1D71DCC57C16}" dt="2024-02-22T19:05:22.635" v="308" actId="478"/>
          <ac:picMkLst>
            <pc:docMk/>
            <pc:sldMk cId="3750154092" sldId="2145707007"/>
            <ac:picMk id="5" creationId="{6A053868-F1CD-F8B5-BC2F-0DFFB84CDB0C}"/>
          </ac:picMkLst>
        </pc:picChg>
        <pc:picChg chg="del">
          <ac:chgData name="Ollervidez, Leticia" userId="12ccd2a1-d554-4cac-b492-4e314c2b5f8f" providerId="ADAL" clId="{E637036E-1CDE-4A99-BA46-1D71DCC57C16}" dt="2024-02-22T18:55:24.332" v="284" actId="478"/>
          <ac:picMkLst>
            <pc:docMk/>
            <pc:sldMk cId="3750154092" sldId="2145707007"/>
            <ac:picMk id="7" creationId="{E7CD2179-2AAB-23DD-75F6-160F475D6595}"/>
          </ac:picMkLst>
        </pc:picChg>
        <pc:picChg chg="add mod">
          <ac:chgData name="Ollervidez, Leticia" userId="12ccd2a1-d554-4cac-b492-4e314c2b5f8f" providerId="ADAL" clId="{E637036E-1CDE-4A99-BA46-1D71DCC57C16}" dt="2024-02-22T19:05:29.609" v="311" actId="1076"/>
          <ac:picMkLst>
            <pc:docMk/>
            <pc:sldMk cId="3750154092" sldId="2145707007"/>
            <ac:picMk id="8" creationId="{97D3D404-EC5F-875C-030D-2212F6C374AB}"/>
          </ac:picMkLst>
        </pc:picChg>
      </pc:sldChg>
      <pc:sldChg chg="addSp delSp modSp mod">
        <pc:chgData name="Ollervidez, Leticia" userId="12ccd2a1-d554-4cac-b492-4e314c2b5f8f" providerId="ADAL" clId="{E637036E-1CDE-4A99-BA46-1D71DCC57C16}" dt="2024-02-22T19:07:15.984" v="315" actId="1076"/>
        <pc:sldMkLst>
          <pc:docMk/>
          <pc:sldMk cId="3805543702" sldId="2145707008"/>
        </pc:sldMkLst>
        <pc:spChg chg="mod">
          <ac:chgData name="Ollervidez, Leticia" userId="12ccd2a1-d554-4cac-b492-4e314c2b5f8f" providerId="ADAL" clId="{E637036E-1CDE-4A99-BA46-1D71DCC57C16}" dt="2024-02-14T21:39:35.875" v="153" actId="20577"/>
          <ac:spMkLst>
            <pc:docMk/>
            <pc:sldMk cId="3805543702" sldId="2145707008"/>
            <ac:spMk id="4" creationId="{27D10A9C-2875-3F85-9314-A7638246758F}"/>
          </ac:spMkLst>
        </pc:spChg>
        <pc:picChg chg="del">
          <ac:chgData name="Ollervidez, Leticia" userId="12ccd2a1-d554-4cac-b492-4e314c2b5f8f" providerId="ADAL" clId="{E637036E-1CDE-4A99-BA46-1D71DCC57C16}" dt="2024-02-22T19:00:02.595" v="288" actId="478"/>
          <ac:picMkLst>
            <pc:docMk/>
            <pc:sldMk cId="3805543702" sldId="2145707008"/>
            <ac:picMk id="5" creationId="{9044655F-931C-9891-1FE0-BEACE5F8146D}"/>
          </ac:picMkLst>
        </pc:picChg>
        <pc:picChg chg="add del mod">
          <ac:chgData name="Ollervidez, Leticia" userId="12ccd2a1-d554-4cac-b492-4e314c2b5f8f" providerId="ADAL" clId="{E637036E-1CDE-4A99-BA46-1D71DCC57C16}" dt="2024-02-22T19:07:09.600" v="312" actId="478"/>
          <ac:picMkLst>
            <pc:docMk/>
            <pc:sldMk cId="3805543702" sldId="2145707008"/>
            <ac:picMk id="6" creationId="{C87D1137-1F56-9582-5F89-71D4EE00C24E}"/>
          </ac:picMkLst>
        </pc:picChg>
        <pc:picChg chg="add mod">
          <ac:chgData name="Ollervidez, Leticia" userId="12ccd2a1-d554-4cac-b492-4e314c2b5f8f" providerId="ADAL" clId="{E637036E-1CDE-4A99-BA46-1D71DCC57C16}" dt="2024-02-22T19:07:15.984" v="315" actId="1076"/>
          <ac:picMkLst>
            <pc:docMk/>
            <pc:sldMk cId="3805543702" sldId="2145707008"/>
            <ac:picMk id="8" creationId="{67A5F66B-3561-0AB4-1F39-B41C822C619B}"/>
          </ac:picMkLst>
        </pc:picChg>
      </pc:sldChg>
      <pc:sldChg chg="addSp delSp modSp mod">
        <pc:chgData name="Ollervidez, Leticia" userId="12ccd2a1-d554-4cac-b492-4e314c2b5f8f" providerId="ADAL" clId="{E637036E-1CDE-4A99-BA46-1D71DCC57C16}" dt="2024-02-22T20:16:30.868" v="319" actId="1076"/>
        <pc:sldMkLst>
          <pc:docMk/>
          <pc:sldMk cId="4214098412" sldId="2145707009"/>
        </pc:sldMkLst>
        <pc:spChg chg="mod">
          <ac:chgData name="Ollervidez, Leticia" userId="12ccd2a1-d554-4cac-b492-4e314c2b5f8f" providerId="ADAL" clId="{E637036E-1CDE-4A99-BA46-1D71DCC57C16}" dt="2024-02-14T21:39:42.129" v="158" actId="20577"/>
          <ac:spMkLst>
            <pc:docMk/>
            <pc:sldMk cId="4214098412" sldId="2145707009"/>
            <ac:spMk id="4" creationId="{27D10A9C-2875-3F85-9314-A7638246758F}"/>
          </ac:spMkLst>
        </pc:spChg>
        <pc:picChg chg="add mod">
          <ac:chgData name="Ollervidez, Leticia" userId="12ccd2a1-d554-4cac-b492-4e314c2b5f8f" providerId="ADAL" clId="{E637036E-1CDE-4A99-BA46-1D71DCC57C16}" dt="2024-02-22T20:16:30.868" v="319" actId="1076"/>
          <ac:picMkLst>
            <pc:docMk/>
            <pc:sldMk cId="4214098412" sldId="2145707009"/>
            <ac:picMk id="5" creationId="{9A81411D-AD69-B001-9A27-065156339270}"/>
          </ac:picMkLst>
        </pc:picChg>
        <pc:picChg chg="add del mod">
          <ac:chgData name="Ollervidez, Leticia" userId="12ccd2a1-d554-4cac-b492-4e314c2b5f8f" providerId="ADAL" clId="{E637036E-1CDE-4A99-BA46-1D71DCC57C16}" dt="2024-02-14T16:54:05.509" v="16" actId="478"/>
          <ac:picMkLst>
            <pc:docMk/>
            <pc:sldMk cId="4214098412" sldId="2145707009"/>
            <ac:picMk id="5" creationId="{C8E1A247-B84E-14B1-6506-A47D87053CD6}"/>
          </ac:picMkLst>
        </pc:picChg>
        <pc:picChg chg="add del mod">
          <ac:chgData name="Ollervidez, Leticia" userId="12ccd2a1-d554-4cac-b492-4e314c2b5f8f" providerId="ADAL" clId="{E637036E-1CDE-4A99-BA46-1D71DCC57C16}" dt="2024-02-22T20:16:22.852" v="316" actId="478"/>
          <ac:picMkLst>
            <pc:docMk/>
            <pc:sldMk cId="4214098412" sldId="2145707009"/>
            <ac:picMk id="7" creationId="{600579B7-40E7-ADF2-FE03-09FAEAF6C530}"/>
          </ac:picMkLst>
        </pc:picChg>
      </pc:sldChg>
      <pc:sldChg chg="addSp delSp modSp mod">
        <pc:chgData name="Ollervidez, Leticia" userId="12ccd2a1-d554-4cac-b492-4e314c2b5f8f" providerId="ADAL" clId="{E637036E-1CDE-4A99-BA46-1D71DCC57C16}" dt="2024-02-22T20:17:21.300" v="323" actId="1076"/>
        <pc:sldMkLst>
          <pc:docMk/>
          <pc:sldMk cId="3028438206" sldId="2145707010"/>
        </pc:sldMkLst>
        <pc:spChg chg="mod">
          <ac:chgData name="Ollervidez, Leticia" userId="12ccd2a1-d554-4cac-b492-4e314c2b5f8f" providerId="ADAL" clId="{E637036E-1CDE-4A99-BA46-1D71DCC57C16}" dt="2024-02-14T21:39:47.711" v="163" actId="20577"/>
          <ac:spMkLst>
            <pc:docMk/>
            <pc:sldMk cId="3028438206" sldId="2145707010"/>
            <ac:spMk id="4" creationId="{27D10A9C-2875-3F85-9314-A7638246758F}"/>
          </ac:spMkLst>
        </pc:spChg>
        <pc:picChg chg="add del mod">
          <ac:chgData name="Ollervidez, Leticia" userId="12ccd2a1-d554-4cac-b492-4e314c2b5f8f" providerId="ADAL" clId="{E637036E-1CDE-4A99-BA46-1D71DCC57C16}" dt="2024-02-22T20:17:15.002" v="320" actId="478"/>
          <ac:picMkLst>
            <pc:docMk/>
            <pc:sldMk cId="3028438206" sldId="2145707010"/>
            <ac:picMk id="5" creationId="{DF036DA4-6CF0-803D-64C1-E3C47C7891C0}"/>
          </ac:picMkLst>
        </pc:picChg>
        <pc:picChg chg="add mod">
          <ac:chgData name="Ollervidez, Leticia" userId="12ccd2a1-d554-4cac-b492-4e314c2b5f8f" providerId="ADAL" clId="{E637036E-1CDE-4A99-BA46-1D71DCC57C16}" dt="2024-02-22T20:17:21.300" v="323" actId="1076"/>
          <ac:picMkLst>
            <pc:docMk/>
            <pc:sldMk cId="3028438206" sldId="2145707010"/>
            <ac:picMk id="6" creationId="{06CA8411-6EEE-E20E-0F02-51F2AEDBA7D6}"/>
          </ac:picMkLst>
        </pc:picChg>
      </pc:sldChg>
      <pc:sldChg chg="addSp delSp modSp mod">
        <pc:chgData name="Ollervidez, Leticia" userId="12ccd2a1-d554-4cac-b492-4e314c2b5f8f" providerId="ADAL" clId="{E637036E-1CDE-4A99-BA46-1D71DCC57C16}" dt="2024-02-22T20:18:27.739" v="327" actId="1076"/>
        <pc:sldMkLst>
          <pc:docMk/>
          <pc:sldMk cId="3745413036" sldId="2145707011"/>
        </pc:sldMkLst>
        <pc:spChg chg="mod">
          <ac:chgData name="Ollervidez, Leticia" userId="12ccd2a1-d554-4cac-b492-4e314c2b5f8f" providerId="ADAL" clId="{E637036E-1CDE-4A99-BA46-1D71DCC57C16}" dt="2024-02-14T21:39:54.191" v="168" actId="20577"/>
          <ac:spMkLst>
            <pc:docMk/>
            <pc:sldMk cId="3745413036" sldId="2145707011"/>
            <ac:spMk id="4" creationId="{27D10A9C-2875-3F85-9314-A7638246758F}"/>
          </ac:spMkLst>
        </pc:spChg>
        <pc:picChg chg="add del mod">
          <ac:chgData name="Ollervidez, Leticia" userId="12ccd2a1-d554-4cac-b492-4e314c2b5f8f" providerId="ADAL" clId="{E637036E-1CDE-4A99-BA46-1D71DCC57C16}" dt="2024-02-22T20:18:17.645" v="324" actId="478"/>
          <ac:picMkLst>
            <pc:docMk/>
            <pc:sldMk cId="3745413036" sldId="2145707011"/>
            <ac:picMk id="5" creationId="{EEEDA07D-F551-FA77-E645-FD820048CF22}"/>
          </ac:picMkLst>
        </pc:picChg>
        <pc:picChg chg="add mod">
          <ac:chgData name="Ollervidez, Leticia" userId="12ccd2a1-d554-4cac-b492-4e314c2b5f8f" providerId="ADAL" clId="{E637036E-1CDE-4A99-BA46-1D71DCC57C16}" dt="2024-02-22T20:18:27.739" v="327" actId="1076"/>
          <ac:picMkLst>
            <pc:docMk/>
            <pc:sldMk cId="3745413036" sldId="2145707011"/>
            <ac:picMk id="6" creationId="{5DBF9898-676E-41C2-8D59-CB8BFE45E8C7}"/>
          </ac:picMkLst>
        </pc:picChg>
      </pc:sldChg>
      <pc:sldChg chg="addSp delSp modSp mod">
        <pc:chgData name="Ollervidez, Leticia" userId="12ccd2a1-d554-4cac-b492-4e314c2b5f8f" providerId="ADAL" clId="{E637036E-1CDE-4A99-BA46-1D71DCC57C16}" dt="2024-02-22T20:19:42.197" v="331" actId="1076"/>
        <pc:sldMkLst>
          <pc:docMk/>
          <pc:sldMk cId="4087364458" sldId="2145707012"/>
        </pc:sldMkLst>
        <pc:spChg chg="mod">
          <ac:chgData name="Ollervidez, Leticia" userId="12ccd2a1-d554-4cac-b492-4e314c2b5f8f" providerId="ADAL" clId="{E637036E-1CDE-4A99-BA46-1D71DCC57C16}" dt="2024-02-14T21:39:59.384" v="173" actId="20577"/>
          <ac:spMkLst>
            <pc:docMk/>
            <pc:sldMk cId="4087364458" sldId="2145707012"/>
            <ac:spMk id="4" creationId="{27D10A9C-2875-3F85-9314-A7638246758F}"/>
          </ac:spMkLst>
        </pc:spChg>
        <pc:picChg chg="add del mod">
          <ac:chgData name="Ollervidez, Leticia" userId="12ccd2a1-d554-4cac-b492-4e314c2b5f8f" providerId="ADAL" clId="{E637036E-1CDE-4A99-BA46-1D71DCC57C16}" dt="2024-02-22T20:19:32.838" v="328" actId="478"/>
          <ac:picMkLst>
            <pc:docMk/>
            <pc:sldMk cId="4087364458" sldId="2145707012"/>
            <ac:picMk id="5" creationId="{9C78541E-722B-42CB-0C73-ACA85CCD4D97}"/>
          </ac:picMkLst>
        </pc:picChg>
        <pc:picChg chg="add mod">
          <ac:chgData name="Ollervidez, Leticia" userId="12ccd2a1-d554-4cac-b492-4e314c2b5f8f" providerId="ADAL" clId="{E637036E-1CDE-4A99-BA46-1D71DCC57C16}" dt="2024-02-22T20:19:42.197" v="331" actId="1076"/>
          <ac:picMkLst>
            <pc:docMk/>
            <pc:sldMk cId="4087364458" sldId="2145707012"/>
            <ac:picMk id="6" creationId="{C04C849E-FEFF-280A-A0C7-D3CAD668FA92}"/>
          </ac:picMkLst>
        </pc:picChg>
      </pc:sldChg>
      <pc:sldChg chg="addSp delSp modSp mod">
        <pc:chgData name="Ollervidez, Leticia" userId="12ccd2a1-d554-4cac-b492-4e314c2b5f8f" providerId="ADAL" clId="{E637036E-1CDE-4A99-BA46-1D71DCC57C16}" dt="2024-02-22T20:20:35.166" v="335" actId="1076"/>
        <pc:sldMkLst>
          <pc:docMk/>
          <pc:sldMk cId="3661101803" sldId="2145707013"/>
        </pc:sldMkLst>
        <pc:spChg chg="mod">
          <ac:chgData name="Ollervidez, Leticia" userId="12ccd2a1-d554-4cac-b492-4e314c2b5f8f" providerId="ADAL" clId="{E637036E-1CDE-4A99-BA46-1D71DCC57C16}" dt="2024-02-14T21:40:06.036" v="178" actId="20577"/>
          <ac:spMkLst>
            <pc:docMk/>
            <pc:sldMk cId="3661101803" sldId="2145707013"/>
            <ac:spMk id="4" creationId="{27D10A9C-2875-3F85-9314-A7638246758F}"/>
          </ac:spMkLst>
        </pc:spChg>
        <pc:picChg chg="add del mod">
          <ac:chgData name="Ollervidez, Leticia" userId="12ccd2a1-d554-4cac-b492-4e314c2b5f8f" providerId="ADAL" clId="{E637036E-1CDE-4A99-BA46-1D71DCC57C16}" dt="2024-02-22T20:20:26.893" v="332" actId="478"/>
          <ac:picMkLst>
            <pc:docMk/>
            <pc:sldMk cId="3661101803" sldId="2145707013"/>
            <ac:picMk id="5" creationId="{4024FFBF-CADB-FE6E-7745-8A7595388671}"/>
          </ac:picMkLst>
        </pc:picChg>
        <pc:picChg chg="add mod">
          <ac:chgData name="Ollervidez, Leticia" userId="12ccd2a1-d554-4cac-b492-4e314c2b5f8f" providerId="ADAL" clId="{E637036E-1CDE-4A99-BA46-1D71DCC57C16}" dt="2024-02-22T20:20:35.166" v="335" actId="1076"/>
          <ac:picMkLst>
            <pc:docMk/>
            <pc:sldMk cId="3661101803" sldId="2145707013"/>
            <ac:picMk id="6" creationId="{F2219A22-A706-9788-46DF-7DE27FB0E958}"/>
          </ac:picMkLst>
        </pc:picChg>
      </pc:sldChg>
      <pc:sldChg chg="addSp delSp modSp mod">
        <pc:chgData name="Ollervidez, Leticia" userId="12ccd2a1-d554-4cac-b492-4e314c2b5f8f" providerId="ADAL" clId="{E637036E-1CDE-4A99-BA46-1D71DCC57C16}" dt="2024-02-22T20:21:30.326" v="339" actId="1076"/>
        <pc:sldMkLst>
          <pc:docMk/>
          <pc:sldMk cId="4015966572" sldId="2145707014"/>
        </pc:sldMkLst>
        <pc:spChg chg="mod">
          <ac:chgData name="Ollervidez, Leticia" userId="12ccd2a1-d554-4cac-b492-4e314c2b5f8f" providerId="ADAL" clId="{E637036E-1CDE-4A99-BA46-1D71DCC57C16}" dt="2024-02-14T21:40:10.971" v="183" actId="20577"/>
          <ac:spMkLst>
            <pc:docMk/>
            <pc:sldMk cId="4015966572" sldId="2145707014"/>
            <ac:spMk id="4" creationId="{27D10A9C-2875-3F85-9314-A7638246758F}"/>
          </ac:spMkLst>
        </pc:spChg>
        <pc:picChg chg="add del mod">
          <ac:chgData name="Ollervidez, Leticia" userId="12ccd2a1-d554-4cac-b492-4e314c2b5f8f" providerId="ADAL" clId="{E637036E-1CDE-4A99-BA46-1D71DCC57C16}" dt="2024-02-22T20:21:23.215" v="336" actId="478"/>
          <ac:picMkLst>
            <pc:docMk/>
            <pc:sldMk cId="4015966572" sldId="2145707014"/>
            <ac:picMk id="5" creationId="{E09D1DA7-AE20-22B9-611B-9377E1F7B90E}"/>
          </ac:picMkLst>
        </pc:picChg>
        <pc:picChg chg="add mod">
          <ac:chgData name="Ollervidez, Leticia" userId="12ccd2a1-d554-4cac-b492-4e314c2b5f8f" providerId="ADAL" clId="{E637036E-1CDE-4A99-BA46-1D71DCC57C16}" dt="2024-02-22T20:21:30.326" v="339" actId="1076"/>
          <ac:picMkLst>
            <pc:docMk/>
            <pc:sldMk cId="4015966572" sldId="2145707014"/>
            <ac:picMk id="6" creationId="{8592B853-C916-87E1-BA5F-2621D6617E1E}"/>
          </ac:picMkLst>
        </pc:picChg>
      </pc:sldChg>
      <pc:sldChg chg="addSp modSp mod">
        <pc:chgData name="Ollervidez, Leticia" userId="12ccd2a1-d554-4cac-b492-4e314c2b5f8f" providerId="ADAL" clId="{E637036E-1CDE-4A99-BA46-1D71DCC57C16}" dt="2024-02-23T20:15:51.140" v="626" actId="1076"/>
        <pc:sldMkLst>
          <pc:docMk/>
          <pc:sldMk cId="2351588701" sldId="2145707015"/>
        </pc:sldMkLst>
        <pc:spChg chg="mod">
          <ac:chgData name="Ollervidez, Leticia" userId="12ccd2a1-d554-4cac-b492-4e314c2b5f8f" providerId="ADAL" clId="{E637036E-1CDE-4A99-BA46-1D71DCC57C16}" dt="2024-02-23T17:08:52.719" v="415" actId="6549"/>
          <ac:spMkLst>
            <pc:docMk/>
            <pc:sldMk cId="2351588701" sldId="2145707015"/>
            <ac:spMk id="4" creationId="{27D10A9C-2875-3F85-9314-A7638246758F}"/>
          </ac:spMkLst>
        </pc:spChg>
        <pc:picChg chg="add mod">
          <ac:chgData name="Ollervidez, Leticia" userId="12ccd2a1-d554-4cac-b492-4e314c2b5f8f" providerId="ADAL" clId="{E637036E-1CDE-4A99-BA46-1D71DCC57C16}" dt="2024-02-23T20:15:51.140" v="626" actId="1076"/>
          <ac:picMkLst>
            <pc:docMk/>
            <pc:sldMk cId="2351588701" sldId="2145707015"/>
            <ac:picMk id="5" creationId="{CFB1831F-5CA0-B251-4AFF-ECDBCA09271E}"/>
          </ac:picMkLst>
        </pc:picChg>
      </pc:sldChg>
      <pc:sldChg chg="addSp modSp mod">
        <pc:chgData name="Ollervidez, Leticia" userId="12ccd2a1-d554-4cac-b492-4e314c2b5f8f" providerId="ADAL" clId="{E637036E-1CDE-4A99-BA46-1D71DCC57C16}" dt="2024-02-23T18:31:28.846" v="600" actId="1076"/>
        <pc:sldMkLst>
          <pc:docMk/>
          <pc:sldMk cId="2036718392" sldId="2145707016"/>
        </pc:sldMkLst>
        <pc:spChg chg="mod">
          <ac:chgData name="Ollervidez, Leticia" userId="12ccd2a1-d554-4cac-b492-4e314c2b5f8f" providerId="ADAL" clId="{E637036E-1CDE-4A99-BA46-1D71DCC57C16}" dt="2024-02-23T17:09:34.172" v="432" actId="6549"/>
          <ac:spMkLst>
            <pc:docMk/>
            <pc:sldMk cId="2036718392" sldId="2145707016"/>
            <ac:spMk id="4" creationId="{27D10A9C-2875-3F85-9314-A7638246758F}"/>
          </ac:spMkLst>
        </pc:spChg>
        <pc:picChg chg="add mod">
          <ac:chgData name="Ollervidez, Leticia" userId="12ccd2a1-d554-4cac-b492-4e314c2b5f8f" providerId="ADAL" clId="{E637036E-1CDE-4A99-BA46-1D71DCC57C16}" dt="2024-02-23T18:31:28.846" v="600" actId="1076"/>
          <ac:picMkLst>
            <pc:docMk/>
            <pc:sldMk cId="2036718392" sldId="2145707016"/>
            <ac:picMk id="5" creationId="{944A5866-7978-4B9B-DD41-41DF956F6C5F}"/>
          </ac:picMkLst>
        </pc:picChg>
      </pc:sldChg>
      <pc:sldChg chg="addSp modSp mod">
        <pc:chgData name="Ollervidez, Leticia" userId="12ccd2a1-d554-4cac-b492-4e314c2b5f8f" providerId="ADAL" clId="{E637036E-1CDE-4A99-BA46-1D71DCC57C16}" dt="2024-02-23T18:54:41.931" v="603" actId="1076"/>
        <pc:sldMkLst>
          <pc:docMk/>
          <pc:sldMk cId="257473368" sldId="2145707017"/>
        </pc:sldMkLst>
        <pc:spChg chg="mod">
          <ac:chgData name="Ollervidez, Leticia" userId="12ccd2a1-d554-4cac-b492-4e314c2b5f8f" providerId="ADAL" clId="{E637036E-1CDE-4A99-BA46-1D71DCC57C16}" dt="2024-02-23T17:10:02.542" v="441" actId="6549"/>
          <ac:spMkLst>
            <pc:docMk/>
            <pc:sldMk cId="257473368" sldId="2145707017"/>
            <ac:spMk id="4" creationId="{27D10A9C-2875-3F85-9314-A7638246758F}"/>
          </ac:spMkLst>
        </pc:spChg>
        <pc:picChg chg="add mod">
          <ac:chgData name="Ollervidez, Leticia" userId="12ccd2a1-d554-4cac-b492-4e314c2b5f8f" providerId="ADAL" clId="{E637036E-1CDE-4A99-BA46-1D71DCC57C16}" dt="2024-02-23T18:54:41.931" v="603" actId="1076"/>
          <ac:picMkLst>
            <pc:docMk/>
            <pc:sldMk cId="257473368" sldId="2145707017"/>
            <ac:picMk id="5" creationId="{C5D5ADAE-63C6-E40A-6513-5490E5813708}"/>
          </ac:picMkLst>
        </pc:picChg>
      </pc:sldChg>
      <pc:sldChg chg="addSp modSp mod">
        <pc:chgData name="Ollervidez, Leticia" userId="12ccd2a1-d554-4cac-b492-4e314c2b5f8f" providerId="ADAL" clId="{E637036E-1CDE-4A99-BA46-1D71DCC57C16}" dt="2024-02-23T18:57:29.964" v="607" actId="1076"/>
        <pc:sldMkLst>
          <pc:docMk/>
          <pc:sldMk cId="4200775711" sldId="2145707018"/>
        </pc:sldMkLst>
        <pc:spChg chg="mod">
          <ac:chgData name="Ollervidez, Leticia" userId="12ccd2a1-d554-4cac-b492-4e314c2b5f8f" providerId="ADAL" clId="{E637036E-1CDE-4A99-BA46-1D71DCC57C16}" dt="2024-02-23T17:10:33.112" v="450" actId="6549"/>
          <ac:spMkLst>
            <pc:docMk/>
            <pc:sldMk cId="4200775711" sldId="2145707018"/>
            <ac:spMk id="4" creationId="{27D10A9C-2875-3F85-9314-A7638246758F}"/>
          </ac:spMkLst>
        </pc:spChg>
        <pc:picChg chg="add mod">
          <ac:chgData name="Ollervidez, Leticia" userId="12ccd2a1-d554-4cac-b492-4e314c2b5f8f" providerId="ADAL" clId="{E637036E-1CDE-4A99-BA46-1D71DCC57C16}" dt="2024-02-23T18:57:29.964" v="607" actId="1076"/>
          <ac:picMkLst>
            <pc:docMk/>
            <pc:sldMk cId="4200775711" sldId="2145707018"/>
            <ac:picMk id="5" creationId="{000C1D7B-C0B9-1515-E9E6-46DF7EE5F532}"/>
          </ac:picMkLst>
        </pc:picChg>
      </pc:sldChg>
      <pc:sldChg chg="addSp modSp mod">
        <pc:chgData name="Ollervidez, Leticia" userId="12ccd2a1-d554-4cac-b492-4e314c2b5f8f" providerId="ADAL" clId="{E637036E-1CDE-4A99-BA46-1D71DCC57C16}" dt="2024-02-23T19:01:16.645" v="611" actId="1076"/>
        <pc:sldMkLst>
          <pc:docMk/>
          <pc:sldMk cId="1182247213" sldId="2145707019"/>
        </pc:sldMkLst>
        <pc:spChg chg="mod">
          <ac:chgData name="Ollervidez, Leticia" userId="12ccd2a1-d554-4cac-b492-4e314c2b5f8f" providerId="ADAL" clId="{E637036E-1CDE-4A99-BA46-1D71DCC57C16}" dt="2024-02-23T17:11:04.927" v="463" actId="6549"/>
          <ac:spMkLst>
            <pc:docMk/>
            <pc:sldMk cId="1182247213" sldId="2145707019"/>
            <ac:spMk id="4" creationId="{27D10A9C-2875-3F85-9314-A7638246758F}"/>
          </ac:spMkLst>
        </pc:spChg>
        <pc:picChg chg="add mod">
          <ac:chgData name="Ollervidez, Leticia" userId="12ccd2a1-d554-4cac-b492-4e314c2b5f8f" providerId="ADAL" clId="{E637036E-1CDE-4A99-BA46-1D71DCC57C16}" dt="2024-02-23T19:01:16.645" v="611" actId="1076"/>
          <ac:picMkLst>
            <pc:docMk/>
            <pc:sldMk cId="1182247213" sldId="2145707019"/>
            <ac:picMk id="5" creationId="{88DD4F90-535F-8222-CE09-54B2B2C71823}"/>
          </ac:picMkLst>
        </pc:picChg>
      </pc:sldChg>
      <pc:sldChg chg="addSp modSp mod">
        <pc:chgData name="Ollervidez, Leticia" userId="12ccd2a1-d554-4cac-b492-4e314c2b5f8f" providerId="ADAL" clId="{E637036E-1CDE-4A99-BA46-1D71DCC57C16}" dt="2024-02-23T19:04:33.596" v="614" actId="1076"/>
        <pc:sldMkLst>
          <pc:docMk/>
          <pc:sldMk cId="3010111868" sldId="2145707020"/>
        </pc:sldMkLst>
        <pc:spChg chg="mod">
          <ac:chgData name="Ollervidez, Leticia" userId="12ccd2a1-d554-4cac-b492-4e314c2b5f8f" providerId="ADAL" clId="{E637036E-1CDE-4A99-BA46-1D71DCC57C16}" dt="2024-02-23T17:11:35.010" v="472" actId="6549"/>
          <ac:spMkLst>
            <pc:docMk/>
            <pc:sldMk cId="3010111868" sldId="2145707020"/>
            <ac:spMk id="4" creationId="{27D10A9C-2875-3F85-9314-A7638246758F}"/>
          </ac:spMkLst>
        </pc:spChg>
        <pc:picChg chg="add mod">
          <ac:chgData name="Ollervidez, Leticia" userId="12ccd2a1-d554-4cac-b492-4e314c2b5f8f" providerId="ADAL" clId="{E637036E-1CDE-4A99-BA46-1D71DCC57C16}" dt="2024-02-23T19:04:33.596" v="614" actId="1076"/>
          <ac:picMkLst>
            <pc:docMk/>
            <pc:sldMk cId="3010111868" sldId="2145707020"/>
            <ac:picMk id="5" creationId="{90C2521A-EAC2-B662-9268-FC4F06F372FD}"/>
          </ac:picMkLst>
        </pc:picChg>
      </pc:sldChg>
      <pc:sldChg chg="addSp modSp mod">
        <pc:chgData name="Ollervidez, Leticia" userId="12ccd2a1-d554-4cac-b492-4e314c2b5f8f" providerId="ADAL" clId="{E637036E-1CDE-4A99-BA46-1D71DCC57C16}" dt="2024-02-23T20:34:05.403" v="629" actId="1076"/>
        <pc:sldMkLst>
          <pc:docMk/>
          <pc:sldMk cId="2118853311" sldId="2145707021"/>
        </pc:sldMkLst>
        <pc:spChg chg="mod">
          <ac:chgData name="Ollervidez, Leticia" userId="12ccd2a1-d554-4cac-b492-4e314c2b5f8f" providerId="ADAL" clId="{E637036E-1CDE-4A99-BA46-1D71DCC57C16}" dt="2024-02-14T21:37:49.994" v="93" actId="20577"/>
          <ac:spMkLst>
            <pc:docMk/>
            <pc:sldMk cId="2118853311" sldId="2145707021"/>
            <ac:spMk id="3" creationId="{06942845-BD5A-42C5-A5C4-13339DD507AB}"/>
          </ac:spMkLst>
        </pc:spChg>
        <pc:spChg chg="mod">
          <ac:chgData name="Ollervidez, Leticia" userId="12ccd2a1-d554-4cac-b492-4e314c2b5f8f" providerId="ADAL" clId="{E637036E-1CDE-4A99-BA46-1D71DCC57C16}" dt="2024-02-23T17:20:31.739" v="502" actId="20577"/>
          <ac:spMkLst>
            <pc:docMk/>
            <pc:sldMk cId="2118853311" sldId="2145707021"/>
            <ac:spMk id="4" creationId="{98B20CD2-3DE3-F699-8B16-AD3E4146984C}"/>
          </ac:spMkLst>
        </pc:spChg>
        <pc:picChg chg="add mod">
          <ac:chgData name="Ollervidez, Leticia" userId="12ccd2a1-d554-4cac-b492-4e314c2b5f8f" providerId="ADAL" clId="{E637036E-1CDE-4A99-BA46-1D71DCC57C16}" dt="2024-02-23T20:34:05.403" v="629" actId="1076"/>
          <ac:picMkLst>
            <pc:docMk/>
            <pc:sldMk cId="2118853311" sldId="2145707021"/>
            <ac:picMk id="5" creationId="{AC7DD581-FC74-1408-1BFE-2D8A83E074C8}"/>
          </ac:picMkLst>
        </pc:picChg>
      </pc:sldChg>
      <pc:sldChg chg="addSp delSp modSp mod">
        <pc:chgData name="Ollervidez, Leticia" userId="12ccd2a1-d554-4cac-b492-4e314c2b5f8f" providerId="ADAL" clId="{E637036E-1CDE-4A99-BA46-1D71DCC57C16}" dt="2024-02-23T20:57:55.874" v="636" actId="1076"/>
        <pc:sldMkLst>
          <pc:docMk/>
          <pc:sldMk cId="450175184" sldId="2145707022"/>
        </pc:sldMkLst>
        <pc:spChg chg="mod">
          <ac:chgData name="Ollervidez, Leticia" userId="12ccd2a1-d554-4cac-b492-4e314c2b5f8f" providerId="ADAL" clId="{E637036E-1CDE-4A99-BA46-1D71DCC57C16}" dt="2024-02-23T17:12:23.243" v="480" actId="20577"/>
          <ac:spMkLst>
            <pc:docMk/>
            <pc:sldMk cId="450175184" sldId="2145707022"/>
            <ac:spMk id="3" creationId="{06942845-BD5A-42C5-A5C4-13339DD507AB}"/>
          </ac:spMkLst>
        </pc:spChg>
        <pc:spChg chg="mod">
          <ac:chgData name="Ollervidez, Leticia" userId="12ccd2a1-d554-4cac-b492-4e314c2b5f8f" providerId="ADAL" clId="{E637036E-1CDE-4A99-BA46-1D71DCC57C16}" dt="2024-02-23T17:12:56.839" v="495" actId="20577"/>
          <ac:spMkLst>
            <pc:docMk/>
            <pc:sldMk cId="450175184" sldId="2145707022"/>
            <ac:spMk id="4" creationId="{98B20CD2-3DE3-F699-8B16-AD3E4146984C}"/>
          </ac:spMkLst>
        </pc:spChg>
        <pc:picChg chg="add del mod">
          <ac:chgData name="Ollervidez, Leticia" userId="12ccd2a1-d554-4cac-b492-4e314c2b5f8f" providerId="ADAL" clId="{E637036E-1CDE-4A99-BA46-1D71DCC57C16}" dt="2024-02-23T20:57:49.727" v="633" actId="478"/>
          <ac:picMkLst>
            <pc:docMk/>
            <pc:sldMk cId="450175184" sldId="2145707022"/>
            <ac:picMk id="5" creationId="{D3875925-EEA8-4BA3-EAD3-B6675A2A6EAA}"/>
          </ac:picMkLst>
        </pc:picChg>
        <pc:picChg chg="add mod">
          <ac:chgData name="Ollervidez, Leticia" userId="12ccd2a1-d554-4cac-b492-4e314c2b5f8f" providerId="ADAL" clId="{E637036E-1CDE-4A99-BA46-1D71DCC57C16}" dt="2024-02-23T20:57:55.874" v="636" actId="1076"/>
          <ac:picMkLst>
            <pc:docMk/>
            <pc:sldMk cId="450175184" sldId="2145707022"/>
            <ac:picMk id="7" creationId="{76D634FB-63DF-39DD-5F7D-C2D2022ACDEC}"/>
          </ac:picMkLst>
        </pc:picChg>
      </pc:sldChg>
      <pc:sldChg chg="addSp modSp mod">
        <pc:chgData name="Ollervidez, Leticia" userId="12ccd2a1-d554-4cac-b492-4e314c2b5f8f" providerId="ADAL" clId="{E637036E-1CDE-4A99-BA46-1D71DCC57C16}" dt="2024-02-23T19:12:00.801" v="617" actId="1076"/>
        <pc:sldMkLst>
          <pc:docMk/>
          <pc:sldMk cId="4073819938" sldId="2145707023"/>
        </pc:sldMkLst>
        <pc:spChg chg="mod">
          <ac:chgData name="Ollervidez, Leticia" userId="12ccd2a1-d554-4cac-b492-4e314c2b5f8f" providerId="ADAL" clId="{E637036E-1CDE-4A99-BA46-1D71DCC57C16}" dt="2024-02-23T17:20:41.008" v="506" actId="20577"/>
          <ac:spMkLst>
            <pc:docMk/>
            <pc:sldMk cId="4073819938" sldId="2145707023"/>
            <ac:spMk id="3" creationId="{06942845-BD5A-42C5-A5C4-13339DD507AB}"/>
          </ac:spMkLst>
        </pc:spChg>
        <pc:spChg chg="mod">
          <ac:chgData name="Ollervidez, Leticia" userId="12ccd2a1-d554-4cac-b492-4e314c2b5f8f" providerId="ADAL" clId="{E637036E-1CDE-4A99-BA46-1D71DCC57C16}" dt="2024-02-23T17:21:14.148" v="516" actId="20577"/>
          <ac:spMkLst>
            <pc:docMk/>
            <pc:sldMk cId="4073819938" sldId="2145707023"/>
            <ac:spMk id="4" creationId="{98B20CD2-3DE3-F699-8B16-AD3E4146984C}"/>
          </ac:spMkLst>
        </pc:spChg>
        <pc:picChg chg="add mod">
          <ac:chgData name="Ollervidez, Leticia" userId="12ccd2a1-d554-4cac-b492-4e314c2b5f8f" providerId="ADAL" clId="{E637036E-1CDE-4A99-BA46-1D71DCC57C16}" dt="2024-02-23T19:12:00.801" v="617" actId="1076"/>
          <ac:picMkLst>
            <pc:docMk/>
            <pc:sldMk cId="4073819938" sldId="2145707023"/>
            <ac:picMk id="5" creationId="{B57E99F4-968C-990A-38C6-118929AF03B9}"/>
          </ac:picMkLst>
        </pc:picChg>
      </pc:sldChg>
      <pc:sldChg chg="addSp modSp mod">
        <pc:chgData name="Ollervidez, Leticia" userId="12ccd2a1-d554-4cac-b492-4e314c2b5f8f" providerId="ADAL" clId="{E637036E-1CDE-4A99-BA46-1D71DCC57C16}" dt="2024-02-23T19:14:55.856" v="620" actId="1076"/>
        <pc:sldMkLst>
          <pc:docMk/>
          <pc:sldMk cId="761889515" sldId="2145707024"/>
        </pc:sldMkLst>
        <pc:spChg chg="mod">
          <ac:chgData name="Ollervidez, Leticia" userId="12ccd2a1-d554-4cac-b492-4e314c2b5f8f" providerId="ADAL" clId="{E637036E-1CDE-4A99-BA46-1D71DCC57C16}" dt="2024-02-23T17:21:25.358" v="520" actId="20577"/>
          <ac:spMkLst>
            <pc:docMk/>
            <pc:sldMk cId="761889515" sldId="2145707024"/>
            <ac:spMk id="3" creationId="{06942845-BD5A-42C5-A5C4-13339DD507AB}"/>
          </ac:spMkLst>
        </pc:spChg>
        <pc:spChg chg="mod">
          <ac:chgData name="Ollervidez, Leticia" userId="12ccd2a1-d554-4cac-b492-4e314c2b5f8f" providerId="ADAL" clId="{E637036E-1CDE-4A99-BA46-1D71DCC57C16}" dt="2024-02-23T17:21:58.059" v="535" actId="6549"/>
          <ac:spMkLst>
            <pc:docMk/>
            <pc:sldMk cId="761889515" sldId="2145707024"/>
            <ac:spMk id="4" creationId="{98B20CD2-3DE3-F699-8B16-AD3E4146984C}"/>
          </ac:spMkLst>
        </pc:spChg>
        <pc:picChg chg="add mod">
          <ac:chgData name="Ollervidez, Leticia" userId="12ccd2a1-d554-4cac-b492-4e314c2b5f8f" providerId="ADAL" clId="{E637036E-1CDE-4A99-BA46-1D71DCC57C16}" dt="2024-02-23T19:14:55.856" v="620" actId="1076"/>
          <ac:picMkLst>
            <pc:docMk/>
            <pc:sldMk cId="761889515" sldId="2145707024"/>
            <ac:picMk id="5" creationId="{43AFA7B7-591D-CEFF-E9DB-E631D13D4C96}"/>
          </ac:picMkLst>
        </pc:picChg>
      </pc:sldChg>
      <pc:sldChg chg="addSp modSp mod">
        <pc:chgData name="Ollervidez, Leticia" userId="12ccd2a1-d554-4cac-b492-4e314c2b5f8f" providerId="ADAL" clId="{E637036E-1CDE-4A99-BA46-1D71DCC57C16}" dt="2024-02-23T20:07:39.881" v="623" actId="1076"/>
        <pc:sldMkLst>
          <pc:docMk/>
          <pc:sldMk cId="3529689794" sldId="2145707025"/>
        </pc:sldMkLst>
        <pc:spChg chg="mod">
          <ac:chgData name="Ollervidez, Leticia" userId="12ccd2a1-d554-4cac-b492-4e314c2b5f8f" providerId="ADAL" clId="{E637036E-1CDE-4A99-BA46-1D71DCC57C16}" dt="2024-02-23T17:22:08.473" v="539" actId="20577"/>
          <ac:spMkLst>
            <pc:docMk/>
            <pc:sldMk cId="3529689794" sldId="2145707025"/>
            <ac:spMk id="3" creationId="{06942845-BD5A-42C5-A5C4-13339DD507AB}"/>
          </ac:spMkLst>
        </pc:spChg>
        <pc:spChg chg="mod">
          <ac:chgData name="Ollervidez, Leticia" userId="12ccd2a1-d554-4cac-b492-4e314c2b5f8f" providerId="ADAL" clId="{E637036E-1CDE-4A99-BA46-1D71DCC57C16}" dt="2024-02-23T17:22:42.018" v="550" actId="6549"/>
          <ac:spMkLst>
            <pc:docMk/>
            <pc:sldMk cId="3529689794" sldId="2145707025"/>
            <ac:spMk id="4" creationId="{98B20CD2-3DE3-F699-8B16-AD3E4146984C}"/>
          </ac:spMkLst>
        </pc:spChg>
        <pc:picChg chg="add mod">
          <ac:chgData name="Ollervidez, Leticia" userId="12ccd2a1-d554-4cac-b492-4e314c2b5f8f" providerId="ADAL" clId="{E637036E-1CDE-4A99-BA46-1D71DCC57C16}" dt="2024-02-23T20:07:39.881" v="623" actId="1076"/>
          <ac:picMkLst>
            <pc:docMk/>
            <pc:sldMk cId="3529689794" sldId="2145707025"/>
            <ac:picMk id="5" creationId="{60299C18-6508-07E4-A8FA-CA8CF9C4B95A}"/>
          </ac:picMkLst>
        </pc:picChg>
      </pc:sldChg>
      <pc:sldChg chg="addSp modSp mod">
        <pc:chgData name="Ollervidez, Leticia" userId="12ccd2a1-d554-4cac-b492-4e314c2b5f8f" providerId="ADAL" clId="{E637036E-1CDE-4A99-BA46-1D71DCC57C16}" dt="2024-02-23T17:34:30.863" v="592"/>
        <pc:sldMkLst>
          <pc:docMk/>
          <pc:sldMk cId="1925341356" sldId="2145707026"/>
        </pc:sldMkLst>
        <pc:spChg chg="mod">
          <ac:chgData name="Ollervidez, Leticia" userId="12ccd2a1-d554-4cac-b492-4e314c2b5f8f" providerId="ADAL" clId="{E637036E-1CDE-4A99-BA46-1D71DCC57C16}" dt="2024-02-23T17:22:57.674" v="554" actId="20577"/>
          <ac:spMkLst>
            <pc:docMk/>
            <pc:sldMk cId="1925341356" sldId="2145707026"/>
            <ac:spMk id="3" creationId="{06942845-BD5A-42C5-A5C4-13339DD507AB}"/>
          </ac:spMkLst>
        </pc:spChg>
        <pc:spChg chg="mod">
          <ac:chgData name="Ollervidez, Leticia" userId="12ccd2a1-d554-4cac-b492-4e314c2b5f8f" providerId="ADAL" clId="{E637036E-1CDE-4A99-BA46-1D71DCC57C16}" dt="2024-02-23T17:24:46.418" v="585" actId="6549"/>
          <ac:spMkLst>
            <pc:docMk/>
            <pc:sldMk cId="1925341356" sldId="2145707026"/>
            <ac:spMk id="4" creationId="{98B20CD2-3DE3-F699-8B16-AD3E4146984C}"/>
          </ac:spMkLst>
        </pc:spChg>
        <pc:picChg chg="add">
          <ac:chgData name="Ollervidez, Leticia" userId="12ccd2a1-d554-4cac-b492-4e314c2b5f8f" providerId="ADAL" clId="{E637036E-1CDE-4A99-BA46-1D71DCC57C16}" dt="2024-02-23T17:34:30.863" v="592"/>
          <ac:picMkLst>
            <pc:docMk/>
            <pc:sldMk cId="1925341356" sldId="2145707026"/>
            <ac:picMk id="2" creationId="{5FC29231-CF8E-5924-959D-B686DE431675}"/>
          </ac:picMkLst>
        </pc:picChg>
      </pc:sldChg>
      <pc:sldChg chg="addSp delSp modSp mod">
        <pc:chgData name="Ollervidez, Leticia" userId="12ccd2a1-d554-4cac-b492-4e314c2b5f8f" providerId="ADAL" clId="{E637036E-1CDE-4A99-BA46-1D71DCC57C16}" dt="2024-02-23T17:35:56.719" v="596" actId="1076"/>
        <pc:sldMkLst>
          <pc:docMk/>
          <pc:sldMk cId="3821363769" sldId="2145707027"/>
        </pc:sldMkLst>
        <pc:spChg chg="mod">
          <ac:chgData name="Ollervidez, Leticia" userId="12ccd2a1-d554-4cac-b492-4e314c2b5f8f" providerId="ADAL" clId="{E637036E-1CDE-4A99-BA46-1D71DCC57C16}" dt="2024-02-23T17:23:30.044" v="567" actId="20577"/>
          <ac:spMkLst>
            <pc:docMk/>
            <pc:sldMk cId="3821363769" sldId="2145707027"/>
            <ac:spMk id="3" creationId="{06942845-BD5A-42C5-A5C4-13339DD507AB}"/>
          </ac:spMkLst>
        </pc:spChg>
        <pc:spChg chg="mod">
          <ac:chgData name="Ollervidez, Leticia" userId="12ccd2a1-d554-4cac-b492-4e314c2b5f8f" providerId="ADAL" clId="{E637036E-1CDE-4A99-BA46-1D71DCC57C16}" dt="2024-02-23T17:35:56.719" v="596" actId="1076"/>
          <ac:spMkLst>
            <pc:docMk/>
            <pc:sldMk cId="3821363769" sldId="2145707027"/>
            <ac:spMk id="4" creationId="{98B20CD2-3DE3-F699-8B16-AD3E4146984C}"/>
          </ac:spMkLst>
        </pc:spChg>
        <pc:picChg chg="add del mod">
          <ac:chgData name="Ollervidez, Leticia" userId="12ccd2a1-d554-4cac-b492-4e314c2b5f8f" providerId="ADAL" clId="{E637036E-1CDE-4A99-BA46-1D71DCC57C16}" dt="2024-02-23T17:34:27.781" v="591" actId="21"/>
          <ac:picMkLst>
            <pc:docMk/>
            <pc:sldMk cId="3821363769" sldId="2145707027"/>
            <ac:picMk id="5" creationId="{23B53189-4449-27C4-BB6F-4DFEFCD3FEB5}"/>
          </ac:picMkLst>
        </pc:picChg>
        <pc:picChg chg="add mod">
          <ac:chgData name="Ollervidez, Leticia" userId="12ccd2a1-d554-4cac-b492-4e314c2b5f8f" providerId="ADAL" clId="{E637036E-1CDE-4A99-BA46-1D71DCC57C16}" dt="2024-02-23T17:35:56.088" v="595" actId="1076"/>
          <ac:picMkLst>
            <pc:docMk/>
            <pc:sldMk cId="3821363769" sldId="2145707027"/>
            <ac:picMk id="7" creationId="{2513930B-8E56-946F-603D-978C25B72EEA}"/>
          </ac:picMkLst>
        </pc:picChg>
      </pc:sldChg>
      <pc:sldChg chg="addSp modSp mod">
        <pc:chgData name="Ollervidez, Leticia" userId="12ccd2a1-d554-4cac-b492-4e314c2b5f8f" providerId="ADAL" clId="{E637036E-1CDE-4A99-BA46-1D71DCC57C16}" dt="2024-02-22T20:49:52.521" v="353" actId="1076"/>
        <pc:sldMkLst>
          <pc:docMk/>
          <pc:sldMk cId="3650539037" sldId="2145707029"/>
        </pc:sldMkLst>
        <pc:spChg chg="mod">
          <ac:chgData name="Ollervidez, Leticia" userId="12ccd2a1-d554-4cac-b492-4e314c2b5f8f" providerId="ADAL" clId="{E637036E-1CDE-4A99-BA46-1D71DCC57C16}" dt="2024-02-22T20:23:14.919" v="347" actId="6549"/>
          <ac:spMkLst>
            <pc:docMk/>
            <pc:sldMk cId="3650539037" sldId="2145707029"/>
            <ac:spMk id="4" creationId="{27D10A9C-2875-3F85-9314-A7638246758F}"/>
          </ac:spMkLst>
        </pc:spChg>
        <pc:picChg chg="add mod">
          <ac:chgData name="Ollervidez, Leticia" userId="12ccd2a1-d554-4cac-b492-4e314c2b5f8f" providerId="ADAL" clId="{E637036E-1CDE-4A99-BA46-1D71DCC57C16}" dt="2024-02-22T20:49:52.521" v="353" actId="1076"/>
          <ac:picMkLst>
            <pc:docMk/>
            <pc:sldMk cId="3650539037" sldId="2145707029"/>
            <ac:picMk id="5" creationId="{74165EB9-36A4-0028-995F-64B4AA61531B}"/>
          </ac:picMkLst>
        </pc:picChg>
      </pc:sldChg>
    </pc:docChg>
  </pc:docChgLst>
  <pc:docChgLst>
    <pc:chgData name="Ollervidez, Leticia" userId="12ccd2a1-d554-4cac-b492-4e314c2b5f8f" providerId="ADAL" clId="{C01C87D4-2036-4E01-B72B-8617CA686E2B}"/>
    <pc:docChg chg="undo custSel addSld delSld modSld">
      <pc:chgData name="Ollervidez, Leticia" userId="12ccd2a1-d554-4cac-b492-4e314c2b5f8f" providerId="ADAL" clId="{C01C87D4-2036-4E01-B72B-8617CA686E2B}" dt="2024-06-28T16:07:29.229" v="782"/>
      <pc:docMkLst>
        <pc:docMk/>
      </pc:docMkLst>
      <pc:sldChg chg="addSp delSp modSp add del mod addCm delCm modCm">
        <pc:chgData name="Ollervidez, Leticia" userId="12ccd2a1-d554-4cac-b492-4e314c2b5f8f" providerId="ADAL" clId="{C01C87D4-2036-4E01-B72B-8617CA686E2B}" dt="2024-06-28T16:07:29.229" v="782"/>
        <pc:sldMkLst>
          <pc:docMk/>
          <pc:sldMk cId="2758598640" sldId="1341"/>
        </pc:sldMkLst>
        <pc:spChg chg="mod">
          <ac:chgData name="Ollervidez, Leticia" userId="12ccd2a1-d554-4cac-b492-4e314c2b5f8f" providerId="ADAL" clId="{C01C87D4-2036-4E01-B72B-8617CA686E2B}" dt="2024-06-12T18:27:44.929" v="97" actId="14"/>
          <ac:spMkLst>
            <pc:docMk/>
            <pc:sldMk cId="2758598640" sldId="1341"/>
            <ac:spMk id="2" creationId="{A9340FBA-B2B8-749B-6AD9-F86C2D3EA7D5}"/>
          </ac:spMkLst>
        </pc:spChg>
        <pc:spChg chg="add mod">
          <ac:chgData name="Ollervidez, Leticia" userId="12ccd2a1-d554-4cac-b492-4e314c2b5f8f" providerId="ADAL" clId="{C01C87D4-2036-4E01-B72B-8617CA686E2B}" dt="2024-06-13T14:38:06.091" v="594" actId="2085"/>
          <ac:spMkLst>
            <pc:docMk/>
            <pc:sldMk cId="2758598640" sldId="1341"/>
            <ac:spMk id="9" creationId="{634C9A3A-BD24-BCA0-F310-CE4D603E3B3D}"/>
          </ac:spMkLst>
        </pc:spChg>
        <pc:picChg chg="add del mod">
          <ac:chgData name="Ollervidez, Leticia" userId="12ccd2a1-d554-4cac-b492-4e314c2b5f8f" providerId="ADAL" clId="{C01C87D4-2036-4E01-B72B-8617CA686E2B}" dt="2024-06-13T14:37:36.251" v="563" actId="478"/>
          <ac:picMkLst>
            <pc:docMk/>
            <pc:sldMk cId="2758598640" sldId="1341"/>
            <ac:picMk id="4" creationId="{71F5767B-4341-3955-7808-5E4A2CF50BE4}"/>
          </ac:picMkLst>
        </pc:picChg>
        <pc:picChg chg="del">
          <ac:chgData name="Ollervidez, Leticia" userId="12ccd2a1-d554-4cac-b492-4e314c2b5f8f" providerId="ADAL" clId="{C01C87D4-2036-4E01-B72B-8617CA686E2B}" dt="2024-06-12T18:27:54.278" v="98" actId="478"/>
          <ac:picMkLst>
            <pc:docMk/>
            <pc:sldMk cId="2758598640" sldId="1341"/>
            <ac:picMk id="5" creationId="{E5E9B028-B48D-2BB4-A1EA-100C3B509BAB}"/>
          </ac:picMkLst>
        </pc:picChg>
        <pc:picChg chg="del mod">
          <ac:chgData name="Ollervidez, Leticia" userId="12ccd2a1-d554-4cac-b492-4e314c2b5f8f" providerId="ADAL" clId="{C01C87D4-2036-4E01-B72B-8617CA686E2B}" dt="2024-06-13T14:32:15.980" v="510" actId="478"/>
          <ac:picMkLst>
            <pc:docMk/>
            <pc:sldMk cId="2758598640" sldId="1341"/>
            <ac:picMk id="7" creationId="{FC828FDE-779C-59C7-4E28-1810F20572C0}"/>
          </ac:picMkLst>
        </pc:picChg>
        <pc:picChg chg="add mod">
          <ac:chgData name="Ollervidez, Leticia" userId="12ccd2a1-d554-4cac-b492-4e314c2b5f8f" providerId="ADAL" clId="{C01C87D4-2036-4E01-B72B-8617CA686E2B}" dt="2024-06-13T14:32:32.297" v="516" actId="1076"/>
          <ac:picMkLst>
            <pc:docMk/>
            <pc:sldMk cId="2758598640" sldId="1341"/>
            <ac:picMk id="8" creationId="{51EBC808-E5D9-4173-B4FB-5858EF279470}"/>
          </ac:picMkLst>
        </pc:picChg>
        <pc:extLst>
          <p:ext xmlns:p="http://schemas.openxmlformats.org/presentationml/2006/main" uri="{D6D511B9-2390-475A-947B-AFAB55BFBCF1}">
            <pc226:cmChg xmlns:pc226="http://schemas.microsoft.com/office/powerpoint/2022/06/main/command" chg="add del mod">
              <pc226:chgData name="Ollervidez, Leticia" userId="12ccd2a1-d554-4cac-b492-4e314c2b5f8f" providerId="ADAL" clId="{C01C87D4-2036-4E01-B72B-8617CA686E2B}" dt="2024-06-28T16:07:29.229" v="782"/>
              <pc2:cmMkLst xmlns:pc2="http://schemas.microsoft.com/office/powerpoint/2019/9/main/command">
                <pc:docMk/>
                <pc:sldMk cId="2758598640" sldId="1341"/>
                <pc2:cmMk id="{86C97971-B2DE-4323-ADB2-417FD37F938C}"/>
              </pc2:cmMkLst>
            </pc226:cmChg>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2758598640" sldId="1341"/>
                <pc2:cmMk id="{2D04EAFE-AB53-40CF-A9CD-BA1D1CCBFC74}"/>
              </pc2:cmMkLst>
              <pc226:cmRplyChg chg="add">
                <pc226:chgData name="Ollervidez, Leticia" userId="12ccd2a1-d554-4cac-b492-4e314c2b5f8f" providerId="ADAL" clId="{C01C87D4-2036-4E01-B72B-8617CA686E2B}" dt="2024-06-17T15:59:47.907" v="780"/>
                <pc2:cmRplyMkLst xmlns:pc2="http://schemas.microsoft.com/office/powerpoint/2019/9/main/command">
                  <pc:docMk/>
                  <pc:sldMk cId="2758598640" sldId="1341"/>
                  <pc2:cmMk id="{2D04EAFE-AB53-40CF-A9CD-BA1D1CCBFC74}"/>
                  <pc2:cmRplyMk id="{C59E879E-AD14-4F12-8EB9-48E17FF8FDD7}"/>
                </pc2:cmRplyMkLst>
              </pc226:cmRplyChg>
            </pc226:cmChg>
          </p:ext>
        </pc:extLst>
      </pc:sldChg>
      <pc:sldChg chg="modSp mod delCm modCm">
        <pc:chgData name="Ollervidez, Leticia" userId="12ccd2a1-d554-4cac-b492-4e314c2b5f8f" providerId="ADAL" clId="{C01C87D4-2036-4E01-B72B-8617CA686E2B}" dt="2024-06-28T16:07:29.229" v="782"/>
        <pc:sldMkLst>
          <pc:docMk/>
          <pc:sldMk cId="3036487181" sldId="2145706919"/>
        </pc:sldMkLst>
        <pc:spChg chg="mod">
          <ac:chgData name="Ollervidez, Leticia" userId="12ccd2a1-d554-4cac-b492-4e314c2b5f8f" providerId="ADAL" clId="{C01C87D4-2036-4E01-B72B-8617CA686E2B}" dt="2024-06-12T18:00:00.367" v="0" actId="33524"/>
          <ac:spMkLst>
            <pc:docMk/>
            <pc:sldMk cId="3036487181" sldId="2145706919"/>
            <ac:spMk id="12" creationId="{ECA94F1D-B058-B160-7052-5BCED1320363}"/>
          </ac:spMkLst>
        </pc:sp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3036487181" sldId="2145706919"/>
                <pc2:cmMk id="{0315EBD7-7960-4EE9-88D9-84B5950A7A52}"/>
              </pc2:cmMkLst>
              <pc226:cmRplyChg chg="add">
                <pc226:chgData name="Ollervidez, Leticia" userId="12ccd2a1-d554-4cac-b492-4e314c2b5f8f" providerId="ADAL" clId="{C01C87D4-2036-4E01-B72B-8617CA686E2B}" dt="2024-06-17T15:59:02.549" v="777"/>
                <pc2:cmRplyMkLst xmlns:pc2="http://schemas.microsoft.com/office/powerpoint/2019/9/main/command">
                  <pc:docMk/>
                  <pc:sldMk cId="3036487181" sldId="2145706919"/>
                  <pc2:cmMk id="{0315EBD7-7960-4EE9-88D9-84B5950A7A52}"/>
                  <pc2:cmRplyMk id="{F246AD83-4016-404E-AB09-C979FA281616}"/>
                </pc2:cmRplyMkLst>
              </pc226:cmRplyChg>
            </pc226:cmChg>
          </p:ext>
        </pc:extLst>
      </pc:sldChg>
      <pc:sldChg chg="add del">
        <pc:chgData name="Ollervidez, Leticia" userId="12ccd2a1-d554-4cac-b492-4e314c2b5f8f" providerId="ADAL" clId="{C01C87D4-2036-4E01-B72B-8617CA686E2B}" dt="2024-06-12T18:03:46.740" v="2" actId="47"/>
        <pc:sldMkLst>
          <pc:docMk/>
          <pc:sldMk cId="2574992220" sldId="2145706922"/>
        </pc:sldMkLst>
      </pc:sldChg>
      <pc:sldChg chg="del">
        <pc:chgData name="Ollervidez, Leticia" userId="12ccd2a1-d554-4cac-b492-4e314c2b5f8f" providerId="ADAL" clId="{C01C87D4-2036-4E01-B72B-8617CA686E2B}" dt="2024-06-12T18:04:03.346" v="3" actId="47"/>
        <pc:sldMkLst>
          <pc:docMk/>
          <pc:sldMk cId="979971660" sldId="2145706971"/>
        </pc:sldMkLst>
      </pc:sldChg>
      <pc:sldChg chg="modSp mod">
        <pc:chgData name="Ollervidez, Leticia" userId="12ccd2a1-d554-4cac-b492-4e314c2b5f8f" providerId="ADAL" clId="{C01C87D4-2036-4E01-B72B-8617CA686E2B}" dt="2024-06-13T14:34:31.735" v="523" actId="1076"/>
        <pc:sldMkLst>
          <pc:docMk/>
          <pc:sldMk cId="3816888330" sldId="2145706972"/>
        </pc:sldMkLst>
        <pc:picChg chg="mod">
          <ac:chgData name="Ollervidez, Leticia" userId="12ccd2a1-d554-4cac-b492-4e314c2b5f8f" providerId="ADAL" clId="{C01C87D4-2036-4E01-B72B-8617CA686E2B}" dt="2024-06-13T14:34:31.735" v="523" actId="1076"/>
          <ac:picMkLst>
            <pc:docMk/>
            <pc:sldMk cId="3816888330" sldId="2145706972"/>
            <ac:picMk id="8" creationId="{3FA3FEEE-6FB4-6546-6580-17D5B5795B98}"/>
          </ac:picMkLst>
        </pc:picChg>
      </pc:sldChg>
      <pc:sldChg chg="delCm modCm">
        <pc:chgData name="Ollervidez, Leticia" userId="12ccd2a1-d554-4cac-b492-4e314c2b5f8f" providerId="ADAL" clId="{C01C87D4-2036-4E01-B72B-8617CA686E2B}" dt="2024-06-28T16:07:29.229" v="782"/>
        <pc:sldMkLst>
          <pc:docMk/>
          <pc:sldMk cId="729419198" sldId="214570697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729419198" sldId="2145706977"/>
                <pc2:cmMk id="{ED1661C5-0C57-46A7-BCB5-B17D332B4BEC}"/>
              </pc2:cmMkLst>
              <pc226:cmRplyChg chg="add">
                <pc226:chgData name="Ollervidez, Leticia" userId="12ccd2a1-d554-4cac-b492-4e314c2b5f8f" providerId="ADAL" clId="{C01C87D4-2036-4E01-B72B-8617CA686E2B}" dt="2024-06-17T16:00:06.927" v="781"/>
                <pc2:cmRplyMkLst xmlns:pc2="http://schemas.microsoft.com/office/powerpoint/2019/9/main/command">
                  <pc:docMk/>
                  <pc:sldMk cId="729419198" sldId="2145706977"/>
                  <pc2:cmMk id="{ED1661C5-0C57-46A7-BCB5-B17D332B4BEC}"/>
                  <pc2:cmRplyMk id="{A2B9C25D-C88A-4221-88BF-3472669B0EDF}"/>
                </pc2:cmRplyMkLst>
              </pc226:cmRplyChg>
            </pc226:cmChg>
          </p:ext>
        </pc:extLst>
      </pc:sldChg>
      <pc:sldChg chg="addSp delSp modSp mod delCm modCm">
        <pc:chgData name="Ollervidez, Leticia" userId="12ccd2a1-d554-4cac-b492-4e314c2b5f8f" providerId="ADAL" clId="{C01C87D4-2036-4E01-B72B-8617CA686E2B}" dt="2024-06-28T16:07:29.229" v="782"/>
        <pc:sldMkLst>
          <pc:docMk/>
          <pc:sldMk cId="1939501953" sldId="2145706984"/>
        </pc:sldMkLst>
        <pc:spChg chg="mod">
          <ac:chgData name="Ollervidez, Leticia" userId="12ccd2a1-d554-4cac-b492-4e314c2b5f8f" providerId="ADAL" clId="{C01C87D4-2036-4E01-B72B-8617CA686E2B}" dt="2024-06-13T13:13:41.195" v="184" actId="20577"/>
          <ac:spMkLst>
            <pc:docMk/>
            <pc:sldMk cId="1939501953" sldId="2145706984"/>
            <ac:spMk id="4" creationId="{27D10A9C-2875-3F85-9314-A7638246758F}"/>
          </ac:spMkLst>
        </pc:spChg>
        <pc:spChg chg="add mod">
          <ac:chgData name="Ollervidez, Leticia" userId="12ccd2a1-d554-4cac-b492-4e314c2b5f8f" providerId="ADAL" clId="{C01C87D4-2036-4E01-B72B-8617CA686E2B}" dt="2024-06-13T14:36:56.714" v="558" actId="2085"/>
          <ac:spMkLst>
            <pc:docMk/>
            <pc:sldMk cId="1939501953" sldId="2145706984"/>
            <ac:spMk id="9" creationId="{6A74C672-94CD-9A8B-F0AF-C1390FF914B6}"/>
          </ac:spMkLst>
        </pc:spChg>
        <pc:picChg chg="add del mod">
          <ac:chgData name="Ollervidez, Leticia" userId="12ccd2a1-d554-4cac-b492-4e314c2b5f8f" providerId="ADAL" clId="{C01C87D4-2036-4E01-B72B-8617CA686E2B}" dt="2024-06-13T14:55:08.341" v="682" actId="478"/>
          <ac:picMkLst>
            <pc:docMk/>
            <pc:sldMk cId="1939501953" sldId="2145706984"/>
            <ac:picMk id="5" creationId="{48D8D9D9-44EA-7687-071F-036AFB997A73}"/>
          </ac:picMkLst>
        </pc:picChg>
        <pc:picChg chg="add mod">
          <ac:chgData name="Ollervidez, Leticia" userId="12ccd2a1-d554-4cac-b492-4e314c2b5f8f" providerId="ADAL" clId="{C01C87D4-2036-4E01-B72B-8617CA686E2B}" dt="2024-06-13T14:33:35.483" v="518"/>
          <ac:picMkLst>
            <pc:docMk/>
            <pc:sldMk cId="1939501953" sldId="2145706984"/>
            <ac:picMk id="6" creationId="{CB345EA9-DBDA-7F2A-0DFF-E6C3C5492632}"/>
          </ac:picMkLst>
        </pc:picChg>
        <pc:picChg chg="add mod">
          <ac:chgData name="Ollervidez, Leticia" userId="12ccd2a1-d554-4cac-b492-4e314c2b5f8f" providerId="ADAL" clId="{C01C87D4-2036-4E01-B72B-8617CA686E2B}" dt="2024-06-13T14:33:42.581" v="519"/>
          <ac:picMkLst>
            <pc:docMk/>
            <pc:sldMk cId="1939501953" sldId="2145706984"/>
            <ac:picMk id="7" creationId="{D00919CB-5E5B-1CE2-0380-758F3CAF5922}"/>
          </ac:picMkLst>
        </pc:picChg>
        <pc:picChg chg="add del">
          <ac:chgData name="Ollervidez, Leticia" userId="12ccd2a1-d554-4cac-b492-4e314c2b5f8f" providerId="ADAL" clId="{C01C87D4-2036-4E01-B72B-8617CA686E2B}" dt="2024-06-13T14:33:55.149" v="521" actId="478"/>
          <ac:picMkLst>
            <pc:docMk/>
            <pc:sldMk cId="1939501953" sldId="2145706984"/>
            <ac:picMk id="8" creationId="{6EFC3F10-B722-EEA8-B48C-929A384B2EF0}"/>
          </ac:picMkLst>
        </pc:picChg>
        <pc:picChg chg="add mod">
          <ac:chgData name="Ollervidez, Leticia" userId="12ccd2a1-d554-4cac-b492-4e314c2b5f8f" providerId="ADAL" clId="{C01C87D4-2036-4E01-B72B-8617CA686E2B}" dt="2024-06-13T14:55:15.176" v="685" actId="1076"/>
          <ac:picMkLst>
            <pc:docMk/>
            <pc:sldMk cId="1939501953" sldId="2145706984"/>
            <ac:picMk id="11" creationId="{8905D493-E8EA-5593-CEFD-BB278A2EEFCE}"/>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1939501953" sldId="2145706984"/>
                <pc2:cmMk id="{6232E09A-DCA7-4177-8A7F-8A22C1675D90}"/>
              </pc2:cmMkLst>
              <pc226:cmRplyChg chg="add">
                <pc226:chgData name="Ollervidez, Leticia" userId="12ccd2a1-d554-4cac-b492-4e314c2b5f8f" providerId="ADAL" clId="{C01C87D4-2036-4E01-B72B-8617CA686E2B}" dt="2024-06-17T15:59:40.690" v="779"/>
                <pc2:cmRplyMkLst xmlns:pc2="http://schemas.microsoft.com/office/powerpoint/2019/9/main/command">
                  <pc:docMk/>
                  <pc:sldMk cId="1939501953" sldId="2145706984"/>
                  <pc2:cmMk id="{6232E09A-DCA7-4177-8A7F-8A22C1675D90}"/>
                  <pc2:cmRplyMk id="{78342473-6D69-4DE1-8888-F126C27CCA2F}"/>
                </pc2:cmRplyMkLst>
              </pc226:cmRplyChg>
            </pc226:cmChg>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1939501953" sldId="2145706984"/>
                <pc2:cmMk id="{09EB62C1-7C88-45FB-AA35-CF18270ADC02}"/>
              </pc2:cmMkLst>
            </pc226:cmChg>
          </p:ext>
        </pc:extLst>
      </pc:sldChg>
      <pc:sldChg chg="del">
        <pc:chgData name="Ollervidez, Leticia" userId="12ccd2a1-d554-4cac-b492-4e314c2b5f8f" providerId="ADAL" clId="{C01C87D4-2036-4E01-B72B-8617CA686E2B}" dt="2024-06-12T18:04:03.346" v="3" actId="47"/>
        <pc:sldMkLst>
          <pc:docMk/>
          <pc:sldMk cId="1244911316" sldId="2145706985"/>
        </pc:sldMkLst>
      </pc:sldChg>
      <pc:sldChg chg="del">
        <pc:chgData name="Ollervidez, Leticia" userId="12ccd2a1-d554-4cac-b492-4e314c2b5f8f" providerId="ADAL" clId="{C01C87D4-2036-4E01-B72B-8617CA686E2B}" dt="2024-06-12T18:04:03.346" v="3" actId="47"/>
        <pc:sldMkLst>
          <pc:docMk/>
          <pc:sldMk cId="2928363301" sldId="2145706988"/>
        </pc:sldMkLst>
      </pc:sldChg>
      <pc:sldChg chg="modSp mod delCm modCm">
        <pc:chgData name="Ollervidez, Leticia" userId="12ccd2a1-d554-4cac-b492-4e314c2b5f8f" providerId="ADAL" clId="{C01C87D4-2036-4E01-B72B-8617CA686E2B}" dt="2024-06-28T16:07:29.229" v="782"/>
        <pc:sldMkLst>
          <pc:docMk/>
          <pc:sldMk cId="336744778" sldId="2145706996"/>
        </pc:sldMkLst>
        <pc:spChg chg="mod">
          <ac:chgData name="Ollervidez, Leticia" userId="12ccd2a1-d554-4cac-b492-4e314c2b5f8f" providerId="ADAL" clId="{C01C87D4-2036-4E01-B72B-8617CA686E2B}" dt="2024-06-17T15:59:13.471" v="778" actId="20577"/>
          <ac:spMkLst>
            <pc:docMk/>
            <pc:sldMk cId="336744778" sldId="2145706996"/>
            <ac:spMk id="4" creationId="{27D10A9C-2875-3F85-9314-A7638246758F}"/>
          </ac:spMkLst>
        </pc:sp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336744778" sldId="2145706996"/>
                <pc2:cmMk id="{BD089114-1786-47C4-A3F8-9727338D107F}"/>
              </pc2:cmMkLst>
            </pc226:cmChg>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336744778" sldId="2145706996"/>
                <pc2:cmMk id="{68040B38-4404-428A-9391-79CD01E42CAF}"/>
              </pc2:cmMkLst>
            </pc226:cmChg>
            <pc226:cmChg xmlns:pc226="http://schemas.microsoft.com/office/powerpoint/2022/06/main/command" chg="del mod">
              <pc226:chgData name="Ollervidez, Leticia" userId="12ccd2a1-d554-4cac-b492-4e314c2b5f8f" providerId="ADAL" clId="{C01C87D4-2036-4E01-B72B-8617CA686E2B}" dt="2024-06-28T16:07:29.229" v="782"/>
              <pc2:cmMkLst xmlns:pc2="http://schemas.microsoft.com/office/powerpoint/2019/9/main/command">
                <pc:docMk/>
                <pc:sldMk cId="336744778" sldId="2145706996"/>
                <pc2:cmMk id="{4D9F3E6C-5828-42A5-BE61-43A97D23C5FD}"/>
              </pc2:cmMkLst>
              <pc226:cmRplyChg chg="add">
                <pc226:chgData name="Ollervidez, Leticia" userId="12ccd2a1-d554-4cac-b492-4e314c2b5f8f" providerId="ADAL" clId="{C01C87D4-2036-4E01-B72B-8617CA686E2B}" dt="2024-06-17T15:58:26.038" v="776"/>
                <pc2:cmRplyMkLst xmlns:pc2="http://schemas.microsoft.com/office/powerpoint/2019/9/main/command">
                  <pc:docMk/>
                  <pc:sldMk cId="336744778" sldId="2145706996"/>
                  <pc2:cmMk id="{4D9F3E6C-5828-42A5-BE61-43A97D23C5FD}"/>
                  <pc2:cmRplyMk id="{352BDAFF-9700-415A-BCEE-A752DA048A87}"/>
                </pc2:cmRplyMkLst>
              </pc226:cmRplyChg>
            </pc226:cmChg>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336744778" sldId="2145706996"/>
                <pc2:cmMk id="{4567B4A2-D4EF-46F0-B410-CBFBD5CB5E4F}"/>
              </pc2:cmMkLst>
            </pc226:cmChg>
          </p:ext>
        </pc:extLst>
      </pc:sldChg>
      <pc:sldChg chg="addSp delSp modSp mod delCm">
        <pc:chgData name="Ollervidez, Leticia" userId="12ccd2a1-d554-4cac-b492-4e314c2b5f8f" providerId="ADAL" clId="{C01C87D4-2036-4E01-B72B-8617CA686E2B}" dt="2024-06-28T16:07:29.229" v="782"/>
        <pc:sldMkLst>
          <pc:docMk/>
          <pc:sldMk cId="999748152" sldId="2145706998"/>
        </pc:sldMkLst>
        <pc:picChg chg="del mod">
          <ac:chgData name="Ollervidez, Leticia" userId="12ccd2a1-d554-4cac-b492-4e314c2b5f8f" providerId="ADAL" clId="{C01C87D4-2036-4E01-B72B-8617CA686E2B}" dt="2024-06-13T14:53:10.699" v="672" actId="478"/>
          <ac:picMkLst>
            <pc:docMk/>
            <pc:sldMk cId="999748152" sldId="2145706998"/>
            <ac:picMk id="5" creationId="{A430602C-2A44-66DF-ED30-D8CEC424B997}"/>
          </ac:picMkLst>
        </pc:picChg>
        <pc:picChg chg="add mod">
          <ac:chgData name="Ollervidez, Leticia" userId="12ccd2a1-d554-4cac-b492-4e314c2b5f8f" providerId="ADAL" clId="{C01C87D4-2036-4E01-B72B-8617CA686E2B}" dt="2024-06-13T14:53:19.926" v="675" actId="1076"/>
          <ac:picMkLst>
            <pc:docMk/>
            <pc:sldMk cId="999748152" sldId="2145706998"/>
            <ac:picMk id="6" creationId="{53B59806-9B64-FB64-CC2A-F9CD7F603D81}"/>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999748152" sldId="2145706998"/>
                <pc2:cmMk id="{52BD871F-37EC-4445-BB31-7693A559F0F1}"/>
              </pc2:cmMkLst>
            </pc226:cmChg>
          </p:ext>
        </pc:extLst>
      </pc:sldChg>
      <pc:sldChg chg="del">
        <pc:chgData name="Ollervidez, Leticia" userId="12ccd2a1-d554-4cac-b492-4e314c2b5f8f" providerId="ADAL" clId="{C01C87D4-2036-4E01-B72B-8617CA686E2B}" dt="2024-06-12T18:04:03.346" v="3" actId="47"/>
        <pc:sldMkLst>
          <pc:docMk/>
          <pc:sldMk cId="161987718" sldId="2145706999"/>
        </pc:sldMkLst>
      </pc:sldChg>
      <pc:sldChg chg="del">
        <pc:chgData name="Ollervidez, Leticia" userId="12ccd2a1-d554-4cac-b492-4e314c2b5f8f" providerId="ADAL" clId="{C01C87D4-2036-4E01-B72B-8617CA686E2B}" dt="2024-06-12T18:04:03.346" v="3" actId="47"/>
        <pc:sldMkLst>
          <pc:docMk/>
          <pc:sldMk cId="2186191175" sldId="2145707000"/>
        </pc:sldMkLst>
      </pc:sldChg>
      <pc:sldChg chg="del">
        <pc:chgData name="Ollervidez, Leticia" userId="12ccd2a1-d554-4cac-b492-4e314c2b5f8f" providerId="ADAL" clId="{C01C87D4-2036-4E01-B72B-8617CA686E2B}" dt="2024-06-12T18:04:03.346" v="3" actId="47"/>
        <pc:sldMkLst>
          <pc:docMk/>
          <pc:sldMk cId="997927659" sldId="2145707001"/>
        </pc:sldMkLst>
      </pc:sldChg>
      <pc:sldChg chg="del">
        <pc:chgData name="Ollervidez, Leticia" userId="12ccd2a1-d554-4cac-b492-4e314c2b5f8f" providerId="ADAL" clId="{C01C87D4-2036-4E01-B72B-8617CA686E2B}" dt="2024-06-12T18:04:03.346" v="3" actId="47"/>
        <pc:sldMkLst>
          <pc:docMk/>
          <pc:sldMk cId="2317692556" sldId="2145707002"/>
        </pc:sldMkLst>
      </pc:sldChg>
      <pc:sldChg chg="del">
        <pc:chgData name="Ollervidez, Leticia" userId="12ccd2a1-d554-4cac-b492-4e314c2b5f8f" providerId="ADAL" clId="{C01C87D4-2036-4E01-B72B-8617CA686E2B}" dt="2024-06-12T18:04:03.346" v="3" actId="47"/>
        <pc:sldMkLst>
          <pc:docMk/>
          <pc:sldMk cId="725789413" sldId="2145707003"/>
        </pc:sldMkLst>
      </pc:sldChg>
      <pc:sldChg chg="del">
        <pc:chgData name="Ollervidez, Leticia" userId="12ccd2a1-d554-4cac-b492-4e314c2b5f8f" providerId="ADAL" clId="{C01C87D4-2036-4E01-B72B-8617CA686E2B}" dt="2024-06-12T18:04:03.346" v="3" actId="47"/>
        <pc:sldMkLst>
          <pc:docMk/>
          <pc:sldMk cId="903756149" sldId="2145707004"/>
        </pc:sldMkLst>
      </pc:sldChg>
      <pc:sldChg chg="del">
        <pc:chgData name="Ollervidez, Leticia" userId="12ccd2a1-d554-4cac-b492-4e314c2b5f8f" providerId="ADAL" clId="{C01C87D4-2036-4E01-B72B-8617CA686E2B}" dt="2024-06-12T18:04:03.346" v="3" actId="47"/>
        <pc:sldMkLst>
          <pc:docMk/>
          <pc:sldMk cId="2607827779" sldId="2145707005"/>
        </pc:sldMkLst>
      </pc:sldChg>
      <pc:sldChg chg="del">
        <pc:chgData name="Ollervidez, Leticia" userId="12ccd2a1-d554-4cac-b492-4e314c2b5f8f" providerId="ADAL" clId="{C01C87D4-2036-4E01-B72B-8617CA686E2B}" dt="2024-06-12T18:04:03.346" v="3" actId="47"/>
        <pc:sldMkLst>
          <pc:docMk/>
          <pc:sldMk cId="2090373301" sldId="2145707006"/>
        </pc:sldMkLst>
      </pc:sldChg>
      <pc:sldChg chg="del">
        <pc:chgData name="Ollervidez, Leticia" userId="12ccd2a1-d554-4cac-b492-4e314c2b5f8f" providerId="ADAL" clId="{C01C87D4-2036-4E01-B72B-8617CA686E2B}" dt="2024-06-12T18:04:03.346" v="3" actId="47"/>
        <pc:sldMkLst>
          <pc:docMk/>
          <pc:sldMk cId="3750154092" sldId="2145707007"/>
        </pc:sldMkLst>
      </pc:sldChg>
      <pc:sldChg chg="del">
        <pc:chgData name="Ollervidez, Leticia" userId="12ccd2a1-d554-4cac-b492-4e314c2b5f8f" providerId="ADAL" clId="{C01C87D4-2036-4E01-B72B-8617CA686E2B}" dt="2024-06-12T18:04:03.346" v="3" actId="47"/>
        <pc:sldMkLst>
          <pc:docMk/>
          <pc:sldMk cId="3805543702" sldId="2145707008"/>
        </pc:sldMkLst>
      </pc:sldChg>
      <pc:sldChg chg="del">
        <pc:chgData name="Ollervidez, Leticia" userId="12ccd2a1-d554-4cac-b492-4e314c2b5f8f" providerId="ADAL" clId="{C01C87D4-2036-4E01-B72B-8617CA686E2B}" dt="2024-06-12T18:04:03.346" v="3" actId="47"/>
        <pc:sldMkLst>
          <pc:docMk/>
          <pc:sldMk cId="4214098412" sldId="2145707009"/>
        </pc:sldMkLst>
      </pc:sldChg>
      <pc:sldChg chg="del">
        <pc:chgData name="Ollervidez, Leticia" userId="12ccd2a1-d554-4cac-b492-4e314c2b5f8f" providerId="ADAL" clId="{C01C87D4-2036-4E01-B72B-8617CA686E2B}" dt="2024-06-12T18:04:03.346" v="3" actId="47"/>
        <pc:sldMkLst>
          <pc:docMk/>
          <pc:sldMk cId="3028438206" sldId="2145707010"/>
        </pc:sldMkLst>
      </pc:sldChg>
      <pc:sldChg chg="del">
        <pc:chgData name="Ollervidez, Leticia" userId="12ccd2a1-d554-4cac-b492-4e314c2b5f8f" providerId="ADAL" clId="{C01C87D4-2036-4E01-B72B-8617CA686E2B}" dt="2024-06-12T18:04:03.346" v="3" actId="47"/>
        <pc:sldMkLst>
          <pc:docMk/>
          <pc:sldMk cId="3745413036" sldId="2145707011"/>
        </pc:sldMkLst>
      </pc:sldChg>
      <pc:sldChg chg="del">
        <pc:chgData name="Ollervidez, Leticia" userId="12ccd2a1-d554-4cac-b492-4e314c2b5f8f" providerId="ADAL" clId="{C01C87D4-2036-4E01-B72B-8617CA686E2B}" dt="2024-06-12T18:04:03.346" v="3" actId="47"/>
        <pc:sldMkLst>
          <pc:docMk/>
          <pc:sldMk cId="4087364458" sldId="2145707012"/>
        </pc:sldMkLst>
      </pc:sldChg>
      <pc:sldChg chg="del">
        <pc:chgData name="Ollervidez, Leticia" userId="12ccd2a1-d554-4cac-b492-4e314c2b5f8f" providerId="ADAL" clId="{C01C87D4-2036-4E01-B72B-8617CA686E2B}" dt="2024-06-12T18:04:03.346" v="3" actId="47"/>
        <pc:sldMkLst>
          <pc:docMk/>
          <pc:sldMk cId="3661101803" sldId="2145707013"/>
        </pc:sldMkLst>
      </pc:sldChg>
      <pc:sldChg chg="del">
        <pc:chgData name="Ollervidez, Leticia" userId="12ccd2a1-d554-4cac-b492-4e314c2b5f8f" providerId="ADAL" clId="{C01C87D4-2036-4E01-B72B-8617CA686E2B}" dt="2024-06-12T18:04:03.346" v="3" actId="47"/>
        <pc:sldMkLst>
          <pc:docMk/>
          <pc:sldMk cId="4015966572" sldId="2145707014"/>
        </pc:sldMkLst>
      </pc:sldChg>
      <pc:sldChg chg="del">
        <pc:chgData name="Ollervidez, Leticia" userId="12ccd2a1-d554-4cac-b492-4e314c2b5f8f" providerId="ADAL" clId="{C01C87D4-2036-4E01-B72B-8617CA686E2B}" dt="2024-06-12T18:04:03.346" v="3" actId="47"/>
        <pc:sldMkLst>
          <pc:docMk/>
          <pc:sldMk cId="2351588701" sldId="2145707015"/>
        </pc:sldMkLst>
      </pc:sldChg>
      <pc:sldChg chg="del">
        <pc:chgData name="Ollervidez, Leticia" userId="12ccd2a1-d554-4cac-b492-4e314c2b5f8f" providerId="ADAL" clId="{C01C87D4-2036-4E01-B72B-8617CA686E2B}" dt="2024-06-12T18:04:03.346" v="3" actId="47"/>
        <pc:sldMkLst>
          <pc:docMk/>
          <pc:sldMk cId="2036718392" sldId="2145707016"/>
        </pc:sldMkLst>
      </pc:sldChg>
      <pc:sldChg chg="del">
        <pc:chgData name="Ollervidez, Leticia" userId="12ccd2a1-d554-4cac-b492-4e314c2b5f8f" providerId="ADAL" clId="{C01C87D4-2036-4E01-B72B-8617CA686E2B}" dt="2024-06-12T18:04:03.346" v="3" actId="47"/>
        <pc:sldMkLst>
          <pc:docMk/>
          <pc:sldMk cId="257473368" sldId="2145707017"/>
        </pc:sldMkLst>
      </pc:sldChg>
      <pc:sldChg chg="del">
        <pc:chgData name="Ollervidez, Leticia" userId="12ccd2a1-d554-4cac-b492-4e314c2b5f8f" providerId="ADAL" clId="{C01C87D4-2036-4E01-B72B-8617CA686E2B}" dt="2024-06-12T18:04:03.346" v="3" actId="47"/>
        <pc:sldMkLst>
          <pc:docMk/>
          <pc:sldMk cId="4200775711" sldId="2145707018"/>
        </pc:sldMkLst>
      </pc:sldChg>
      <pc:sldChg chg="del">
        <pc:chgData name="Ollervidez, Leticia" userId="12ccd2a1-d554-4cac-b492-4e314c2b5f8f" providerId="ADAL" clId="{C01C87D4-2036-4E01-B72B-8617CA686E2B}" dt="2024-06-12T18:04:03.346" v="3" actId="47"/>
        <pc:sldMkLst>
          <pc:docMk/>
          <pc:sldMk cId="1182247213" sldId="2145707019"/>
        </pc:sldMkLst>
      </pc:sldChg>
      <pc:sldChg chg="del">
        <pc:chgData name="Ollervidez, Leticia" userId="12ccd2a1-d554-4cac-b492-4e314c2b5f8f" providerId="ADAL" clId="{C01C87D4-2036-4E01-B72B-8617CA686E2B}" dt="2024-06-12T18:04:03.346" v="3" actId="47"/>
        <pc:sldMkLst>
          <pc:docMk/>
          <pc:sldMk cId="3010111868" sldId="2145707020"/>
        </pc:sldMkLst>
      </pc:sldChg>
      <pc:sldChg chg="del">
        <pc:chgData name="Ollervidez, Leticia" userId="12ccd2a1-d554-4cac-b492-4e314c2b5f8f" providerId="ADAL" clId="{C01C87D4-2036-4E01-B72B-8617CA686E2B}" dt="2024-06-12T18:04:03.346" v="3" actId="47"/>
        <pc:sldMkLst>
          <pc:docMk/>
          <pc:sldMk cId="2118853311" sldId="2145707021"/>
        </pc:sldMkLst>
      </pc:sldChg>
      <pc:sldChg chg="del">
        <pc:chgData name="Ollervidez, Leticia" userId="12ccd2a1-d554-4cac-b492-4e314c2b5f8f" providerId="ADAL" clId="{C01C87D4-2036-4E01-B72B-8617CA686E2B}" dt="2024-06-12T18:04:03.346" v="3" actId="47"/>
        <pc:sldMkLst>
          <pc:docMk/>
          <pc:sldMk cId="450175184" sldId="2145707022"/>
        </pc:sldMkLst>
      </pc:sldChg>
      <pc:sldChg chg="del">
        <pc:chgData name="Ollervidez, Leticia" userId="12ccd2a1-d554-4cac-b492-4e314c2b5f8f" providerId="ADAL" clId="{C01C87D4-2036-4E01-B72B-8617CA686E2B}" dt="2024-06-12T18:04:03.346" v="3" actId="47"/>
        <pc:sldMkLst>
          <pc:docMk/>
          <pc:sldMk cId="4073819938" sldId="2145707023"/>
        </pc:sldMkLst>
      </pc:sldChg>
      <pc:sldChg chg="del">
        <pc:chgData name="Ollervidez, Leticia" userId="12ccd2a1-d554-4cac-b492-4e314c2b5f8f" providerId="ADAL" clId="{C01C87D4-2036-4E01-B72B-8617CA686E2B}" dt="2024-06-12T18:04:03.346" v="3" actId="47"/>
        <pc:sldMkLst>
          <pc:docMk/>
          <pc:sldMk cId="761889515" sldId="2145707024"/>
        </pc:sldMkLst>
      </pc:sldChg>
      <pc:sldChg chg="del">
        <pc:chgData name="Ollervidez, Leticia" userId="12ccd2a1-d554-4cac-b492-4e314c2b5f8f" providerId="ADAL" clId="{C01C87D4-2036-4E01-B72B-8617CA686E2B}" dt="2024-06-12T18:04:03.346" v="3" actId="47"/>
        <pc:sldMkLst>
          <pc:docMk/>
          <pc:sldMk cId="3529689794" sldId="2145707025"/>
        </pc:sldMkLst>
      </pc:sldChg>
      <pc:sldChg chg="del">
        <pc:chgData name="Ollervidez, Leticia" userId="12ccd2a1-d554-4cac-b492-4e314c2b5f8f" providerId="ADAL" clId="{C01C87D4-2036-4E01-B72B-8617CA686E2B}" dt="2024-06-12T18:04:03.346" v="3" actId="47"/>
        <pc:sldMkLst>
          <pc:docMk/>
          <pc:sldMk cId="1925341356" sldId="2145707026"/>
        </pc:sldMkLst>
      </pc:sldChg>
      <pc:sldChg chg="del">
        <pc:chgData name="Ollervidez, Leticia" userId="12ccd2a1-d554-4cac-b492-4e314c2b5f8f" providerId="ADAL" clId="{C01C87D4-2036-4E01-B72B-8617CA686E2B}" dt="2024-06-12T18:04:03.346" v="3" actId="47"/>
        <pc:sldMkLst>
          <pc:docMk/>
          <pc:sldMk cId="3821363769" sldId="2145707027"/>
        </pc:sldMkLst>
      </pc:sldChg>
      <pc:sldChg chg="delCm">
        <pc:chgData name="Ollervidez, Leticia" userId="12ccd2a1-d554-4cac-b492-4e314c2b5f8f" providerId="ADAL" clId="{C01C87D4-2036-4E01-B72B-8617CA686E2B}" dt="2024-06-28T16:07:29.229" v="782"/>
        <pc:sldMkLst>
          <pc:docMk/>
          <pc:sldMk cId="1133712306" sldId="2145707028"/>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1133712306" sldId="2145707028"/>
                <pc2:cmMk id="{0E4C403F-7A66-4CAE-BEBB-091EAE46B2BB}"/>
              </pc2:cmMkLst>
            </pc226:cmChg>
          </p:ext>
        </pc:extLst>
      </pc:sldChg>
      <pc:sldChg chg="addSp delSp modSp mod">
        <pc:chgData name="Ollervidez, Leticia" userId="12ccd2a1-d554-4cac-b492-4e314c2b5f8f" providerId="ADAL" clId="{C01C87D4-2036-4E01-B72B-8617CA686E2B}" dt="2024-06-13T14:54:35.497" v="679" actId="1076"/>
        <pc:sldMkLst>
          <pc:docMk/>
          <pc:sldMk cId="3650539037" sldId="2145707029"/>
        </pc:sldMkLst>
        <pc:picChg chg="del mod">
          <ac:chgData name="Ollervidez, Leticia" userId="12ccd2a1-d554-4cac-b492-4e314c2b5f8f" providerId="ADAL" clId="{C01C87D4-2036-4E01-B72B-8617CA686E2B}" dt="2024-06-13T14:54:26.588" v="676" actId="478"/>
          <ac:picMkLst>
            <pc:docMk/>
            <pc:sldMk cId="3650539037" sldId="2145707029"/>
            <ac:picMk id="5" creationId="{74165EB9-36A4-0028-995F-64B4AA61531B}"/>
          </ac:picMkLst>
        </pc:picChg>
        <pc:picChg chg="add mod">
          <ac:chgData name="Ollervidez, Leticia" userId="12ccd2a1-d554-4cac-b492-4e314c2b5f8f" providerId="ADAL" clId="{C01C87D4-2036-4E01-B72B-8617CA686E2B}" dt="2024-06-13T14:54:35.497" v="679" actId="1076"/>
          <ac:picMkLst>
            <pc:docMk/>
            <pc:sldMk cId="3650539037" sldId="2145707029"/>
            <ac:picMk id="6" creationId="{B34F3FAF-2883-3160-DCE8-6293A6177715}"/>
          </ac:picMkLst>
        </pc:picChg>
      </pc:sldChg>
      <pc:sldChg chg="addSp delSp modSp mod addCm delCm modCm">
        <pc:chgData name="Ollervidez, Leticia" userId="12ccd2a1-d554-4cac-b492-4e314c2b5f8f" providerId="ADAL" clId="{C01C87D4-2036-4E01-B72B-8617CA686E2B}" dt="2024-06-28T16:07:29.229" v="782"/>
        <pc:sldMkLst>
          <pc:docMk/>
          <pc:sldMk cId="988998591" sldId="2145707031"/>
        </pc:sldMkLst>
        <pc:spChg chg="mod">
          <ac:chgData name="Ollervidez, Leticia" userId="12ccd2a1-d554-4cac-b492-4e314c2b5f8f" providerId="ADAL" clId="{C01C87D4-2036-4E01-B72B-8617CA686E2B}" dt="2024-06-13T14:41:07.064" v="668" actId="13926"/>
          <ac:spMkLst>
            <pc:docMk/>
            <pc:sldMk cId="988998591" sldId="2145707031"/>
            <ac:spMk id="2" creationId="{50D33F6C-95A9-D849-B18F-C2833A1605D7}"/>
          </ac:spMkLst>
        </pc:spChg>
        <pc:spChg chg="add del mod">
          <ac:chgData name="Ollervidez, Leticia" userId="12ccd2a1-d554-4cac-b492-4e314c2b5f8f" providerId="ADAL" clId="{C01C87D4-2036-4E01-B72B-8617CA686E2B}" dt="2024-06-13T14:38:34.919" v="595" actId="478"/>
          <ac:spMkLst>
            <pc:docMk/>
            <pc:sldMk cId="988998591" sldId="2145707031"/>
            <ac:spMk id="4" creationId="{4CC97B77-C4F2-D414-39A9-0B254781C4DB}"/>
          </ac:spMkLst>
        </pc:spChg>
        <pc:spChg chg="add mod">
          <ac:chgData name="Ollervidez, Leticia" userId="12ccd2a1-d554-4cac-b492-4e314c2b5f8f" providerId="ADAL" clId="{C01C87D4-2036-4E01-B72B-8617CA686E2B}" dt="2024-06-13T14:38:38.108" v="597"/>
          <ac:spMkLst>
            <pc:docMk/>
            <pc:sldMk cId="988998591" sldId="2145707031"/>
            <ac:spMk id="5" creationId="{62F10ABF-0C72-7283-0CAC-28FE289510FA}"/>
          </ac:spMkLst>
        </pc:sp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988998591" sldId="2145707031"/>
                <pc2:cmMk id="{1D1DC52B-1BA2-4731-A5FA-FA58B3741684}"/>
              </pc2:cmMkLst>
            </pc226:cmChg>
            <pc226:cmChg xmlns:pc226="http://schemas.microsoft.com/office/powerpoint/2022/06/main/command" chg="add del mod">
              <pc226:chgData name="Ollervidez, Leticia" userId="12ccd2a1-d554-4cac-b492-4e314c2b5f8f" providerId="ADAL" clId="{C01C87D4-2036-4E01-B72B-8617CA686E2B}" dt="2024-06-13T14:41:44.001" v="670"/>
              <pc2:cmMkLst xmlns:pc2="http://schemas.microsoft.com/office/powerpoint/2019/9/main/command">
                <pc:docMk/>
                <pc:sldMk cId="988998591" sldId="2145707031"/>
                <pc2:cmMk id="{8C6C9F57-180B-4B13-96B9-31D13AB7E55E}"/>
              </pc2:cmMkLst>
            </pc226:cmChg>
            <pc226:cmChg xmlns:pc226="http://schemas.microsoft.com/office/powerpoint/2022/06/main/command" chg="add del mod">
              <pc226:chgData name="Ollervidez, Leticia" userId="12ccd2a1-d554-4cac-b492-4e314c2b5f8f" providerId="ADAL" clId="{C01C87D4-2036-4E01-B72B-8617CA686E2B}" dt="2024-06-28T16:07:29.229" v="782"/>
              <pc2:cmMkLst xmlns:pc2="http://schemas.microsoft.com/office/powerpoint/2019/9/main/command">
                <pc:docMk/>
                <pc:sldMk cId="988998591" sldId="2145707031"/>
                <pc2:cmMk id="{9661D0DE-6E43-43BE-A42F-9124C92A3305}"/>
              </pc2:cmMkLst>
              <pc226:cmRplyChg chg="add">
                <pc226:chgData name="Ollervidez, Leticia" userId="12ccd2a1-d554-4cac-b492-4e314c2b5f8f" providerId="ADAL" clId="{C01C87D4-2036-4E01-B72B-8617CA686E2B}" dt="2024-06-13T14:41:40.396" v="669"/>
                <pc2:cmRplyMkLst xmlns:pc2="http://schemas.microsoft.com/office/powerpoint/2019/9/main/command">
                  <pc:docMk/>
                  <pc:sldMk cId="988998591" sldId="2145707031"/>
                  <pc2:cmMk id="{9661D0DE-6E43-43BE-A42F-9124C92A3305}"/>
                  <pc2:cmRplyMk id="{13C325E9-251A-4516-B7FD-F58A19EDAB37}"/>
                </pc2:cmRplyMkLst>
              </pc226:cmRplyChg>
            </pc226:cmChg>
          </p:ext>
        </pc:extLst>
      </pc:sldChg>
      <pc:sldChg chg="add del">
        <pc:chgData name="Ollervidez, Leticia" userId="12ccd2a1-d554-4cac-b492-4e314c2b5f8f" providerId="ADAL" clId="{C01C87D4-2036-4E01-B72B-8617CA686E2B}" dt="2024-06-13T14:30:34.711" v="509" actId="47"/>
        <pc:sldMkLst>
          <pc:docMk/>
          <pc:sldMk cId="2601957850" sldId="2145707032"/>
        </pc:sldMkLst>
      </pc:sldChg>
      <pc:sldChg chg="addSp modSp add mod delCm">
        <pc:chgData name="Ollervidez, Leticia" userId="12ccd2a1-d554-4cac-b492-4e314c2b5f8f" providerId="ADAL" clId="{C01C87D4-2036-4E01-B72B-8617CA686E2B}" dt="2024-06-28T16:07:29.229" v="782"/>
        <pc:sldMkLst>
          <pc:docMk/>
          <pc:sldMk cId="1754398140" sldId="2145707033"/>
        </pc:sldMkLst>
        <pc:spChg chg="mod">
          <ac:chgData name="Ollervidez, Leticia" userId="12ccd2a1-d554-4cac-b492-4e314c2b5f8f" providerId="ADAL" clId="{C01C87D4-2036-4E01-B72B-8617CA686E2B}" dt="2024-06-13T14:26:59.137" v="484" actId="20577"/>
          <ac:spMkLst>
            <pc:docMk/>
            <pc:sldMk cId="1754398140" sldId="2145707033"/>
            <ac:spMk id="4" creationId="{27D10A9C-2875-3F85-9314-A7638246758F}"/>
          </ac:spMkLst>
        </pc:spChg>
        <pc:spChg chg="add mod">
          <ac:chgData name="Ollervidez, Leticia" userId="12ccd2a1-d554-4cac-b492-4e314c2b5f8f" providerId="ADAL" clId="{C01C87D4-2036-4E01-B72B-8617CA686E2B}" dt="2024-06-13T14:37:20.413" v="562"/>
          <ac:spMkLst>
            <pc:docMk/>
            <pc:sldMk cId="1754398140" sldId="2145707033"/>
            <ac:spMk id="6" creationId="{F6D6D191-9905-1A99-A86A-048E0E14CAA7}"/>
          </ac:spMkLst>
        </pc:spChg>
        <pc:picChg chg="add mod">
          <ac:chgData name="Ollervidez, Leticia" userId="12ccd2a1-d554-4cac-b492-4e314c2b5f8f" providerId="ADAL" clId="{C01C87D4-2036-4E01-B72B-8617CA686E2B}" dt="2024-06-13T14:28:13.362" v="489" actId="1076"/>
          <ac:picMkLst>
            <pc:docMk/>
            <pc:sldMk cId="1754398140" sldId="2145707033"/>
            <ac:picMk id="5" creationId="{68ADE2A8-89CC-E62F-B08B-1A4EAD52B6AE}"/>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1754398140" sldId="2145707033"/>
                <pc2:cmMk id="{572F19E8-B433-4AD9-A11F-C96E5D3E22DE}"/>
              </pc2:cmMkLst>
            </pc226:cmChg>
          </p:ext>
        </pc:extLst>
      </pc:sldChg>
      <pc:sldChg chg="addSp modSp add mod delCm">
        <pc:chgData name="Ollervidez, Leticia" userId="12ccd2a1-d554-4cac-b492-4e314c2b5f8f" providerId="ADAL" clId="{C01C87D4-2036-4E01-B72B-8617CA686E2B}" dt="2024-06-28T16:07:29.229" v="782"/>
        <pc:sldMkLst>
          <pc:docMk/>
          <pc:sldMk cId="2362118274" sldId="2145707034"/>
        </pc:sldMkLst>
        <pc:spChg chg="mod">
          <ac:chgData name="Ollervidez, Leticia" userId="12ccd2a1-d554-4cac-b492-4e314c2b5f8f" providerId="ADAL" clId="{C01C87D4-2036-4E01-B72B-8617CA686E2B}" dt="2024-06-13T14:25:25.370" v="391" actId="20577"/>
          <ac:spMkLst>
            <pc:docMk/>
            <pc:sldMk cId="2362118274" sldId="2145707034"/>
            <ac:spMk id="4" creationId="{27D10A9C-2875-3F85-9314-A7638246758F}"/>
          </ac:spMkLst>
        </pc:spChg>
        <pc:spChg chg="add mod">
          <ac:chgData name="Ollervidez, Leticia" userId="12ccd2a1-d554-4cac-b492-4e314c2b5f8f" providerId="ADAL" clId="{C01C87D4-2036-4E01-B72B-8617CA686E2B}" dt="2024-06-13T14:37:16.558" v="561"/>
          <ac:spMkLst>
            <pc:docMk/>
            <pc:sldMk cId="2362118274" sldId="2145707034"/>
            <ac:spMk id="6" creationId="{9BD55D92-CA9A-24C4-22EC-FEE7E1F1B110}"/>
          </ac:spMkLst>
        </pc:spChg>
        <pc:picChg chg="add mod">
          <ac:chgData name="Ollervidez, Leticia" userId="12ccd2a1-d554-4cac-b492-4e314c2b5f8f" providerId="ADAL" clId="{C01C87D4-2036-4E01-B72B-8617CA686E2B}" dt="2024-06-13T14:26:10.475" v="396" actId="1076"/>
          <ac:picMkLst>
            <pc:docMk/>
            <pc:sldMk cId="2362118274" sldId="2145707034"/>
            <ac:picMk id="5" creationId="{DBACB0AE-9EAE-EE35-0AA2-25A818C2B33E}"/>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2362118274" sldId="2145707034"/>
                <pc2:cmMk id="{66822938-129D-4B9C-BF67-71FD4554F4E2}"/>
              </pc2:cmMkLst>
            </pc226:cmChg>
          </p:ext>
        </pc:extLst>
      </pc:sldChg>
      <pc:sldChg chg="del">
        <pc:chgData name="Ollervidez, Leticia" userId="12ccd2a1-d554-4cac-b492-4e314c2b5f8f" providerId="ADAL" clId="{C01C87D4-2036-4E01-B72B-8617CA686E2B}" dt="2024-06-12T18:04:03.346" v="3" actId="47"/>
        <pc:sldMkLst>
          <pc:docMk/>
          <pc:sldMk cId="2901152464" sldId="2145707034"/>
        </pc:sldMkLst>
      </pc:sldChg>
      <pc:sldChg chg="addSp modSp add mod delCm">
        <pc:chgData name="Ollervidez, Leticia" userId="12ccd2a1-d554-4cac-b492-4e314c2b5f8f" providerId="ADAL" clId="{C01C87D4-2036-4E01-B72B-8617CA686E2B}" dt="2024-06-28T16:07:29.229" v="782"/>
        <pc:sldMkLst>
          <pc:docMk/>
          <pc:sldMk cId="3055789318" sldId="2145707035"/>
        </pc:sldMkLst>
        <pc:spChg chg="mod">
          <ac:chgData name="Ollervidez, Leticia" userId="12ccd2a1-d554-4cac-b492-4e314c2b5f8f" providerId="ADAL" clId="{C01C87D4-2036-4E01-B72B-8617CA686E2B}" dt="2024-06-13T14:24:39.325" v="329" actId="20577"/>
          <ac:spMkLst>
            <pc:docMk/>
            <pc:sldMk cId="3055789318" sldId="2145707035"/>
            <ac:spMk id="4" creationId="{27D10A9C-2875-3F85-9314-A7638246758F}"/>
          </ac:spMkLst>
        </pc:spChg>
        <pc:spChg chg="add mod">
          <ac:chgData name="Ollervidez, Leticia" userId="12ccd2a1-d554-4cac-b492-4e314c2b5f8f" providerId="ADAL" clId="{C01C87D4-2036-4E01-B72B-8617CA686E2B}" dt="2024-06-13T14:37:12.440" v="560"/>
          <ac:spMkLst>
            <pc:docMk/>
            <pc:sldMk cId="3055789318" sldId="2145707035"/>
            <ac:spMk id="6" creationId="{EA2878FB-E0CB-D339-361E-6450213DC5A0}"/>
          </ac:spMkLst>
        </pc:spChg>
        <pc:picChg chg="add mod">
          <ac:chgData name="Ollervidez, Leticia" userId="12ccd2a1-d554-4cac-b492-4e314c2b5f8f" providerId="ADAL" clId="{C01C87D4-2036-4E01-B72B-8617CA686E2B}" dt="2024-06-13T14:23:34.344" v="327" actId="1076"/>
          <ac:picMkLst>
            <pc:docMk/>
            <pc:sldMk cId="3055789318" sldId="2145707035"/>
            <ac:picMk id="5" creationId="{6C213AAF-BD6E-D1DD-AE63-B7E64609D147}"/>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3055789318" sldId="2145707035"/>
                <pc2:cmMk id="{D3136AE9-4019-43B3-B978-79841D2E01CD}"/>
              </pc2:cmMkLst>
            </pc226:cmChg>
          </p:ext>
        </pc:extLst>
      </pc:sldChg>
      <pc:sldChg chg="addSp modSp add mod delCm">
        <pc:chgData name="Ollervidez, Leticia" userId="12ccd2a1-d554-4cac-b492-4e314c2b5f8f" providerId="ADAL" clId="{C01C87D4-2036-4E01-B72B-8617CA686E2B}" dt="2024-06-28T16:07:29.229" v="782"/>
        <pc:sldMkLst>
          <pc:docMk/>
          <pc:sldMk cId="3134571642" sldId="2145707036"/>
        </pc:sldMkLst>
        <pc:spChg chg="mod">
          <ac:chgData name="Ollervidez, Leticia" userId="12ccd2a1-d554-4cac-b492-4e314c2b5f8f" providerId="ADAL" clId="{C01C87D4-2036-4E01-B72B-8617CA686E2B}" dt="2024-06-13T14:34:07.678" v="522" actId="1076"/>
          <ac:spMkLst>
            <pc:docMk/>
            <pc:sldMk cId="3134571642" sldId="2145707036"/>
            <ac:spMk id="4" creationId="{27D10A9C-2875-3F85-9314-A7638246758F}"/>
          </ac:spMkLst>
        </pc:spChg>
        <pc:spChg chg="add mod">
          <ac:chgData name="Ollervidez, Leticia" userId="12ccd2a1-d554-4cac-b492-4e314c2b5f8f" providerId="ADAL" clId="{C01C87D4-2036-4E01-B72B-8617CA686E2B}" dt="2024-06-13T14:37:08.164" v="559"/>
          <ac:spMkLst>
            <pc:docMk/>
            <pc:sldMk cId="3134571642" sldId="2145707036"/>
            <ac:spMk id="6" creationId="{B2B1359D-C598-1760-368A-54AF82524DD5}"/>
          </ac:spMkLst>
        </pc:spChg>
        <pc:picChg chg="add mod">
          <ac:chgData name="Ollervidez, Leticia" userId="12ccd2a1-d554-4cac-b492-4e314c2b5f8f" providerId="ADAL" clId="{C01C87D4-2036-4E01-B72B-8617CA686E2B}" dt="2024-06-13T14:21:10.196" v="249" actId="1076"/>
          <ac:picMkLst>
            <pc:docMk/>
            <pc:sldMk cId="3134571642" sldId="2145707036"/>
            <ac:picMk id="5" creationId="{A9E2C8AD-DC7C-11E1-7032-F6F8259D113C}"/>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3134571642" sldId="2145707036"/>
                <pc2:cmMk id="{61E044A1-C833-4DE7-BA3E-76AC48E82AAE}"/>
              </pc2:cmMkLst>
            </pc226:cmChg>
          </p:ext>
        </pc:extLst>
      </pc:sldChg>
      <pc:sldChg chg="delCm">
        <pc:chgData name="Ollervidez, Leticia" userId="12ccd2a1-d554-4cac-b492-4e314c2b5f8f" providerId="ADAL" clId="{C01C87D4-2036-4E01-B72B-8617CA686E2B}" dt="2024-06-28T16:07:29.229" v="782"/>
        <pc:sldMkLst>
          <pc:docMk/>
          <pc:sldMk cId="3311730955" sldId="214570703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C01C87D4-2036-4E01-B72B-8617CA686E2B}" dt="2024-06-28T16:07:29.229" v="782"/>
              <pc2:cmMkLst xmlns:pc2="http://schemas.microsoft.com/office/powerpoint/2019/9/main/command">
                <pc:docMk/>
                <pc:sldMk cId="3311730955" sldId="2145707037"/>
                <pc2:cmMk id="{DED43F57-CB50-4EC7-A76E-7D85FE633022}"/>
              </pc2:cmMkLst>
            </pc226:cmChg>
          </p:ext>
        </pc:extLst>
      </pc:sldChg>
    </pc:docChg>
  </pc:docChgLst>
  <pc:docChgLst>
    <pc:chgData name="Simons, Leanne" userId="S::leanne.simons@tea.texas.gov::f0b41770-584b-4844-b5c5-b29dec998724" providerId="AD" clId="Web-{8E6B2791-58F7-9538-1285-88AF6419444B}"/>
    <pc:docChg chg="">
      <pc:chgData name="Simons, Leanne" userId="S::leanne.simons@tea.texas.gov::f0b41770-584b-4844-b5c5-b29dec998724" providerId="AD" clId="Web-{8E6B2791-58F7-9538-1285-88AF6419444B}" dt="2024-03-06T17:30:52.187" v="16"/>
      <pc:docMkLst>
        <pc:docMk/>
      </pc:docMkLst>
      <pc:sldChg chg="addCm delCm">
        <pc:chgData name="Simons, Leanne" userId="S::leanne.simons@tea.texas.gov::f0b41770-584b-4844-b5c5-b29dec998724" providerId="AD" clId="Web-{8E6B2791-58F7-9538-1285-88AF6419444B}" dt="2024-03-06T17:30:52.187" v="16"/>
        <pc:sldMkLst>
          <pc:docMk/>
          <pc:sldMk cId="2574992220" sldId="214570692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7:30:20.139" v="15"/>
              <pc2:cmMkLst xmlns:pc2="http://schemas.microsoft.com/office/powerpoint/2019/9/main/command">
                <pc:docMk/>
                <pc:sldMk cId="2574992220" sldId="2145706922"/>
                <pc2:cmMk id="{46A0FD52-29D5-499A-9207-07220517C021}"/>
              </pc2:cmMkLst>
            </pc226:cmChg>
            <pc226:cmChg xmlns:pc226="http://schemas.microsoft.com/office/powerpoint/2022/06/main/command" chg="add">
              <pc226:chgData name="Simons, Leanne" userId="S::leanne.simons@tea.texas.gov::f0b41770-584b-4844-b5c5-b29dec998724" providerId="AD" clId="Web-{8E6B2791-58F7-9538-1285-88AF6419444B}" dt="2024-03-06T17:30:52.187" v="16"/>
              <pc2:cmMkLst xmlns:pc2="http://schemas.microsoft.com/office/powerpoint/2019/9/main/command">
                <pc:docMk/>
                <pc:sldMk cId="2574992220" sldId="2145706922"/>
                <pc2:cmMk id="{FB9BE265-9F27-4628-A412-E0E43B77B997}"/>
              </pc2:cmMkLst>
            </pc226:cmChg>
            <pc226:cmChg xmlns:pc226="http://schemas.microsoft.com/office/powerpoint/2022/06/main/command" chg="add del">
              <pc226:chgData name="Simons, Leanne" userId="S::leanne.simons@tea.texas.gov::f0b41770-584b-4844-b5c5-b29dec998724" providerId="AD" clId="Web-{8E6B2791-58F7-9538-1285-88AF6419444B}" dt="2024-03-06T17:29:53.279" v="14"/>
              <pc2:cmMkLst xmlns:pc2="http://schemas.microsoft.com/office/powerpoint/2019/9/main/command">
                <pc:docMk/>
                <pc:sldMk cId="2574992220" sldId="2145706922"/>
                <pc2:cmMk id="{6C08AAAB-128F-46B3-9B5E-6B5926C0B44D}"/>
              </pc2:cmMkLst>
            </pc226:cmChg>
          </p:ext>
        </pc:extLst>
      </pc:sldChg>
      <pc:sldChg chg="addCm">
        <pc:chgData name="Simons, Leanne" userId="S::leanne.simons@tea.texas.gov::f0b41770-584b-4844-b5c5-b29dec998724" providerId="AD" clId="Web-{8E6B2791-58F7-9538-1285-88AF6419444B}" dt="2024-03-06T16:51:12.912" v="7"/>
        <pc:sldMkLst>
          <pc:docMk/>
          <pc:sldMk cId="3159068477" sldId="2145706973"/>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51:12.912" v="7"/>
              <pc2:cmMkLst xmlns:pc2="http://schemas.microsoft.com/office/powerpoint/2019/9/main/command">
                <pc:docMk/>
                <pc:sldMk cId="3159068477" sldId="2145706973"/>
                <pc2:cmMk id="{9F55F695-3FC7-4DCC-B7A8-6D1A03B7294C}"/>
              </pc2:cmMkLst>
            </pc226:cmChg>
          </p:ext>
        </pc:extLst>
      </pc:sldChg>
      <pc:sldChg chg="addCm modCm">
        <pc:chgData name="Simons, Leanne" userId="S::leanne.simons@tea.texas.gov::f0b41770-584b-4844-b5c5-b29dec998724" providerId="AD" clId="Web-{8E6B2791-58F7-9538-1285-88AF6419444B}" dt="2024-03-06T17:28:00.493" v="12"/>
        <pc:sldMkLst>
          <pc:docMk/>
          <pc:sldMk cId="729419198" sldId="2145706977"/>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E6B2791-58F7-9538-1285-88AF6419444B}" dt="2024-03-06T17:28:00.493" v="12"/>
              <pc2:cmMkLst xmlns:pc2="http://schemas.microsoft.com/office/powerpoint/2019/9/main/command">
                <pc:docMk/>
                <pc:sldMk cId="729419198" sldId="2145706977"/>
                <pc2:cmMk id="{F49F559C-767A-47C6-BFE2-9836CDC42BD5}"/>
              </pc2:cmMkLst>
            </pc226:cmChg>
          </p:ext>
        </pc:extLst>
      </pc:sldChg>
      <pc:sldChg chg="addCm modCm">
        <pc:chgData name="Simons, Leanne" userId="S::leanne.simons@tea.texas.gov::f0b41770-584b-4844-b5c5-b29dec998724" providerId="AD" clId="Web-{8E6B2791-58F7-9538-1285-88AF6419444B}" dt="2024-03-06T16:44:18.303" v="2"/>
        <pc:sldMkLst>
          <pc:docMk/>
          <pc:sldMk cId="336744778" sldId="214570699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44:18.303" v="2"/>
              <pc2:cmMkLst xmlns:pc2="http://schemas.microsoft.com/office/powerpoint/2019/9/main/command">
                <pc:docMk/>
                <pc:sldMk cId="336744778" sldId="2145706996"/>
                <pc2:cmMk id="{B357786D-80D8-48D3-8D3C-CB17A015EB54}"/>
              </pc2:cmMkLst>
            </pc226:cmChg>
            <pc226:cmChg xmlns:pc226="http://schemas.microsoft.com/office/powerpoint/2022/06/main/command" chg="add mod">
              <pc226:chgData name="Simons, Leanne" userId="S::leanne.simons@tea.texas.gov::f0b41770-584b-4844-b5c5-b29dec998724" providerId="AD" clId="Web-{8E6B2791-58F7-9538-1285-88AF6419444B}" dt="2024-03-06T16:43:54.693" v="1"/>
              <pc2:cmMkLst xmlns:pc2="http://schemas.microsoft.com/office/powerpoint/2019/9/main/command">
                <pc:docMk/>
                <pc:sldMk cId="336744778" sldId="2145706996"/>
                <pc2:cmMk id="{8EB824C0-F26B-41A3-89F2-80B12C2EC346}"/>
              </pc2:cmMkLst>
            </pc226:cmChg>
          </p:ext>
        </pc:extLst>
      </pc:sldChg>
      <pc:sldChg chg="addCm">
        <pc:chgData name="Simons, Leanne" userId="S::leanne.simons@tea.texas.gov::f0b41770-584b-4844-b5c5-b29dec998724" providerId="AD" clId="Web-{8E6B2791-58F7-9538-1285-88AF6419444B}" dt="2024-03-06T17:01:19.512" v="11"/>
        <pc:sldMkLst>
          <pc:docMk/>
          <pc:sldMk cId="2607827779" sldId="2145707005"/>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46:35.355" v="5"/>
              <pc2:cmMkLst xmlns:pc2="http://schemas.microsoft.com/office/powerpoint/2019/9/main/command">
                <pc:docMk/>
                <pc:sldMk cId="2607827779" sldId="2145707005"/>
                <pc2:cmMk id="{A0D831C4-67B3-4328-B235-D52B781CA8F9}"/>
              </pc2:cmMkLst>
            </pc226:cmChg>
            <pc226:cmChg xmlns:pc226="http://schemas.microsoft.com/office/powerpoint/2022/06/main/command" chg="add">
              <pc226:chgData name="Simons, Leanne" userId="S::leanne.simons@tea.texas.gov::f0b41770-584b-4844-b5c5-b29dec998724" providerId="AD" clId="Web-{8E6B2791-58F7-9538-1285-88AF6419444B}" dt="2024-03-06T17:01:19.512" v="11"/>
              <pc2:cmMkLst xmlns:pc2="http://schemas.microsoft.com/office/powerpoint/2019/9/main/command">
                <pc:docMk/>
                <pc:sldMk cId="2607827779" sldId="2145707005"/>
                <pc2:cmMk id="{6600BAC7-A395-4ABC-8F62-54E4860FB5C0}"/>
              </pc2:cmMkLst>
            </pc226:cmChg>
          </p:ext>
        </pc:extLst>
      </pc:sldChg>
      <pc:sldChg chg="addCm">
        <pc:chgData name="Simons, Leanne" userId="S::leanne.simons@tea.texas.gov::f0b41770-584b-4844-b5c5-b29dec998724" providerId="AD" clId="Web-{8E6B2791-58F7-9538-1285-88AF6419444B}" dt="2024-03-06T16:47:15.184" v="6"/>
        <pc:sldMkLst>
          <pc:docMk/>
          <pc:sldMk cId="2090373301" sldId="214570700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47:15.184" v="6"/>
              <pc2:cmMkLst xmlns:pc2="http://schemas.microsoft.com/office/powerpoint/2019/9/main/command">
                <pc:docMk/>
                <pc:sldMk cId="2090373301" sldId="2145707006"/>
                <pc2:cmMk id="{32B301F2-56F5-41A2-A08B-1D871F167600}"/>
              </pc2:cmMkLst>
            </pc226:cmChg>
          </p:ext>
        </pc:extLst>
      </pc:sldChg>
      <pc:sldChg chg="addCm">
        <pc:chgData name="Simons, Leanne" userId="S::leanne.simons@tea.texas.gov::f0b41770-584b-4844-b5c5-b29dec998724" providerId="AD" clId="Web-{8E6B2791-58F7-9538-1285-88AF6419444B}" dt="2024-03-06T16:51:47.913" v="8"/>
        <pc:sldMkLst>
          <pc:docMk/>
          <pc:sldMk cId="988998591" sldId="2145707031"/>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51:47.913" v="8"/>
              <pc2:cmMkLst xmlns:pc2="http://schemas.microsoft.com/office/powerpoint/2019/9/main/command">
                <pc:docMk/>
                <pc:sldMk cId="988998591" sldId="2145707031"/>
                <pc2:cmMk id="{42479B4E-7157-4C87-BC13-FA0AF74EECED}"/>
              </pc2:cmMkLst>
            </pc226:cmChg>
          </p:ext>
        </pc:extLst>
      </pc:sldChg>
      <pc:sldChg chg="addCm">
        <pc:chgData name="Simons, Leanne" userId="S::leanne.simons@tea.texas.gov::f0b41770-584b-4844-b5c5-b29dec998724" providerId="AD" clId="Web-{8E6B2791-58F7-9538-1285-88AF6419444B}" dt="2024-03-06T16:46:08.276" v="4"/>
        <pc:sldMkLst>
          <pc:docMk/>
          <pc:sldMk cId="2239687143" sldId="2145707033"/>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8E6B2791-58F7-9538-1285-88AF6419444B}" dt="2024-03-06T16:46:08.276" v="4"/>
              <pc2:cmMkLst xmlns:pc2="http://schemas.microsoft.com/office/powerpoint/2019/9/main/command">
                <pc:docMk/>
                <pc:sldMk cId="2239687143" sldId="2145707033"/>
                <pc2:cmMk id="{6102849F-4628-4E7A-85BE-0EA2FA7F6BA5}"/>
              </pc2:cmMkLst>
            </pc226:cmChg>
          </p:ext>
        </pc:extLst>
      </pc:sldChg>
      <pc:sldChg chg="addCm modCm">
        <pc:chgData name="Simons, Leanne" userId="S::leanne.simons@tea.texas.gov::f0b41770-584b-4844-b5c5-b29dec998724" providerId="AD" clId="Web-{8E6B2791-58F7-9538-1285-88AF6419444B}" dt="2024-03-06T16:56:46.768" v="10"/>
        <pc:sldMkLst>
          <pc:docMk/>
          <pc:sldMk cId="2901152464" sldId="2145707034"/>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E6B2791-58F7-9538-1285-88AF6419444B}" dt="2024-03-06T16:56:46.768" v="10"/>
              <pc2:cmMkLst xmlns:pc2="http://schemas.microsoft.com/office/powerpoint/2019/9/main/command">
                <pc:docMk/>
                <pc:sldMk cId="2901152464" sldId="2145707034"/>
                <pc2:cmMk id="{9156CD81-4C48-4D77-937C-B35E859EF200}"/>
              </pc2:cmMkLst>
            </pc226:cmChg>
          </p:ext>
        </pc:extLst>
      </pc:sldChg>
    </pc:docChg>
  </pc:docChgLst>
  <pc:docChgLst>
    <pc:chgData name="Ollervidez, Leticia" userId="S::leticia.ollervidez@tea.texas.gov::12ccd2a1-d554-4cac-b492-4e314c2b5f8f" providerId="AD" clId="Web-{79F0F0FA-D0E2-397B-FEE8-144E81A0F78B}"/>
    <pc:docChg chg="modSld">
      <pc:chgData name="Ollervidez, Leticia" userId="S::leticia.ollervidez@tea.texas.gov::12ccd2a1-d554-4cac-b492-4e314c2b5f8f" providerId="AD" clId="Web-{79F0F0FA-D0E2-397B-FEE8-144E81A0F78B}" dt="2024-03-11T16:07:41.528" v="1" actId="20577"/>
      <pc:docMkLst>
        <pc:docMk/>
      </pc:docMkLst>
      <pc:sldChg chg="modSp">
        <pc:chgData name="Ollervidez, Leticia" userId="S::leticia.ollervidez@tea.texas.gov::12ccd2a1-d554-4cac-b492-4e314c2b5f8f" providerId="AD" clId="Web-{79F0F0FA-D0E2-397B-FEE8-144E81A0F78B}" dt="2024-03-11T16:07:41.528" v="1" actId="20577"/>
        <pc:sldMkLst>
          <pc:docMk/>
          <pc:sldMk cId="161987718" sldId="2145706999"/>
        </pc:sldMkLst>
        <pc:spChg chg="mod">
          <ac:chgData name="Ollervidez, Leticia" userId="S::leticia.ollervidez@tea.texas.gov::12ccd2a1-d554-4cac-b492-4e314c2b5f8f" providerId="AD" clId="Web-{79F0F0FA-D0E2-397B-FEE8-144E81A0F78B}" dt="2024-03-11T16:07:41.528" v="1" actId="20577"/>
          <ac:spMkLst>
            <pc:docMk/>
            <pc:sldMk cId="161987718" sldId="2145706999"/>
            <ac:spMk id="4" creationId="{27D10A9C-2875-3F85-9314-A7638246758F}"/>
          </ac:spMkLst>
        </pc:spChg>
      </pc:sldChg>
    </pc:docChg>
  </pc:docChgLst>
  <pc:docChgLst>
    <pc:chgData name="Muffoletto, Jamie" userId="daf1e3c6-8137-448a-b141-d23049d419b5" providerId="ADAL" clId="{A816449F-7795-4ED1-84FC-136C62E07092}"/>
    <pc:docChg chg="addSld modSld">
      <pc:chgData name="Muffoletto, Jamie" userId="daf1e3c6-8137-448a-b141-d23049d419b5" providerId="ADAL" clId="{A816449F-7795-4ED1-84FC-136C62E07092}" dt="2024-03-06T14:13:19.634" v="37"/>
      <pc:docMkLst>
        <pc:docMk/>
      </pc:docMkLst>
      <pc:sldChg chg="modCm">
        <pc:chgData name="Muffoletto, Jamie" userId="daf1e3c6-8137-448a-b141-d23049d419b5" providerId="ADAL" clId="{A816449F-7795-4ED1-84FC-136C62E07092}" dt="2024-03-05T02:15:44.449" v="3"/>
        <pc:sldMkLst>
          <pc:docMk/>
          <pc:sldMk cId="2758598640" sldId="1341"/>
        </pc:sldMkLst>
        <pc:extLst>
          <p:ext xmlns:p="http://schemas.openxmlformats.org/presentationml/2006/main" uri="{D6D511B9-2390-475A-947B-AFAB55BFBCF1}">
            <pc226:cmChg xmlns:pc226="http://schemas.microsoft.com/office/powerpoint/2022/06/main/command" chg="">
              <pc226:chgData name="Muffoletto, Jamie" userId="daf1e3c6-8137-448a-b141-d23049d419b5" providerId="ADAL" clId="{A816449F-7795-4ED1-84FC-136C62E07092}" dt="2024-03-05T02:15:44.449" v="3"/>
              <pc2:cmMkLst xmlns:pc2="http://schemas.microsoft.com/office/powerpoint/2019/9/main/command">
                <pc:docMk/>
                <pc:sldMk cId="2758598640" sldId="1341"/>
                <pc2:cmMk id="{885930D9-CCEA-43C8-A2B2-BE6ABB0FD741}"/>
              </pc2:cmMkLst>
              <pc226:cmRplyChg chg="add">
                <pc226:chgData name="Muffoletto, Jamie" userId="daf1e3c6-8137-448a-b141-d23049d419b5" providerId="ADAL" clId="{A816449F-7795-4ED1-84FC-136C62E07092}" dt="2024-03-05T02:15:44.449" v="3"/>
                <pc2:cmRplyMkLst xmlns:pc2="http://schemas.microsoft.com/office/powerpoint/2019/9/main/command">
                  <pc:docMk/>
                  <pc:sldMk cId="2758598640" sldId="1341"/>
                  <pc2:cmMk id="{885930D9-CCEA-43C8-A2B2-BE6ABB0FD741}"/>
                  <pc2:cmRplyMk id="{C2C7BD27-5B28-4BBE-A7CE-E357A7C29EDB}"/>
                </pc2:cmRplyMkLst>
              </pc226:cmRplyChg>
            </pc226:cmChg>
          </p:ext>
        </pc:extLst>
      </pc:sldChg>
      <pc:sldChg chg="modSp mod addCm">
        <pc:chgData name="Muffoletto, Jamie" userId="daf1e3c6-8137-448a-b141-d23049d419b5" providerId="ADAL" clId="{A816449F-7795-4ED1-84FC-136C62E07092}" dt="2024-03-05T02:14:04.192" v="2"/>
        <pc:sldMkLst>
          <pc:docMk/>
          <pc:sldMk cId="2574992220" sldId="2145706922"/>
        </pc:sldMkLst>
        <pc:spChg chg="mod">
          <ac:chgData name="Muffoletto, Jamie" userId="daf1e3c6-8137-448a-b141-d23049d419b5" providerId="ADAL" clId="{A816449F-7795-4ED1-84FC-136C62E07092}" dt="2024-03-05T02:12:58.016" v="1" actId="20577"/>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5T02:14:04.192" v="2"/>
              <pc2:cmMkLst xmlns:pc2="http://schemas.microsoft.com/office/powerpoint/2019/9/main/command">
                <pc:docMk/>
                <pc:sldMk cId="2574992220" sldId="2145706922"/>
                <pc2:cmMk id="{2D56F2F7-245D-4661-B23F-B3921754ACC5}"/>
              </pc2:cmMkLst>
            </pc226:cmChg>
          </p:ext>
        </pc:extLst>
      </pc:sldChg>
      <pc:sldChg chg="addCm">
        <pc:chgData name="Muffoletto, Jamie" userId="daf1e3c6-8137-448a-b141-d23049d419b5" providerId="ADAL" clId="{A816449F-7795-4ED1-84FC-136C62E07092}" dt="2024-03-05T02:24:49.748" v="13"/>
        <pc:sldMkLst>
          <pc:docMk/>
          <pc:sldMk cId="3816888330" sldId="2145706972"/>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5T02:24:49.748" v="13"/>
              <pc2:cmMkLst xmlns:pc2="http://schemas.microsoft.com/office/powerpoint/2019/9/main/command">
                <pc:docMk/>
                <pc:sldMk cId="3816888330" sldId="2145706972"/>
                <pc2:cmMk id="{BDDE29AD-8EC8-439E-8B18-48CEAF658D10}"/>
              </pc2:cmMkLst>
            </pc226:cmChg>
          </p:ext>
        </pc:extLst>
      </pc:sldChg>
      <pc:sldChg chg="add">
        <pc:chgData name="Muffoletto, Jamie" userId="daf1e3c6-8137-448a-b141-d23049d419b5" providerId="ADAL" clId="{A816449F-7795-4ED1-84FC-136C62E07092}" dt="2024-03-05T02:25:35.998" v="15"/>
        <pc:sldMkLst>
          <pc:docMk/>
          <pc:sldMk cId="1939501953" sldId="2145706984"/>
        </pc:sldMkLst>
      </pc:sldChg>
      <pc:sldChg chg="modSp add mod">
        <pc:chgData name="Muffoletto, Jamie" userId="daf1e3c6-8137-448a-b141-d23049d419b5" providerId="ADAL" clId="{A816449F-7795-4ED1-84FC-136C62E07092}" dt="2024-03-05T02:23:09.934" v="11" actId="20577"/>
        <pc:sldMkLst>
          <pc:docMk/>
          <pc:sldMk cId="2928363301" sldId="2145706988"/>
        </pc:sldMkLst>
        <pc:spChg chg="mod">
          <ac:chgData name="Muffoletto, Jamie" userId="daf1e3c6-8137-448a-b141-d23049d419b5" providerId="ADAL" clId="{A816449F-7795-4ED1-84FC-136C62E07092}" dt="2024-03-05T02:23:09.934" v="11" actId="20577"/>
          <ac:spMkLst>
            <pc:docMk/>
            <pc:sldMk cId="2928363301" sldId="2145706988"/>
            <ac:spMk id="3" creationId="{06942845-BD5A-42C5-A5C4-13339DD507AB}"/>
          </ac:spMkLst>
        </pc:spChg>
      </pc:sldChg>
      <pc:sldChg chg="addCm modCm">
        <pc:chgData name="Muffoletto, Jamie" userId="daf1e3c6-8137-448a-b141-d23049d419b5" providerId="ADAL" clId="{A816449F-7795-4ED1-84FC-136C62E07092}" dt="2024-03-06T14:13:19.634" v="37"/>
        <pc:sldMkLst>
          <pc:docMk/>
          <pc:sldMk cId="336744778" sldId="2145706996"/>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4:13:19.634" v="37"/>
              <pc2:cmMkLst xmlns:pc2="http://schemas.microsoft.com/office/powerpoint/2019/9/main/command">
                <pc:docMk/>
                <pc:sldMk cId="336744778" sldId="2145706996"/>
                <pc2:cmMk id="{A39EB76F-5644-43AB-AF83-879695766718}"/>
              </pc2:cmMkLst>
              <pc226:cmRplyChg chg="add">
                <pc226:chgData name="Muffoletto, Jamie" userId="daf1e3c6-8137-448a-b141-d23049d419b5" providerId="ADAL" clId="{A816449F-7795-4ED1-84FC-136C62E07092}" dt="2024-03-06T14:13:19.634" v="37"/>
                <pc2:cmRplyMkLst xmlns:pc2="http://schemas.microsoft.com/office/powerpoint/2019/9/main/command">
                  <pc:docMk/>
                  <pc:sldMk cId="336744778" sldId="2145706996"/>
                  <pc2:cmMk id="{A39EB76F-5644-43AB-AF83-879695766718}"/>
                  <pc2:cmRplyMk id="{588BFC22-69AD-4863-8B39-6060019461D5}"/>
                </pc2:cmRplyMkLst>
              </pc226:cmRplyChg>
            </pc226:cmChg>
            <pc226:cmChg xmlns:pc226="http://schemas.microsoft.com/office/powerpoint/2022/06/main/command" chg="add">
              <pc226:chgData name="Muffoletto, Jamie" userId="daf1e3c6-8137-448a-b141-d23049d419b5" providerId="ADAL" clId="{A816449F-7795-4ED1-84FC-136C62E07092}" dt="2024-03-05T02:25:07.229" v="14"/>
              <pc2:cmMkLst xmlns:pc2="http://schemas.microsoft.com/office/powerpoint/2019/9/main/command">
                <pc:docMk/>
                <pc:sldMk cId="336744778" sldId="2145706996"/>
                <pc2:cmMk id="{B14FE696-482B-419F-81A2-36F66BA8A18B}"/>
              </pc2:cmMkLst>
            </pc226:cmChg>
          </p:ext>
        </pc:extLst>
      </pc:sldChg>
      <pc:sldChg chg="addCm">
        <pc:chgData name="Muffoletto, Jamie" userId="daf1e3c6-8137-448a-b141-d23049d419b5" providerId="ADAL" clId="{A816449F-7795-4ED1-84FC-136C62E07092}" dt="2024-03-05T02:26:02.618" v="16"/>
        <pc:sldMkLst>
          <pc:docMk/>
          <pc:sldMk cId="3689840721" sldId="2145706997"/>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5T02:26:02.618" v="16"/>
              <pc2:cmMkLst xmlns:pc2="http://schemas.microsoft.com/office/powerpoint/2019/9/main/command">
                <pc:docMk/>
                <pc:sldMk cId="3689840721" sldId="2145706997"/>
                <pc2:cmMk id="{A904114C-E6BB-4536-A363-5BBC5A7CE8E5}"/>
              </pc2:cmMkLst>
            </pc226:cmChg>
          </p:ext>
        </pc:extLst>
      </pc:sldChg>
      <pc:sldChg chg="addCm modCm">
        <pc:chgData name="Muffoletto, Jamie" userId="daf1e3c6-8137-448a-b141-d23049d419b5" providerId="ADAL" clId="{A816449F-7795-4ED1-84FC-136C62E07092}" dt="2024-03-05T02:29:56.059" v="22"/>
        <pc:sldMkLst>
          <pc:docMk/>
          <pc:sldMk cId="2186191175" sldId="2145707000"/>
        </pc:sldMkLst>
        <pc:extLst>
          <p:ext xmlns:p="http://schemas.openxmlformats.org/presentationml/2006/main" uri="{D6D511B9-2390-475A-947B-AFAB55BFBCF1}">
            <pc226:cmChg xmlns:pc226="http://schemas.microsoft.com/office/powerpoint/2022/06/main/command" chg="add mod">
              <pc226:chgData name="Muffoletto, Jamie" userId="daf1e3c6-8137-448a-b141-d23049d419b5" providerId="ADAL" clId="{A816449F-7795-4ED1-84FC-136C62E07092}" dt="2024-03-05T02:17:54.981" v="6"/>
              <pc2:cmMkLst xmlns:pc2="http://schemas.microsoft.com/office/powerpoint/2019/9/main/command">
                <pc:docMk/>
                <pc:sldMk cId="2186191175" sldId="2145707000"/>
                <pc2:cmMk id="{43F2E908-7AA3-45CB-A41D-BE0538931A25}"/>
              </pc2:cmMkLst>
            </pc226:cmChg>
            <pc226:cmChg xmlns:pc226="http://schemas.microsoft.com/office/powerpoint/2022/06/main/command" chg="add mod">
              <pc226:chgData name="Muffoletto, Jamie" userId="daf1e3c6-8137-448a-b141-d23049d419b5" providerId="ADAL" clId="{A816449F-7795-4ED1-84FC-136C62E07092}" dt="2024-03-05T02:29:56.059" v="22"/>
              <pc2:cmMkLst xmlns:pc2="http://schemas.microsoft.com/office/powerpoint/2019/9/main/command">
                <pc:docMk/>
                <pc:sldMk cId="2186191175" sldId="2145707000"/>
                <pc2:cmMk id="{0967B871-7BA5-4D54-8268-B43B8F17A0B0}"/>
              </pc2:cmMkLst>
            </pc226:cmChg>
          </p:ext>
        </pc:extLst>
      </pc:sldChg>
      <pc:sldChg chg="addCm modCm">
        <pc:chgData name="Muffoletto, Jamie" userId="daf1e3c6-8137-448a-b141-d23049d419b5" providerId="ADAL" clId="{A816449F-7795-4ED1-84FC-136C62E07092}" dt="2024-03-05T02:28:06.255" v="20"/>
        <pc:sldMkLst>
          <pc:docMk/>
          <pc:sldMk cId="997927659" sldId="2145707001"/>
        </pc:sldMkLst>
        <pc:extLst>
          <p:ext xmlns:p="http://schemas.openxmlformats.org/presentationml/2006/main" uri="{D6D511B9-2390-475A-947B-AFAB55BFBCF1}">
            <pc226:cmChg xmlns:pc226="http://schemas.microsoft.com/office/powerpoint/2022/06/main/command" chg="add mod">
              <pc226:chgData name="Muffoletto, Jamie" userId="daf1e3c6-8137-448a-b141-d23049d419b5" providerId="ADAL" clId="{A816449F-7795-4ED1-84FC-136C62E07092}" dt="2024-03-05T02:28:06.255" v="20"/>
              <pc2:cmMkLst xmlns:pc2="http://schemas.microsoft.com/office/powerpoint/2019/9/main/command">
                <pc:docMk/>
                <pc:sldMk cId="997927659" sldId="2145707001"/>
                <pc2:cmMk id="{AA5B7DE6-BC04-4326-B798-531B43B89050}"/>
              </pc2:cmMkLst>
            </pc226:cmChg>
          </p:ext>
        </pc:extLst>
      </pc:sldChg>
      <pc:sldChg chg="addCm modCm">
        <pc:chgData name="Muffoletto, Jamie" userId="daf1e3c6-8137-448a-b141-d23049d419b5" providerId="ADAL" clId="{A816449F-7795-4ED1-84FC-136C62E07092}" dt="2024-03-06T12:58:09.239" v="26"/>
        <pc:sldMkLst>
          <pc:docMk/>
          <pc:sldMk cId="2036718392" sldId="2145707016"/>
        </pc:sldMkLst>
        <pc:extLst>
          <p:ext xmlns:p="http://schemas.openxmlformats.org/presentationml/2006/main" uri="{D6D511B9-2390-475A-947B-AFAB55BFBCF1}">
            <pc226:cmChg xmlns:pc226="http://schemas.microsoft.com/office/powerpoint/2022/06/main/command" chg="add mod">
              <pc226:chgData name="Muffoletto, Jamie" userId="daf1e3c6-8137-448a-b141-d23049d419b5" providerId="ADAL" clId="{A816449F-7795-4ED1-84FC-136C62E07092}" dt="2024-03-06T12:58:09.239" v="26"/>
              <pc2:cmMkLst xmlns:pc2="http://schemas.microsoft.com/office/powerpoint/2019/9/main/command">
                <pc:docMk/>
                <pc:sldMk cId="2036718392" sldId="2145707016"/>
                <pc2:cmMk id="{29C11146-439E-4688-9CDA-ECCC82162F7B}"/>
              </pc2:cmMkLst>
            </pc226:cmChg>
          </p:ext>
        </pc:extLst>
      </pc:sldChg>
      <pc:sldChg chg="addCm">
        <pc:chgData name="Muffoletto, Jamie" userId="daf1e3c6-8137-448a-b141-d23049d419b5" providerId="ADAL" clId="{A816449F-7795-4ED1-84FC-136C62E07092}" dt="2024-03-06T12:58:18.006" v="27"/>
        <pc:sldMkLst>
          <pc:docMk/>
          <pc:sldMk cId="257473368" sldId="2145707017"/>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8:18.006" v="27"/>
              <pc2:cmMkLst xmlns:pc2="http://schemas.microsoft.com/office/powerpoint/2019/9/main/command">
                <pc:docMk/>
                <pc:sldMk cId="257473368" sldId="2145707017"/>
                <pc2:cmMk id="{D12A4913-ED98-4CF6-9D86-38901E5C818A}"/>
              </pc2:cmMkLst>
            </pc226:cmChg>
          </p:ext>
        </pc:extLst>
      </pc:sldChg>
      <pc:sldChg chg="addCm">
        <pc:chgData name="Muffoletto, Jamie" userId="daf1e3c6-8137-448a-b141-d23049d419b5" providerId="ADAL" clId="{A816449F-7795-4ED1-84FC-136C62E07092}" dt="2024-03-06T12:58:25.269" v="28"/>
        <pc:sldMkLst>
          <pc:docMk/>
          <pc:sldMk cId="4200775711" sldId="2145707018"/>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8:25.269" v="28"/>
              <pc2:cmMkLst xmlns:pc2="http://schemas.microsoft.com/office/powerpoint/2019/9/main/command">
                <pc:docMk/>
                <pc:sldMk cId="4200775711" sldId="2145707018"/>
                <pc2:cmMk id="{EB33712C-DF63-463B-8DCF-DDAC447948AF}"/>
              </pc2:cmMkLst>
            </pc226:cmChg>
          </p:ext>
        </pc:extLst>
      </pc:sldChg>
      <pc:sldChg chg="addCm">
        <pc:chgData name="Muffoletto, Jamie" userId="daf1e3c6-8137-448a-b141-d23049d419b5" providerId="ADAL" clId="{A816449F-7795-4ED1-84FC-136C62E07092}" dt="2024-03-06T12:58:31.503" v="29"/>
        <pc:sldMkLst>
          <pc:docMk/>
          <pc:sldMk cId="1182247213" sldId="2145707019"/>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8:31.503" v="29"/>
              <pc2:cmMkLst xmlns:pc2="http://schemas.microsoft.com/office/powerpoint/2019/9/main/command">
                <pc:docMk/>
                <pc:sldMk cId="1182247213" sldId="2145707019"/>
                <pc2:cmMk id="{8E1CD943-7676-4D81-B548-F6CC594328A9}"/>
              </pc2:cmMkLst>
            </pc226:cmChg>
          </p:ext>
        </pc:extLst>
      </pc:sldChg>
      <pc:sldChg chg="addCm">
        <pc:chgData name="Muffoletto, Jamie" userId="daf1e3c6-8137-448a-b141-d23049d419b5" providerId="ADAL" clId="{A816449F-7795-4ED1-84FC-136C62E07092}" dt="2024-03-06T12:58:36.726" v="30"/>
        <pc:sldMkLst>
          <pc:docMk/>
          <pc:sldMk cId="3010111868" sldId="2145707020"/>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8:36.726" v="30"/>
              <pc2:cmMkLst xmlns:pc2="http://schemas.microsoft.com/office/powerpoint/2019/9/main/command">
                <pc:docMk/>
                <pc:sldMk cId="3010111868" sldId="2145707020"/>
                <pc2:cmMk id="{2D19A986-463A-4A8A-B0D7-8FDF2F1E408E}"/>
              </pc2:cmMkLst>
            </pc226:cmChg>
          </p:ext>
        </pc:extLst>
      </pc:sldChg>
      <pc:sldChg chg="addCm">
        <pc:chgData name="Muffoletto, Jamie" userId="daf1e3c6-8137-448a-b141-d23049d419b5" providerId="ADAL" clId="{A816449F-7795-4ED1-84FC-136C62E07092}" dt="2024-03-06T12:59:18.136" v="34"/>
        <pc:sldMkLst>
          <pc:docMk/>
          <pc:sldMk cId="2118853311" sldId="2145707021"/>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9:18.136" v="34"/>
              <pc2:cmMkLst xmlns:pc2="http://schemas.microsoft.com/office/powerpoint/2019/9/main/command">
                <pc:docMk/>
                <pc:sldMk cId="2118853311" sldId="2145707021"/>
                <pc2:cmMk id="{33C01959-9CE7-4BCC-980D-FB7AF22A94A7}"/>
              </pc2:cmMkLst>
            </pc226:cmChg>
          </p:ext>
        </pc:extLst>
      </pc:sldChg>
      <pc:sldChg chg="addCm">
        <pc:chgData name="Muffoletto, Jamie" userId="daf1e3c6-8137-448a-b141-d23049d419b5" providerId="ADAL" clId="{A816449F-7795-4ED1-84FC-136C62E07092}" dt="2024-03-06T12:58:56.280" v="31"/>
        <pc:sldMkLst>
          <pc:docMk/>
          <pc:sldMk cId="4073819938" sldId="2145707023"/>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8:56.280" v="31"/>
              <pc2:cmMkLst xmlns:pc2="http://schemas.microsoft.com/office/powerpoint/2019/9/main/command">
                <pc:docMk/>
                <pc:sldMk cId="4073819938" sldId="2145707023"/>
                <pc2:cmMk id="{A9334C1A-4B06-46B1-8345-2A8BFA722EA4}"/>
              </pc2:cmMkLst>
            </pc226:cmChg>
          </p:ext>
        </pc:extLst>
      </pc:sldChg>
      <pc:sldChg chg="addCm">
        <pc:chgData name="Muffoletto, Jamie" userId="daf1e3c6-8137-448a-b141-d23049d419b5" providerId="ADAL" clId="{A816449F-7795-4ED1-84FC-136C62E07092}" dt="2024-03-06T12:59:03.285" v="32"/>
        <pc:sldMkLst>
          <pc:docMk/>
          <pc:sldMk cId="761889515" sldId="2145707024"/>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9:03.285" v="32"/>
              <pc2:cmMkLst xmlns:pc2="http://schemas.microsoft.com/office/powerpoint/2019/9/main/command">
                <pc:docMk/>
                <pc:sldMk cId="761889515" sldId="2145707024"/>
                <pc2:cmMk id="{E4EEB3E5-55FD-4182-909E-07E3E9FD89A8}"/>
              </pc2:cmMkLst>
            </pc226:cmChg>
          </p:ext>
        </pc:extLst>
      </pc:sldChg>
      <pc:sldChg chg="addCm">
        <pc:chgData name="Muffoletto, Jamie" userId="daf1e3c6-8137-448a-b141-d23049d419b5" providerId="ADAL" clId="{A816449F-7795-4ED1-84FC-136C62E07092}" dt="2024-03-06T12:59:08.617" v="33"/>
        <pc:sldMkLst>
          <pc:docMk/>
          <pc:sldMk cId="3529689794" sldId="2145707025"/>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2:59:08.617" v="33"/>
              <pc2:cmMkLst xmlns:pc2="http://schemas.microsoft.com/office/powerpoint/2019/9/main/command">
                <pc:docMk/>
                <pc:sldMk cId="3529689794" sldId="2145707025"/>
                <pc2:cmMk id="{C40703CC-F4ED-41BF-8B3E-3B35E294AF25}"/>
              </pc2:cmMkLst>
            </pc226:cmChg>
          </p:ext>
        </pc:extLst>
      </pc:sldChg>
      <pc:sldChg chg="addCm">
        <pc:chgData name="Muffoletto, Jamie" userId="daf1e3c6-8137-448a-b141-d23049d419b5" providerId="ADAL" clId="{A816449F-7795-4ED1-84FC-136C62E07092}" dt="2024-03-05T02:23:49.462" v="12"/>
        <pc:sldMkLst>
          <pc:docMk/>
          <pc:sldMk cId="2938946939" sldId="2145707030"/>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5T02:23:49.462" v="12"/>
              <pc2:cmMkLst xmlns:pc2="http://schemas.microsoft.com/office/powerpoint/2019/9/main/command">
                <pc:docMk/>
                <pc:sldMk cId="2938946939" sldId="2145707030"/>
                <pc2:cmMk id="{AC521A5E-F47F-4A8F-ADD3-4EE3D1BF0E87}"/>
              </pc2:cmMkLst>
            </pc226:cmChg>
          </p:ext>
        </pc:extLst>
      </pc:sldChg>
      <pc:sldChg chg="addCm">
        <pc:chgData name="Muffoletto, Jamie" userId="daf1e3c6-8137-448a-b141-d23049d419b5" providerId="ADAL" clId="{A816449F-7795-4ED1-84FC-136C62E07092}" dt="2024-03-05T02:33:17.942" v="24"/>
        <pc:sldMkLst>
          <pc:docMk/>
          <pc:sldMk cId="988998591" sldId="2145707031"/>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5T02:33:17.942" v="24"/>
              <pc2:cmMkLst xmlns:pc2="http://schemas.microsoft.com/office/powerpoint/2019/9/main/command">
                <pc:docMk/>
                <pc:sldMk cId="988998591" sldId="2145707031"/>
                <pc2:cmMk id="{0C575020-7562-4BB0-BBA5-0036553A8201}"/>
              </pc2:cmMkLst>
            </pc226:cmChg>
          </p:ext>
        </pc:extLst>
      </pc:sldChg>
      <pc:sldChg chg="addCm modCm">
        <pc:chgData name="Muffoletto, Jamie" userId="daf1e3c6-8137-448a-b141-d23049d419b5" providerId="ADAL" clId="{A816449F-7795-4ED1-84FC-136C62E07092}" dt="2024-03-05T02:30:59.832" v="23"/>
        <pc:sldMkLst>
          <pc:docMk/>
          <pc:sldMk cId="2239687143" sldId="2145707033"/>
        </pc:sldMkLst>
        <pc:extLst>
          <p:ext xmlns:p="http://schemas.openxmlformats.org/presentationml/2006/main" uri="{D6D511B9-2390-475A-947B-AFAB55BFBCF1}">
            <pc226:cmChg xmlns:pc226="http://schemas.microsoft.com/office/powerpoint/2022/06/main/command" chg="add mod">
              <pc226:chgData name="Muffoletto, Jamie" userId="daf1e3c6-8137-448a-b141-d23049d419b5" providerId="ADAL" clId="{A816449F-7795-4ED1-84FC-136C62E07092}" dt="2024-03-05T02:30:59.832" v="23"/>
              <pc2:cmMkLst xmlns:pc2="http://schemas.microsoft.com/office/powerpoint/2019/9/main/command">
                <pc:docMk/>
                <pc:sldMk cId="2239687143" sldId="2145707033"/>
                <pc2:cmMk id="{2D6A2A11-3F7A-49FF-949E-A8B799920112}"/>
              </pc2:cmMkLst>
            </pc226:cmChg>
            <pc226:cmChg xmlns:pc226="http://schemas.microsoft.com/office/powerpoint/2022/06/main/command" chg="add">
              <pc226:chgData name="Muffoletto, Jamie" userId="daf1e3c6-8137-448a-b141-d23049d419b5" providerId="ADAL" clId="{A816449F-7795-4ED1-84FC-136C62E07092}" dt="2024-03-05T02:26:48.554" v="17"/>
              <pc2:cmMkLst xmlns:pc2="http://schemas.microsoft.com/office/powerpoint/2019/9/main/command">
                <pc:docMk/>
                <pc:sldMk cId="2239687143" sldId="2145707033"/>
                <pc2:cmMk id="{F013497B-2C5D-4760-AB7D-4773AD0F23F1}"/>
              </pc2:cmMkLst>
            </pc226:cmChg>
          </p:ext>
        </pc:extLst>
      </pc:sldChg>
      <pc:sldChg chg="addCm">
        <pc:chgData name="Muffoletto, Jamie" userId="daf1e3c6-8137-448a-b141-d23049d419b5" providerId="ADAL" clId="{A816449F-7795-4ED1-84FC-136C62E07092}" dt="2024-03-06T13:08:23.483" v="36"/>
        <pc:sldMkLst>
          <pc:docMk/>
          <pc:sldMk cId="2901152464" sldId="2145707034"/>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816449F-7795-4ED1-84FC-136C62E07092}" dt="2024-03-06T13:08:23.483" v="36"/>
              <pc2:cmMkLst xmlns:pc2="http://schemas.microsoft.com/office/powerpoint/2019/9/main/command">
                <pc:docMk/>
                <pc:sldMk cId="2901152464" sldId="2145707034"/>
                <pc2:cmMk id="{B2FCE80D-FD9B-4202-A8DC-36C9ACC6A5D8}"/>
              </pc2:cmMkLst>
            </pc226:cmChg>
          </p:ext>
        </pc:extLst>
      </pc:sldChg>
    </pc:docChg>
  </pc:docChgLst>
  <pc:docChgLst>
    <pc:chgData name="Scott Johnson" userId="bec97677-f0c6-4bfb-b610-83dc74061801" providerId="ADAL" clId="{BF883596-AA65-4E09-A9F5-34FE7CD1EBD0}"/>
    <pc:docChg chg="">
      <pc:chgData name="Scott Johnson" userId="bec97677-f0c6-4bfb-b610-83dc74061801" providerId="ADAL" clId="{BF883596-AA65-4E09-A9F5-34FE7CD1EBD0}" dt="2024-06-20T11:44:59.920" v="0"/>
      <pc:docMkLst>
        <pc:docMk/>
      </pc:docMkLst>
      <pc:sldChg chg="addCm">
        <pc:chgData name="Scott Johnson" userId="bec97677-f0c6-4bfb-b610-83dc74061801" providerId="ADAL" clId="{BF883596-AA65-4E09-A9F5-34FE7CD1EBD0}" dt="2024-06-20T11:44:59.920" v="0"/>
        <pc:sldMkLst>
          <pc:docMk/>
          <pc:sldMk cId="1133712306" sldId="2145707028"/>
        </pc:sldMkLst>
        <pc:extLst>
          <p:ext xmlns:p="http://schemas.openxmlformats.org/presentationml/2006/main" uri="{D6D511B9-2390-475A-947B-AFAB55BFBCF1}">
            <pc226:cmChg xmlns:pc226="http://schemas.microsoft.com/office/powerpoint/2022/06/main/command" chg="add">
              <pc226:chgData name="Scott Johnson" userId="bec97677-f0c6-4bfb-b610-83dc74061801" providerId="ADAL" clId="{BF883596-AA65-4E09-A9F5-34FE7CD1EBD0}" dt="2024-06-20T11:44:59.920" v="0"/>
              <pc2:cmMkLst xmlns:pc2="http://schemas.microsoft.com/office/powerpoint/2019/9/main/command">
                <pc:docMk/>
                <pc:sldMk cId="1133712306" sldId="2145707028"/>
                <pc2:cmMk id="{0E4C403F-7A66-4CAE-BEBB-091EAE46B2BB}"/>
              </pc2:cmMkLst>
            </pc226:cmChg>
          </p:ext>
        </pc:extLst>
      </pc:sldChg>
    </pc:docChg>
  </pc:docChgLst>
  <pc:docChgLst>
    <pc:chgData name="Muffoletto, Jamie" userId="S::jamie.muffoletto@tea.texas.gov::daf1e3c6-8137-448a-b141-d23049d419b5" providerId="AD" clId="Web-{2F6CCB10-2C89-536F-1AF3-4045E3C15927}"/>
    <pc:docChg chg="">
      <pc:chgData name="Muffoletto, Jamie" userId="S::jamie.muffoletto@tea.texas.gov::daf1e3c6-8137-448a-b141-d23049d419b5" providerId="AD" clId="Web-{2F6CCB10-2C89-536F-1AF3-4045E3C15927}" dt="2024-03-06T18:10:47.021" v="1"/>
      <pc:docMkLst>
        <pc:docMk/>
      </pc:docMkLst>
      <pc:sldChg chg="modCm">
        <pc:chgData name="Muffoletto, Jamie" userId="S::jamie.muffoletto@tea.texas.gov::daf1e3c6-8137-448a-b141-d23049d419b5" providerId="AD" clId="Web-{2F6CCB10-2C89-536F-1AF3-4045E3C15927}" dt="2024-03-06T18:09:22.549" v="0"/>
        <pc:sldMkLst>
          <pc:docMk/>
          <pc:sldMk cId="2574992220" sldId="2145706922"/>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2F6CCB10-2C89-536F-1AF3-4045E3C15927}" dt="2024-03-06T18:09:22.549" v="0"/>
              <pc2:cmMkLst xmlns:pc2="http://schemas.microsoft.com/office/powerpoint/2019/9/main/command">
                <pc:docMk/>
                <pc:sldMk cId="2574992220" sldId="2145706922"/>
                <pc2:cmMk id="{FB9BE265-9F27-4628-A412-E0E43B77B997}"/>
              </pc2:cmMkLst>
              <pc226:cmRplyChg chg="add">
                <pc226:chgData name="Muffoletto, Jamie" userId="S::jamie.muffoletto@tea.texas.gov::daf1e3c6-8137-448a-b141-d23049d419b5" providerId="AD" clId="Web-{2F6CCB10-2C89-536F-1AF3-4045E3C15927}" dt="2024-03-06T18:09:22.549" v="0"/>
                <pc2:cmRplyMkLst xmlns:pc2="http://schemas.microsoft.com/office/powerpoint/2019/9/main/command">
                  <pc:docMk/>
                  <pc:sldMk cId="2574992220" sldId="2145706922"/>
                  <pc2:cmMk id="{FB9BE265-9F27-4628-A412-E0E43B77B997}"/>
                  <pc2:cmRplyMk id="{530A4351-FE96-4A82-B339-14CD050C84AB}"/>
                </pc2:cmRplyMkLst>
              </pc226:cmRplyChg>
            </pc226:cmChg>
          </p:ext>
        </pc:extLst>
      </pc:sldChg>
      <pc:sldChg chg="modCm">
        <pc:chgData name="Muffoletto, Jamie" userId="S::jamie.muffoletto@tea.texas.gov::daf1e3c6-8137-448a-b141-d23049d419b5" providerId="AD" clId="Web-{2F6CCB10-2C89-536F-1AF3-4045E3C15927}" dt="2024-03-06T18:10:47.021" v="1"/>
        <pc:sldMkLst>
          <pc:docMk/>
          <pc:sldMk cId="2239687143" sldId="2145707033"/>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2F6CCB10-2C89-536F-1AF3-4045E3C15927}" dt="2024-03-06T18:10:47.021" v="1"/>
              <pc2:cmMkLst xmlns:pc2="http://schemas.microsoft.com/office/powerpoint/2019/9/main/command">
                <pc:docMk/>
                <pc:sldMk cId="2239687143" sldId="2145707033"/>
                <pc2:cmMk id="{6102849F-4628-4E7A-85BE-0EA2FA7F6BA5}"/>
              </pc2:cmMkLst>
              <pc226:cmRplyChg chg="add">
                <pc226:chgData name="Muffoletto, Jamie" userId="S::jamie.muffoletto@tea.texas.gov::daf1e3c6-8137-448a-b141-d23049d419b5" providerId="AD" clId="Web-{2F6CCB10-2C89-536F-1AF3-4045E3C15927}" dt="2024-03-06T18:10:47.021" v="1"/>
                <pc2:cmRplyMkLst xmlns:pc2="http://schemas.microsoft.com/office/powerpoint/2019/9/main/command">
                  <pc:docMk/>
                  <pc:sldMk cId="2239687143" sldId="2145707033"/>
                  <pc2:cmMk id="{6102849F-4628-4E7A-85BE-0EA2FA7F6BA5}"/>
                  <pc2:cmRplyMk id="{BD9D3969-AC73-45CC-8309-119031962449}"/>
                </pc2:cmRplyMkLst>
              </pc226:cmRplyChg>
            </pc226:cmChg>
          </p:ext>
        </pc:extLst>
      </pc:sldChg>
    </pc:docChg>
  </pc:docChgLst>
  <pc:docChgLst>
    <pc:chgData name="Ollervidez, Leticia" userId="S::leticia.ollervidez@tea.texas.gov::12ccd2a1-d554-4cac-b492-4e314c2b5f8f" providerId="AD" clId="Web-{D27A0DE0-DD09-6A13-CC17-F3870E5846C9}"/>
    <pc:docChg chg="modSld">
      <pc:chgData name="Ollervidez, Leticia" userId="S::leticia.ollervidez@tea.texas.gov::12ccd2a1-d554-4cac-b492-4e314c2b5f8f" providerId="AD" clId="Web-{D27A0DE0-DD09-6A13-CC17-F3870E5846C9}" dt="2024-03-04T20:09:18.245" v="55" actId="14100"/>
      <pc:docMkLst>
        <pc:docMk/>
      </pc:docMkLst>
      <pc:sldChg chg="modSp">
        <pc:chgData name="Ollervidez, Leticia" userId="S::leticia.ollervidez@tea.texas.gov::12ccd2a1-d554-4cac-b492-4e314c2b5f8f" providerId="AD" clId="Web-{D27A0DE0-DD09-6A13-CC17-F3870E5846C9}" dt="2024-03-04T20:09:18.245" v="55" actId="14100"/>
        <pc:sldMkLst>
          <pc:docMk/>
          <pc:sldMk cId="988998591" sldId="2145707031"/>
        </pc:sldMkLst>
        <pc:spChg chg="mod">
          <ac:chgData name="Ollervidez, Leticia" userId="S::leticia.ollervidez@tea.texas.gov::12ccd2a1-d554-4cac-b492-4e314c2b5f8f" providerId="AD" clId="Web-{D27A0DE0-DD09-6A13-CC17-F3870E5846C9}" dt="2024-03-04T20:09:18.245" v="55" actId="14100"/>
          <ac:spMkLst>
            <pc:docMk/>
            <pc:sldMk cId="988998591" sldId="2145707031"/>
            <ac:spMk id="2" creationId="{50D33F6C-95A9-D849-B18F-C2833A1605D7}"/>
          </ac:spMkLst>
        </pc:spChg>
      </pc:sldChg>
    </pc:docChg>
  </pc:docChgLst>
  <pc:docChgLst>
    <pc:chgData name="Ollervidez, Leticia" userId="12ccd2a1-d554-4cac-b492-4e314c2b5f8f" providerId="ADAL" clId="{0EA7B4C4-CE2F-47A7-92AE-1C14AB8CB22F}"/>
    <pc:docChg chg="undo custSel addSld delSld modSld sldOrd">
      <pc:chgData name="Ollervidez, Leticia" userId="12ccd2a1-d554-4cac-b492-4e314c2b5f8f" providerId="ADAL" clId="{0EA7B4C4-CE2F-47A7-92AE-1C14AB8CB22F}" dt="2024-03-13T14:03:11.722" v="1784"/>
      <pc:docMkLst>
        <pc:docMk/>
      </pc:docMkLst>
      <pc:sldChg chg="modSp mod ord delCm modCm">
        <pc:chgData name="Ollervidez, Leticia" userId="12ccd2a1-d554-4cac-b492-4e314c2b5f8f" providerId="ADAL" clId="{0EA7B4C4-CE2F-47A7-92AE-1C14AB8CB22F}" dt="2024-03-13T14:03:11.722" v="1784"/>
        <pc:sldMkLst>
          <pc:docMk/>
          <pc:sldMk cId="2758598640" sldId="1341"/>
        </pc:sldMkLst>
        <pc:spChg chg="mod">
          <ac:chgData name="Ollervidez, Leticia" userId="12ccd2a1-d554-4cac-b492-4e314c2b5f8f" providerId="ADAL" clId="{0EA7B4C4-CE2F-47A7-92AE-1C14AB8CB22F}" dt="2024-03-11T16:22:30.726" v="1686" actId="207"/>
          <ac:spMkLst>
            <pc:docMk/>
            <pc:sldMk cId="2758598640" sldId="1341"/>
            <ac:spMk id="3" creationId="{06942845-BD5A-42C5-A5C4-13339DD507AB}"/>
          </ac:spMkLst>
        </pc:spChg>
        <pc:picChg chg="mod">
          <ac:chgData name="Ollervidez, Leticia" userId="12ccd2a1-d554-4cac-b492-4e314c2b5f8f" providerId="ADAL" clId="{0EA7B4C4-CE2F-47A7-92AE-1C14AB8CB22F}" dt="2024-03-11T16:25:45.400" v="1736" actId="962"/>
          <ac:picMkLst>
            <pc:docMk/>
            <pc:sldMk cId="2758598640" sldId="1341"/>
            <ac:picMk id="5" creationId="{E5E9B028-B48D-2BB4-A1EA-100C3B509BAB}"/>
          </ac:picMkLst>
        </pc:picChg>
        <pc:picChg chg="mod">
          <ac:chgData name="Ollervidez, Leticia" userId="12ccd2a1-d554-4cac-b492-4e314c2b5f8f" providerId="ADAL" clId="{0EA7B4C4-CE2F-47A7-92AE-1C14AB8CB22F}" dt="2024-03-11T16:25:48.576" v="1737" actId="962"/>
          <ac:picMkLst>
            <pc:docMk/>
            <pc:sldMk cId="2758598640" sldId="1341"/>
            <ac:picMk id="7" creationId="{FC828FDE-779C-59C7-4E28-1810F20572C0}"/>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758598640" sldId="1341"/>
                <pc2:cmMk id="{885930D9-CCEA-43C8-A2B2-BE6ABB0FD741}"/>
              </pc2:cmMkLst>
              <pc226:cmRplyChg chg="add">
                <pc226:chgData name="Ollervidez, Leticia" userId="12ccd2a1-d554-4cac-b492-4e314c2b5f8f" providerId="ADAL" clId="{0EA7B4C4-CE2F-47A7-92AE-1C14AB8CB22F}" dt="2024-03-05T15:30:41.094" v="1602"/>
                <pc2:cmRplyMkLst xmlns:pc2="http://schemas.microsoft.com/office/powerpoint/2019/9/main/command">
                  <pc:docMk/>
                  <pc:sldMk cId="2758598640" sldId="1341"/>
                  <pc2:cmMk id="{885930D9-CCEA-43C8-A2B2-BE6ABB0FD741}"/>
                  <pc2:cmRplyMk id="{5660CE6D-D71F-45E1-84A9-6DB6541111AB}"/>
                </pc2:cmRplyMkLst>
              </pc226:cmRplyChg>
            </pc226:cmChg>
          </p:ext>
        </pc:extLst>
      </pc:sldChg>
      <pc:sldChg chg="modSp mod delCm modCm">
        <pc:chgData name="Ollervidez, Leticia" userId="12ccd2a1-d554-4cac-b492-4e314c2b5f8f" providerId="ADAL" clId="{0EA7B4C4-CE2F-47A7-92AE-1C14AB8CB22F}" dt="2024-03-13T14:03:11.722" v="1784"/>
        <pc:sldMkLst>
          <pc:docMk/>
          <pc:sldMk cId="2574992220" sldId="2145706922"/>
        </pc:sldMkLst>
        <pc:spChg chg="mod">
          <ac:chgData name="Ollervidez, Leticia" userId="12ccd2a1-d554-4cac-b492-4e314c2b5f8f" providerId="ADAL" clId="{0EA7B4C4-CE2F-47A7-92AE-1C14AB8CB22F}" dt="2024-03-05T14:04:08.158" v="3"/>
          <ac:spMkLst>
            <pc:docMk/>
            <pc:sldMk cId="2574992220" sldId="2145706922"/>
            <ac:spMk id="4" creationId="{9030C576-04C3-107C-650F-650C6A72A6D7}"/>
          </ac:spMkLst>
        </pc:spChg>
        <pc:spChg chg="mod">
          <ac:chgData name="Ollervidez, Leticia" userId="12ccd2a1-d554-4cac-b492-4e314c2b5f8f" providerId="ADAL" clId="{0EA7B4C4-CE2F-47A7-92AE-1C14AB8CB22F}" dt="2024-03-13T14:02:49.433" v="1783" actId="6549"/>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2574992220" sldId="2145706922"/>
                <pc2:cmMk id="{46A0FD52-29D5-499A-9207-07220517C021}"/>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574992220" sldId="2145706922"/>
                <pc2:cmMk id="{07EA4954-6DD5-415C-9767-8F36720A6938}"/>
              </pc2:cmMkLst>
              <pc226:cmRplyChg chg="add">
                <pc226:chgData name="Ollervidez, Leticia" userId="12ccd2a1-d554-4cac-b492-4e314c2b5f8f" providerId="ADAL" clId="{0EA7B4C4-CE2F-47A7-92AE-1C14AB8CB22F}" dt="2024-03-13T14:01:45.326" v="1779"/>
                <pc2:cmRplyMkLst xmlns:pc2="http://schemas.microsoft.com/office/powerpoint/2019/9/main/command">
                  <pc:docMk/>
                  <pc:sldMk cId="2574992220" sldId="2145706922"/>
                  <pc2:cmMk id="{07EA4954-6DD5-415C-9767-8F36720A6938}"/>
                  <pc2:cmRplyMk id="{D1DAD5AA-81C5-4CFE-A075-20F73BE50834}"/>
                </pc2:cmRplyMkLst>
              </pc226:cmRplyChg>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574992220" sldId="2145706922"/>
                <pc2:cmMk id="{FB9BE265-9F27-4628-A412-E0E43B77B997}"/>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574992220" sldId="2145706922"/>
                <pc2:cmMk id="{1CE153D4-007C-43F3-AE4F-BB51405D9E37}"/>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574992220" sldId="2145706922"/>
                <pc2:cmMk id="{2D56F2F7-245D-4661-B23F-B3921754ACC5}"/>
              </pc2:cmMkLst>
              <pc226:cmRplyChg chg="add">
                <pc226:chgData name="Ollervidez, Leticia" userId="12ccd2a1-d554-4cac-b492-4e314c2b5f8f" providerId="ADAL" clId="{0EA7B4C4-CE2F-47A7-92AE-1C14AB8CB22F}" dt="2024-03-05T14:04:18.602" v="4"/>
                <pc2:cmRplyMkLst xmlns:pc2="http://schemas.microsoft.com/office/powerpoint/2019/9/main/command">
                  <pc:docMk/>
                  <pc:sldMk cId="2574992220" sldId="2145706922"/>
                  <pc2:cmMk id="{2D56F2F7-245D-4661-B23F-B3921754ACC5}"/>
                  <pc2:cmRplyMk id="{36EF6154-73D0-4CCB-933F-99A2EA8A6539}"/>
                </pc2:cmRplyMkLst>
              </pc226:cmRplyChg>
            </pc226:cmChg>
          </p:ext>
        </pc:extLst>
      </pc:sldChg>
      <pc:sldChg chg="delCm modCm">
        <pc:chgData name="Ollervidez, Leticia" userId="12ccd2a1-d554-4cac-b492-4e314c2b5f8f" providerId="ADAL" clId="{0EA7B4C4-CE2F-47A7-92AE-1C14AB8CB22F}" dt="2024-03-13T14:03:11.722" v="1784"/>
        <pc:sldMkLst>
          <pc:docMk/>
          <pc:sldMk cId="3816888330" sldId="2145706972"/>
        </pc:sldMkLst>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3816888330" sldId="2145706972"/>
                <pc2:cmMk id="{BDDE29AD-8EC8-439E-8B18-48CEAF658D10}"/>
              </pc2:cmMkLst>
              <pc226:cmRplyChg chg="add">
                <pc226:chgData name="Ollervidez, Leticia" userId="12ccd2a1-d554-4cac-b492-4e314c2b5f8f" providerId="ADAL" clId="{0EA7B4C4-CE2F-47A7-92AE-1C14AB8CB22F}" dt="2024-03-05T14:13:04.292" v="39"/>
                <pc2:cmRplyMkLst xmlns:pc2="http://schemas.microsoft.com/office/powerpoint/2019/9/main/command">
                  <pc:docMk/>
                  <pc:sldMk cId="3816888330" sldId="2145706972"/>
                  <pc2:cmMk id="{BDDE29AD-8EC8-439E-8B18-48CEAF658D10}"/>
                  <pc2:cmRplyMk id="{2C2A9DEA-1BE6-441F-A4A3-973492EF5845}"/>
                </pc2:cmRplyMkLst>
              </pc226:cmRplyChg>
            </pc226:cmChg>
          </p:ext>
        </pc:extLst>
      </pc:sldChg>
      <pc:sldChg chg="modSp mod delCm">
        <pc:chgData name="Ollervidez, Leticia" userId="12ccd2a1-d554-4cac-b492-4e314c2b5f8f" providerId="ADAL" clId="{0EA7B4C4-CE2F-47A7-92AE-1C14AB8CB22F}" dt="2024-03-13T14:03:11.722" v="1784"/>
        <pc:sldMkLst>
          <pc:docMk/>
          <pc:sldMk cId="3159068477" sldId="2145706973"/>
        </pc:sldMkLst>
        <pc:spChg chg="mod">
          <ac:chgData name="Ollervidez, Leticia" userId="12ccd2a1-d554-4cac-b492-4e314c2b5f8f" providerId="ADAL" clId="{0EA7B4C4-CE2F-47A7-92AE-1C14AB8CB22F}" dt="2024-03-11T16:23:18.593" v="1702" actId="20577"/>
          <ac:spMkLst>
            <pc:docMk/>
            <pc:sldMk cId="3159068477" sldId="2145706973"/>
            <ac:spMk id="3" creationId="{06942845-BD5A-42C5-A5C4-13339DD507AB}"/>
          </ac:spMkLst>
        </pc:sp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3159068477" sldId="2145706973"/>
                <pc2:cmMk id="{9F55F695-3FC7-4DCC-B7A8-6D1A03B7294C}"/>
              </pc2:cmMkLst>
            </pc226:cmChg>
          </p:ext>
        </pc:extLst>
      </pc:sldChg>
      <pc:sldChg chg="modSp mod">
        <pc:chgData name="Ollervidez, Leticia" userId="12ccd2a1-d554-4cac-b492-4e314c2b5f8f" providerId="ADAL" clId="{0EA7B4C4-CE2F-47A7-92AE-1C14AB8CB22F}" dt="2024-03-11T16:23:42.584" v="1706" actId="20577"/>
        <pc:sldMkLst>
          <pc:docMk/>
          <pc:sldMk cId="810493986" sldId="2145706976"/>
        </pc:sldMkLst>
        <pc:spChg chg="mod">
          <ac:chgData name="Ollervidez, Leticia" userId="12ccd2a1-d554-4cac-b492-4e314c2b5f8f" providerId="ADAL" clId="{0EA7B4C4-CE2F-47A7-92AE-1C14AB8CB22F}" dt="2024-03-11T16:23:42.584" v="1706" actId="20577"/>
          <ac:spMkLst>
            <pc:docMk/>
            <pc:sldMk cId="810493986" sldId="2145706976"/>
            <ac:spMk id="3" creationId="{06942845-BD5A-42C5-A5C4-13339DD507AB}"/>
          </ac:spMkLst>
        </pc:spChg>
      </pc:sldChg>
      <pc:sldChg chg="delCm">
        <pc:chgData name="Ollervidez, Leticia" userId="12ccd2a1-d554-4cac-b492-4e314c2b5f8f" providerId="ADAL" clId="{0EA7B4C4-CE2F-47A7-92AE-1C14AB8CB22F}" dt="2024-03-13T14:03:11.722" v="1784"/>
        <pc:sldMkLst>
          <pc:docMk/>
          <pc:sldMk cId="729419198" sldId="214570697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729419198" sldId="2145706977"/>
                <pc2:cmMk id="{FFE1C036-DB8C-4827-B928-249AD48B4C7A}"/>
              </pc2:cmMkLst>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729419198" sldId="2145706977"/>
                <pc2:cmMk id="{F49F559C-767A-47C6-BFE2-9836CDC42BD5}"/>
              </pc2:cmMkLst>
            </pc226:cmChg>
          </p:ext>
        </pc:extLst>
      </pc:sldChg>
      <pc:sldChg chg="modSp mod">
        <pc:chgData name="Ollervidez, Leticia" userId="12ccd2a1-d554-4cac-b492-4e314c2b5f8f" providerId="ADAL" clId="{0EA7B4C4-CE2F-47A7-92AE-1C14AB8CB22F}" dt="2024-03-11T16:21:54.094" v="1684" actId="20577"/>
        <pc:sldMkLst>
          <pc:docMk/>
          <pc:sldMk cId="1939501953" sldId="2145706984"/>
        </pc:sldMkLst>
        <pc:spChg chg="mod">
          <ac:chgData name="Ollervidez, Leticia" userId="12ccd2a1-d554-4cac-b492-4e314c2b5f8f" providerId="ADAL" clId="{0EA7B4C4-CE2F-47A7-92AE-1C14AB8CB22F}" dt="2024-03-11T16:21:54.094" v="1684" actId="20577"/>
          <ac:spMkLst>
            <pc:docMk/>
            <pc:sldMk cId="1939501953" sldId="2145706984"/>
            <ac:spMk id="3" creationId="{06942845-BD5A-42C5-A5C4-13339DD507AB}"/>
          </ac:spMkLst>
        </pc:spChg>
      </pc:sldChg>
      <pc:sldChg chg="modSp add mod">
        <pc:chgData name="Ollervidez, Leticia" userId="12ccd2a1-d554-4cac-b492-4e314c2b5f8f" providerId="ADAL" clId="{0EA7B4C4-CE2F-47A7-92AE-1C14AB8CB22F}" dt="2024-03-11T16:15:36.147" v="1616" actId="20577"/>
        <pc:sldMkLst>
          <pc:docMk/>
          <pc:sldMk cId="1244911316" sldId="2145706985"/>
        </pc:sldMkLst>
        <pc:spChg chg="mod">
          <ac:chgData name="Ollervidez, Leticia" userId="12ccd2a1-d554-4cac-b492-4e314c2b5f8f" providerId="ADAL" clId="{0EA7B4C4-CE2F-47A7-92AE-1C14AB8CB22F}" dt="2024-03-11T16:15:36.147" v="1616" actId="20577"/>
          <ac:spMkLst>
            <pc:docMk/>
            <pc:sldMk cId="1244911316" sldId="2145706985"/>
            <ac:spMk id="3" creationId="{06942845-BD5A-42C5-A5C4-13339DD507AB}"/>
          </ac:spMkLst>
        </pc:spChg>
      </pc:sldChg>
      <pc:sldChg chg="modSp mod ord">
        <pc:chgData name="Ollervidez, Leticia" userId="12ccd2a1-d554-4cac-b492-4e314c2b5f8f" providerId="ADAL" clId="{0EA7B4C4-CE2F-47A7-92AE-1C14AB8CB22F}" dt="2024-03-11T16:16:05.885" v="1626" actId="20577"/>
        <pc:sldMkLst>
          <pc:docMk/>
          <pc:sldMk cId="2928363301" sldId="2145706988"/>
        </pc:sldMkLst>
        <pc:spChg chg="mod">
          <ac:chgData name="Ollervidez, Leticia" userId="12ccd2a1-d554-4cac-b492-4e314c2b5f8f" providerId="ADAL" clId="{0EA7B4C4-CE2F-47A7-92AE-1C14AB8CB22F}" dt="2024-03-11T16:16:05.885" v="1626" actId="20577"/>
          <ac:spMkLst>
            <pc:docMk/>
            <pc:sldMk cId="2928363301" sldId="2145706988"/>
            <ac:spMk id="3" creationId="{06942845-BD5A-42C5-A5C4-13339DD507AB}"/>
          </ac:spMkLst>
        </pc:spChg>
        <pc:spChg chg="mod">
          <ac:chgData name="Ollervidez, Leticia" userId="12ccd2a1-d554-4cac-b492-4e314c2b5f8f" providerId="ADAL" clId="{0EA7B4C4-CE2F-47A7-92AE-1C14AB8CB22F}" dt="2024-03-05T14:10:45.486" v="34" actId="20577"/>
          <ac:spMkLst>
            <pc:docMk/>
            <pc:sldMk cId="2928363301" sldId="2145706988"/>
            <ac:spMk id="4" creationId="{98B20CD2-3DE3-F699-8B16-AD3E4146984C}"/>
          </ac:spMkLst>
        </pc:spChg>
      </pc:sldChg>
      <pc:sldChg chg="addSp delSp modSp mod delCm modCm modNotesTx">
        <pc:chgData name="Ollervidez, Leticia" userId="12ccd2a1-d554-4cac-b492-4e314c2b5f8f" providerId="ADAL" clId="{0EA7B4C4-CE2F-47A7-92AE-1C14AB8CB22F}" dt="2024-03-13T14:03:11.722" v="1784"/>
        <pc:sldMkLst>
          <pc:docMk/>
          <pc:sldMk cId="336744778" sldId="2145706996"/>
        </pc:sldMkLst>
        <pc:spChg chg="mod">
          <ac:chgData name="Ollervidez, Leticia" userId="12ccd2a1-d554-4cac-b492-4e314c2b5f8f" providerId="ADAL" clId="{0EA7B4C4-CE2F-47A7-92AE-1C14AB8CB22F}" dt="2024-03-11T16:21:45.384" v="1681" actId="20577"/>
          <ac:spMkLst>
            <pc:docMk/>
            <pc:sldMk cId="336744778" sldId="2145706996"/>
            <ac:spMk id="3" creationId="{06942845-BD5A-42C5-A5C4-13339DD507AB}"/>
          </ac:spMkLst>
        </pc:spChg>
        <pc:spChg chg="mod">
          <ac:chgData name="Ollervidez, Leticia" userId="12ccd2a1-d554-4cac-b492-4e314c2b5f8f" providerId="ADAL" clId="{0EA7B4C4-CE2F-47A7-92AE-1C14AB8CB22F}" dt="2024-03-05T15:12:43.699" v="758" actId="20577"/>
          <ac:spMkLst>
            <pc:docMk/>
            <pc:sldMk cId="336744778" sldId="2145706996"/>
            <ac:spMk id="4" creationId="{27D10A9C-2875-3F85-9314-A7638246758F}"/>
          </ac:spMkLst>
        </pc:spChg>
        <pc:spChg chg="add del">
          <ac:chgData name="Ollervidez, Leticia" userId="12ccd2a1-d554-4cac-b492-4e314c2b5f8f" providerId="ADAL" clId="{0EA7B4C4-CE2F-47A7-92AE-1C14AB8CB22F}" dt="2024-03-05T14:31:55.419" v="49" actId="22"/>
          <ac:spMkLst>
            <pc:docMk/>
            <pc:sldMk cId="336744778" sldId="2145706996"/>
            <ac:spMk id="5" creationId="{DE83F845-76AF-FEE3-7D3E-0CAAAAE35B08}"/>
          </ac:spMkLst>
        </pc:spChg>
        <pc:picChg chg="mod">
          <ac:chgData name="Ollervidez, Leticia" userId="12ccd2a1-d554-4cac-b492-4e314c2b5f8f" providerId="ADAL" clId="{0EA7B4C4-CE2F-47A7-92AE-1C14AB8CB22F}" dt="2024-03-05T14:58:08.171" v="308" actId="1076"/>
          <ac:picMkLst>
            <pc:docMk/>
            <pc:sldMk cId="336744778" sldId="2145706996"/>
            <ac:picMk id="7" creationId="{501D7647-AC04-40D3-891E-E1B256CE33A4}"/>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C0E27402-F736-4933-98F2-14DBF728E43B}"/>
              </pc2:cmMkLst>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B357786D-80D8-48D3-8D3C-CB17A015EB54}"/>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A39EB76F-5644-43AB-AF83-879695766718}"/>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B14FE696-482B-419F-81A2-36F66BA8A18B}"/>
              </pc2:cmMkLst>
              <pc226:cmRplyChg chg="add mod">
                <pc226:chgData name="Ollervidez, Leticia" userId="12ccd2a1-d554-4cac-b492-4e314c2b5f8f" providerId="ADAL" clId="{0EA7B4C4-CE2F-47A7-92AE-1C14AB8CB22F}" dt="2024-03-05T15:07:28.276" v="723"/>
                <pc2:cmRplyMkLst xmlns:pc2="http://schemas.microsoft.com/office/powerpoint/2019/9/main/command">
                  <pc:docMk/>
                  <pc:sldMk cId="336744778" sldId="2145706996"/>
                  <pc2:cmMk id="{B14FE696-482B-419F-81A2-36F66BA8A18B}"/>
                  <pc2:cmRplyMk id="{DF6AFF47-6917-4CBC-81DB-A223FDC0AA6C}"/>
                </pc2:cmRplyMkLst>
              </pc226:cmRplyChg>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8EB824C0-F26B-41A3-89F2-80B12C2EC346}"/>
              </pc2:cmMkLst>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336744778" sldId="2145706996"/>
                <pc2:cmMk id="{D39F37D2-E666-45B5-BEF8-9ECF04253D91}"/>
              </pc2:cmMkLst>
            </pc226:cmChg>
          </p:ext>
        </pc:extLst>
      </pc:sldChg>
      <pc:sldChg chg="del">
        <pc:chgData name="Ollervidez, Leticia" userId="12ccd2a1-d554-4cac-b492-4e314c2b5f8f" providerId="ADAL" clId="{0EA7B4C4-CE2F-47A7-92AE-1C14AB8CB22F}" dt="2024-03-05T14:14:33.715" v="46" actId="47"/>
        <pc:sldMkLst>
          <pc:docMk/>
          <pc:sldMk cId="3689840721" sldId="2145706997"/>
        </pc:sldMkLst>
      </pc:sldChg>
      <pc:sldChg chg="modSp mod ord">
        <pc:chgData name="Ollervidez, Leticia" userId="12ccd2a1-d554-4cac-b492-4e314c2b5f8f" providerId="ADAL" clId="{0EA7B4C4-CE2F-47A7-92AE-1C14AB8CB22F}" dt="2024-03-11T16:25:51.543" v="1738" actId="962"/>
        <pc:sldMkLst>
          <pc:docMk/>
          <pc:sldMk cId="999748152" sldId="2145706998"/>
        </pc:sldMkLst>
        <pc:spChg chg="mod">
          <ac:chgData name="Ollervidez, Leticia" userId="12ccd2a1-d554-4cac-b492-4e314c2b5f8f" providerId="ADAL" clId="{0EA7B4C4-CE2F-47A7-92AE-1C14AB8CB22F}" dt="2024-03-11T16:21:34.016" v="1676" actId="20577"/>
          <ac:spMkLst>
            <pc:docMk/>
            <pc:sldMk cId="999748152" sldId="2145706998"/>
            <ac:spMk id="3" creationId="{06942845-BD5A-42C5-A5C4-13339DD507AB}"/>
          </ac:spMkLst>
        </pc:spChg>
        <pc:spChg chg="mod">
          <ac:chgData name="Ollervidez, Leticia" userId="12ccd2a1-d554-4cac-b492-4e314c2b5f8f" providerId="ADAL" clId="{0EA7B4C4-CE2F-47A7-92AE-1C14AB8CB22F}" dt="2024-03-05T15:04:00.324" v="662" actId="207"/>
          <ac:spMkLst>
            <pc:docMk/>
            <pc:sldMk cId="999748152" sldId="2145706998"/>
            <ac:spMk id="4" creationId="{27D10A9C-2875-3F85-9314-A7638246758F}"/>
          </ac:spMkLst>
        </pc:spChg>
        <pc:picChg chg="mod">
          <ac:chgData name="Ollervidez, Leticia" userId="12ccd2a1-d554-4cac-b492-4e314c2b5f8f" providerId="ADAL" clId="{0EA7B4C4-CE2F-47A7-92AE-1C14AB8CB22F}" dt="2024-03-11T16:25:51.543" v="1738" actId="962"/>
          <ac:picMkLst>
            <pc:docMk/>
            <pc:sldMk cId="999748152" sldId="2145706998"/>
            <ac:picMk id="5" creationId="{A430602C-2A44-66DF-ED30-D8CEC424B997}"/>
          </ac:picMkLst>
        </pc:picChg>
      </pc:sldChg>
      <pc:sldChg chg="modSp mod ord">
        <pc:chgData name="Ollervidez, Leticia" userId="12ccd2a1-d554-4cac-b492-4e314c2b5f8f" providerId="ADAL" clId="{0EA7B4C4-CE2F-47A7-92AE-1C14AB8CB22F}" dt="2024-03-11T16:28:48.324" v="1756" actId="20577"/>
        <pc:sldMkLst>
          <pc:docMk/>
          <pc:sldMk cId="161987718" sldId="2145706999"/>
        </pc:sldMkLst>
        <pc:spChg chg="mod">
          <ac:chgData name="Ollervidez, Leticia" userId="12ccd2a1-d554-4cac-b492-4e314c2b5f8f" providerId="ADAL" clId="{0EA7B4C4-CE2F-47A7-92AE-1C14AB8CB22F}" dt="2024-03-11T16:20:37.703" v="1665" actId="20577"/>
          <ac:spMkLst>
            <pc:docMk/>
            <pc:sldMk cId="161987718" sldId="2145706999"/>
            <ac:spMk id="3" creationId="{06942845-BD5A-42C5-A5C4-13339DD507AB}"/>
          </ac:spMkLst>
        </pc:spChg>
        <pc:spChg chg="mod">
          <ac:chgData name="Ollervidez, Leticia" userId="12ccd2a1-d554-4cac-b492-4e314c2b5f8f" providerId="ADAL" clId="{0EA7B4C4-CE2F-47A7-92AE-1C14AB8CB22F}" dt="2024-03-11T16:28:48.324" v="1756" actId="20577"/>
          <ac:spMkLst>
            <pc:docMk/>
            <pc:sldMk cId="161987718" sldId="2145706999"/>
            <ac:spMk id="4" creationId="{27D10A9C-2875-3F85-9314-A7638246758F}"/>
          </ac:spMkLst>
        </pc:spChg>
        <pc:picChg chg="mod">
          <ac:chgData name="Ollervidez, Leticia" userId="12ccd2a1-d554-4cac-b492-4e314c2b5f8f" providerId="ADAL" clId="{0EA7B4C4-CE2F-47A7-92AE-1C14AB8CB22F}" dt="2024-03-11T16:25:35.367" v="1732" actId="962"/>
          <ac:picMkLst>
            <pc:docMk/>
            <pc:sldMk cId="161987718" sldId="2145706999"/>
            <ac:picMk id="5" creationId="{0453E75E-5B11-FBD9-B3D3-DE440B1D17A4}"/>
          </ac:picMkLst>
        </pc:picChg>
      </pc:sldChg>
      <pc:sldChg chg="modSp mod ord delCm modCm">
        <pc:chgData name="Ollervidez, Leticia" userId="12ccd2a1-d554-4cac-b492-4e314c2b5f8f" providerId="ADAL" clId="{0EA7B4C4-CE2F-47A7-92AE-1C14AB8CB22F}" dt="2024-03-13T14:03:11.722" v="1784"/>
        <pc:sldMkLst>
          <pc:docMk/>
          <pc:sldMk cId="2186191175" sldId="2145707000"/>
        </pc:sldMkLst>
        <pc:spChg chg="mod">
          <ac:chgData name="Ollervidez, Leticia" userId="12ccd2a1-d554-4cac-b492-4e314c2b5f8f" providerId="ADAL" clId="{0EA7B4C4-CE2F-47A7-92AE-1C14AB8CB22F}" dt="2024-03-11T16:21:20.623" v="1674" actId="207"/>
          <ac:spMkLst>
            <pc:docMk/>
            <pc:sldMk cId="2186191175" sldId="2145707000"/>
            <ac:spMk id="3" creationId="{06942845-BD5A-42C5-A5C4-13339DD507AB}"/>
          </ac:spMkLst>
        </pc:spChg>
        <pc:spChg chg="mod">
          <ac:chgData name="Ollervidez, Leticia" userId="12ccd2a1-d554-4cac-b492-4e314c2b5f8f" providerId="ADAL" clId="{0EA7B4C4-CE2F-47A7-92AE-1C14AB8CB22F}" dt="2024-03-05T15:03:28.007" v="622" actId="20577"/>
          <ac:spMkLst>
            <pc:docMk/>
            <pc:sldMk cId="2186191175" sldId="2145707000"/>
            <ac:spMk id="4" creationId="{27D10A9C-2875-3F85-9314-A7638246758F}"/>
          </ac:spMkLst>
        </pc:spChg>
        <pc:picChg chg="mod">
          <ac:chgData name="Ollervidez, Leticia" userId="12ccd2a1-d554-4cac-b492-4e314c2b5f8f" providerId="ADAL" clId="{0EA7B4C4-CE2F-47A7-92AE-1C14AB8CB22F}" dt="2024-03-11T16:24:45.373" v="1713" actId="962"/>
          <ac:picMkLst>
            <pc:docMk/>
            <pc:sldMk cId="2186191175" sldId="2145707000"/>
            <ac:picMk id="5" creationId="{F42A4D9E-95E3-A741-831D-EB1A5748EB18}"/>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186191175" sldId="2145707000"/>
                <pc2:cmMk id="{43F2E908-7AA3-45CB-A41D-BE0538931A25}"/>
              </pc2:cmMkLst>
              <pc226:cmRplyChg chg="add">
                <pc226:chgData name="Ollervidez, Leticia" userId="12ccd2a1-d554-4cac-b492-4e314c2b5f8f" providerId="ADAL" clId="{0EA7B4C4-CE2F-47A7-92AE-1C14AB8CB22F}" dt="2024-03-05T14:06:51.939" v="10"/>
                <pc2:cmRplyMkLst xmlns:pc2="http://schemas.microsoft.com/office/powerpoint/2019/9/main/command">
                  <pc:docMk/>
                  <pc:sldMk cId="2186191175" sldId="2145707000"/>
                  <pc2:cmMk id="{43F2E908-7AA3-45CB-A41D-BE0538931A25}"/>
                  <pc2:cmRplyMk id="{B211EBE9-7E53-4D7B-ACC2-125AEC9D35C3}"/>
                </pc2:cmRplyMkLst>
              </pc226:cmRplyChg>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186191175" sldId="2145707000"/>
                <pc2:cmMk id="{0967B871-7BA5-4D54-8268-B43B8F17A0B0}"/>
              </pc2:cmMkLst>
              <pc226:cmRplyChg chg="add">
                <pc226:chgData name="Ollervidez, Leticia" userId="12ccd2a1-d554-4cac-b492-4e314c2b5f8f" providerId="ADAL" clId="{0EA7B4C4-CE2F-47A7-92AE-1C14AB8CB22F}" dt="2024-03-05T14:11:09.891" v="36"/>
                <pc2:cmRplyMkLst xmlns:pc2="http://schemas.microsoft.com/office/powerpoint/2019/9/main/command">
                  <pc:docMk/>
                  <pc:sldMk cId="2186191175" sldId="2145707000"/>
                  <pc2:cmMk id="{0967B871-7BA5-4D54-8268-B43B8F17A0B0}"/>
                  <pc2:cmRplyMk id="{46F43147-9EDE-4257-A8AE-8F176ACEEB88}"/>
                </pc2:cmRplyMkLst>
              </pc226:cmRplyChg>
            </pc226:cmChg>
          </p:ext>
        </pc:extLst>
      </pc:sldChg>
      <pc:sldChg chg="modSp mod ord delCm modCm">
        <pc:chgData name="Ollervidez, Leticia" userId="12ccd2a1-d554-4cac-b492-4e314c2b5f8f" providerId="ADAL" clId="{0EA7B4C4-CE2F-47A7-92AE-1C14AB8CB22F}" dt="2024-03-13T14:03:11.722" v="1784"/>
        <pc:sldMkLst>
          <pc:docMk/>
          <pc:sldMk cId="997927659" sldId="2145707001"/>
        </pc:sldMkLst>
        <pc:spChg chg="mod">
          <ac:chgData name="Ollervidez, Leticia" userId="12ccd2a1-d554-4cac-b492-4e314c2b5f8f" providerId="ADAL" clId="{0EA7B4C4-CE2F-47A7-92AE-1C14AB8CB22F}" dt="2024-03-11T16:20:41.238" v="1667" actId="20577"/>
          <ac:spMkLst>
            <pc:docMk/>
            <pc:sldMk cId="997927659" sldId="2145707001"/>
            <ac:spMk id="3" creationId="{06942845-BD5A-42C5-A5C4-13339DD507AB}"/>
          </ac:spMkLst>
        </pc:spChg>
        <pc:spChg chg="mod">
          <ac:chgData name="Ollervidez, Leticia" userId="12ccd2a1-d554-4cac-b492-4e314c2b5f8f" providerId="ADAL" clId="{0EA7B4C4-CE2F-47A7-92AE-1C14AB8CB22F}" dt="2024-03-05T15:28:06.467" v="1518" actId="6549"/>
          <ac:spMkLst>
            <pc:docMk/>
            <pc:sldMk cId="997927659" sldId="2145707001"/>
            <ac:spMk id="4" creationId="{27D10A9C-2875-3F85-9314-A7638246758F}"/>
          </ac:spMkLst>
        </pc:spChg>
        <pc:picChg chg="mod">
          <ac:chgData name="Ollervidez, Leticia" userId="12ccd2a1-d554-4cac-b492-4e314c2b5f8f" providerId="ADAL" clId="{0EA7B4C4-CE2F-47A7-92AE-1C14AB8CB22F}" dt="2024-03-11T16:25:36.797" v="1733" actId="962"/>
          <ac:picMkLst>
            <pc:docMk/>
            <pc:sldMk cId="997927659" sldId="2145707001"/>
            <ac:picMk id="5" creationId="{3125C67B-7D7A-8953-D5E8-3C0FC4059C5A}"/>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997927659" sldId="2145707001"/>
                <pc2:cmMk id="{AA5B7DE6-BC04-4326-B798-531B43B89050}"/>
              </pc2:cmMkLst>
              <pc226:cmRplyChg chg="add">
                <pc226:chgData name="Ollervidez, Leticia" userId="12ccd2a1-d554-4cac-b492-4e314c2b5f8f" providerId="ADAL" clId="{0EA7B4C4-CE2F-47A7-92AE-1C14AB8CB22F}" dt="2024-03-05T15:27:57.117" v="1517"/>
                <pc2:cmRplyMkLst xmlns:pc2="http://schemas.microsoft.com/office/powerpoint/2019/9/main/command">
                  <pc:docMk/>
                  <pc:sldMk cId="997927659" sldId="2145707001"/>
                  <pc2:cmMk id="{AA5B7DE6-BC04-4326-B798-531B43B89050}"/>
                  <pc2:cmRplyMk id="{683BFA1F-3E16-4ABB-8440-401B036BC9E3}"/>
                </pc2:cmRplyMkLst>
              </pc226:cmRplyChg>
            </pc226:cmChg>
          </p:ext>
        </pc:extLst>
      </pc:sldChg>
      <pc:sldChg chg="modSp mod ord">
        <pc:chgData name="Ollervidez, Leticia" userId="12ccd2a1-d554-4cac-b492-4e314c2b5f8f" providerId="ADAL" clId="{0EA7B4C4-CE2F-47A7-92AE-1C14AB8CB22F}" dt="2024-03-11T16:25:41.824" v="1734" actId="962"/>
        <pc:sldMkLst>
          <pc:docMk/>
          <pc:sldMk cId="2317692556" sldId="2145707002"/>
        </pc:sldMkLst>
        <pc:spChg chg="mod">
          <ac:chgData name="Ollervidez, Leticia" userId="12ccd2a1-d554-4cac-b492-4e314c2b5f8f" providerId="ADAL" clId="{0EA7B4C4-CE2F-47A7-92AE-1C14AB8CB22F}" dt="2024-03-11T16:20:44.772" v="1669" actId="20577"/>
          <ac:spMkLst>
            <pc:docMk/>
            <pc:sldMk cId="2317692556" sldId="2145707002"/>
            <ac:spMk id="3" creationId="{06942845-BD5A-42C5-A5C4-13339DD507AB}"/>
          </ac:spMkLst>
        </pc:spChg>
        <pc:spChg chg="mod">
          <ac:chgData name="Ollervidez, Leticia" userId="12ccd2a1-d554-4cac-b492-4e314c2b5f8f" providerId="ADAL" clId="{0EA7B4C4-CE2F-47A7-92AE-1C14AB8CB22F}" dt="2024-03-05T15:29:51.558" v="1593" actId="20577"/>
          <ac:spMkLst>
            <pc:docMk/>
            <pc:sldMk cId="2317692556" sldId="2145707002"/>
            <ac:spMk id="4" creationId="{27D10A9C-2875-3F85-9314-A7638246758F}"/>
          </ac:spMkLst>
        </pc:spChg>
        <pc:picChg chg="mod">
          <ac:chgData name="Ollervidez, Leticia" userId="12ccd2a1-d554-4cac-b492-4e314c2b5f8f" providerId="ADAL" clId="{0EA7B4C4-CE2F-47A7-92AE-1C14AB8CB22F}" dt="2024-03-11T16:25:41.824" v="1734" actId="962"/>
          <ac:picMkLst>
            <pc:docMk/>
            <pc:sldMk cId="2317692556" sldId="2145707002"/>
            <ac:picMk id="5" creationId="{57CF58B9-74DE-89FA-6F60-CC548371FA6D}"/>
          </ac:picMkLst>
        </pc:picChg>
      </pc:sldChg>
      <pc:sldChg chg="modSp mod ord">
        <pc:chgData name="Ollervidez, Leticia" userId="12ccd2a1-d554-4cac-b492-4e314c2b5f8f" providerId="ADAL" clId="{0EA7B4C4-CE2F-47A7-92AE-1C14AB8CB22F}" dt="2024-03-11T16:25:43.569" v="1735" actId="962"/>
        <pc:sldMkLst>
          <pc:docMk/>
          <pc:sldMk cId="725789413" sldId="2145707003"/>
        </pc:sldMkLst>
        <pc:spChg chg="mod">
          <ac:chgData name="Ollervidez, Leticia" userId="12ccd2a1-d554-4cac-b492-4e314c2b5f8f" providerId="ADAL" clId="{0EA7B4C4-CE2F-47A7-92AE-1C14AB8CB22F}" dt="2024-03-11T16:20:49.002" v="1671" actId="20577"/>
          <ac:spMkLst>
            <pc:docMk/>
            <pc:sldMk cId="725789413" sldId="2145707003"/>
            <ac:spMk id="3" creationId="{06942845-BD5A-42C5-A5C4-13339DD507AB}"/>
          </ac:spMkLst>
        </pc:spChg>
        <pc:spChg chg="mod">
          <ac:chgData name="Ollervidez, Leticia" userId="12ccd2a1-d554-4cac-b492-4e314c2b5f8f" providerId="ADAL" clId="{0EA7B4C4-CE2F-47A7-92AE-1C14AB8CB22F}" dt="2024-03-05T15:29:56.036" v="1600" actId="20577"/>
          <ac:spMkLst>
            <pc:docMk/>
            <pc:sldMk cId="725789413" sldId="2145707003"/>
            <ac:spMk id="4" creationId="{27D10A9C-2875-3F85-9314-A7638246758F}"/>
          </ac:spMkLst>
        </pc:spChg>
        <pc:picChg chg="mod">
          <ac:chgData name="Ollervidez, Leticia" userId="12ccd2a1-d554-4cac-b492-4e314c2b5f8f" providerId="ADAL" clId="{0EA7B4C4-CE2F-47A7-92AE-1C14AB8CB22F}" dt="2024-03-11T16:25:43.569" v="1735" actId="962"/>
          <ac:picMkLst>
            <pc:docMk/>
            <pc:sldMk cId="725789413" sldId="2145707003"/>
            <ac:picMk id="6" creationId="{0B9D78E5-64C4-A77D-AA79-B45A4A6058AB}"/>
          </ac:picMkLst>
        </pc:picChg>
      </pc:sldChg>
      <pc:sldChg chg="modSp mod">
        <pc:chgData name="Ollervidez, Leticia" userId="12ccd2a1-d554-4cac-b492-4e314c2b5f8f" providerId="ADAL" clId="{0EA7B4C4-CE2F-47A7-92AE-1C14AB8CB22F}" dt="2024-03-11T16:25:07.393" v="1719" actId="962"/>
        <pc:sldMkLst>
          <pc:docMk/>
          <pc:sldMk cId="903756149" sldId="2145707004"/>
        </pc:sldMkLst>
        <pc:spChg chg="mod">
          <ac:chgData name="Ollervidez, Leticia" userId="12ccd2a1-d554-4cac-b492-4e314c2b5f8f" providerId="ADAL" clId="{0EA7B4C4-CE2F-47A7-92AE-1C14AB8CB22F}" dt="2024-03-11T16:19:34.567" v="1646" actId="20577"/>
          <ac:spMkLst>
            <pc:docMk/>
            <pc:sldMk cId="903756149" sldId="2145707004"/>
            <ac:spMk id="3" creationId="{06942845-BD5A-42C5-A5C4-13339DD507AB}"/>
          </ac:spMkLst>
        </pc:spChg>
        <pc:spChg chg="mod">
          <ac:chgData name="Ollervidez, Leticia" userId="12ccd2a1-d554-4cac-b492-4e314c2b5f8f" providerId="ADAL" clId="{0EA7B4C4-CE2F-47A7-92AE-1C14AB8CB22F}" dt="2024-03-05T15:28:17.753" v="1520" actId="6549"/>
          <ac:spMkLst>
            <pc:docMk/>
            <pc:sldMk cId="903756149" sldId="2145707004"/>
            <ac:spMk id="4" creationId="{27D10A9C-2875-3F85-9314-A7638246758F}"/>
          </ac:spMkLst>
        </pc:spChg>
        <pc:picChg chg="mod">
          <ac:chgData name="Ollervidez, Leticia" userId="12ccd2a1-d554-4cac-b492-4e314c2b5f8f" providerId="ADAL" clId="{0EA7B4C4-CE2F-47A7-92AE-1C14AB8CB22F}" dt="2024-03-11T16:25:07.393" v="1719" actId="962"/>
          <ac:picMkLst>
            <pc:docMk/>
            <pc:sldMk cId="903756149" sldId="2145707004"/>
            <ac:picMk id="5" creationId="{49052AFD-F032-B36F-5213-075D34DEE719}"/>
          </ac:picMkLst>
        </pc:picChg>
      </pc:sldChg>
      <pc:sldChg chg="modSp mod delCm modCm">
        <pc:chgData name="Ollervidez, Leticia" userId="12ccd2a1-d554-4cac-b492-4e314c2b5f8f" providerId="ADAL" clId="{0EA7B4C4-CE2F-47A7-92AE-1C14AB8CB22F}" dt="2024-03-13T14:03:11.722" v="1784"/>
        <pc:sldMkLst>
          <pc:docMk/>
          <pc:sldMk cId="2607827779" sldId="2145707005"/>
        </pc:sldMkLst>
        <pc:spChg chg="mod">
          <ac:chgData name="Ollervidez, Leticia" userId="12ccd2a1-d554-4cac-b492-4e314c2b5f8f" providerId="ADAL" clId="{0EA7B4C4-CE2F-47A7-92AE-1C14AB8CB22F}" dt="2024-03-11T16:19:41.460" v="1647" actId="20577"/>
          <ac:spMkLst>
            <pc:docMk/>
            <pc:sldMk cId="2607827779" sldId="2145707005"/>
            <ac:spMk id="3" creationId="{06942845-BD5A-42C5-A5C4-13339DD507AB}"/>
          </ac:spMkLst>
        </pc:spChg>
        <pc:spChg chg="mod">
          <ac:chgData name="Ollervidez, Leticia" userId="12ccd2a1-d554-4cac-b492-4e314c2b5f8f" providerId="ADAL" clId="{0EA7B4C4-CE2F-47A7-92AE-1C14AB8CB22F}" dt="2024-03-11T16:27:39.811" v="1740" actId="20577"/>
          <ac:spMkLst>
            <pc:docMk/>
            <pc:sldMk cId="2607827779" sldId="2145707005"/>
            <ac:spMk id="4" creationId="{27D10A9C-2875-3F85-9314-A7638246758F}"/>
          </ac:spMkLst>
        </pc:spChg>
        <pc:picChg chg="mod">
          <ac:chgData name="Ollervidez, Leticia" userId="12ccd2a1-d554-4cac-b492-4e314c2b5f8f" providerId="ADAL" clId="{0EA7B4C4-CE2F-47A7-92AE-1C14AB8CB22F}" dt="2024-03-11T16:25:09.595" v="1720" actId="962"/>
          <ac:picMkLst>
            <pc:docMk/>
            <pc:sldMk cId="2607827779" sldId="2145707005"/>
            <ac:picMk id="8" creationId="{2027C407-3C9C-5384-CC1E-9627704F65E4}"/>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607827779" sldId="2145707005"/>
                <pc2:cmMk id="{9AE561A8-C794-404D-A6E9-93BBF891B89D}"/>
              </pc2:cmMkLst>
              <pc226:cmRplyChg chg="add">
                <pc226:chgData name="Ollervidez, Leticia" userId="12ccd2a1-d554-4cac-b492-4e314c2b5f8f" providerId="ADAL" clId="{0EA7B4C4-CE2F-47A7-92AE-1C14AB8CB22F}" dt="2024-03-11T16:27:57.209" v="1741"/>
                <pc2:cmRplyMkLst xmlns:pc2="http://schemas.microsoft.com/office/powerpoint/2019/9/main/command">
                  <pc:docMk/>
                  <pc:sldMk cId="2607827779" sldId="2145707005"/>
                  <pc2:cmMk id="{9AE561A8-C794-404D-A6E9-93BBF891B89D}"/>
                  <pc2:cmRplyMk id="{27056485-150C-4905-B204-4D3E56AE7C91}"/>
                </pc2:cmRplyMkLst>
              </pc226:cmRplyChg>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607827779" sldId="2145707005"/>
                <pc2:cmMk id="{A0D831C4-67B3-4328-B235-D52B781CA8F9}"/>
              </pc2:cmMkLst>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2607827779" sldId="2145707005"/>
                <pc2:cmMk id="{6600BAC7-A395-4ABC-8F62-54E4860FB5C0}"/>
              </pc2:cmMkLst>
            </pc226:cmChg>
          </p:ext>
        </pc:extLst>
      </pc:sldChg>
      <pc:sldChg chg="modSp mod delCm">
        <pc:chgData name="Ollervidez, Leticia" userId="12ccd2a1-d554-4cac-b492-4e314c2b5f8f" providerId="ADAL" clId="{0EA7B4C4-CE2F-47A7-92AE-1C14AB8CB22F}" dt="2024-03-13T14:03:11.722" v="1784"/>
        <pc:sldMkLst>
          <pc:docMk/>
          <pc:sldMk cId="2090373301" sldId="2145707006"/>
        </pc:sldMkLst>
        <pc:spChg chg="mod">
          <ac:chgData name="Ollervidez, Leticia" userId="12ccd2a1-d554-4cac-b492-4e314c2b5f8f" providerId="ADAL" clId="{0EA7B4C4-CE2F-47A7-92AE-1C14AB8CB22F}" dt="2024-03-11T16:19:46.177" v="1648" actId="20577"/>
          <ac:spMkLst>
            <pc:docMk/>
            <pc:sldMk cId="2090373301" sldId="2145707006"/>
            <ac:spMk id="3" creationId="{06942845-BD5A-42C5-A5C4-13339DD507AB}"/>
          </ac:spMkLst>
        </pc:spChg>
        <pc:spChg chg="mod">
          <ac:chgData name="Ollervidez, Leticia" userId="12ccd2a1-d554-4cac-b492-4e314c2b5f8f" providerId="ADAL" clId="{0EA7B4C4-CE2F-47A7-92AE-1C14AB8CB22F}" dt="2024-03-11T16:28:10.885" v="1742" actId="20577"/>
          <ac:spMkLst>
            <pc:docMk/>
            <pc:sldMk cId="2090373301" sldId="2145707006"/>
            <ac:spMk id="4" creationId="{27D10A9C-2875-3F85-9314-A7638246758F}"/>
          </ac:spMkLst>
        </pc:spChg>
        <pc:picChg chg="mod">
          <ac:chgData name="Ollervidez, Leticia" userId="12ccd2a1-d554-4cac-b492-4e314c2b5f8f" providerId="ADAL" clId="{0EA7B4C4-CE2F-47A7-92AE-1C14AB8CB22F}" dt="2024-03-11T16:25:13.176" v="1721" actId="962"/>
          <ac:picMkLst>
            <pc:docMk/>
            <pc:sldMk cId="2090373301" sldId="2145707006"/>
            <ac:picMk id="8" creationId="{46023B60-3BD8-CEA9-162C-45A25A509DA8}"/>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2090373301" sldId="2145707006"/>
                <pc2:cmMk id="{32B301F2-56F5-41A2-A08B-1D871F167600}"/>
              </pc2:cmMkLst>
            </pc226:cmChg>
          </p:ext>
        </pc:extLst>
      </pc:sldChg>
      <pc:sldChg chg="modSp mod">
        <pc:chgData name="Ollervidez, Leticia" userId="12ccd2a1-d554-4cac-b492-4e314c2b5f8f" providerId="ADAL" clId="{0EA7B4C4-CE2F-47A7-92AE-1C14AB8CB22F}" dt="2024-03-11T16:28:15.764" v="1743" actId="20577"/>
        <pc:sldMkLst>
          <pc:docMk/>
          <pc:sldMk cId="3750154092" sldId="2145707007"/>
        </pc:sldMkLst>
        <pc:spChg chg="mod">
          <ac:chgData name="Ollervidez, Leticia" userId="12ccd2a1-d554-4cac-b492-4e314c2b5f8f" providerId="ADAL" clId="{0EA7B4C4-CE2F-47A7-92AE-1C14AB8CB22F}" dt="2024-03-11T16:19:50.801" v="1649" actId="20577"/>
          <ac:spMkLst>
            <pc:docMk/>
            <pc:sldMk cId="3750154092" sldId="2145707007"/>
            <ac:spMk id="3" creationId="{06942845-BD5A-42C5-A5C4-13339DD507AB}"/>
          </ac:spMkLst>
        </pc:spChg>
        <pc:spChg chg="mod">
          <ac:chgData name="Ollervidez, Leticia" userId="12ccd2a1-d554-4cac-b492-4e314c2b5f8f" providerId="ADAL" clId="{0EA7B4C4-CE2F-47A7-92AE-1C14AB8CB22F}" dt="2024-03-11T16:28:15.764" v="1743" actId="20577"/>
          <ac:spMkLst>
            <pc:docMk/>
            <pc:sldMk cId="3750154092" sldId="2145707007"/>
            <ac:spMk id="4" creationId="{27D10A9C-2875-3F85-9314-A7638246758F}"/>
          </ac:spMkLst>
        </pc:spChg>
        <pc:picChg chg="mod">
          <ac:chgData name="Ollervidez, Leticia" userId="12ccd2a1-d554-4cac-b492-4e314c2b5f8f" providerId="ADAL" clId="{0EA7B4C4-CE2F-47A7-92AE-1C14AB8CB22F}" dt="2024-03-11T16:25:17.118" v="1722" actId="962"/>
          <ac:picMkLst>
            <pc:docMk/>
            <pc:sldMk cId="3750154092" sldId="2145707007"/>
            <ac:picMk id="8" creationId="{97D3D404-EC5F-875C-030D-2212F6C374AB}"/>
          </ac:picMkLst>
        </pc:picChg>
      </pc:sldChg>
      <pc:sldChg chg="modSp mod">
        <pc:chgData name="Ollervidez, Leticia" userId="12ccd2a1-d554-4cac-b492-4e314c2b5f8f" providerId="ADAL" clId="{0EA7B4C4-CE2F-47A7-92AE-1C14AB8CB22F}" dt="2024-03-11T16:28:18.479" v="1744" actId="20577"/>
        <pc:sldMkLst>
          <pc:docMk/>
          <pc:sldMk cId="3805543702" sldId="2145707008"/>
        </pc:sldMkLst>
        <pc:spChg chg="mod">
          <ac:chgData name="Ollervidez, Leticia" userId="12ccd2a1-d554-4cac-b492-4e314c2b5f8f" providerId="ADAL" clId="{0EA7B4C4-CE2F-47A7-92AE-1C14AB8CB22F}" dt="2024-03-11T16:19:55.121" v="1650" actId="20577"/>
          <ac:spMkLst>
            <pc:docMk/>
            <pc:sldMk cId="3805543702" sldId="2145707008"/>
            <ac:spMk id="3" creationId="{06942845-BD5A-42C5-A5C4-13339DD507AB}"/>
          </ac:spMkLst>
        </pc:spChg>
        <pc:spChg chg="mod">
          <ac:chgData name="Ollervidez, Leticia" userId="12ccd2a1-d554-4cac-b492-4e314c2b5f8f" providerId="ADAL" clId="{0EA7B4C4-CE2F-47A7-92AE-1C14AB8CB22F}" dt="2024-03-11T16:28:18.479" v="1744" actId="20577"/>
          <ac:spMkLst>
            <pc:docMk/>
            <pc:sldMk cId="3805543702" sldId="2145707008"/>
            <ac:spMk id="4" creationId="{27D10A9C-2875-3F85-9314-A7638246758F}"/>
          </ac:spMkLst>
        </pc:spChg>
        <pc:picChg chg="mod">
          <ac:chgData name="Ollervidez, Leticia" userId="12ccd2a1-d554-4cac-b492-4e314c2b5f8f" providerId="ADAL" clId="{0EA7B4C4-CE2F-47A7-92AE-1C14AB8CB22F}" dt="2024-03-11T16:25:20.306" v="1723" actId="962"/>
          <ac:picMkLst>
            <pc:docMk/>
            <pc:sldMk cId="3805543702" sldId="2145707008"/>
            <ac:picMk id="8" creationId="{67A5F66B-3561-0AB4-1F39-B41C822C619B}"/>
          </ac:picMkLst>
        </pc:picChg>
      </pc:sldChg>
      <pc:sldChg chg="modSp mod">
        <pc:chgData name="Ollervidez, Leticia" userId="12ccd2a1-d554-4cac-b492-4e314c2b5f8f" providerId="ADAL" clId="{0EA7B4C4-CE2F-47A7-92AE-1C14AB8CB22F}" dt="2024-03-11T16:28:20.547" v="1745" actId="20577"/>
        <pc:sldMkLst>
          <pc:docMk/>
          <pc:sldMk cId="4214098412" sldId="2145707009"/>
        </pc:sldMkLst>
        <pc:spChg chg="mod">
          <ac:chgData name="Ollervidez, Leticia" userId="12ccd2a1-d554-4cac-b492-4e314c2b5f8f" providerId="ADAL" clId="{0EA7B4C4-CE2F-47A7-92AE-1C14AB8CB22F}" dt="2024-03-11T16:19:59.545" v="1651" actId="20577"/>
          <ac:spMkLst>
            <pc:docMk/>
            <pc:sldMk cId="4214098412" sldId="2145707009"/>
            <ac:spMk id="3" creationId="{06942845-BD5A-42C5-A5C4-13339DD507AB}"/>
          </ac:spMkLst>
        </pc:spChg>
        <pc:spChg chg="mod">
          <ac:chgData name="Ollervidez, Leticia" userId="12ccd2a1-d554-4cac-b492-4e314c2b5f8f" providerId="ADAL" clId="{0EA7B4C4-CE2F-47A7-92AE-1C14AB8CB22F}" dt="2024-03-11T16:28:20.547" v="1745" actId="20577"/>
          <ac:spMkLst>
            <pc:docMk/>
            <pc:sldMk cId="4214098412" sldId="2145707009"/>
            <ac:spMk id="4" creationId="{27D10A9C-2875-3F85-9314-A7638246758F}"/>
          </ac:spMkLst>
        </pc:spChg>
        <pc:picChg chg="mod">
          <ac:chgData name="Ollervidez, Leticia" userId="12ccd2a1-d554-4cac-b492-4e314c2b5f8f" providerId="ADAL" clId="{0EA7B4C4-CE2F-47A7-92AE-1C14AB8CB22F}" dt="2024-03-11T16:25:23.164" v="1724" actId="962"/>
          <ac:picMkLst>
            <pc:docMk/>
            <pc:sldMk cId="4214098412" sldId="2145707009"/>
            <ac:picMk id="5" creationId="{9A81411D-AD69-B001-9A27-065156339270}"/>
          </ac:picMkLst>
        </pc:picChg>
      </pc:sldChg>
      <pc:sldChg chg="modSp mod">
        <pc:chgData name="Ollervidez, Leticia" userId="12ccd2a1-d554-4cac-b492-4e314c2b5f8f" providerId="ADAL" clId="{0EA7B4C4-CE2F-47A7-92AE-1C14AB8CB22F}" dt="2024-03-11T16:28:23.710" v="1746" actId="20577"/>
        <pc:sldMkLst>
          <pc:docMk/>
          <pc:sldMk cId="3028438206" sldId="2145707010"/>
        </pc:sldMkLst>
        <pc:spChg chg="mod">
          <ac:chgData name="Ollervidez, Leticia" userId="12ccd2a1-d554-4cac-b492-4e314c2b5f8f" providerId="ADAL" clId="{0EA7B4C4-CE2F-47A7-92AE-1C14AB8CB22F}" dt="2024-03-11T16:20:04.507" v="1652" actId="20577"/>
          <ac:spMkLst>
            <pc:docMk/>
            <pc:sldMk cId="3028438206" sldId="2145707010"/>
            <ac:spMk id="3" creationId="{06942845-BD5A-42C5-A5C4-13339DD507AB}"/>
          </ac:spMkLst>
        </pc:spChg>
        <pc:spChg chg="mod">
          <ac:chgData name="Ollervidez, Leticia" userId="12ccd2a1-d554-4cac-b492-4e314c2b5f8f" providerId="ADAL" clId="{0EA7B4C4-CE2F-47A7-92AE-1C14AB8CB22F}" dt="2024-03-11T16:28:23.710" v="1746" actId="20577"/>
          <ac:spMkLst>
            <pc:docMk/>
            <pc:sldMk cId="3028438206" sldId="2145707010"/>
            <ac:spMk id="4" creationId="{27D10A9C-2875-3F85-9314-A7638246758F}"/>
          </ac:spMkLst>
        </pc:spChg>
        <pc:picChg chg="mod">
          <ac:chgData name="Ollervidez, Leticia" userId="12ccd2a1-d554-4cac-b492-4e314c2b5f8f" providerId="ADAL" clId="{0EA7B4C4-CE2F-47A7-92AE-1C14AB8CB22F}" dt="2024-03-11T16:25:25.110" v="1725" actId="962"/>
          <ac:picMkLst>
            <pc:docMk/>
            <pc:sldMk cId="3028438206" sldId="2145707010"/>
            <ac:picMk id="6" creationId="{06CA8411-6EEE-E20E-0F02-51F2AEDBA7D6}"/>
          </ac:picMkLst>
        </pc:picChg>
      </pc:sldChg>
      <pc:sldChg chg="modSp mod">
        <pc:chgData name="Ollervidez, Leticia" userId="12ccd2a1-d554-4cac-b492-4e314c2b5f8f" providerId="ADAL" clId="{0EA7B4C4-CE2F-47A7-92AE-1C14AB8CB22F}" dt="2024-03-11T16:28:25.941" v="1747" actId="20577"/>
        <pc:sldMkLst>
          <pc:docMk/>
          <pc:sldMk cId="3745413036" sldId="2145707011"/>
        </pc:sldMkLst>
        <pc:spChg chg="mod">
          <ac:chgData name="Ollervidez, Leticia" userId="12ccd2a1-d554-4cac-b492-4e314c2b5f8f" providerId="ADAL" clId="{0EA7B4C4-CE2F-47A7-92AE-1C14AB8CB22F}" dt="2024-03-11T16:20:09.699" v="1653" actId="20577"/>
          <ac:spMkLst>
            <pc:docMk/>
            <pc:sldMk cId="3745413036" sldId="2145707011"/>
            <ac:spMk id="3" creationId="{06942845-BD5A-42C5-A5C4-13339DD507AB}"/>
          </ac:spMkLst>
        </pc:spChg>
        <pc:spChg chg="mod">
          <ac:chgData name="Ollervidez, Leticia" userId="12ccd2a1-d554-4cac-b492-4e314c2b5f8f" providerId="ADAL" clId="{0EA7B4C4-CE2F-47A7-92AE-1C14AB8CB22F}" dt="2024-03-11T16:28:25.941" v="1747" actId="20577"/>
          <ac:spMkLst>
            <pc:docMk/>
            <pc:sldMk cId="3745413036" sldId="2145707011"/>
            <ac:spMk id="4" creationId="{27D10A9C-2875-3F85-9314-A7638246758F}"/>
          </ac:spMkLst>
        </pc:spChg>
        <pc:picChg chg="mod">
          <ac:chgData name="Ollervidez, Leticia" userId="12ccd2a1-d554-4cac-b492-4e314c2b5f8f" providerId="ADAL" clId="{0EA7B4C4-CE2F-47A7-92AE-1C14AB8CB22F}" dt="2024-03-11T16:25:26.732" v="1726" actId="962"/>
          <ac:picMkLst>
            <pc:docMk/>
            <pc:sldMk cId="3745413036" sldId="2145707011"/>
            <ac:picMk id="6" creationId="{5DBF9898-676E-41C2-8D59-CB8BFE45E8C7}"/>
          </ac:picMkLst>
        </pc:picChg>
      </pc:sldChg>
      <pc:sldChg chg="modSp mod">
        <pc:chgData name="Ollervidez, Leticia" userId="12ccd2a1-d554-4cac-b492-4e314c2b5f8f" providerId="ADAL" clId="{0EA7B4C4-CE2F-47A7-92AE-1C14AB8CB22F}" dt="2024-03-11T16:28:28.728" v="1748" actId="20577"/>
        <pc:sldMkLst>
          <pc:docMk/>
          <pc:sldMk cId="4087364458" sldId="2145707012"/>
        </pc:sldMkLst>
        <pc:spChg chg="mod">
          <ac:chgData name="Ollervidez, Leticia" userId="12ccd2a1-d554-4cac-b492-4e314c2b5f8f" providerId="ADAL" clId="{0EA7B4C4-CE2F-47A7-92AE-1C14AB8CB22F}" dt="2024-03-11T16:20:15.012" v="1655" actId="20577"/>
          <ac:spMkLst>
            <pc:docMk/>
            <pc:sldMk cId="4087364458" sldId="2145707012"/>
            <ac:spMk id="3" creationId="{06942845-BD5A-42C5-A5C4-13339DD507AB}"/>
          </ac:spMkLst>
        </pc:spChg>
        <pc:spChg chg="mod">
          <ac:chgData name="Ollervidez, Leticia" userId="12ccd2a1-d554-4cac-b492-4e314c2b5f8f" providerId="ADAL" clId="{0EA7B4C4-CE2F-47A7-92AE-1C14AB8CB22F}" dt="2024-03-11T16:28:28.728" v="1748" actId="20577"/>
          <ac:spMkLst>
            <pc:docMk/>
            <pc:sldMk cId="4087364458" sldId="2145707012"/>
            <ac:spMk id="4" creationId="{27D10A9C-2875-3F85-9314-A7638246758F}"/>
          </ac:spMkLst>
        </pc:spChg>
        <pc:picChg chg="mod">
          <ac:chgData name="Ollervidez, Leticia" userId="12ccd2a1-d554-4cac-b492-4e314c2b5f8f" providerId="ADAL" clId="{0EA7B4C4-CE2F-47A7-92AE-1C14AB8CB22F}" dt="2024-03-11T16:25:28.166" v="1727" actId="962"/>
          <ac:picMkLst>
            <pc:docMk/>
            <pc:sldMk cId="4087364458" sldId="2145707012"/>
            <ac:picMk id="6" creationId="{C04C849E-FEFF-280A-A0C7-D3CAD668FA92}"/>
          </ac:picMkLst>
        </pc:picChg>
      </pc:sldChg>
      <pc:sldChg chg="modSp mod">
        <pc:chgData name="Ollervidez, Leticia" userId="12ccd2a1-d554-4cac-b492-4e314c2b5f8f" providerId="ADAL" clId="{0EA7B4C4-CE2F-47A7-92AE-1C14AB8CB22F}" dt="2024-03-11T16:28:31.010" v="1749" actId="20577"/>
        <pc:sldMkLst>
          <pc:docMk/>
          <pc:sldMk cId="3661101803" sldId="2145707013"/>
        </pc:sldMkLst>
        <pc:spChg chg="mod">
          <ac:chgData name="Ollervidez, Leticia" userId="12ccd2a1-d554-4cac-b492-4e314c2b5f8f" providerId="ADAL" clId="{0EA7B4C4-CE2F-47A7-92AE-1C14AB8CB22F}" dt="2024-03-11T16:20:22.090" v="1657" actId="20577"/>
          <ac:spMkLst>
            <pc:docMk/>
            <pc:sldMk cId="3661101803" sldId="2145707013"/>
            <ac:spMk id="3" creationId="{06942845-BD5A-42C5-A5C4-13339DD507AB}"/>
          </ac:spMkLst>
        </pc:spChg>
        <pc:spChg chg="mod">
          <ac:chgData name="Ollervidez, Leticia" userId="12ccd2a1-d554-4cac-b492-4e314c2b5f8f" providerId="ADAL" clId="{0EA7B4C4-CE2F-47A7-92AE-1C14AB8CB22F}" dt="2024-03-11T16:28:31.010" v="1749" actId="20577"/>
          <ac:spMkLst>
            <pc:docMk/>
            <pc:sldMk cId="3661101803" sldId="2145707013"/>
            <ac:spMk id="4" creationId="{27D10A9C-2875-3F85-9314-A7638246758F}"/>
          </ac:spMkLst>
        </pc:spChg>
        <pc:picChg chg="mod">
          <ac:chgData name="Ollervidez, Leticia" userId="12ccd2a1-d554-4cac-b492-4e314c2b5f8f" providerId="ADAL" clId="{0EA7B4C4-CE2F-47A7-92AE-1C14AB8CB22F}" dt="2024-03-11T16:25:29.558" v="1728" actId="962"/>
          <ac:picMkLst>
            <pc:docMk/>
            <pc:sldMk cId="3661101803" sldId="2145707013"/>
            <ac:picMk id="6" creationId="{F2219A22-A706-9788-46DF-7DE27FB0E958}"/>
          </ac:picMkLst>
        </pc:picChg>
      </pc:sldChg>
      <pc:sldChg chg="modSp mod">
        <pc:chgData name="Ollervidez, Leticia" userId="12ccd2a1-d554-4cac-b492-4e314c2b5f8f" providerId="ADAL" clId="{0EA7B4C4-CE2F-47A7-92AE-1C14AB8CB22F}" dt="2024-03-11T16:28:35.040" v="1750" actId="20577"/>
        <pc:sldMkLst>
          <pc:docMk/>
          <pc:sldMk cId="4015966572" sldId="2145707014"/>
        </pc:sldMkLst>
        <pc:spChg chg="mod">
          <ac:chgData name="Ollervidez, Leticia" userId="12ccd2a1-d554-4cac-b492-4e314c2b5f8f" providerId="ADAL" clId="{0EA7B4C4-CE2F-47A7-92AE-1C14AB8CB22F}" dt="2024-03-11T16:20:26.671" v="1659" actId="20577"/>
          <ac:spMkLst>
            <pc:docMk/>
            <pc:sldMk cId="4015966572" sldId="2145707014"/>
            <ac:spMk id="3" creationId="{06942845-BD5A-42C5-A5C4-13339DD507AB}"/>
          </ac:spMkLst>
        </pc:spChg>
        <pc:spChg chg="mod">
          <ac:chgData name="Ollervidez, Leticia" userId="12ccd2a1-d554-4cac-b492-4e314c2b5f8f" providerId="ADAL" clId="{0EA7B4C4-CE2F-47A7-92AE-1C14AB8CB22F}" dt="2024-03-11T16:28:35.040" v="1750" actId="20577"/>
          <ac:spMkLst>
            <pc:docMk/>
            <pc:sldMk cId="4015966572" sldId="2145707014"/>
            <ac:spMk id="4" creationId="{27D10A9C-2875-3F85-9314-A7638246758F}"/>
          </ac:spMkLst>
        </pc:spChg>
        <pc:picChg chg="mod">
          <ac:chgData name="Ollervidez, Leticia" userId="12ccd2a1-d554-4cac-b492-4e314c2b5f8f" providerId="ADAL" clId="{0EA7B4C4-CE2F-47A7-92AE-1C14AB8CB22F}" dt="2024-03-11T16:25:30.938" v="1729" actId="962"/>
          <ac:picMkLst>
            <pc:docMk/>
            <pc:sldMk cId="4015966572" sldId="2145707014"/>
            <ac:picMk id="6" creationId="{8592B853-C916-87E1-BA5F-2621D6617E1E}"/>
          </ac:picMkLst>
        </pc:picChg>
      </pc:sldChg>
      <pc:sldChg chg="modSp mod ord">
        <pc:chgData name="Ollervidez, Leticia" userId="12ccd2a1-d554-4cac-b492-4e314c2b5f8f" providerId="ADAL" clId="{0EA7B4C4-CE2F-47A7-92AE-1C14AB8CB22F}" dt="2024-03-11T16:24:42.091" v="1712" actId="962"/>
        <pc:sldMkLst>
          <pc:docMk/>
          <pc:sldMk cId="2351588701" sldId="2145707015"/>
        </pc:sldMkLst>
        <pc:spChg chg="mod">
          <ac:chgData name="Ollervidez, Leticia" userId="12ccd2a1-d554-4cac-b492-4e314c2b5f8f" providerId="ADAL" clId="{0EA7B4C4-CE2F-47A7-92AE-1C14AB8CB22F}" dt="2024-03-11T16:15:30.867" v="1614" actId="20577"/>
          <ac:spMkLst>
            <pc:docMk/>
            <pc:sldMk cId="2351588701" sldId="2145707015"/>
            <ac:spMk id="3" creationId="{06942845-BD5A-42C5-A5C4-13339DD507AB}"/>
          </ac:spMkLst>
        </pc:spChg>
        <pc:spChg chg="mod">
          <ac:chgData name="Ollervidez, Leticia" userId="12ccd2a1-d554-4cac-b492-4e314c2b5f8f" providerId="ADAL" clId="{0EA7B4C4-CE2F-47A7-92AE-1C14AB8CB22F}" dt="2024-03-05T15:01:31.058" v="507" actId="207"/>
          <ac:spMkLst>
            <pc:docMk/>
            <pc:sldMk cId="2351588701" sldId="2145707015"/>
            <ac:spMk id="4" creationId="{27D10A9C-2875-3F85-9314-A7638246758F}"/>
          </ac:spMkLst>
        </pc:spChg>
        <pc:picChg chg="mod">
          <ac:chgData name="Ollervidez, Leticia" userId="12ccd2a1-d554-4cac-b492-4e314c2b5f8f" providerId="ADAL" clId="{0EA7B4C4-CE2F-47A7-92AE-1C14AB8CB22F}" dt="2024-03-11T16:24:42.091" v="1712" actId="962"/>
          <ac:picMkLst>
            <pc:docMk/>
            <pc:sldMk cId="2351588701" sldId="2145707015"/>
            <ac:picMk id="5" creationId="{CFB1831F-5CA0-B251-4AFF-ECDBCA09271E}"/>
          </ac:picMkLst>
        </pc:picChg>
      </pc:sldChg>
      <pc:sldChg chg="modSp mod delCm modCm">
        <pc:chgData name="Ollervidez, Leticia" userId="12ccd2a1-d554-4cac-b492-4e314c2b5f8f" providerId="ADAL" clId="{0EA7B4C4-CE2F-47A7-92AE-1C14AB8CB22F}" dt="2024-03-13T14:03:11.722" v="1784"/>
        <pc:sldMkLst>
          <pc:docMk/>
          <pc:sldMk cId="2036718392" sldId="2145707016"/>
        </pc:sldMkLst>
        <pc:spChg chg="mod">
          <ac:chgData name="Ollervidez, Leticia" userId="12ccd2a1-d554-4cac-b492-4e314c2b5f8f" providerId="ADAL" clId="{0EA7B4C4-CE2F-47A7-92AE-1C14AB8CB22F}" dt="2024-03-11T16:14:58.898" v="1604" actId="20577"/>
          <ac:spMkLst>
            <pc:docMk/>
            <pc:sldMk cId="2036718392" sldId="2145707016"/>
            <ac:spMk id="3" creationId="{06942845-BD5A-42C5-A5C4-13339DD507AB}"/>
          </ac:spMkLst>
        </pc:spChg>
        <pc:spChg chg="mod">
          <ac:chgData name="Ollervidez, Leticia" userId="12ccd2a1-d554-4cac-b492-4e314c2b5f8f" providerId="ADAL" clId="{0EA7B4C4-CE2F-47A7-92AE-1C14AB8CB22F}" dt="2024-03-05T15:00:45.989" v="439" actId="207"/>
          <ac:spMkLst>
            <pc:docMk/>
            <pc:sldMk cId="2036718392" sldId="2145707016"/>
            <ac:spMk id="4" creationId="{27D10A9C-2875-3F85-9314-A7638246758F}"/>
          </ac:spMkLst>
        </pc:spChg>
        <pc:picChg chg="mod">
          <ac:chgData name="Ollervidez, Leticia" userId="12ccd2a1-d554-4cac-b492-4e314c2b5f8f" providerId="ADAL" clId="{0EA7B4C4-CE2F-47A7-92AE-1C14AB8CB22F}" dt="2024-03-11T16:24:11.476" v="1707" actId="962"/>
          <ac:picMkLst>
            <pc:docMk/>
            <pc:sldMk cId="2036718392" sldId="2145707016"/>
            <ac:picMk id="5" creationId="{944A5866-7978-4B9B-DD41-41DF956F6C5F}"/>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036718392" sldId="2145707016"/>
                <pc2:cmMk id="{29C11146-439E-4688-9CDA-ECCC82162F7B}"/>
              </pc2:cmMkLst>
            </pc226:cmChg>
          </p:ext>
        </pc:extLst>
      </pc:sldChg>
      <pc:sldChg chg="modSp mod delCm modCm">
        <pc:chgData name="Ollervidez, Leticia" userId="12ccd2a1-d554-4cac-b492-4e314c2b5f8f" providerId="ADAL" clId="{0EA7B4C4-CE2F-47A7-92AE-1C14AB8CB22F}" dt="2024-03-13T14:03:11.722" v="1784"/>
        <pc:sldMkLst>
          <pc:docMk/>
          <pc:sldMk cId="257473368" sldId="2145707017"/>
        </pc:sldMkLst>
        <pc:spChg chg="mod">
          <ac:chgData name="Ollervidez, Leticia" userId="12ccd2a1-d554-4cac-b492-4e314c2b5f8f" providerId="ADAL" clId="{0EA7B4C4-CE2F-47A7-92AE-1C14AB8CB22F}" dt="2024-03-11T16:15:07.656" v="1606" actId="20577"/>
          <ac:spMkLst>
            <pc:docMk/>
            <pc:sldMk cId="257473368" sldId="2145707017"/>
            <ac:spMk id="3" creationId="{06942845-BD5A-42C5-A5C4-13339DD507AB}"/>
          </ac:spMkLst>
        </pc:spChg>
        <pc:spChg chg="mod">
          <ac:chgData name="Ollervidez, Leticia" userId="12ccd2a1-d554-4cac-b492-4e314c2b5f8f" providerId="ADAL" clId="{0EA7B4C4-CE2F-47A7-92AE-1C14AB8CB22F}" dt="2024-03-05T15:00:50.795" v="440" actId="207"/>
          <ac:spMkLst>
            <pc:docMk/>
            <pc:sldMk cId="257473368" sldId="2145707017"/>
            <ac:spMk id="4" creationId="{27D10A9C-2875-3F85-9314-A7638246758F}"/>
          </ac:spMkLst>
        </pc:spChg>
        <pc:picChg chg="mod">
          <ac:chgData name="Ollervidez, Leticia" userId="12ccd2a1-d554-4cac-b492-4e314c2b5f8f" providerId="ADAL" clId="{0EA7B4C4-CE2F-47A7-92AE-1C14AB8CB22F}" dt="2024-03-11T16:24:27.540" v="1708" actId="962"/>
          <ac:picMkLst>
            <pc:docMk/>
            <pc:sldMk cId="257473368" sldId="2145707017"/>
            <ac:picMk id="5" creationId="{C5D5ADAE-63C6-E40A-6513-5490E5813708}"/>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57473368" sldId="2145707017"/>
                <pc2:cmMk id="{D12A4913-ED98-4CF6-9D86-38901E5C818A}"/>
              </pc2:cmMkLst>
            </pc226:cmChg>
          </p:ext>
        </pc:extLst>
      </pc:sldChg>
      <pc:sldChg chg="modSp mod delCm modCm">
        <pc:chgData name="Ollervidez, Leticia" userId="12ccd2a1-d554-4cac-b492-4e314c2b5f8f" providerId="ADAL" clId="{0EA7B4C4-CE2F-47A7-92AE-1C14AB8CB22F}" dt="2024-03-13T14:03:11.722" v="1784"/>
        <pc:sldMkLst>
          <pc:docMk/>
          <pc:sldMk cId="4200775711" sldId="2145707018"/>
        </pc:sldMkLst>
        <pc:spChg chg="mod">
          <ac:chgData name="Ollervidez, Leticia" userId="12ccd2a1-d554-4cac-b492-4e314c2b5f8f" providerId="ADAL" clId="{0EA7B4C4-CE2F-47A7-92AE-1C14AB8CB22F}" dt="2024-03-11T16:15:13.341" v="1608" actId="20577"/>
          <ac:spMkLst>
            <pc:docMk/>
            <pc:sldMk cId="4200775711" sldId="2145707018"/>
            <ac:spMk id="3" creationId="{06942845-BD5A-42C5-A5C4-13339DD507AB}"/>
          </ac:spMkLst>
        </pc:spChg>
        <pc:spChg chg="mod">
          <ac:chgData name="Ollervidez, Leticia" userId="12ccd2a1-d554-4cac-b492-4e314c2b5f8f" providerId="ADAL" clId="{0EA7B4C4-CE2F-47A7-92AE-1C14AB8CB22F}" dt="2024-03-05T15:00:34.959" v="438" actId="20577"/>
          <ac:spMkLst>
            <pc:docMk/>
            <pc:sldMk cId="4200775711" sldId="2145707018"/>
            <ac:spMk id="4" creationId="{27D10A9C-2875-3F85-9314-A7638246758F}"/>
          </ac:spMkLst>
        </pc:spChg>
        <pc:picChg chg="mod">
          <ac:chgData name="Ollervidez, Leticia" userId="12ccd2a1-d554-4cac-b492-4e314c2b5f8f" providerId="ADAL" clId="{0EA7B4C4-CE2F-47A7-92AE-1C14AB8CB22F}" dt="2024-03-11T16:24:29.845" v="1709" actId="962"/>
          <ac:picMkLst>
            <pc:docMk/>
            <pc:sldMk cId="4200775711" sldId="2145707018"/>
            <ac:picMk id="5" creationId="{000C1D7B-C0B9-1515-E9E6-46DF7EE5F532}"/>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4200775711" sldId="2145707018"/>
                <pc2:cmMk id="{EB33712C-DF63-463B-8DCF-DDAC447948AF}"/>
              </pc2:cmMkLst>
            </pc226:cmChg>
          </p:ext>
        </pc:extLst>
      </pc:sldChg>
      <pc:sldChg chg="modSp mod delCm modCm">
        <pc:chgData name="Ollervidez, Leticia" userId="12ccd2a1-d554-4cac-b492-4e314c2b5f8f" providerId="ADAL" clId="{0EA7B4C4-CE2F-47A7-92AE-1C14AB8CB22F}" dt="2024-03-13T14:03:11.722" v="1784"/>
        <pc:sldMkLst>
          <pc:docMk/>
          <pc:sldMk cId="1182247213" sldId="2145707019"/>
        </pc:sldMkLst>
        <pc:spChg chg="mod">
          <ac:chgData name="Ollervidez, Leticia" userId="12ccd2a1-d554-4cac-b492-4e314c2b5f8f" providerId="ADAL" clId="{0EA7B4C4-CE2F-47A7-92AE-1C14AB8CB22F}" dt="2024-03-11T16:15:19.161" v="1610" actId="20577"/>
          <ac:spMkLst>
            <pc:docMk/>
            <pc:sldMk cId="1182247213" sldId="2145707019"/>
            <ac:spMk id="3" creationId="{06942845-BD5A-42C5-A5C4-13339DD507AB}"/>
          </ac:spMkLst>
        </pc:spChg>
        <pc:spChg chg="mod">
          <ac:chgData name="Ollervidez, Leticia" userId="12ccd2a1-d554-4cac-b492-4e314c2b5f8f" providerId="ADAL" clId="{0EA7B4C4-CE2F-47A7-92AE-1C14AB8CB22F}" dt="2024-03-05T15:01:04.010" v="462" actId="207"/>
          <ac:spMkLst>
            <pc:docMk/>
            <pc:sldMk cId="1182247213" sldId="2145707019"/>
            <ac:spMk id="4" creationId="{27D10A9C-2875-3F85-9314-A7638246758F}"/>
          </ac:spMkLst>
        </pc:spChg>
        <pc:picChg chg="mod">
          <ac:chgData name="Ollervidez, Leticia" userId="12ccd2a1-d554-4cac-b492-4e314c2b5f8f" providerId="ADAL" clId="{0EA7B4C4-CE2F-47A7-92AE-1C14AB8CB22F}" dt="2024-03-11T16:24:34.392" v="1710" actId="962"/>
          <ac:picMkLst>
            <pc:docMk/>
            <pc:sldMk cId="1182247213" sldId="2145707019"/>
            <ac:picMk id="5" creationId="{88DD4F90-535F-8222-CE09-54B2B2C71823}"/>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1182247213" sldId="2145707019"/>
                <pc2:cmMk id="{8E1CD943-7676-4D81-B548-F6CC594328A9}"/>
              </pc2:cmMkLst>
            </pc226:cmChg>
          </p:ext>
        </pc:extLst>
      </pc:sldChg>
      <pc:sldChg chg="modSp mod delCm modCm">
        <pc:chgData name="Ollervidez, Leticia" userId="12ccd2a1-d554-4cac-b492-4e314c2b5f8f" providerId="ADAL" clId="{0EA7B4C4-CE2F-47A7-92AE-1C14AB8CB22F}" dt="2024-03-13T14:03:11.722" v="1784"/>
        <pc:sldMkLst>
          <pc:docMk/>
          <pc:sldMk cId="3010111868" sldId="2145707020"/>
        </pc:sldMkLst>
        <pc:spChg chg="mod">
          <ac:chgData name="Ollervidez, Leticia" userId="12ccd2a1-d554-4cac-b492-4e314c2b5f8f" providerId="ADAL" clId="{0EA7B4C4-CE2F-47A7-92AE-1C14AB8CB22F}" dt="2024-03-11T16:15:24.366" v="1612" actId="20577"/>
          <ac:spMkLst>
            <pc:docMk/>
            <pc:sldMk cId="3010111868" sldId="2145707020"/>
            <ac:spMk id="3" creationId="{06942845-BD5A-42C5-A5C4-13339DD507AB}"/>
          </ac:spMkLst>
        </pc:spChg>
        <pc:spChg chg="mod">
          <ac:chgData name="Ollervidez, Leticia" userId="12ccd2a1-d554-4cac-b492-4e314c2b5f8f" providerId="ADAL" clId="{0EA7B4C4-CE2F-47A7-92AE-1C14AB8CB22F}" dt="2024-03-05T15:01:17.261" v="484" actId="207"/>
          <ac:spMkLst>
            <pc:docMk/>
            <pc:sldMk cId="3010111868" sldId="2145707020"/>
            <ac:spMk id="4" creationId="{27D10A9C-2875-3F85-9314-A7638246758F}"/>
          </ac:spMkLst>
        </pc:spChg>
        <pc:picChg chg="mod">
          <ac:chgData name="Ollervidez, Leticia" userId="12ccd2a1-d554-4cac-b492-4e314c2b5f8f" providerId="ADAL" clId="{0EA7B4C4-CE2F-47A7-92AE-1C14AB8CB22F}" dt="2024-03-11T16:24:38.005" v="1711" actId="962"/>
          <ac:picMkLst>
            <pc:docMk/>
            <pc:sldMk cId="3010111868" sldId="2145707020"/>
            <ac:picMk id="5" creationId="{90C2521A-EAC2-B662-9268-FC4F06F372FD}"/>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3010111868" sldId="2145707020"/>
                <pc2:cmMk id="{2D19A986-463A-4A8A-B0D7-8FDF2F1E408E}"/>
              </pc2:cmMkLst>
            </pc226:cmChg>
          </p:ext>
        </pc:extLst>
      </pc:sldChg>
      <pc:sldChg chg="modSp mod delCm modCm">
        <pc:chgData name="Ollervidez, Leticia" userId="12ccd2a1-d554-4cac-b492-4e314c2b5f8f" providerId="ADAL" clId="{0EA7B4C4-CE2F-47A7-92AE-1C14AB8CB22F}" dt="2024-03-13T14:03:11.722" v="1784"/>
        <pc:sldMkLst>
          <pc:docMk/>
          <pc:sldMk cId="2118853311" sldId="2145707021"/>
        </pc:sldMkLst>
        <pc:spChg chg="mod">
          <ac:chgData name="Ollervidez, Leticia" userId="12ccd2a1-d554-4cac-b492-4e314c2b5f8f" providerId="ADAL" clId="{0EA7B4C4-CE2F-47A7-92AE-1C14AB8CB22F}" dt="2024-03-11T16:16:11.295" v="1628" actId="20577"/>
          <ac:spMkLst>
            <pc:docMk/>
            <pc:sldMk cId="2118853311" sldId="2145707021"/>
            <ac:spMk id="3" creationId="{06942845-BD5A-42C5-A5C4-13339DD507AB}"/>
          </ac:spMkLst>
        </pc:spChg>
        <pc:spChg chg="mod">
          <ac:chgData name="Ollervidez, Leticia" userId="12ccd2a1-d554-4cac-b492-4e314c2b5f8f" providerId="ADAL" clId="{0EA7B4C4-CE2F-47A7-92AE-1C14AB8CB22F}" dt="2024-03-05T15:03:10.856" v="618" actId="207"/>
          <ac:spMkLst>
            <pc:docMk/>
            <pc:sldMk cId="2118853311" sldId="2145707021"/>
            <ac:spMk id="4" creationId="{98B20CD2-3DE3-F699-8B16-AD3E4146984C}"/>
          </ac:spMkLst>
        </pc:spChg>
        <pc:picChg chg="mod">
          <ac:chgData name="Ollervidez, Leticia" userId="12ccd2a1-d554-4cac-b492-4e314c2b5f8f" providerId="ADAL" clId="{0EA7B4C4-CE2F-47A7-92AE-1C14AB8CB22F}" dt="2024-03-11T16:24:59.370" v="1717" actId="962"/>
          <ac:picMkLst>
            <pc:docMk/>
            <pc:sldMk cId="2118853311" sldId="2145707021"/>
            <ac:picMk id="5" creationId="{AC7DD581-FC74-1408-1BFE-2D8A83E074C8}"/>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118853311" sldId="2145707021"/>
                <pc2:cmMk id="{33C01959-9CE7-4BCC-980D-FB7AF22A94A7}"/>
              </pc2:cmMkLst>
            </pc226:cmChg>
          </p:ext>
        </pc:extLst>
      </pc:sldChg>
      <pc:sldChg chg="modSp mod">
        <pc:chgData name="Ollervidez, Leticia" userId="12ccd2a1-d554-4cac-b492-4e314c2b5f8f" providerId="ADAL" clId="{0EA7B4C4-CE2F-47A7-92AE-1C14AB8CB22F}" dt="2024-03-11T16:25:02.547" v="1718" actId="962"/>
        <pc:sldMkLst>
          <pc:docMk/>
          <pc:sldMk cId="450175184" sldId="2145707022"/>
        </pc:sldMkLst>
        <pc:spChg chg="mod">
          <ac:chgData name="Ollervidez, Leticia" userId="12ccd2a1-d554-4cac-b492-4e314c2b5f8f" providerId="ADAL" clId="{0EA7B4C4-CE2F-47A7-92AE-1C14AB8CB22F}" dt="2024-03-11T16:16:16.204" v="1630" actId="20577"/>
          <ac:spMkLst>
            <pc:docMk/>
            <pc:sldMk cId="450175184" sldId="2145707022"/>
            <ac:spMk id="3" creationId="{06942845-BD5A-42C5-A5C4-13339DD507AB}"/>
          </ac:spMkLst>
        </pc:spChg>
        <pc:spChg chg="mod">
          <ac:chgData name="Ollervidez, Leticia" userId="12ccd2a1-d554-4cac-b492-4e314c2b5f8f" providerId="ADAL" clId="{0EA7B4C4-CE2F-47A7-92AE-1C14AB8CB22F}" dt="2024-03-05T15:03:47.015" v="640" actId="207"/>
          <ac:spMkLst>
            <pc:docMk/>
            <pc:sldMk cId="450175184" sldId="2145707022"/>
            <ac:spMk id="4" creationId="{98B20CD2-3DE3-F699-8B16-AD3E4146984C}"/>
          </ac:spMkLst>
        </pc:spChg>
        <pc:picChg chg="mod">
          <ac:chgData name="Ollervidez, Leticia" userId="12ccd2a1-d554-4cac-b492-4e314c2b5f8f" providerId="ADAL" clId="{0EA7B4C4-CE2F-47A7-92AE-1C14AB8CB22F}" dt="2024-03-11T16:25:02.547" v="1718" actId="962"/>
          <ac:picMkLst>
            <pc:docMk/>
            <pc:sldMk cId="450175184" sldId="2145707022"/>
            <ac:picMk id="7" creationId="{76D634FB-63DF-39DD-5F7D-C2D2022ACDEC}"/>
          </ac:picMkLst>
        </pc:picChg>
      </pc:sldChg>
      <pc:sldChg chg="modSp mod ord delCm modCm">
        <pc:chgData name="Ollervidez, Leticia" userId="12ccd2a1-d554-4cac-b492-4e314c2b5f8f" providerId="ADAL" clId="{0EA7B4C4-CE2F-47A7-92AE-1C14AB8CB22F}" dt="2024-03-13T14:03:11.722" v="1784"/>
        <pc:sldMkLst>
          <pc:docMk/>
          <pc:sldMk cId="4073819938" sldId="2145707023"/>
        </pc:sldMkLst>
        <pc:spChg chg="mod">
          <ac:chgData name="Ollervidez, Leticia" userId="12ccd2a1-d554-4cac-b492-4e314c2b5f8f" providerId="ADAL" clId="{0EA7B4C4-CE2F-47A7-92AE-1C14AB8CB22F}" dt="2024-03-11T16:15:48.403" v="1620" actId="20577"/>
          <ac:spMkLst>
            <pc:docMk/>
            <pc:sldMk cId="4073819938" sldId="2145707023"/>
            <ac:spMk id="3" creationId="{06942845-BD5A-42C5-A5C4-13339DD507AB}"/>
          </ac:spMkLst>
        </pc:spChg>
        <pc:spChg chg="mod">
          <ac:chgData name="Ollervidez, Leticia" userId="12ccd2a1-d554-4cac-b492-4e314c2b5f8f" providerId="ADAL" clId="{0EA7B4C4-CE2F-47A7-92AE-1C14AB8CB22F}" dt="2024-03-05T15:02:11.422" v="549" actId="207"/>
          <ac:spMkLst>
            <pc:docMk/>
            <pc:sldMk cId="4073819938" sldId="2145707023"/>
            <ac:spMk id="4" creationId="{98B20CD2-3DE3-F699-8B16-AD3E4146984C}"/>
          </ac:spMkLst>
        </pc:spChg>
        <pc:picChg chg="mod">
          <ac:chgData name="Ollervidez, Leticia" userId="12ccd2a1-d554-4cac-b492-4e314c2b5f8f" providerId="ADAL" clId="{0EA7B4C4-CE2F-47A7-92AE-1C14AB8CB22F}" dt="2024-03-11T16:24:49.140" v="1714" actId="962"/>
          <ac:picMkLst>
            <pc:docMk/>
            <pc:sldMk cId="4073819938" sldId="2145707023"/>
            <ac:picMk id="5" creationId="{B57E99F4-968C-990A-38C6-118929AF03B9}"/>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4073819938" sldId="2145707023"/>
                <pc2:cmMk id="{A9334C1A-4B06-46B1-8345-2A8BFA722EA4}"/>
              </pc2:cmMkLst>
            </pc226:cmChg>
          </p:ext>
        </pc:extLst>
      </pc:sldChg>
      <pc:sldChg chg="modSp mod ord delCm modCm">
        <pc:chgData name="Ollervidez, Leticia" userId="12ccd2a1-d554-4cac-b492-4e314c2b5f8f" providerId="ADAL" clId="{0EA7B4C4-CE2F-47A7-92AE-1C14AB8CB22F}" dt="2024-03-13T14:03:11.722" v="1784"/>
        <pc:sldMkLst>
          <pc:docMk/>
          <pc:sldMk cId="761889515" sldId="2145707024"/>
        </pc:sldMkLst>
        <pc:spChg chg="mod">
          <ac:chgData name="Ollervidez, Leticia" userId="12ccd2a1-d554-4cac-b492-4e314c2b5f8f" providerId="ADAL" clId="{0EA7B4C4-CE2F-47A7-92AE-1C14AB8CB22F}" dt="2024-03-11T16:15:55.035" v="1622" actId="20577"/>
          <ac:spMkLst>
            <pc:docMk/>
            <pc:sldMk cId="761889515" sldId="2145707024"/>
            <ac:spMk id="3" creationId="{06942845-BD5A-42C5-A5C4-13339DD507AB}"/>
          </ac:spMkLst>
        </pc:spChg>
        <pc:spChg chg="mod">
          <ac:chgData name="Ollervidez, Leticia" userId="12ccd2a1-d554-4cac-b492-4e314c2b5f8f" providerId="ADAL" clId="{0EA7B4C4-CE2F-47A7-92AE-1C14AB8CB22F}" dt="2024-03-05T15:02:23.852" v="569" actId="207"/>
          <ac:spMkLst>
            <pc:docMk/>
            <pc:sldMk cId="761889515" sldId="2145707024"/>
            <ac:spMk id="4" creationId="{98B20CD2-3DE3-F699-8B16-AD3E4146984C}"/>
          </ac:spMkLst>
        </pc:spChg>
        <pc:picChg chg="mod">
          <ac:chgData name="Ollervidez, Leticia" userId="12ccd2a1-d554-4cac-b492-4e314c2b5f8f" providerId="ADAL" clId="{0EA7B4C4-CE2F-47A7-92AE-1C14AB8CB22F}" dt="2024-03-11T16:24:52.576" v="1715" actId="962"/>
          <ac:picMkLst>
            <pc:docMk/>
            <pc:sldMk cId="761889515" sldId="2145707024"/>
            <ac:picMk id="5" creationId="{43AFA7B7-591D-CEFF-E9DB-E631D13D4C96}"/>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761889515" sldId="2145707024"/>
                <pc2:cmMk id="{E4EEB3E5-55FD-4182-909E-07E3E9FD89A8}"/>
              </pc2:cmMkLst>
            </pc226:cmChg>
          </p:ext>
        </pc:extLst>
      </pc:sldChg>
      <pc:sldChg chg="modSp mod ord delCm modCm">
        <pc:chgData name="Ollervidez, Leticia" userId="12ccd2a1-d554-4cac-b492-4e314c2b5f8f" providerId="ADAL" clId="{0EA7B4C4-CE2F-47A7-92AE-1C14AB8CB22F}" dt="2024-03-13T14:03:11.722" v="1784"/>
        <pc:sldMkLst>
          <pc:docMk/>
          <pc:sldMk cId="3529689794" sldId="2145707025"/>
        </pc:sldMkLst>
        <pc:spChg chg="mod">
          <ac:chgData name="Ollervidez, Leticia" userId="12ccd2a1-d554-4cac-b492-4e314c2b5f8f" providerId="ADAL" clId="{0EA7B4C4-CE2F-47A7-92AE-1C14AB8CB22F}" dt="2024-03-11T16:16:00.490" v="1624" actId="20577"/>
          <ac:spMkLst>
            <pc:docMk/>
            <pc:sldMk cId="3529689794" sldId="2145707025"/>
            <ac:spMk id="3" creationId="{06942845-BD5A-42C5-A5C4-13339DD507AB}"/>
          </ac:spMkLst>
        </pc:spChg>
        <pc:spChg chg="mod">
          <ac:chgData name="Ollervidez, Leticia" userId="12ccd2a1-d554-4cac-b492-4e314c2b5f8f" providerId="ADAL" clId="{0EA7B4C4-CE2F-47A7-92AE-1C14AB8CB22F}" dt="2024-03-05T15:02:40.219" v="589" actId="207"/>
          <ac:spMkLst>
            <pc:docMk/>
            <pc:sldMk cId="3529689794" sldId="2145707025"/>
            <ac:spMk id="4" creationId="{98B20CD2-3DE3-F699-8B16-AD3E4146984C}"/>
          </ac:spMkLst>
        </pc:spChg>
        <pc:picChg chg="mod">
          <ac:chgData name="Ollervidez, Leticia" userId="12ccd2a1-d554-4cac-b492-4e314c2b5f8f" providerId="ADAL" clId="{0EA7B4C4-CE2F-47A7-92AE-1C14AB8CB22F}" dt="2024-03-11T16:24:55.957" v="1716" actId="962"/>
          <ac:picMkLst>
            <pc:docMk/>
            <pc:sldMk cId="3529689794" sldId="2145707025"/>
            <ac:picMk id="5" creationId="{60299C18-6508-07E4-A8FA-CA8CF9C4B95A}"/>
          </ac:picMkLst>
        </pc:pic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3529689794" sldId="2145707025"/>
                <pc2:cmMk id="{C40703CC-F4ED-41BF-8B3E-3B35E294AF25}"/>
              </pc2:cmMkLst>
            </pc226:cmChg>
          </p:ext>
        </pc:extLst>
      </pc:sldChg>
      <pc:sldChg chg="modSp mod">
        <pc:chgData name="Ollervidez, Leticia" userId="12ccd2a1-d554-4cac-b492-4e314c2b5f8f" providerId="ADAL" clId="{0EA7B4C4-CE2F-47A7-92AE-1C14AB8CB22F}" dt="2024-03-11T16:28:41.068" v="1754" actId="20577"/>
        <pc:sldMkLst>
          <pc:docMk/>
          <pc:sldMk cId="1925341356" sldId="2145707026"/>
        </pc:sldMkLst>
        <pc:spChg chg="mod">
          <ac:chgData name="Ollervidez, Leticia" userId="12ccd2a1-d554-4cac-b492-4e314c2b5f8f" providerId="ADAL" clId="{0EA7B4C4-CE2F-47A7-92AE-1C14AB8CB22F}" dt="2024-03-11T16:20:30.419" v="1661" actId="20577"/>
          <ac:spMkLst>
            <pc:docMk/>
            <pc:sldMk cId="1925341356" sldId="2145707026"/>
            <ac:spMk id="3" creationId="{06942845-BD5A-42C5-A5C4-13339DD507AB}"/>
          </ac:spMkLst>
        </pc:spChg>
        <pc:spChg chg="mod">
          <ac:chgData name="Ollervidez, Leticia" userId="12ccd2a1-d554-4cac-b492-4e314c2b5f8f" providerId="ADAL" clId="{0EA7B4C4-CE2F-47A7-92AE-1C14AB8CB22F}" dt="2024-03-11T16:28:41.068" v="1754" actId="20577"/>
          <ac:spMkLst>
            <pc:docMk/>
            <pc:sldMk cId="1925341356" sldId="2145707026"/>
            <ac:spMk id="4" creationId="{98B20CD2-3DE3-F699-8B16-AD3E4146984C}"/>
          </ac:spMkLst>
        </pc:spChg>
        <pc:picChg chg="mod">
          <ac:chgData name="Ollervidez, Leticia" userId="12ccd2a1-d554-4cac-b492-4e314c2b5f8f" providerId="ADAL" clId="{0EA7B4C4-CE2F-47A7-92AE-1C14AB8CB22F}" dt="2024-03-11T16:25:32.403" v="1730" actId="962"/>
          <ac:picMkLst>
            <pc:docMk/>
            <pc:sldMk cId="1925341356" sldId="2145707026"/>
            <ac:picMk id="2" creationId="{5FC29231-CF8E-5924-959D-B686DE431675}"/>
          </ac:picMkLst>
        </pc:picChg>
      </pc:sldChg>
      <pc:sldChg chg="modSp mod">
        <pc:chgData name="Ollervidez, Leticia" userId="12ccd2a1-d554-4cac-b492-4e314c2b5f8f" providerId="ADAL" clId="{0EA7B4C4-CE2F-47A7-92AE-1C14AB8CB22F}" dt="2024-03-11T16:28:44.885" v="1755" actId="20577"/>
        <pc:sldMkLst>
          <pc:docMk/>
          <pc:sldMk cId="3821363769" sldId="2145707027"/>
        </pc:sldMkLst>
        <pc:spChg chg="mod">
          <ac:chgData name="Ollervidez, Leticia" userId="12ccd2a1-d554-4cac-b492-4e314c2b5f8f" providerId="ADAL" clId="{0EA7B4C4-CE2F-47A7-92AE-1C14AB8CB22F}" dt="2024-03-11T16:20:34.320" v="1663" actId="20577"/>
          <ac:spMkLst>
            <pc:docMk/>
            <pc:sldMk cId="3821363769" sldId="2145707027"/>
            <ac:spMk id="3" creationId="{06942845-BD5A-42C5-A5C4-13339DD507AB}"/>
          </ac:spMkLst>
        </pc:spChg>
        <pc:spChg chg="mod">
          <ac:chgData name="Ollervidez, Leticia" userId="12ccd2a1-d554-4cac-b492-4e314c2b5f8f" providerId="ADAL" clId="{0EA7B4C4-CE2F-47A7-92AE-1C14AB8CB22F}" dt="2024-03-11T16:28:44.885" v="1755" actId="20577"/>
          <ac:spMkLst>
            <pc:docMk/>
            <pc:sldMk cId="3821363769" sldId="2145707027"/>
            <ac:spMk id="4" creationId="{98B20CD2-3DE3-F699-8B16-AD3E4146984C}"/>
          </ac:spMkLst>
        </pc:spChg>
        <pc:picChg chg="mod">
          <ac:chgData name="Ollervidez, Leticia" userId="12ccd2a1-d554-4cac-b492-4e314c2b5f8f" providerId="ADAL" clId="{0EA7B4C4-CE2F-47A7-92AE-1C14AB8CB22F}" dt="2024-03-11T16:25:33.828" v="1731" actId="962"/>
          <ac:picMkLst>
            <pc:docMk/>
            <pc:sldMk cId="3821363769" sldId="2145707027"/>
            <ac:picMk id="7" creationId="{2513930B-8E56-946F-603D-978C25B72EEA}"/>
          </ac:picMkLst>
        </pc:picChg>
      </pc:sldChg>
      <pc:sldChg chg="modSp mod ord">
        <pc:chgData name="Ollervidez, Leticia" userId="12ccd2a1-d554-4cac-b492-4e314c2b5f8f" providerId="ADAL" clId="{0EA7B4C4-CE2F-47A7-92AE-1C14AB8CB22F}" dt="2024-03-11T16:25:53.229" v="1739" actId="962"/>
        <pc:sldMkLst>
          <pc:docMk/>
          <pc:sldMk cId="3650539037" sldId="2145707029"/>
        </pc:sldMkLst>
        <pc:spChg chg="mod">
          <ac:chgData name="Ollervidez, Leticia" userId="12ccd2a1-d554-4cac-b492-4e314c2b5f8f" providerId="ADAL" clId="{0EA7B4C4-CE2F-47A7-92AE-1C14AB8CB22F}" dt="2024-03-11T16:21:40.857" v="1679" actId="20577"/>
          <ac:spMkLst>
            <pc:docMk/>
            <pc:sldMk cId="3650539037" sldId="2145707029"/>
            <ac:spMk id="3" creationId="{06942845-BD5A-42C5-A5C4-13339DD507AB}"/>
          </ac:spMkLst>
        </pc:spChg>
        <pc:spChg chg="mod">
          <ac:chgData name="Ollervidez, Leticia" userId="12ccd2a1-d554-4cac-b492-4e314c2b5f8f" providerId="ADAL" clId="{0EA7B4C4-CE2F-47A7-92AE-1C14AB8CB22F}" dt="2024-03-05T15:04:18.124" v="684" actId="207"/>
          <ac:spMkLst>
            <pc:docMk/>
            <pc:sldMk cId="3650539037" sldId="2145707029"/>
            <ac:spMk id="4" creationId="{27D10A9C-2875-3F85-9314-A7638246758F}"/>
          </ac:spMkLst>
        </pc:spChg>
        <pc:picChg chg="mod">
          <ac:chgData name="Ollervidez, Leticia" userId="12ccd2a1-d554-4cac-b492-4e314c2b5f8f" providerId="ADAL" clId="{0EA7B4C4-CE2F-47A7-92AE-1C14AB8CB22F}" dt="2024-03-11T16:25:53.229" v="1739" actId="962"/>
          <ac:picMkLst>
            <pc:docMk/>
            <pc:sldMk cId="3650539037" sldId="2145707029"/>
            <ac:picMk id="5" creationId="{74165EB9-36A4-0028-995F-64B4AA61531B}"/>
          </ac:picMkLst>
        </pc:picChg>
      </pc:sldChg>
      <pc:sldChg chg="del ord">
        <pc:chgData name="Ollervidez, Leticia" userId="12ccd2a1-d554-4cac-b492-4e314c2b5f8f" providerId="ADAL" clId="{0EA7B4C4-CE2F-47A7-92AE-1C14AB8CB22F}" dt="2024-03-05T14:10:48.720" v="35" actId="47"/>
        <pc:sldMkLst>
          <pc:docMk/>
          <pc:sldMk cId="2938946939" sldId="2145707030"/>
        </pc:sldMkLst>
      </pc:sldChg>
      <pc:sldChg chg="modSp mod delCm modCm">
        <pc:chgData name="Ollervidez, Leticia" userId="12ccd2a1-d554-4cac-b492-4e314c2b5f8f" providerId="ADAL" clId="{0EA7B4C4-CE2F-47A7-92AE-1C14AB8CB22F}" dt="2024-03-13T14:03:11.722" v="1784"/>
        <pc:sldMkLst>
          <pc:docMk/>
          <pc:sldMk cId="988998591" sldId="2145707031"/>
        </pc:sldMkLst>
        <pc:spChg chg="mod">
          <ac:chgData name="Ollervidez, Leticia" userId="12ccd2a1-d554-4cac-b492-4e314c2b5f8f" providerId="ADAL" clId="{0EA7B4C4-CE2F-47A7-92AE-1C14AB8CB22F}" dt="2024-03-05T14:43:54.623" v="185" actId="20577"/>
          <ac:spMkLst>
            <pc:docMk/>
            <pc:sldMk cId="988998591" sldId="2145707031"/>
            <ac:spMk id="2" creationId="{50D33F6C-95A9-D849-B18F-C2833A1605D7}"/>
          </ac:spMkLst>
        </pc:spChg>
        <pc:spChg chg="mod">
          <ac:chgData name="Ollervidez, Leticia" userId="12ccd2a1-d554-4cac-b492-4e314c2b5f8f" providerId="ADAL" clId="{0EA7B4C4-CE2F-47A7-92AE-1C14AB8CB22F}" dt="2024-03-11T16:23:23.200" v="1704" actId="20577"/>
          <ac:spMkLst>
            <pc:docMk/>
            <pc:sldMk cId="988998591" sldId="2145707031"/>
            <ac:spMk id="3" creationId="{06942845-BD5A-42C5-A5C4-13339DD507AB}"/>
          </ac:spMkLst>
        </pc:sp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988998591" sldId="2145707031"/>
                <pc2:cmMk id="{0C575020-7562-4BB0-BBA5-0036553A8201}"/>
              </pc2:cmMkLst>
              <pc226:cmRplyChg chg="add">
                <pc226:chgData name="Ollervidez, Leticia" userId="12ccd2a1-d554-4cac-b492-4e314c2b5f8f" providerId="ADAL" clId="{0EA7B4C4-CE2F-47A7-92AE-1C14AB8CB22F}" dt="2024-03-05T14:44:23.471" v="186"/>
                <pc2:cmRplyMkLst xmlns:pc2="http://schemas.microsoft.com/office/powerpoint/2019/9/main/command">
                  <pc:docMk/>
                  <pc:sldMk cId="988998591" sldId="2145707031"/>
                  <pc2:cmMk id="{0C575020-7562-4BB0-BBA5-0036553A8201}"/>
                  <pc2:cmRplyMk id="{0F64C51F-15A4-4EAD-84C7-0853F37A32A7}"/>
                </pc2:cmRplyMkLst>
              </pc226:cmRplyChg>
            </pc226:cmChg>
            <pc226:cmChg xmlns:pc226="http://schemas.microsoft.com/office/powerpoint/2022/06/main/command" chg="del">
              <pc226:chgData name="Ollervidez, Leticia" userId="12ccd2a1-d554-4cac-b492-4e314c2b5f8f" providerId="ADAL" clId="{0EA7B4C4-CE2F-47A7-92AE-1C14AB8CB22F}" dt="2024-03-13T14:03:11.722" v="1784"/>
              <pc2:cmMkLst xmlns:pc2="http://schemas.microsoft.com/office/powerpoint/2019/9/main/command">
                <pc:docMk/>
                <pc:sldMk cId="988998591" sldId="2145707031"/>
                <pc2:cmMk id="{42479B4E-7157-4C87-BC13-FA0AF74EECED}"/>
              </pc2:cmMkLst>
            </pc226:cmChg>
          </p:ext>
        </pc:extLst>
      </pc:sldChg>
      <pc:sldChg chg="del modCm">
        <pc:chgData name="Ollervidez, Leticia" userId="12ccd2a1-d554-4cac-b492-4e314c2b5f8f" providerId="ADAL" clId="{0EA7B4C4-CE2F-47A7-92AE-1C14AB8CB22F}" dt="2024-03-13T14:02:18.095" v="1780" actId="47"/>
        <pc:sldMkLst>
          <pc:docMk/>
          <pc:sldMk cId="2239687143" sldId="2145707033"/>
        </pc:sldMkLst>
        <pc:extLst>
          <p:ext xmlns:p="http://schemas.openxmlformats.org/presentationml/2006/main" uri="{D6D511B9-2390-475A-947B-AFAB55BFBCF1}">
            <pc226:cmChg xmlns:pc226="http://schemas.microsoft.com/office/powerpoint/2022/06/main/command" chg="mod">
              <pc226:chgData name="Ollervidez, Leticia" userId="12ccd2a1-d554-4cac-b492-4e314c2b5f8f" providerId="ADAL" clId="{0EA7B4C4-CE2F-47A7-92AE-1C14AB8CB22F}" dt="2024-03-11T16:31:39.399" v="1777"/>
              <pc2:cmMkLst xmlns:pc2="http://schemas.microsoft.com/office/powerpoint/2019/9/main/command">
                <pc:docMk/>
                <pc:sldMk cId="2239687143" sldId="2145707033"/>
                <pc2:cmMk id="{2D6A2A11-3F7A-49FF-949E-A8B799920112}"/>
              </pc2:cmMkLst>
              <pc226:cmRplyChg chg="add">
                <pc226:chgData name="Ollervidez, Leticia" userId="12ccd2a1-d554-4cac-b492-4e314c2b5f8f" providerId="ADAL" clId="{0EA7B4C4-CE2F-47A7-92AE-1C14AB8CB22F}" dt="2024-03-05T14:53:21.658" v="286"/>
                <pc2:cmRplyMkLst xmlns:pc2="http://schemas.microsoft.com/office/powerpoint/2019/9/main/command">
                  <pc:docMk/>
                  <pc:sldMk cId="2239687143" sldId="2145707033"/>
                  <pc2:cmMk id="{2D6A2A11-3F7A-49FF-949E-A8B799920112}"/>
                  <pc2:cmRplyMk id="{878A5E93-3DBA-4D72-8337-FD1F29D90094}"/>
                </pc2:cmRplyMkLst>
              </pc226:cmRplyChg>
            </pc226:cmChg>
            <pc226:cmChg xmlns:pc226="http://schemas.microsoft.com/office/powerpoint/2022/06/main/command" chg="mod">
              <pc226:chgData name="Ollervidez, Leticia" userId="12ccd2a1-d554-4cac-b492-4e314c2b5f8f" providerId="ADAL" clId="{0EA7B4C4-CE2F-47A7-92AE-1C14AB8CB22F}" dt="2024-03-11T16:31:37.007" v="1776"/>
              <pc2:cmMkLst xmlns:pc2="http://schemas.microsoft.com/office/powerpoint/2019/9/main/command">
                <pc:docMk/>
                <pc:sldMk cId="2239687143" sldId="2145707033"/>
                <pc2:cmMk id="{F013497B-2C5D-4760-AB7D-4773AD0F23F1}"/>
              </pc2:cmMkLst>
              <pc226:cmRplyChg chg="add">
                <pc226:chgData name="Ollervidez, Leticia" userId="12ccd2a1-d554-4cac-b492-4e314c2b5f8f" providerId="ADAL" clId="{0EA7B4C4-CE2F-47A7-92AE-1C14AB8CB22F}" dt="2024-03-05T14:41:17.540" v="181"/>
                <pc2:cmRplyMkLst xmlns:pc2="http://schemas.microsoft.com/office/powerpoint/2019/9/main/command">
                  <pc:docMk/>
                  <pc:sldMk cId="2239687143" sldId="2145707033"/>
                  <pc2:cmMk id="{F013497B-2C5D-4760-AB7D-4773AD0F23F1}"/>
                  <pc2:cmRplyMk id="{DE1ED44B-D469-4552-8533-FD93FD7B03BB}"/>
                </pc2:cmRplyMkLst>
              </pc226:cmRplyChg>
            </pc226:cmChg>
          </p:ext>
        </pc:extLst>
      </pc:sldChg>
      <pc:sldChg chg="modSp mod delCm modCm">
        <pc:chgData name="Ollervidez, Leticia" userId="12ccd2a1-d554-4cac-b492-4e314c2b5f8f" providerId="ADAL" clId="{0EA7B4C4-CE2F-47A7-92AE-1C14AB8CB22F}" dt="2024-03-13T14:03:11.722" v="1784"/>
        <pc:sldMkLst>
          <pc:docMk/>
          <pc:sldMk cId="2901152464" sldId="2145707034"/>
        </pc:sldMkLst>
        <pc:spChg chg="mod">
          <ac:chgData name="Ollervidez, Leticia" userId="12ccd2a1-d554-4cac-b492-4e314c2b5f8f" providerId="ADAL" clId="{0EA7B4C4-CE2F-47A7-92AE-1C14AB8CB22F}" dt="2024-03-05T14:50:56.817" v="266" actId="6549"/>
          <ac:spMkLst>
            <pc:docMk/>
            <pc:sldMk cId="2901152464" sldId="2145707034"/>
            <ac:spMk id="2" creationId="{A9340FBA-B2B8-749B-6AD9-F86C2D3EA7D5}"/>
          </ac:spMkLst>
        </pc:spChg>
        <pc:spChg chg="mod">
          <ac:chgData name="Ollervidez, Leticia" userId="12ccd2a1-d554-4cac-b492-4e314c2b5f8f" providerId="ADAL" clId="{0EA7B4C4-CE2F-47A7-92AE-1C14AB8CB22F}" dt="2024-03-11T16:19:27.202" v="1645" actId="20577"/>
          <ac:spMkLst>
            <pc:docMk/>
            <pc:sldMk cId="2901152464" sldId="2145707034"/>
            <ac:spMk id="3" creationId="{06942845-BD5A-42C5-A5C4-13339DD507AB}"/>
          </ac:spMkLst>
        </pc:spChg>
        <pc:extLst>
          <p:ext xmlns:p="http://schemas.openxmlformats.org/presentationml/2006/main" uri="{D6D511B9-2390-475A-947B-AFAB55BFBCF1}">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901152464" sldId="2145707034"/>
                <pc2:cmMk id="{B2FCE80D-FD9B-4202-A8DC-36C9ACC6A5D8}"/>
              </pc2:cmMkLst>
            </pc226:cmChg>
            <pc226:cmChg xmlns:pc226="http://schemas.microsoft.com/office/powerpoint/2022/06/main/command" chg="del mod">
              <pc226:chgData name="Ollervidez, Leticia" userId="12ccd2a1-d554-4cac-b492-4e314c2b5f8f" providerId="ADAL" clId="{0EA7B4C4-CE2F-47A7-92AE-1C14AB8CB22F}" dt="2024-03-13T14:03:11.722" v="1784"/>
              <pc2:cmMkLst xmlns:pc2="http://schemas.microsoft.com/office/powerpoint/2019/9/main/command">
                <pc:docMk/>
                <pc:sldMk cId="2901152464" sldId="2145707034"/>
                <pc2:cmMk id="{9156CD81-4C48-4D77-937C-B35E859EF200}"/>
              </pc2:cmMkLst>
            </pc226:cmChg>
          </p:ext>
        </pc:extLst>
      </pc:sldChg>
    </pc:docChg>
  </pc:docChgLst>
  <pc:docChgLst>
    <pc:chgData name="Ollervidez, Leticia" userId="S::leticia.ollervidez@tea.texas.gov::12ccd2a1-d554-4cac-b492-4e314c2b5f8f" providerId="AD" clId="Web-{12022B91-13F5-B662-6F57-B8D56A92F231}"/>
    <pc:docChg chg="addSld modSld sldOrd">
      <pc:chgData name="Ollervidez, Leticia" userId="S::leticia.ollervidez@tea.texas.gov::12ccd2a1-d554-4cac-b492-4e314c2b5f8f" providerId="AD" clId="Web-{12022B91-13F5-B662-6F57-B8D56A92F231}" dt="2024-06-14T16:43:06.137" v="57"/>
      <pc:docMkLst>
        <pc:docMk/>
      </pc:docMkLst>
      <pc:sldChg chg="modSp modCm">
        <pc:chgData name="Ollervidez, Leticia" userId="S::leticia.ollervidez@tea.texas.gov::12ccd2a1-d554-4cac-b492-4e314c2b5f8f" providerId="AD" clId="Web-{12022B91-13F5-B662-6F57-B8D56A92F231}" dt="2024-06-14T16:40:11.459" v="52"/>
        <pc:sldMkLst>
          <pc:docMk/>
          <pc:sldMk cId="2758598640" sldId="1341"/>
        </pc:sldMkLst>
        <pc:spChg chg="mod">
          <ac:chgData name="Ollervidez, Leticia" userId="S::leticia.ollervidez@tea.texas.gov::12ccd2a1-d554-4cac-b492-4e314c2b5f8f" providerId="AD" clId="Web-{12022B91-13F5-B662-6F57-B8D56A92F231}" dt="2024-06-14T16:34:28.242" v="46" actId="20577"/>
          <ac:spMkLst>
            <pc:docMk/>
            <pc:sldMk cId="2758598640" sldId="1341"/>
            <ac:spMk id="2" creationId="{A9340FBA-B2B8-749B-6AD9-F86C2D3EA7D5}"/>
          </ac:spMkLst>
        </pc:spChg>
        <pc:picChg chg="mod">
          <ac:chgData name="Ollervidez, Leticia" userId="S::leticia.ollervidez@tea.texas.gov::12ccd2a1-d554-4cac-b492-4e314c2b5f8f" providerId="AD" clId="Web-{12022B91-13F5-B662-6F57-B8D56A92F231}" dt="2024-06-14T16:34:28.305" v="47" actId="14100"/>
          <ac:picMkLst>
            <pc:docMk/>
            <pc:sldMk cId="2758598640" sldId="1341"/>
            <ac:picMk id="8" creationId="{51EBC808-E5D9-4173-B4FB-5858EF279470}"/>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12022B91-13F5-B662-6F57-B8D56A92F231}" dt="2024-06-14T16:40:11.459" v="52"/>
              <pc2:cmMkLst xmlns:pc2="http://schemas.microsoft.com/office/powerpoint/2019/9/main/command">
                <pc:docMk/>
                <pc:sldMk cId="2758598640" sldId="1341"/>
                <pc2:cmMk id="{2D04EAFE-AB53-40CF-A9CD-BA1D1CCBFC74}"/>
              </pc2:cmMkLst>
              <pc226:cmRplyChg chg="add">
                <pc226:chgData name="Ollervidez, Leticia" userId="S::leticia.ollervidez@tea.texas.gov::12ccd2a1-d554-4cac-b492-4e314c2b5f8f" providerId="AD" clId="Web-{12022B91-13F5-B662-6F57-B8D56A92F231}" dt="2024-06-14T16:40:11.459" v="52"/>
                <pc2:cmRplyMkLst xmlns:pc2="http://schemas.microsoft.com/office/powerpoint/2019/9/main/command">
                  <pc:docMk/>
                  <pc:sldMk cId="2758598640" sldId="1341"/>
                  <pc2:cmMk id="{2D04EAFE-AB53-40CF-A9CD-BA1D1CCBFC74}"/>
                  <pc2:cmRplyMk id="{5AC44F7E-F19C-4370-A3B0-73B43C77DB6A}"/>
                </pc2:cmRplyMkLst>
              </pc226:cmRplyChg>
            </pc226:cmChg>
          </p:ext>
        </pc:extLst>
      </pc:sldChg>
      <pc:sldChg chg="modSp modCm">
        <pc:chgData name="Ollervidez, Leticia" userId="S::leticia.ollervidez@tea.texas.gov::12ccd2a1-d554-4cac-b492-4e314c2b5f8f" providerId="AD" clId="Web-{12022B91-13F5-B662-6F57-B8D56A92F231}" dt="2024-06-14T16:35:59.965" v="51" actId="20577"/>
        <pc:sldMkLst>
          <pc:docMk/>
          <pc:sldMk cId="729419198" sldId="2145706977"/>
        </pc:sldMkLst>
        <pc:spChg chg="mod">
          <ac:chgData name="Ollervidez, Leticia" userId="S::leticia.ollervidez@tea.texas.gov::12ccd2a1-d554-4cac-b492-4e314c2b5f8f" providerId="AD" clId="Web-{12022B91-13F5-B662-6F57-B8D56A92F231}" dt="2024-06-14T16:35:59.965" v="51" actId="20577"/>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12022B91-13F5-B662-6F57-B8D56A92F231}" dt="2024-06-14T16:35:51.105" v="50"/>
              <pc2:cmMkLst xmlns:pc2="http://schemas.microsoft.com/office/powerpoint/2019/9/main/command">
                <pc:docMk/>
                <pc:sldMk cId="729419198" sldId="2145706977"/>
                <pc2:cmMk id="{ED1661C5-0C57-46A7-BCB5-B17D332B4BEC}"/>
              </pc2:cmMkLst>
              <pc226:cmRplyChg chg="add">
                <pc226:chgData name="Ollervidez, Leticia" userId="S::leticia.ollervidez@tea.texas.gov::12ccd2a1-d554-4cac-b492-4e314c2b5f8f" providerId="AD" clId="Web-{12022B91-13F5-B662-6F57-B8D56A92F231}" dt="2024-06-14T16:35:51.105" v="50"/>
                <pc2:cmRplyMkLst xmlns:pc2="http://schemas.microsoft.com/office/powerpoint/2019/9/main/command">
                  <pc:docMk/>
                  <pc:sldMk cId="729419198" sldId="2145706977"/>
                  <pc2:cmMk id="{ED1661C5-0C57-46A7-BCB5-B17D332B4BEC}"/>
                  <pc2:cmRplyMk id="{EF023E1C-4A84-4F06-A080-F19E416ACDE7}"/>
                </pc2:cmRplyMkLst>
              </pc226:cmRplyChg>
            </pc226:cmChg>
          </p:ext>
        </pc:extLst>
      </pc:sldChg>
      <pc:sldChg chg="addSp delSp modSp modCm">
        <pc:chgData name="Ollervidez, Leticia" userId="S::leticia.ollervidez@tea.texas.gov::12ccd2a1-d554-4cac-b492-4e314c2b5f8f" providerId="AD" clId="Web-{12022B91-13F5-B662-6F57-B8D56A92F231}" dt="2024-06-14T16:43:06.137" v="57"/>
        <pc:sldMkLst>
          <pc:docMk/>
          <pc:sldMk cId="1939501953" sldId="2145706984"/>
        </pc:sldMkLst>
        <pc:spChg chg="mod">
          <ac:chgData name="Ollervidez, Leticia" userId="S::leticia.ollervidez@tea.texas.gov::12ccd2a1-d554-4cac-b492-4e314c2b5f8f" providerId="AD" clId="Web-{12022B91-13F5-B662-6F57-B8D56A92F231}" dt="2024-06-14T16:19:27.724" v="27" actId="20577"/>
          <ac:spMkLst>
            <pc:docMk/>
            <pc:sldMk cId="1939501953" sldId="2145706984"/>
            <ac:spMk id="4" creationId="{27D10A9C-2875-3F85-9314-A7638246758F}"/>
          </ac:spMkLst>
        </pc:spChg>
        <pc:picChg chg="add mod">
          <ac:chgData name="Ollervidez, Leticia" userId="S::leticia.ollervidez@tea.texas.gov::12ccd2a1-d554-4cac-b492-4e314c2b5f8f" providerId="AD" clId="Web-{12022B91-13F5-B662-6F57-B8D56A92F231}" dt="2024-06-14T16:29:09.965" v="35" actId="1076"/>
          <ac:picMkLst>
            <pc:docMk/>
            <pc:sldMk cId="1939501953" sldId="2145706984"/>
            <ac:picMk id="2" creationId="{53CA27C5-F0D0-4FB4-08DB-85DFA94ABCCD}"/>
          </ac:picMkLst>
        </pc:picChg>
        <pc:picChg chg="del">
          <ac:chgData name="Ollervidez, Leticia" userId="S::leticia.ollervidez@tea.texas.gov::12ccd2a1-d554-4cac-b492-4e314c2b5f8f" providerId="AD" clId="Web-{12022B91-13F5-B662-6F57-B8D56A92F231}" dt="2024-06-14T16:28:37.792" v="28"/>
          <ac:picMkLst>
            <pc:docMk/>
            <pc:sldMk cId="1939501953" sldId="2145706984"/>
            <ac:picMk id="11" creationId="{8905D493-E8EA-5593-CEFD-BB278A2EEFCE}"/>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12022B91-13F5-B662-6F57-B8D56A92F231}" dt="2024-06-14T16:43:06.137" v="57"/>
              <pc2:cmMkLst xmlns:pc2="http://schemas.microsoft.com/office/powerpoint/2019/9/main/command">
                <pc:docMk/>
                <pc:sldMk cId="1939501953" sldId="2145706984"/>
                <pc2:cmMk id="{6232E09A-DCA7-4177-8A7F-8A22C1675D90}"/>
              </pc2:cmMkLst>
              <pc226:cmRplyChg chg="add">
                <pc226:chgData name="Ollervidez, Leticia" userId="S::leticia.ollervidez@tea.texas.gov::12ccd2a1-d554-4cac-b492-4e314c2b5f8f" providerId="AD" clId="Web-{12022B91-13F5-B662-6F57-B8D56A92F231}" dt="2024-06-14T16:29:12.137" v="36"/>
                <pc2:cmRplyMkLst xmlns:pc2="http://schemas.microsoft.com/office/powerpoint/2019/9/main/command">
                  <pc:docMk/>
                  <pc:sldMk cId="1939501953" sldId="2145706984"/>
                  <pc2:cmMk id="{6232E09A-DCA7-4177-8A7F-8A22C1675D90}"/>
                  <pc2:cmRplyMk id="{DF1435A8-1242-4134-826F-BCB50C10E82B}"/>
                </pc2:cmRplyMkLst>
              </pc226:cmRplyChg>
              <pc226:cmRplyChg chg="add">
                <pc226:chgData name="Ollervidez, Leticia" userId="S::leticia.ollervidez@tea.texas.gov::12ccd2a1-d554-4cac-b492-4e314c2b5f8f" providerId="AD" clId="Web-{12022B91-13F5-B662-6F57-B8D56A92F231}" dt="2024-06-14T16:43:06.137" v="57"/>
                <pc2:cmRplyMkLst xmlns:pc2="http://schemas.microsoft.com/office/powerpoint/2019/9/main/command">
                  <pc:docMk/>
                  <pc:sldMk cId="1939501953" sldId="2145706984"/>
                  <pc2:cmMk id="{6232E09A-DCA7-4177-8A7F-8A22C1675D90}"/>
                  <pc2:cmRplyMk id="{BCB24DBE-58AA-467E-9993-DC20DEDC36AA}"/>
                </pc2:cmRplyMkLst>
              </pc226:cmRplyChg>
            </pc226:cmChg>
          </p:ext>
        </pc:extLst>
      </pc:sldChg>
      <pc:sldChg chg="modSp ord modCm">
        <pc:chgData name="Ollervidez, Leticia" userId="S::leticia.ollervidez@tea.texas.gov::12ccd2a1-d554-4cac-b492-4e314c2b5f8f" providerId="AD" clId="Web-{12022B91-13F5-B662-6F57-B8D56A92F231}" dt="2024-06-14T16:40:57.804" v="55" actId="20577"/>
        <pc:sldMkLst>
          <pc:docMk/>
          <pc:sldMk cId="336744778" sldId="2145706996"/>
        </pc:sldMkLst>
        <pc:spChg chg="mod">
          <ac:chgData name="Ollervidez, Leticia" userId="S::leticia.ollervidez@tea.texas.gov::12ccd2a1-d554-4cac-b492-4e314c2b5f8f" providerId="AD" clId="Web-{12022B91-13F5-B662-6F57-B8D56A92F231}" dt="2024-06-14T16:40:57.804" v="55" actId="20577"/>
          <ac:spMkLst>
            <pc:docMk/>
            <pc:sldMk cId="336744778" sldId="2145706996"/>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12022B91-13F5-B662-6F57-B8D56A92F231}" dt="2024-06-14T16:06:28.913" v="4"/>
              <pc2:cmMkLst xmlns:pc2="http://schemas.microsoft.com/office/powerpoint/2019/9/main/command">
                <pc:docMk/>
                <pc:sldMk cId="336744778" sldId="2145706996"/>
                <pc2:cmMk id="{4567B4A2-D4EF-46F0-B410-CBFBD5CB5E4F}"/>
              </pc2:cmMkLst>
              <pc226:cmRplyChg chg="add">
                <pc226:chgData name="Ollervidez, Leticia" userId="S::leticia.ollervidez@tea.texas.gov::12ccd2a1-d554-4cac-b492-4e314c2b5f8f" providerId="AD" clId="Web-{12022B91-13F5-B662-6F57-B8D56A92F231}" dt="2024-06-14T16:06:28.913" v="4"/>
                <pc2:cmRplyMkLst xmlns:pc2="http://schemas.microsoft.com/office/powerpoint/2019/9/main/command">
                  <pc:docMk/>
                  <pc:sldMk cId="336744778" sldId="2145706996"/>
                  <pc2:cmMk id="{4567B4A2-D4EF-46F0-B410-CBFBD5CB5E4F}"/>
                  <pc2:cmRplyMk id="{CC426E5A-86EE-433A-95C4-81755BD52ACD}"/>
                </pc2:cmRplyMkLst>
              </pc226:cmRplyChg>
            </pc226:cmChg>
          </p:ext>
        </pc:extLst>
      </pc:sldChg>
      <pc:sldChg chg="modSp modCm">
        <pc:chgData name="Ollervidez, Leticia" userId="S::leticia.ollervidez@tea.texas.gov::12ccd2a1-d554-4cac-b492-4e314c2b5f8f" providerId="AD" clId="Web-{12022B91-13F5-B662-6F57-B8D56A92F231}" dt="2024-06-14T16:41:39.399" v="56"/>
        <pc:sldMkLst>
          <pc:docMk/>
          <pc:sldMk cId="999748152" sldId="2145706998"/>
        </pc:sldMkLst>
        <pc:spChg chg="mod">
          <ac:chgData name="Ollervidez, Leticia" userId="S::leticia.ollervidez@tea.texas.gov::12ccd2a1-d554-4cac-b492-4e314c2b5f8f" providerId="AD" clId="Web-{12022B91-13F5-B662-6F57-B8D56A92F231}" dt="2024-06-14T16:04:47.003" v="0" actId="20577"/>
          <ac:spMkLst>
            <pc:docMk/>
            <pc:sldMk cId="999748152" sldId="2145706998"/>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12022B91-13F5-B662-6F57-B8D56A92F231}" dt="2024-06-14T16:41:39.399" v="56"/>
              <pc2:cmMkLst xmlns:pc2="http://schemas.microsoft.com/office/powerpoint/2019/9/main/command">
                <pc:docMk/>
                <pc:sldMk cId="999748152" sldId="2145706998"/>
                <pc2:cmMk id="{52BD871F-37EC-4445-BB31-7693A559F0F1}"/>
              </pc2:cmMkLst>
              <pc226:cmRplyChg chg="add">
                <pc226:chgData name="Ollervidez, Leticia" userId="S::leticia.ollervidez@tea.texas.gov::12ccd2a1-d554-4cac-b492-4e314c2b5f8f" providerId="AD" clId="Web-{12022B91-13F5-B662-6F57-B8D56A92F231}" dt="2024-06-14T16:41:39.399" v="56"/>
                <pc2:cmRplyMkLst xmlns:pc2="http://schemas.microsoft.com/office/powerpoint/2019/9/main/command">
                  <pc:docMk/>
                  <pc:sldMk cId="999748152" sldId="2145706998"/>
                  <pc2:cmMk id="{52BD871F-37EC-4445-BB31-7693A559F0F1}"/>
                  <pc2:cmRplyMk id="{87E57317-CBA3-47B1-B4A1-5D7785D8EA79}"/>
                </pc2:cmRplyMkLst>
              </pc226:cmRplyChg>
            </pc226:cmChg>
          </p:ext>
        </pc:extLst>
      </pc:sldChg>
      <pc:sldChg chg="modSp">
        <pc:chgData name="Ollervidez, Leticia" userId="S::leticia.ollervidez@tea.texas.gov::12ccd2a1-d554-4cac-b492-4e314c2b5f8f" providerId="AD" clId="Web-{12022B91-13F5-B662-6F57-B8D56A92F231}" dt="2024-06-14T16:04:54.910" v="1" actId="20577"/>
        <pc:sldMkLst>
          <pc:docMk/>
          <pc:sldMk cId="3650539037" sldId="2145707029"/>
        </pc:sldMkLst>
        <pc:spChg chg="mod">
          <ac:chgData name="Ollervidez, Leticia" userId="S::leticia.ollervidez@tea.texas.gov::12ccd2a1-d554-4cac-b492-4e314c2b5f8f" providerId="AD" clId="Web-{12022B91-13F5-B662-6F57-B8D56A92F231}" dt="2024-06-14T16:04:54.910" v="1" actId="20577"/>
          <ac:spMkLst>
            <pc:docMk/>
            <pc:sldMk cId="3650539037" sldId="2145707029"/>
            <ac:spMk id="4" creationId="{27D10A9C-2875-3F85-9314-A7638246758F}"/>
          </ac:spMkLst>
        </pc:spChg>
      </pc:sldChg>
      <pc:sldChg chg="modSp">
        <pc:chgData name="Ollervidez, Leticia" userId="S::leticia.ollervidez@tea.texas.gov::12ccd2a1-d554-4cac-b492-4e314c2b5f8f" providerId="AD" clId="Web-{12022B91-13F5-B662-6F57-B8D56A92F231}" dt="2024-06-14T16:33:18.927" v="40" actId="20577"/>
        <pc:sldMkLst>
          <pc:docMk/>
          <pc:sldMk cId="1754398140" sldId="2145707033"/>
        </pc:sldMkLst>
        <pc:spChg chg="mod">
          <ac:chgData name="Ollervidez, Leticia" userId="S::leticia.ollervidez@tea.texas.gov::12ccd2a1-d554-4cac-b492-4e314c2b5f8f" providerId="AD" clId="Web-{12022B91-13F5-B662-6F57-B8D56A92F231}" dt="2024-06-14T16:33:18.927" v="40" actId="20577"/>
          <ac:spMkLst>
            <pc:docMk/>
            <pc:sldMk cId="1754398140" sldId="2145707033"/>
            <ac:spMk id="4" creationId="{27D10A9C-2875-3F85-9314-A7638246758F}"/>
          </ac:spMkLst>
        </pc:spChg>
      </pc:sldChg>
      <pc:sldChg chg="modSp">
        <pc:chgData name="Ollervidez, Leticia" userId="S::leticia.ollervidez@tea.texas.gov::12ccd2a1-d554-4cac-b492-4e314c2b5f8f" providerId="AD" clId="Web-{12022B91-13F5-B662-6F57-B8D56A92F231}" dt="2024-06-14T16:33:13.255" v="39" actId="20577"/>
        <pc:sldMkLst>
          <pc:docMk/>
          <pc:sldMk cId="2362118274" sldId="2145707034"/>
        </pc:sldMkLst>
        <pc:spChg chg="mod">
          <ac:chgData name="Ollervidez, Leticia" userId="S::leticia.ollervidez@tea.texas.gov::12ccd2a1-d554-4cac-b492-4e314c2b5f8f" providerId="AD" clId="Web-{12022B91-13F5-B662-6F57-B8D56A92F231}" dt="2024-06-14T16:33:13.255" v="39" actId="20577"/>
          <ac:spMkLst>
            <pc:docMk/>
            <pc:sldMk cId="2362118274" sldId="2145707034"/>
            <ac:spMk id="4" creationId="{27D10A9C-2875-3F85-9314-A7638246758F}"/>
          </ac:spMkLst>
        </pc:spChg>
      </pc:sldChg>
      <pc:sldChg chg="modSp">
        <pc:chgData name="Ollervidez, Leticia" userId="S::leticia.ollervidez@tea.texas.gov::12ccd2a1-d554-4cac-b492-4e314c2b5f8f" providerId="AD" clId="Web-{12022B91-13F5-B662-6F57-B8D56A92F231}" dt="2024-06-14T16:33:07.224" v="38" actId="20577"/>
        <pc:sldMkLst>
          <pc:docMk/>
          <pc:sldMk cId="3055789318" sldId="2145707035"/>
        </pc:sldMkLst>
        <pc:spChg chg="mod">
          <ac:chgData name="Ollervidez, Leticia" userId="S::leticia.ollervidez@tea.texas.gov::12ccd2a1-d554-4cac-b492-4e314c2b5f8f" providerId="AD" clId="Web-{12022B91-13F5-B662-6F57-B8D56A92F231}" dt="2024-06-14T16:33:07.224" v="38" actId="20577"/>
          <ac:spMkLst>
            <pc:docMk/>
            <pc:sldMk cId="3055789318" sldId="2145707035"/>
            <ac:spMk id="4" creationId="{27D10A9C-2875-3F85-9314-A7638246758F}"/>
          </ac:spMkLst>
        </pc:spChg>
      </pc:sldChg>
      <pc:sldChg chg="modSp">
        <pc:chgData name="Ollervidez, Leticia" userId="S::leticia.ollervidez@tea.texas.gov::12ccd2a1-d554-4cac-b492-4e314c2b5f8f" providerId="AD" clId="Web-{12022B91-13F5-B662-6F57-B8D56A92F231}" dt="2024-06-14T16:32:57.489" v="37" actId="20577"/>
        <pc:sldMkLst>
          <pc:docMk/>
          <pc:sldMk cId="3134571642" sldId="2145707036"/>
        </pc:sldMkLst>
        <pc:spChg chg="mod">
          <ac:chgData name="Ollervidez, Leticia" userId="S::leticia.ollervidez@tea.texas.gov::12ccd2a1-d554-4cac-b492-4e314c2b5f8f" providerId="AD" clId="Web-{12022B91-13F5-B662-6F57-B8D56A92F231}" dt="2024-06-14T16:32:57.489" v="37" actId="20577"/>
          <ac:spMkLst>
            <pc:docMk/>
            <pc:sldMk cId="3134571642" sldId="2145707036"/>
            <ac:spMk id="4" creationId="{27D10A9C-2875-3F85-9314-A7638246758F}"/>
          </ac:spMkLst>
        </pc:spChg>
      </pc:sldChg>
      <pc:sldChg chg="addSp delSp modSp add replId">
        <pc:chgData name="Ollervidez, Leticia" userId="S::leticia.ollervidez@tea.texas.gov::12ccd2a1-d554-4cac-b492-4e314c2b5f8f" providerId="AD" clId="Web-{12022B91-13F5-B662-6F57-B8D56A92F231}" dt="2024-06-14T16:18:37.566" v="26" actId="20577"/>
        <pc:sldMkLst>
          <pc:docMk/>
          <pc:sldMk cId="3311730955" sldId="2145707037"/>
        </pc:sldMkLst>
        <pc:spChg chg="mod">
          <ac:chgData name="Ollervidez, Leticia" userId="S::leticia.ollervidez@tea.texas.gov::12ccd2a1-d554-4cac-b492-4e314c2b5f8f" providerId="AD" clId="Web-{12022B91-13F5-B662-6F57-B8D56A92F231}" dt="2024-06-14T16:18:37.566" v="26" actId="20577"/>
          <ac:spMkLst>
            <pc:docMk/>
            <pc:sldMk cId="3311730955" sldId="2145707037"/>
            <ac:spMk id="4" creationId="{27D10A9C-2875-3F85-9314-A7638246758F}"/>
          </ac:spMkLst>
        </pc:spChg>
        <pc:picChg chg="add mod">
          <ac:chgData name="Ollervidez, Leticia" userId="S::leticia.ollervidez@tea.texas.gov::12ccd2a1-d554-4cac-b492-4e314c2b5f8f" providerId="AD" clId="Web-{12022B91-13F5-B662-6F57-B8D56A92F231}" dt="2024-06-14T16:17:41.595" v="22" actId="1076"/>
          <ac:picMkLst>
            <pc:docMk/>
            <pc:sldMk cId="3311730955" sldId="2145707037"/>
            <ac:picMk id="2" creationId="{9CECF4B0-2F56-35A6-FE5A-36E3CF505376}"/>
          </ac:picMkLst>
        </pc:picChg>
        <pc:picChg chg="del">
          <ac:chgData name="Ollervidez, Leticia" userId="S::leticia.ollervidez@tea.texas.gov::12ccd2a1-d554-4cac-b492-4e314c2b5f8f" providerId="AD" clId="Web-{12022B91-13F5-B662-6F57-B8D56A92F231}" dt="2024-06-14T16:06:46.164" v="6"/>
          <ac:picMkLst>
            <pc:docMk/>
            <pc:sldMk cId="3311730955" sldId="2145707037"/>
            <ac:picMk id="6" creationId="{B34F3FAF-2883-3160-DCE8-6293A6177715}"/>
          </ac:picMkLst>
        </pc:picChg>
      </pc:sldChg>
    </pc:docChg>
  </pc:docChgLst>
  <pc:docChgLst>
    <pc:chgData name="Ollervidez, Leticia" userId="S::leticia.ollervidez@tea.texas.gov::12ccd2a1-d554-4cac-b492-4e314c2b5f8f" providerId="AD" clId="Web-{48A4EECD-79D4-94CD-44F0-4FFFA9EBB6CA}"/>
    <pc:docChg chg="modSld">
      <pc:chgData name="Ollervidez, Leticia" userId="S::leticia.ollervidez@tea.texas.gov::12ccd2a1-d554-4cac-b492-4e314c2b5f8f" providerId="AD" clId="Web-{48A4EECD-79D4-94CD-44F0-4FFFA9EBB6CA}" dt="2024-06-17T16:51:20.026" v="6" actId="20577"/>
      <pc:docMkLst>
        <pc:docMk/>
      </pc:docMkLst>
      <pc:sldChg chg="modSp modCm">
        <pc:chgData name="Ollervidez, Leticia" userId="S::leticia.ollervidez@tea.texas.gov::12ccd2a1-d554-4cac-b492-4e314c2b5f8f" providerId="AD" clId="Web-{48A4EECD-79D4-94CD-44F0-4FFFA9EBB6CA}" dt="2024-06-17T16:51:20.026" v="6" actId="20577"/>
        <pc:sldMkLst>
          <pc:docMk/>
          <pc:sldMk cId="988998591" sldId="2145707031"/>
        </pc:sldMkLst>
        <pc:spChg chg="mod">
          <ac:chgData name="Ollervidez, Leticia" userId="S::leticia.ollervidez@tea.texas.gov::12ccd2a1-d554-4cac-b492-4e314c2b5f8f" providerId="AD" clId="Web-{48A4EECD-79D4-94CD-44F0-4FFFA9EBB6CA}" dt="2024-06-17T16:51:20.026" v="6" actId="20577"/>
          <ac:spMkLst>
            <pc:docMk/>
            <pc:sldMk cId="988998591" sldId="2145707031"/>
            <ac:spMk id="2" creationId="{50D33F6C-95A9-D849-B18F-C2833A1605D7}"/>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8A4EECD-79D4-94CD-44F0-4FFFA9EBB6CA}" dt="2024-06-17T16:51:17.073" v="5"/>
              <pc2:cmMkLst xmlns:pc2="http://schemas.microsoft.com/office/powerpoint/2019/9/main/command">
                <pc:docMk/>
                <pc:sldMk cId="988998591" sldId="2145707031"/>
                <pc2:cmMk id="{1D1DC52B-1BA2-4731-A5FA-FA58B3741684}"/>
              </pc2:cmMkLst>
              <pc226:cmRplyChg chg="add mod">
                <pc226:chgData name="Ollervidez, Leticia" userId="S::leticia.ollervidez@tea.texas.gov::12ccd2a1-d554-4cac-b492-4e314c2b5f8f" providerId="AD" clId="Web-{48A4EECD-79D4-94CD-44F0-4FFFA9EBB6CA}" dt="2024-06-17T16:51:17.073" v="5"/>
                <pc2:cmRplyMkLst xmlns:pc2="http://schemas.microsoft.com/office/powerpoint/2019/9/main/command">
                  <pc:docMk/>
                  <pc:sldMk cId="988998591" sldId="2145707031"/>
                  <pc2:cmMk id="{1D1DC52B-1BA2-4731-A5FA-FA58B3741684}"/>
                  <pc2:cmRplyMk id="{A5825189-DF15-4339-813F-6DD7EAE39F4C}"/>
                </pc2:cmRplyMkLst>
              </pc226:cmRplyChg>
            </pc226:cmChg>
          </p:ext>
        </pc:extLst>
      </pc:sldChg>
    </pc:docChg>
  </pc:docChgLst>
  <pc:docChgLst>
    <pc:chgData name="Muffoletto, Jamie" userId="S::jamie.muffoletto@tea.texas.gov::daf1e3c6-8137-448a-b141-d23049d419b5" providerId="AD" clId="Web-{9C168F5C-49FB-6065-3D70-586905FFC417}"/>
    <pc:docChg chg="">
      <pc:chgData name="Muffoletto, Jamie" userId="S::jamie.muffoletto@tea.texas.gov::daf1e3c6-8137-448a-b141-d23049d419b5" providerId="AD" clId="Web-{9C168F5C-49FB-6065-3D70-586905FFC417}" dt="2024-03-05T15:10:03.886" v="0"/>
      <pc:docMkLst>
        <pc:docMk/>
      </pc:docMkLst>
      <pc:sldChg chg="modCm">
        <pc:chgData name="Muffoletto, Jamie" userId="S::jamie.muffoletto@tea.texas.gov::daf1e3c6-8137-448a-b141-d23049d419b5" providerId="AD" clId="Web-{9C168F5C-49FB-6065-3D70-586905FFC417}" dt="2024-03-05T15:10:03.886" v="0"/>
        <pc:sldMkLst>
          <pc:docMk/>
          <pc:sldMk cId="336744778" sldId="2145706996"/>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9C168F5C-49FB-6065-3D70-586905FFC417}" dt="2024-03-05T15:10:03.886" v="0"/>
              <pc2:cmMkLst xmlns:pc2="http://schemas.microsoft.com/office/powerpoint/2019/9/main/command">
                <pc:docMk/>
                <pc:sldMk cId="336744778" sldId="2145706996"/>
                <pc2:cmMk id="{B14FE696-482B-419F-81A2-36F66BA8A18B}"/>
              </pc2:cmMkLst>
              <pc226:cmRplyChg chg="add">
                <pc226:chgData name="Muffoletto, Jamie" userId="S::jamie.muffoletto@tea.texas.gov::daf1e3c6-8137-448a-b141-d23049d419b5" providerId="AD" clId="Web-{9C168F5C-49FB-6065-3D70-586905FFC417}" dt="2024-03-05T15:10:03.886" v="0"/>
                <pc2:cmRplyMkLst xmlns:pc2="http://schemas.microsoft.com/office/powerpoint/2019/9/main/command">
                  <pc:docMk/>
                  <pc:sldMk cId="336744778" sldId="2145706996"/>
                  <pc2:cmMk id="{B14FE696-482B-419F-81A2-36F66BA8A18B}"/>
                  <pc2:cmRplyMk id="{8D21C0BE-B024-4EDB-B7CF-1B7D6F13F40B}"/>
                </pc2:cmRplyMkLst>
              </pc226:cmRplyChg>
            </pc226:cmChg>
          </p:ext>
        </pc:extLst>
      </pc:sldChg>
    </pc:docChg>
  </pc:docChgLst>
  <pc:docChgLst>
    <pc:chgData name="Simons, Leanne" userId="S::leanne.simons@tea.texas.gov::f0b41770-584b-4844-b5c5-b29dec998724" providerId="AD" clId="Web-{B243C5BA-BDF3-892C-B938-11D465865264}"/>
    <pc:docChg chg="">
      <pc:chgData name="Simons, Leanne" userId="S::leanne.simons@tea.texas.gov::f0b41770-584b-4844-b5c5-b29dec998724" providerId="AD" clId="Web-{B243C5BA-BDF3-892C-B938-11D465865264}" dt="2024-06-17T15:15:49.498" v="1"/>
      <pc:docMkLst>
        <pc:docMk/>
      </pc:docMkLst>
      <pc:sldChg chg="addCm">
        <pc:chgData name="Simons, Leanne" userId="S::leanne.simons@tea.texas.gov::f0b41770-584b-4844-b5c5-b29dec998724" providerId="AD" clId="Web-{B243C5BA-BDF3-892C-B938-11D465865264}" dt="2024-06-17T15:15:49.498" v="1"/>
        <pc:sldMkLst>
          <pc:docMk/>
          <pc:sldMk cId="3036487181" sldId="2145706919"/>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B243C5BA-BDF3-892C-B938-11D465865264}" dt="2024-06-17T15:15:49.498" v="1"/>
              <pc2:cmMkLst xmlns:pc2="http://schemas.microsoft.com/office/powerpoint/2019/9/main/command">
                <pc:docMk/>
                <pc:sldMk cId="3036487181" sldId="2145706919"/>
                <pc2:cmMk id="{0315EBD7-7960-4EE9-88D9-84B5950A7A52}"/>
              </pc2:cmMkLst>
            </pc226:cmChg>
          </p:ext>
        </pc:extLst>
      </pc:sldChg>
      <pc:sldChg chg="addCm">
        <pc:chgData name="Simons, Leanne" userId="S::leanne.simons@tea.texas.gov::f0b41770-584b-4844-b5c5-b29dec998724" providerId="AD" clId="Web-{B243C5BA-BDF3-892C-B938-11D465865264}" dt="2024-06-17T15:12:23.380" v="0"/>
        <pc:sldMkLst>
          <pc:docMk/>
          <pc:sldMk cId="336744778" sldId="214570699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B243C5BA-BDF3-892C-B938-11D465865264}" dt="2024-06-17T15:12:23.380" v="0"/>
              <pc2:cmMkLst xmlns:pc2="http://schemas.microsoft.com/office/powerpoint/2019/9/main/command">
                <pc:docMk/>
                <pc:sldMk cId="336744778" sldId="2145706996"/>
                <pc2:cmMk id="{4D9F3E6C-5828-42A5-BE61-43A97D23C5FD}"/>
              </pc2:cmMkLst>
            </pc226:cmChg>
          </p:ext>
        </pc:extLst>
      </pc:sldChg>
    </pc:docChg>
  </pc:docChgLst>
  <pc:docChgLst>
    <pc:chgData name="Ollervidez, Leticia" userId="S::leticia.ollervidez@tea.texas.gov::12ccd2a1-d554-4cac-b492-4e314c2b5f8f" providerId="AD" clId="Web-{7570936D-BDD7-8093-60FE-7142280FE0FC}"/>
    <pc:docChg chg="modSld">
      <pc:chgData name="Ollervidez, Leticia" userId="S::leticia.ollervidez@tea.texas.gov::12ccd2a1-d554-4cac-b492-4e314c2b5f8f" providerId="AD" clId="Web-{7570936D-BDD7-8093-60FE-7142280FE0FC}" dt="2024-03-06T14:15:21.580" v="1"/>
      <pc:docMkLst>
        <pc:docMk/>
      </pc:docMkLst>
      <pc:sldChg chg="delSp modCm">
        <pc:chgData name="Ollervidez, Leticia" userId="S::leticia.ollervidez@tea.texas.gov::12ccd2a1-d554-4cac-b492-4e314c2b5f8f" providerId="AD" clId="Web-{7570936D-BDD7-8093-60FE-7142280FE0FC}" dt="2024-03-06T14:15:21.580" v="1"/>
        <pc:sldMkLst>
          <pc:docMk/>
          <pc:sldMk cId="336744778" sldId="2145706996"/>
        </pc:sldMkLst>
        <pc:picChg chg="del">
          <ac:chgData name="Ollervidez, Leticia" userId="S::leticia.ollervidez@tea.texas.gov::12ccd2a1-d554-4cac-b492-4e314c2b5f8f" providerId="AD" clId="Web-{7570936D-BDD7-8093-60FE-7142280FE0FC}" dt="2024-03-06T14:15:21.580" v="1"/>
          <ac:picMkLst>
            <pc:docMk/>
            <pc:sldMk cId="336744778" sldId="2145706996"/>
            <ac:picMk id="7" creationId="{501D7647-AC04-40D3-891E-E1B256CE33A4}"/>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7570936D-BDD7-8093-60FE-7142280FE0FC}" dt="2024-03-06T14:15:19.689" v="0"/>
              <pc2:cmMkLst xmlns:pc2="http://schemas.microsoft.com/office/powerpoint/2019/9/main/command">
                <pc:docMk/>
                <pc:sldMk cId="336744778" sldId="2145706996"/>
                <pc2:cmMk id="{A39EB76F-5644-43AB-AF83-879695766718}"/>
              </pc2:cmMkLst>
              <pc226:cmRplyChg chg="add">
                <pc226:chgData name="Ollervidez, Leticia" userId="S::leticia.ollervidez@tea.texas.gov::12ccd2a1-d554-4cac-b492-4e314c2b5f8f" providerId="AD" clId="Web-{7570936D-BDD7-8093-60FE-7142280FE0FC}" dt="2024-03-06T14:15:19.689" v="0"/>
                <pc2:cmRplyMkLst xmlns:pc2="http://schemas.microsoft.com/office/powerpoint/2019/9/main/command">
                  <pc:docMk/>
                  <pc:sldMk cId="336744778" sldId="2145706996"/>
                  <pc2:cmMk id="{A39EB76F-5644-43AB-AF83-879695766718}"/>
                  <pc2:cmRplyMk id="{03AB3F6B-6818-47A3-B6B6-F21800D800D8}"/>
                </pc2:cmRplyMkLst>
              </pc226:cmRplyChg>
            </pc226:cmChg>
          </p:ext>
        </pc:extLst>
      </pc:sldChg>
    </pc:docChg>
  </pc:docChgLst>
  <pc:docChgLst>
    <pc:chgData name="Simons, Leanne" userId="S::leanne.simons@tea.texas.gov::f0b41770-584b-4844-b5c5-b29dec998724" providerId="AD" clId="Web-{549E1253-0C63-9664-A675-3163CD67B15B}"/>
    <pc:docChg chg="">
      <pc:chgData name="Simons, Leanne" userId="S::leanne.simons@tea.texas.gov::f0b41770-584b-4844-b5c5-b29dec998724" providerId="AD" clId="Web-{549E1253-0C63-9664-A675-3163CD67B15B}" dt="2024-03-06T19:04:29.839" v="0"/>
      <pc:docMkLst>
        <pc:docMk/>
      </pc:docMkLst>
      <pc:sldChg chg="modCm">
        <pc:chgData name="Simons, Leanne" userId="S::leanne.simons@tea.texas.gov::f0b41770-584b-4844-b5c5-b29dec998724" providerId="AD" clId="Web-{549E1253-0C63-9664-A675-3163CD67B15B}" dt="2024-03-06T19:04:29.839" v="0"/>
        <pc:sldMkLst>
          <pc:docMk/>
          <pc:sldMk cId="2239687143" sldId="2145707033"/>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549E1253-0C63-9664-A675-3163CD67B15B}" dt="2024-03-06T19:04:29.839" v="0"/>
              <pc2:cmMkLst xmlns:pc2="http://schemas.microsoft.com/office/powerpoint/2019/9/main/command">
                <pc:docMk/>
                <pc:sldMk cId="2239687143" sldId="2145707033"/>
                <pc2:cmMk id="{6102849F-4628-4E7A-85BE-0EA2FA7F6BA5}"/>
              </pc2:cmMkLst>
              <pc226:cmRplyChg chg="add">
                <pc226:chgData name="Simons, Leanne" userId="S::leanne.simons@tea.texas.gov::f0b41770-584b-4844-b5c5-b29dec998724" providerId="AD" clId="Web-{549E1253-0C63-9664-A675-3163CD67B15B}" dt="2024-03-06T19:04:29.839" v="0"/>
                <pc2:cmRplyMkLst xmlns:pc2="http://schemas.microsoft.com/office/powerpoint/2019/9/main/command">
                  <pc:docMk/>
                  <pc:sldMk cId="2239687143" sldId="2145707033"/>
                  <pc2:cmMk id="{6102849F-4628-4E7A-85BE-0EA2FA7F6BA5}"/>
                  <pc2:cmRplyMk id="{09652600-924F-423B-977C-03B6575876E4}"/>
                </pc2:cmRplyMkLst>
              </pc226:cmRplyChg>
            </pc226:cmChg>
          </p:ext>
        </pc:extLst>
      </pc:sldChg>
    </pc:docChg>
  </pc:docChgLst>
  <pc:docChgLst>
    <pc:chgData name="Ollervidez, Leticia" userId="S::leticia.ollervidez@tea.texas.gov::12ccd2a1-d554-4cac-b492-4e314c2b5f8f" providerId="AD" clId="Web-{E992ACE7-F1B7-B1D9-CF6E-3B29C6C7AE5E}"/>
    <pc:docChg chg="modSld">
      <pc:chgData name="Ollervidez, Leticia" userId="S::leticia.ollervidez@tea.texas.gov::12ccd2a1-d554-4cac-b492-4e314c2b5f8f" providerId="AD" clId="Web-{E992ACE7-F1B7-B1D9-CF6E-3B29C6C7AE5E}" dt="2024-03-05T14:03:31.210" v="4" actId="20577"/>
      <pc:docMkLst>
        <pc:docMk/>
      </pc:docMkLst>
      <pc:sldChg chg="modSp">
        <pc:chgData name="Ollervidez, Leticia" userId="S::leticia.ollervidez@tea.texas.gov::12ccd2a1-d554-4cac-b492-4e314c2b5f8f" providerId="AD" clId="Web-{E992ACE7-F1B7-B1D9-CF6E-3B29C6C7AE5E}" dt="2024-03-05T14:03:31.210" v="4" actId="20577"/>
        <pc:sldMkLst>
          <pc:docMk/>
          <pc:sldMk cId="2574992220" sldId="2145706922"/>
        </pc:sldMkLst>
        <pc:spChg chg="mod">
          <ac:chgData name="Ollervidez, Leticia" userId="S::leticia.ollervidez@tea.texas.gov::12ccd2a1-d554-4cac-b492-4e314c2b5f8f" providerId="AD" clId="Web-{E992ACE7-F1B7-B1D9-CF6E-3B29C6C7AE5E}" dt="2024-03-05T14:03:31.210" v="4" actId="20577"/>
          <ac:spMkLst>
            <pc:docMk/>
            <pc:sldMk cId="2574992220" sldId="2145706922"/>
            <ac:spMk id="11" creationId="{B0773B04-EA28-7C3E-6372-D181D8E283EE}"/>
          </ac:spMkLst>
        </pc:spChg>
      </pc:sldChg>
    </pc:docChg>
  </pc:docChgLst>
  <pc:docChgLst>
    <pc:chgData name="Ollervidez, Leticia" userId="S::leticia.ollervidez@tea.texas.gov::12ccd2a1-d554-4cac-b492-4e314c2b5f8f" providerId="AD" clId="Web-{3DC9B941-B583-D69F-488E-A5A41FE350F7}"/>
    <pc:docChg chg="modSld">
      <pc:chgData name="Ollervidez, Leticia" userId="S::leticia.ollervidez@tea.texas.gov::12ccd2a1-d554-4cac-b492-4e314c2b5f8f" providerId="AD" clId="Web-{3DC9B941-B583-D69F-488E-A5A41FE350F7}" dt="2024-06-28T15:14:14.053" v="146" actId="20577"/>
      <pc:docMkLst>
        <pc:docMk/>
      </pc:docMkLst>
      <pc:sldChg chg="delSp modSp">
        <pc:chgData name="Ollervidez, Leticia" userId="S::leticia.ollervidez@tea.texas.gov::12ccd2a1-d554-4cac-b492-4e314c2b5f8f" providerId="AD" clId="Web-{3DC9B941-B583-D69F-488E-A5A41FE350F7}" dt="2024-06-28T14:03:02.635" v="53"/>
        <pc:sldMkLst>
          <pc:docMk/>
          <pc:sldMk cId="2758598640" sldId="1341"/>
        </pc:sldMkLst>
        <pc:spChg chg="mod">
          <ac:chgData name="Ollervidez, Leticia" userId="S::leticia.ollervidez@tea.texas.gov::12ccd2a1-d554-4cac-b492-4e314c2b5f8f" providerId="AD" clId="Web-{3DC9B941-B583-D69F-488E-A5A41FE350F7}" dt="2024-06-28T14:03:00.510" v="52" actId="20577"/>
          <ac:spMkLst>
            <pc:docMk/>
            <pc:sldMk cId="2758598640" sldId="1341"/>
            <ac:spMk id="2" creationId="{A9340FBA-B2B8-749B-6AD9-F86C2D3EA7D5}"/>
          </ac:spMkLst>
        </pc:spChg>
        <pc:spChg chg="del">
          <ac:chgData name="Ollervidez, Leticia" userId="S::leticia.ollervidez@tea.texas.gov::12ccd2a1-d554-4cac-b492-4e314c2b5f8f" providerId="AD" clId="Web-{3DC9B941-B583-D69F-488E-A5A41FE350F7}" dt="2024-06-28T14:03:02.635" v="53"/>
          <ac:spMkLst>
            <pc:docMk/>
            <pc:sldMk cId="2758598640" sldId="1341"/>
            <ac:spMk id="9" creationId="{634C9A3A-BD24-BCA0-F310-CE4D603E3B3D}"/>
          </ac:spMkLst>
        </pc:spChg>
      </pc:sldChg>
      <pc:sldChg chg="delSp modSp modCm">
        <pc:chgData name="Ollervidez, Leticia" userId="S::leticia.ollervidez@tea.texas.gov::12ccd2a1-d554-4cac-b492-4e314c2b5f8f" providerId="AD" clId="Web-{3DC9B941-B583-D69F-488E-A5A41FE350F7}" dt="2024-06-28T14:02:24.694" v="38"/>
        <pc:sldMkLst>
          <pc:docMk/>
          <pc:sldMk cId="1939501953" sldId="2145706984"/>
        </pc:sldMkLst>
        <pc:spChg chg="mod">
          <ac:chgData name="Ollervidez, Leticia" userId="S::leticia.ollervidez@tea.texas.gov::12ccd2a1-d554-4cac-b492-4e314c2b5f8f" providerId="AD" clId="Web-{3DC9B941-B583-D69F-488E-A5A41FE350F7}" dt="2024-06-28T14:02:22.335" v="37" actId="20577"/>
          <ac:spMkLst>
            <pc:docMk/>
            <pc:sldMk cId="1939501953" sldId="2145706984"/>
            <ac:spMk id="4" creationId="{27D10A9C-2875-3F85-9314-A7638246758F}"/>
          </ac:spMkLst>
        </pc:spChg>
        <pc:spChg chg="del">
          <ac:chgData name="Ollervidez, Leticia" userId="S::leticia.ollervidez@tea.texas.gov::12ccd2a1-d554-4cac-b492-4e314c2b5f8f" providerId="AD" clId="Web-{3DC9B941-B583-D69F-488E-A5A41FE350F7}" dt="2024-06-28T14:02:24.694" v="38"/>
          <ac:spMkLst>
            <pc:docMk/>
            <pc:sldMk cId="1939501953" sldId="2145706984"/>
            <ac:spMk id="9" creationId="{6A74C672-94CD-9A8B-F0AF-C1390FF914B6}"/>
          </ac:spMkLst>
        </pc:spChg>
        <pc:picChg chg="mod">
          <ac:chgData name="Ollervidez, Leticia" userId="S::leticia.ollervidez@tea.texas.gov::12ccd2a1-d554-4cac-b492-4e314c2b5f8f" providerId="AD" clId="Web-{3DC9B941-B583-D69F-488E-A5A41FE350F7}" dt="2024-06-28T13:52:47.941" v="27" actId="1076"/>
          <ac:picMkLst>
            <pc:docMk/>
            <pc:sldMk cId="1939501953" sldId="2145706984"/>
            <ac:picMk id="2" creationId="{53CA27C5-F0D0-4FB4-08DB-85DFA94ABCCD}"/>
          </ac:picMkLst>
        </pc:pic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3DC9B941-B583-D69F-488E-A5A41FE350F7}" dt="2024-06-28T14:02:20.850" v="36" actId="20577"/>
              <pc2:cmMkLst xmlns:pc2="http://schemas.microsoft.com/office/powerpoint/2019/9/main/command">
                <pc:docMk/>
                <pc:sldMk cId="1939501953" sldId="2145706984"/>
                <pc2:cmMk id="{6232E09A-DCA7-4177-8A7F-8A22C1675D90}"/>
              </pc2:cmMkLst>
            </pc226:cmChg>
            <pc226:cmChg xmlns:pc226="http://schemas.microsoft.com/office/powerpoint/2022/06/main/command" chg="">
              <pc226:chgData name="Ollervidez, Leticia" userId="S::leticia.ollervidez@tea.texas.gov::12ccd2a1-d554-4cac-b492-4e314c2b5f8f" providerId="AD" clId="Web-{3DC9B941-B583-D69F-488E-A5A41FE350F7}" dt="2024-06-28T13:49:24.326" v="2"/>
              <pc2:cmMkLst xmlns:pc2="http://schemas.microsoft.com/office/powerpoint/2019/9/main/command">
                <pc:docMk/>
                <pc:sldMk cId="1939501953" sldId="2145706984"/>
                <pc2:cmMk id="{09EB62C1-7C88-45FB-AA35-CF18270ADC02}"/>
              </pc2:cmMkLst>
              <pc226:cmRplyChg chg="add">
                <pc226:chgData name="Ollervidez, Leticia" userId="S::leticia.ollervidez@tea.texas.gov::12ccd2a1-d554-4cac-b492-4e314c2b5f8f" providerId="AD" clId="Web-{3DC9B941-B583-D69F-488E-A5A41FE350F7}" dt="2024-06-28T13:49:24.326" v="2"/>
                <pc2:cmRplyMkLst xmlns:pc2="http://schemas.microsoft.com/office/powerpoint/2019/9/main/command">
                  <pc:docMk/>
                  <pc:sldMk cId="1939501953" sldId="2145706984"/>
                  <pc2:cmMk id="{09EB62C1-7C88-45FB-AA35-CF18270ADC02}"/>
                  <pc2:cmRplyMk id="{3C17A3C1-D6B3-4976-8B59-A1443F7F734D}"/>
                </pc2:cmRplyMkLst>
              </pc226:cmRplyChg>
            </pc226:cmChg>
          </p:ext>
        </pc:extLst>
      </pc:sldChg>
      <pc:sldChg chg="modSp modCm">
        <pc:chgData name="Ollervidez, Leticia" userId="S::leticia.ollervidez@tea.texas.gov::12ccd2a1-d554-4cac-b492-4e314c2b5f8f" providerId="AD" clId="Web-{3DC9B941-B583-D69F-488E-A5A41FE350F7}" dt="2024-06-28T15:14:14.053" v="146" actId="20577"/>
        <pc:sldMkLst>
          <pc:docMk/>
          <pc:sldMk cId="336744778" sldId="2145706996"/>
        </pc:sldMkLst>
        <pc:spChg chg="mod">
          <ac:chgData name="Ollervidez, Leticia" userId="S::leticia.ollervidez@tea.texas.gov::12ccd2a1-d554-4cac-b492-4e314c2b5f8f" providerId="AD" clId="Web-{3DC9B941-B583-D69F-488E-A5A41FE350F7}" dt="2024-06-28T15:14:14.053" v="146" actId="20577"/>
          <ac:spMkLst>
            <pc:docMk/>
            <pc:sldMk cId="336744778" sldId="2145706996"/>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3DC9B941-B583-D69F-488E-A5A41FE350F7}" dt="2024-06-28T15:13:36.818" v="145" actId="20577"/>
              <pc2:cmMkLst xmlns:pc2="http://schemas.microsoft.com/office/powerpoint/2019/9/main/command">
                <pc:docMk/>
                <pc:sldMk cId="336744778" sldId="2145706996"/>
                <pc2:cmMk id="{BD089114-1786-47C4-A3F8-9727338D107F}"/>
              </pc2:cmMkLst>
              <pc226:cmRplyChg chg="add">
                <pc226:chgData name="Ollervidez, Leticia" userId="S::leticia.ollervidez@tea.texas.gov::12ccd2a1-d554-4cac-b492-4e314c2b5f8f" providerId="AD" clId="Web-{3DC9B941-B583-D69F-488E-A5A41FE350F7}" dt="2024-06-28T14:34:03.570" v="68"/>
                <pc2:cmRplyMkLst xmlns:pc2="http://schemas.microsoft.com/office/powerpoint/2019/9/main/command">
                  <pc:docMk/>
                  <pc:sldMk cId="336744778" sldId="2145706996"/>
                  <pc2:cmMk id="{BD089114-1786-47C4-A3F8-9727338D107F}"/>
                  <pc2:cmRplyMk id="{BA9320F3-5D41-4CBE-A881-3AB003C87160}"/>
                </pc2:cmRplyMkLst>
              </pc226:cmRplyChg>
            </pc226:cmChg>
            <pc226:cmChg xmlns:pc226="http://schemas.microsoft.com/office/powerpoint/2022/06/main/command" chg="">
              <pc226:chgData name="Ollervidez, Leticia" userId="S::leticia.ollervidez@tea.texas.gov::12ccd2a1-d554-4cac-b492-4e314c2b5f8f" providerId="AD" clId="Web-{3DC9B941-B583-D69F-488E-A5A41FE350F7}" dt="2024-06-28T15:12:47.379" v="139"/>
              <pc2:cmMkLst xmlns:pc2="http://schemas.microsoft.com/office/powerpoint/2019/9/main/command">
                <pc:docMk/>
                <pc:sldMk cId="336744778" sldId="2145706996"/>
                <pc2:cmMk id="{68040B38-4404-428A-9391-79CD01E42CAF}"/>
              </pc2:cmMkLst>
              <pc226:cmRplyChg chg="add">
                <pc226:chgData name="Ollervidez, Leticia" userId="S::leticia.ollervidez@tea.texas.gov::12ccd2a1-d554-4cac-b492-4e314c2b5f8f" providerId="AD" clId="Web-{3DC9B941-B583-D69F-488E-A5A41FE350F7}" dt="2024-06-28T15:12:47.379" v="139"/>
                <pc2:cmRplyMkLst xmlns:pc2="http://schemas.microsoft.com/office/powerpoint/2019/9/main/command">
                  <pc:docMk/>
                  <pc:sldMk cId="336744778" sldId="2145706996"/>
                  <pc2:cmMk id="{68040B38-4404-428A-9391-79CD01E42CAF}"/>
                  <pc2:cmRplyMk id="{A9CF7FC1-AF07-4415-A294-5FFA141C2116}"/>
                </pc2:cmRplyMkLst>
              </pc226:cmRplyChg>
            </pc226:cmChg>
            <pc226:cmChg xmlns:pc226="http://schemas.microsoft.com/office/powerpoint/2022/06/main/command" chg="mod">
              <pc226:chgData name="Ollervidez, Leticia" userId="S::leticia.ollervidez@tea.texas.gov::12ccd2a1-d554-4cac-b492-4e314c2b5f8f" providerId="AD" clId="Web-{3DC9B941-B583-D69F-488E-A5A41FE350F7}" dt="2024-06-28T15:13:36.818" v="145" actId="20577"/>
              <pc2:cmMkLst xmlns:pc2="http://schemas.microsoft.com/office/powerpoint/2019/9/main/command">
                <pc:docMk/>
                <pc:sldMk cId="336744778" sldId="2145706996"/>
                <pc2:cmMk id="{4D9F3E6C-5828-42A5-BE61-43A97D23C5FD}"/>
              </pc2:cmMkLst>
              <pc226:cmRplyChg chg="add del">
                <pc226:chgData name="Ollervidez, Leticia" userId="S::leticia.ollervidez@tea.texas.gov::12ccd2a1-d554-4cac-b492-4e314c2b5f8f" providerId="AD" clId="Web-{3DC9B941-B583-D69F-488E-A5A41FE350F7}" dt="2024-06-28T15:12:58.785" v="140"/>
                <pc2:cmRplyMkLst xmlns:pc2="http://schemas.microsoft.com/office/powerpoint/2019/9/main/command">
                  <pc:docMk/>
                  <pc:sldMk cId="336744778" sldId="2145706996"/>
                  <pc2:cmMk id="{4D9F3E6C-5828-42A5-BE61-43A97D23C5FD}"/>
                  <pc2:cmRplyMk id="{EC778C06-0202-4E5F-A0A4-0DA9C0DC687F}"/>
                </pc2:cmRplyMkLst>
              </pc226:cmRplyChg>
              <pc226:cmRplyChg chg="add">
                <pc226:chgData name="Ollervidez, Leticia" userId="S::leticia.ollervidez@tea.texas.gov::12ccd2a1-d554-4cac-b492-4e314c2b5f8f" providerId="AD" clId="Web-{3DC9B941-B583-D69F-488E-A5A41FE350F7}" dt="2024-06-28T15:13:16.051" v="141"/>
                <pc2:cmRplyMkLst xmlns:pc2="http://schemas.microsoft.com/office/powerpoint/2019/9/main/command">
                  <pc:docMk/>
                  <pc:sldMk cId="336744778" sldId="2145706996"/>
                  <pc2:cmMk id="{4D9F3E6C-5828-42A5-BE61-43A97D23C5FD}"/>
                  <pc2:cmRplyMk id="{DC26B94F-D8E2-47FD-A1CB-1906D0A61C65}"/>
                </pc2:cmRplyMkLst>
              </pc226:cmRplyChg>
            </pc226:cmChg>
            <pc226:cmChg xmlns:pc226="http://schemas.microsoft.com/office/powerpoint/2022/06/main/command" chg="mod">
              <pc226:chgData name="Ollervidez, Leticia" userId="S::leticia.ollervidez@tea.texas.gov::12ccd2a1-d554-4cac-b492-4e314c2b5f8f" providerId="AD" clId="Web-{3DC9B941-B583-D69F-488E-A5A41FE350F7}" dt="2024-06-28T14:10:47.806" v="54"/>
              <pc2:cmMkLst xmlns:pc2="http://schemas.microsoft.com/office/powerpoint/2019/9/main/command">
                <pc:docMk/>
                <pc:sldMk cId="336744778" sldId="2145706996"/>
                <pc2:cmMk id="{4567B4A2-D4EF-46F0-B410-CBFBD5CB5E4F}"/>
              </pc2:cmMkLst>
            </pc226:cmChg>
          </p:ext>
        </pc:extLst>
      </pc:sldChg>
      <pc:sldChg chg="delSp modSp modCm">
        <pc:chgData name="Ollervidez, Leticia" userId="S::leticia.ollervidez@tea.texas.gov::12ccd2a1-d554-4cac-b492-4e314c2b5f8f" providerId="AD" clId="Web-{3DC9B941-B583-D69F-488E-A5A41FE350F7}" dt="2024-06-28T14:02:54.838" v="50"/>
        <pc:sldMkLst>
          <pc:docMk/>
          <pc:sldMk cId="1754398140" sldId="2145707033"/>
        </pc:sldMkLst>
        <pc:spChg chg="mod">
          <ac:chgData name="Ollervidez, Leticia" userId="S::leticia.ollervidez@tea.texas.gov::12ccd2a1-d554-4cac-b492-4e314c2b5f8f" providerId="AD" clId="Web-{3DC9B941-B583-D69F-488E-A5A41FE350F7}" dt="2024-06-28T14:02:53.150" v="49" actId="20577"/>
          <ac:spMkLst>
            <pc:docMk/>
            <pc:sldMk cId="1754398140" sldId="2145707033"/>
            <ac:spMk id="4" creationId="{27D10A9C-2875-3F85-9314-A7638246758F}"/>
          </ac:spMkLst>
        </pc:spChg>
        <pc:spChg chg="del">
          <ac:chgData name="Ollervidez, Leticia" userId="S::leticia.ollervidez@tea.texas.gov::12ccd2a1-d554-4cac-b492-4e314c2b5f8f" providerId="AD" clId="Web-{3DC9B941-B583-D69F-488E-A5A41FE350F7}" dt="2024-06-28T14:02:54.838" v="50"/>
          <ac:spMkLst>
            <pc:docMk/>
            <pc:sldMk cId="1754398140" sldId="2145707033"/>
            <ac:spMk id="6" creationId="{F6D6D191-9905-1A99-A86A-048E0E14CAA7}"/>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3DC9B941-B583-D69F-488E-A5A41FE350F7}" dt="2024-06-28T13:51:03.610" v="26"/>
              <pc2:cmMkLst xmlns:pc2="http://schemas.microsoft.com/office/powerpoint/2019/9/main/command">
                <pc:docMk/>
                <pc:sldMk cId="1754398140" sldId="2145707033"/>
                <pc2:cmMk id="{572F19E8-B433-4AD9-A11F-C96E5D3E22DE}"/>
              </pc2:cmMkLst>
              <pc226:cmRplyChg chg="add">
                <pc226:chgData name="Ollervidez, Leticia" userId="S::leticia.ollervidez@tea.texas.gov::12ccd2a1-d554-4cac-b492-4e314c2b5f8f" providerId="AD" clId="Web-{3DC9B941-B583-D69F-488E-A5A41FE350F7}" dt="2024-06-28T13:51:03.610" v="26"/>
                <pc2:cmRplyMkLst xmlns:pc2="http://schemas.microsoft.com/office/powerpoint/2019/9/main/command">
                  <pc:docMk/>
                  <pc:sldMk cId="1754398140" sldId="2145707033"/>
                  <pc2:cmMk id="{572F19E8-B433-4AD9-A11F-C96E5D3E22DE}"/>
                  <pc2:cmRplyMk id="{AF50CC34-C4F4-4F6A-A1ED-86967F0A1465}"/>
                </pc2:cmRplyMkLst>
              </pc226:cmRplyChg>
            </pc226:cmChg>
          </p:ext>
        </pc:extLst>
      </pc:sldChg>
      <pc:sldChg chg="delSp modSp modCm">
        <pc:chgData name="Ollervidez, Leticia" userId="S::leticia.ollervidez@tea.texas.gov::12ccd2a1-d554-4cac-b492-4e314c2b5f8f" providerId="AD" clId="Web-{3DC9B941-B583-D69F-488E-A5A41FE350F7}" dt="2024-06-28T14:02:48.009" v="47"/>
        <pc:sldMkLst>
          <pc:docMk/>
          <pc:sldMk cId="2362118274" sldId="2145707034"/>
        </pc:sldMkLst>
        <pc:spChg chg="mod">
          <ac:chgData name="Ollervidez, Leticia" userId="S::leticia.ollervidez@tea.texas.gov::12ccd2a1-d554-4cac-b492-4e314c2b5f8f" providerId="AD" clId="Web-{3DC9B941-B583-D69F-488E-A5A41FE350F7}" dt="2024-06-28T14:02:45.572" v="46" actId="20577"/>
          <ac:spMkLst>
            <pc:docMk/>
            <pc:sldMk cId="2362118274" sldId="2145707034"/>
            <ac:spMk id="4" creationId="{27D10A9C-2875-3F85-9314-A7638246758F}"/>
          </ac:spMkLst>
        </pc:spChg>
        <pc:spChg chg="del">
          <ac:chgData name="Ollervidez, Leticia" userId="S::leticia.ollervidez@tea.texas.gov::12ccd2a1-d554-4cac-b492-4e314c2b5f8f" providerId="AD" clId="Web-{3DC9B941-B583-D69F-488E-A5A41FE350F7}" dt="2024-06-28T14:02:48.009" v="47"/>
          <ac:spMkLst>
            <pc:docMk/>
            <pc:sldMk cId="2362118274" sldId="2145707034"/>
            <ac:spMk id="6" creationId="{9BD55D92-CA9A-24C4-22EC-FEE7E1F1B110}"/>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3DC9B941-B583-D69F-488E-A5A41FE350F7}" dt="2024-06-28T13:50:57.375" v="25"/>
              <pc2:cmMkLst xmlns:pc2="http://schemas.microsoft.com/office/powerpoint/2019/9/main/command">
                <pc:docMk/>
                <pc:sldMk cId="2362118274" sldId="2145707034"/>
                <pc2:cmMk id="{66822938-129D-4B9C-BF67-71FD4554F4E2}"/>
              </pc2:cmMkLst>
              <pc226:cmRplyChg chg="add">
                <pc226:chgData name="Ollervidez, Leticia" userId="S::leticia.ollervidez@tea.texas.gov::12ccd2a1-d554-4cac-b492-4e314c2b5f8f" providerId="AD" clId="Web-{3DC9B941-B583-D69F-488E-A5A41FE350F7}" dt="2024-06-28T13:50:57.375" v="25"/>
                <pc2:cmRplyMkLst xmlns:pc2="http://schemas.microsoft.com/office/powerpoint/2019/9/main/command">
                  <pc:docMk/>
                  <pc:sldMk cId="2362118274" sldId="2145707034"/>
                  <pc2:cmMk id="{66822938-129D-4B9C-BF67-71FD4554F4E2}"/>
                  <pc2:cmRplyMk id="{32827A39-BFAC-4396-AB68-386A5A2BFDE8}"/>
                </pc2:cmRplyMkLst>
              </pc226:cmRplyChg>
            </pc226:cmChg>
          </p:ext>
        </pc:extLst>
      </pc:sldChg>
      <pc:sldChg chg="delSp modSp modCm">
        <pc:chgData name="Ollervidez, Leticia" userId="S::leticia.ollervidez@tea.texas.gov::12ccd2a1-d554-4cac-b492-4e314c2b5f8f" providerId="AD" clId="Web-{3DC9B941-B583-D69F-488E-A5A41FE350F7}" dt="2024-06-28T14:02:40.085" v="44"/>
        <pc:sldMkLst>
          <pc:docMk/>
          <pc:sldMk cId="3055789318" sldId="2145707035"/>
        </pc:sldMkLst>
        <pc:spChg chg="mod">
          <ac:chgData name="Ollervidez, Leticia" userId="S::leticia.ollervidez@tea.texas.gov::12ccd2a1-d554-4cac-b492-4e314c2b5f8f" providerId="AD" clId="Web-{3DC9B941-B583-D69F-488E-A5A41FE350F7}" dt="2024-06-28T14:02:38.429" v="43" actId="20577"/>
          <ac:spMkLst>
            <pc:docMk/>
            <pc:sldMk cId="3055789318" sldId="2145707035"/>
            <ac:spMk id="4" creationId="{27D10A9C-2875-3F85-9314-A7638246758F}"/>
          </ac:spMkLst>
        </pc:spChg>
        <pc:spChg chg="del">
          <ac:chgData name="Ollervidez, Leticia" userId="S::leticia.ollervidez@tea.texas.gov::12ccd2a1-d554-4cac-b492-4e314c2b5f8f" providerId="AD" clId="Web-{3DC9B941-B583-D69F-488E-A5A41FE350F7}" dt="2024-06-28T14:02:40.085" v="44"/>
          <ac:spMkLst>
            <pc:docMk/>
            <pc:sldMk cId="3055789318" sldId="2145707035"/>
            <ac:spMk id="6" creationId="{EA2878FB-E0CB-D339-361E-6450213DC5A0}"/>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3DC9B941-B583-D69F-488E-A5A41FE350F7}" dt="2024-06-28T13:50:35.906" v="15"/>
              <pc2:cmMkLst xmlns:pc2="http://schemas.microsoft.com/office/powerpoint/2019/9/main/command">
                <pc:docMk/>
                <pc:sldMk cId="3055789318" sldId="2145707035"/>
                <pc2:cmMk id="{D3136AE9-4019-43B3-B978-79841D2E01CD}"/>
              </pc2:cmMkLst>
              <pc226:cmRplyChg chg="add">
                <pc226:chgData name="Ollervidez, Leticia" userId="S::leticia.ollervidez@tea.texas.gov::12ccd2a1-d554-4cac-b492-4e314c2b5f8f" providerId="AD" clId="Web-{3DC9B941-B583-D69F-488E-A5A41FE350F7}" dt="2024-06-28T13:50:35.906" v="15"/>
                <pc2:cmRplyMkLst xmlns:pc2="http://schemas.microsoft.com/office/powerpoint/2019/9/main/command">
                  <pc:docMk/>
                  <pc:sldMk cId="3055789318" sldId="2145707035"/>
                  <pc2:cmMk id="{D3136AE9-4019-43B3-B978-79841D2E01CD}"/>
                  <pc2:cmRplyMk id="{1A754960-5409-4FD7-B4ED-DE3406DCC7ED}"/>
                </pc2:cmRplyMkLst>
              </pc226:cmRplyChg>
            </pc226:cmChg>
          </p:ext>
        </pc:extLst>
      </pc:sldChg>
      <pc:sldChg chg="delSp modSp modCm">
        <pc:chgData name="Ollervidez, Leticia" userId="S::leticia.ollervidez@tea.texas.gov::12ccd2a1-d554-4cac-b492-4e314c2b5f8f" providerId="AD" clId="Web-{3DC9B941-B583-D69F-488E-A5A41FE350F7}" dt="2024-06-28T14:02:32.085" v="41"/>
        <pc:sldMkLst>
          <pc:docMk/>
          <pc:sldMk cId="3134571642" sldId="2145707036"/>
        </pc:sldMkLst>
        <pc:spChg chg="mod">
          <ac:chgData name="Ollervidez, Leticia" userId="S::leticia.ollervidez@tea.texas.gov::12ccd2a1-d554-4cac-b492-4e314c2b5f8f" providerId="AD" clId="Web-{3DC9B941-B583-D69F-488E-A5A41FE350F7}" dt="2024-06-28T14:02:30.491" v="40" actId="20577"/>
          <ac:spMkLst>
            <pc:docMk/>
            <pc:sldMk cId="3134571642" sldId="2145707036"/>
            <ac:spMk id="4" creationId="{27D10A9C-2875-3F85-9314-A7638246758F}"/>
          </ac:spMkLst>
        </pc:spChg>
        <pc:spChg chg="del">
          <ac:chgData name="Ollervidez, Leticia" userId="S::leticia.ollervidez@tea.texas.gov::12ccd2a1-d554-4cac-b492-4e314c2b5f8f" providerId="AD" clId="Web-{3DC9B941-B583-D69F-488E-A5A41FE350F7}" dt="2024-06-28T14:02:32.085" v="41"/>
          <ac:spMkLst>
            <pc:docMk/>
            <pc:sldMk cId="3134571642" sldId="2145707036"/>
            <ac:spMk id="6" creationId="{B2B1359D-C598-1760-368A-54AF82524DD5}"/>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3DC9B941-B583-D69F-488E-A5A41FE350F7}" dt="2024-06-28T13:50:22.452" v="11"/>
              <pc2:cmMkLst xmlns:pc2="http://schemas.microsoft.com/office/powerpoint/2019/9/main/command">
                <pc:docMk/>
                <pc:sldMk cId="3134571642" sldId="2145707036"/>
                <pc2:cmMk id="{61E044A1-C833-4DE7-BA3E-76AC48E82AAE}"/>
              </pc2:cmMkLst>
              <pc226:cmRplyChg chg="add">
                <pc226:chgData name="Ollervidez, Leticia" userId="S::leticia.ollervidez@tea.texas.gov::12ccd2a1-d554-4cac-b492-4e314c2b5f8f" providerId="AD" clId="Web-{3DC9B941-B583-D69F-488E-A5A41FE350F7}" dt="2024-06-28T13:50:22.452" v="11"/>
                <pc2:cmRplyMkLst xmlns:pc2="http://schemas.microsoft.com/office/powerpoint/2019/9/main/command">
                  <pc:docMk/>
                  <pc:sldMk cId="3134571642" sldId="2145707036"/>
                  <pc2:cmMk id="{61E044A1-C833-4DE7-BA3E-76AC48E82AAE}"/>
                  <pc2:cmRplyMk id="{0DD77915-68B7-4CE6-8EA2-CFA5CA9E7910}"/>
                </pc2:cmRplyMkLst>
              </pc226:cmRplyChg>
            </pc226:cmChg>
          </p:ext>
        </pc:extLst>
      </pc:sldChg>
      <pc:sldChg chg="modSp modCm">
        <pc:chgData name="Ollervidez, Leticia" userId="S::leticia.ollervidez@tea.texas.gov::12ccd2a1-d554-4cac-b492-4e314c2b5f8f" providerId="AD" clId="Web-{3DC9B941-B583-D69F-488E-A5A41FE350F7}" dt="2024-06-28T14:01:59.834" v="35"/>
        <pc:sldMkLst>
          <pc:docMk/>
          <pc:sldMk cId="3311730955" sldId="2145707037"/>
        </pc:sldMkLst>
        <pc:spChg chg="mod">
          <ac:chgData name="Ollervidez, Leticia" userId="S::leticia.ollervidez@tea.texas.gov::12ccd2a1-d554-4cac-b492-4e314c2b5f8f" providerId="AD" clId="Web-{3DC9B941-B583-D69F-488E-A5A41FE350F7}" dt="2024-06-28T14:01:48.490" v="34" actId="20577"/>
          <ac:spMkLst>
            <pc:docMk/>
            <pc:sldMk cId="3311730955" sldId="2145707037"/>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3DC9B941-B583-D69F-488E-A5A41FE350F7}" dt="2024-06-28T14:01:59.834" v="35"/>
              <pc2:cmMkLst xmlns:pc2="http://schemas.microsoft.com/office/powerpoint/2019/9/main/command">
                <pc:docMk/>
                <pc:sldMk cId="3311730955" sldId="2145707037"/>
                <pc2:cmMk id="{DED43F57-CB50-4EC7-A76E-7D85FE633022}"/>
              </pc2:cmMkLst>
              <pc226:cmRplyChg chg="add">
                <pc226:chgData name="Ollervidez, Leticia" userId="S::leticia.ollervidez@tea.texas.gov::12ccd2a1-d554-4cac-b492-4e314c2b5f8f" providerId="AD" clId="Web-{3DC9B941-B583-D69F-488E-A5A41FE350F7}" dt="2024-06-28T14:01:59.834" v="35"/>
                <pc2:cmRplyMkLst xmlns:pc2="http://schemas.microsoft.com/office/powerpoint/2019/9/main/command">
                  <pc:docMk/>
                  <pc:sldMk cId="3311730955" sldId="2145707037"/>
                  <pc2:cmMk id="{DED43F57-CB50-4EC7-A76E-7D85FE633022}"/>
                  <pc2:cmRplyMk id="{DAE9D53E-0327-4692-9EB6-247E5A21EE7C}"/>
                </pc2:cmRplyMkLst>
              </pc226:cmRplyChg>
            </pc226:cmChg>
          </p:ext>
        </pc:extLst>
      </pc:sldChg>
    </pc:docChg>
  </pc:docChgLst>
  <pc:docChgLst>
    <pc:chgData name="Muffoletto, Jamie" userId="daf1e3c6-8137-448a-b141-d23049d419b5" providerId="ADAL" clId="{9B3E8CE3-97ED-42A6-A04B-E5F9672FDA95}"/>
    <pc:docChg chg="modSld">
      <pc:chgData name="Muffoletto, Jamie" userId="daf1e3c6-8137-448a-b141-d23049d419b5" providerId="ADAL" clId="{9B3E8CE3-97ED-42A6-A04B-E5F9672FDA95}" dt="2024-07-15T20:50:10.213" v="726" actId="962"/>
      <pc:docMkLst>
        <pc:docMk/>
      </pc:docMkLst>
      <pc:sldChg chg="modSp mod">
        <pc:chgData name="Muffoletto, Jamie" userId="daf1e3c6-8137-448a-b141-d23049d419b5" providerId="ADAL" clId="{9B3E8CE3-97ED-42A6-A04B-E5F9672FDA95}" dt="2024-07-15T20:49:18.668" v="717" actId="962"/>
        <pc:sldMkLst>
          <pc:docMk/>
          <pc:sldMk cId="2758598640" sldId="1341"/>
        </pc:sldMkLst>
        <pc:picChg chg="mod">
          <ac:chgData name="Muffoletto, Jamie" userId="daf1e3c6-8137-448a-b141-d23049d419b5" providerId="ADAL" clId="{9B3E8CE3-97ED-42A6-A04B-E5F9672FDA95}" dt="2024-07-15T20:49:18.668" v="717" actId="962"/>
          <ac:picMkLst>
            <pc:docMk/>
            <pc:sldMk cId="2758598640" sldId="1341"/>
            <ac:picMk id="8" creationId="{51EBC808-E5D9-4173-B4FB-5858EF279470}"/>
          </ac:picMkLst>
        </pc:picChg>
      </pc:sldChg>
      <pc:sldChg chg="modSp mod">
        <pc:chgData name="Muffoletto, Jamie" userId="daf1e3c6-8137-448a-b141-d23049d419b5" providerId="ADAL" clId="{9B3E8CE3-97ED-42A6-A04B-E5F9672FDA95}" dt="2024-07-15T20:50:10.213" v="726" actId="962"/>
        <pc:sldMkLst>
          <pc:docMk/>
          <pc:sldMk cId="1939501953" sldId="2145706984"/>
        </pc:sldMkLst>
        <pc:picChg chg="mod">
          <ac:chgData name="Muffoletto, Jamie" userId="daf1e3c6-8137-448a-b141-d23049d419b5" providerId="ADAL" clId="{9B3E8CE3-97ED-42A6-A04B-E5F9672FDA95}" dt="2024-07-15T20:50:10.213" v="726" actId="962"/>
          <ac:picMkLst>
            <pc:docMk/>
            <pc:sldMk cId="1939501953" sldId="2145706984"/>
            <ac:picMk id="2" creationId="{53CA27C5-F0D0-4FB4-08DB-85DFA94ABCCD}"/>
          </ac:picMkLst>
        </pc:picChg>
      </pc:sldChg>
      <pc:sldChg chg="modSp mod">
        <pc:chgData name="Muffoletto, Jamie" userId="daf1e3c6-8137-448a-b141-d23049d419b5" providerId="ADAL" clId="{9B3E8CE3-97ED-42A6-A04B-E5F9672FDA95}" dt="2024-07-15T20:47:15.215" v="127" actId="962"/>
        <pc:sldMkLst>
          <pc:docMk/>
          <pc:sldMk cId="999748152" sldId="2145706998"/>
        </pc:sldMkLst>
        <pc:picChg chg="mod">
          <ac:chgData name="Muffoletto, Jamie" userId="daf1e3c6-8137-448a-b141-d23049d419b5" providerId="ADAL" clId="{9B3E8CE3-97ED-42A6-A04B-E5F9672FDA95}" dt="2024-07-15T20:47:15.215" v="127" actId="962"/>
          <ac:picMkLst>
            <pc:docMk/>
            <pc:sldMk cId="999748152" sldId="2145706998"/>
            <ac:picMk id="6" creationId="{53B59806-9B64-FB64-CC2A-F9CD7F603D81}"/>
          </ac:picMkLst>
        </pc:picChg>
      </pc:sldChg>
      <pc:sldChg chg="modSp mod">
        <pc:chgData name="Muffoletto, Jamie" userId="daf1e3c6-8137-448a-b141-d23049d419b5" providerId="ADAL" clId="{9B3E8CE3-97ED-42A6-A04B-E5F9672FDA95}" dt="2024-07-15T20:47:36.852" v="221" actId="962"/>
        <pc:sldMkLst>
          <pc:docMk/>
          <pc:sldMk cId="3650539037" sldId="2145707029"/>
        </pc:sldMkLst>
        <pc:picChg chg="mod">
          <ac:chgData name="Muffoletto, Jamie" userId="daf1e3c6-8137-448a-b141-d23049d419b5" providerId="ADAL" clId="{9B3E8CE3-97ED-42A6-A04B-E5F9672FDA95}" dt="2024-07-15T20:47:36.852" v="221" actId="962"/>
          <ac:picMkLst>
            <pc:docMk/>
            <pc:sldMk cId="3650539037" sldId="2145707029"/>
            <ac:picMk id="6" creationId="{B34F3FAF-2883-3160-DCE8-6293A6177715}"/>
          </ac:picMkLst>
        </pc:picChg>
      </pc:sldChg>
      <pc:sldChg chg="modSp mod">
        <pc:chgData name="Muffoletto, Jamie" userId="daf1e3c6-8137-448a-b141-d23049d419b5" providerId="ADAL" clId="{9B3E8CE3-97ED-42A6-A04B-E5F9672FDA95}" dt="2024-07-15T20:49:55.002" v="722" actId="20577"/>
        <pc:sldMkLst>
          <pc:docMk/>
          <pc:sldMk cId="1754398140" sldId="2145707033"/>
        </pc:sldMkLst>
        <pc:spChg chg="mod">
          <ac:chgData name="Muffoletto, Jamie" userId="daf1e3c6-8137-448a-b141-d23049d419b5" providerId="ADAL" clId="{9B3E8CE3-97ED-42A6-A04B-E5F9672FDA95}" dt="2024-07-15T20:49:55.002" v="722" actId="20577"/>
          <ac:spMkLst>
            <pc:docMk/>
            <pc:sldMk cId="1754398140" sldId="2145707033"/>
            <ac:spMk id="3" creationId="{06942845-BD5A-42C5-A5C4-13339DD507AB}"/>
          </ac:spMkLst>
        </pc:spChg>
        <pc:picChg chg="mod">
          <ac:chgData name="Muffoletto, Jamie" userId="daf1e3c6-8137-448a-b141-d23049d419b5" providerId="ADAL" clId="{9B3E8CE3-97ED-42A6-A04B-E5F9672FDA95}" dt="2024-07-15T20:48:57.246" v="561" actId="962"/>
          <ac:picMkLst>
            <pc:docMk/>
            <pc:sldMk cId="1754398140" sldId="2145707033"/>
            <ac:picMk id="5" creationId="{68ADE2A8-89CC-E62F-B08B-1A4EAD52B6AE}"/>
          </ac:picMkLst>
        </pc:picChg>
      </pc:sldChg>
      <pc:sldChg chg="modSp mod">
        <pc:chgData name="Muffoletto, Jamie" userId="daf1e3c6-8137-448a-b141-d23049d419b5" providerId="ADAL" clId="{9B3E8CE3-97ED-42A6-A04B-E5F9672FDA95}" dt="2024-07-15T20:49:50.378" v="721" actId="20577"/>
        <pc:sldMkLst>
          <pc:docMk/>
          <pc:sldMk cId="2362118274" sldId="2145707034"/>
        </pc:sldMkLst>
        <pc:spChg chg="mod">
          <ac:chgData name="Muffoletto, Jamie" userId="daf1e3c6-8137-448a-b141-d23049d419b5" providerId="ADAL" clId="{9B3E8CE3-97ED-42A6-A04B-E5F9672FDA95}" dt="2024-07-15T20:49:50.378" v="721" actId="20577"/>
          <ac:spMkLst>
            <pc:docMk/>
            <pc:sldMk cId="2362118274" sldId="2145707034"/>
            <ac:spMk id="3" creationId="{06942845-BD5A-42C5-A5C4-13339DD507AB}"/>
          </ac:spMkLst>
        </pc:spChg>
        <pc:picChg chg="mod">
          <ac:chgData name="Muffoletto, Jamie" userId="daf1e3c6-8137-448a-b141-d23049d419b5" providerId="ADAL" clId="{9B3E8CE3-97ED-42A6-A04B-E5F9672FDA95}" dt="2024-07-15T20:48:38.260" v="459" actId="962"/>
          <ac:picMkLst>
            <pc:docMk/>
            <pc:sldMk cId="2362118274" sldId="2145707034"/>
            <ac:picMk id="5" creationId="{DBACB0AE-9EAE-EE35-0AA2-25A818C2B33E}"/>
          </ac:picMkLst>
        </pc:picChg>
      </pc:sldChg>
      <pc:sldChg chg="modSp mod">
        <pc:chgData name="Muffoletto, Jamie" userId="daf1e3c6-8137-448a-b141-d23049d419b5" providerId="ADAL" clId="{9B3E8CE3-97ED-42A6-A04B-E5F9672FDA95}" dt="2024-07-15T20:49:45.945" v="720" actId="20577"/>
        <pc:sldMkLst>
          <pc:docMk/>
          <pc:sldMk cId="3055789318" sldId="2145707035"/>
        </pc:sldMkLst>
        <pc:spChg chg="mod">
          <ac:chgData name="Muffoletto, Jamie" userId="daf1e3c6-8137-448a-b141-d23049d419b5" providerId="ADAL" clId="{9B3E8CE3-97ED-42A6-A04B-E5F9672FDA95}" dt="2024-07-15T20:49:45.945" v="720" actId="20577"/>
          <ac:spMkLst>
            <pc:docMk/>
            <pc:sldMk cId="3055789318" sldId="2145707035"/>
            <ac:spMk id="3" creationId="{06942845-BD5A-42C5-A5C4-13339DD507AB}"/>
          </ac:spMkLst>
        </pc:spChg>
        <pc:picChg chg="mod">
          <ac:chgData name="Muffoletto, Jamie" userId="daf1e3c6-8137-448a-b141-d23049d419b5" providerId="ADAL" clId="{9B3E8CE3-97ED-42A6-A04B-E5F9672FDA95}" dt="2024-07-15T20:48:22.446" v="389" actId="962"/>
          <ac:picMkLst>
            <pc:docMk/>
            <pc:sldMk cId="3055789318" sldId="2145707035"/>
            <ac:picMk id="5" creationId="{6C213AAF-BD6E-D1DD-AE63-B7E64609D147}"/>
          </ac:picMkLst>
        </pc:picChg>
      </pc:sldChg>
      <pc:sldChg chg="modSp mod">
        <pc:chgData name="Muffoletto, Jamie" userId="daf1e3c6-8137-448a-b141-d23049d419b5" providerId="ADAL" clId="{9B3E8CE3-97ED-42A6-A04B-E5F9672FDA95}" dt="2024-07-15T20:49:40.458" v="719" actId="20577"/>
        <pc:sldMkLst>
          <pc:docMk/>
          <pc:sldMk cId="3134571642" sldId="2145707036"/>
        </pc:sldMkLst>
        <pc:spChg chg="mod">
          <ac:chgData name="Muffoletto, Jamie" userId="daf1e3c6-8137-448a-b141-d23049d419b5" providerId="ADAL" clId="{9B3E8CE3-97ED-42A6-A04B-E5F9672FDA95}" dt="2024-07-15T20:49:40.458" v="719" actId="20577"/>
          <ac:spMkLst>
            <pc:docMk/>
            <pc:sldMk cId="3134571642" sldId="2145707036"/>
            <ac:spMk id="3" creationId="{06942845-BD5A-42C5-A5C4-13339DD507AB}"/>
          </ac:spMkLst>
        </pc:spChg>
        <pc:picChg chg="mod">
          <ac:chgData name="Muffoletto, Jamie" userId="daf1e3c6-8137-448a-b141-d23049d419b5" providerId="ADAL" clId="{9B3E8CE3-97ED-42A6-A04B-E5F9672FDA95}" dt="2024-07-15T20:48:02.845" v="303" actId="962"/>
          <ac:picMkLst>
            <pc:docMk/>
            <pc:sldMk cId="3134571642" sldId="2145707036"/>
            <ac:picMk id="5" creationId="{A9E2C8AD-DC7C-11E1-7032-F6F8259D113C}"/>
          </ac:picMkLst>
        </pc:picChg>
      </pc:sldChg>
      <pc:sldChg chg="modSp mod">
        <pc:chgData name="Muffoletto, Jamie" userId="daf1e3c6-8137-448a-b141-d23049d419b5" providerId="ADAL" clId="{9B3E8CE3-97ED-42A6-A04B-E5F9672FDA95}" dt="2024-07-15T20:50:00.406" v="724" actId="962"/>
        <pc:sldMkLst>
          <pc:docMk/>
          <pc:sldMk cId="3311730955" sldId="2145707037"/>
        </pc:sldMkLst>
        <pc:spChg chg="mod">
          <ac:chgData name="Muffoletto, Jamie" userId="daf1e3c6-8137-448a-b141-d23049d419b5" providerId="ADAL" clId="{9B3E8CE3-97ED-42A6-A04B-E5F9672FDA95}" dt="2024-07-15T20:49:29.914" v="718" actId="20577"/>
          <ac:spMkLst>
            <pc:docMk/>
            <pc:sldMk cId="3311730955" sldId="2145707037"/>
            <ac:spMk id="3" creationId="{06942845-BD5A-42C5-A5C4-13339DD507AB}"/>
          </ac:spMkLst>
        </pc:spChg>
        <pc:picChg chg="mod">
          <ac:chgData name="Muffoletto, Jamie" userId="daf1e3c6-8137-448a-b141-d23049d419b5" providerId="ADAL" clId="{9B3E8CE3-97ED-42A6-A04B-E5F9672FDA95}" dt="2024-07-15T20:50:00.406" v="724" actId="962"/>
          <ac:picMkLst>
            <pc:docMk/>
            <pc:sldMk cId="3311730955" sldId="2145707037"/>
            <ac:picMk id="2" creationId="{9CECF4B0-2F56-35A6-FE5A-36E3CF505376}"/>
          </ac:picMkLst>
        </pc:picChg>
      </pc:sldChg>
    </pc:docChg>
  </pc:docChgLst>
  <pc:docChgLst>
    <pc:chgData name="Hanson, Terri" userId="a02fd813-d4f3-43fd-83dd-7393041517de" providerId="ADAL" clId="{CF273677-3C83-4589-927A-95EDA3163C7B}"/>
    <pc:docChg chg="">
      <pc:chgData name="Hanson, Terri" userId="a02fd813-d4f3-43fd-83dd-7393041517de" providerId="ADAL" clId="{CF273677-3C83-4589-927A-95EDA3163C7B}" dt="2024-03-11T14:00:54.055" v="0"/>
      <pc:docMkLst>
        <pc:docMk/>
      </pc:docMkLst>
      <pc:sldChg chg="addCm">
        <pc:chgData name="Hanson, Terri" userId="a02fd813-d4f3-43fd-83dd-7393041517de" providerId="ADAL" clId="{CF273677-3C83-4589-927A-95EDA3163C7B}" dt="2024-03-11T14:00:54.055" v="0"/>
        <pc:sldMkLst>
          <pc:docMk/>
          <pc:sldMk cId="2607827779" sldId="214570700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CF273677-3C83-4589-927A-95EDA3163C7B}" dt="2024-03-11T14:00:54.055" v="0"/>
              <pc2:cmMkLst xmlns:pc2="http://schemas.microsoft.com/office/powerpoint/2019/9/main/command">
                <pc:docMk/>
                <pc:sldMk cId="2607827779" sldId="2145707005"/>
                <pc2:cmMk id="{9AE561A8-C794-404D-A6E9-93BBF891B89D}"/>
              </pc2:cmMkLst>
            </pc226:cmChg>
          </p:ext>
        </pc:extLst>
      </pc:sldChg>
    </pc:docChg>
  </pc:docChgLst>
  <pc:docChgLst>
    <pc:chgData name="Hanson, Terri" userId="a02fd813-d4f3-43fd-83dd-7393041517de" providerId="ADAL" clId="{3E9940D4-A1B6-4956-B9FE-6EFBFB07A6AC}"/>
    <pc:docChg chg="modSld">
      <pc:chgData name="Hanson, Terri" userId="a02fd813-d4f3-43fd-83dd-7393041517de" providerId="ADAL" clId="{3E9940D4-A1B6-4956-B9FE-6EFBFB07A6AC}" dt="2024-06-28T16:04:35.710" v="15" actId="1076"/>
      <pc:docMkLst>
        <pc:docMk/>
      </pc:docMkLst>
      <pc:sldChg chg="modSp mod">
        <pc:chgData name="Hanson, Terri" userId="a02fd813-d4f3-43fd-83dd-7393041517de" providerId="ADAL" clId="{3E9940D4-A1B6-4956-B9FE-6EFBFB07A6AC}" dt="2024-06-28T13:47:58.716" v="13" actId="6549"/>
        <pc:sldMkLst>
          <pc:docMk/>
          <pc:sldMk cId="3159068477" sldId="2145706973"/>
        </pc:sldMkLst>
        <pc:spChg chg="mod">
          <ac:chgData name="Hanson, Terri" userId="a02fd813-d4f3-43fd-83dd-7393041517de" providerId="ADAL" clId="{3E9940D4-A1B6-4956-B9FE-6EFBFB07A6AC}" dt="2024-06-28T13:47:58.716" v="13" actId="6549"/>
          <ac:spMkLst>
            <pc:docMk/>
            <pc:sldMk cId="3159068477" sldId="2145706973"/>
            <ac:spMk id="2" creationId="{50D33F6C-95A9-D849-B18F-C2833A1605D7}"/>
          </ac:spMkLst>
        </pc:spChg>
      </pc:sldChg>
      <pc:sldChg chg="addCm">
        <pc:chgData name="Hanson, Terri" userId="a02fd813-d4f3-43fd-83dd-7393041517de" providerId="ADAL" clId="{3E9940D4-A1B6-4956-B9FE-6EFBFB07A6AC}" dt="2024-06-28T13:46:47.511" v="8"/>
        <pc:sldMkLst>
          <pc:docMk/>
          <pc:sldMk cId="1939501953" sldId="2145706984"/>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3E9940D4-A1B6-4956-B9FE-6EFBFB07A6AC}" dt="2024-06-28T13:46:47.511" v="8"/>
              <pc2:cmMkLst xmlns:pc2="http://schemas.microsoft.com/office/powerpoint/2019/9/main/command">
                <pc:docMk/>
                <pc:sldMk cId="1939501953" sldId="2145706984"/>
                <pc2:cmMk id="{09EB62C1-7C88-45FB-AA35-CF18270ADC02}"/>
              </pc2:cmMkLst>
            </pc226:cmChg>
          </p:ext>
        </pc:extLst>
      </pc:sldChg>
      <pc:sldChg chg="addCm modCm">
        <pc:chgData name="Hanson, Terri" userId="a02fd813-d4f3-43fd-83dd-7393041517de" providerId="ADAL" clId="{3E9940D4-A1B6-4956-B9FE-6EFBFB07A6AC}" dt="2024-06-28T13:43:15.403" v="5"/>
        <pc:sldMkLst>
          <pc:docMk/>
          <pc:sldMk cId="336744778" sldId="2145706996"/>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3E9940D4-A1B6-4956-B9FE-6EFBFB07A6AC}" dt="2024-06-28T13:42:37.310" v="4"/>
              <pc2:cmMkLst xmlns:pc2="http://schemas.microsoft.com/office/powerpoint/2019/9/main/command">
                <pc:docMk/>
                <pc:sldMk cId="336744778" sldId="2145706996"/>
                <pc2:cmMk id="{BD089114-1786-47C4-A3F8-9727338D107F}"/>
              </pc2:cmMkLst>
            </pc226:cmChg>
            <pc226:cmChg xmlns:pc226="http://schemas.microsoft.com/office/powerpoint/2022/06/main/command" chg="add">
              <pc226:chgData name="Hanson, Terri" userId="a02fd813-d4f3-43fd-83dd-7393041517de" providerId="ADAL" clId="{3E9940D4-A1B6-4956-B9FE-6EFBFB07A6AC}" dt="2024-06-28T13:41:35.865" v="2"/>
              <pc2:cmMkLst xmlns:pc2="http://schemas.microsoft.com/office/powerpoint/2019/9/main/command">
                <pc:docMk/>
                <pc:sldMk cId="336744778" sldId="2145706996"/>
                <pc2:cmMk id="{68040B38-4404-428A-9391-79CD01E42CAF}"/>
              </pc2:cmMkLst>
            </pc226:cmChg>
            <pc226:cmChg xmlns:pc226="http://schemas.microsoft.com/office/powerpoint/2022/06/main/command" chg="">
              <pc226:chgData name="Hanson, Terri" userId="a02fd813-d4f3-43fd-83dd-7393041517de" providerId="ADAL" clId="{3E9940D4-A1B6-4956-B9FE-6EFBFB07A6AC}" dt="2024-06-28T13:43:15.403" v="5"/>
              <pc2:cmMkLst xmlns:pc2="http://schemas.microsoft.com/office/powerpoint/2019/9/main/command">
                <pc:docMk/>
                <pc:sldMk cId="336744778" sldId="2145706996"/>
                <pc2:cmMk id="{4D9F3E6C-5828-42A5-BE61-43A97D23C5FD}"/>
              </pc2:cmMkLst>
              <pc226:cmRplyChg chg="add mod">
                <pc226:chgData name="Hanson, Terri" userId="a02fd813-d4f3-43fd-83dd-7393041517de" providerId="ADAL" clId="{3E9940D4-A1B6-4956-B9FE-6EFBFB07A6AC}" dt="2024-06-28T13:43:15.403" v="5"/>
                <pc2:cmRplyMkLst xmlns:pc2="http://schemas.microsoft.com/office/powerpoint/2019/9/main/command">
                  <pc:docMk/>
                  <pc:sldMk cId="336744778" sldId="2145706996"/>
                  <pc2:cmMk id="{4D9F3E6C-5828-42A5-BE61-43A97D23C5FD}"/>
                  <pc2:cmRplyMk id="{6B9D2730-6482-427F-8157-8871919F1432}"/>
                </pc2:cmRplyMkLst>
              </pc226:cmRplyChg>
            </pc226:cmChg>
          </p:ext>
        </pc:extLst>
      </pc:sldChg>
      <pc:sldChg chg="modSp mod addCm">
        <pc:chgData name="Hanson, Terri" userId="a02fd813-d4f3-43fd-83dd-7393041517de" providerId="ADAL" clId="{3E9940D4-A1B6-4956-B9FE-6EFBFB07A6AC}" dt="2024-06-28T16:04:35.710" v="15" actId="1076"/>
        <pc:sldMkLst>
          <pc:docMk/>
          <pc:sldMk cId="1754398140" sldId="2145707033"/>
        </pc:sldMkLst>
        <pc:picChg chg="mod">
          <ac:chgData name="Hanson, Terri" userId="a02fd813-d4f3-43fd-83dd-7393041517de" providerId="ADAL" clId="{3E9940D4-A1B6-4956-B9FE-6EFBFB07A6AC}" dt="2024-06-28T16:04:35.710" v="15" actId="1076"/>
          <ac:picMkLst>
            <pc:docMk/>
            <pc:sldMk cId="1754398140" sldId="2145707033"/>
            <ac:picMk id="5" creationId="{68ADE2A8-89CC-E62F-B08B-1A4EAD52B6AE}"/>
          </ac:picMkLst>
        </pc:picChg>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3E9940D4-A1B6-4956-B9FE-6EFBFB07A6AC}" dt="2024-06-28T13:47:34.419" v="12"/>
              <pc2:cmMkLst xmlns:pc2="http://schemas.microsoft.com/office/powerpoint/2019/9/main/command">
                <pc:docMk/>
                <pc:sldMk cId="1754398140" sldId="2145707033"/>
                <pc2:cmMk id="{572F19E8-B433-4AD9-A11F-C96E5D3E22DE}"/>
              </pc2:cmMkLst>
            </pc226:cmChg>
          </p:ext>
        </pc:extLst>
      </pc:sldChg>
      <pc:sldChg chg="addCm">
        <pc:chgData name="Hanson, Terri" userId="a02fd813-d4f3-43fd-83dd-7393041517de" providerId="ADAL" clId="{3E9940D4-A1B6-4956-B9FE-6EFBFB07A6AC}" dt="2024-06-28T13:47:21.741" v="11"/>
        <pc:sldMkLst>
          <pc:docMk/>
          <pc:sldMk cId="2362118274" sldId="2145707034"/>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3E9940D4-A1B6-4956-B9FE-6EFBFB07A6AC}" dt="2024-06-28T13:47:21.741" v="11"/>
              <pc2:cmMkLst xmlns:pc2="http://schemas.microsoft.com/office/powerpoint/2019/9/main/command">
                <pc:docMk/>
                <pc:sldMk cId="2362118274" sldId="2145707034"/>
                <pc2:cmMk id="{66822938-129D-4B9C-BF67-71FD4554F4E2}"/>
              </pc2:cmMkLst>
            </pc226:cmChg>
          </p:ext>
        </pc:extLst>
      </pc:sldChg>
      <pc:sldChg chg="modSp mod addCm">
        <pc:chgData name="Hanson, Terri" userId="a02fd813-d4f3-43fd-83dd-7393041517de" providerId="ADAL" clId="{3E9940D4-A1B6-4956-B9FE-6EFBFB07A6AC}" dt="2024-06-28T16:04:20.322" v="14" actId="1076"/>
        <pc:sldMkLst>
          <pc:docMk/>
          <pc:sldMk cId="3055789318" sldId="2145707035"/>
        </pc:sldMkLst>
        <pc:picChg chg="mod">
          <ac:chgData name="Hanson, Terri" userId="a02fd813-d4f3-43fd-83dd-7393041517de" providerId="ADAL" clId="{3E9940D4-A1B6-4956-B9FE-6EFBFB07A6AC}" dt="2024-06-28T16:04:20.322" v="14" actId="1076"/>
          <ac:picMkLst>
            <pc:docMk/>
            <pc:sldMk cId="3055789318" sldId="2145707035"/>
            <ac:picMk id="5" creationId="{6C213AAF-BD6E-D1DD-AE63-B7E64609D147}"/>
          </ac:picMkLst>
        </pc:picChg>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3E9940D4-A1B6-4956-B9FE-6EFBFB07A6AC}" dt="2024-06-28T13:47:12.313" v="10"/>
              <pc2:cmMkLst xmlns:pc2="http://schemas.microsoft.com/office/powerpoint/2019/9/main/command">
                <pc:docMk/>
                <pc:sldMk cId="3055789318" sldId="2145707035"/>
                <pc2:cmMk id="{D3136AE9-4019-43B3-B978-79841D2E01CD}"/>
              </pc2:cmMkLst>
            </pc226:cmChg>
          </p:ext>
        </pc:extLst>
      </pc:sldChg>
      <pc:sldChg chg="addCm">
        <pc:chgData name="Hanson, Terri" userId="a02fd813-d4f3-43fd-83dd-7393041517de" providerId="ADAL" clId="{3E9940D4-A1B6-4956-B9FE-6EFBFB07A6AC}" dt="2024-06-28T13:46:54.858" v="9"/>
        <pc:sldMkLst>
          <pc:docMk/>
          <pc:sldMk cId="3134571642" sldId="2145707036"/>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3E9940D4-A1B6-4956-B9FE-6EFBFB07A6AC}" dt="2024-06-28T13:46:54.858" v="9"/>
              <pc2:cmMkLst xmlns:pc2="http://schemas.microsoft.com/office/powerpoint/2019/9/main/command">
                <pc:docMk/>
                <pc:sldMk cId="3134571642" sldId="2145707036"/>
                <pc2:cmMk id="{61E044A1-C833-4DE7-BA3E-76AC48E82AAE}"/>
              </pc2:cmMkLst>
            </pc226:cmChg>
          </p:ext>
        </pc:extLst>
      </pc:sldChg>
      <pc:sldChg chg="addCm modCm">
        <pc:chgData name="Hanson, Terri" userId="a02fd813-d4f3-43fd-83dd-7393041517de" providerId="ADAL" clId="{3E9940D4-A1B6-4956-B9FE-6EFBFB07A6AC}" dt="2024-06-28T13:45:59.711" v="7"/>
        <pc:sldMkLst>
          <pc:docMk/>
          <pc:sldMk cId="3311730955" sldId="2145707037"/>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3E9940D4-A1B6-4956-B9FE-6EFBFB07A6AC}" dt="2024-06-28T13:45:59.711" v="7"/>
              <pc2:cmMkLst xmlns:pc2="http://schemas.microsoft.com/office/powerpoint/2019/9/main/command">
                <pc:docMk/>
                <pc:sldMk cId="3311730955" sldId="2145707037"/>
                <pc2:cmMk id="{DED43F57-CB50-4EC7-A76E-7D85FE633022}"/>
              </pc2:cmMkLst>
            </pc226:cmChg>
          </p:ext>
        </pc:extLst>
      </pc:sldChg>
    </pc:docChg>
  </pc:docChgLst>
  <pc:docChgLst>
    <pc:chgData name="Ollervidez, Leticia" userId="S::leticia.ollervidez@tea.texas.gov::12ccd2a1-d554-4cac-b492-4e314c2b5f8f" providerId="AD" clId="Web-{4A0E2F32-4D28-A17B-F2B6-DA9C01351337}"/>
    <pc:docChg chg="mod modSld">
      <pc:chgData name="Ollervidez, Leticia" userId="S::leticia.ollervidez@tea.texas.gov::12ccd2a1-d554-4cac-b492-4e314c2b5f8f" providerId="AD" clId="Web-{4A0E2F32-4D28-A17B-F2B6-DA9C01351337}" dt="2024-03-06T13:50:06.589" v="211"/>
      <pc:docMkLst>
        <pc:docMk/>
      </pc:docMkLst>
      <pc:sldChg chg="modSp modCm">
        <pc:chgData name="Ollervidez, Leticia" userId="S::leticia.ollervidez@tea.texas.gov::12ccd2a1-d554-4cac-b492-4e314c2b5f8f" providerId="AD" clId="Web-{4A0E2F32-4D28-A17B-F2B6-DA9C01351337}" dt="2024-03-06T13:50:06.589" v="211"/>
        <pc:sldMkLst>
          <pc:docMk/>
          <pc:sldMk cId="336744778" sldId="2145706996"/>
        </pc:sldMkLst>
        <pc:spChg chg="mod">
          <ac:chgData name="Ollervidez, Leticia" userId="S::leticia.ollervidez@tea.texas.gov::12ccd2a1-d554-4cac-b492-4e314c2b5f8f" providerId="AD" clId="Web-{4A0E2F32-4D28-A17B-F2B6-DA9C01351337}" dt="2024-03-06T13:48:25.429" v="208" actId="20577"/>
          <ac:spMkLst>
            <pc:docMk/>
            <pc:sldMk cId="336744778" sldId="2145706996"/>
            <ac:spMk id="4" creationId="{27D10A9C-2875-3F85-9314-A7638246758F}"/>
          </ac:spMkLst>
        </pc:spChg>
        <pc:picChg chg="mod">
          <ac:chgData name="Ollervidez, Leticia" userId="S::leticia.ollervidez@tea.texas.gov::12ccd2a1-d554-4cac-b492-4e314c2b5f8f" providerId="AD" clId="Web-{4A0E2F32-4D28-A17B-F2B6-DA9C01351337}" dt="2024-03-06T13:48:33.242" v="209" actId="14100"/>
          <ac:picMkLst>
            <pc:docMk/>
            <pc:sldMk cId="336744778" sldId="2145706996"/>
            <ac:picMk id="7" creationId="{501D7647-AC04-40D3-891E-E1B256CE33A4}"/>
          </ac:picMkLst>
        </pc:pic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4A0E2F32-4D28-A17B-F2B6-DA9C01351337}" dt="2024-03-06T13:50:06.589" v="211"/>
              <pc2:cmMkLst xmlns:pc2="http://schemas.microsoft.com/office/powerpoint/2019/9/main/command">
                <pc:docMk/>
                <pc:sldMk cId="336744778" sldId="2145706996"/>
                <pc2:cmMk id="{A39EB76F-5644-43AB-AF83-879695766718}"/>
              </pc2:cmMkLst>
              <pc226:cmRplyChg chg="add">
                <pc226:chgData name="Ollervidez, Leticia" userId="S::leticia.ollervidez@tea.texas.gov::12ccd2a1-d554-4cac-b492-4e314c2b5f8f" providerId="AD" clId="Web-{4A0E2F32-4D28-A17B-F2B6-DA9C01351337}" dt="2024-03-06T13:50:06.589" v="211"/>
                <pc2:cmRplyMkLst xmlns:pc2="http://schemas.microsoft.com/office/powerpoint/2019/9/main/command">
                  <pc:docMk/>
                  <pc:sldMk cId="336744778" sldId="2145706996"/>
                  <pc2:cmMk id="{A39EB76F-5644-43AB-AF83-879695766718}"/>
                  <pc2:cmRplyMk id="{7DE03D3E-93E6-489F-8F27-09AB1F013519}"/>
                </pc2:cmRplyMkLst>
              </pc226:cmRplyChg>
            </pc226:cmChg>
            <pc226:cmChg xmlns:pc226="http://schemas.microsoft.com/office/powerpoint/2022/06/main/command" chg="mod">
              <pc226:chgData name="Ollervidez, Leticia" userId="S::leticia.ollervidez@tea.texas.gov::12ccd2a1-d554-4cac-b492-4e314c2b5f8f" providerId="AD" clId="Web-{4A0E2F32-4D28-A17B-F2B6-DA9C01351337}" dt="2024-03-06T13:49:00.368" v="210"/>
              <pc2:cmMkLst xmlns:pc2="http://schemas.microsoft.com/office/powerpoint/2019/9/main/command">
                <pc:docMk/>
                <pc:sldMk cId="336744778" sldId="2145706996"/>
                <pc2:cmMk id="{B14FE696-482B-419F-81A2-36F66BA8A18B}"/>
              </pc2:cmMkLst>
              <pc226:cmRplyChg chg="add">
                <pc226:chgData name="Ollervidez, Leticia" userId="S::leticia.ollervidez@tea.texas.gov::12ccd2a1-d554-4cac-b492-4e314c2b5f8f" providerId="AD" clId="Web-{4A0E2F32-4D28-A17B-F2B6-DA9C01351337}" dt="2024-03-06T13:49:00.368" v="210"/>
                <pc2:cmRplyMkLst xmlns:pc2="http://schemas.microsoft.com/office/powerpoint/2019/9/main/command">
                  <pc:docMk/>
                  <pc:sldMk cId="336744778" sldId="2145706996"/>
                  <pc2:cmMk id="{B14FE696-482B-419F-81A2-36F66BA8A18B}"/>
                  <pc2:cmRplyMk id="{67BEBEE3-01D1-4C2C-9E53-4D1251657752}"/>
                </pc2:cmRplyMkLst>
              </pc226:cmRplyChg>
            </pc226:cmChg>
          </p:ext>
        </pc:extLst>
      </pc:sldChg>
      <pc:sldChg chg="modSp modCm">
        <pc:chgData name="Ollervidez, Leticia" userId="S::leticia.ollervidez@tea.texas.gov::12ccd2a1-d554-4cac-b492-4e314c2b5f8f" providerId="AD" clId="Web-{4A0E2F32-4D28-A17B-F2B6-DA9C01351337}" dt="2024-03-06T13:41:18.258" v="3" actId="20577"/>
        <pc:sldMkLst>
          <pc:docMk/>
          <pc:sldMk cId="2036718392" sldId="2145707016"/>
        </pc:sldMkLst>
        <pc:spChg chg="mod">
          <ac:chgData name="Ollervidez, Leticia" userId="S::leticia.ollervidez@tea.texas.gov::12ccd2a1-d554-4cac-b492-4e314c2b5f8f" providerId="AD" clId="Web-{4A0E2F32-4D28-A17B-F2B6-DA9C01351337}" dt="2024-03-06T13:41:18.258" v="3" actId="20577"/>
          <ac:spMkLst>
            <pc:docMk/>
            <pc:sldMk cId="2036718392" sldId="2145707016"/>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4A0E2F32-4D28-A17B-F2B6-DA9C01351337}" dt="2024-03-06T13:41:16.961" v="2"/>
              <pc2:cmMkLst xmlns:pc2="http://schemas.microsoft.com/office/powerpoint/2019/9/main/command">
                <pc:docMk/>
                <pc:sldMk cId="2036718392" sldId="2145707016"/>
                <pc2:cmMk id="{29C11146-439E-4688-9CDA-ECCC82162F7B}"/>
              </pc2:cmMkLst>
              <pc226:cmRplyChg chg="add">
                <pc226:chgData name="Ollervidez, Leticia" userId="S::leticia.ollervidez@tea.texas.gov::12ccd2a1-d554-4cac-b492-4e314c2b5f8f" providerId="AD" clId="Web-{4A0E2F32-4D28-A17B-F2B6-DA9C01351337}" dt="2024-03-06T13:41:16.961" v="2"/>
                <pc2:cmRplyMkLst xmlns:pc2="http://schemas.microsoft.com/office/powerpoint/2019/9/main/command">
                  <pc:docMk/>
                  <pc:sldMk cId="2036718392" sldId="2145707016"/>
                  <pc2:cmMk id="{29C11146-439E-4688-9CDA-ECCC82162F7B}"/>
                  <pc2:cmRplyMk id="{C6210640-26E4-43B7-9486-B4FD579A0609}"/>
                </pc2:cmRplyMkLst>
              </pc226:cmRplyChg>
            </pc226:cmChg>
          </p:ext>
        </pc:extLst>
      </pc:sldChg>
      <pc:sldChg chg="modSp modCm">
        <pc:chgData name="Ollervidez, Leticia" userId="S::leticia.ollervidez@tea.texas.gov::12ccd2a1-d554-4cac-b492-4e314c2b5f8f" providerId="AD" clId="Web-{4A0E2F32-4D28-A17B-F2B6-DA9C01351337}" dt="2024-03-06T13:41:29.211" v="6" actId="20577"/>
        <pc:sldMkLst>
          <pc:docMk/>
          <pc:sldMk cId="257473368" sldId="2145707017"/>
        </pc:sldMkLst>
        <pc:spChg chg="mod">
          <ac:chgData name="Ollervidez, Leticia" userId="S::leticia.ollervidez@tea.texas.gov::12ccd2a1-d554-4cac-b492-4e314c2b5f8f" providerId="AD" clId="Web-{4A0E2F32-4D28-A17B-F2B6-DA9C01351337}" dt="2024-03-06T13:41:29.211" v="6" actId="20577"/>
          <ac:spMkLst>
            <pc:docMk/>
            <pc:sldMk cId="257473368" sldId="2145707017"/>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1:28.102" v="5"/>
              <pc2:cmMkLst xmlns:pc2="http://schemas.microsoft.com/office/powerpoint/2019/9/main/command">
                <pc:docMk/>
                <pc:sldMk cId="257473368" sldId="2145707017"/>
                <pc2:cmMk id="{D12A4913-ED98-4CF6-9D86-38901E5C818A}"/>
              </pc2:cmMkLst>
              <pc226:cmRplyChg chg="add">
                <pc226:chgData name="Ollervidez, Leticia" userId="S::leticia.ollervidez@tea.texas.gov::12ccd2a1-d554-4cac-b492-4e314c2b5f8f" providerId="AD" clId="Web-{4A0E2F32-4D28-A17B-F2B6-DA9C01351337}" dt="2024-03-06T13:41:28.102" v="5"/>
                <pc2:cmRplyMkLst xmlns:pc2="http://schemas.microsoft.com/office/powerpoint/2019/9/main/command">
                  <pc:docMk/>
                  <pc:sldMk cId="257473368" sldId="2145707017"/>
                  <pc2:cmMk id="{D12A4913-ED98-4CF6-9D86-38901E5C818A}"/>
                  <pc2:cmRplyMk id="{878F4060-528A-422D-8881-464352B0AC1E}"/>
                </pc2:cmRplyMkLst>
              </pc226:cmRplyChg>
            </pc226:cmChg>
          </p:ext>
        </pc:extLst>
      </pc:sldChg>
      <pc:sldChg chg="modSp modCm">
        <pc:chgData name="Ollervidez, Leticia" userId="S::leticia.ollervidez@tea.texas.gov::12ccd2a1-d554-4cac-b492-4e314c2b5f8f" providerId="AD" clId="Web-{4A0E2F32-4D28-A17B-F2B6-DA9C01351337}" dt="2024-03-06T13:41:38.868" v="9" actId="20577"/>
        <pc:sldMkLst>
          <pc:docMk/>
          <pc:sldMk cId="4200775711" sldId="2145707018"/>
        </pc:sldMkLst>
        <pc:spChg chg="mod">
          <ac:chgData name="Ollervidez, Leticia" userId="S::leticia.ollervidez@tea.texas.gov::12ccd2a1-d554-4cac-b492-4e314c2b5f8f" providerId="AD" clId="Web-{4A0E2F32-4D28-A17B-F2B6-DA9C01351337}" dt="2024-03-06T13:41:38.868" v="9" actId="20577"/>
          <ac:spMkLst>
            <pc:docMk/>
            <pc:sldMk cId="4200775711" sldId="2145707018"/>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1:37.305" v="8"/>
              <pc2:cmMkLst xmlns:pc2="http://schemas.microsoft.com/office/powerpoint/2019/9/main/command">
                <pc:docMk/>
                <pc:sldMk cId="4200775711" sldId="2145707018"/>
                <pc2:cmMk id="{EB33712C-DF63-463B-8DCF-DDAC447948AF}"/>
              </pc2:cmMkLst>
              <pc226:cmRplyChg chg="add">
                <pc226:chgData name="Ollervidez, Leticia" userId="S::leticia.ollervidez@tea.texas.gov::12ccd2a1-d554-4cac-b492-4e314c2b5f8f" providerId="AD" clId="Web-{4A0E2F32-4D28-A17B-F2B6-DA9C01351337}" dt="2024-03-06T13:41:37.305" v="8"/>
                <pc2:cmRplyMkLst xmlns:pc2="http://schemas.microsoft.com/office/powerpoint/2019/9/main/command">
                  <pc:docMk/>
                  <pc:sldMk cId="4200775711" sldId="2145707018"/>
                  <pc2:cmMk id="{EB33712C-DF63-463B-8DCF-DDAC447948AF}"/>
                  <pc2:cmRplyMk id="{BBF633CF-6AB3-4D83-A6AB-3EF2081EEBF2}"/>
                </pc2:cmRplyMkLst>
              </pc226:cmRplyChg>
            </pc226:cmChg>
          </p:ext>
        </pc:extLst>
      </pc:sldChg>
      <pc:sldChg chg="modSp modCm">
        <pc:chgData name="Ollervidez, Leticia" userId="S::leticia.ollervidez@tea.texas.gov::12ccd2a1-d554-4cac-b492-4e314c2b5f8f" providerId="AD" clId="Web-{4A0E2F32-4D28-A17B-F2B6-DA9C01351337}" dt="2024-03-06T13:41:47.275" v="12" actId="20577"/>
        <pc:sldMkLst>
          <pc:docMk/>
          <pc:sldMk cId="1182247213" sldId="2145707019"/>
        </pc:sldMkLst>
        <pc:spChg chg="mod">
          <ac:chgData name="Ollervidez, Leticia" userId="S::leticia.ollervidez@tea.texas.gov::12ccd2a1-d554-4cac-b492-4e314c2b5f8f" providerId="AD" clId="Web-{4A0E2F32-4D28-A17B-F2B6-DA9C01351337}" dt="2024-03-06T13:41:47.275" v="12" actId="20577"/>
          <ac:spMkLst>
            <pc:docMk/>
            <pc:sldMk cId="1182247213" sldId="2145707019"/>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1:46.306" v="11"/>
              <pc2:cmMkLst xmlns:pc2="http://schemas.microsoft.com/office/powerpoint/2019/9/main/command">
                <pc:docMk/>
                <pc:sldMk cId="1182247213" sldId="2145707019"/>
                <pc2:cmMk id="{8E1CD943-7676-4D81-B548-F6CC594328A9}"/>
              </pc2:cmMkLst>
              <pc226:cmRplyChg chg="add">
                <pc226:chgData name="Ollervidez, Leticia" userId="S::leticia.ollervidez@tea.texas.gov::12ccd2a1-d554-4cac-b492-4e314c2b5f8f" providerId="AD" clId="Web-{4A0E2F32-4D28-A17B-F2B6-DA9C01351337}" dt="2024-03-06T13:41:46.306" v="11"/>
                <pc2:cmRplyMkLst xmlns:pc2="http://schemas.microsoft.com/office/powerpoint/2019/9/main/command">
                  <pc:docMk/>
                  <pc:sldMk cId="1182247213" sldId="2145707019"/>
                  <pc2:cmMk id="{8E1CD943-7676-4D81-B548-F6CC594328A9}"/>
                  <pc2:cmRplyMk id="{9B336B18-A870-4D6A-9C27-4D29242B5C02}"/>
                </pc2:cmRplyMkLst>
              </pc226:cmRplyChg>
            </pc226:cmChg>
          </p:ext>
        </pc:extLst>
      </pc:sldChg>
      <pc:sldChg chg="modSp modCm">
        <pc:chgData name="Ollervidez, Leticia" userId="S::leticia.ollervidez@tea.texas.gov::12ccd2a1-d554-4cac-b492-4e314c2b5f8f" providerId="AD" clId="Web-{4A0E2F32-4D28-A17B-F2B6-DA9C01351337}" dt="2024-03-06T13:41:57.666" v="15" actId="20577"/>
        <pc:sldMkLst>
          <pc:docMk/>
          <pc:sldMk cId="3010111868" sldId="2145707020"/>
        </pc:sldMkLst>
        <pc:spChg chg="mod">
          <ac:chgData name="Ollervidez, Leticia" userId="S::leticia.ollervidez@tea.texas.gov::12ccd2a1-d554-4cac-b492-4e314c2b5f8f" providerId="AD" clId="Web-{4A0E2F32-4D28-A17B-F2B6-DA9C01351337}" dt="2024-03-06T13:41:57.666" v="15" actId="20577"/>
          <ac:spMkLst>
            <pc:docMk/>
            <pc:sldMk cId="3010111868" sldId="2145707020"/>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1:55.978" v="14"/>
              <pc2:cmMkLst xmlns:pc2="http://schemas.microsoft.com/office/powerpoint/2019/9/main/command">
                <pc:docMk/>
                <pc:sldMk cId="3010111868" sldId="2145707020"/>
                <pc2:cmMk id="{2D19A986-463A-4A8A-B0D7-8FDF2F1E408E}"/>
              </pc2:cmMkLst>
              <pc226:cmRplyChg chg="add">
                <pc226:chgData name="Ollervidez, Leticia" userId="S::leticia.ollervidez@tea.texas.gov::12ccd2a1-d554-4cac-b492-4e314c2b5f8f" providerId="AD" clId="Web-{4A0E2F32-4D28-A17B-F2B6-DA9C01351337}" dt="2024-03-06T13:41:55.978" v="14"/>
                <pc2:cmRplyMkLst xmlns:pc2="http://schemas.microsoft.com/office/powerpoint/2019/9/main/command">
                  <pc:docMk/>
                  <pc:sldMk cId="3010111868" sldId="2145707020"/>
                  <pc2:cmMk id="{2D19A986-463A-4A8A-B0D7-8FDF2F1E408E}"/>
                  <pc2:cmRplyMk id="{E6254410-C578-42E6-AB24-357486D79DE9}"/>
                </pc2:cmRplyMkLst>
              </pc226:cmRplyChg>
            </pc226:cmChg>
          </p:ext>
        </pc:extLst>
      </pc:sldChg>
      <pc:sldChg chg="modSp modCm">
        <pc:chgData name="Ollervidez, Leticia" userId="S::leticia.ollervidez@tea.texas.gov::12ccd2a1-d554-4cac-b492-4e314c2b5f8f" providerId="AD" clId="Web-{4A0E2F32-4D28-A17B-F2B6-DA9C01351337}" dt="2024-03-06T13:42:39.776" v="27" actId="20577"/>
        <pc:sldMkLst>
          <pc:docMk/>
          <pc:sldMk cId="2118853311" sldId="2145707021"/>
        </pc:sldMkLst>
        <pc:spChg chg="mod">
          <ac:chgData name="Ollervidez, Leticia" userId="S::leticia.ollervidez@tea.texas.gov::12ccd2a1-d554-4cac-b492-4e314c2b5f8f" providerId="AD" clId="Web-{4A0E2F32-4D28-A17B-F2B6-DA9C01351337}" dt="2024-03-06T13:42:39.776" v="27" actId="20577"/>
          <ac:spMkLst>
            <pc:docMk/>
            <pc:sldMk cId="2118853311" sldId="2145707021"/>
            <ac:spMk id="4" creationId="{98B20CD2-3DE3-F699-8B16-AD3E4146984C}"/>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2:38.964" v="26"/>
              <pc2:cmMkLst xmlns:pc2="http://schemas.microsoft.com/office/powerpoint/2019/9/main/command">
                <pc:docMk/>
                <pc:sldMk cId="2118853311" sldId="2145707021"/>
                <pc2:cmMk id="{33C01959-9CE7-4BCC-980D-FB7AF22A94A7}"/>
              </pc2:cmMkLst>
              <pc226:cmRplyChg chg="add">
                <pc226:chgData name="Ollervidez, Leticia" userId="S::leticia.ollervidez@tea.texas.gov::12ccd2a1-d554-4cac-b492-4e314c2b5f8f" providerId="AD" clId="Web-{4A0E2F32-4D28-A17B-F2B6-DA9C01351337}" dt="2024-03-06T13:42:38.964" v="26"/>
                <pc2:cmRplyMkLst xmlns:pc2="http://schemas.microsoft.com/office/powerpoint/2019/9/main/command">
                  <pc:docMk/>
                  <pc:sldMk cId="2118853311" sldId="2145707021"/>
                  <pc2:cmMk id="{33C01959-9CE7-4BCC-980D-FB7AF22A94A7}"/>
                  <pc2:cmRplyMk id="{B7E8792A-38AC-41DE-835D-B13E88122E76}"/>
                </pc2:cmRplyMkLst>
              </pc226:cmRplyChg>
            </pc226:cmChg>
          </p:ext>
        </pc:extLst>
      </pc:sldChg>
      <pc:sldChg chg="modSp modCm">
        <pc:chgData name="Ollervidez, Leticia" userId="S::leticia.ollervidez@tea.texas.gov::12ccd2a1-d554-4cac-b492-4e314c2b5f8f" providerId="AD" clId="Web-{4A0E2F32-4D28-A17B-F2B6-DA9C01351337}" dt="2024-03-06T13:42:11.604" v="18" actId="20577"/>
        <pc:sldMkLst>
          <pc:docMk/>
          <pc:sldMk cId="4073819938" sldId="2145707023"/>
        </pc:sldMkLst>
        <pc:spChg chg="mod">
          <ac:chgData name="Ollervidez, Leticia" userId="S::leticia.ollervidez@tea.texas.gov::12ccd2a1-d554-4cac-b492-4e314c2b5f8f" providerId="AD" clId="Web-{4A0E2F32-4D28-A17B-F2B6-DA9C01351337}" dt="2024-03-06T13:42:11.604" v="18" actId="20577"/>
          <ac:spMkLst>
            <pc:docMk/>
            <pc:sldMk cId="4073819938" sldId="2145707023"/>
            <ac:spMk id="4" creationId="{98B20CD2-3DE3-F699-8B16-AD3E4146984C}"/>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2:10.291" v="17"/>
              <pc2:cmMkLst xmlns:pc2="http://schemas.microsoft.com/office/powerpoint/2019/9/main/command">
                <pc:docMk/>
                <pc:sldMk cId="4073819938" sldId="2145707023"/>
                <pc2:cmMk id="{A9334C1A-4B06-46B1-8345-2A8BFA722EA4}"/>
              </pc2:cmMkLst>
              <pc226:cmRplyChg chg="add">
                <pc226:chgData name="Ollervidez, Leticia" userId="S::leticia.ollervidez@tea.texas.gov::12ccd2a1-d554-4cac-b492-4e314c2b5f8f" providerId="AD" clId="Web-{4A0E2F32-4D28-A17B-F2B6-DA9C01351337}" dt="2024-03-06T13:42:10.291" v="17"/>
                <pc2:cmRplyMkLst xmlns:pc2="http://schemas.microsoft.com/office/powerpoint/2019/9/main/command">
                  <pc:docMk/>
                  <pc:sldMk cId="4073819938" sldId="2145707023"/>
                  <pc2:cmMk id="{A9334C1A-4B06-46B1-8345-2A8BFA722EA4}"/>
                  <pc2:cmRplyMk id="{20497DFD-0ADA-4B6D-A7CD-7B2A783271F9}"/>
                </pc2:cmRplyMkLst>
              </pc226:cmRplyChg>
            </pc226:cmChg>
          </p:ext>
        </pc:extLst>
      </pc:sldChg>
      <pc:sldChg chg="modSp modCm">
        <pc:chgData name="Ollervidez, Leticia" userId="S::leticia.ollervidez@tea.texas.gov::12ccd2a1-d554-4cac-b492-4e314c2b5f8f" providerId="AD" clId="Web-{4A0E2F32-4D28-A17B-F2B6-DA9C01351337}" dt="2024-03-06T13:42:19.135" v="21" actId="20577"/>
        <pc:sldMkLst>
          <pc:docMk/>
          <pc:sldMk cId="761889515" sldId="2145707024"/>
        </pc:sldMkLst>
        <pc:spChg chg="mod">
          <ac:chgData name="Ollervidez, Leticia" userId="S::leticia.ollervidez@tea.texas.gov::12ccd2a1-d554-4cac-b492-4e314c2b5f8f" providerId="AD" clId="Web-{4A0E2F32-4D28-A17B-F2B6-DA9C01351337}" dt="2024-03-06T13:42:19.135" v="21" actId="20577"/>
          <ac:spMkLst>
            <pc:docMk/>
            <pc:sldMk cId="761889515" sldId="2145707024"/>
            <ac:spMk id="4" creationId="{98B20CD2-3DE3-F699-8B16-AD3E4146984C}"/>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2:18.354" v="20"/>
              <pc2:cmMkLst xmlns:pc2="http://schemas.microsoft.com/office/powerpoint/2019/9/main/command">
                <pc:docMk/>
                <pc:sldMk cId="761889515" sldId="2145707024"/>
                <pc2:cmMk id="{E4EEB3E5-55FD-4182-909E-07E3E9FD89A8}"/>
              </pc2:cmMkLst>
              <pc226:cmRplyChg chg="add">
                <pc226:chgData name="Ollervidez, Leticia" userId="S::leticia.ollervidez@tea.texas.gov::12ccd2a1-d554-4cac-b492-4e314c2b5f8f" providerId="AD" clId="Web-{4A0E2F32-4D28-A17B-F2B6-DA9C01351337}" dt="2024-03-06T13:42:18.354" v="20"/>
                <pc2:cmRplyMkLst xmlns:pc2="http://schemas.microsoft.com/office/powerpoint/2019/9/main/command">
                  <pc:docMk/>
                  <pc:sldMk cId="761889515" sldId="2145707024"/>
                  <pc2:cmMk id="{E4EEB3E5-55FD-4182-909E-07E3E9FD89A8}"/>
                  <pc2:cmRplyMk id="{92FEF5FD-B444-44FF-874E-6EC6614E8A89}"/>
                </pc2:cmRplyMkLst>
              </pc226:cmRplyChg>
            </pc226:cmChg>
          </p:ext>
        </pc:extLst>
      </pc:sldChg>
      <pc:sldChg chg="modSp modCm">
        <pc:chgData name="Ollervidez, Leticia" userId="S::leticia.ollervidez@tea.texas.gov::12ccd2a1-d554-4cac-b492-4e314c2b5f8f" providerId="AD" clId="Web-{4A0E2F32-4D28-A17B-F2B6-DA9C01351337}" dt="2024-03-06T13:42:28.463" v="24" actId="20577"/>
        <pc:sldMkLst>
          <pc:docMk/>
          <pc:sldMk cId="3529689794" sldId="2145707025"/>
        </pc:sldMkLst>
        <pc:spChg chg="mod">
          <ac:chgData name="Ollervidez, Leticia" userId="S::leticia.ollervidez@tea.texas.gov::12ccd2a1-d554-4cac-b492-4e314c2b5f8f" providerId="AD" clId="Web-{4A0E2F32-4D28-A17B-F2B6-DA9C01351337}" dt="2024-03-06T13:42:28.463" v="24" actId="20577"/>
          <ac:spMkLst>
            <pc:docMk/>
            <pc:sldMk cId="3529689794" sldId="2145707025"/>
            <ac:spMk id="4" creationId="{98B20CD2-3DE3-F699-8B16-AD3E4146984C}"/>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4A0E2F32-4D28-A17B-F2B6-DA9C01351337}" dt="2024-03-06T13:42:25.979" v="23"/>
              <pc2:cmMkLst xmlns:pc2="http://schemas.microsoft.com/office/powerpoint/2019/9/main/command">
                <pc:docMk/>
                <pc:sldMk cId="3529689794" sldId="2145707025"/>
                <pc2:cmMk id="{C40703CC-F4ED-41BF-8B3E-3B35E294AF25}"/>
              </pc2:cmMkLst>
              <pc226:cmRplyChg chg="add">
                <pc226:chgData name="Ollervidez, Leticia" userId="S::leticia.ollervidez@tea.texas.gov::12ccd2a1-d554-4cac-b492-4e314c2b5f8f" providerId="AD" clId="Web-{4A0E2F32-4D28-A17B-F2B6-DA9C01351337}" dt="2024-03-06T13:42:25.979" v="23"/>
                <pc2:cmRplyMkLst xmlns:pc2="http://schemas.microsoft.com/office/powerpoint/2019/9/main/command">
                  <pc:docMk/>
                  <pc:sldMk cId="3529689794" sldId="2145707025"/>
                  <pc2:cmMk id="{C40703CC-F4ED-41BF-8B3E-3B35E294AF25}"/>
                  <pc2:cmRplyMk id="{F21F3291-36F8-4F84-B21C-D5A86B5307FE}"/>
                </pc2:cmRplyMkLst>
              </pc226:cmRplyChg>
            </pc226:cmChg>
          </p:ext>
        </pc:extLst>
      </pc:sldChg>
      <pc:sldChg chg="modSp modCm">
        <pc:chgData name="Ollervidez, Leticia" userId="S::leticia.ollervidez@tea.texas.gov::12ccd2a1-d554-4cac-b492-4e314c2b5f8f" providerId="AD" clId="Web-{4A0E2F32-4D28-A17B-F2B6-DA9C01351337}" dt="2024-03-06T13:43:26.294" v="30"/>
        <pc:sldMkLst>
          <pc:docMk/>
          <pc:sldMk cId="2901152464" sldId="2145707034"/>
        </pc:sldMkLst>
        <pc:spChg chg="mod">
          <ac:chgData name="Ollervidez, Leticia" userId="S::leticia.ollervidez@tea.texas.gov::12ccd2a1-d554-4cac-b492-4e314c2b5f8f" providerId="AD" clId="Web-{4A0E2F32-4D28-A17B-F2B6-DA9C01351337}" dt="2024-03-06T13:43:20.418" v="29" actId="20577"/>
          <ac:spMkLst>
            <pc:docMk/>
            <pc:sldMk cId="2901152464" sldId="2145707034"/>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4A0E2F32-4D28-A17B-F2B6-DA9C01351337}" dt="2024-03-06T13:43:26.294" v="30"/>
              <pc2:cmMkLst xmlns:pc2="http://schemas.microsoft.com/office/powerpoint/2019/9/main/command">
                <pc:docMk/>
                <pc:sldMk cId="2901152464" sldId="2145707034"/>
                <pc2:cmMk id="{B2FCE80D-FD9B-4202-A8DC-36C9ACC6A5D8}"/>
              </pc2:cmMkLst>
              <pc226:cmRplyChg chg="add">
                <pc226:chgData name="Ollervidez, Leticia" userId="S::leticia.ollervidez@tea.texas.gov::12ccd2a1-d554-4cac-b492-4e314c2b5f8f" providerId="AD" clId="Web-{4A0E2F32-4D28-A17B-F2B6-DA9C01351337}" dt="2024-03-06T13:43:26.294" v="30"/>
                <pc2:cmRplyMkLst xmlns:pc2="http://schemas.microsoft.com/office/powerpoint/2019/9/main/command">
                  <pc:docMk/>
                  <pc:sldMk cId="2901152464" sldId="2145707034"/>
                  <pc2:cmMk id="{B2FCE80D-FD9B-4202-A8DC-36C9ACC6A5D8}"/>
                  <pc2:cmRplyMk id="{01845248-C509-4B30-AAC4-D8A4486197ED}"/>
                </pc2:cmRplyMkLst>
              </pc226:cmRplyChg>
            </pc226:cmChg>
          </p:ext>
        </pc:extLst>
      </pc:sldChg>
    </pc:docChg>
  </pc:docChgLst>
  <pc:docChgLst>
    <pc:chgData name="Ollervidez, Leticia" userId="S::leticia.ollervidez@tea.texas.gov::12ccd2a1-d554-4cac-b492-4e314c2b5f8f" providerId="AD" clId="Web-{2627D55C-604E-8982-7AF5-6C9E86AB5479}"/>
    <pc:docChg chg="modSld">
      <pc:chgData name="Ollervidez, Leticia" userId="S::leticia.ollervidez@tea.texas.gov::12ccd2a1-d554-4cac-b492-4e314c2b5f8f" providerId="AD" clId="Web-{2627D55C-604E-8982-7AF5-6C9E86AB5479}" dt="2024-03-06T19:09:48.860" v="6" actId="20577"/>
      <pc:docMkLst>
        <pc:docMk/>
      </pc:docMkLst>
      <pc:sldChg chg="modSp modCm">
        <pc:chgData name="Ollervidez, Leticia" userId="S::leticia.ollervidez@tea.texas.gov::12ccd2a1-d554-4cac-b492-4e314c2b5f8f" providerId="AD" clId="Web-{2627D55C-604E-8982-7AF5-6C9E86AB5479}" dt="2024-03-06T19:09:48.860" v="6" actId="20577"/>
        <pc:sldMkLst>
          <pc:docMk/>
          <pc:sldMk cId="729419198" sldId="2145706977"/>
        </pc:sldMkLst>
        <pc:spChg chg="mod">
          <ac:chgData name="Ollervidez, Leticia" userId="S::leticia.ollervidez@tea.texas.gov::12ccd2a1-d554-4cac-b492-4e314c2b5f8f" providerId="AD" clId="Web-{2627D55C-604E-8982-7AF5-6C9E86AB5479}" dt="2024-03-06T19:09:48.860" v="6" actId="20577"/>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627D55C-604E-8982-7AF5-6C9E86AB5479}" dt="2024-03-06T19:09:45.360" v="5" actId="20577"/>
              <pc2:cmMkLst xmlns:pc2="http://schemas.microsoft.com/office/powerpoint/2019/9/main/command">
                <pc:docMk/>
                <pc:sldMk cId="729419198" sldId="2145706977"/>
                <pc2:cmMk id="{F49F559C-767A-47C6-BFE2-9836CDC42BD5}"/>
              </pc2:cmMkLst>
            </pc226:cmChg>
          </p:ext>
        </pc:extLst>
      </pc:sldChg>
      <pc:sldChg chg="addCm">
        <pc:chgData name="Ollervidez, Leticia" userId="S::leticia.ollervidez@tea.texas.gov::12ccd2a1-d554-4cac-b492-4e314c2b5f8f" providerId="AD" clId="Web-{2627D55C-604E-8982-7AF5-6C9E86AB5479}" dt="2024-03-06T19:07:42.182" v="0"/>
        <pc:sldMkLst>
          <pc:docMk/>
          <pc:sldMk cId="336744778" sldId="2145706996"/>
        </pc:sldMkLst>
        <pc:extLst>
          <p:ext xmlns:p="http://schemas.openxmlformats.org/presentationml/2006/main" uri="{D6D511B9-2390-475A-947B-AFAB55BFBCF1}">
            <pc226:cmChg xmlns:pc226="http://schemas.microsoft.com/office/powerpoint/2022/06/main/command" chg="add">
              <pc226:chgData name="Ollervidez, Leticia" userId="S::leticia.ollervidez@tea.texas.gov::12ccd2a1-d554-4cac-b492-4e314c2b5f8f" providerId="AD" clId="Web-{2627D55C-604E-8982-7AF5-6C9E86AB5479}" dt="2024-03-06T19:07:42.182" v="0"/>
              <pc2:cmMkLst xmlns:pc2="http://schemas.microsoft.com/office/powerpoint/2019/9/main/command">
                <pc:docMk/>
                <pc:sldMk cId="336744778" sldId="2145706996"/>
                <pc2:cmMk id="{C0E27402-F736-4933-98F2-14DBF728E43B}"/>
              </pc2:cmMkLst>
            </pc226:cmChg>
          </p:ext>
        </pc:extLst>
      </pc:sldChg>
    </pc:docChg>
  </pc:docChgLst>
  <pc:docChgLst>
    <pc:chgData name="Simons, Leanne" userId="S::leanne.simons@tea.texas.gov::f0b41770-584b-4844-b5c5-b29dec998724" providerId="AD" clId="Web-{ADD643ED-DB0E-0EF6-4484-2516E96C650D}"/>
    <pc:docChg chg="modSld">
      <pc:chgData name="Simons, Leanne" userId="S::leanne.simons@tea.texas.gov::f0b41770-584b-4844-b5c5-b29dec998724" providerId="AD" clId="Web-{ADD643ED-DB0E-0EF6-4484-2516E96C650D}" dt="2024-03-06T20:58:49.197" v="7" actId="20577"/>
      <pc:docMkLst>
        <pc:docMk/>
      </pc:docMkLst>
      <pc:sldChg chg="modSp modCm">
        <pc:chgData name="Simons, Leanne" userId="S::leanne.simons@tea.texas.gov::f0b41770-584b-4844-b5c5-b29dec998724" providerId="AD" clId="Web-{ADD643ED-DB0E-0EF6-4484-2516E96C650D}" dt="2024-03-06T20:58:49.197" v="7" actId="20577"/>
        <pc:sldMkLst>
          <pc:docMk/>
          <pc:sldMk cId="729419198" sldId="2145706977"/>
        </pc:sldMkLst>
        <pc:spChg chg="mod">
          <ac:chgData name="Simons, Leanne" userId="S::leanne.simons@tea.texas.gov::f0b41770-584b-4844-b5c5-b29dec998724" providerId="AD" clId="Web-{ADD643ED-DB0E-0EF6-4484-2516E96C650D}" dt="2024-03-06T20:58:49.197" v="7" actId="20577"/>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Simons, Leanne" userId="S::leanne.simons@tea.texas.gov::f0b41770-584b-4844-b5c5-b29dec998724" providerId="AD" clId="Web-{ADD643ED-DB0E-0EF6-4484-2516E96C650D}" dt="2024-03-06T20:58:46.541" v="6" actId="20577"/>
              <pc2:cmMkLst xmlns:pc2="http://schemas.microsoft.com/office/powerpoint/2019/9/main/command">
                <pc:docMk/>
                <pc:sldMk cId="729419198" sldId="2145706977"/>
                <pc2:cmMk id="{FFE1C036-DB8C-4827-B928-249AD48B4C7A}"/>
              </pc2:cmMkLst>
            </pc226:cmChg>
            <pc226:cmChg xmlns:pc226="http://schemas.microsoft.com/office/powerpoint/2022/06/main/command" chg="mod">
              <pc226:chgData name="Simons, Leanne" userId="S::leanne.simons@tea.texas.gov::f0b41770-584b-4844-b5c5-b29dec998724" providerId="AD" clId="Web-{ADD643ED-DB0E-0EF6-4484-2516E96C650D}" dt="2024-03-06T20:58:46.541" v="6" actId="20577"/>
              <pc2:cmMkLst xmlns:pc2="http://schemas.microsoft.com/office/powerpoint/2019/9/main/command">
                <pc:docMk/>
                <pc:sldMk cId="729419198" sldId="2145706977"/>
                <pc2:cmMk id="{F49F559C-767A-47C6-BFE2-9836CDC42BD5}"/>
              </pc2:cmMkLst>
            </pc226:cmChg>
          </p:ext>
        </pc:extLst>
      </pc:sldChg>
    </pc:docChg>
  </pc:docChgLst>
  <pc:docChgLst>
    <pc:chgData name="Simons, Leanne" userId="S::leanne.simons@tea.texas.gov::f0b41770-584b-4844-b5c5-b29dec998724" providerId="AD" clId="Web-{0949BE3C-F6C0-33DE-6E6C-46C5B6B4DD66}"/>
    <pc:docChg chg="">
      <pc:chgData name="Simons, Leanne" userId="S::leanne.simons@tea.texas.gov::f0b41770-584b-4844-b5c5-b29dec998724" providerId="AD" clId="Web-{0949BE3C-F6C0-33DE-6E6C-46C5B6B4DD66}" dt="2024-03-06T20:15:42.077" v="1"/>
      <pc:docMkLst>
        <pc:docMk/>
      </pc:docMkLst>
      <pc:sldChg chg="addCm">
        <pc:chgData name="Simons, Leanne" userId="S::leanne.simons@tea.texas.gov::f0b41770-584b-4844-b5c5-b29dec998724" providerId="AD" clId="Web-{0949BE3C-F6C0-33DE-6E6C-46C5B6B4DD66}" dt="2024-03-06T20:15:42.077" v="1"/>
        <pc:sldMkLst>
          <pc:docMk/>
          <pc:sldMk cId="729419198" sldId="2145706977"/>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0949BE3C-F6C0-33DE-6E6C-46C5B6B4DD66}" dt="2024-03-06T20:15:42.077" v="1"/>
              <pc2:cmMkLst xmlns:pc2="http://schemas.microsoft.com/office/powerpoint/2019/9/main/command">
                <pc:docMk/>
                <pc:sldMk cId="729419198" sldId="2145706977"/>
                <pc2:cmMk id="{FFE1C036-DB8C-4827-B928-249AD48B4C7A}"/>
              </pc2:cmMkLst>
            </pc226:cmChg>
          </p:ext>
        </pc:extLst>
      </pc:sldChg>
      <pc:sldChg chg="modCm">
        <pc:chgData name="Simons, Leanne" userId="S::leanne.simons@tea.texas.gov::f0b41770-584b-4844-b5c5-b29dec998724" providerId="AD" clId="Web-{0949BE3C-F6C0-33DE-6E6C-46C5B6B4DD66}" dt="2024-03-06T20:12:48.058" v="0"/>
        <pc:sldMkLst>
          <pc:docMk/>
          <pc:sldMk cId="2607827779" sldId="2145707005"/>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0949BE3C-F6C0-33DE-6E6C-46C5B6B4DD66}" dt="2024-03-06T20:12:48.058" v="0"/>
              <pc2:cmMkLst xmlns:pc2="http://schemas.microsoft.com/office/powerpoint/2019/9/main/command">
                <pc:docMk/>
                <pc:sldMk cId="2607827779" sldId="2145707005"/>
                <pc2:cmMk id="{A0D831C4-67B3-4328-B235-D52B781CA8F9}"/>
              </pc2:cmMkLst>
              <pc226:cmRplyChg chg="add">
                <pc226:chgData name="Simons, Leanne" userId="S::leanne.simons@tea.texas.gov::f0b41770-584b-4844-b5c5-b29dec998724" providerId="AD" clId="Web-{0949BE3C-F6C0-33DE-6E6C-46C5B6B4DD66}" dt="2024-03-06T20:12:48.058" v="0"/>
                <pc2:cmRplyMkLst xmlns:pc2="http://schemas.microsoft.com/office/powerpoint/2019/9/main/command">
                  <pc:docMk/>
                  <pc:sldMk cId="2607827779" sldId="2145707005"/>
                  <pc2:cmMk id="{A0D831C4-67B3-4328-B235-D52B781CA8F9}"/>
                  <pc2:cmRplyMk id="{9FA92D53-483D-4952-9682-90D2CC8824B5}"/>
                </pc2:cmRplyMkLst>
              </pc226:cmRplyChg>
            </pc226:cmChg>
          </p:ext>
        </pc:extLst>
      </pc:sldChg>
    </pc:docChg>
  </pc:docChgLst>
  <pc:docChgLst>
    <pc:chgData name="Ollervidez, Leticia" userId="S::leticia.ollervidez@tea.texas.gov::12ccd2a1-d554-4cac-b492-4e314c2b5f8f" providerId="AD" clId="Web-{3E646510-2885-7189-4BB2-CC42DA0837C7}"/>
    <pc:docChg chg="modSld">
      <pc:chgData name="Ollervidez, Leticia" userId="S::leticia.ollervidez@tea.texas.gov::12ccd2a1-d554-4cac-b492-4e314c2b5f8f" providerId="AD" clId="Web-{3E646510-2885-7189-4BB2-CC42DA0837C7}" dt="2024-06-20T12:36:14.810" v="2" actId="20577"/>
      <pc:docMkLst>
        <pc:docMk/>
      </pc:docMkLst>
      <pc:sldChg chg="modSp modCm">
        <pc:chgData name="Ollervidez, Leticia" userId="S::leticia.ollervidez@tea.texas.gov::12ccd2a1-d554-4cac-b492-4e314c2b5f8f" providerId="AD" clId="Web-{3E646510-2885-7189-4BB2-CC42DA0837C7}" dt="2024-06-20T12:36:14.810" v="2" actId="20577"/>
        <pc:sldMkLst>
          <pc:docMk/>
          <pc:sldMk cId="1133712306" sldId="2145707028"/>
        </pc:sldMkLst>
        <pc:spChg chg="mod">
          <ac:chgData name="Ollervidez, Leticia" userId="S::leticia.ollervidez@tea.texas.gov::12ccd2a1-d554-4cac-b492-4e314c2b5f8f" providerId="AD" clId="Web-{3E646510-2885-7189-4BB2-CC42DA0837C7}" dt="2024-06-20T12:36:14.810" v="2" actId="20577"/>
          <ac:spMkLst>
            <pc:docMk/>
            <pc:sldMk cId="1133712306" sldId="2145707028"/>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3E646510-2885-7189-4BB2-CC42DA0837C7}" dt="2024-06-20T12:36:10.138" v="1"/>
              <pc2:cmMkLst xmlns:pc2="http://schemas.microsoft.com/office/powerpoint/2019/9/main/command">
                <pc:docMk/>
                <pc:sldMk cId="1133712306" sldId="2145707028"/>
                <pc2:cmMk id="{0E4C403F-7A66-4CAE-BEBB-091EAE46B2BB}"/>
              </pc2:cmMkLst>
              <pc226:cmRplyChg chg="add">
                <pc226:chgData name="Ollervidez, Leticia" userId="S::leticia.ollervidez@tea.texas.gov::12ccd2a1-d554-4cac-b492-4e314c2b5f8f" providerId="AD" clId="Web-{3E646510-2885-7189-4BB2-CC42DA0837C7}" dt="2024-06-20T12:36:10.138" v="1"/>
                <pc2:cmRplyMkLst xmlns:pc2="http://schemas.microsoft.com/office/powerpoint/2019/9/main/command">
                  <pc:docMk/>
                  <pc:sldMk cId="1133712306" sldId="2145707028"/>
                  <pc2:cmMk id="{0E4C403F-7A66-4CAE-BEBB-091EAE46B2BB}"/>
                  <pc2:cmRplyMk id="{2AD32534-DF44-4754-B6B9-54426B6DC40E}"/>
                </pc2:cmRplyMkLst>
              </pc226:cmRplyChg>
            </pc226:cmChg>
          </p:ext>
        </pc:extLst>
      </pc:sldChg>
    </pc:docChg>
  </pc:docChgLst>
  <pc:docChgLst>
    <pc:chgData name="Simons, Leanne" userId="S::leanne.simons@tea.texas.gov::f0b41770-584b-4844-b5c5-b29dec998724" providerId="AD" clId="Web-{1C7AF62B-2215-CC44-7A9D-E9EB91007B7D}"/>
    <pc:docChg chg="">
      <pc:chgData name="Simons, Leanne" userId="S::leanne.simons@tea.texas.gov::f0b41770-584b-4844-b5c5-b29dec998724" providerId="AD" clId="Web-{1C7AF62B-2215-CC44-7A9D-E9EB91007B7D}" dt="2024-06-17T16:42:44.071" v="0"/>
      <pc:docMkLst>
        <pc:docMk/>
      </pc:docMkLst>
      <pc:sldChg chg="addCm">
        <pc:chgData name="Simons, Leanne" userId="S::leanne.simons@tea.texas.gov::f0b41770-584b-4844-b5c5-b29dec998724" providerId="AD" clId="Web-{1C7AF62B-2215-CC44-7A9D-E9EB91007B7D}" dt="2024-06-17T16:42:44.071" v="0"/>
        <pc:sldMkLst>
          <pc:docMk/>
          <pc:sldMk cId="988998591" sldId="2145707031"/>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1C7AF62B-2215-CC44-7A9D-E9EB91007B7D}" dt="2024-06-17T16:42:44.071" v="0"/>
              <pc2:cmMkLst xmlns:pc2="http://schemas.microsoft.com/office/powerpoint/2019/9/main/command">
                <pc:docMk/>
                <pc:sldMk cId="988998591" sldId="2145707031"/>
                <pc2:cmMk id="{1D1DC52B-1BA2-4731-A5FA-FA58B3741684}"/>
              </pc2:cmMkLst>
            </pc226:cmChg>
          </p:ext>
        </pc:extLst>
      </pc:sldChg>
    </pc:docChg>
  </pc:docChgLst>
  <pc:docChgLst>
    <pc:chgData name="Ollervidez, Leticia" userId="S::leticia.ollervidez@tea.texas.gov::12ccd2a1-d554-4cac-b492-4e314c2b5f8f" providerId="AD" clId="Web-{617604EF-0A02-35BC-1993-DCD1F018BEB0}"/>
    <pc:docChg chg="modSld">
      <pc:chgData name="Ollervidez, Leticia" userId="S::leticia.ollervidez@tea.texas.gov::12ccd2a1-d554-4cac-b492-4e314c2b5f8f" providerId="AD" clId="Web-{617604EF-0A02-35BC-1993-DCD1F018BEB0}" dt="2024-03-06T20:43:45.005" v="294" actId="20577"/>
      <pc:docMkLst>
        <pc:docMk/>
      </pc:docMkLst>
      <pc:sldChg chg="modCm">
        <pc:chgData name="Ollervidez, Leticia" userId="S::leticia.ollervidez@tea.texas.gov::12ccd2a1-d554-4cac-b492-4e314c2b5f8f" providerId="AD" clId="Web-{617604EF-0A02-35BC-1993-DCD1F018BEB0}" dt="2024-03-06T20:21:47.554" v="1"/>
        <pc:sldMkLst>
          <pc:docMk/>
          <pc:sldMk cId="2574992220" sldId="2145706922"/>
        </pc:sldMkLst>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617604EF-0A02-35BC-1993-DCD1F018BEB0}" dt="2024-03-06T20:21:47.554" v="1"/>
              <pc2:cmMkLst xmlns:pc2="http://schemas.microsoft.com/office/powerpoint/2019/9/main/command">
                <pc:docMk/>
                <pc:sldMk cId="2574992220" sldId="2145706922"/>
                <pc2:cmMk id="{2D56F2F7-245D-4661-B23F-B3921754ACC5}"/>
              </pc2:cmMkLst>
            </pc226:cmChg>
          </p:ext>
        </pc:extLst>
      </pc:sldChg>
      <pc:sldChg chg="modSp modCm">
        <pc:chgData name="Ollervidez, Leticia" userId="S::leticia.ollervidez@tea.texas.gov::12ccd2a1-d554-4cac-b492-4e314c2b5f8f" providerId="AD" clId="Web-{617604EF-0A02-35BC-1993-DCD1F018BEB0}" dt="2024-03-06T20:43:45.005" v="294" actId="20577"/>
        <pc:sldMkLst>
          <pc:docMk/>
          <pc:sldMk cId="729419198" sldId="2145706977"/>
        </pc:sldMkLst>
        <pc:spChg chg="mod">
          <ac:chgData name="Ollervidez, Leticia" userId="S::leticia.ollervidez@tea.texas.gov::12ccd2a1-d554-4cac-b492-4e314c2b5f8f" providerId="AD" clId="Web-{617604EF-0A02-35BC-1993-DCD1F018BEB0}" dt="2024-03-06T20:43:45.005" v="294" actId="20577"/>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617604EF-0A02-35BC-1993-DCD1F018BEB0}" dt="2024-03-06T20:43:42.068" v="293"/>
              <pc2:cmMkLst xmlns:pc2="http://schemas.microsoft.com/office/powerpoint/2019/9/main/command">
                <pc:docMk/>
                <pc:sldMk cId="729419198" sldId="2145706977"/>
                <pc2:cmMk id="{FFE1C036-DB8C-4827-B928-249AD48B4C7A}"/>
              </pc2:cmMkLst>
              <pc226:cmRplyChg chg="add">
                <pc226:chgData name="Ollervidez, Leticia" userId="S::leticia.ollervidez@tea.texas.gov::12ccd2a1-d554-4cac-b492-4e314c2b5f8f" providerId="AD" clId="Web-{617604EF-0A02-35BC-1993-DCD1F018BEB0}" dt="2024-03-06T20:43:42.068" v="293"/>
                <pc2:cmRplyMkLst xmlns:pc2="http://schemas.microsoft.com/office/powerpoint/2019/9/main/command">
                  <pc:docMk/>
                  <pc:sldMk cId="729419198" sldId="2145706977"/>
                  <pc2:cmMk id="{FFE1C036-DB8C-4827-B928-249AD48B4C7A}"/>
                  <pc2:cmRplyMk id="{178B076D-C887-4506-9C2B-53543E76E39B}"/>
                </pc2:cmRplyMkLst>
              </pc226:cmRplyChg>
            </pc226:cmChg>
            <pc226:cmChg xmlns:pc226="http://schemas.microsoft.com/office/powerpoint/2022/06/main/command" chg="mod">
              <pc226:chgData name="Ollervidez, Leticia" userId="S::leticia.ollervidez@tea.texas.gov::12ccd2a1-d554-4cac-b492-4e314c2b5f8f" providerId="AD" clId="Web-{617604EF-0A02-35BC-1993-DCD1F018BEB0}" dt="2024-03-06T20:42:29.518" v="292" actId="20577"/>
              <pc2:cmMkLst xmlns:pc2="http://schemas.microsoft.com/office/powerpoint/2019/9/main/command">
                <pc:docMk/>
                <pc:sldMk cId="729419198" sldId="2145706977"/>
                <pc2:cmMk id="{F49F559C-767A-47C6-BFE2-9836CDC42BD5}"/>
              </pc2:cmMkLst>
            </pc226:cmChg>
          </p:ext>
        </pc:extLst>
      </pc:sldChg>
      <pc:sldChg chg="modSp">
        <pc:chgData name="Ollervidez, Leticia" userId="S::leticia.ollervidez@tea.texas.gov::12ccd2a1-d554-4cac-b492-4e314c2b5f8f" providerId="AD" clId="Web-{617604EF-0A02-35BC-1993-DCD1F018BEB0}" dt="2024-03-06T20:25:15.140" v="41" actId="20577"/>
        <pc:sldMkLst>
          <pc:docMk/>
          <pc:sldMk cId="161987718" sldId="2145706999"/>
        </pc:sldMkLst>
        <pc:spChg chg="mod">
          <ac:chgData name="Ollervidez, Leticia" userId="S::leticia.ollervidez@tea.texas.gov::12ccd2a1-d554-4cac-b492-4e314c2b5f8f" providerId="AD" clId="Web-{617604EF-0A02-35BC-1993-DCD1F018BEB0}" dt="2024-03-06T20:25:15.140" v="41" actId="20577"/>
          <ac:spMkLst>
            <pc:docMk/>
            <pc:sldMk cId="161987718" sldId="2145706999"/>
            <ac:spMk id="4" creationId="{27D10A9C-2875-3F85-9314-A7638246758F}"/>
          </ac:spMkLst>
        </pc:spChg>
      </pc:sldChg>
      <pc:sldChg chg="modSp modCm">
        <pc:chgData name="Ollervidez, Leticia" userId="S::leticia.ollervidez@tea.texas.gov::12ccd2a1-d554-4cac-b492-4e314c2b5f8f" providerId="AD" clId="Web-{617604EF-0A02-35BC-1993-DCD1F018BEB0}" dt="2024-03-06T20:26:21.329" v="42"/>
        <pc:sldMkLst>
          <pc:docMk/>
          <pc:sldMk cId="2607827779" sldId="2145707005"/>
        </pc:sldMkLst>
        <pc:spChg chg="mod">
          <ac:chgData name="Ollervidez, Leticia" userId="S::leticia.ollervidez@tea.texas.gov::12ccd2a1-d554-4cac-b492-4e314c2b5f8f" providerId="AD" clId="Web-{617604EF-0A02-35BC-1993-DCD1F018BEB0}" dt="2024-03-06T20:23:45.527" v="7" actId="20577"/>
          <ac:spMkLst>
            <pc:docMk/>
            <pc:sldMk cId="2607827779" sldId="2145707005"/>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617604EF-0A02-35BC-1993-DCD1F018BEB0}" dt="2024-03-06T20:26:21.329" v="42"/>
              <pc2:cmMkLst xmlns:pc2="http://schemas.microsoft.com/office/powerpoint/2019/9/main/command">
                <pc:docMk/>
                <pc:sldMk cId="2607827779" sldId="2145707005"/>
                <pc2:cmMk id="{A0D831C4-67B3-4328-B235-D52B781CA8F9}"/>
              </pc2:cmMkLst>
              <pc226:cmRplyChg chg="add">
                <pc226:chgData name="Ollervidez, Leticia" userId="S::leticia.ollervidez@tea.texas.gov::12ccd2a1-d554-4cac-b492-4e314c2b5f8f" providerId="AD" clId="Web-{617604EF-0A02-35BC-1993-DCD1F018BEB0}" dt="2024-03-06T20:26:21.329" v="42"/>
                <pc2:cmRplyMkLst xmlns:pc2="http://schemas.microsoft.com/office/powerpoint/2019/9/main/command">
                  <pc:docMk/>
                  <pc:sldMk cId="2607827779" sldId="2145707005"/>
                  <pc2:cmMk id="{A0D831C4-67B3-4328-B235-D52B781CA8F9}"/>
                  <pc2:cmRplyMk id="{C5B1B77B-A17E-4A25-A308-254F4AFFB832}"/>
                </pc2:cmRplyMkLst>
              </pc226:cmRplyChg>
            </pc226:cmChg>
          </p:ext>
        </pc:extLst>
      </pc:sldChg>
      <pc:sldChg chg="modSp">
        <pc:chgData name="Ollervidez, Leticia" userId="S::leticia.ollervidez@tea.texas.gov::12ccd2a1-d554-4cac-b492-4e314c2b5f8f" providerId="AD" clId="Web-{617604EF-0A02-35BC-1993-DCD1F018BEB0}" dt="2024-03-06T20:23:56.653" v="10" actId="20577"/>
        <pc:sldMkLst>
          <pc:docMk/>
          <pc:sldMk cId="2090373301" sldId="2145707006"/>
        </pc:sldMkLst>
        <pc:spChg chg="mod">
          <ac:chgData name="Ollervidez, Leticia" userId="S::leticia.ollervidez@tea.texas.gov::12ccd2a1-d554-4cac-b492-4e314c2b5f8f" providerId="AD" clId="Web-{617604EF-0A02-35BC-1993-DCD1F018BEB0}" dt="2024-03-06T20:23:56.653" v="10" actId="20577"/>
          <ac:spMkLst>
            <pc:docMk/>
            <pc:sldMk cId="2090373301" sldId="2145707006"/>
            <ac:spMk id="4" creationId="{27D10A9C-2875-3F85-9314-A7638246758F}"/>
          </ac:spMkLst>
        </pc:spChg>
      </pc:sldChg>
      <pc:sldChg chg="modSp">
        <pc:chgData name="Ollervidez, Leticia" userId="S::leticia.ollervidez@tea.texas.gov::12ccd2a1-d554-4cac-b492-4e314c2b5f8f" providerId="AD" clId="Web-{617604EF-0A02-35BC-1993-DCD1F018BEB0}" dt="2024-03-06T20:24:02.856" v="13" actId="20577"/>
        <pc:sldMkLst>
          <pc:docMk/>
          <pc:sldMk cId="3750154092" sldId="2145707007"/>
        </pc:sldMkLst>
        <pc:spChg chg="mod">
          <ac:chgData name="Ollervidez, Leticia" userId="S::leticia.ollervidez@tea.texas.gov::12ccd2a1-d554-4cac-b492-4e314c2b5f8f" providerId="AD" clId="Web-{617604EF-0A02-35BC-1993-DCD1F018BEB0}" dt="2024-03-06T20:24:02.856" v="13" actId="20577"/>
          <ac:spMkLst>
            <pc:docMk/>
            <pc:sldMk cId="3750154092" sldId="2145707007"/>
            <ac:spMk id="4" creationId="{27D10A9C-2875-3F85-9314-A7638246758F}"/>
          </ac:spMkLst>
        </pc:spChg>
      </pc:sldChg>
      <pc:sldChg chg="modSp">
        <pc:chgData name="Ollervidez, Leticia" userId="S::leticia.ollervidez@tea.texas.gov::12ccd2a1-d554-4cac-b492-4e314c2b5f8f" providerId="AD" clId="Web-{617604EF-0A02-35BC-1993-DCD1F018BEB0}" dt="2024-03-06T20:24:08.919" v="15" actId="20577"/>
        <pc:sldMkLst>
          <pc:docMk/>
          <pc:sldMk cId="3805543702" sldId="2145707008"/>
        </pc:sldMkLst>
        <pc:spChg chg="mod">
          <ac:chgData name="Ollervidez, Leticia" userId="S::leticia.ollervidez@tea.texas.gov::12ccd2a1-d554-4cac-b492-4e314c2b5f8f" providerId="AD" clId="Web-{617604EF-0A02-35BC-1993-DCD1F018BEB0}" dt="2024-03-06T20:24:08.919" v="15" actId="20577"/>
          <ac:spMkLst>
            <pc:docMk/>
            <pc:sldMk cId="3805543702" sldId="2145707008"/>
            <ac:spMk id="4" creationId="{27D10A9C-2875-3F85-9314-A7638246758F}"/>
          </ac:spMkLst>
        </pc:spChg>
      </pc:sldChg>
      <pc:sldChg chg="modSp">
        <pc:chgData name="Ollervidez, Leticia" userId="S::leticia.ollervidez@tea.texas.gov::12ccd2a1-d554-4cac-b492-4e314c2b5f8f" providerId="AD" clId="Web-{617604EF-0A02-35BC-1993-DCD1F018BEB0}" dt="2024-03-06T20:24:15.841" v="18" actId="20577"/>
        <pc:sldMkLst>
          <pc:docMk/>
          <pc:sldMk cId="4214098412" sldId="2145707009"/>
        </pc:sldMkLst>
        <pc:spChg chg="mod">
          <ac:chgData name="Ollervidez, Leticia" userId="S::leticia.ollervidez@tea.texas.gov::12ccd2a1-d554-4cac-b492-4e314c2b5f8f" providerId="AD" clId="Web-{617604EF-0A02-35BC-1993-DCD1F018BEB0}" dt="2024-03-06T20:24:15.841" v="18" actId="20577"/>
          <ac:spMkLst>
            <pc:docMk/>
            <pc:sldMk cId="4214098412" sldId="2145707009"/>
            <ac:spMk id="4" creationId="{27D10A9C-2875-3F85-9314-A7638246758F}"/>
          </ac:spMkLst>
        </pc:spChg>
      </pc:sldChg>
      <pc:sldChg chg="modSp">
        <pc:chgData name="Ollervidez, Leticia" userId="S::leticia.ollervidez@tea.texas.gov::12ccd2a1-d554-4cac-b492-4e314c2b5f8f" providerId="AD" clId="Web-{617604EF-0A02-35BC-1993-DCD1F018BEB0}" dt="2024-03-06T20:24:21.607" v="21" actId="20577"/>
        <pc:sldMkLst>
          <pc:docMk/>
          <pc:sldMk cId="3028438206" sldId="2145707010"/>
        </pc:sldMkLst>
        <pc:spChg chg="mod">
          <ac:chgData name="Ollervidez, Leticia" userId="S::leticia.ollervidez@tea.texas.gov::12ccd2a1-d554-4cac-b492-4e314c2b5f8f" providerId="AD" clId="Web-{617604EF-0A02-35BC-1993-DCD1F018BEB0}" dt="2024-03-06T20:24:21.607" v="21" actId="20577"/>
          <ac:spMkLst>
            <pc:docMk/>
            <pc:sldMk cId="3028438206" sldId="2145707010"/>
            <ac:spMk id="4" creationId="{27D10A9C-2875-3F85-9314-A7638246758F}"/>
          </ac:spMkLst>
        </pc:spChg>
      </pc:sldChg>
      <pc:sldChg chg="modSp">
        <pc:chgData name="Ollervidez, Leticia" userId="S::leticia.ollervidez@tea.texas.gov::12ccd2a1-d554-4cac-b492-4e314c2b5f8f" providerId="AD" clId="Web-{617604EF-0A02-35BC-1993-DCD1F018BEB0}" dt="2024-03-06T20:24:29.701" v="24" actId="20577"/>
        <pc:sldMkLst>
          <pc:docMk/>
          <pc:sldMk cId="3745413036" sldId="2145707011"/>
        </pc:sldMkLst>
        <pc:spChg chg="mod">
          <ac:chgData name="Ollervidez, Leticia" userId="S::leticia.ollervidez@tea.texas.gov::12ccd2a1-d554-4cac-b492-4e314c2b5f8f" providerId="AD" clId="Web-{617604EF-0A02-35BC-1993-DCD1F018BEB0}" dt="2024-03-06T20:24:29.701" v="24" actId="20577"/>
          <ac:spMkLst>
            <pc:docMk/>
            <pc:sldMk cId="3745413036" sldId="2145707011"/>
            <ac:spMk id="4" creationId="{27D10A9C-2875-3F85-9314-A7638246758F}"/>
          </ac:spMkLst>
        </pc:spChg>
      </pc:sldChg>
      <pc:sldChg chg="modSp">
        <pc:chgData name="Ollervidez, Leticia" userId="S::leticia.ollervidez@tea.texas.gov::12ccd2a1-d554-4cac-b492-4e314c2b5f8f" providerId="AD" clId="Web-{617604EF-0A02-35BC-1993-DCD1F018BEB0}" dt="2024-03-06T20:24:35.435" v="26" actId="20577"/>
        <pc:sldMkLst>
          <pc:docMk/>
          <pc:sldMk cId="4087364458" sldId="2145707012"/>
        </pc:sldMkLst>
        <pc:spChg chg="mod">
          <ac:chgData name="Ollervidez, Leticia" userId="S::leticia.ollervidez@tea.texas.gov::12ccd2a1-d554-4cac-b492-4e314c2b5f8f" providerId="AD" clId="Web-{617604EF-0A02-35BC-1993-DCD1F018BEB0}" dt="2024-03-06T20:24:35.435" v="26" actId="20577"/>
          <ac:spMkLst>
            <pc:docMk/>
            <pc:sldMk cId="4087364458" sldId="2145707012"/>
            <ac:spMk id="4" creationId="{27D10A9C-2875-3F85-9314-A7638246758F}"/>
          </ac:spMkLst>
        </pc:spChg>
      </pc:sldChg>
      <pc:sldChg chg="modSp">
        <pc:chgData name="Ollervidez, Leticia" userId="S::leticia.ollervidez@tea.texas.gov::12ccd2a1-d554-4cac-b492-4e314c2b5f8f" providerId="AD" clId="Web-{617604EF-0A02-35BC-1993-DCD1F018BEB0}" dt="2024-03-06T20:24:47.545" v="31" actId="20577"/>
        <pc:sldMkLst>
          <pc:docMk/>
          <pc:sldMk cId="3661101803" sldId="2145707013"/>
        </pc:sldMkLst>
        <pc:spChg chg="mod">
          <ac:chgData name="Ollervidez, Leticia" userId="S::leticia.ollervidez@tea.texas.gov::12ccd2a1-d554-4cac-b492-4e314c2b5f8f" providerId="AD" clId="Web-{617604EF-0A02-35BC-1993-DCD1F018BEB0}" dt="2024-03-06T20:24:47.545" v="31" actId="20577"/>
          <ac:spMkLst>
            <pc:docMk/>
            <pc:sldMk cId="3661101803" sldId="2145707013"/>
            <ac:spMk id="4" creationId="{27D10A9C-2875-3F85-9314-A7638246758F}"/>
          </ac:spMkLst>
        </pc:spChg>
      </pc:sldChg>
      <pc:sldChg chg="modSp">
        <pc:chgData name="Ollervidez, Leticia" userId="S::leticia.ollervidez@tea.texas.gov::12ccd2a1-d554-4cac-b492-4e314c2b5f8f" providerId="AD" clId="Web-{617604EF-0A02-35BC-1993-DCD1F018BEB0}" dt="2024-03-06T20:24:57.811" v="34" actId="20577"/>
        <pc:sldMkLst>
          <pc:docMk/>
          <pc:sldMk cId="4015966572" sldId="2145707014"/>
        </pc:sldMkLst>
        <pc:spChg chg="mod">
          <ac:chgData name="Ollervidez, Leticia" userId="S::leticia.ollervidez@tea.texas.gov::12ccd2a1-d554-4cac-b492-4e314c2b5f8f" providerId="AD" clId="Web-{617604EF-0A02-35BC-1993-DCD1F018BEB0}" dt="2024-03-06T20:24:57.811" v="34" actId="20577"/>
          <ac:spMkLst>
            <pc:docMk/>
            <pc:sldMk cId="4015966572" sldId="2145707014"/>
            <ac:spMk id="4" creationId="{27D10A9C-2875-3F85-9314-A7638246758F}"/>
          </ac:spMkLst>
        </pc:spChg>
      </pc:sldChg>
      <pc:sldChg chg="modSp">
        <pc:chgData name="Ollervidez, Leticia" userId="S::leticia.ollervidez@tea.texas.gov::12ccd2a1-d554-4cac-b492-4e314c2b5f8f" providerId="AD" clId="Web-{617604EF-0A02-35BC-1993-DCD1F018BEB0}" dt="2024-03-06T20:25:03.655" v="37" actId="20577"/>
        <pc:sldMkLst>
          <pc:docMk/>
          <pc:sldMk cId="1925341356" sldId="2145707026"/>
        </pc:sldMkLst>
        <pc:spChg chg="mod">
          <ac:chgData name="Ollervidez, Leticia" userId="S::leticia.ollervidez@tea.texas.gov::12ccd2a1-d554-4cac-b492-4e314c2b5f8f" providerId="AD" clId="Web-{617604EF-0A02-35BC-1993-DCD1F018BEB0}" dt="2024-03-06T20:25:03.655" v="37" actId="20577"/>
          <ac:spMkLst>
            <pc:docMk/>
            <pc:sldMk cId="1925341356" sldId="2145707026"/>
            <ac:spMk id="4" creationId="{98B20CD2-3DE3-F699-8B16-AD3E4146984C}"/>
          </ac:spMkLst>
        </pc:spChg>
      </pc:sldChg>
      <pc:sldChg chg="modSp">
        <pc:chgData name="Ollervidez, Leticia" userId="S::leticia.ollervidez@tea.texas.gov::12ccd2a1-d554-4cac-b492-4e314c2b5f8f" providerId="AD" clId="Web-{617604EF-0A02-35BC-1993-DCD1F018BEB0}" dt="2024-03-06T20:25:09.686" v="39" actId="20577"/>
        <pc:sldMkLst>
          <pc:docMk/>
          <pc:sldMk cId="3821363769" sldId="2145707027"/>
        </pc:sldMkLst>
        <pc:spChg chg="mod">
          <ac:chgData name="Ollervidez, Leticia" userId="S::leticia.ollervidez@tea.texas.gov::12ccd2a1-d554-4cac-b492-4e314c2b5f8f" providerId="AD" clId="Web-{617604EF-0A02-35BC-1993-DCD1F018BEB0}" dt="2024-03-06T20:25:09.686" v="39" actId="20577"/>
          <ac:spMkLst>
            <pc:docMk/>
            <pc:sldMk cId="3821363769" sldId="2145707027"/>
            <ac:spMk id="4" creationId="{98B20CD2-3DE3-F699-8B16-AD3E4146984C}"/>
          </ac:spMkLst>
        </pc:spChg>
      </pc:sldChg>
      <pc:sldChg chg="modSp modCm">
        <pc:chgData name="Ollervidez, Leticia" userId="S::leticia.ollervidez@tea.texas.gov::12ccd2a1-d554-4cac-b492-4e314c2b5f8f" providerId="AD" clId="Web-{617604EF-0A02-35BC-1993-DCD1F018BEB0}" dt="2024-03-06T20:23:09.620" v="4" actId="20577"/>
        <pc:sldMkLst>
          <pc:docMk/>
          <pc:sldMk cId="2901152464" sldId="2145707034"/>
        </pc:sldMkLst>
        <pc:spChg chg="mod">
          <ac:chgData name="Ollervidez, Leticia" userId="S::leticia.ollervidez@tea.texas.gov::12ccd2a1-d554-4cac-b492-4e314c2b5f8f" providerId="AD" clId="Web-{617604EF-0A02-35BC-1993-DCD1F018BEB0}" dt="2024-03-06T20:23:09.620" v="4" actId="20577"/>
          <ac:spMkLst>
            <pc:docMk/>
            <pc:sldMk cId="2901152464" sldId="2145707034"/>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617604EF-0A02-35BC-1993-DCD1F018BEB0}" dt="2024-03-06T20:23:07.792" v="3" actId="20577"/>
              <pc2:cmMkLst xmlns:pc2="http://schemas.microsoft.com/office/powerpoint/2019/9/main/command">
                <pc:docMk/>
                <pc:sldMk cId="2901152464" sldId="2145707034"/>
                <pc2:cmMk id="{B2FCE80D-FD9B-4202-A8DC-36C9ACC6A5D8}"/>
              </pc2:cmMkLst>
            </pc226:cmChg>
            <pc226:cmChg xmlns:pc226="http://schemas.microsoft.com/office/powerpoint/2022/06/main/command" chg="mod">
              <pc226:chgData name="Ollervidez, Leticia" userId="S::leticia.ollervidez@tea.texas.gov::12ccd2a1-d554-4cac-b492-4e314c2b5f8f" providerId="AD" clId="Web-{617604EF-0A02-35BC-1993-DCD1F018BEB0}" dt="2024-03-06T20:23:07.792" v="3" actId="20577"/>
              <pc2:cmMkLst xmlns:pc2="http://schemas.microsoft.com/office/powerpoint/2019/9/main/command">
                <pc:docMk/>
                <pc:sldMk cId="2901152464" sldId="2145707034"/>
                <pc2:cmMk id="{9156CD81-4C48-4D77-937C-B35E859EF200}"/>
              </pc2:cmMkLst>
            </pc226:cmChg>
          </p:ext>
        </pc:extLst>
      </pc:sldChg>
    </pc:docChg>
  </pc:docChgLst>
  <pc:docChgLst>
    <pc:chgData name="Ollervidez, Leticia" userId="S::leticia.ollervidez@tea.texas.gov::12ccd2a1-d554-4cac-b492-4e314c2b5f8f" providerId="AD" clId="Web-{2006D9FC-6EA6-BD14-C3A5-75B3CC846930}"/>
    <pc:docChg chg="modSld">
      <pc:chgData name="Ollervidez, Leticia" userId="S::leticia.ollervidez@tea.texas.gov::12ccd2a1-d554-4cac-b492-4e314c2b5f8f" providerId="AD" clId="Web-{2006D9FC-6EA6-BD14-C3A5-75B3CC846930}" dt="2024-03-06T18:40:24.708" v="328"/>
      <pc:docMkLst>
        <pc:docMk/>
      </pc:docMkLst>
      <pc:sldChg chg="modSp modCm">
        <pc:chgData name="Ollervidez, Leticia" userId="S::leticia.ollervidez@tea.texas.gov::12ccd2a1-d554-4cac-b492-4e314c2b5f8f" providerId="AD" clId="Web-{2006D9FC-6EA6-BD14-C3A5-75B3CC846930}" dt="2024-03-06T18:31:56.976" v="310"/>
        <pc:sldMkLst>
          <pc:docMk/>
          <pc:sldMk cId="2574992220" sldId="2145706922"/>
        </pc:sldMkLst>
        <pc:spChg chg="mod">
          <ac:chgData name="Ollervidez, Leticia" userId="S::leticia.ollervidez@tea.texas.gov::12ccd2a1-d554-4cac-b492-4e314c2b5f8f" providerId="AD" clId="Web-{2006D9FC-6EA6-BD14-C3A5-75B3CC846930}" dt="2024-03-06T18:31:50.007" v="309" actId="14100"/>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2006D9FC-6EA6-BD14-C3A5-75B3CC846930}" dt="2024-03-06T18:31:56.976" v="310"/>
              <pc2:cmMkLst xmlns:pc2="http://schemas.microsoft.com/office/powerpoint/2019/9/main/command">
                <pc:docMk/>
                <pc:sldMk cId="2574992220" sldId="2145706922"/>
                <pc2:cmMk id="{46A0FD52-29D5-499A-9207-07220517C021}"/>
              </pc2:cmMkLst>
              <pc226:cmRplyChg chg="add">
                <pc226:chgData name="Ollervidez, Leticia" userId="S::leticia.ollervidez@tea.texas.gov::12ccd2a1-d554-4cac-b492-4e314c2b5f8f" providerId="AD" clId="Web-{2006D9FC-6EA6-BD14-C3A5-75B3CC846930}" dt="2024-03-06T18:31:56.976" v="310"/>
                <pc2:cmRplyMkLst xmlns:pc2="http://schemas.microsoft.com/office/powerpoint/2019/9/main/command">
                  <pc:docMk/>
                  <pc:sldMk cId="2574992220" sldId="2145706922"/>
                  <pc2:cmMk id="{46A0FD52-29D5-499A-9207-07220517C021}"/>
                  <pc2:cmRplyMk id="{24B52422-9987-4020-AFDA-5E2E3E1FACB7}"/>
                </pc2:cmRplyMkLst>
              </pc226:cmRplyChg>
            </pc226:cmChg>
            <pc226:cmChg xmlns:pc226="http://schemas.microsoft.com/office/powerpoint/2022/06/main/command" chg="mod">
              <pc226:chgData name="Ollervidez, Leticia" userId="S::leticia.ollervidez@tea.texas.gov::12ccd2a1-d554-4cac-b492-4e314c2b5f8f" providerId="AD" clId="Web-{2006D9FC-6EA6-BD14-C3A5-75B3CC846930}" dt="2024-03-06T18:31:47.320" v="307" actId="20577"/>
              <pc2:cmMkLst xmlns:pc2="http://schemas.microsoft.com/office/powerpoint/2019/9/main/command">
                <pc:docMk/>
                <pc:sldMk cId="2574992220" sldId="2145706922"/>
                <pc2:cmMk id="{FB9BE265-9F27-4628-A412-E0E43B77B997}"/>
              </pc2:cmMkLst>
            </pc226:cmChg>
          </p:ext>
        </pc:extLst>
      </pc:sldChg>
      <pc:sldChg chg="modSp modCm">
        <pc:chgData name="Ollervidez, Leticia" userId="S::leticia.ollervidez@tea.texas.gov::12ccd2a1-d554-4cac-b492-4e314c2b5f8f" providerId="AD" clId="Web-{2006D9FC-6EA6-BD14-C3A5-75B3CC846930}" dt="2024-03-06T18:23:52.916" v="204"/>
        <pc:sldMkLst>
          <pc:docMk/>
          <pc:sldMk cId="3159068477" sldId="2145706973"/>
        </pc:sldMkLst>
        <pc:spChg chg="mod">
          <ac:chgData name="Ollervidez, Leticia" userId="S::leticia.ollervidez@tea.texas.gov::12ccd2a1-d554-4cac-b492-4e314c2b5f8f" providerId="AD" clId="Web-{2006D9FC-6EA6-BD14-C3A5-75B3CC846930}" dt="2024-03-06T18:22:25.620" v="203" actId="20577"/>
          <ac:spMkLst>
            <pc:docMk/>
            <pc:sldMk cId="3159068477" sldId="2145706973"/>
            <ac:spMk id="2" creationId="{50D33F6C-95A9-D849-B18F-C2833A1605D7}"/>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23:52.916" v="204"/>
              <pc2:cmMkLst xmlns:pc2="http://schemas.microsoft.com/office/powerpoint/2019/9/main/command">
                <pc:docMk/>
                <pc:sldMk cId="3159068477" sldId="2145706973"/>
                <pc2:cmMk id="{9F55F695-3FC7-4DCC-B7A8-6D1A03B7294C}"/>
              </pc2:cmMkLst>
              <pc226:cmRplyChg chg="add">
                <pc226:chgData name="Ollervidez, Leticia" userId="S::leticia.ollervidez@tea.texas.gov::12ccd2a1-d554-4cac-b492-4e314c2b5f8f" providerId="AD" clId="Web-{2006D9FC-6EA6-BD14-C3A5-75B3CC846930}" dt="2024-03-06T18:23:52.916" v="204"/>
                <pc2:cmRplyMkLst xmlns:pc2="http://schemas.microsoft.com/office/powerpoint/2019/9/main/command">
                  <pc:docMk/>
                  <pc:sldMk cId="3159068477" sldId="2145706973"/>
                  <pc2:cmMk id="{9F55F695-3FC7-4DCC-B7A8-6D1A03B7294C}"/>
                  <pc2:cmRplyMk id="{52F3C1E3-168A-4E60-BCE8-90C70BD88FB5}"/>
                </pc2:cmRplyMkLst>
              </pc226:cmRplyChg>
            </pc226:cmChg>
          </p:ext>
        </pc:extLst>
      </pc:sldChg>
      <pc:sldChg chg="modSp modCm">
        <pc:chgData name="Ollervidez, Leticia" userId="S::leticia.ollervidez@tea.texas.gov::12ccd2a1-d554-4cac-b492-4e314c2b5f8f" providerId="AD" clId="Web-{2006D9FC-6EA6-BD14-C3A5-75B3CC846930}" dt="2024-03-06T18:09:49.592" v="127" actId="14100"/>
        <pc:sldMkLst>
          <pc:docMk/>
          <pc:sldMk cId="729419198" sldId="2145706977"/>
        </pc:sldMkLst>
        <pc:spChg chg="mod">
          <ac:chgData name="Ollervidez, Leticia" userId="S::leticia.ollervidez@tea.texas.gov::12ccd2a1-d554-4cac-b492-4e314c2b5f8f" providerId="AD" clId="Web-{2006D9FC-6EA6-BD14-C3A5-75B3CC846930}" dt="2024-03-06T18:09:49.592" v="127" actId="14100"/>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09:48.702" v="126" actId="20577"/>
              <pc2:cmMkLst xmlns:pc2="http://schemas.microsoft.com/office/powerpoint/2019/9/main/command">
                <pc:docMk/>
                <pc:sldMk cId="729419198" sldId="2145706977"/>
                <pc2:cmMk id="{F49F559C-767A-47C6-BFE2-9836CDC42BD5}"/>
              </pc2:cmMkLst>
              <pc226:cmRplyChg chg="add">
                <pc226:chgData name="Ollervidez, Leticia" userId="S::leticia.ollervidez@tea.texas.gov::12ccd2a1-d554-4cac-b492-4e314c2b5f8f" providerId="AD" clId="Web-{2006D9FC-6EA6-BD14-C3A5-75B3CC846930}" dt="2024-03-06T18:04:44.344" v="1"/>
                <pc2:cmRplyMkLst xmlns:pc2="http://schemas.microsoft.com/office/powerpoint/2019/9/main/command">
                  <pc:docMk/>
                  <pc:sldMk cId="729419198" sldId="2145706977"/>
                  <pc2:cmMk id="{F49F559C-767A-47C6-BFE2-9836CDC42BD5}"/>
                  <pc2:cmRplyMk id="{05F6EB96-25FE-4723-8B89-289374BF853E}"/>
                </pc2:cmRplyMkLst>
              </pc226:cmRplyChg>
            </pc226:cmChg>
          </p:ext>
        </pc:extLst>
      </pc:sldChg>
      <pc:sldChg chg="modSp modCm">
        <pc:chgData name="Ollervidez, Leticia" userId="S::leticia.ollervidez@tea.texas.gov::12ccd2a1-d554-4cac-b492-4e314c2b5f8f" providerId="AD" clId="Web-{2006D9FC-6EA6-BD14-C3A5-75B3CC846930}" dt="2024-03-06T18:40:24.708" v="328"/>
        <pc:sldMkLst>
          <pc:docMk/>
          <pc:sldMk cId="336744778" sldId="2145706996"/>
        </pc:sldMkLst>
        <pc:spChg chg="mod">
          <ac:chgData name="Ollervidez, Leticia" userId="S::leticia.ollervidez@tea.texas.gov::12ccd2a1-d554-4cac-b492-4e314c2b5f8f" providerId="AD" clId="Web-{2006D9FC-6EA6-BD14-C3A5-75B3CC846930}" dt="2024-03-06T18:39:57.708" v="326" actId="20577"/>
          <ac:spMkLst>
            <pc:docMk/>
            <pc:sldMk cId="336744778" sldId="2145706996"/>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40:24.708" v="328"/>
              <pc2:cmMkLst xmlns:pc2="http://schemas.microsoft.com/office/powerpoint/2019/9/main/command">
                <pc:docMk/>
                <pc:sldMk cId="336744778" sldId="2145706996"/>
                <pc2:cmMk id="{B357786D-80D8-48D3-8D3C-CB17A015EB54}"/>
              </pc2:cmMkLst>
              <pc226:cmRplyChg chg="add">
                <pc226:chgData name="Ollervidez, Leticia" userId="S::leticia.ollervidez@tea.texas.gov::12ccd2a1-d554-4cac-b492-4e314c2b5f8f" providerId="AD" clId="Web-{2006D9FC-6EA6-BD14-C3A5-75B3CC846930}" dt="2024-03-06T18:40:24.708" v="328"/>
                <pc2:cmRplyMkLst xmlns:pc2="http://schemas.microsoft.com/office/powerpoint/2019/9/main/command">
                  <pc:docMk/>
                  <pc:sldMk cId="336744778" sldId="2145706996"/>
                  <pc2:cmMk id="{B357786D-80D8-48D3-8D3C-CB17A015EB54}"/>
                  <pc2:cmRplyMk id="{225C83C3-63C8-4E13-AAA9-64C3A48A63F2}"/>
                </pc2:cmRplyMkLst>
              </pc226:cmRplyChg>
            </pc226:cmChg>
            <pc226:cmChg xmlns:pc226="http://schemas.microsoft.com/office/powerpoint/2022/06/main/command" chg="mod">
              <pc226:chgData name="Ollervidez, Leticia" userId="S::leticia.ollervidez@tea.texas.gov::12ccd2a1-d554-4cac-b492-4e314c2b5f8f" providerId="AD" clId="Web-{2006D9FC-6EA6-BD14-C3A5-75B3CC846930}" dt="2024-03-06T18:39:49.770" v="325" actId="20577"/>
              <pc2:cmMkLst xmlns:pc2="http://schemas.microsoft.com/office/powerpoint/2019/9/main/command">
                <pc:docMk/>
                <pc:sldMk cId="336744778" sldId="2145706996"/>
                <pc2:cmMk id="{A39EB76F-5644-43AB-AF83-879695766718}"/>
              </pc2:cmMkLst>
            </pc226:cmChg>
            <pc226:cmChg xmlns:pc226="http://schemas.microsoft.com/office/powerpoint/2022/06/main/command" chg="mod">
              <pc226:chgData name="Ollervidez, Leticia" userId="S::leticia.ollervidez@tea.texas.gov::12ccd2a1-d554-4cac-b492-4e314c2b5f8f" providerId="AD" clId="Web-{2006D9FC-6EA6-BD14-C3A5-75B3CC846930}" dt="2024-03-06T18:39:49.770" v="325" actId="20577"/>
              <pc2:cmMkLst xmlns:pc2="http://schemas.microsoft.com/office/powerpoint/2019/9/main/command">
                <pc:docMk/>
                <pc:sldMk cId="336744778" sldId="2145706996"/>
                <pc2:cmMk id="{B14FE696-482B-419F-81A2-36F66BA8A18B}"/>
              </pc2:cmMkLst>
            </pc226:cmChg>
            <pc226:cmChg xmlns:pc226="http://schemas.microsoft.com/office/powerpoint/2022/06/main/command" chg="">
              <pc226:chgData name="Ollervidez, Leticia" userId="S::leticia.ollervidez@tea.texas.gov::12ccd2a1-d554-4cac-b492-4e314c2b5f8f" providerId="AD" clId="Web-{2006D9FC-6EA6-BD14-C3A5-75B3CC846930}" dt="2024-03-06T18:40:05.333" v="327"/>
              <pc2:cmMkLst xmlns:pc2="http://schemas.microsoft.com/office/powerpoint/2019/9/main/command">
                <pc:docMk/>
                <pc:sldMk cId="336744778" sldId="2145706996"/>
                <pc2:cmMk id="{8EB824C0-F26B-41A3-89F2-80B12C2EC346}"/>
              </pc2:cmMkLst>
              <pc226:cmRplyChg chg="add">
                <pc226:chgData name="Ollervidez, Leticia" userId="S::leticia.ollervidez@tea.texas.gov::12ccd2a1-d554-4cac-b492-4e314c2b5f8f" providerId="AD" clId="Web-{2006D9FC-6EA6-BD14-C3A5-75B3CC846930}" dt="2024-03-06T18:40:05.333" v="327"/>
                <pc2:cmRplyMkLst xmlns:pc2="http://schemas.microsoft.com/office/powerpoint/2019/9/main/command">
                  <pc:docMk/>
                  <pc:sldMk cId="336744778" sldId="2145706996"/>
                  <pc2:cmMk id="{8EB824C0-F26B-41A3-89F2-80B12C2EC346}"/>
                  <pc2:cmRplyMk id="{BA6E6D98-C3EA-4677-8EF8-BDDD35F957A4}"/>
                </pc2:cmRplyMkLst>
              </pc226:cmRplyChg>
            </pc226:cmChg>
          </p:ext>
        </pc:extLst>
      </pc:sldChg>
      <pc:sldChg chg="modSp">
        <pc:chgData name="Ollervidez, Leticia" userId="S::leticia.ollervidez@tea.texas.gov::12ccd2a1-d554-4cac-b492-4e314c2b5f8f" providerId="AD" clId="Web-{2006D9FC-6EA6-BD14-C3A5-75B3CC846930}" dt="2024-03-06T18:25:19.400" v="231" actId="20577"/>
        <pc:sldMkLst>
          <pc:docMk/>
          <pc:sldMk cId="161987718" sldId="2145706999"/>
        </pc:sldMkLst>
        <pc:spChg chg="mod">
          <ac:chgData name="Ollervidez, Leticia" userId="S::leticia.ollervidez@tea.texas.gov::12ccd2a1-d554-4cac-b492-4e314c2b5f8f" providerId="AD" clId="Web-{2006D9FC-6EA6-BD14-C3A5-75B3CC846930}" dt="2024-03-06T18:25:19.400" v="231" actId="20577"/>
          <ac:spMkLst>
            <pc:docMk/>
            <pc:sldMk cId="161987718" sldId="2145706999"/>
            <ac:spMk id="4" creationId="{27D10A9C-2875-3F85-9314-A7638246758F}"/>
          </ac:spMkLst>
        </pc:spChg>
      </pc:sldChg>
      <pc:sldChg chg="modSp modCm">
        <pc:chgData name="Ollervidez, Leticia" userId="S::leticia.ollervidez@tea.texas.gov::12ccd2a1-d554-4cac-b492-4e314c2b5f8f" providerId="AD" clId="Web-{2006D9FC-6EA6-BD14-C3A5-75B3CC846930}" dt="2024-03-06T18:27:41.009" v="258"/>
        <pc:sldMkLst>
          <pc:docMk/>
          <pc:sldMk cId="2607827779" sldId="2145707005"/>
        </pc:sldMkLst>
        <pc:spChg chg="mod">
          <ac:chgData name="Ollervidez, Leticia" userId="S::leticia.ollervidez@tea.texas.gov::12ccd2a1-d554-4cac-b492-4e314c2b5f8f" providerId="AD" clId="Web-{2006D9FC-6EA6-BD14-C3A5-75B3CC846930}" dt="2024-03-06T18:26:04.634" v="241" actId="20577"/>
          <ac:spMkLst>
            <pc:docMk/>
            <pc:sldMk cId="2607827779" sldId="2145707005"/>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26:04.634" v="241" actId="20577"/>
              <pc2:cmMkLst xmlns:pc2="http://schemas.microsoft.com/office/powerpoint/2019/9/main/command">
                <pc:docMk/>
                <pc:sldMk cId="2607827779" sldId="2145707005"/>
                <pc2:cmMk id="{A0D831C4-67B3-4328-B235-D52B781CA8F9}"/>
              </pc2:cmMkLst>
              <pc226:cmRplyChg chg="add">
                <pc226:chgData name="Ollervidez, Leticia" userId="S::leticia.ollervidez@tea.texas.gov::12ccd2a1-d554-4cac-b492-4e314c2b5f8f" providerId="AD" clId="Web-{2006D9FC-6EA6-BD14-C3A5-75B3CC846930}" dt="2024-03-06T18:26:02.650" v="240"/>
                <pc2:cmRplyMkLst xmlns:pc2="http://schemas.microsoft.com/office/powerpoint/2019/9/main/command">
                  <pc:docMk/>
                  <pc:sldMk cId="2607827779" sldId="2145707005"/>
                  <pc2:cmMk id="{A0D831C4-67B3-4328-B235-D52B781CA8F9}"/>
                  <pc2:cmRplyMk id="{4F02897F-0785-42CD-9132-3CDE9852D3C9}"/>
                </pc2:cmRplyMkLst>
              </pc226:cmRplyChg>
            </pc226:cmChg>
            <pc226:cmChg xmlns:pc226="http://schemas.microsoft.com/office/powerpoint/2022/06/main/command" chg="">
              <pc226:chgData name="Ollervidez, Leticia" userId="S::leticia.ollervidez@tea.texas.gov::12ccd2a1-d554-4cac-b492-4e314c2b5f8f" providerId="AD" clId="Web-{2006D9FC-6EA6-BD14-C3A5-75B3CC846930}" dt="2024-03-06T18:27:41.009" v="258"/>
              <pc2:cmMkLst xmlns:pc2="http://schemas.microsoft.com/office/powerpoint/2019/9/main/command">
                <pc:docMk/>
                <pc:sldMk cId="2607827779" sldId="2145707005"/>
                <pc2:cmMk id="{6600BAC7-A395-4ABC-8F62-54E4860FB5C0}"/>
              </pc2:cmMkLst>
              <pc226:cmRplyChg chg="add mod">
                <pc226:chgData name="Ollervidez, Leticia" userId="S::leticia.ollervidez@tea.texas.gov::12ccd2a1-d554-4cac-b492-4e314c2b5f8f" providerId="AD" clId="Web-{2006D9FC-6EA6-BD14-C3A5-75B3CC846930}" dt="2024-03-06T18:27:41.009" v="258"/>
                <pc2:cmRplyMkLst xmlns:pc2="http://schemas.microsoft.com/office/powerpoint/2019/9/main/command">
                  <pc:docMk/>
                  <pc:sldMk cId="2607827779" sldId="2145707005"/>
                  <pc2:cmMk id="{6600BAC7-A395-4ABC-8F62-54E4860FB5C0}"/>
                  <pc2:cmRplyMk id="{D15C67C3-F87F-4B59-94E7-0A662BD910A7}"/>
                </pc2:cmRplyMkLst>
              </pc226:cmRplyChg>
            </pc226:cmChg>
          </p:ext>
        </pc:extLst>
      </pc:sldChg>
      <pc:sldChg chg="modSp modCm">
        <pc:chgData name="Ollervidez, Leticia" userId="S::leticia.ollervidez@tea.texas.gov::12ccd2a1-d554-4cac-b492-4e314c2b5f8f" providerId="AD" clId="Web-{2006D9FC-6EA6-BD14-C3A5-75B3CC846930}" dt="2024-03-06T18:26:16.618" v="243" actId="20577"/>
        <pc:sldMkLst>
          <pc:docMk/>
          <pc:sldMk cId="2090373301" sldId="2145707006"/>
        </pc:sldMkLst>
        <pc:spChg chg="mod">
          <ac:chgData name="Ollervidez, Leticia" userId="S::leticia.ollervidez@tea.texas.gov::12ccd2a1-d554-4cac-b492-4e314c2b5f8f" providerId="AD" clId="Web-{2006D9FC-6EA6-BD14-C3A5-75B3CC846930}" dt="2024-03-06T18:26:16.618" v="243" actId="20577"/>
          <ac:spMkLst>
            <pc:docMk/>
            <pc:sldMk cId="2090373301" sldId="2145707006"/>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2006D9FC-6EA6-BD14-C3A5-75B3CC846930}" dt="2024-03-06T18:25:28.259" v="232"/>
              <pc2:cmMkLst xmlns:pc2="http://schemas.microsoft.com/office/powerpoint/2019/9/main/command">
                <pc:docMk/>
                <pc:sldMk cId="2090373301" sldId="2145707006"/>
                <pc2:cmMk id="{32B301F2-56F5-41A2-A08B-1D871F167600}"/>
              </pc2:cmMkLst>
              <pc226:cmRplyChg chg="add">
                <pc226:chgData name="Ollervidez, Leticia" userId="S::leticia.ollervidez@tea.texas.gov::12ccd2a1-d554-4cac-b492-4e314c2b5f8f" providerId="AD" clId="Web-{2006D9FC-6EA6-BD14-C3A5-75B3CC846930}" dt="2024-03-06T18:25:28.259" v="232"/>
                <pc2:cmRplyMkLst xmlns:pc2="http://schemas.microsoft.com/office/powerpoint/2019/9/main/command">
                  <pc:docMk/>
                  <pc:sldMk cId="2090373301" sldId="2145707006"/>
                  <pc2:cmMk id="{32B301F2-56F5-41A2-A08B-1D871F167600}"/>
                  <pc2:cmRplyMk id="{65E48B16-E2D0-4CDC-A7DD-0EBB7345595E}"/>
                </pc2:cmRplyMkLst>
              </pc226:cmRplyChg>
            </pc226:cmChg>
          </p:ext>
        </pc:extLst>
      </pc:sldChg>
      <pc:sldChg chg="modSp">
        <pc:chgData name="Ollervidez, Leticia" userId="S::leticia.ollervidez@tea.texas.gov::12ccd2a1-d554-4cac-b492-4e314c2b5f8f" providerId="AD" clId="Web-{2006D9FC-6EA6-BD14-C3A5-75B3CC846930}" dt="2024-03-06T18:26:22.728" v="244" actId="20577"/>
        <pc:sldMkLst>
          <pc:docMk/>
          <pc:sldMk cId="3750154092" sldId="2145707007"/>
        </pc:sldMkLst>
        <pc:spChg chg="mod">
          <ac:chgData name="Ollervidez, Leticia" userId="S::leticia.ollervidez@tea.texas.gov::12ccd2a1-d554-4cac-b492-4e314c2b5f8f" providerId="AD" clId="Web-{2006D9FC-6EA6-BD14-C3A5-75B3CC846930}" dt="2024-03-06T18:26:22.728" v="244" actId="20577"/>
          <ac:spMkLst>
            <pc:docMk/>
            <pc:sldMk cId="3750154092" sldId="2145707007"/>
            <ac:spMk id="4" creationId="{27D10A9C-2875-3F85-9314-A7638246758F}"/>
          </ac:spMkLst>
        </pc:spChg>
      </pc:sldChg>
      <pc:sldChg chg="modSp">
        <pc:chgData name="Ollervidez, Leticia" userId="S::leticia.ollervidez@tea.texas.gov::12ccd2a1-d554-4cac-b492-4e314c2b5f8f" providerId="AD" clId="Web-{2006D9FC-6EA6-BD14-C3A5-75B3CC846930}" dt="2024-03-06T18:26:28.290" v="246" actId="20577"/>
        <pc:sldMkLst>
          <pc:docMk/>
          <pc:sldMk cId="3805543702" sldId="2145707008"/>
        </pc:sldMkLst>
        <pc:spChg chg="mod">
          <ac:chgData name="Ollervidez, Leticia" userId="S::leticia.ollervidez@tea.texas.gov::12ccd2a1-d554-4cac-b492-4e314c2b5f8f" providerId="AD" clId="Web-{2006D9FC-6EA6-BD14-C3A5-75B3CC846930}" dt="2024-03-06T18:26:28.290" v="246" actId="20577"/>
          <ac:spMkLst>
            <pc:docMk/>
            <pc:sldMk cId="3805543702" sldId="2145707008"/>
            <ac:spMk id="4" creationId="{27D10A9C-2875-3F85-9314-A7638246758F}"/>
          </ac:spMkLst>
        </pc:spChg>
      </pc:sldChg>
      <pc:sldChg chg="modSp">
        <pc:chgData name="Ollervidez, Leticia" userId="S::leticia.ollervidez@tea.texas.gov::12ccd2a1-d554-4cac-b492-4e314c2b5f8f" providerId="AD" clId="Web-{2006D9FC-6EA6-BD14-C3A5-75B3CC846930}" dt="2024-03-06T18:26:31.571" v="247" actId="20577"/>
        <pc:sldMkLst>
          <pc:docMk/>
          <pc:sldMk cId="4214098412" sldId="2145707009"/>
        </pc:sldMkLst>
        <pc:spChg chg="mod">
          <ac:chgData name="Ollervidez, Leticia" userId="S::leticia.ollervidez@tea.texas.gov::12ccd2a1-d554-4cac-b492-4e314c2b5f8f" providerId="AD" clId="Web-{2006D9FC-6EA6-BD14-C3A5-75B3CC846930}" dt="2024-03-06T18:26:31.571" v="247" actId="20577"/>
          <ac:spMkLst>
            <pc:docMk/>
            <pc:sldMk cId="4214098412" sldId="2145707009"/>
            <ac:spMk id="4" creationId="{27D10A9C-2875-3F85-9314-A7638246758F}"/>
          </ac:spMkLst>
        </pc:spChg>
      </pc:sldChg>
      <pc:sldChg chg="modSp">
        <pc:chgData name="Ollervidez, Leticia" userId="S::leticia.ollervidez@tea.texas.gov::12ccd2a1-d554-4cac-b492-4e314c2b5f8f" providerId="AD" clId="Web-{2006D9FC-6EA6-BD14-C3A5-75B3CC846930}" dt="2024-03-06T18:26:37.775" v="249" actId="20577"/>
        <pc:sldMkLst>
          <pc:docMk/>
          <pc:sldMk cId="3028438206" sldId="2145707010"/>
        </pc:sldMkLst>
        <pc:spChg chg="mod">
          <ac:chgData name="Ollervidez, Leticia" userId="S::leticia.ollervidez@tea.texas.gov::12ccd2a1-d554-4cac-b492-4e314c2b5f8f" providerId="AD" clId="Web-{2006D9FC-6EA6-BD14-C3A5-75B3CC846930}" dt="2024-03-06T18:26:37.775" v="249" actId="20577"/>
          <ac:spMkLst>
            <pc:docMk/>
            <pc:sldMk cId="3028438206" sldId="2145707010"/>
            <ac:spMk id="4" creationId="{27D10A9C-2875-3F85-9314-A7638246758F}"/>
          </ac:spMkLst>
        </pc:spChg>
      </pc:sldChg>
      <pc:sldChg chg="modSp">
        <pc:chgData name="Ollervidez, Leticia" userId="S::leticia.ollervidez@tea.texas.gov::12ccd2a1-d554-4cac-b492-4e314c2b5f8f" providerId="AD" clId="Web-{2006D9FC-6EA6-BD14-C3A5-75B3CC846930}" dt="2024-03-06T18:26:45.587" v="250" actId="20577"/>
        <pc:sldMkLst>
          <pc:docMk/>
          <pc:sldMk cId="3745413036" sldId="2145707011"/>
        </pc:sldMkLst>
        <pc:spChg chg="mod">
          <ac:chgData name="Ollervidez, Leticia" userId="S::leticia.ollervidez@tea.texas.gov::12ccd2a1-d554-4cac-b492-4e314c2b5f8f" providerId="AD" clId="Web-{2006D9FC-6EA6-BD14-C3A5-75B3CC846930}" dt="2024-03-06T18:26:45.587" v="250" actId="20577"/>
          <ac:spMkLst>
            <pc:docMk/>
            <pc:sldMk cId="3745413036" sldId="2145707011"/>
            <ac:spMk id="4" creationId="{27D10A9C-2875-3F85-9314-A7638246758F}"/>
          </ac:spMkLst>
        </pc:spChg>
      </pc:sldChg>
      <pc:sldChg chg="modSp">
        <pc:chgData name="Ollervidez, Leticia" userId="S::leticia.ollervidez@tea.texas.gov::12ccd2a1-d554-4cac-b492-4e314c2b5f8f" providerId="AD" clId="Web-{2006D9FC-6EA6-BD14-C3A5-75B3CC846930}" dt="2024-03-06T18:26:53.884" v="252" actId="20577"/>
        <pc:sldMkLst>
          <pc:docMk/>
          <pc:sldMk cId="4087364458" sldId="2145707012"/>
        </pc:sldMkLst>
        <pc:spChg chg="mod">
          <ac:chgData name="Ollervidez, Leticia" userId="S::leticia.ollervidez@tea.texas.gov::12ccd2a1-d554-4cac-b492-4e314c2b5f8f" providerId="AD" clId="Web-{2006D9FC-6EA6-BD14-C3A5-75B3CC846930}" dt="2024-03-06T18:26:53.884" v="252" actId="20577"/>
          <ac:spMkLst>
            <pc:docMk/>
            <pc:sldMk cId="4087364458" sldId="2145707012"/>
            <ac:spMk id="4" creationId="{27D10A9C-2875-3F85-9314-A7638246758F}"/>
          </ac:spMkLst>
        </pc:spChg>
      </pc:sldChg>
      <pc:sldChg chg="modSp">
        <pc:chgData name="Ollervidez, Leticia" userId="S::leticia.ollervidez@tea.texas.gov::12ccd2a1-d554-4cac-b492-4e314c2b5f8f" providerId="AD" clId="Web-{2006D9FC-6EA6-BD14-C3A5-75B3CC846930}" dt="2024-03-06T18:26:59.759" v="253" actId="20577"/>
        <pc:sldMkLst>
          <pc:docMk/>
          <pc:sldMk cId="3661101803" sldId="2145707013"/>
        </pc:sldMkLst>
        <pc:spChg chg="mod">
          <ac:chgData name="Ollervidez, Leticia" userId="S::leticia.ollervidez@tea.texas.gov::12ccd2a1-d554-4cac-b492-4e314c2b5f8f" providerId="AD" clId="Web-{2006D9FC-6EA6-BD14-C3A5-75B3CC846930}" dt="2024-03-06T18:26:59.759" v="253" actId="20577"/>
          <ac:spMkLst>
            <pc:docMk/>
            <pc:sldMk cId="3661101803" sldId="2145707013"/>
            <ac:spMk id="4" creationId="{27D10A9C-2875-3F85-9314-A7638246758F}"/>
          </ac:spMkLst>
        </pc:spChg>
      </pc:sldChg>
      <pc:sldChg chg="modSp">
        <pc:chgData name="Ollervidez, Leticia" userId="S::leticia.ollervidez@tea.texas.gov::12ccd2a1-d554-4cac-b492-4e314c2b5f8f" providerId="AD" clId="Web-{2006D9FC-6EA6-BD14-C3A5-75B3CC846930}" dt="2024-03-06T18:27:05.243" v="255" actId="20577"/>
        <pc:sldMkLst>
          <pc:docMk/>
          <pc:sldMk cId="4015966572" sldId="2145707014"/>
        </pc:sldMkLst>
        <pc:spChg chg="mod">
          <ac:chgData name="Ollervidez, Leticia" userId="S::leticia.ollervidez@tea.texas.gov::12ccd2a1-d554-4cac-b492-4e314c2b5f8f" providerId="AD" clId="Web-{2006D9FC-6EA6-BD14-C3A5-75B3CC846930}" dt="2024-03-06T18:27:05.243" v="255" actId="20577"/>
          <ac:spMkLst>
            <pc:docMk/>
            <pc:sldMk cId="4015966572" sldId="2145707014"/>
            <ac:spMk id="4" creationId="{27D10A9C-2875-3F85-9314-A7638246758F}"/>
          </ac:spMkLst>
        </pc:spChg>
      </pc:sldChg>
      <pc:sldChg chg="modSp">
        <pc:chgData name="Ollervidez, Leticia" userId="S::leticia.ollervidez@tea.texas.gov::12ccd2a1-d554-4cac-b492-4e314c2b5f8f" providerId="AD" clId="Web-{2006D9FC-6EA6-BD14-C3A5-75B3CC846930}" dt="2024-03-06T18:27:10.243" v="256" actId="20577"/>
        <pc:sldMkLst>
          <pc:docMk/>
          <pc:sldMk cId="1925341356" sldId="2145707026"/>
        </pc:sldMkLst>
        <pc:spChg chg="mod">
          <ac:chgData name="Ollervidez, Leticia" userId="S::leticia.ollervidez@tea.texas.gov::12ccd2a1-d554-4cac-b492-4e314c2b5f8f" providerId="AD" clId="Web-{2006D9FC-6EA6-BD14-C3A5-75B3CC846930}" dt="2024-03-06T18:27:10.243" v="256" actId="20577"/>
          <ac:spMkLst>
            <pc:docMk/>
            <pc:sldMk cId="1925341356" sldId="2145707026"/>
            <ac:spMk id="4" creationId="{98B20CD2-3DE3-F699-8B16-AD3E4146984C}"/>
          </ac:spMkLst>
        </pc:spChg>
      </pc:sldChg>
      <pc:sldChg chg="modSp">
        <pc:chgData name="Ollervidez, Leticia" userId="S::leticia.ollervidez@tea.texas.gov::12ccd2a1-d554-4cac-b492-4e314c2b5f8f" providerId="AD" clId="Web-{2006D9FC-6EA6-BD14-C3A5-75B3CC846930}" dt="2024-03-06T18:27:14.524" v="257" actId="20577"/>
        <pc:sldMkLst>
          <pc:docMk/>
          <pc:sldMk cId="3821363769" sldId="2145707027"/>
        </pc:sldMkLst>
        <pc:spChg chg="mod">
          <ac:chgData name="Ollervidez, Leticia" userId="S::leticia.ollervidez@tea.texas.gov::12ccd2a1-d554-4cac-b492-4e314c2b5f8f" providerId="AD" clId="Web-{2006D9FC-6EA6-BD14-C3A5-75B3CC846930}" dt="2024-03-06T18:27:14.524" v="257" actId="20577"/>
          <ac:spMkLst>
            <pc:docMk/>
            <pc:sldMk cId="3821363769" sldId="2145707027"/>
            <ac:spMk id="4" creationId="{98B20CD2-3DE3-F699-8B16-AD3E4146984C}"/>
          </ac:spMkLst>
        </pc:spChg>
      </pc:sldChg>
      <pc:sldChg chg="modSp modCm">
        <pc:chgData name="Ollervidez, Leticia" userId="S::leticia.ollervidez@tea.texas.gov::12ccd2a1-d554-4cac-b492-4e314c2b5f8f" providerId="AD" clId="Web-{2006D9FC-6EA6-BD14-C3A5-75B3CC846930}" dt="2024-03-06T18:10:30.373" v="130" actId="20577"/>
        <pc:sldMkLst>
          <pc:docMk/>
          <pc:sldMk cId="988998591" sldId="2145707031"/>
        </pc:sldMkLst>
        <pc:spChg chg="mod">
          <ac:chgData name="Ollervidez, Leticia" userId="S::leticia.ollervidez@tea.texas.gov::12ccd2a1-d554-4cac-b492-4e314c2b5f8f" providerId="AD" clId="Web-{2006D9FC-6EA6-BD14-C3A5-75B3CC846930}" dt="2024-03-06T18:10:30.373" v="130" actId="20577"/>
          <ac:spMkLst>
            <pc:docMk/>
            <pc:sldMk cId="988998591" sldId="2145707031"/>
            <ac:spMk id="2" creationId="{50D33F6C-95A9-D849-B18F-C2833A1605D7}"/>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10:26.952" v="128" actId="20577"/>
              <pc2:cmMkLst xmlns:pc2="http://schemas.microsoft.com/office/powerpoint/2019/9/main/command">
                <pc:docMk/>
                <pc:sldMk cId="988998591" sldId="2145707031"/>
                <pc2:cmMk id="{0C575020-7562-4BB0-BBA5-0036553A8201}"/>
              </pc2:cmMkLst>
            </pc226:cmChg>
            <pc226:cmChg xmlns:pc226="http://schemas.microsoft.com/office/powerpoint/2022/06/main/command" chg="mod">
              <pc226:chgData name="Ollervidez, Leticia" userId="S::leticia.ollervidez@tea.texas.gov::12ccd2a1-d554-4cac-b492-4e314c2b5f8f" providerId="AD" clId="Web-{2006D9FC-6EA6-BD14-C3A5-75B3CC846930}" dt="2024-03-06T18:10:30.170" v="129"/>
              <pc2:cmMkLst xmlns:pc2="http://schemas.microsoft.com/office/powerpoint/2019/9/main/command">
                <pc:docMk/>
                <pc:sldMk cId="988998591" sldId="2145707031"/>
                <pc2:cmMk id="{42479B4E-7157-4C87-BC13-FA0AF74EECED}"/>
              </pc2:cmMkLst>
              <pc226:cmRplyChg chg="add">
                <pc226:chgData name="Ollervidez, Leticia" userId="S::leticia.ollervidez@tea.texas.gov::12ccd2a1-d554-4cac-b492-4e314c2b5f8f" providerId="AD" clId="Web-{2006D9FC-6EA6-BD14-C3A5-75B3CC846930}" dt="2024-03-06T18:10:30.170" v="129"/>
                <pc2:cmRplyMkLst xmlns:pc2="http://schemas.microsoft.com/office/powerpoint/2019/9/main/command">
                  <pc:docMk/>
                  <pc:sldMk cId="988998591" sldId="2145707031"/>
                  <pc2:cmMk id="{42479B4E-7157-4C87-BC13-FA0AF74EECED}"/>
                  <pc2:cmRplyMk id="{2B87C6AB-F700-48C3-B9D8-E1191130AFCD}"/>
                </pc2:cmRplyMkLst>
              </pc226:cmRplyChg>
            </pc226:cmChg>
          </p:ext>
        </pc:extLst>
      </pc:sldChg>
      <pc:sldChg chg="modCm">
        <pc:chgData name="Ollervidez, Leticia" userId="S::leticia.ollervidez@tea.texas.gov::12ccd2a1-d554-4cac-b492-4e314c2b5f8f" providerId="AD" clId="Web-{2006D9FC-6EA6-BD14-C3A5-75B3CC846930}" dt="2024-03-06T17:57:13.690" v="0"/>
        <pc:sldMkLst>
          <pc:docMk/>
          <pc:sldMk cId="2239687143" sldId="2145707033"/>
        </pc:sldMkLst>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2006D9FC-6EA6-BD14-C3A5-75B3CC846930}" dt="2024-03-06T17:57:13.690" v="0"/>
              <pc2:cmMkLst xmlns:pc2="http://schemas.microsoft.com/office/powerpoint/2019/9/main/command">
                <pc:docMk/>
                <pc:sldMk cId="2239687143" sldId="2145707033"/>
                <pc2:cmMk id="{6102849F-4628-4E7A-85BE-0EA2FA7F6BA5}"/>
              </pc2:cmMkLst>
              <pc226:cmRplyChg chg="add">
                <pc226:chgData name="Ollervidez, Leticia" userId="S::leticia.ollervidez@tea.texas.gov::12ccd2a1-d554-4cac-b492-4e314c2b5f8f" providerId="AD" clId="Web-{2006D9FC-6EA6-BD14-C3A5-75B3CC846930}" dt="2024-03-06T17:57:13.690" v="0"/>
                <pc2:cmRplyMkLst xmlns:pc2="http://schemas.microsoft.com/office/powerpoint/2019/9/main/command">
                  <pc:docMk/>
                  <pc:sldMk cId="2239687143" sldId="2145707033"/>
                  <pc2:cmMk id="{6102849F-4628-4E7A-85BE-0EA2FA7F6BA5}"/>
                  <pc2:cmRplyMk id="{E8AEEC42-E78E-4C4D-B997-77EAA878F056}"/>
                </pc2:cmRplyMkLst>
              </pc226:cmRplyChg>
            </pc226:cmChg>
          </p:ext>
        </pc:extLst>
      </pc:sldChg>
      <pc:sldChg chg="modSp modCm">
        <pc:chgData name="Ollervidez, Leticia" userId="S::leticia.ollervidez@tea.texas.gov::12ccd2a1-d554-4cac-b492-4e314c2b5f8f" providerId="AD" clId="Web-{2006D9FC-6EA6-BD14-C3A5-75B3CC846930}" dt="2024-03-06T18:29:43.742" v="292" actId="20577"/>
        <pc:sldMkLst>
          <pc:docMk/>
          <pc:sldMk cId="2901152464" sldId="2145707034"/>
        </pc:sldMkLst>
        <pc:spChg chg="mod">
          <ac:chgData name="Ollervidez, Leticia" userId="S::leticia.ollervidez@tea.texas.gov::12ccd2a1-d554-4cac-b492-4e314c2b5f8f" providerId="AD" clId="Web-{2006D9FC-6EA6-BD14-C3A5-75B3CC846930}" dt="2024-03-06T18:29:43.742" v="292" actId="20577"/>
          <ac:spMkLst>
            <pc:docMk/>
            <pc:sldMk cId="2901152464" sldId="2145707034"/>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Ollervidez, Leticia" userId="S::leticia.ollervidez@tea.texas.gov::12ccd2a1-d554-4cac-b492-4e314c2b5f8f" providerId="AD" clId="Web-{2006D9FC-6EA6-BD14-C3A5-75B3CC846930}" dt="2024-03-06T18:29:34.008" v="291" actId="20577"/>
              <pc2:cmMkLst xmlns:pc2="http://schemas.microsoft.com/office/powerpoint/2019/9/main/command">
                <pc:docMk/>
                <pc:sldMk cId="2901152464" sldId="2145707034"/>
                <pc2:cmMk id="{B2FCE80D-FD9B-4202-A8DC-36C9ACC6A5D8}"/>
              </pc2:cmMkLst>
            </pc226:cmChg>
            <pc226:cmChg xmlns:pc226="http://schemas.microsoft.com/office/powerpoint/2022/06/main/command" chg="mod">
              <pc226:chgData name="Ollervidez, Leticia" userId="S::leticia.ollervidez@tea.texas.gov::12ccd2a1-d554-4cac-b492-4e314c2b5f8f" providerId="AD" clId="Web-{2006D9FC-6EA6-BD14-C3A5-75B3CC846930}" dt="2024-03-06T18:29:34.008" v="291" actId="20577"/>
              <pc2:cmMkLst xmlns:pc2="http://schemas.microsoft.com/office/powerpoint/2019/9/main/command">
                <pc:docMk/>
                <pc:sldMk cId="2901152464" sldId="2145707034"/>
                <pc2:cmMk id="{9156CD81-4C48-4D77-937C-B35E859EF200}"/>
              </pc2:cmMkLst>
              <pc226:cmRplyChg chg="add">
                <pc226:chgData name="Ollervidez, Leticia" userId="S::leticia.ollervidez@tea.texas.gov::12ccd2a1-d554-4cac-b492-4e314c2b5f8f" providerId="AD" clId="Web-{2006D9FC-6EA6-BD14-C3A5-75B3CC846930}" dt="2024-03-06T18:29:04.477" v="285"/>
                <pc2:cmRplyMkLst xmlns:pc2="http://schemas.microsoft.com/office/powerpoint/2019/9/main/command">
                  <pc:docMk/>
                  <pc:sldMk cId="2901152464" sldId="2145707034"/>
                  <pc2:cmMk id="{9156CD81-4C48-4D77-937C-B35E859EF200}"/>
                  <pc2:cmRplyMk id="{E32BF5BC-FC27-4C84-946B-0D17BCE9377A}"/>
                </pc2:cmRplyMkLst>
              </pc226:cmRplyChg>
            </pc226:cmChg>
          </p:ext>
        </pc:extLst>
      </pc:sldChg>
    </pc:docChg>
  </pc:docChgLst>
  <pc:docChgLst>
    <pc:chgData name="Ollervidez, Leticia" userId="S::leticia.ollervidez@tea.texas.gov::12ccd2a1-d554-4cac-b492-4e314c2b5f8f" providerId="AD" clId="Web-{623954F9-5478-0E5F-9295-C0D6AA7EFC38}"/>
    <pc:docChg chg="">
      <pc:chgData name="Ollervidez, Leticia" userId="S::leticia.ollervidez@tea.texas.gov::12ccd2a1-d554-4cac-b492-4e314c2b5f8f" providerId="AD" clId="Web-{623954F9-5478-0E5F-9295-C0D6AA7EFC38}" dt="2024-06-14T17:54:25.970" v="0"/>
      <pc:docMkLst>
        <pc:docMk/>
      </pc:docMkLst>
      <pc:sldChg chg="modCm">
        <pc:chgData name="Ollervidez, Leticia" userId="S::leticia.ollervidez@tea.texas.gov::12ccd2a1-d554-4cac-b492-4e314c2b5f8f" providerId="AD" clId="Web-{623954F9-5478-0E5F-9295-C0D6AA7EFC38}" dt="2024-06-14T17:54:25.970" v="0"/>
        <pc:sldMkLst>
          <pc:docMk/>
          <pc:sldMk cId="729419198" sldId="2145706977"/>
        </pc:sldMkLst>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623954F9-5478-0E5F-9295-C0D6AA7EFC38}" dt="2024-06-14T17:54:25.970" v="0"/>
              <pc2:cmMkLst xmlns:pc2="http://schemas.microsoft.com/office/powerpoint/2019/9/main/command">
                <pc:docMk/>
                <pc:sldMk cId="729419198" sldId="2145706977"/>
                <pc2:cmMk id="{ED1661C5-0C57-46A7-BCB5-B17D332B4BEC}"/>
              </pc2:cmMkLst>
              <pc226:cmRplyChg chg="add">
                <pc226:chgData name="Ollervidez, Leticia" userId="S::leticia.ollervidez@tea.texas.gov::12ccd2a1-d554-4cac-b492-4e314c2b5f8f" providerId="AD" clId="Web-{623954F9-5478-0E5F-9295-C0D6AA7EFC38}" dt="2024-06-14T17:54:25.970" v="0"/>
                <pc2:cmRplyMkLst xmlns:pc2="http://schemas.microsoft.com/office/powerpoint/2019/9/main/command">
                  <pc:docMk/>
                  <pc:sldMk cId="729419198" sldId="2145706977"/>
                  <pc2:cmMk id="{ED1661C5-0C57-46A7-BCB5-B17D332B4BEC}"/>
                  <pc2:cmRplyMk id="{18CCB0D4-17AA-41EF-B3FA-CC78CF6A7A9A}"/>
                </pc2:cmRplyMkLst>
              </pc226:cmRplyChg>
            </pc226:cmChg>
          </p:ext>
        </pc:extLst>
      </pc:sldChg>
    </pc:docChg>
  </pc:docChgLst>
  <pc:docChgLst>
    <pc:chgData name="Ollervidez, Leticia" userId="S::leticia.ollervidez@tea.texas.gov::12ccd2a1-d554-4cac-b492-4e314c2b5f8f" providerId="AD" clId="Web-{FF4A16EF-5F5C-F8DA-5A92-226B66A3DA0E}"/>
    <pc:docChg chg="modSld">
      <pc:chgData name="Ollervidez, Leticia" userId="S::leticia.ollervidez@tea.texas.gov::12ccd2a1-d554-4cac-b492-4e314c2b5f8f" providerId="AD" clId="Web-{FF4A16EF-5F5C-F8DA-5A92-226B66A3DA0E}" dt="2024-03-12T17:43:27.317" v="9" actId="20577"/>
      <pc:docMkLst>
        <pc:docMk/>
      </pc:docMkLst>
      <pc:sldChg chg="modSp modCm">
        <pc:chgData name="Ollervidez, Leticia" userId="S::leticia.ollervidez@tea.texas.gov::12ccd2a1-d554-4cac-b492-4e314c2b5f8f" providerId="AD" clId="Web-{FF4A16EF-5F5C-F8DA-5A92-226B66A3DA0E}" dt="2024-03-12T17:43:27.317" v="9" actId="20577"/>
        <pc:sldMkLst>
          <pc:docMk/>
          <pc:sldMk cId="336744778" sldId="2145706996"/>
        </pc:sldMkLst>
        <pc:spChg chg="mod">
          <ac:chgData name="Ollervidez, Leticia" userId="S::leticia.ollervidez@tea.texas.gov::12ccd2a1-d554-4cac-b492-4e314c2b5f8f" providerId="AD" clId="Web-{FF4A16EF-5F5C-F8DA-5A92-226B66A3DA0E}" dt="2024-03-12T17:43:27.317" v="9" actId="20577"/>
          <ac:spMkLst>
            <pc:docMk/>
            <pc:sldMk cId="336744778" sldId="2145706996"/>
            <ac:spMk id="4" creationId="{27D10A9C-2875-3F85-9314-A7638246758F}"/>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FF4A16EF-5F5C-F8DA-5A92-226B66A3DA0E}" dt="2024-03-12T17:43:20.910" v="8"/>
              <pc2:cmMkLst xmlns:pc2="http://schemas.microsoft.com/office/powerpoint/2019/9/main/command">
                <pc:docMk/>
                <pc:sldMk cId="336744778" sldId="2145706996"/>
                <pc2:cmMk id="{C0E27402-F736-4933-98F2-14DBF728E43B}"/>
              </pc2:cmMkLst>
              <pc226:cmRplyChg chg="add">
                <pc226:chgData name="Ollervidez, Leticia" userId="S::leticia.ollervidez@tea.texas.gov::12ccd2a1-d554-4cac-b492-4e314c2b5f8f" providerId="AD" clId="Web-{FF4A16EF-5F5C-F8DA-5A92-226B66A3DA0E}" dt="2024-03-12T17:43:20.910" v="8"/>
                <pc2:cmRplyMkLst xmlns:pc2="http://schemas.microsoft.com/office/powerpoint/2019/9/main/command">
                  <pc:docMk/>
                  <pc:sldMk cId="336744778" sldId="2145706996"/>
                  <pc2:cmMk id="{C0E27402-F736-4933-98F2-14DBF728E43B}"/>
                  <pc2:cmRplyMk id="{6382EC58-34F8-46B0-90B4-8ADA04460838}"/>
                </pc2:cmRplyMkLst>
              </pc226:cmRplyChg>
            </pc226:cmChg>
            <pc226:cmChg xmlns:pc226="http://schemas.microsoft.com/office/powerpoint/2022/06/main/command" chg="mod">
              <pc226:chgData name="Ollervidez, Leticia" userId="S::leticia.ollervidez@tea.texas.gov::12ccd2a1-d554-4cac-b492-4e314c2b5f8f" providerId="AD" clId="Web-{FF4A16EF-5F5C-F8DA-5A92-226B66A3DA0E}" dt="2024-03-12T17:41:51.204" v="6" actId="20577"/>
              <pc2:cmMkLst xmlns:pc2="http://schemas.microsoft.com/office/powerpoint/2019/9/main/command">
                <pc:docMk/>
                <pc:sldMk cId="336744778" sldId="2145706996"/>
                <pc2:cmMk id="{B357786D-80D8-48D3-8D3C-CB17A015EB54}"/>
              </pc2:cmMkLst>
            </pc226:cmChg>
            <pc226:cmChg xmlns:pc226="http://schemas.microsoft.com/office/powerpoint/2022/06/main/command" chg="mod">
              <pc226:chgData name="Ollervidez, Leticia" userId="S::leticia.ollervidez@tea.texas.gov::12ccd2a1-d554-4cac-b492-4e314c2b5f8f" providerId="AD" clId="Web-{FF4A16EF-5F5C-F8DA-5A92-226B66A3DA0E}" dt="2024-03-12T17:41:51.204" v="6" actId="20577"/>
              <pc2:cmMkLst xmlns:pc2="http://schemas.microsoft.com/office/powerpoint/2019/9/main/command">
                <pc:docMk/>
                <pc:sldMk cId="336744778" sldId="2145706996"/>
                <pc2:cmMk id="{A39EB76F-5644-43AB-AF83-879695766718}"/>
              </pc2:cmMkLst>
            </pc226:cmChg>
            <pc226:cmChg xmlns:pc226="http://schemas.microsoft.com/office/powerpoint/2022/06/main/command" chg="mod">
              <pc226:chgData name="Ollervidez, Leticia" userId="S::leticia.ollervidez@tea.texas.gov::12ccd2a1-d554-4cac-b492-4e314c2b5f8f" providerId="AD" clId="Web-{FF4A16EF-5F5C-F8DA-5A92-226B66A3DA0E}" dt="2024-03-12T17:41:51.204" v="6" actId="20577"/>
              <pc2:cmMkLst xmlns:pc2="http://schemas.microsoft.com/office/powerpoint/2019/9/main/command">
                <pc:docMk/>
                <pc:sldMk cId="336744778" sldId="2145706996"/>
                <pc2:cmMk id="{B14FE696-482B-419F-81A2-36F66BA8A18B}"/>
              </pc2:cmMkLst>
            </pc226:cmChg>
            <pc226:cmChg xmlns:pc226="http://schemas.microsoft.com/office/powerpoint/2022/06/main/command" chg="mod">
              <pc226:chgData name="Ollervidez, Leticia" userId="S::leticia.ollervidez@tea.texas.gov::12ccd2a1-d554-4cac-b492-4e314c2b5f8f" providerId="AD" clId="Web-{FF4A16EF-5F5C-F8DA-5A92-226B66A3DA0E}" dt="2024-03-12T17:42:58.394" v="7"/>
              <pc2:cmMkLst xmlns:pc2="http://schemas.microsoft.com/office/powerpoint/2019/9/main/command">
                <pc:docMk/>
                <pc:sldMk cId="336744778" sldId="2145706996"/>
                <pc2:cmMk id="{D39F37D2-E666-45B5-BEF8-9ECF04253D91}"/>
              </pc2:cmMkLst>
              <pc226:cmRplyChg chg="add">
                <pc226:chgData name="Ollervidez, Leticia" userId="S::leticia.ollervidez@tea.texas.gov::12ccd2a1-d554-4cac-b492-4e314c2b5f8f" providerId="AD" clId="Web-{FF4A16EF-5F5C-F8DA-5A92-226B66A3DA0E}" dt="2024-03-12T17:42:58.394" v="7"/>
                <pc2:cmRplyMkLst xmlns:pc2="http://schemas.microsoft.com/office/powerpoint/2019/9/main/command">
                  <pc:docMk/>
                  <pc:sldMk cId="336744778" sldId="2145706996"/>
                  <pc2:cmMk id="{D39F37D2-E666-45B5-BEF8-9ECF04253D91}"/>
                  <pc2:cmRplyMk id="{1943CAE9-0825-43FC-A5F4-32A0023B1FF6}"/>
                </pc2:cmRplyMkLst>
              </pc226:cmRplyChg>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1917821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14</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20</a:t>
            </a:fld>
            <a:endParaRPr lang="en-US"/>
          </a:p>
        </p:txBody>
      </p:sp>
    </p:spTree>
    <p:extLst>
      <p:ext uri="{BB962C8B-B14F-4D97-AF65-F5344CB8AC3E}">
        <p14:creationId xmlns:p14="http://schemas.microsoft.com/office/powerpoint/2010/main" val="1946384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7/15/2024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7/15/2024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7/15/2024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7/15/2024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7/15/2024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s://tea.texas.gov/reports-and-data/data-submission/texas-records-exchange-trex/ds5.5/2023-2024-trex-data-standards-version-5.5-december-2023" TargetMode="External"/><Relationship Id="rId2" Type="http://schemas.openxmlformats.org/officeDocument/2006/relationships/hyperlink" Target="mailto:trex@tea.texas.gov" TargetMode="Externa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hyperlink" Target="https://tea.texas.gov/reports-and-data/data-submission/texas-records-exchange-trex/ds5.5/2023-2024-trex-data-standards-version-5.5-december-2023" TargetMode="External"/><Relationship Id="rId2" Type="http://schemas.openxmlformats.org/officeDocument/2006/relationships/hyperlink" Target="https://tea.texas.gov/finance-and-grants/financial-compliance/student-attendance-accounting-handbook" TargetMode="External"/><Relationship Id="rId1" Type="http://schemas.openxmlformats.org/officeDocument/2006/relationships/slideLayout" Target="../slideLayouts/slideLayout15.xml"/><Relationship Id="rId5" Type="http://schemas.openxmlformats.org/officeDocument/2006/relationships/hyperlink" Target="https://www.youtube.com/watch?v=KnOvUeXI5OE" TargetMode="External"/><Relationship Id="rId4" Type="http://schemas.openxmlformats.org/officeDocument/2006/relationships/hyperlink" Target="https://tea.texas.gov/reports-and-data/data-submission/texas-records-exchange-trex/trex-train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TEXAS RECORDS EXCHANGE (TREx)</a:t>
            </a:r>
            <a:br>
              <a:rPr lang="en-US" sz="4000">
                <a:solidFill>
                  <a:srgbClr val="0D6CB9"/>
                </a:solidFill>
                <a:latin typeface="Calibri"/>
                <a:cs typeface="Calibri"/>
                <a:sym typeface="+mj-lt"/>
              </a:rPr>
            </a:br>
            <a:r>
              <a:rPr lang="en-US" sz="2400" b="1">
                <a:solidFill>
                  <a:srgbClr val="0D6CB9"/>
                </a:solidFill>
                <a:latin typeface="Calibri"/>
                <a:cs typeface="Calibri"/>
                <a:sym typeface="+mj-lt"/>
              </a:rPr>
              <a:t>July 30-31, 2024, and August 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123</a:t>
            </a:r>
            <a:endParaRPr lang="en-US" sz="4000" dirty="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 </a:t>
            </a:r>
            <a:r>
              <a:rPr lang="en-US">
                <a:solidFill>
                  <a:srgbClr val="595959"/>
                </a:solidFill>
              </a:rPr>
              <a:t>Revised the complex type for </a:t>
            </a:r>
            <a:r>
              <a:rPr lang="en-US" b="1">
                <a:solidFill>
                  <a:srgbClr val="595959"/>
                </a:solidFill>
              </a:rPr>
              <a:t>TE134 SAT-ACT-TSIA-REIMBURSEMENT-INDICATOR</a:t>
            </a:r>
            <a:endParaRPr lang="en-US" b="1">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TE134 SAT-ACT-TSIA-REIMBURSEMENT-INDICATOR screenshot">
            <a:extLst>
              <a:ext uri="{FF2B5EF4-FFF2-40B4-BE49-F238E27FC236}">
                <a16:creationId xmlns:a16="http://schemas.microsoft.com/office/drawing/2014/main" id="{6C213AAF-BD6E-D1DD-AE63-B7E64609D147}"/>
              </a:ext>
            </a:extLst>
          </p:cNvPr>
          <p:cNvPicPr>
            <a:picLocks noChangeAspect="1"/>
          </p:cNvPicPr>
          <p:nvPr/>
        </p:nvPicPr>
        <p:blipFill>
          <a:blip r:embed="rId2"/>
          <a:stretch>
            <a:fillRect/>
          </a:stretch>
        </p:blipFill>
        <p:spPr>
          <a:xfrm>
            <a:off x="2417770" y="2185358"/>
            <a:ext cx="6689710" cy="3230233"/>
          </a:xfrm>
          <a:prstGeom prst="rect">
            <a:avLst/>
          </a:prstGeom>
        </p:spPr>
      </p:pic>
    </p:spTree>
    <p:extLst>
      <p:ext uri="{BB962C8B-B14F-4D97-AF65-F5344CB8AC3E}">
        <p14:creationId xmlns:p14="http://schemas.microsoft.com/office/powerpoint/2010/main" val="3055789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124</a:t>
            </a:r>
            <a:endParaRPr lang="en-US" sz="4000" dirty="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 </a:t>
            </a:r>
            <a:r>
              <a:rPr lang="en-US">
                <a:solidFill>
                  <a:srgbClr val="595959"/>
                </a:solidFill>
              </a:rPr>
              <a:t>Revised the complex type for </a:t>
            </a:r>
            <a:r>
              <a:rPr lang="en-US" b="1">
                <a:solidFill>
                  <a:srgbClr val="595959"/>
                </a:solidFill>
              </a:rPr>
              <a:t>TE132 IBC-REIMBURSEMENT-INDICATOR</a:t>
            </a:r>
            <a:endParaRPr lang="en-US" b="1">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TE132 IBC-REIMBURSEMENT-INDICATOR  screenshot">
            <a:extLst>
              <a:ext uri="{FF2B5EF4-FFF2-40B4-BE49-F238E27FC236}">
                <a16:creationId xmlns:a16="http://schemas.microsoft.com/office/drawing/2014/main" id="{DBACB0AE-9EAE-EE35-0AA2-25A818C2B33E}"/>
              </a:ext>
            </a:extLst>
          </p:cNvPr>
          <p:cNvPicPr>
            <a:picLocks noChangeAspect="1"/>
          </p:cNvPicPr>
          <p:nvPr/>
        </p:nvPicPr>
        <p:blipFill>
          <a:blip r:embed="rId2"/>
          <a:stretch>
            <a:fillRect/>
          </a:stretch>
        </p:blipFill>
        <p:spPr>
          <a:xfrm>
            <a:off x="3334712" y="1934200"/>
            <a:ext cx="5522575" cy="2989600"/>
          </a:xfrm>
          <a:prstGeom prst="rect">
            <a:avLst/>
          </a:prstGeom>
        </p:spPr>
      </p:pic>
    </p:spTree>
    <p:extLst>
      <p:ext uri="{BB962C8B-B14F-4D97-AF65-F5344CB8AC3E}">
        <p14:creationId xmlns:p14="http://schemas.microsoft.com/office/powerpoint/2010/main" val="2362118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125</a:t>
            </a:r>
            <a:endParaRPr lang="en-US" sz="4000" dirty="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 </a:t>
            </a:r>
            <a:r>
              <a:rPr lang="en-US">
                <a:solidFill>
                  <a:srgbClr val="595959"/>
                </a:solidFill>
              </a:rPr>
              <a:t>Revised the complex type for </a:t>
            </a:r>
            <a:r>
              <a:rPr lang="en-US" b="1">
                <a:solidFill>
                  <a:srgbClr val="595959"/>
                </a:solidFill>
              </a:rPr>
              <a:t>TE133 POST-SECONDARY-CERTIFICATION-LICENSURE-CODE</a:t>
            </a:r>
            <a:endParaRPr lang="en-US" b="1">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TE133 POST-SECONDARY-CERTIFICATION-LICENSURE-CODE  screenshot">
            <a:extLst>
              <a:ext uri="{FF2B5EF4-FFF2-40B4-BE49-F238E27FC236}">
                <a16:creationId xmlns:a16="http://schemas.microsoft.com/office/drawing/2014/main" id="{68ADE2A8-89CC-E62F-B08B-1A4EAD52B6AE}"/>
              </a:ext>
            </a:extLst>
          </p:cNvPr>
          <p:cNvPicPr>
            <a:picLocks noChangeAspect="1"/>
          </p:cNvPicPr>
          <p:nvPr/>
        </p:nvPicPr>
        <p:blipFill>
          <a:blip r:embed="rId2"/>
          <a:stretch>
            <a:fillRect/>
          </a:stretch>
        </p:blipFill>
        <p:spPr>
          <a:xfrm>
            <a:off x="3414050" y="2070318"/>
            <a:ext cx="5363898" cy="3041213"/>
          </a:xfrm>
          <a:prstGeom prst="rect">
            <a:avLst/>
          </a:prstGeom>
        </p:spPr>
      </p:pic>
    </p:spTree>
    <p:extLst>
      <p:ext uri="{BB962C8B-B14F-4D97-AF65-F5344CB8AC3E}">
        <p14:creationId xmlns:p14="http://schemas.microsoft.com/office/powerpoint/2010/main" val="1754398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19</a:t>
            </a:r>
            <a:endParaRPr lang="en-US">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 </a:t>
            </a:r>
            <a:r>
              <a:rPr lang="en-US">
                <a:solidFill>
                  <a:schemeClr val="bg2">
                    <a:lumMod val="50000"/>
                  </a:schemeClr>
                </a:solidFill>
              </a:rPr>
              <a:t>Revised 2.15.1 Safe and Supportive School </a:t>
            </a:r>
            <a:endParaRPr lang="en-US">
              <a:solidFill>
                <a:schemeClr val="bg2">
                  <a:lumMod val="50000"/>
                </a:schemeClr>
              </a:solidFill>
              <a:ea typeface="Calibri" panose="020F0502020204030204"/>
              <a:cs typeface="Calibri" panose="020F0502020204030204"/>
            </a:endParaRPr>
          </a:p>
          <a:p>
            <a:pPr lvl="1">
              <a:buClr>
                <a:srgbClr val="F16038"/>
              </a:buClr>
            </a:pPr>
            <a:r>
              <a:rPr lang="en-US">
                <a:solidFill>
                  <a:schemeClr val="bg2">
                    <a:lumMod val="50000"/>
                  </a:schemeClr>
                </a:solidFill>
              </a:rPr>
              <a:t>Transfer of School Behavioral Threat Assessment Guidance</a:t>
            </a:r>
            <a:endParaRPr lang="en-US">
              <a:solidFill>
                <a:schemeClr val="bg2">
                  <a:lumMod val="50000"/>
                </a:schemeClr>
              </a:solidFill>
              <a:ea typeface="Calibri"/>
              <a:cs typeface="Calibri"/>
            </a:endParaRPr>
          </a:p>
          <a:p>
            <a:pPr marL="0" indent="0">
              <a:buFont typeface="Wingdings" panose="05000000000000000000" pitchFamily="2" charset="2"/>
              <a:buNone/>
            </a:pPr>
            <a:endParaRPr lang="en-US">
              <a:solidFill>
                <a:srgbClr val="0D6CB9"/>
              </a:solidFill>
            </a:endParaRPr>
          </a:p>
        </p:txBody>
      </p:sp>
      <p:pic>
        <p:nvPicPr>
          <p:cNvPr id="8" name="Picture 7" descr="Revised information about the transfer of school behavioral threat assessment.">
            <a:extLst>
              <a:ext uri="{FF2B5EF4-FFF2-40B4-BE49-F238E27FC236}">
                <a16:creationId xmlns:a16="http://schemas.microsoft.com/office/drawing/2014/main" id="{51EBC808-E5D9-4173-B4FB-5858EF279470}"/>
              </a:ext>
            </a:extLst>
          </p:cNvPr>
          <p:cNvPicPr>
            <a:picLocks noChangeAspect="1"/>
          </p:cNvPicPr>
          <p:nvPr/>
        </p:nvPicPr>
        <p:blipFill>
          <a:blip r:embed="rId2"/>
          <a:stretch>
            <a:fillRect/>
          </a:stretch>
        </p:blipFill>
        <p:spPr>
          <a:xfrm>
            <a:off x="2715828" y="2399344"/>
            <a:ext cx="6116273" cy="2820356"/>
          </a:xfrm>
          <a:prstGeom prst="rect">
            <a:avLst/>
          </a:prstGeom>
        </p:spPr>
      </p:pic>
    </p:spTree>
    <p:extLst>
      <p:ext uri="{BB962C8B-B14F-4D97-AF65-F5344CB8AC3E}">
        <p14:creationId xmlns:p14="http://schemas.microsoft.com/office/powerpoint/2010/main" val="2758598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20</a:t>
            </a:r>
            <a:endParaRPr lang="en-US" sz="4000"/>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HB1, Sec 25.002 (a-1) requires each district to transfer student records within </a:t>
            </a:r>
            <a:r>
              <a:rPr lang="en-US" b="1">
                <a:solidFill>
                  <a:srgbClr val="595959"/>
                </a:solidFill>
              </a:rPr>
              <a:t>10 working days </a:t>
            </a:r>
            <a:r>
              <a:rPr lang="en-US">
                <a:solidFill>
                  <a:srgbClr val="595959"/>
                </a:solidFill>
              </a:rPr>
              <a:t>of receipt of a request by the receiving district. </a:t>
            </a:r>
            <a:endParaRPr lang="en-US">
              <a:solidFill>
                <a:srgbClr val="595959"/>
              </a:solidFill>
              <a:cs typeface="Calibri" panose="020F0502020204030204"/>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159068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21</a:t>
            </a:r>
            <a:endParaRPr lang="en-US" sz="4000"/>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458970" y="1001325"/>
            <a:ext cx="11275829" cy="463436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err="1">
                <a:solidFill>
                  <a:srgbClr val="595959"/>
                </a:solidFill>
              </a:rPr>
              <a:t>TREx</a:t>
            </a:r>
            <a:r>
              <a:rPr lang="en-US">
                <a:solidFill>
                  <a:srgbClr val="595959"/>
                </a:solidFill>
              </a:rPr>
              <a:t> Notifications and Purges are PAUSED over breaks in the school year, such as annual breaks for Winter, Spring, and Summer to allow users additional time to fulfill requests and download records. </a:t>
            </a:r>
          </a:p>
          <a:p>
            <a:pPr>
              <a:buClr>
                <a:srgbClr val="F16038"/>
              </a:buClr>
            </a:pPr>
            <a:r>
              <a:rPr lang="en-US">
                <a:solidFill>
                  <a:srgbClr val="595959"/>
                </a:solidFill>
              </a:rPr>
              <a:t>For Summer, retention windows and email notifications in </a:t>
            </a:r>
            <a:r>
              <a:rPr lang="en-US" err="1">
                <a:solidFill>
                  <a:srgbClr val="595959"/>
                </a:solidFill>
              </a:rPr>
              <a:t>TREx</a:t>
            </a:r>
            <a:r>
              <a:rPr lang="en-US">
                <a:solidFill>
                  <a:srgbClr val="595959"/>
                </a:solidFill>
              </a:rPr>
              <a:t> were paused on Friday, June 7, 2024, to prevent records and requests from being deleted by the system. </a:t>
            </a:r>
            <a:endParaRPr lang="en-US">
              <a:solidFill>
                <a:srgbClr val="595959"/>
              </a:solidFill>
              <a:cs typeface="Calibri"/>
            </a:endParaRPr>
          </a:p>
          <a:p>
            <a:pPr lvl="1">
              <a:buClr>
                <a:srgbClr val="F16038"/>
              </a:buClr>
            </a:pPr>
            <a:r>
              <a:rPr lang="en-US" err="1">
                <a:solidFill>
                  <a:srgbClr val="595959"/>
                </a:solidFill>
              </a:rPr>
              <a:t>TREx</a:t>
            </a:r>
            <a:r>
              <a:rPr lang="en-US">
                <a:solidFill>
                  <a:srgbClr val="595959"/>
                </a:solidFill>
              </a:rPr>
              <a:t> will be returning to normal operations on Friday, September 13, 2024. </a:t>
            </a:r>
            <a:r>
              <a:rPr lang="en-US" err="1">
                <a:solidFill>
                  <a:srgbClr val="595959"/>
                </a:solidFill>
              </a:rPr>
              <a:t>TREx</a:t>
            </a:r>
            <a:r>
              <a:rPr lang="en-US">
                <a:solidFill>
                  <a:srgbClr val="595959"/>
                </a:solidFill>
              </a:rPr>
              <a:t> users are urged to fulfill and/or download all records on or before that date. </a:t>
            </a:r>
            <a:endParaRPr lang="en-US">
              <a:solidFill>
                <a:srgbClr val="595959"/>
              </a:solidFill>
              <a:ea typeface="Calibri"/>
              <a:cs typeface="Calibri"/>
            </a:endParaRPr>
          </a:p>
          <a:p>
            <a:pPr lvl="1">
              <a:buClr>
                <a:srgbClr val="F16038"/>
              </a:buClr>
            </a:pPr>
            <a:r>
              <a:rPr lang="en-US">
                <a:solidFill>
                  <a:srgbClr val="595959"/>
                </a:solidFill>
              </a:rPr>
              <a:t>Starting on Friday, September 13, 2024, all records and requests older than 14 calendar days will be purged from the system and paused email notifications will resume their normal schedule. </a:t>
            </a:r>
            <a:endParaRPr lang="en-US">
              <a:solidFill>
                <a:srgbClr val="595959"/>
              </a:solidFill>
              <a:ea typeface="Calibri"/>
              <a:cs typeface="Calibri"/>
            </a:endParaRPr>
          </a:p>
          <a:p>
            <a:pPr marL="0" indent="0">
              <a:buClr>
                <a:srgbClr val="D8D8D8"/>
              </a:buClr>
              <a:buNone/>
            </a:pPr>
            <a:endParaRPr lang="en-US">
              <a:solidFill>
                <a:srgbClr val="0D6CB9"/>
              </a:solidFill>
            </a:endParaRPr>
          </a:p>
        </p:txBody>
      </p:sp>
      <p:sp>
        <p:nvSpPr>
          <p:cNvPr id="5" name="Rectangle 4">
            <a:extLst>
              <a:ext uri="{FF2B5EF4-FFF2-40B4-BE49-F238E27FC236}">
                <a16:creationId xmlns:a16="http://schemas.microsoft.com/office/drawing/2014/main" id="{62F10ABF-0C72-7283-0CAC-28FE289510FA}"/>
              </a:ext>
            </a:extLst>
          </p:cNvPr>
          <p:cNvSpPr/>
          <p:nvPr/>
        </p:nvSpPr>
        <p:spPr>
          <a:xfrm>
            <a:off x="7991475" y="6057900"/>
            <a:ext cx="3027178" cy="4286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Revised for Summer Training</a:t>
            </a:r>
          </a:p>
        </p:txBody>
      </p:sp>
    </p:spTree>
    <p:extLst>
      <p:ext uri="{BB962C8B-B14F-4D97-AF65-F5344CB8AC3E}">
        <p14:creationId xmlns:p14="http://schemas.microsoft.com/office/powerpoint/2010/main" val="988998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55852"/>
            <a:ext cx="11275829" cy="50393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When are the TREx Data Standards published?</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The TREx Data Standards are published twice a year. In June/July, TEA publishes for the upcoming school year. In December/January TEA publishes updates for the current school year. </a:t>
            </a:r>
            <a:endParaRPr lang="en-US">
              <a:solidFill>
                <a:schemeClr val="bg2">
                  <a:lumMod val="50000"/>
                </a:schemeClr>
              </a:solidFill>
            </a:endParaRPr>
          </a:p>
          <a:p>
            <a:pPr marL="0" indent="0">
              <a:lnSpc>
                <a:spcPct val="100000"/>
              </a:lnSpc>
              <a:spcBef>
                <a:spcPts val="0"/>
              </a:spcBef>
              <a:buNone/>
            </a:pPr>
            <a:endParaRPr lang="en-US" sz="2400">
              <a:solidFill>
                <a:schemeClr val="bg2">
                  <a:lumMod val="50000"/>
                </a:schemeClr>
              </a:solidFill>
            </a:endParaRPr>
          </a:p>
          <a:p>
            <a:pPr marL="457200" lvl="1" indent="0">
              <a:lnSpc>
                <a:spcPct val="100000"/>
              </a:lnSpc>
              <a:spcBef>
                <a:spcPts val="0"/>
              </a:spcBef>
              <a:buNone/>
            </a:pPr>
            <a:r>
              <a:rPr lang="en-US" sz="2000">
                <a:solidFill>
                  <a:schemeClr val="bg2">
                    <a:lumMod val="50000"/>
                  </a:schemeClr>
                </a:solidFill>
              </a:rPr>
              <a:t>For example, the initial standards for the 2023-2024 school year were published in August 2023. Due to the 88th Legislative Session, a subsequent version of the standards for the 2023-2024 school year were published in September 2023. Updates for the 2023-2024 school year were published in January 2024. </a:t>
            </a:r>
          </a:p>
          <a:p>
            <a:pPr marL="457200" lvl="1" indent="0">
              <a:lnSpc>
                <a:spcPct val="100000"/>
              </a:lnSpc>
              <a:spcBef>
                <a:spcPts val="0"/>
              </a:spcBef>
              <a:buNone/>
            </a:pPr>
            <a:endParaRPr lang="en-US" sz="2000">
              <a:solidFill>
                <a:schemeClr val="bg2">
                  <a:lumMod val="50000"/>
                </a:schemeClr>
              </a:solidFill>
            </a:endParaRPr>
          </a:p>
          <a:p>
            <a:pPr marL="0" indent="0">
              <a:lnSpc>
                <a:spcPct val="100000"/>
              </a:lnSpc>
              <a:spcBef>
                <a:spcPts val="0"/>
              </a:spcBef>
              <a:buNone/>
            </a:pPr>
            <a:r>
              <a:rPr lang="en-US" sz="2400">
                <a:solidFill>
                  <a:schemeClr val="bg2">
                    <a:lumMod val="50000"/>
                  </a:schemeClr>
                </a:solidFill>
              </a:rPr>
              <a:t>For the 2024-2025 school year, initial standards were published in July 2024. </a:t>
            </a:r>
            <a:endParaRPr lang="en-US" sz="2400">
              <a:solidFill>
                <a:schemeClr val="bg2">
                  <a:lumMod val="50000"/>
                </a:schemeClr>
              </a:solidFill>
              <a:ea typeface="Calibri"/>
              <a:cs typeface="Calibri"/>
            </a:endParaRPr>
          </a:p>
          <a:p>
            <a:pPr marL="0" indent="0">
              <a:lnSpc>
                <a:spcPct val="100000"/>
              </a:lnSpc>
              <a:spcBef>
                <a:spcPts val="0"/>
              </a:spcBef>
              <a:buNone/>
            </a:pPr>
            <a:endParaRPr lang="en-US" sz="2400">
              <a:solidFill>
                <a:schemeClr val="bg2">
                  <a:lumMod val="50000"/>
                </a:schemeClr>
              </a:solidFill>
            </a:endParaRPr>
          </a:p>
          <a:p>
            <a:pPr marL="0" indent="0">
              <a:lnSpc>
                <a:spcPct val="100000"/>
              </a:lnSpc>
              <a:spcBef>
                <a:spcPts val="0"/>
              </a:spcBef>
              <a:buNone/>
            </a:pPr>
            <a:r>
              <a:rPr lang="en-US" sz="2400">
                <a:solidFill>
                  <a:schemeClr val="bg2">
                    <a:lumMod val="50000"/>
                  </a:schemeClr>
                </a:solidFill>
              </a:rPr>
              <a:t>Additional publications are provided on an ad-hoc basis, depending on legislative changes. </a:t>
            </a:r>
            <a:endParaRPr lang="en-US">
              <a:solidFill>
                <a:schemeClr val="bg2">
                  <a:lumMod val="50000"/>
                </a:schemeClr>
              </a:solidFill>
              <a:cs typeface="Calibri" panose="020F0502020204030204"/>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29419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TIMS tickets can be created by clicking on the “           ” icon in the TREx application.</a:t>
            </a:r>
            <a:r>
              <a:rPr lang="en-US">
                <a:solidFill>
                  <a:schemeClr val="bg2">
                    <a:lumMod val="50000"/>
                  </a:schemeClr>
                </a:solidFill>
              </a:rPr>
              <a:t> </a:t>
            </a:r>
          </a:p>
          <a:p>
            <a:pPr marL="0" indent="0">
              <a:buClr>
                <a:srgbClr val="F16038"/>
              </a:buClr>
              <a:buNone/>
            </a:pPr>
            <a:endParaRPr lang="en-US">
              <a:solidFill>
                <a:schemeClr val="bg2">
                  <a:lumMod val="50000"/>
                </a:schemeClr>
              </a:solidFill>
            </a:endParaRPr>
          </a:p>
          <a:p>
            <a:pPr>
              <a:buClr>
                <a:srgbClr val="F16038"/>
              </a:buClr>
            </a:pPr>
            <a:r>
              <a:rPr lang="en-US" sz="2800">
                <a:solidFill>
                  <a:srgbClr val="595959"/>
                </a:solidFill>
                <a:effectLst/>
                <a:ea typeface="Calibri" panose="020F0502020204030204" pitchFamily="34" charset="0"/>
              </a:rPr>
              <a:t>Questions can be sent via email to </a:t>
            </a:r>
            <a:r>
              <a:rPr lang="en-US" sz="2800" u="sng">
                <a:solidFill>
                  <a:srgbClr val="F48668"/>
                </a:solidFill>
                <a:effectLst/>
                <a:ea typeface="Calibri" panose="020F0502020204030204" pitchFamily="34" charset="0"/>
                <a:hlinkClick r:id="rId2">
                  <a:extLst>
                    <a:ext uri="{A12FA001-AC4F-418D-AE19-62706E023703}">
                      <ahyp:hlinkClr xmlns:ahyp="http://schemas.microsoft.com/office/drawing/2018/hyperlinkcolor" val="tx"/>
                    </a:ext>
                  </a:extLst>
                </a:hlinkClick>
              </a:rPr>
              <a:t>trex@tea.texas.gov</a:t>
            </a:r>
            <a:r>
              <a:rPr lang="en-US" sz="2800">
                <a:solidFill>
                  <a:srgbClr val="F48668"/>
                </a:solidFill>
                <a:effectLst/>
                <a:ea typeface="Calibri" panose="020F0502020204030204" pitchFamily="34" charset="0"/>
              </a:rPr>
              <a:t>.</a:t>
            </a:r>
          </a:p>
          <a:p>
            <a:pPr marL="0" indent="0">
              <a:buClr>
                <a:srgbClr val="F16038"/>
              </a:buClr>
              <a:buNone/>
            </a:pPr>
            <a:endParaRPr lang="en-US" sz="2800">
              <a:solidFill>
                <a:srgbClr val="595959"/>
              </a:solidFill>
              <a:effectLst/>
              <a:ea typeface="Calibri" panose="020F0502020204030204" pitchFamily="34" charset="0"/>
            </a:endParaRPr>
          </a:p>
          <a:p>
            <a:pPr>
              <a:buClr>
                <a:srgbClr val="F16038"/>
              </a:buClr>
            </a:pPr>
            <a:r>
              <a:rPr lang="en-US" sz="2800">
                <a:solidFill>
                  <a:srgbClr val="595959"/>
                </a:solidFill>
                <a:effectLst/>
                <a:ea typeface="Calibri"/>
                <a:cs typeface="Times New Roman"/>
              </a:rPr>
              <a:t>To view the TREx Data Standards, visit the TEA webpage at </a:t>
            </a:r>
            <a:r>
              <a:rPr lang="en-US" sz="2800" u="sng">
                <a:solidFill>
                  <a:srgbClr val="F48668"/>
                </a:solidFill>
                <a:effectLst/>
                <a:ea typeface="Calibri"/>
                <a:cs typeface="Times New Roman"/>
                <a:hlinkClick r:id="rId3">
                  <a:extLst>
                    <a:ext uri="{A12FA001-AC4F-418D-AE19-62706E023703}">
                      <ahyp:hlinkClr xmlns:ahyp="http://schemas.microsoft.com/office/drawing/2018/hyperlinkcolor" val="tx"/>
                    </a:ext>
                  </a:extLst>
                </a:hlinkClick>
              </a:rPr>
              <a:t>Texas Records Exchange (TREx)</a:t>
            </a:r>
            <a:r>
              <a:rPr lang="en-US" u="sng">
                <a:solidFill>
                  <a:srgbClr val="F48668"/>
                </a:solidFill>
                <a:ea typeface="Calibri"/>
                <a:cs typeface="Times New Roman"/>
                <a:hlinkClick r:id="rId3">
                  <a:extLst>
                    <a:ext uri="{A12FA001-AC4F-418D-AE19-62706E023703}">
                      <ahyp:hlinkClr xmlns:ahyp="http://schemas.microsoft.com/office/drawing/2018/hyperlinkcolor" val="tx"/>
                    </a:ext>
                  </a:extLst>
                </a:hlinkClick>
              </a:rPr>
              <a:t> </a:t>
            </a:r>
            <a:r>
              <a:rPr lang="en-US" u="sng">
                <a:solidFill>
                  <a:srgbClr val="F48668"/>
                </a:solidFill>
                <a:ea typeface="Calibri"/>
                <a:cs typeface="Times New Roman"/>
              </a:rPr>
              <a:t>.</a:t>
            </a:r>
            <a:endParaRPr lang="en-US" sz="2800">
              <a:solidFill>
                <a:srgbClr val="F48668"/>
              </a:solidFill>
              <a:effectLst/>
              <a:ea typeface="Calibri" panose="020F0502020204030204" pitchFamily="34" charset="0"/>
              <a:cs typeface="Times New Roman" panose="02020603050405020304" pitchFamily="18" charset="0"/>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TREx support">
            <a:extLst>
              <a:ext uri="{FF2B5EF4-FFF2-40B4-BE49-F238E27FC236}">
                <a16:creationId xmlns:a16="http://schemas.microsoft.com/office/drawing/2014/main" id="{25D81D3C-9D93-5FE7-BD1A-F7AC391627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72616" y="1212012"/>
            <a:ext cx="775970" cy="318770"/>
          </a:xfrm>
          <a:prstGeom prst="rect">
            <a:avLst/>
          </a:prstGeom>
          <a:noFill/>
          <a:ln>
            <a:noFill/>
          </a:ln>
        </p:spPr>
      </p:pic>
    </p:spTree>
    <p:extLst>
      <p:ext uri="{BB962C8B-B14F-4D97-AF65-F5344CB8AC3E}">
        <p14:creationId xmlns:p14="http://schemas.microsoft.com/office/powerpoint/2010/main" val="1133712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 </a:t>
            </a:r>
            <a:r>
              <a:rPr lang="en-US" sz="4000">
                <a:solidFill>
                  <a:schemeClr val="bg1"/>
                </a:solidFill>
                <a:cs typeface="Calibri"/>
              </a:rPr>
              <a:t>1</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Additional information on record transfers can be found in the</a:t>
            </a:r>
          </a:p>
          <a:p>
            <a:pPr lvl="1">
              <a:buClr>
                <a:srgbClr val="F16038"/>
              </a:buClr>
            </a:pPr>
            <a:r>
              <a:rPr lang="en-US" u="sng">
                <a:solidFill>
                  <a:srgbClr val="F06039"/>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Student Attendance Accounting Handbook (SAAH</a:t>
            </a:r>
            <a:r>
              <a:rPr lang="en-US" u="sng">
                <a:solidFill>
                  <a:srgbClr val="F48668"/>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US">
                <a:solidFill>
                  <a:srgbClr val="595959"/>
                </a:solidFill>
                <a:effectLst/>
                <a:ea typeface="Calibri" panose="020F0502020204030204" pitchFamily="34" charset="0"/>
              </a:rPr>
              <a:t> sections:</a:t>
            </a:r>
          </a:p>
          <a:p>
            <a:pPr lvl="2">
              <a:buClr>
                <a:srgbClr val="F16038"/>
              </a:buClr>
            </a:pPr>
            <a:r>
              <a:rPr lang="en-US">
                <a:solidFill>
                  <a:schemeClr val="bg2">
                    <a:lumMod val="50000"/>
                  </a:schemeClr>
                </a:solidFill>
              </a:rPr>
              <a:t>Section 3.4.4 Information and Record of Transfer</a:t>
            </a:r>
          </a:p>
          <a:p>
            <a:pPr lvl="2">
              <a:lnSpc>
                <a:spcPct val="100000"/>
              </a:lnSpc>
              <a:buClr>
                <a:srgbClr val="F16038"/>
              </a:buClr>
            </a:pPr>
            <a:r>
              <a:rPr lang="en-US">
                <a:solidFill>
                  <a:schemeClr val="bg2">
                    <a:lumMod val="50000"/>
                  </a:schemeClr>
                </a:solidFill>
              </a:rPr>
              <a:t>Section 4.3.3.1 Transfer of Records</a:t>
            </a:r>
          </a:p>
          <a:p>
            <a:pPr lvl="1">
              <a:lnSpc>
                <a:spcPct val="200000"/>
              </a:lnSpc>
              <a:buClr>
                <a:srgbClr val="F16038"/>
              </a:buClr>
            </a:pPr>
            <a:r>
              <a:rPr lang="en-US" u="sng">
                <a:solidFill>
                  <a:srgbClr val="0563C1"/>
                </a:solidFill>
                <a:effectLst/>
                <a:ea typeface="Calibri" panose="020F0502020204030204" pitchFamily="34" charset="0"/>
                <a:cs typeface="Times New Roman" panose="02020603050405020304" pitchFamily="18" charset="0"/>
                <a:hlinkClick r:id="rId3"/>
              </a:rPr>
              <a:t>Texas Records Exchange (TREx) version 5.5</a:t>
            </a:r>
            <a:r>
              <a:rPr lang="en-US">
                <a:effectLst/>
                <a:ea typeface="Calibri" panose="020F0502020204030204" pitchFamily="34" charset="0"/>
                <a:cs typeface="Times New Roman" panose="02020603050405020304" pitchFamily="18" charset="0"/>
              </a:rPr>
              <a:t> </a:t>
            </a:r>
            <a:r>
              <a:rPr lang="en-US">
                <a:solidFill>
                  <a:srgbClr val="595959"/>
                </a:solidFill>
                <a:effectLst/>
                <a:ea typeface="Calibri" panose="020F0502020204030204" pitchFamily="34" charset="0"/>
                <a:cs typeface="Times New Roman" panose="02020603050405020304" pitchFamily="18" charset="0"/>
              </a:rPr>
              <a:t>sections:</a:t>
            </a:r>
          </a:p>
          <a:p>
            <a:pPr lvl="2">
              <a:buClr>
                <a:srgbClr val="F16038"/>
              </a:buClr>
            </a:pPr>
            <a:r>
              <a:rPr lang="en-US">
                <a:solidFill>
                  <a:schemeClr val="bg2">
                    <a:lumMod val="50000"/>
                  </a:schemeClr>
                </a:solidFill>
              </a:rPr>
              <a:t>Section 2.9 Student Records</a:t>
            </a:r>
          </a:p>
          <a:p>
            <a:pPr lvl="2">
              <a:buClr>
                <a:srgbClr val="F16038"/>
              </a:buClr>
            </a:pPr>
            <a:r>
              <a:rPr lang="en-US">
                <a:solidFill>
                  <a:schemeClr val="bg2">
                    <a:lumMod val="50000"/>
                  </a:schemeClr>
                </a:solidFill>
              </a:rPr>
              <a:t>Section 2.15.1 Safe and Supportive School</a:t>
            </a:r>
          </a:p>
          <a:p>
            <a:pPr lvl="1">
              <a:lnSpc>
                <a:spcPct val="200000"/>
              </a:lnSpc>
              <a:buClr>
                <a:srgbClr val="F16038"/>
              </a:buClr>
            </a:pPr>
            <a:r>
              <a:rPr lang="en-US">
                <a:solidFill>
                  <a:schemeClr val="bg2">
                    <a:lumMod val="50000"/>
                  </a:schemeClr>
                </a:solidFill>
                <a:hlinkClick r:id="rId4"/>
              </a:rPr>
              <a:t>Texas Records Exchange (TREx) Training Materials</a:t>
            </a:r>
            <a:r>
              <a:rPr lang="en-US">
                <a:solidFill>
                  <a:schemeClr val="bg2">
                    <a:lumMod val="50000"/>
                  </a:schemeClr>
                </a:solidFill>
              </a:rPr>
              <a:t> section:</a:t>
            </a:r>
          </a:p>
          <a:p>
            <a:pPr lvl="2">
              <a:lnSpc>
                <a:spcPct val="100000"/>
              </a:lnSpc>
              <a:buClr>
                <a:srgbClr val="F16038"/>
              </a:buClr>
            </a:pPr>
            <a:r>
              <a:rPr lang="en-US">
                <a:solidFill>
                  <a:schemeClr val="bg2">
                    <a:lumMod val="50000"/>
                  </a:schemeClr>
                </a:solidFill>
              </a:rPr>
              <a:t>Transfer of Disciplinary Record / Behavior Threat Assessment: </a:t>
            </a:r>
            <a:r>
              <a:rPr lang="en-US">
                <a:solidFill>
                  <a:schemeClr val="bg2">
                    <a:lumMod val="50000"/>
                  </a:schemeClr>
                </a:solidFill>
                <a:hlinkClick r:id="rId5"/>
              </a:rPr>
              <a:t>Tutorial Video</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810493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TEXAS RECORDS EXCHANGE (TREx)</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542973" y="1003126"/>
            <a:ext cx="5397589" cy="4851747"/>
          </a:xfrm>
        </p:spPr>
        <p:txBody>
          <a:bodyPr lIns="91440" tIns="45720" rIns="91440" bIns="45720" anchor="t"/>
          <a:lstStyle/>
          <a:p>
            <a:pPr>
              <a:lnSpc>
                <a:spcPct val="100000"/>
              </a:lnSpc>
              <a:spcBef>
                <a:spcPts val="400"/>
              </a:spcBef>
            </a:pPr>
            <a:r>
              <a:rPr lang="en-US" sz="2400" b="1">
                <a:ea typeface="+mn-lt"/>
                <a:cs typeface="+mn-lt"/>
              </a:rPr>
              <a:t>2024-2025 School Year</a:t>
            </a:r>
          </a:p>
          <a:p>
            <a:pPr lvl="1">
              <a:lnSpc>
                <a:spcPct val="100000"/>
              </a:lnSpc>
              <a:spcBef>
                <a:spcPts val="400"/>
              </a:spcBef>
            </a:pPr>
            <a:r>
              <a:rPr lang="en-US" sz="2000">
                <a:ea typeface="+mn-lt"/>
                <a:cs typeface="+mn-lt"/>
              </a:rPr>
              <a:t>Data Element Updates</a:t>
            </a:r>
          </a:p>
          <a:p>
            <a:pPr lvl="1">
              <a:lnSpc>
                <a:spcPct val="100000"/>
              </a:lnSpc>
              <a:spcBef>
                <a:spcPts val="400"/>
              </a:spcBef>
            </a:pPr>
            <a:r>
              <a:rPr lang="en-US" sz="2000">
                <a:ea typeface="+mn-lt"/>
                <a:cs typeface="+mn-lt"/>
              </a:rPr>
              <a:t>Code Table Updates</a:t>
            </a:r>
          </a:p>
          <a:p>
            <a:pPr>
              <a:lnSpc>
                <a:spcPct val="100000"/>
              </a:lnSpc>
              <a:spcBef>
                <a:spcPts val="400"/>
              </a:spcBef>
            </a:pPr>
            <a:r>
              <a:rPr lang="en-US" sz="2400" b="1">
                <a:ea typeface="+mn-lt"/>
                <a:cs typeface="+mn-lt"/>
              </a:rPr>
              <a:t>CLOSEOUT</a:t>
            </a:r>
            <a:endParaRPr lang="en-US" sz="2400">
              <a:ea typeface="Calibri"/>
              <a:cs typeface="Calibri"/>
            </a:endParaRPr>
          </a:p>
          <a:p>
            <a:pPr lvl="1">
              <a:lnSpc>
                <a:spcPct val="100000"/>
              </a:lnSpc>
              <a:spcBef>
                <a:spcPts val="400"/>
              </a:spcBef>
            </a:pPr>
            <a:r>
              <a:rPr lang="en-US" sz="2000">
                <a:ea typeface="+mn-lt"/>
                <a:cs typeface="+mn-lt"/>
              </a:rPr>
              <a:t>Reminders</a:t>
            </a:r>
          </a:p>
          <a:p>
            <a:pPr lvl="1">
              <a:lnSpc>
                <a:spcPct val="100000"/>
              </a:lnSpc>
              <a:spcBef>
                <a:spcPts val="400"/>
              </a:spcBef>
            </a:pPr>
            <a:r>
              <a:rPr lang="en-US" sz="2000">
                <a:ea typeface="+mn-lt"/>
                <a:cs typeface="+mn-lt"/>
              </a:rPr>
              <a:t>Frequently Asked Questions</a:t>
            </a:r>
            <a:endParaRPr lang="en-US" sz="3600"/>
          </a:p>
          <a:p>
            <a:pPr lvl="1">
              <a:lnSpc>
                <a:spcPct val="100000"/>
              </a:lnSpc>
              <a:spcBef>
                <a:spcPts val="400"/>
              </a:spcBef>
            </a:pPr>
            <a:r>
              <a:rPr lang="en-US" sz="2000">
                <a:ea typeface="+mn-lt"/>
                <a:cs typeface="+mn-lt"/>
              </a:rPr>
              <a:t>Technical Resources</a:t>
            </a:r>
          </a:p>
          <a:p>
            <a:pPr lvl="1">
              <a:lnSpc>
                <a:spcPct val="100000"/>
              </a:lnSpc>
              <a:spcBef>
                <a:spcPts val="400"/>
              </a:spcBef>
            </a:pPr>
            <a:r>
              <a:rPr lang="en-US" sz="2000">
                <a:ea typeface="+mn-lt"/>
                <a:cs typeface="+mn-lt"/>
              </a:rPr>
              <a:t>Questions</a:t>
            </a:r>
          </a:p>
          <a:p>
            <a:pPr marL="0" indent="0">
              <a:lnSpc>
                <a:spcPct val="100000"/>
              </a:lnSpc>
              <a:spcBef>
                <a:spcPts val="400"/>
              </a:spcBef>
              <a:buNone/>
            </a:pPr>
            <a:endParaRPr lang="en-US" b="1">
              <a:ea typeface="Calibri"/>
              <a:cs typeface="Calibri"/>
            </a:endParaRP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667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112</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93292"/>
            <a:ext cx="11275829" cy="493600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 </a:t>
            </a:r>
            <a:r>
              <a:rPr lang="en-US">
                <a:solidFill>
                  <a:srgbClr val="595959"/>
                </a:solidFill>
              </a:rPr>
              <a:t>Beginning with the 2024-2025 school year, the data element </a:t>
            </a:r>
            <a:r>
              <a:rPr lang="en-US" b="1">
                <a:solidFill>
                  <a:srgbClr val="595959"/>
                </a:solidFill>
              </a:rPr>
              <a:t>TE104 FHSP-DISTING-LEVEL-ACHIEVE-INDICATOR-CODE</a:t>
            </a:r>
            <a:r>
              <a:rPr lang="en-US">
                <a:solidFill>
                  <a:srgbClr val="595959"/>
                </a:solidFill>
              </a:rPr>
              <a:t> is being replaced by two new data elements. TE104 will remain in </a:t>
            </a:r>
            <a:r>
              <a:rPr lang="en-US" err="1">
                <a:solidFill>
                  <a:srgbClr val="595959"/>
                </a:solidFill>
              </a:rPr>
              <a:t>TREx</a:t>
            </a:r>
            <a:r>
              <a:rPr lang="en-US">
                <a:solidFill>
                  <a:srgbClr val="595959"/>
                </a:solidFill>
              </a:rPr>
              <a:t> for the transfer of records and transcripts. </a:t>
            </a:r>
          </a:p>
          <a:p>
            <a:pPr lvl="2">
              <a:buClr>
                <a:srgbClr val="F16038"/>
              </a:buClr>
            </a:pPr>
            <a:r>
              <a:rPr lang="en-US">
                <a:solidFill>
                  <a:schemeClr val="bg2">
                    <a:lumMod val="50000"/>
                  </a:schemeClr>
                </a:solidFill>
              </a:rPr>
              <a:t> </a:t>
            </a:r>
            <a:r>
              <a:rPr lang="en-US" b="1">
                <a:solidFill>
                  <a:schemeClr val="bg2">
                    <a:lumMod val="50000"/>
                  </a:schemeClr>
                </a:solidFill>
              </a:rPr>
              <a:t>TE164 DISTING-LEVEL-ACHIEVEMENT-GRADUATE</a:t>
            </a:r>
            <a:r>
              <a:rPr lang="en-US">
                <a:solidFill>
                  <a:schemeClr val="bg2">
                    <a:lumMod val="50000"/>
                  </a:schemeClr>
                </a:solidFill>
              </a:rPr>
              <a:t> </a:t>
            </a:r>
            <a:r>
              <a:rPr lang="en-US">
                <a:solidFill>
                  <a:schemeClr val="bg2">
                    <a:lumMod val="50000"/>
                  </a:schemeClr>
                </a:solidFill>
                <a:ea typeface="+mn-lt"/>
                <a:cs typeface="+mn-lt"/>
              </a:rPr>
              <a:t>indicates the student has successfully completed the distinguished level of achievement as provided by TEC §28.025 (b-15) or TEC §28.0253. </a:t>
            </a:r>
            <a:endParaRPr lang="en-US">
              <a:solidFill>
                <a:schemeClr val="bg2">
                  <a:lumMod val="50000"/>
                </a:schemeClr>
              </a:solidFill>
              <a:cs typeface="Calibri"/>
            </a:endParaRPr>
          </a:p>
          <a:p>
            <a:pPr lvl="2">
              <a:buClr>
                <a:srgbClr val="F16038"/>
              </a:buClr>
            </a:pPr>
            <a:r>
              <a:rPr lang="en-US">
                <a:solidFill>
                  <a:schemeClr val="bg2">
                    <a:lumMod val="50000"/>
                  </a:schemeClr>
                </a:solidFill>
              </a:rPr>
              <a:t> </a:t>
            </a:r>
            <a:r>
              <a:rPr lang="en-US" b="1">
                <a:solidFill>
                  <a:schemeClr val="bg2">
                    <a:lumMod val="50000"/>
                  </a:schemeClr>
                </a:solidFill>
              </a:rPr>
              <a:t>TE165 FHSP-DISTING-LEVEL-PARTICIPANT</a:t>
            </a:r>
            <a:r>
              <a:rPr lang="en-US">
                <a:solidFill>
                  <a:schemeClr val="bg2">
                    <a:lumMod val="50000"/>
                  </a:schemeClr>
                </a:solidFill>
              </a:rPr>
              <a:t> </a:t>
            </a:r>
            <a:r>
              <a:rPr lang="en-US">
                <a:solidFill>
                  <a:schemeClr val="bg2">
                    <a:lumMod val="50000"/>
                  </a:schemeClr>
                </a:solidFill>
                <a:ea typeface="+mn-lt"/>
                <a:cs typeface="+mn-lt"/>
              </a:rPr>
              <a:t>indicates the student is currently pursuing the distinguished level of achievement under the Foundation High School Program as provided by TEC §28.025 (b-15). </a:t>
            </a:r>
            <a:r>
              <a:rPr lang="en-US">
                <a:solidFill>
                  <a:schemeClr val="bg2">
                    <a:lumMod val="50000"/>
                  </a:schemeClr>
                </a:solidFill>
              </a:rPr>
              <a:t> </a:t>
            </a:r>
            <a:endParaRPr lang="en-US">
              <a:solidFill>
                <a:schemeClr val="bg2">
                  <a:lumMod val="50000"/>
                </a:schemeClr>
              </a:solidFill>
              <a:cs typeface="Calibri"/>
            </a:endParaRPr>
          </a:p>
        </p:txBody>
      </p:sp>
    </p:spTree>
    <p:extLst>
      <p:ext uri="{BB962C8B-B14F-4D97-AF65-F5344CB8AC3E}">
        <p14:creationId xmlns:p14="http://schemas.microsoft.com/office/powerpoint/2010/main" val="336744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9</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b="1">
                <a:solidFill>
                  <a:srgbClr val="595959"/>
                </a:solidFill>
              </a:rPr>
              <a:t>TE164 DISTING-LEVEL-ACHIEVEMENT-GRADUATE</a:t>
            </a:r>
            <a:endParaRPr lang="en-US" b="1">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descr="TE 164 DISTING-LEVEL-ACHIEVEMENT-GRADUATE screenshot">
            <a:extLst>
              <a:ext uri="{FF2B5EF4-FFF2-40B4-BE49-F238E27FC236}">
                <a16:creationId xmlns:a16="http://schemas.microsoft.com/office/drawing/2014/main" id="{53B59806-9B64-FB64-CC2A-F9CD7F603D81}"/>
              </a:ext>
            </a:extLst>
          </p:cNvPr>
          <p:cNvPicPr>
            <a:picLocks noChangeAspect="1"/>
          </p:cNvPicPr>
          <p:nvPr/>
        </p:nvPicPr>
        <p:blipFill>
          <a:blip r:embed="rId2"/>
          <a:stretch>
            <a:fillRect/>
          </a:stretch>
        </p:blipFill>
        <p:spPr>
          <a:xfrm>
            <a:off x="3459111" y="1852735"/>
            <a:ext cx="5273777" cy="3152529"/>
          </a:xfrm>
          <a:prstGeom prst="rect">
            <a:avLst/>
          </a:prstGeom>
        </p:spPr>
      </p:pic>
    </p:spTree>
    <p:extLst>
      <p:ext uri="{BB962C8B-B14F-4D97-AF65-F5344CB8AC3E}">
        <p14:creationId xmlns:p14="http://schemas.microsoft.com/office/powerpoint/2010/main" val="999748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10</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b="1">
                <a:solidFill>
                  <a:srgbClr val="595959"/>
                </a:solidFill>
              </a:rPr>
              <a:t>TE165 FHSP-DISTING-LEVEL-PARTICIPANT</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descr="TE165 FHSP-DISTING-LEVEL-PARTICIPANT screenshot">
            <a:extLst>
              <a:ext uri="{FF2B5EF4-FFF2-40B4-BE49-F238E27FC236}">
                <a16:creationId xmlns:a16="http://schemas.microsoft.com/office/drawing/2014/main" id="{B34F3FAF-2883-3160-DCE8-6293A6177715}"/>
              </a:ext>
            </a:extLst>
          </p:cNvPr>
          <p:cNvPicPr>
            <a:picLocks noChangeAspect="1"/>
          </p:cNvPicPr>
          <p:nvPr/>
        </p:nvPicPr>
        <p:blipFill>
          <a:blip r:embed="rId2"/>
          <a:stretch>
            <a:fillRect/>
          </a:stretch>
        </p:blipFill>
        <p:spPr>
          <a:xfrm>
            <a:off x="3564770" y="1857307"/>
            <a:ext cx="5216628" cy="3441984"/>
          </a:xfrm>
          <a:prstGeom prst="rect">
            <a:avLst/>
          </a:prstGeom>
        </p:spPr>
      </p:pic>
    </p:spTree>
    <p:extLst>
      <p:ext uri="{BB962C8B-B14F-4D97-AF65-F5344CB8AC3E}">
        <p14:creationId xmlns:p14="http://schemas.microsoft.com/office/powerpoint/2010/main" val="3650539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110</a:t>
            </a:r>
            <a:endParaRPr lang="en-US" sz="4000" dirty="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 </a:t>
            </a:r>
            <a:r>
              <a:rPr lang="en-US">
                <a:solidFill>
                  <a:srgbClr val="595959"/>
                </a:solidFill>
              </a:rPr>
              <a:t>Revised data element </a:t>
            </a:r>
            <a:r>
              <a:rPr lang="en-US" b="1">
                <a:solidFill>
                  <a:srgbClr val="595959"/>
                </a:solidFill>
              </a:rPr>
              <a:t>TE104 FHSP-DISTING-LEVEL-ACHIEVE-INDICATOR-CODE</a:t>
            </a:r>
          </a:p>
          <a:p>
            <a:pPr>
              <a:buClr>
                <a:srgbClr val="F16038"/>
              </a:buClr>
              <a:buFont typeface="Wingdings" panose="05000000000000000000" pitchFamily="2" charset="2"/>
              <a:buChar char="§"/>
            </a:pPr>
            <a:endParaRPr lang="en-US" b="1">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None/>
            </a:pPr>
            <a:endParaRPr lang="en-US">
              <a:solidFill>
                <a:srgbClr val="0D6CB9"/>
              </a:solidFill>
              <a:ea typeface="Calibri" panose="020F0502020204030204"/>
              <a:cs typeface="Calibri" panose="020F0502020204030204"/>
            </a:endParaRPr>
          </a:p>
        </p:txBody>
      </p:sp>
      <p:pic>
        <p:nvPicPr>
          <p:cNvPr id="2" name="Picture 1" descr="A close-up of a document">
            <a:extLst>
              <a:ext uri="{FF2B5EF4-FFF2-40B4-BE49-F238E27FC236}">
                <a16:creationId xmlns:a16="http://schemas.microsoft.com/office/drawing/2014/main" id="{9CECF4B0-2F56-35A6-FE5A-36E3CF505376}"/>
              </a:ext>
            </a:extLst>
          </p:cNvPr>
          <p:cNvPicPr>
            <a:picLocks noChangeAspect="1"/>
          </p:cNvPicPr>
          <p:nvPr/>
        </p:nvPicPr>
        <p:blipFill>
          <a:blip r:embed="rId2"/>
          <a:stretch>
            <a:fillRect/>
          </a:stretch>
        </p:blipFill>
        <p:spPr>
          <a:xfrm>
            <a:off x="3632426" y="1823810"/>
            <a:ext cx="4927147" cy="3673022"/>
          </a:xfrm>
          <a:prstGeom prst="rect">
            <a:avLst/>
          </a:prstGeom>
        </p:spPr>
      </p:pic>
    </p:spTree>
    <p:extLst>
      <p:ext uri="{BB962C8B-B14F-4D97-AF65-F5344CB8AC3E}">
        <p14:creationId xmlns:p14="http://schemas.microsoft.com/office/powerpoint/2010/main" val="3311730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12</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 </a:t>
            </a:r>
            <a:r>
              <a:rPr lang="en-US">
                <a:solidFill>
                  <a:srgbClr val="595959"/>
                </a:solidFill>
              </a:rPr>
              <a:t>Revised both the data element and XML name for </a:t>
            </a:r>
            <a:r>
              <a:rPr lang="en-US" b="1">
                <a:solidFill>
                  <a:srgbClr val="595959"/>
                </a:solidFill>
              </a:rPr>
              <a:t>TE122 CPR-INSTRUCTION-MET-DATE</a:t>
            </a:r>
            <a:endParaRPr lang="en-US" b="1">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A close-up of a document">
            <a:extLst>
              <a:ext uri="{FF2B5EF4-FFF2-40B4-BE49-F238E27FC236}">
                <a16:creationId xmlns:a16="http://schemas.microsoft.com/office/drawing/2014/main" id="{53CA27C5-F0D0-4FB4-08DB-85DFA94ABCCD}"/>
              </a:ext>
            </a:extLst>
          </p:cNvPr>
          <p:cNvPicPr>
            <a:picLocks noChangeAspect="1"/>
          </p:cNvPicPr>
          <p:nvPr/>
        </p:nvPicPr>
        <p:blipFill>
          <a:blip r:embed="rId2"/>
          <a:stretch>
            <a:fillRect/>
          </a:stretch>
        </p:blipFill>
        <p:spPr>
          <a:xfrm>
            <a:off x="3906768" y="1938695"/>
            <a:ext cx="4139748" cy="3781879"/>
          </a:xfrm>
          <a:prstGeom prst="rect">
            <a:avLst/>
          </a:prstGeom>
        </p:spPr>
      </p:pic>
    </p:spTree>
    <p:extLst>
      <p:ext uri="{BB962C8B-B14F-4D97-AF65-F5344CB8AC3E}">
        <p14:creationId xmlns:p14="http://schemas.microsoft.com/office/powerpoint/2010/main" val="1939501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122</a:t>
            </a:r>
            <a:endParaRPr lang="en-US" sz="4000" dirty="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25645"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 </a:t>
            </a:r>
            <a:r>
              <a:rPr lang="en-US">
                <a:solidFill>
                  <a:srgbClr val="595959"/>
                </a:solidFill>
              </a:rPr>
              <a:t>Revised the complex type for </a:t>
            </a:r>
            <a:r>
              <a:rPr lang="en-US" b="1">
                <a:solidFill>
                  <a:srgbClr val="595959"/>
                </a:solidFill>
              </a:rPr>
              <a:t>TE121 STAR-OF-TEXAS-INDICATOR-CODE</a:t>
            </a:r>
            <a:endParaRPr lang="en-US" b="1">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TE121 STAR-OF-TEAXAS-INDICATOR-CODE  screenshot">
            <a:extLst>
              <a:ext uri="{FF2B5EF4-FFF2-40B4-BE49-F238E27FC236}">
                <a16:creationId xmlns:a16="http://schemas.microsoft.com/office/drawing/2014/main" id="{A9E2C8AD-DC7C-11E1-7032-F6F8259D113C}"/>
              </a:ext>
            </a:extLst>
          </p:cNvPr>
          <p:cNvPicPr>
            <a:picLocks noChangeAspect="1"/>
          </p:cNvPicPr>
          <p:nvPr/>
        </p:nvPicPr>
        <p:blipFill>
          <a:blip r:embed="rId2"/>
          <a:stretch>
            <a:fillRect/>
          </a:stretch>
        </p:blipFill>
        <p:spPr>
          <a:xfrm>
            <a:off x="3164879" y="1638268"/>
            <a:ext cx="5862241" cy="3581463"/>
          </a:xfrm>
          <a:prstGeom prst="rect">
            <a:avLst/>
          </a:prstGeom>
        </p:spPr>
      </p:pic>
    </p:spTree>
    <p:extLst>
      <p:ext uri="{BB962C8B-B14F-4D97-AF65-F5344CB8AC3E}">
        <p14:creationId xmlns:p14="http://schemas.microsoft.com/office/powerpoint/2010/main" val="3134571642"/>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Shipper, Leanne</DisplayName>
        <AccountId>73</AccountId>
        <AccountType/>
      </UserInfo>
      <UserInfo>
        <DisplayName>Johnson, Scott</DisplayName>
        <AccountId>20</AccountId>
        <AccountType/>
      </UserInfo>
    </SharedWithUsers>
    <Notes xmlns="963efe96-9f3c-464d-8c8b-c76864a22ed0" xsi:nil="true"/>
  </documentManagement>
</p:properties>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46A2EBA7-32D9-44ED-B040-FF47E4CCEA18}">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9692CD-7339-4E15-8B85-65EB8EAE7D52}">
  <ds:schemaRefs>
    <ds:schemaRef ds:uri="http://purl.org/dc/elements/1.1/"/>
    <ds:schemaRef ds:uri="http://schemas.microsoft.com/office/2006/metadata/properties"/>
    <ds:schemaRef ds:uri="533e3360-6378-4210-ada2-16ccdb17d2c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63efe96-9f3c-464d-8c8b-c76864a22ed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4</TotalTime>
  <Words>733</Words>
  <Application>Microsoft Office PowerPoint</Application>
  <PresentationFormat>Widescreen</PresentationFormat>
  <Paragraphs>84</Paragraphs>
  <Slides>20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Courier New</vt:lpstr>
      <vt:lpstr>Wingdings</vt:lpstr>
      <vt:lpstr>2_Office Theme</vt:lpstr>
      <vt:lpstr>TITLE SLIDE: ESC Vendor Training for One Component</vt:lpstr>
      <vt:lpstr>AGENDA – TEXAS RECORDS EXCHANGE (TREx)</vt:lpstr>
      <vt:lpstr>TITLE SLIDE: 2024-2025 School Year</vt:lpstr>
      <vt:lpstr>DATA ELEMENT UPDATES 112</vt:lpstr>
      <vt:lpstr>DATA ELEMENT UPDATES 9</vt:lpstr>
      <vt:lpstr>DATA ELEMENT UPDATES 10</vt:lpstr>
      <vt:lpstr>DATA ELEMENT UPDATES 110</vt:lpstr>
      <vt:lpstr>DATA ELEMENT UPDATES 12</vt:lpstr>
      <vt:lpstr>DATA ELEMENT UPDATES 122</vt:lpstr>
      <vt:lpstr>DATA ELEMENT UPDATES 123</vt:lpstr>
      <vt:lpstr>DATA ELEMENT UPDATES 124</vt:lpstr>
      <vt:lpstr>DATA ELEMENT UPDATES 125</vt:lpstr>
      <vt:lpstr>REMINDERS 19</vt:lpstr>
      <vt:lpstr>TITLE SLIDE: Closeout</vt:lpstr>
      <vt:lpstr>REMINDERS 20</vt:lpstr>
      <vt:lpstr>REMINDERS 21</vt:lpstr>
      <vt:lpstr>FREQUENTLY ASKED QUESTIONS</vt:lpstr>
      <vt:lpstr>TECHNICAL RESOURCES</vt:lpstr>
      <vt:lpstr>TECHNICAL RESOURCES 1</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Name Of Component- Summer</dc:title>
  <dc:creator>Ulrich, Melanie</dc:creator>
  <cp:lastModifiedBy>Muffoletto, Jamie</cp:lastModifiedBy>
  <cp:revision>1</cp:revision>
  <dcterms:created xsi:type="dcterms:W3CDTF">2020-11-05T16:39:19Z</dcterms:created>
  <dcterms:modified xsi:type="dcterms:W3CDTF">2024-07-15T20:50:11Z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ies>
</file>