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 id="2147483719" r:id="rId5"/>
    <p:sldMasterId id="2147483803" r:id="rId6"/>
  </p:sldMasterIdLst>
  <p:notesMasterIdLst>
    <p:notesMasterId r:id="rId30"/>
  </p:notesMasterIdLst>
  <p:sldIdLst>
    <p:sldId id="2145707350" r:id="rId7"/>
    <p:sldId id="2145707351" r:id="rId8"/>
    <p:sldId id="2145707352" r:id="rId9"/>
    <p:sldId id="2145707340" r:id="rId10"/>
    <p:sldId id="2145707353" r:id="rId11"/>
    <p:sldId id="2145707354" r:id="rId12"/>
    <p:sldId id="2145707349" r:id="rId13"/>
    <p:sldId id="2145707355" r:id="rId14"/>
    <p:sldId id="2145707343" r:id="rId15"/>
    <p:sldId id="2145707361" r:id="rId16"/>
    <p:sldId id="2145707356" r:id="rId17"/>
    <p:sldId id="2145707362" r:id="rId18"/>
    <p:sldId id="2145707364" r:id="rId19"/>
    <p:sldId id="2145707365" r:id="rId20"/>
    <p:sldId id="2145707366" r:id="rId21"/>
    <p:sldId id="2145707357" r:id="rId22"/>
    <p:sldId id="2145707341" r:id="rId23"/>
    <p:sldId id="2145707330" r:id="rId24"/>
    <p:sldId id="2145707358" r:id="rId25"/>
    <p:sldId id="2145707359" r:id="rId26"/>
    <p:sldId id="2145707345" r:id="rId27"/>
    <p:sldId id="2145707368" r:id="rId28"/>
    <p:sldId id="2145706967" r:id="rId29"/>
  </p:sldIdLst>
  <p:sldSz cx="12192000" cy="6858000"/>
  <p:notesSz cx="7102475" cy="9388475"/>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4D4214-1674-A13C-E000-284B90853438}" name="Adaky, Kathy" initials="KA" userId="S::Kathy.Adaky@tea.texas.gov::8c2da59b-9e4a-4960-a749-115f3818b707" providerId="AD"/>
  <p188:author id="{EAA6F014-0ED0-F075-066B-9E6B80F7B81C}" name="Polo, Beth" initials="PB" userId="S::beth.polo@tea.texas.gov::217503ae-afe6-4379-9001-e6919c8c2fa0" providerId="AD"/>
  <p188:author id="{B1191B19-2472-382F-EA3F-CBF579031473}" name="Hanson, Terri" initials="HT" userId="S::Terri.Hanson@tea.texas.gov::a02fd813-d4f3-43fd-83dd-7393041517de" providerId="AD"/>
  <p188:author id="{E635401E-886C-C16F-2E0C-540937986A36}" name="Briggs, Connor" initials="BC" userId="S::connor.briggs@tea.texas.gov::885b7513-d3fa-4947-add1-efc2b24f04bd" providerId="AD"/>
  <p188:author id="{11347E1E-8906-BEDD-8A47-FB9718A54F28}" name="Stehouwer, Mark" initials="SM" userId="S::mark.stehouwer@tea.texas.gov::588e2f27-43b6-467b-b318-f8c62bd440d0" providerId="AD"/>
  <p188:author id="{FF4C063B-4FC0-3A2E-9CD3-E5B57F255495}" name="DeSantis, Candice" initials="DC" userId="S::candice.desantis@tea.texas.gov::ebf7425b-4c1c-4725-9788-d1206430aedf" providerId="AD"/>
  <p188:author id="{B9694E3F-7625-0E41-0F76-93E2A56F44A0}" name="Briggs, Connor" initials="" userId="S::Connor.Briggs@tea.texas.gov::885b7513-d3fa-4947-add1-efc2b24f04bd" providerId="AD"/>
  <p188:author id="{BF740E41-6A12-D1BD-EA7B-D1155DFB6DDF}" name="Linden, Edward" initials="EL" userId="S::Edward.Linden@tea.texas.gov::433a1750-097b-48bf-9475-b5c5f6172203" providerId="AD"/>
  <p188:author id="{A582DA48-7D9E-31AD-F8C7-11F055059304}" name="DeSantis, Candice" initials="" userId="S::Candice.DeSantis@tea.texas.gov::ebf7425b-4c1c-4725-9788-d1206430aedf" providerId="AD"/>
  <p188:author id="{DC4D774C-9497-7F7F-EF7B-A7BB31449806}" name="Muffoletto, Jamie" initials="MJ" userId="S::Jamie.Muffoletto@tea.texas.gov::daf1e3c6-8137-448a-b141-d23049d419b5" providerId="AD"/>
  <p188:author id="{94E8E657-BE84-5DCD-0B20-67E8B1793911}" name="Johnson, Scott" initials="JS" userId="S::Scott.Johnson@tea.texas.gov::bec97677-f0c6-4bfb-b610-83dc74061801" providerId="AD"/>
  <p188:author id="{1E2D5E64-4334-24C4-B5AD-47FAA1422B8F}" name="Stehouwer, Mark" initials="SM" userId="S::Mark.Stehouwer@tea.texas.gov::588e2f27-43b6-467b-b318-f8c62bd440d0" providerId="AD"/>
  <p188:author id="{04816165-A551-92C0-EA48-4DFCE1FE46A9}" name="Simons, Leanne" initials="SL" userId="S::leanne.simons@tea.texas.gov::f0b41770-584b-4844-b5c5-b29dec998724" providerId="AD"/>
  <p188:author id="{00513F6E-B2A7-8FD4-EB4B-5CAF9057E4FC}" name="Muffoletto, Jamie" initials="MJ" userId="S::jamie.muffoletto@tea.texas.gov::daf1e3c6-8137-448a-b141-d23049d419b5" providerId="AD"/>
  <p188:author id="{0EDAE688-48AF-04B4-4C1B-0C171595B470}" name="Butler, David" initials="BD" userId="S::david.butler@tea.texas.gov::e5831356-7759-43f3-884a-24eb754c7293" providerId="AD"/>
  <p188:author id="{B2FEE28A-E893-6BCA-2959-AACFA1EFD59B}" name="Davis, Naomi" initials="ND" userId="S::Naomi.Davis@tea.texas.gov::66ba321c-8f1b-49ff-8f82-24302dcc360a" providerId="AD"/>
  <p188:author id="{3FF5F99C-0A32-E3F2-EA78-874C8D4A5835}" name="Adaky, Kathy" initials="AK" userId="S::kathy.adaky@tea.texas.gov::8c2da59b-9e4a-4960-a749-115f3818b707" providerId="AD"/>
  <p188:author id="{D640D5B4-7498-496A-9FD6-2B4F363C0616}" name="Pruitt, Donna" initials="PD" userId="S::Donna.Pruitt@tea.texas.gov::f6622e25-b5bf-4a3b-9fc8-ceb0ab749e45" providerId="AD"/>
  <p188:author id="{4EBD65BB-B861-01DA-6CDF-1ED07EF23F16}" name="Connor Briggs" initials="CB" userId="Connor Briggs" providerId="None"/>
  <p188:author id="{00FD78C6-F5B4-48DA-D242-CDA18768A854}" name="Johnson, Scott" initials="JS" userId="S::scott.johnson@tea.texas.gov::bec97677-f0c6-4bfb-b610-83dc74061801" providerId="AD"/>
  <p188:author id="{6897FCDA-01EB-DE9D-17B6-F91E92C05028}" name="Davis, Naomi" initials="DN" userId="S::naomi.davis@tea.texas.gov::66ba321c-8f1b-49ff-8f82-24302dcc360a" providerId="AD"/>
  <p188:author id="{856D94DE-37B1-D641-7707-F050FA0D2B36}" name="Pruitt, Donna" initials="PD" userId="S::donna.pruitt@tea.texas.gov::f6622e25-b5bf-4a3b-9fc8-ceb0ab749e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CB9"/>
    <a:srgbClr val="F16038"/>
    <a:srgbClr val="72C6A2"/>
    <a:srgbClr val="794988"/>
    <a:srgbClr val="35B970"/>
    <a:srgbClr val="F13F24"/>
    <a:srgbClr val="00B4CB"/>
    <a:srgbClr val="595959"/>
    <a:srgbClr val="F9A45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D29162-06B3-4FD6-AA57-0BCD6DAB44EA}" v="18" dt="2025-03-25T16:16:28.80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84" y="18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https://texasedu-my.sharepoint.com/personal/naomi_davis_tea_texas_gov/Documents/Documents/ESC_Vendor%20Training/Copy%20of%20All%20L2%20to%20L3%20for%208.01.2024%20-%203.05.202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All L2 to L3 for 8.01.2024 - 3.05.2025.xlsx]Sheet4!PivotTable1</c:name>
    <c:fmtId val="-1"/>
  </c:pivotSource>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Total delete requests</a:t>
            </a:r>
          </a:p>
        </c:rich>
      </c:tx>
      <c:layout>
        <c:manualLayout>
          <c:xMode val="edge"/>
          <c:yMode val="edge"/>
          <c:x val="0.39645065666444673"/>
          <c:y val="5.7842157769358631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marker>
          <c:symbol val="circle"/>
          <c:size val="6"/>
        </c:marke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xForSave val="1"/>
            </c:ext>
          </c:extLst>
        </c:dLbl>
      </c:pivotFmt>
      <c:pivotFmt>
        <c:idx val="2"/>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xForSave val="1"/>
            </c:ext>
          </c:extLst>
        </c:dLbl>
      </c:pivotFmt>
      <c:pivotFmt>
        <c:idx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xForSave val="1"/>
            </c:ext>
          </c:extLst>
        </c:dLbl>
      </c:pivotFmt>
      <c:pivotFmt>
        <c:idx val="4"/>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xForSave val="1"/>
            </c:ext>
          </c:extLst>
        </c:dLbl>
      </c:pivotFmt>
      <c:pivotFmt>
        <c:idx val="5"/>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xForSave val="1"/>
            </c:ext>
          </c:extLst>
        </c:dLbl>
      </c:pivotFmt>
      <c:pivotFmt>
        <c:idx val="6"/>
        <c:dLbl>
          <c:idx val="0"/>
          <c:dLblPos val="out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7"/>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xForSave val="1"/>
            </c:ext>
          </c:extLst>
        </c:dLbl>
      </c:pivotFmt>
      <c:pivotFmt>
        <c:idx val="8"/>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xForSave val="1"/>
            </c:ext>
          </c:extLst>
        </c:dLbl>
      </c:pivotFmt>
      <c:pivotFmt>
        <c:idx val="9"/>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xForSave val="1"/>
            </c:ext>
          </c:extLst>
        </c:dLbl>
      </c:pivotFmt>
      <c:pivotFmt>
        <c:idx val="1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marker>
          <c:symbol val="none"/>
        </c:marke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1"/>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layout>
            <c:manualLayout>
              <c:x val="3.4662045060658577E-3"/>
              <c:y val="-1.5707090764401855E-16"/>
            </c:manualLayout>
          </c:layout>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4"/>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layout>
            <c:manualLayout>
              <c:x val="-3.6972848064702482E-2"/>
              <c:y val="1.713520605169604E-2"/>
            </c:manualLayout>
          </c:layout>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5"/>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6"/>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layout>
            <c:manualLayout>
              <c:x val="-2.8885037550548821E-2"/>
              <c:y val="-6.2115121937398141E-2"/>
            </c:manualLayout>
          </c:layout>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7"/>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8"/>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9"/>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marker>
          <c:symbol val="none"/>
        </c:marke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1"/>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2"/>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layout>
            <c:manualLayout>
              <c:x val="3.4662045060658577E-3"/>
              <c:y val="-1.5707090764401855E-16"/>
            </c:manualLayout>
          </c:layout>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layout>
            <c:manualLayout>
              <c:x val="-3.6972848064702482E-2"/>
              <c:y val="1.713520605169604E-2"/>
            </c:manualLayout>
          </c:layout>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4"/>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5"/>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layout>
            <c:manualLayout>
              <c:x val="-2.8885037550548821E-2"/>
              <c:y val="-6.2115121937398141E-2"/>
            </c:manualLayout>
          </c:layout>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6"/>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7"/>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s>
    <c:view3D>
      <c:rotX val="30"/>
      <c:rotY val="106"/>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8948266215423239E-2"/>
          <c:y val="0.14483482319115215"/>
          <c:w val="0.86082124483139777"/>
          <c:h val="0.803160163749156"/>
        </c:manualLayout>
      </c:layout>
      <c:pie3DChart>
        <c:varyColors val="1"/>
        <c:ser>
          <c:idx val="0"/>
          <c:order val="0"/>
          <c:tx>
            <c:strRef>
              <c:f>Sheet4!$B$3</c:f>
              <c:strCache>
                <c:ptCount val="1"/>
                <c:pt idx="0">
                  <c:v>Total</c:v>
                </c:pt>
              </c:strCache>
            </c:strRef>
          </c:tx>
          <c:explosion val="2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0B5-48B8-92E5-17686848784A}"/>
              </c:ext>
            </c:extLst>
          </c:dPt>
          <c:dPt>
            <c:idx val="1"/>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0B5-48B8-92E5-17686848784A}"/>
              </c:ext>
            </c:extLst>
          </c:dPt>
          <c:dPt>
            <c:idx val="2"/>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E0B5-48B8-92E5-17686848784A}"/>
              </c:ext>
            </c:extLst>
          </c:dPt>
          <c:dPt>
            <c:idx val="3"/>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E0B5-48B8-92E5-17686848784A}"/>
              </c:ext>
            </c:extLst>
          </c:dPt>
          <c:dPt>
            <c:idx val="4"/>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E0B5-48B8-92E5-17686848784A}"/>
              </c:ext>
            </c:extLst>
          </c:dPt>
          <c:dPt>
            <c:idx val="5"/>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E0B5-48B8-92E5-17686848784A}"/>
              </c:ext>
            </c:extLst>
          </c:dPt>
          <c:dPt>
            <c:idx val="6"/>
            <c:bubble3D val="0"/>
            <c:spPr>
              <a:solidFill>
                <a:schemeClr val="accent1">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E0B5-48B8-92E5-17686848784A}"/>
              </c:ext>
            </c:extLst>
          </c:dPt>
          <c:dPt>
            <c:idx val="7"/>
            <c:bubble3D val="0"/>
            <c:spPr>
              <a:solidFill>
                <a:schemeClr val="accent3">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E0B5-48B8-92E5-17686848784A}"/>
              </c:ext>
            </c:extLst>
          </c:dPt>
          <c:dLbls>
            <c:dLbl>
              <c:idx val="0"/>
              <c:spPr>
                <a:solidFill>
                  <a:prstClr val="white"/>
                </a:solidFill>
                <a:ln>
                  <a:solidFill>
                    <a:srgbClr val="0D6CB9"/>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E0B5-48B8-92E5-17686848784A}"/>
                </c:ext>
              </c:extLst>
            </c:dLbl>
            <c:dLbl>
              <c:idx val="1"/>
              <c:spPr>
                <a:solidFill>
                  <a:prstClr val="white"/>
                </a:solidFill>
                <a:ln>
                  <a:solidFill>
                    <a:srgbClr val="DA3E26"/>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E0B5-48B8-92E5-17686848784A}"/>
                </c:ext>
              </c:extLst>
            </c:dLbl>
            <c:dLbl>
              <c:idx val="2"/>
              <c:layout>
                <c:manualLayout>
                  <c:x val="3.4662045060658577E-3"/>
                  <c:y val="-1.5707090764401855E-16"/>
                </c:manualLayout>
              </c:layout>
              <c:spPr>
                <a:solidFill>
                  <a:prstClr val="white"/>
                </a:solidFill>
                <a:ln>
                  <a:solidFill>
                    <a:srgbClr val="363534"/>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E0B5-48B8-92E5-17686848784A}"/>
                </c:ext>
              </c:extLst>
            </c:dLbl>
            <c:dLbl>
              <c:idx val="3"/>
              <c:layout>
                <c:manualLayout>
                  <c:x val="-3.6972848064702482E-2"/>
                  <c:y val="1.713520605169604E-2"/>
                </c:manualLayout>
              </c:layout>
              <c:spPr>
                <a:solidFill>
                  <a:prstClr val="white"/>
                </a:solidFill>
                <a:ln>
                  <a:solidFill>
                    <a:srgbClr val="0D6CB9">
                      <a:lumMod val="60000"/>
                    </a:srgb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E0B5-48B8-92E5-17686848784A}"/>
                </c:ext>
              </c:extLst>
            </c:dLbl>
            <c:dLbl>
              <c:idx val="4"/>
              <c:tx>
                <c:rich>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r>
                      <a:rPr lang="en-US" baseline="0"/>
                      <a:t>Not Categorized 352*</a:t>
                    </a:r>
                    <a:endParaRPr lang="en-US"/>
                  </a:p>
                </c:rich>
              </c:tx>
              <c:spPr>
                <a:solidFill>
                  <a:prstClr val="white"/>
                </a:solidFill>
                <a:ln>
                  <a:solidFill>
                    <a:srgbClr val="DA3E26">
                      <a:lumMod val="60000"/>
                    </a:srgb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DataLabelsRange val="0"/>
                </c:ext>
                <c:ext xmlns:c16="http://schemas.microsoft.com/office/drawing/2014/chart" uri="{C3380CC4-5D6E-409C-BE32-E72D297353CC}">
                  <c16:uniqueId val="{00000009-E0B5-48B8-92E5-17686848784A}"/>
                </c:ext>
              </c:extLst>
            </c:dLbl>
            <c:dLbl>
              <c:idx val="5"/>
              <c:layout>
                <c:manualLayout>
                  <c:x val="-2.8885037550548821E-2"/>
                  <c:y val="-6.2115121937398141E-2"/>
                </c:manualLayout>
              </c:layout>
              <c:spPr>
                <a:solidFill>
                  <a:prstClr val="white"/>
                </a:solidFill>
                <a:ln>
                  <a:solidFill>
                    <a:srgbClr val="363534">
                      <a:lumMod val="60000"/>
                    </a:srgb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B-E0B5-48B8-92E5-17686848784A}"/>
                </c:ext>
              </c:extLst>
            </c:dLbl>
            <c:dLbl>
              <c:idx val="6"/>
              <c:spPr>
                <a:solidFill>
                  <a:prstClr val="white"/>
                </a:solidFill>
                <a:ln>
                  <a:solidFill>
                    <a:srgbClr val="0D6CB9">
                      <a:lumMod val="80000"/>
                      <a:lumOff val="20000"/>
                    </a:srgb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lumMod val="80000"/>
                          <a:lumOff val="20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D-E0B5-48B8-92E5-17686848784A}"/>
                </c:ext>
              </c:extLst>
            </c:dLbl>
            <c:dLbl>
              <c:idx val="7"/>
              <c:spPr>
                <a:solidFill>
                  <a:prstClr val="white"/>
                </a:solidFill>
                <a:ln>
                  <a:solidFill>
                    <a:srgbClr val="DA3E26">
                      <a:lumMod val="80000"/>
                      <a:lumOff val="20000"/>
                    </a:srgb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3">
                          <a:lumMod val="80000"/>
                          <a:lumOff val="20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F-E0B5-48B8-92E5-17686848784A}"/>
                </c:ext>
              </c:extLst>
            </c:dLbl>
            <c:spPr>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Sheet4!$A$4:$A$12</c:f>
              <c:strCache>
                <c:ptCount val="8"/>
                <c:pt idx="0">
                  <c:v>Actuals </c:v>
                </c:pt>
                <c:pt idx="1">
                  <c:v>Budget</c:v>
                </c:pt>
                <c:pt idx="2">
                  <c:v>Course </c:v>
                </c:pt>
                <c:pt idx="3">
                  <c:v>ECDS </c:v>
                </c:pt>
                <c:pt idx="4">
                  <c:v>Not Categorized</c:v>
                </c:pt>
                <c:pt idx="5">
                  <c:v>School </c:v>
                </c:pt>
                <c:pt idx="6">
                  <c:v>Staff </c:v>
                </c:pt>
                <c:pt idx="7">
                  <c:v>Student </c:v>
                </c:pt>
              </c:strCache>
            </c:strRef>
          </c:cat>
          <c:val>
            <c:numRef>
              <c:f>Sheet4!$B$4:$B$12</c:f>
              <c:numCache>
                <c:formatCode>General</c:formatCode>
                <c:ptCount val="8"/>
                <c:pt idx="0">
                  <c:v>142</c:v>
                </c:pt>
                <c:pt idx="1">
                  <c:v>59</c:v>
                </c:pt>
                <c:pt idx="2">
                  <c:v>16</c:v>
                </c:pt>
                <c:pt idx="3">
                  <c:v>11</c:v>
                </c:pt>
                <c:pt idx="4">
                  <c:v>354</c:v>
                </c:pt>
                <c:pt idx="5">
                  <c:v>7</c:v>
                </c:pt>
                <c:pt idx="6">
                  <c:v>726</c:v>
                </c:pt>
                <c:pt idx="7">
                  <c:v>201</c:v>
                </c:pt>
              </c:numCache>
            </c:numRef>
          </c:val>
          <c:extLst>
            <c:ext xmlns:c16="http://schemas.microsoft.com/office/drawing/2014/chart" uri="{C3380CC4-5D6E-409C-BE32-E72D297353CC}">
              <c16:uniqueId val="{00000010-E0B5-48B8-92E5-17686848784A}"/>
            </c:ext>
          </c:extLst>
        </c:ser>
        <c:dLbls>
          <c:showLegendKey val="0"/>
          <c:showVal val="0"/>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ata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image" Target="../media/image3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79E4EC-EA2D-4713-9179-9F429F68030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0561A39-1872-4179-BA5E-F0B779F575A8}">
      <dgm:prSet phldrT="[Text]" phldr="0" custT="1"/>
      <dgm:spPr/>
      <dgm:t>
        <a:bodyPr/>
        <a:lstStyle/>
        <a:p>
          <a:pPr>
            <a:lnSpc>
              <a:spcPct val="90000"/>
            </a:lnSpc>
            <a:spcAft>
              <a:spcPts val="300"/>
            </a:spcAft>
          </a:pPr>
          <a:endParaRPr lang="en-US" sz="2000" kern="1200"/>
        </a:p>
        <a:p>
          <a:pPr rtl="0">
            <a:lnSpc>
              <a:spcPct val="90000"/>
            </a:lnSpc>
            <a:spcAft>
              <a:spcPts val="300"/>
            </a:spcAft>
          </a:pPr>
          <a:endParaRPr lang="en-US" sz="2000" kern="1200">
            <a:latin typeface="Calibri Light" panose="020F0302020204030204"/>
          </a:endParaRPr>
        </a:p>
        <a:p>
          <a:pPr rtl="0">
            <a:lnSpc>
              <a:spcPct val="100000"/>
            </a:lnSpc>
            <a:spcAft>
              <a:spcPts val="0"/>
            </a:spcAft>
          </a:pPr>
          <a:endParaRPr lang="en-US" sz="1000" b="0" kern="1200"/>
        </a:p>
        <a:p>
          <a:pPr rtl="0">
            <a:lnSpc>
              <a:spcPct val="100000"/>
            </a:lnSpc>
            <a:spcAft>
              <a:spcPts val="0"/>
            </a:spcAft>
          </a:pPr>
          <a:r>
            <a:rPr lang="en-US" sz="2000" b="0" kern="1200"/>
            <a:t>59 </a:t>
          </a:r>
          <a:r>
            <a:rPr lang="en-US" sz="2000" kern="1200">
              <a:solidFill>
                <a:prstClr val="white"/>
              </a:solidFill>
              <a:latin typeface="Calibri" panose="020F0502020204030204"/>
              <a:ea typeface="+mn-ea"/>
              <a:cs typeface="+mn-cs"/>
            </a:rPr>
            <a:t>Tier 2*</a:t>
          </a:r>
          <a:r>
            <a:rPr lang="en-US" sz="2000" b="0" kern="1200"/>
            <a:t> </a:t>
          </a:r>
          <a:r>
            <a:rPr lang="en-US" sz="2000" kern="1200"/>
            <a:t>Tickets</a:t>
          </a:r>
        </a:p>
        <a:p>
          <a:pPr>
            <a:lnSpc>
              <a:spcPct val="100000"/>
            </a:lnSpc>
            <a:spcAft>
              <a:spcPts val="0"/>
            </a:spcAft>
          </a:pPr>
          <a:r>
            <a:rPr lang="en-US" sz="2000" kern="1200"/>
            <a:t>54 Tier 3 Tickets</a:t>
          </a:r>
        </a:p>
        <a:p>
          <a:pPr>
            <a:lnSpc>
              <a:spcPct val="100000"/>
            </a:lnSpc>
            <a:spcAft>
              <a:spcPts val="0"/>
            </a:spcAft>
          </a:pPr>
          <a:endParaRPr lang="en-US" sz="500" kern="1200"/>
        </a:p>
        <a:p>
          <a:pPr rtl="0">
            <a:lnSpc>
              <a:spcPct val="100000"/>
            </a:lnSpc>
            <a:spcAft>
              <a:spcPts val="0"/>
            </a:spcAft>
          </a:pPr>
          <a:r>
            <a:rPr lang="en-US" sz="1800" strike="noStrike" kern="1200">
              <a:latin typeface="+mn-lt"/>
            </a:rPr>
            <a:t>New DMC Export for </a:t>
          </a:r>
          <a:r>
            <a:rPr lang="en-US" sz="1800" strike="noStrike" kern="1200" err="1">
              <a:latin typeface="+mn-lt"/>
            </a:rPr>
            <a:t>StudentApplicaton</a:t>
          </a:r>
          <a:r>
            <a:rPr lang="en-US" sz="1800" strike="noStrike" kern="1200">
              <a:latin typeface="+mn-lt"/>
            </a:rPr>
            <a:t> Entity</a:t>
          </a:r>
        </a:p>
        <a:p>
          <a:pPr rtl="0">
            <a:lnSpc>
              <a:spcPct val="100000"/>
            </a:lnSpc>
            <a:spcAft>
              <a:spcPts val="0"/>
            </a:spcAft>
          </a:pPr>
          <a:endParaRPr lang="en-US" sz="500" strike="noStrike" kern="1200">
            <a:latin typeface="+mn-lt"/>
          </a:endParaRPr>
        </a:p>
        <a:p>
          <a:pPr>
            <a:lnSpc>
              <a:spcPct val="100000"/>
            </a:lnSpc>
            <a:spcAft>
              <a:spcPts val="0"/>
            </a:spcAft>
          </a:pPr>
          <a:r>
            <a:rPr lang="en-US" sz="1800" i="1" kern="1200">
              <a:latin typeface="+mn-lt"/>
            </a:rPr>
            <a:t>Inactive campuses restricted,       Report change in 2025-2026</a:t>
          </a:r>
        </a:p>
        <a:p>
          <a:pPr>
            <a:lnSpc>
              <a:spcPct val="90000"/>
            </a:lnSpc>
            <a:spcAft>
              <a:spcPct val="35000"/>
            </a:spcAft>
          </a:pPr>
          <a:endParaRPr lang="en-US" sz="3200" kern="1200"/>
        </a:p>
      </dgm:t>
    </dgm:pt>
    <dgm:pt modelId="{E6A3D328-5D8C-49CC-B57E-C842B1E66753}" type="parTrans" cxnId="{84366389-69CE-4F56-BE89-87B92A445DA2}">
      <dgm:prSet/>
      <dgm:spPr/>
      <dgm:t>
        <a:bodyPr/>
        <a:lstStyle/>
        <a:p>
          <a:endParaRPr lang="en-US"/>
        </a:p>
      </dgm:t>
    </dgm:pt>
    <dgm:pt modelId="{BA52AE61-1AF1-44F6-B499-E5B6CBF6C802}" type="sibTrans" cxnId="{84366389-69CE-4F56-BE89-87B92A445DA2}">
      <dgm:prSet/>
      <dgm:spPr/>
      <dgm:t>
        <a:bodyPr/>
        <a:lstStyle/>
        <a:p>
          <a:endParaRPr lang="en-US"/>
        </a:p>
      </dgm:t>
    </dgm:pt>
    <dgm:pt modelId="{B39653F4-D035-4279-BFEC-22FFA76552B4}">
      <dgm:prSet phldrT="[Text]" custT="1"/>
      <dgm:spPr/>
      <dgm:t>
        <a:bodyPr/>
        <a:lstStyle/>
        <a:p>
          <a:pPr marL="0" lvl="0" algn="ctr" defTabSz="889000">
            <a:lnSpc>
              <a:spcPct val="90000"/>
            </a:lnSpc>
            <a:spcBef>
              <a:spcPct val="0"/>
            </a:spcBef>
            <a:spcAft>
              <a:spcPts val="300"/>
            </a:spcAft>
            <a:buNone/>
          </a:pPr>
          <a:endParaRPr lang="en-US" sz="2000" kern="1200"/>
        </a:p>
        <a:p>
          <a:pPr marL="0" lvl="0" algn="ctr" defTabSz="889000">
            <a:lnSpc>
              <a:spcPct val="100000"/>
            </a:lnSpc>
            <a:spcBef>
              <a:spcPct val="0"/>
            </a:spcBef>
            <a:spcAft>
              <a:spcPts val="0"/>
            </a:spcAft>
            <a:buNone/>
          </a:pPr>
          <a:r>
            <a:rPr lang="en-US" sz="2000" b="0" kern="1200">
              <a:solidFill>
                <a:prstClr val="white"/>
              </a:solidFill>
              <a:latin typeface="Calibri" panose="020F0502020204030204"/>
              <a:ea typeface="+mn-ea"/>
              <a:cs typeface="+mn-cs"/>
            </a:rPr>
            <a:t>448 Tier 2 Tickets</a:t>
          </a:r>
        </a:p>
        <a:p>
          <a:pPr marL="0" lvl="0" algn="ctr" defTabSz="889000">
            <a:lnSpc>
              <a:spcPct val="100000"/>
            </a:lnSpc>
            <a:spcBef>
              <a:spcPct val="0"/>
            </a:spcBef>
            <a:spcAft>
              <a:spcPts val="0"/>
            </a:spcAft>
            <a:buNone/>
          </a:pPr>
          <a:r>
            <a:rPr lang="en-US" sz="2000" b="0" kern="1200">
              <a:solidFill>
                <a:prstClr val="white"/>
              </a:solidFill>
              <a:latin typeface="Calibri" panose="020F0502020204030204"/>
              <a:ea typeface="+mn-ea"/>
              <a:cs typeface="+mn-cs"/>
            </a:rPr>
            <a:t>267 Tier 3 Tickets</a:t>
          </a:r>
        </a:p>
        <a:p>
          <a:pPr marL="0" lvl="0" algn="ctr" defTabSz="889000">
            <a:lnSpc>
              <a:spcPct val="100000"/>
            </a:lnSpc>
            <a:spcBef>
              <a:spcPct val="0"/>
            </a:spcBef>
            <a:spcAft>
              <a:spcPts val="0"/>
            </a:spcAft>
            <a:buNone/>
          </a:pPr>
          <a:endParaRPr lang="en-US" sz="500" b="0" kern="1200">
            <a:solidFill>
              <a:prstClr val="white"/>
            </a:solidFill>
            <a:latin typeface="Calibri" panose="020F0502020204030204"/>
            <a:ea typeface="+mn-ea"/>
            <a:cs typeface="+mn-cs"/>
          </a:endParaRPr>
        </a:p>
        <a:p>
          <a:pPr marL="0" lvl="0" algn="ctr" defTabSz="889000" rtl="0">
            <a:lnSpc>
              <a:spcPct val="100000"/>
            </a:lnSpc>
            <a:spcBef>
              <a:spcPct val="0"/>
            </a:spcBef>
            <a:spcAft>
              <a:spcPts val="0"/>
            </a:spcAft>
            <a:buNone/>
          </a:pPr>
          <a:r>
            <a:rPr lang="en-US" sz="1800" b="0" kern="1200">
              <a:solidFill>
                <a:prstClr val="white"/>
              </a:solidFill>
              <a:latin typeface="Calibri" panose="020F0502020204030204"/>
              <a:ea typeface="+mn-ea"/>
              <a:cs typeface="+mn-cs"/>
            </a:rPr>
            <a:t>New DMC Export for </a:t>
          </a:r>
          <a:r>
            <a:rPr lang="en-US" sz="1800" b="0" kern="1200" err="1">
              <a:solidFill>
                <a:prstClr val="white"/>
              </a:solidFill>
              <a:latin typeface="Calibri" panose="020F0502020204030204"/>
              <a:ea typeface="+mn-ea"/>
              <a:cs typeface="+mn-cs"/>
            </a:rPr>
            <a:t>StudentAssessment</a:t>
          </a:r>
          <a:r>
            <a:rPr lang="en-US" sz="1800" b="0" kern="1200">
              <a:solidFill>
                <a:prstClr val="white"/>
              </a:solidFill>
              <a:latin typeface="Calibri" panose="020F0502020204030204"/>
              <a:ea typeface="+mn-ea"/>
              <a:cs typeface="+mn-cs"/>
            </a:rPr>
            <a:t> Entity</a:t>
          </a:r>
        </a:p>
        <a:p>
          <a:pPr marL="0" lvl="0" algn="ctr" defTabSz="889000" rtl="0">
            <a:lnSpc>
              <a:spcPct val="100000"/>
            </a:lnSpc>
            <a:spcBef>
              <a:spcPct val="0"/>
            </a:spcBef>
            <a:spcAft>
              <a:spcPts val="0"/>
            </a:spcAft>
            <a:buNone/>
          </a:pPr>
          <a:endParaRPr lang="en-US" sz="500" b="0" kern="1200">
            <a:solidFill>
              <a:prstClr val="white"/>
            </a:solidFill>
            <a:latin typeface="Calibri" panose="020F0502020204030204"/>
            <a:ea typeface="+mn-ea"/>
            <a:cs typeface="+mn-cs"/>
          </a:endParaRPr>
        </a:p>
        <a:p>
          <a:pPr marL="0" lvl="0" algn="ctr" defTabSz="889000" rtl="0">
            <a:lnSpc>
              <a:spcPct val="100000"/>
            </a:lnSpc>
            <a:spcBef>
              <a:spcPct val="0"/>
            </a:spcBef>
            <a:spcAft>
              <a:spcPts val="0"/>
            </a:spcAft>
            <a:buNone/>
          </a:pPr>
          <a:r>
            <a:rPr lang="en-US" sz="1800" b="0" i="1" kern="1200">
              <a:solidFill>
                <a:prstClr val="white"/>
              </a:solidFill>
              <a:latin typeface="Calibri" panose="020F0502020204030204"/>
              <a:ea typeface="+mn-ea"/>
              <a:cs typeface="+mn-cs"/>
            </a:rPr>
            <a:t>Significant changes to </a:t>
          </a:r>
        </a:p>
        <a:p>
          <a:pPr marL="0" lvl="0" algn="ctr" defTabSz="889000" rtl="0">
            <a:lnSpc>
              <a:spcPct val="100000"/>
            </a:lnSpc>
            <a:spcBef>
              <a:spcPct val="0"/>
            </a:spcBef>
            <a:spcAft>
              <a:spcPts val="0"/>
            </a:spcAft>
            <a:buNone/>
          </a:pPr>
          <a:r>
            <a:rPr lang="en-US" sz="1800" b="0" i="1" kern="1200">
              <a:solidFill>
                <a:prstClr val="white"/>
              </a:solidFill>
              <a:latin typeface="Calibri" panose="020F0502020204030204"/>
              <a:ea typeface="+mn-ea"/>
              <a:cs typeface="+mn-cs"/>
            </a:rPr>
            <a:t>report ECD0-000-004</a:t>
          </a:r>
        </a:p>
      </dgm:t>
    </dgm:pt>
    <dgm:pt modelId="{DCC0C22E-7984-416F-B422-404B3E2CDDB3}" type="parTrans" cxnId="{2F57B548-5247-4EEE-BA20-51F6D2E282F9}">
      <dgm:prSet/>
      <dgm:spPr/>
      <dgm:t>
        <a:bodyPr/>
        <a:lstStyle/>
        <a:p>
          <a:endParaRPr lang="en-US"/>
        </a:p>
      </dgm:t>
    </dgm:pt>
    <dgm:pt modelId="{00B0BE3C-165B-4A0A-99AB-F2D12B7DD5EC}" type="sibTrans" cxnId="{2F57B548-5247-4EEE-BA20-51F6D2E282F9}">
      <dgm:prSet/>
      <dgm:spPr/>
      <dgm:t>
        <a:bodyPr/>
        <a:lstStyle/>
        <a:p>
          <a:endParaRPr lang="en-US"/>
        </a:p>
      </dgm:t>
    </dgm:pt>
    <dgm:pt modelId="{FF9C1A27-BD15-4E4C-8503-A285DF7FF560}">
      <dgm:prSet phldrT="[Text]" custT="1"/>
      <dgm:spPr/>
      <dgm:t>
        <a:bodyPr/>
        <a:lstStyle/>
        <a:p>
          <a:pPr>
            <a:spcAft>
              <a:spcPts val="300"/>
            </a:spcAft>
          </a:pPr>
          <a:r>
            <a:rPr lang="en-US" sz="2000" dirty="0"/>
            <a:t>TBD Tier 2 Tickets</a:t>
          </a:r>
        </a:p>
        <a:p>
          <a:pPr>
            <a:spcAft>
              <a:spcPts val="300"/>
            </a:spcAft>
          </a:pPr>
          <a:r>
            <a:rPr lang="en-US" sz="2000" dirty="0"/>
            <a:t>TBD Tier 3 Tickets</a:t>
          </a:r>
        </a:p>
        <a:p>
          <a:pPr>
            <a:spcAft>
              <a:spcPts val="300"/>
            </a:spcAft>
          </a:pPr>
          <a:endParaRPr lang="en-US" sz="500" dirty="0"/>
        </a:p>
        <a:p>
          <a:pPr>
            <a:spcAft>
              <a:spcPts val="300"/>
            </a:spcAft>
          </a:pPr>
          <a:r>
            <a:rPr lang="en-US" sz="1800" strike="noStrike" dirty="0"/>
            <a:t>New DMC Export for StudentSectionAssociation Entity</a:t>
          </a:r>
        </a:p>
        <a:p>
          <a:pPr>
            <a:spcAft>
              <a:spcPts val="300"/>
            </a:spcAft>
          </a:pPr>
          <a:endParaRPr lang="en-US" sz="500" strike="noStrike" dirty="0"/>
        </a:p>
      </dgm:t>
    </dgm:pt>
    <dgm:pt modelId="{87CBD6B4-57EF-4AA0-85F0-FBEACB7B6576}" type="parTrans" cxnId="{B3F2A335-AA50-4615-AA48-D542D55EB0EC}">
      <dgm:prSet/>
      <dgm:spPr/>
      <dgm:t>
        <a:bodyPr/>
        <a:lstStyle/>
        <a:p>
          <a:endParaRPr lang="en-US"/>
        </a:p>
      </dgm:t>
    </dgm:pt>
    <dgm:pt modelId="{B906D2C3-BC78-41BB-8889-1A979CD7FAF0}" type="sibTrans" cxnId="{B3F2A335-AA50-4615-AA48-D542D55EB0EC}">
      <dgm:prSet/>
      <dgm:spPr/>
      <dgm:t>
        <a:bodyPr/>
        <a:lstStyle/>
        <a:p>
          <a:endParaRPr lang="en-US"/>
        </a:p>
      </dgm:t>
    </dgm:pt>
    <dgm:pt modelId="{0E45CEC9-6434-47F5-92FC-AF0A8583D2DC}">
      <dgm:prSet phldrT="[Text]" custT="1"/>
      <dgm:spPr/>
      <dgm:t>
        <a:bodyPr/>
        <a:lstStyle/>
        <a:p>
          <a:pPr>
            <a:spcAft>
              <a:spcPct val="35000"/>
            </a:spcAft>
          </a:pPr>
          <a:endParaRPr lang="en-US" sz="2100"/>
        </a:p>
        <a:p>
          <a:pPr>
            <a:spcAft>
              <a:spcPts val="300"/>
            </a:spcAft>
          </a:pPr>
          <a:r>
            <a:rPr lang="en-US" sz="2000"/>
            <a:t>81 Tier 2 Tickets</a:t>
          </a:r>
        </a:p>
        <a:p>
          <a:pPr>
            <a:spcAft>
              <a:spcPts val="300"/>
            </a:spcAft>
          </a:pPr>
          <a:r>
            <a:rPr lang="en-US" sz="2000"/>
            <a:t> 63 Tier 3 Tickets</a:t>
          </a:r>
        </a:p>
        <a:p>
          <a:pPr>
            <a:spcAft>
              <a:spcPts val="300"/>
            </a:spcAft>
          </a:pPr>
          <a:endParaRPr lang="en-US" sz="500"/>
        </a:p>
        <a:p>
          <a:pPr>
            <a:spcAft>
              <a:spcPts val="300"/>
            </a:spcAft>
          </a:pPr>
          <a:r>
            <a:rPr lang="en-US" sz="1800" strike="noStrike"/>
            <a:t>New DMC Exports for PriorYearLeaver &amp; </a:t>
          </a:r>
          <a:r>
            <a:rPr lang="en-US" sz="1800" strike="noStrike" err="1"/>
            <a:t>PriorYearLeaverParent</a:t>
          </a:r>
          <a:r>
            <a:rPr lang="en-US" sz="1800" strike="noStrike"/>
            <a:t> Entities</a:t>
          </a:r>
        </a:p>
        <a:p>
          <a:pPr>
            <a:spcAft>
              <a:spcPts val="300"/>
            </a:spcAft>
          </a:pPr>
          <a:endParaRPr lang="en-US" sz="500" strike="noStrike"/>
        </a:p>
        <a:p>
          <a:pPr>
            <a:spcAft>
              <a:spcPts val="300"/>
            </a:spcAft>
          </a:pPr>
          <a:r>
            <a:rPr lang="en-US" sz="1800" i="1"/>
            <a:t>Rule for parent email,                 Address length update</a:t>
          </a:r>
        </a:p>
        <a:p>
          <a:pPr>
            <a:spcAft>
              <a:spcPct val="35000"/>
            </a:spcAft>
          </a:pPr>
          <a:endParaRPr lang="en-US" sz="2100"/>
        </a:p>
      </dgm:t>
    </dgm:pt>
    <dgm:pt modelId="{1884CBAF-6879-47A7-9ABB-4E07AD37204E}" type="parTrans" cxnId="{00CF19F9-5768-41B4-B9D7-356DAD4357FF}">
      <dgm:prSet/>
      <dgm:spPr/>
      <dgm:t>
        <a:bodyPr/>
        <a:lstStyle/>
        <a:p>
          <a:endParaRPr lang="en-US"/>
        </a:p>
      </dgm:t>
    </dgm:pt>
    <dgm:pt modelId="{B9DCB527-C924-48CD-ACB2-EC55C4C0B594}" type="sibTrans" cxnId="{00CF19F9-5768-41B4-B9D7-356DAD4357FF}">
      <dgm:prSet/>
      <dgm:spPr/>
      <dgm:t>
        <a:bodyPr/>
        <a:lstStyle/>
        <a:p>
          <a:endParaRPr lang="en-US"/>
        </a:p>
      </dgm:t>
    </dgm:pt>
    <dgm:pt modelId="{D84BBDD6-C6A8-469E-A77F-555B9DDA0FDC}" type="pres">
      <dgm:prSet presAssocID="{9879E4EC-EA2D-4713-9179-9F429F68030D}" presName="diagram" presStyleCnt="0">
        <dgm:presLayoutVars>
          <dgm:dir/>
          <dgm:resizeHandles val="exact"/>
        </dgm:presLayoutVars>
      </dgm:prSet>
      <dgm:spPr/>
    </dgm:pt>
    <dgm:pt modelId="{814D6130-5C60-4CB3-96E0-16D2B4F0AE0E}" type="pres">
      <dgm:prSet presAssocID="{90561A39-1872-4179-BA5E-F0B779F575A8}" presName="node" presStyleLbl="node1" presStyleIdx="0" presStyleCnt="4" custScaleY="110134">
        <dgm:presLayoutVars>
          <dgm:bulletEnabled val="1"/>
        </dgm:presLayoutVars>
      </dgm:prSet>
      <dgm:spPr/>
    </dgm:pt>
    <dgm:pt modelId="{BFFEF6BD-CCB8-4B54-8CBE-8D0466195D4E}" type="pres">
      <dgm:prSet presAssocID="{BA52AE61-1AF1-44F6-B499-E5B6CBF6C802}" presName="sibTrans" presStyleCnt="0"/>
      <dgm:spPr/>
    </dgm:pt>
    <dgm:pt modelId="{6DAB7A46-2BDC-4AFC-B8A5-73BF1348BC53}" type="pres">
      <dgm:prSet presAssocID="{B39653F4-D035-4279-BFEC-22FFA76552B4}" presName="node" presStyleLbl="node1" presStyleIdx="1" presStyleCnt="4" custScaleY="110134">
        <dgm:presLayoutVars>
          <dgm:bulletEnabled val="1"/>
        </dgm:presLayoutVars>
      </dgm:prSet>
      <dgm:spPr/>
    </dgm:pt>
    <dgm:pt modelId="{E4152ABE-7D61-486D-94AF-98ED5CAE3C7B}" type="pres">
      <dgm:prSet presAssocID="{00B0BE3C-165B-4A0A-99AB-F2D12B7DD5EC}" presName="sibTrans" presStyleCnt="0"/>
      <dgm:spPr/>
    </dgm:pt>
    <dgm:pt modelId="{DFED9DD3-81D1-4C9C-AEC2-DA35B7CB8C7A}" type="pres">
      <dgm:prSet presAssocID="{FF9C1A27-BD15-4E4C-8503-A285DF7FF560}" presName="node" presStyleLbl="node1" presStyleIdx="2" presStyleCnt="4" custScaleY="114132">
        <dgm:presLayoutVars>
          <dgm:bulletEnabled val="1"/>
        </dgm:presLayoutVars>
      </dgm:prSet>
      <dgm:spPr/>
    </dgm:pt>
    <dgm:pt modelId="{CFD12115-94AB-421F-A64E-FE6CB75235B1}" type="pres">
      <dgm:prSet presAssocID="{B906D2C3-BC78-41BB-8889-1A979CD7FAF0}" presName="sibTrans" presStyleCnt="0"/>
      <dgm:spPr/>
    </dgm:pt>
    <dgm:pt modelId="{B813671E-5372-42EA-AEE4-BE3E02349D79}" type="pres">
      <dgm:prSet presAssocID="{0E45CEC9-6434-47F5-92FC-AF0A8583D2DC}" presName="node" presStyleLbl="node1" presStyleIdx="3" presStyleCnt="4" custScaleY="113475">
        <dgm:presLayoutVars>
          <dgm:bulletEnabled val="1"/>
        </dgm:presLayoutVars>
      </dgm:prSet>
      <dgm:spPr/>
    </dgm:pt>
  </dgm:ptLst>
  <dgm:cxnLst>
    <dgm:cxn modelId="{8C411E28-A881-41B3-900D-D9625121886B}" type="presOf" srcId="{FF9C1A27-BD15-4E4C-8503-A285DF7FF560}" destId="{DFED9DD3-81D1-4C9C-AEC2-DA35B7CB8C7A}" srcOrd="0" destOrd="0" presId="urn:microsoft.com/office/officeart/2005/8/layout/default"/>
    <dgm:cxn modelId="{B3F2A335-AA50-4615-AA48-D542D55EB0EC}" srcId="{9879E4EC-EA2D-4713-9179-9F429F68030D}" destId="{FF9C1A27-BD15-4E4C-8503-A285DF7FF560}" srcOrd="2" destOrd="0" parTransId="{87CBD6B4-57EF-4AA0-85F0-FBEACB7B6576}" sibTransId="{B906D2C3-BC78-41BB-8889-1A979CD7FAF0}"/>
    <dgm:cxn modelId="{F0910B45-ACFD-4D7A-A5F2-B6893B3A94C3}" type="presOf" srcId="{9879E4EC-EA2D-4713-9179-9F429F68030D}" destId="{D84BBDD6-C6A8-469E-A77F-555B9DDA0FDC}" srcOrd="0" destOrd="0" presId="urn:microsoft.com/office/officeart/2005/8/layout/default"/>
    <dgm:cxn modelId="{2F57B548-5247-4EEE-BA20-51F6D2E282F9}" srcId="{9879E4EC-EA2D-4713-9179-9F429F68030D}" destId="{B39653F4-D035-4279-BFEC-22FFA76552B4}" srcOrd="1" destOrd="0" parTransId="{DCC0C22E-7984-416F-B422-404B3E2CDDB3}" sibTransId="{00B0BE3C-165B-4A0A-99AB-F2D12B7DD5EC}"/>
    <dgm:cxn modelId="{949E7584-181C-4ED9-B167-E73A06B80C39}" type="presOf" srcId="{0E45CEC9-6434-47F5-92FC-AF0A8583D2DC}" destId="{B813671E-5372-42EA-AEE4-BE3E02349D79}" srcOrd="0" destOrd="0" presId="urn:microsoft.com/office/officeart/2005/8/layout/default"/>
    <dgm:cxn modelId="{84366389-69CE-4F56-BE89-87B92A445DA2}" srcId="{9879E4EC-EA2D-4713-9179-9F429F68030D}" destId="{90561A39-1872-4179-BA5E-F0B779F575A8}" srcOrd="0" destOrd="0" parTransId="{E6A3D328-5D8C-49CC-B57E-C842B1E66753}" sibTransId="{BA52AE61-1AF1-44F6-B499-E5B6CBF6C802}"/>
    <dgm:cxn modelId="{A8D8CA92-6F74-4FFA-9C29-6136BB05BB72}" type="presOf" srcId="{B39653F4-D035-4279-BFEC-22FFA76552B4}" destId="{6DAB7A46-2BDC-4AFC-B8A5-73BF1348BC53}" srcOrd="0" destOrd="0" presId="urn:microsoft.com/office/officeart/2005/8/layout/default"/>
    <dgm:cxn modelId="{C16A97B9-BED4-4623-BBEB-E846A9B3471B}" type="presOf" srcId="{90561A39-1872-4179-BA5E-F0B779F575A8}" destId="{814D6130-5C60-4CB3-96E0-16D2B4F0AE0E}" srcOrd="0" destOrd="0" presId="urn:microsoft.com/office/officeart/2005/8/layout/default"/>
    <dgm:cxn modelId="{00CF19F9-5768-41B4-B9D7-356DAD4357FF}" srcId="{9879E4EC-EA2D-4713-9179-9F429F68030D}" destId="{0E45CEC9-6434-47F5-92FC-AF0A8583D2DC}" srcOrd="3" destOrd="0" parTransId="{1884CBAF-6879-47A7-9ABB-4E07AD37204E}" sibTransId="{B9DCB527-C924-48CD-ACB2-EC55C4C0B594}"/>
    <dgm:cxn modelId="{B2EECBD6-A75D-482A-86D1-C57E62ECDA38}" type="presParOf" srcId="{D84BBDD6-C6A8-469E-A77F-555B9DDA0FDC}" destId="{814D6130-5C60-4CB3-96E0-16D2B4F0AE0E}" srcOrd="0" destOrd="0" presId="urn:microsoft.com/office/officeart/2005/8/layout/default"/>
    <dgm:cxn modelId="{A9419E7D-C559-471C-A564-8E0CEC782091}" type="presParOf" srcId="{D84BBDD6-C6A8-469E-A77F-555B9DDA0FDC}" destId="{BFFEF6BD-CCB8-4B54-8CBE-8D0466195D4E}" srcOrd="1" destOrd="0" presId="urn:microsoft.com/office/officeart/2005/8/layout/default"/>
    <dgm:cxn modelId="{58013B7D-5389-4609-AFAD-E56E095F1C39}" type="presParOf" srcId="{D84BBDD6-C6A8-469E-A77F-555B9DDA0FDC}" destId="{6DAB7A46-2BDC-4AFC-B8A5-73BF1348BC53}" srcOrd="2" destOrd="0" presId="urn:microsoft.com/office/officeart/2005/8/layout/default"/>
    <dgm:cxn modelId="{39039FDF-6973-42A3-AC2B-6009FD42526C}" type="presParOf" srcId="{D84BBDD6-C6A8-469E-A77F-555B9DDA0FDC}" destId="{E4152ABE-7D61-486D-94AF-98ED5CAE3C7B}" srcOrd="3" destOrd="0" presId="urn:microsoft.com/office/officeart/2005/8/layout/default"/>
    <dgm:cxn modelId="{052A69AF-9844-4498-8FC3-56CEC6BC5073}" type="presParOf" srcId="{D84BBDD6-C6A8-469E-A77F-555B9DDA0FDC}" destId="{DFED9DD3-81D1-4C9C-AEC2-DA35B7CB8C7A}" srcOrd="4" destOrd="0" presId="urn:microsoft.com/office/officeart/2005/8/layout/default"/>
    <dgm:cxn modelId="{7DAFDC98-CCC5-4EA2-846F-784FD7675BC6}" type="presParOf" srcId="{D84BBDD6-C6A8-469E-A77F-555B9DDA0FDC}" destId="{CFD12115-94AB-421F-A64E-FE6CB75235B1}" srcOrd="5" destOrd="0" presId="urn:microsoft.com/office/officeart/2005/8/layout/default"/>
    <dgm:cxn modelId="{6DA96568-D187-4512-8D4F-5AFD6A202F3E}" type="presParOf" srcId="{D84BBDD6-C6A8-469E-A77F-555B9DDA0FDC}" destId="{B813671E-5372-42EA-AEE4-BE3E02349D7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79E4EC-EA2D-4713-9179-9F429F68030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0561A39-1872-4179-BA5E-F0B779F575A8}">
      <dgm:prSet phldrT="[Text]" custT="1"/>
      <dgm:spPr/>
      <dgm:t>
        <a:bodyPr/>
        <a:lstStyle/>
        <a:p>
          <a:pPr>
            <a:lnSpc>
              <a:spcPct val="120000"/>
            </a:lnSpc>
            <a:spcAft>
              <a:spcPts val="300"/>
            </a:spcAft>
          </a:pPr>
          <a:r>
            <a:rPr lang="en-US" sz="2000"/>
            <a:t>TIMS Tickets received between 8/1/2024 to 3/5/2025*</a:t>
          </a:r>
        </a:p>
        <a:p>
          <a:pPr>
            <a:lnSpc>
              <a:spcPct val="100000"/>
            </a:lnSpc>
            <a:spcAft>
              <a:spcPts val="0"/>
            </a:spcAft>
          </a:pPr>
          <a:r>
            <a:rPr lang="en-US" sz="2000"/>
            <a:t>4,110 Tier 2 Tickets</a:t>
          </a:r>
        </a:p>
        <a:p>
          <a:pPr>
            <a:lnSpc>
              <a:spcPct val="100000"/>
            </a:lnSpc>
            <a:spcAft>
              <a:spcPts val="0"/>
            </a:spcAft>
          </a:pPr>
          <a:r>
            <a:rPr lang="en-US" sz="2000"/>
            <a:t>3,205 Tier 3 Tickets</a:t>
          </a:r>
        </a:p>
        <a:p>
          <a:pPr>
            <a:lnSpc>
              <a:spcPct val="100000"/>
            </a:lnSpc>
            <a:spcAft>
              <a:spcPts val="0"/>
            </a:spcAft>
          </a:pPr>
          <a:endParaRPr lang="en-US" sz="2000"/>
        </a:p>
        <a:p>
          <a:pPr>
            <a:lnSpc>
              <a:spcPct val="100000"/>
            </a:lnSpc>
            <a:spcAft>
              <a:spcPts val="0"/>
            </a:spcAft>
          </a:pPr>
          <a:r>
            <a:rPr lang="en-US" sz="2000" strike="noStrike"/>
            <a:t>New DMC Exports for </a:t>
          </a:r>
        </a:p>
        <a:p>
          <a:pPr>
            <a:lnSpc>
              <a:spcPct val="100000"/>
            </a:lnSpc>
            <a:spcAft>
              <a:spcPts val="0"/>
            </a:spcAft>
          </a:pPr>
          <a:r>
            <a:rPr lang="en-US" sz="2000" strike="noStrike" err="1"/>
            <a:t>StudentLanguageInstructionProgramAssociation</a:t>
          </a:r>
          <a:r>
            <a:rPr lang="en-US" sz="2000" strike="noStrike"/>
            <a:t> &amp;</a:t>
          </a:r>
        </a:p>
        <a:p>
          <a:pPr>
            <a:lnSpc>
              <a:spcPct val="100000"/>
            </a:lnSpc>
            <a:spcAft>
              <a:spcPts val="0"/>
            </a:spcAft>
          </a:pPr>
          <a:r>
            <a:rPr lang="en-US" sz="2000" strike="noStrike" err="1"/>
            <a:t>StudentSpecialEducationProgramAssociation</a:t>
          </a:r>
          <a:r>
            <a:rPr lang="en-US" sz="2000" strike="noStrike"/>
            <a:t> Entities</a:t>
          </a:r>
        </a:p>
        <a:p>
          <a:pPr>
            <a:lnSpc>
              <a:spcPct val="100000"/>
            </a:lnSpc>
            <a:spcAft>
              <a:spcPts val="0"/>
            </a:spcAft>
          </a:pPr>
          <a:endParaRPr lang="en-US" sz="2000" strike="noStrike"/>
        </a:p>
        <a:p>
          <a:pPr>
            <a:lnSpc>
              <a:spcPct val="100000"/>
            </a:lnSpc>
            <a:spcAft>
              <a:spcPts val="0"/>
            </a:spcAft>
          </a:pPr>
          <a:r>
            <a:rPr lang="en-US" sz="2000" i="1"/>
            <a:t>Inactive campuses restricted</a:t>
          </a:r>
        </a:p>
        <a:p>
          <a:pPr>
            <a:lnSpc>
              <a:spcPct val="100000"/>
            </a:lnSpc>
            <a:spcAft>
              <a:spcPts val="0"/>
            </a:spcAft>
          </a:pPr>
          <a:r>
            <a:rPr lang="en-US" sz="2000" i="1"/>
            <a:t>Report change in 2025-2026</a:t>
          </a:r>
        </a:p>
        <a:p>
          <a:pPr>
            <a:lnSpc>
              <a:spcPct val="90000"/>
            </a:lnSpc>
            <a:spcAft>
              <a:spcPct val="35000"/>
            </a:spcAft>
          </a:pPr>
          <a:endParaRPr lang="en-US" sz="3200"/>
        </a:p>
      </dgm:t>
    </dgm:pt>
    <dgm:pt modelId="{E6A3D328-5D8C-49CC-B57E-C842B1E66753}" type="parTrans" cxnId="{84366389-69CE-4F56-BE89-87B92A445DA2}">
      <dgm:prSet/>
      <dgm:spPr/>
      <dgm:t>
        <a:bodyPr/>
        <a:lstStyle/>
        <a:p>
          <a:endParaRPr lang="en-US"/>
        </a:p>
      </dgm:t>
    </dgm:pt>
    <dgm:pt modelId="{BA52AE61-1AF1-44F6-B499-E5B6CBF6C802}" type="sibTrans" cxnId="{84366389-69CE-4F56-BE89-87B92A445DA2}">
      <dgm:prSet/>
      <dgm:spPr/>
      <dgm:t>
        <a:bodyPr/>
        <a:lstStyle/>
        <a:p>
          <a:endParaRPr lang="en-US"/>
        </a:p>
      </dgm:t>
    </dgm:pt>
    <dgm:pt modelId="{D84BBDD6-C6A8-469E-A77F-555B9DDA0FDC}" type="pres">
      <dgm:prSet presAssocID="{9879E4EC-EA2D-4713-9179-9F429F68030D}" presName="diagram" presStyleCnt="0">
        <dgm:presLayoutVars>
          <dgm:dir/>
          <dgm:resizeHandles val="exact"/>
        </dgm:presLayoutVars>
      </dgm:prSet>
      <dgm:spPr/>
    </dgm:pt>
    <dgm:pt modelId="{814D6130-5C60-4CB3-96E0-16D2B4F0AE0E}" type="pres">
      <dgm:prSet presAssocID="{90561A39-1872-4179-BA5E-F0B779F575A8}" presName="node" presStyleLbl="node1" presStyleIdx="0" presStyleCnt="1" custScaleX="129111" custScaleY="156860">
        <dgm:presLayoutVars>
          <dgm:bulletEnabled val="1"/>
        </dgm:presLayoutVars>
      </dgm:prSet>
      <dgm:spPr/>
    </dgm:pt>
  </dgm:ptLst>
  <dgm:cxnLst>
    <dgm:cxn modelId="{F0910B45-ACFD-4D7A-A5F2-B6893B3A94C3}" type="presOf" srcId="{9879E4EC-EA2D-4713-9179-9F429F68030D}" destId="{D84BBDD6-C6A8-469E-A77F-555B9DDA0FDC}" srcOrd="0" destOrd="0" presId="urn:microsoft.com/office/officeart/2005/8/layout/default"/>
    <dgm:cxn modelId="{9A4F8B4C-77C4-4874-A815-B6B9D448EDE8}" type="presOf" srcId="{90561A39-1872-4179-BA5E-F0B779F575A8}" destId="{814D6130-5C60-4CB3-96E0-16D2B4F0AE0E}" srcOrd="0" destOrd="0" presId="urn:microsoft.com/office/officeart/2005/8/layout/default"/>
    <dgm:cxn modelId="{84366389-69CE-4F56-BE89-87B92A445DA2}" srcId="{9879E4EC-EA2D-4713-9179-9F429F68030D}" destId="{90561A39-1872-4179-BA5E-F0B779F575A8}" srcOrd="0" destOrd="0" parTransId="{E6A3D328-5D8C-49CC-B57E-C842B1E66753}" sibTransId="{BA52AE61-1AF1-44F6-B499-E5B6CBF6C802}"/>
    <dgm:cxn modelId="{733FF3B6-4B9D-48C8-A184-231DC370092E}" type="presParOf" srcId="{D84BBDD6-C6A8-469E-A77F-555B9DDA0FDC}" destId="{814D6130-5C60-4CB3-96E0-16D2B4F0AE0E}"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DB70C5-AAC2-43C7-A46B-DCDF8B592E7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359645B-32CB-4CA3-B165-42CC64022BC8}">
      <dgm:prSet/>
      <dgm:spPr/>
      <dgm:t>
        <a:bodyPr/>
        <a:lstStyle/>
        <a:p>
          <a:r>
            <a:rPr lang="en-US"/>
            <a:t>Charter School Waitlist – 7 out of 7</a:t>
          </a:r>
        </a:p>
      </dgm:t>
    </dgm:pt>
    <dgm:pt modelId="{DF03E400-0316-4F0E-889C-ED71DE90C116}" type="parTrans" cxnId="{6D8A3C3B-A48B-4454-9CBA-694529B1056E}">
      <dgm:prSet/>
      <dgm:spPr/>
      <dgm:t>
        <a:bodyPr/>
        <a:lstStyle/>
        <a:p>
          <a:endParaRPr lang="en-US"/>
        </a:p>
      </dgm:t>
    </dgm:pt>
    <dgm:pt modelId="{BC4FDDC5-DAB1-4117-8289-F8FDE11EB31C}" type="sibTrans" cxnId="{6D8A3C3B-A48B-4454-9CBA-694529B1056E}">
      <dgm:prSet/>
      <dgm:spPr/>
      <dgm:t>
        <a:bodyPr/>
        <a:lstStyle/>
        <a:p>
          <a:endParaRPr lang="en-US"/>
        </a:p>
      </dgm:t>
    </dgm:pt>
    <dgm:pt modelId="{EFA48981-09C5-4860-BBF6-0B3908C4A1FE}">
      <dgm:prSet/>
      <dgm:spPr/>
      <dgm:t>
        <a:bodyPr/>
        <a:lstStyle/>
        <a:p>
          <a:pPr rtl="0"/>
          <a:r>
            <a:rPr lang="en-US"/>
            <a:t>PEIMS Fall (</a:t>
          </a:r>
          <a:r>
            <a:rPr lang="en-US">
              <a:latin typeface="Calibri Light" panose="020F0302020204030204"/>
            </a:rPr>
            <a:t>Pending Final Approval)</a:t>
          </a:r>
          <a:endParaRPr lang="en-US"/>
        </a:p>
      </dgm:t>
    </dgm:pt>
    <dgm:pt modelId="{BE7D3B34-4442-4883-8544-AA706A237C63}" type="parTrans" cxnId="{FD445B48-738A-4654-86D1-41833F42C684}">
      <dgm:prSet/>
      <dgm:spPr/>
      <dgm:t>
        <a:bodyPr/>
        <a:lstStyle/>
        <a:p>
          <a:endParaRPr lang="en-US"/>
        </a:p>
      </dgm:t>
    </dgm:pt>
    <dgm:pt modelId="{97B2E6B2-99D5-4D01-9F15-98EB0A30D67F}" type="sibTrans" cxnId="{FD445B48-738A-4654-86D1-41833F42C684}">
      <dgm:prSet/>
      <dgm:spPr/>
      <dgm:t>
        <a:bodyPr/>
        <a:lstStyle/>
        <a:p>
          <a:endParaRPr lang="en-US"/>
        </a:p>
      </dgm:t>
    </dgm:pt>
    <dgm:pt modelId="{111C1021-E8A7-4B51-9798-DE94FA9E6FCA}">
      <dgm:prSet/>
      <dgm:spPr/>
      <dgm:t>
        <a:bodyPr/>
        <a:lstStyle/>
        <a:p>
          <a:r>
            <a:rPr lang="en-US"/>
            <a:t>SIS – 8 out of 10</a:t>
          </a:r>
        </a:p>
      </dgm:t>
    </dgm:pt>
    <dgm:pt modelId="{667B4529-2DD5-40E8-B5EC-771E0765DC1D}" type="parTrans" cxnId="{C88B00A8-C4AB-4632-ACEE-BDFC2297AD45}">
      <dgm:prSet/>
      <dgm:spPr/>
      <dgm:t>
        <a:bodyPr/>
        <a:lstStyle/>
        <a:p>
          <a:endParaRPr lang="en-US"/>
        </a:p>
      </dgm:t>
    </dgm:pt>
    <dgm:pt modelId="{95A110A5-2C25-4F91-95DD-AD1ADA2C3A18}" type="sibTrans" cxnId="{C88B00A8-C4AB-4632-ACEE-BDFC2297AD45}">
      <dgm:prSet/>
      <dgm:spPr/>
      <dgm:t>
        <a:bodyPr/>
        <a:lstStyle/>
        <a:p>
          <a:endParaRPr lang="en-US"/>
        </a:p>
      </dgm:t>
    </dgm:pt>
    <dgm:pt modelId="{41CD2204-1FB4-44A2-A936-C91A1EB4C8CD}">
      <dgm:prSet/>
      <dgm:spPr/>
      <dgm:t>
        <a:bodyPr/>
        <a:lstStyle/>
        <a:p>
          <a:r>
            <a:rPr lang="en-US"/>
            <a:t>ERP – 2 out of 9</a:t>
          </a:r>
        </a:p>
      </dgm:t>
    </dgm:pt>
    <dgm:pt modelId="{E511C021-1BF4-4FBE-B65A-A9DD67688295}" type="parTrans" cxnId="{91602875-D7AF-4196-8F26-AD423210383D}">
      <dgm:prSet/>
      <dgm:spPr/>
      <dgm:t>
        <a:bodyPr/>
        <a:lstStyle/>
        <a:p>
          <a:endParaRPr lang="en-US"/>
        </a:p>
      </dgm:t>
    </dgm:pt>
    <dgm:pt modelId="{70932840-305E-419F-A07D-961886E03D89}" type="sibTrans" cxnId="{91602875-D7AF-4196-8F26-AD423210383D}">
      <dgm:prSet/>
      <dgm:spPr/>
      <dgm:t>
        <a:bodyPr/>
        <a:lstStyle/>
        <a:p>
          <a:endParaRPr lang="en-US"/>
        </a:p>
      </dgm:t>
    </dgm:pt>
    <dgm:pt modelId="{4F4FB2BA-17CF-42EE-87BE-00B9E3194E54}" type="pres">
      <dgm:prSet presAssocID="{97DB70C5-AAC2-43C7-A46B-DCDF8B592E7C}" presName="root" presStyleCnt="0">
        <dgm:presLayoutVars>
          <dgm:dir/>
          <dgm:resizeHandles val="exact"/>
        </dgm:presLayoutVars>
      </dgm:prSet>
      <dgm:spPr/>
    </dgm:pt>
    <dgm:pt modelId="{179E9603-BF84-4476-967D-2FB96DA59D48}" type="pres">
      <dgm:prSet presAssocID="{6359645B-32CB-4CA3-B165-42CC64022BC8}" presName="compNode" presStyleCnt="0"/>
      <dgm:spPr/>
    </dgm:pt>
    <dgm:pt modelId="{05B94F99-26EA-4548-A7C3-947E411965C3}" type="pres">
      <dgm:prSet presAssocID="{6359645B-32CB-4CA3-B165-42CC64022BC8}" presName="bgRect" presStyleLbl="bgShp" presStyleIdx="0" presStyleCnt="2"/>
      <dgm:spPr/>
    </dgm:pt>
    <dgm:pt modelId="{305B1698-931A-4D9C-A6AA-9194C118E54F}" type="pres">
      <dgm:prSet presAssocID="{6359645B-32CB-4CA3-B165-42CC64022BC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AB27DDE6-F78E-461B-B6E1-CB17E57E2940}" type="pres">
      <dgm:prSet presAssocID="{6359645B-32CB-4CA3-B165-42CC64022BC8}" presName="spaceRect" presStyleCnt="0"/>
      <dgm:spPr/>
    </dgm:pt>
    <dgm:pt modelId="{AFE1CA2C-3A94-4CB5-A7C9-B8CE0C525C9A}" type="pres">
      <dgm:prSet presAssocID="{6359645B-32CB-4CA3-B165-42CC64022BC8}" presName="parTx" presStyleLbl="revTx" presStyleIdx="0" presStyleCnt="3">
        <dgm:presLayoutVars>
          <dgm:chMax val="0"/>
          <dgm:chPref val="0"/>
        </dgm:presLayoutVars>
      </dgm:prSet>
      <dgm:spPr/>
    </dgm:pt>
    <dgm:pt modelId="{35B3121A-54B2-4B02-BD83-E7D962F3EBA3}" type="pres">
      <dgm:prSet presAssocID="{BC4FDDC5-DAB1-4117-8289-F8FDE11EB31C}" presName="sibTrans" presStyleCnt="0"/>
      <dgm:spPr/>
    </dgm:pt>
    <dgm:pt modelId="{C6FD3D58-8203-416F-B618-BB6C50342CC7}" type="pres">
      <dgm:prSet presAssocID="{EFA48981-09C5-4860-BBF6-0B3908C4A1FE}" presName="compNode" presStyleCnt="0"/>
      <dgm:spPr/>
    </dgm:pt>
    <dgm:pt modelId="{8DAE3882-5DF7-4B0A-AFF2-AA3BF1E2DE3A}" type="pres">
      <dgm:prSet presAssocID="{EFA48981-09C5-4860-BBF6-0B3908C4A1FE}" presName="bgRect" presStyleLbl="bgShp" presStyleIdx="1" presStyleCnt="2"/>
      <dgm:spPr/>
    </dgm:pt>
    <dgm:pt modelId="{7CF16AA3-1119-403D-A3A3-D9FED0A5815D}" type="pres">
      <dgm:prSet presAssocID="{EFA48981-09C5-4860-BBF6-0B3908C4A1FE}"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ddress Book with solid fill"/>
        </a:ext>
      </dgm:extLst>
    </dgm:pt>
    <dgm:pt modelId="{2CF7FBCE-18B5-4201-B9C5-4257335E86F0}" type="pres">
      <dgm:prSet presAssocID="{EFA48981-09C5-4860-BBF6-0B3908C4A1FE}" presName="spaceRect" presStyleCnt="0"/>
      <dgm:spPr/>
    </dgm:pt>
    <dgm:pt modelId="{541A3262-AD1C-40D1-874A-712D869577BA}" type="pres">
      <dgm:prSet presAssocID="{EFA48981-09C5-4860-BBF6-0B3908C4A1FE}" presName="parTx" presStyleLbl="revTx" presStyleIdx="1" presStyleCnt="3">
        <dgm:presLayoutVars>
          <dgm:chMax val="0"/>
          <dgm:chPref val="0"/>
        </dgm:presLayoutVars>
      </dgm:prSet>
      <dgm:spPr/>
    </dgm:pt>
    <dgm:pt modelId="{386DCBDA-6C09-4C61-9C7F-7F1E8A78D51D}" type="pres">
      <dgm:prSet presAssocID="{EFA48981-09C5-4860-BBF6-0B3908C4A1FE}" presName="desTx" presStyleLbl="revTx" presStyleIdx="2" presStyleCnt="3">
        <dgm:presLayoutVars/>
      </dgm:prSet>
      <dgm:spPr/>
    </dgm:pt>
  </dgm:ptLst>
  <dgm:cxnLst>
    <dgm:cxn modelId="{86DE3F1E-CCF0-4088-8B34-8490712D433B}" type="presOf" srcId="{111C1021-E8A7-4B51-9798-DE94FA9E6FCA}" destId="{386DCBDA-6C09-4C61-9C7F-7F1E8A78D51D}" srcOrd="0" destOrd="0" presId="urn:microsoft.com/office/officeart/2018/2/layout/IconVerticalSolidList"/>
    <dgm:cxn modelId="{2694373A-4EBA-4085-AC7B-145A37503876}" type="presOf" srcId="{97DB70C5-AAC2-43C7-A46B-DCDF8B592E7C}" destId="{4F4FB2BA-17CF-42EE-87BE-00B9E3194E54}" srcOrd="0" destOrd="0" presId="urn:microsoft.com/office/officeart/2018/2/layout/IconVerticalSolidList"/>
    <dgm:cxn modelId="{6D8A3C3B-A48B-4454-9CBA-694529B1056E}" srcId="{97DB70C5-AAC2-43C7-A46B-DCDF8B592E7C}" destId="{6359645B-32CB-4CA3-B165-42CC64022BC8}" srcOrd="0" destOrd="0" parTransId="{DF03E400-0316-4F0E-889C-ED71DE90C116}" sibTransId="{BC4FDDC5-DAB1-4117-8289-F8FDE11EB31C}"/>
    <dgm:cxn modelId="{CED66364-AEE0-400A-9D82-4565C28E1793}" type="presOf" srcId="{41CD2204-1FB4-44A2-A936-C91A1EB4C8CD}" destId="{386DCBDA-6C09-4C61-9C7F-7F1E8A78D51D}" srcOrd="0" destOrd="1" presId="urn:microsoft.com/office/officeart/2018/2/layout/IconVerticalSolidList"/>
    <dgm:cxn modelId="{FD445B48-738A-4654-86D1-41833F42C684}" srcId="{97DB70C5-AAC2-43C7-A46B-DCDF8B592E7C}" destId="{EFA48981-09C5-4860-BBF6-0B3908C4A1FE}" srcOrd="1" destOrd="0" parTransId="{BE7D3B34-4442-4883-8544-AA706A237C63}" sibTransId="{97B2E6B2-99D5-4D01-9F15-98EB0A30D67F}"/>
    <dgm:cxn modelId="{91602875-D7AF-4196-8F26-AD423210383D}" srcId="{EFA48981-09C5-4860-BBF6-0B3908C4A1FE}" destId="{41CD2204-1FB4-44A2-A936-C91A1EB4C8CD}" srcOrd="1" destOrd="0" parTransId="{E511C021-1BF4-4FBE-B65A-A9DD67688295}" sibTransId="{70932840-305E-419F-A07D-961886E03D89}"/>
    <dgm:cxn modelId="{C88B00A8-C4AB-4632-ACEE-BDFC2297AD45}" srcId="{EFA48981-09C5-4860-BBF6-0B3908C4A1FE}" destId="{111C1021-E8A7-4B51-9798-DE94FA9E6FCA}" srcOrd="0" destOrd="0" parTransId="{667B4529-2DD5-40E8-B5EC-771E0765DC1D}" sibTransId="{95A110A5-2C25-4F91-95DD-AD1ADA2C3A18}"/>
    <dgm:cxn modelId="{934628B2-1016-47B9-A041-0C9D80DE0F14}" type="presOf" srcId="{6359645B-32CB-4CA3-B165-42CC64022BC8}" destId="{AFE1CA2C-3A94-4CB5-A7C9-B8CE0C525C9A}" srcOrd="0" destOrd="0" presId="urn:microsoft.com/office/officeart/2018/2/layout/IconVerticalSolidList"/>
    <dgm:cxn modelId="{9B488DD7-305C-416C-965F-43A5D0710211}" type="presOf" srcId="{EFA48981-09C5-4860-BBF6-0B3908C4A1FE}" destId="{541A3262-AD1C-40D1-874A-712D869577BA}" srcOrd="0" destOrd="0" presId="urn:microsoft.com/office/officeart/2018/2/layout/IconVerticalSolidList"/>
    <dgm:cxn modelId="{F1210847-3D4D-4D46-BF51-4F94CF710064}" type="presParOf" srcId="{4F4FB2BA-17CF-42EE-87BE-00B9E3194E54}" destId="{179E9603-BF84-4476-967D-2FB96DA59D48}" srcOrd="0" destOrd="0" presId="urn:microsoft.com/office/officeart/2018/2/layout/IconVerticalSolidList"/>
    <dgm:cxn modelId="{99F17408-40E0-4771-98A9-482770D0B4EF}" type="presParOf" srcId="{179E9603-BF84-4476-967D-2FB96DA59D48}" destId="{05B94F99-26EA-4548-A7C3-947E411965C3}" srcOrd="0" destOrd="0" presId="urn:microsoft.com/office/officeart/2018/2/layout/IconVerticalSolidList"/>
    <dgm:cxn modelId="{F9E91E4B-E25A-4BC3-992D-08E173B17813}" type="presParOf" srcId="{179E9603-BF84-4476-967D-2FB96DA59D48}" destId="{305B1698-931A-4D9C-A6AA-9194C118E54F}" srcOrd="1" destOrd="0" presId="urn:microsoft.com/office/officeart/2018/2/layout/IconVerticalSolidList"/>
    <dgm:cxn modelId="{B341BA9A-42FC-4ABF-AC43-26C76975DAD1}" type="presParOf" srcId="{179E9603-BF84-4476-967D-2FB96DA59D48}" destId="{AB27DDE6-F78E-461B-B6E1-CB17E57E2940}" srcOrd="2" destOrd="0" presId="urn:microsoft.com/office/officeart/2018/2/layout/IconVerticalSolidList"/>
    <dgm:cxn modelId="{702E6F58-7F66-4C89-8FED-C67872BC447D}" type="presParOf" srcId="{179E9603-BF84-4476-967D-2FB96DA59D48}" destId="{AFE1CA2C-3A94-4CB5-A7C9-B8CE0C525C9A}" srcOrd="3" destOrd="0" presId="urn:microsoft.com/office/officeart/2018/2/layout/IconVerticalSolidList"/>
    <dgm:cxn modelId="{6405F5D4-B563-4BF8-816C-27C6342DBC37}" type="presParOf" srcId="{4F4FB2BA-17CF-42EE-87BE-00B9E3194E54}" destId="{35B3121A-54B2-4B02-BD83-E7D962F3EBA3}" srcOrd="1" destOrd="0" presId="urn:microsoft.com/office/officeart/2018/2/layout/IconVerticalSolidList"/>
    <dgm:cxn modelId="{ED81403D-C921-429C-916C-FAF72C62CD20}" type="presParOf" srcId="{4F4FB2BA-17CF-42EE-87BE-00B9E3194E54}" destId="{C6FD3D58-8203-416F-B618-BB6C50342CC7}" srcOrd="2" destOrd="0" presId="urn:microsoft.com/office/officeart/2018/2/layout/IconVerticalSolidList"/>
    <dgm:cxn modelId="{545F93FC-9E76-4C3D-9A65-696E6911C26B}" type="presParOf" srcId="{C6FD3D58-8203-416F-B618-BB6C50342CC7}" destId="{8DAE3882-5DF7-4B0A-AFF2-AA3BF1E2DE3A}" srcOrd="0" destOrd="0" presId="urn:microsoft.com/office/officeart/2018/2/layout/IconVerticalSolidList"/>
    <dgm:cxn modelId="{D7F70F74-0FBB-4671-9F41-01BAF4D26819}" type="presParOf" srcId="{C6FD3D58-8203-416F-B618-BB6C50342CC7}" destId="{7CF16AA3-1119-403D-A3A3-D9FED0A5815D}" srcOrd="1" destOrd="0" presId="urn:microsoft.com/office/officeart/2018/2/layout/IconVerticalSolidList"/>
    <dgm:cxn modelId="{0D4348BF-1EE9-4702-B045-1A5C6D545E78}" type="presParOf" srcId="{C6FD3D58-8203-416F-B618-BB6C50342CC7}" destId="{2CF7FBCE-18B5-4201-B9C5-4257335E86F0}" srcOrd="2" destOrd="0" presId="urn:microsoft.com/office/officeart/2018/2/layout/IconVerticalSolidList"/>
    <dgm:cxn modelId="{3F767F5F-1535-4447-9978-358D833FD6A9}" type="presParOf" srcId="{C6FD3D58-8203-416F-B618-BB6C50342CC7}" destId="{541A3262-AD1C-40D1-874A-712D869577BA}" srcOrd="3" destOrd="0" presId="urn:microsoft.com/office/officeart/2018/2/layout/IconVerticalSolidList"/>
    <dgm:cxn modelId="{59730E40-A03B-4F09-B7CE-156EF5512B61}" type="presParOf" srcId="{C6FD3D58-8203-416F-B618-BB6C50342CC7}" destId="{386DCBDA-6C09-4C61-9C7F-7F1E8A78D51D}"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E044ED-7CDB-4524-864B-FD8BF236F54B}"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n-US"/>
        </a:p>
      </dgm:t>
    </dgm:pt>
    <dgm:pt modelId="{0D565D06-0189-41ED-BFA0-F2EFD6DF2CAA}">
      <dgm:prSet phldrT="[Text]" custT="1"/>
      <dgm:spPr>
        <a:solidFill>
          <a:srgbClr val="F16038"/>
        </a:solidFill>
      </dgm:spPr>
      <dgm:t>
        <a:bodyPr/>
        <a:lstStyle/>
        <a:p>
          <a:r>
            <a:rPr lang="en-US" sz="2300"/>
            <a:t>POST</a:t>
          </a:r>
        </a:p>
      </dgm:t>
    </dgm:pt>
    <dgm:pt modelId="{709B97AC-4781-465D-87E8-C3D18635A7D8}" type="parTrans" cxnId="{D3EFD748-AF97-494F-B86C-551A124FB9DA}">
      <dgm:prSet/>
      <dgm:spPr/>
      <dgm:t>
        <a:bodyPr/>
        <a:lstStyle/>
        <a:p>
          <a:endParaRPr lang="en-US"/>
        </a:p>
      </dgm:t>
    </dgm:pt>
    <dgm:pt modelId="{5F5E1EF8-025E-4CE7-AC25-6F107BC1E42F}" type="sibTrans" cxnId="{D3EFD748-AF97-494F-B86C-551A124FB9DA}">
      <dgm:prSet/>
      <dgm:spPr/>
      <dgm:t>
        <a:bodyPr/>
        <a:lstStyle/>
        <a:p>
          <a:endParaRPr lang="en-US"/>
        </a:p>
      </dgm:t>
    </dgm:pt>
    <dgm:pt modelId="{F50DF649-DEBF-4C7C-A055-9FED86022472}">
      <dgm:prSet phldrT="[Text]" custT="1"/>
      <dgm:spPr/>
      <dgm:t>
        <a:bodyPr/>
        <a:lstStyle/>
        <a:p>
          <a:pPr algn="l"/>
          <a:r>
            <a:rPr lang="en-US" sz="1150">
              <a:ln>
                <a:noFill/>
              </a:ln>
            </a:rPr>
            <a:t>Creating a new record</a:t>
          </a:r>
        </a:p>
      </dgm:t>
    </dgm:pt>
    <dgm:pt modelId="{5269AD1B-22B0-459B-9437-7AAAFAFC8DC0}" type="parTrans" cxnId="{14DC2BFD-ED47-458E-BE84-140BD41BE1B3}">
      <dgm:prSet/>
      <dgm:spPr/>
      <dgm:t>
        <a:bodyPr/>
        <a:lstStyle/>
        <a:p>
          <a:endParaRPr lang="en-US"/>
        </a:p>
      </dgm:t>
    </dgm:pt>
    <dgm:pt modelId="{5F2D1283-C891-408B-8ABF-DE668ACA4048}" type="sibTrans" cxnId="{14DC2BFD-ED47-458E-BE84-140BD41BE1B3}">
      <dgm:prSet/>
      <dgm:spPr/>
      <dgm:t>
        <a:bodyPr/>
        <a:lstStyle/>
        <a:p>
          <a:endParaRPr lang="en-US"/>
        </a:p>
      </dgm:t>
    </dgm:pt>
    <dgm:pt modelId="{1711DEC9-868B-4D67-AF90-3C8A4699343B}">
      <dgm:prSet phldrT="[Text]"/>
      <dgm:spPr/>
      <dgm:t>
        <a:bodyPr/>
        <a:lstStyle/>
        <a:p>
          <a:r>
            <a:rPr lang="en-US"/>
            <a:t>DELETE</a:t>
          </a:r>
        </a:p>
      </dgm:t>
    </dgm:pt>
    <dgm:pt modelId="{62EC7553-D248-4494-9CDE-76247214A977}" type="parTrans" cxnId="{DA475350-4980-485F-9570-BFEF866DC2E1}">
      <dgm:prSet/>
      <dgm:spPr/>
      <dgm:t>
        <a:bodyPr/>
        <a:lstStyle/>
        <a:p>
          <a:endParaRPr lang="en-US"/>
        </a:p>
      </dgm:t>
    </dgm:pt>
    <dgm:pt modelId="{17FDDFF3-D383-439E-B6AA-55A63554C6D1}" type="sibTrans" cxnId="{DA475350-4980-485F-9570-BFEF866DC2E1}">
      <dgm:prSet/>
      <dgm:spPr/>
      <dgm:t>
        <a:bodyPr/>
        <a:lstStyle/>
        <a:p>
          <a:endParaRPr lang="en-US"/>
        </a:p>
      </dgm:t>
    </dgm:pt>
    <dgm:pt modelId="{DD4EE7BF-C27C-4DD3-9124-E7A1018679A6}">
      <dgm:prSet phldrT="[Text]"/>
      <dgm:spPr>
        <a:solidFill>
          <a:srgbClr val="C00000"/>
        </a:solidFill>
      </dgm:spPr>
      <dgm:t>
        <a:bodyPr/>
        <a:lstStyle/>
        <a:p>
          <a:r>
            <a:rPr lang="en-US"/>
            <a:t>PUT</a:t>
          </a:r>
        </a:p>
      </dgm:t>
    </dgm:pt>
    <dgm:pt modelId="{AA360844-9376-408D-975C-4149A7C13CD9}" type="parTrans" cxnId="{FC74E805-42D4-43A2-9648-0616BDE524BA}">
      <dgm:prSet/>
      <dgm:spPr/>
      <dgm:t>
        <a:bodyPr/>
        <a:lstStyle/>
        <a:p>
          <a:endParaRPr lang="en-US"/>
        </a:p>
      </dgm:t>
    </dgm:pt>
    <dgm:pt modelId="{0D24C5E8-41D5-4427-B436-5DB81C5096FA}" type="sibTrans" cxnId="{FC74E805-42D4-43A2-9648-0616BDE524BA}">
      <dgm:prSet/>
      <dgm:spPr/>
      <dgm:t>
        <a:bodyPr/>
        <a:lstStyle/>
        <a:p>
          <a:endParaRPr lang="en-US"/>
        </a:p>
      </dgm:t>
    </dgm:pt>
    <dgm:pt modelId="{6686DE85-600E-4DA9-A66E-3E6D7ECDE885}">
      <dgm:prSet phldrT="[Text]" custT="1"/>
      <dgm:spPr/>
      <dgm:t>
        <a:bodyPr/>
        <a:lstStyle/>
        <a:p>
          <a:r>
            <a:rPr lang="en-US" sz="1150"/>
            <a:t>Update the data including Primary Key</a:t>
          </a:r>
        </a:p>
      </dgm:t>
    </dgm:pt>
    <dgm:pt modelId="{91C5193A-8421-4E3F-AC1D-3221CA8E2F64}" type="parTrans" cxnId="{AC74B3F3-2E21-44DD-A6A8-E8CF85E06065}">
      <dgm:prSet/>
      <dgm:spPr/>
      <dgm:t>
        <a:bodyPr/>
        <a:lstStyle/>
        <a:p>
          <a:endParaRPr lang="en-US"/>
        </a:p>
      </dgm:t>
    </dgm:pt>
    <dgm:pt modelId="{0588042D-C10D-47A2-9821-A8DE14224E68}" type="sibTrans" cxnId="{AC74B3F3-2E21-44DD-A6A8-E8CF85E06065}">
      <dgm:prSet/>
      <dgm:spPr/>
      <dgm:t>
        <a:bodyPr/>
        <a:lstStyle/>
        <a:p>
          <a:endParaRPr lang="en-US"/>
        </a:p>
      </dgm:t>
    </dgm:pt>
    <dgm:pt modelId="{46999770-0291-44FD-A63F-88A3FE251387}">
      <dgm:prSet phldrT="[Text]" custT="1"/>
      <dgm:spPr/>
      <dgm:t>
        <a:bodyPr/>
        <a:lstStyle/>
        <a:p>
          <a:r>
            <a:rPr lang="en-US" sz="1150"/>
            <a:t>When needed</a:t>
          </a:r>
        </a:p>
      </dgm:t>
    </dgm:pt>
    <dgm:pt modelId="{C3D4533F-5F8B-412E-81AB-8993048E8C7A}" type="parTrans" cxnId="{87C204BB-CAE0-4856-A8E0-16D33DE3EA71}">
      <dgm:prSet/>
      <dgm:spPr/>
      <dgm:t>
        <a:bodyPr/>
        <a:lstStyle/>
        <a:p>
          <a:endParaRPr lang="en-US"/>
        </a:p>
      </dgm:t>
    </dgm:pt>
    <dgm:pt modelId="{343551B0-3F43-451E-9435-E973410A10D5}" type="sibTrans" cxnId="{87C204BB-CAE0-4856-A8E0-16D33DE3EA71}">
      <dgm:prSet/>
      <dgm:spPr/>
      <dgm:t>
        <a:bodyPr/>
        <a:lstStyle/>
        <a:p>
          <a:endParaRPr lang="en-US"/>
        </a:p>
      </dgm:t>
    </dgm:pt>
    <dgm:pt modelId="{4C870917-D3E8-4732-A170-115CDC2F864B}">
      <dgm:prSet phldrT="[Text]" custT="1"/>
      <dgm:spPr>
        <a:solidFill>
          <a:srgbClr val="006462"/>
        </a:solidFill>
      </dgm:spPr>
      <dgm:t>
        <a:bodyPr/>
        <a:lstStyle/>
        <a:p>
          <a:r>
            <a:rPr lang="en-US" sz="2300"/>
            <a:t>GET</a:t>
          </a:r>
        </a:p>
      </dgm:t>
    </dgm:pt>
    <dgm:pt modelId="{859D1614-5F8F-49C3-B0AE-7ED870E78A21}" type="parTrans" cxnId="{F7C74D05-6A84-4A4C-8C54-BD8F10F47DA2}">
      <dgm:prSet/>
      <dgm:spPr/>
      <dgm:t>
        <a:bodyPr/>
        <a:lstStyle/>
        <a:p>
          <a:endParaRPr lang="en-US"/>
        </a:p>
      </dgm:t>
    </dgm:pt>
    <dgm:pt modelId="{B608DEDD-8BE4-43D0-A579-B3200398FB81}" type="sibTrans" cxnId="{F7C74D05-6A84-4A4C-8C54-BD8F10F47DA2}">
      <dgm:prSet/>
      <dgm:spPr/>
      <dgm:t>
        <a:bodyPr/>
        <a:lstStyle/>
        <a:p>
          <a:endParaRPr lang="en-US"/>
        </a:p>
      </dgm:t>
    </dgm:pt>
    <dgm:pt modelId="{0370D86D-430D-4F72-9CD4-C07FB65CF18E}">
      <dgm:prSet phldrT="[Text]" custT="1"/>
      <dgm:spPr/>
      <dgm:t>
        <a:bodyPr/>
        <a:lstStyle/>
        <a:p>
          <a:r>
            <a:rPr lang="en-US" sz="1150">
              <a:ln>
                <a:noFill/>
              </a:ln>
            </a:rPr>
            <a:t>Read the data</a:t>
          </a:r>
          <a:endParaRPr lang="en-US" sz="1150"/>
        </a:p>
      </dgm:t>
    </dgm:pt>
    <dgm:pt modelId="{44485158-DBDA-4F73-B659-623B0EE10356}" type="parTrans" cxnId="{2AF1CF38-D31E-4A78-9894-8F28C89793BB}">
      <dgm:prSet/>
      <dgm:spPr/>
      <dgm:t>
        <a:bodyPr/>
        <a:lstStyle/>
        <a:p>
          <a:endParaRPr lang="en-US"/>
        </a:p>
      </dgm:t>
    </dgm:pt>
    <dgm:pt modelId="{18B88E1D-C0A6-4C33-B561-2A10C59172F6}" type="sibTrans" cxnId="{2AF1CF38-D31E-4A78-9894-8F28C89793BB}">
      <dgm:prSet/>
      <dgm:spPr/>
      <dgm:t>
        <a:bodyPr/>
        <a:lstStyle/>
        <a:p>
          <a:endParaRPr lang="en-US"/>
        </a:p>
      </dgm:t>
    </dgm:pt>
    <dgm:pt modelId="{4FF353AD-0113-48E5-95AA-0C45088787BA}">
      <dgm:prSet phldrT="[Text]" custT="1"/>
      <dgm:spPr/>
      <dgm:t>
        <a:bodyPr/>
        <a:lstStyle/>
        <a:p>
          <a:pPr algn="l"/>
          <a:r>
            <a:rPr lang="en-US" sz="1150">
              <a:ln>
                <a:noFill/>
              </a:ln>
            </a:rPr>
            <a:t>Updating an existing record (non-key)</a:t>
          </a:r>
        </a:p>
      </dgm:t>
    </dgm:pt>
    <dgm:pt modelId="{326208DB-9ACA-4D05-8C26-F8BBEC07E84A}" type="parTrans" cxnId="{D34DBB77-B402-452B-B112-B571228D8414}">
      <dgm:prSet/>
      <dgm:spPr/>
      <dgm:t>
        <a:bodyPr/>
        <a:lstStyle/>
        <a:p>
          <a:endParaRPr lang="en-US"/>
        </a:p>
      </dgm:t>
    </dgm:pt>
    <dgm:pt modelId="{908FCEFE-B575-4B81-8ABD-77B2DBD97761}" type="sibTrans" cxnId="{D34DBB77-B402-452B-B112-B571228D8414}">
      <dgm:prSet/>
      <dgm:spPr/>
      <dgm:t>
        <a:bodyPr/>
        <a:lstStyle/>
        <a:p>
          <a:endParaRPr lang="en-US"/>
        </a:p>
      </dgm:t>
    </dgm:pt>
    <dgm:pt modelId="{BFF9F880-7D40-4DFF-82A2-D521D41568A8}" type="pres">
      <dgm:prSet presAssocID="{C3E044ED-7CDB-4524-864B-FD8BF236F54B}" presName="Name0" presStyleCnt="0">
        <dgm:presLayoutVars>
          <dgm:dir/>
          <dgm:animLvl val="lvl"/>
          <dgm:resizeHandles/>
        </dgm:presLayoutVars>
      </dgm:prSet>
      <dgm:spPr/>
    </dgm:pt>
    <dgm:pt modelId="{771D757D-A77E-4FB1-BD5E-F0DFD7CA2E39}" type="pres">
      <dgm:prSet presAssocID="{0D565D06-0189-41ED-BFA0-F2EFD6DF2CAA}" presName="linNode" presStyleCnt="0"/>
      <dgm:spPr/>
    </dgm:pt>
    <dgm:pt modelId="{29A8E124-F139-4B99-A41E-C2B171561B8A}" type="pres">
      <dgm:prSet presAssocID="{0D565D06-0189-41ED-BFA0-F2EFD6DF2CAA}" presName="parentShp" presStyleLbl="node1" presStyleIdx="0" presStyleCnt="4">
        <dgm:presLayoutVars>
          <dgm:bulletEnabled val="1"/>
        </dgm:presLayoutVars>
      </dgm:prSet>
      <dgm:spPr/>
    </dgm:pt>
    <dgm:pt modelId="{F0B48878-8BEA-45F0-93F2-ACBDE932AA39}" type="pres">
      <dgm:prSet presAssocID="{0D565D06-0189-41ED-BFA0-F2EFD6DF2CAA}" presName="childShp" presStyleLbl="bgAccFollowNode1" presStyleIdx="0" presStyleCnt="4" custLinFactNeighborY="-126">
        <dgm:presLayoutVars>
          <dgm:bulletEnabled val="1"/>
        </dgm:presLayoutVars>
      </dgm:prSet>
      <dgm:spPr/>
    </dgm:pt>
    <dgm:pt modelId="{4AC246C3-0A05-4FF4-A0C2-E6856C4CC4DB}" type="pres">
      <dgm:prSet presAssocID="{5F5E1EF8-025E-4CE7-AC25-6F107BC1E42F}" presName="spacing" presStyleCnt="0"/>
      <dgm:spPr/>
    </dgm:pt>
    <dgm:pt modelId="{DF47AD80-F621-492F-B91D-3F0F02592C00}" type="pres">
      <dgm:prSet presAssocID="{4C870917-D3E8-4732-A170-115CDC2F864B}" presName="linNode" presStyleCnt="0"/>
      <dgm:spPr/>
    </dgm:pt>
    <dgm:pt modelId="{6D80775A-0875-4BCE-AB9E-5B0ED9D4BF88}" type="pres">
      <dgm:prSet presAssocID="{4C870917-D3E8-4732-A170-115CDC2F864B}" presName="parentShp" presStyleLbl="node1" presStyleIdx="1" presStyleCnt="4">
        <dgm:presLayoutVars>
          <dgm:bulletEnabled val="1"/>
        </dgm:presLayoutVars>
      </dgm:prSet>
      <dgm:spPr/>
    </dgm:pt>
    <dgm:pt modelId="{CBF1F0EA-C3BD-49B5-980E-5EB20A853EC6}" type="pres">
      <dgm:prSet presAssocID="{4C870917-D3E8-4732-A170-115CDC2F864B}" presName="childShp" presStyleLbl="bgAccFollowNode1" presStyleIdx="1" presStyleCnt="4">
        <dgm:presLayoutVars>
          <dgm:bulletEnabled val="1"/>
        </dgm:presLayoutVars>
      </dgm:prSet>
      <dgm:spPr/>
    </dgm:pt>
    <dgm:pt modelId="{2D64AAB2-F964-445B-89C3-B9F72F8320AD}" type="pres">
      <dgm:prSet presAssocID="{B608DEDD-8BE4-43D0-A579-B3200398FB81}" presName="spacing" presStyleCnt="0"/>
      <dgm:spPr/>
    </dgm:pt>
    <dgm:pt modelId="{0E2CDA24-083C-4D3D-AFBF-33603E039181}" type="pres">
      <dgm:prSet presAssocID="{DD4EE7BF-C27C-4DD3-9124-E7A1018679A6}" presName="linNode" presStyleCnt="0"/>
      <dgm:spPr/>
    </dgm:pt>
    <dgm:pt modelId="{FB6073DD-A740-4C6D-82DC-09D20C25C1DD}" type="pres">
      <dgm:prSet presAssocID="{DD4EE7BF-C27C-4DD3-9124-E7A1018679A6}" presName="parentShp" presStyleLbl="node1" presStyleIdx="2" presStyleCnt="4">
        <dgm:presLayoutVars>
          <dgm:bulletEnabled val="1"/>
        </dgm:presLayoutVars>
      </dgm:prSet>
      <dgm:spPr/>
    </dgm:pt>
    <dgm:pt modelId="{083ED613-87B1-4FE4-8688-20001EE7EA53}" type="pres">
      <dgm:prSet presAssocID="{DD4EE7BF-C27C-4DD3-9124-E7A1018679A6}" presName="childShp" presStyleLbl="bgAccFollowNode1" presStyleIdx="2" presStyleCnt="4">
        <dgm:presLayoutVars>
          <dgm:bulletEnabled val="1"/>
        </dgm:presLayoutVars>
      </dgm:prSet>
      <dgm:spPr/>
    </dgm:pt>
    <dgm:pt modelId="{E768500E-D304-4FEA-B821-8CDC75A0D712}" type="pres">
      <dgm:prSet presAssocID="{0D24C5E8-41D5-4427-B436-5DB81C5096FA}" presName="spacing" presStyleCnt="0"/>
      <dgm:spPr/>
    </dgm:pt>
    <dgm:pt modelId="{EDFDC516-C974-4EAA-A51A-17FF664FB162}" type="pres">
      <dgm:prSet presAssocID="{1711DEC9-868B-4D67-AF90-3C8A4699343B}" presName="linNode" presStyleCnt="0"/>
      <dgm:spPr/>
    </dgm:pt>
    <dgm:pt modelId="{DF2B7BAC-63FB-4066-B6B5-F5BB12C36D45}" type="pres">
      <dgm:prSet presAssocID="{1711DEC9-868B-4D67-AF90-3C8A4699343B}" presName="parentShp" presStyleLbl="node1" presStyleIdx="3" presStyleCnt="4">
        <dgm:presLayoutVars>
          <dgm:bulletEnabled val="1"/>
        </dgm:presLayoutVars>
      </dgm:prSet>
      <dgm:spPr/>
    </dgm:pt>
    <dgm:pt modelId="{63022CB5-D73D-4614-9E09-C4A5A65BFA2F}" type="pres">
      <dgm:prSet presAssocID="{1711DEC9-868B-4D67-AF90-3C8A4699343B}" presName="childShp" presStyleLbl="bgAccFollowNode1" presStyleIdx="3" presStyleCnt="4">
        <dgm:presLayoutVars>
          <dgm:bulletEnabled val="1"/>
        </dgm:presLayoutVars>
      </dgm:prSet>
      <dgm:spPr/>
    </dgm:pt>
  </dgm:ptLst>
  <dgm:cxnLst>
    <dgm:cxn modelId="{F7C74D05-6A84-4A4C-8C54-BD8F10F47DA2}" srcId="{C3E044ED-7CDB-4524-864B-FD8BF236F54B}" destId="{4C870917-D3E8-4732-A170-115CDC2F864B}" srcOrd="1" destOrd="0" parTransId="{859D1614-5F8F-49C3-B0AE-7ED870E78A21}" sibTransId="{B608DEDD-8BE4-43D0-A579-B3200398FB81}"/>
    <dgm:cxn modelId="{FC74E805-42D4-43A2-9648-0616BDE524BA}" srcId="{C3E044ED-7CDB-4524-864B-FD8BF236F54B}" destId="{DD4EE7BF-C27C-4DD3-9124-E7A1018679A6}" srcOrd="2" destOrd="0" parTransId="{AA360844-9376-408D-975C-4149A7C13CD9}" sibTransId="{0D24C5E8-41D5-4427-B436-5DB81C5096FA}"/>
    <dgm:cxn modelId="{B7025011-D421-4FC2-B055-F6997192E0FC}" type="presOf" srcId="{0D565D06-0189-41ED-BFA0-F2EFD6DF2CAA}" destId="{29A8E124-F139-4B99-A41E-C2B171561B8A}" srcOrd="0" destOrd="0" presId="urn:microsoft.com/office/officeart/2005/8/layout/vList6"/>
    <dgm:cxn modelId="{FBC91431-C698-4765-990F-90B9F6D39F60}" type="presOf" srcId="{0370D86D-430D-4F72-9CD4-C07FB65CF18E}" destId="{CBF1F0EA-C3BD-49B5-980E-5EB20A853EC6}" srcOrd="0" destOrd="0" presId="urn:microsoft.com/office/officeart/2005/8/layout/vList6"/>
    <dgm:cxn modelId="{2AF1CF38-D31E-4A78-9894-8F28C89793BB}" srcId="{4C870917-D3E8-4732-A170-115CDC2F864B}" destId="{0370D86D-430D-4F72-9CD4-C07FB65CF18E}" srcOrd="0" destOrd="0" parTransId="{44485158-DBDA-4F73-B659-623B0EE10356}" sibTransId="{18B88E1D-C0A6-4C33-B561-2A10C59172F6}"/>
    <dgm:cxn modelId="{4492D25C-E307-4404-A100-BD57F7D4AF64}" type="presOf" srcId="{46999770-0291-44FD-A63F-88A3FE251387}" destId="{63022CB5-D73D-4614-9E09-C4A5A65BFA2F}" srcOrd="0" destOrd="0" presId="urn:microsoft.com/office/officeart/2005/8/layout/vList6"/>
    <dgm:cxn modelId="{D2427265-F999-4176-A45D-01DD5C6CE91F}" type="presOf" srcId="{1711DEC9-868B-4D67-AF90-3C8A4699343B}" destId="{DF2B7BAC-63FB-4066-B6B5-F5BB12C36D45}" srcOrd="0" destOrd="0" presId="urn:microsoft.com/office/officeart/2005/8/layout/vList6"/>
    <dgm:cxn modelId="{D3EFD748-AF97-494F-B86C-551A124FB9DA}" srcId="{C3E044ED-7CDB-4524-864B-FD8BF236F54B}" destId="{0D565D06-0189-41ED-BFA0-F2EFD6DF2CAA}" srcOrd="0" destOrd="0" parTransId="{709B97AC-4781-465D-87E8-C3D18635A7D8}" sibTransId="{5F5E1EF8-025E-4CE7-AC25-6F107BC1E42F}"/>
    <dgm:cxn modelId="{8A5C6A6A-9614-4D25-B699-C7EDE7BCD755}" type="presOf" srcId="{6686DE85-600E-4DA9-A66E-3E6D7ECDE885}" destId="{083ED613-87B1-4FE4-8688-20001EE7EA53}" srcOrd="0" destOrd="0" presId="urn:microsoft.com/office/officeart/2005/8/layout/vList6"/>
    <dgm:cxn modelId="{DA475350-4980-485F-9570-BFEF866DC2E1}" srcId="{C3E044ED-7CDB-4524-864B-FD8BF236F54B}" destId="{1711DEC9-868B-4D67-AF90-3C8A4699343B}" srcOrd="3" destOrd="0" parTransId="{62EC7553-D248-4494-9CDE-76247214A977}" sibTransId="{17FDDFF3-D383-439E-B6AA-55A63554C6D1}"/>
    <dgm:cxn modelId="{D34DBB77-B402-452B-B112-B571228D8414}" srcId="{0D565D06-0189-41ED-BFA0-F2EFD6DF2CAA}" destId="{4FF353AD-0113-48E5-95AA-0C45088787BA}" srcOrd="1" destOrd="0" parTransId="{326208DB-9ACA-4D05-8C26-F8BBEC07E84A}" sibTransId="{908FCEFE-B575-4B81-8ABD-77B2DBD97761}"/>
    <dgm:cxn modelId="{3E499078-9DC5-4908-88BA-DD6BCB7CB95A}" type="presOf" srcId="{DD4EE7BF-C27C-4DD3-9124-E7A1018679A6}" destId="{FB6073DD-A740-4C6D-82DC-09D20C25C1DD}" srcOrd="0" destOrd="0" presId="urn:microsoft.com/office/officeart/2005/8/layout/vList6"/>
    <dgm:cxn modelId="{2DDAAF79-AD21-4981-B184-F702E73C47C6}" type="presOf" srcId="{C3E044ED-7CDB-4524-864B-FD8BF236F54B}" destId="{BFF9F880-7D40-4DFF-82A2-D521D41568A8}" srcOrd="0" destOrd="0" presId="urn:microsoft.com/office/officeart/2005/8/layout/vList6"/>
    <dgm:cxn modelId="{3CCF7281-FA3C-4076-B250-57C356F3C4E6}" type="presOf" srcId="{4FF353AD-0113-48E5-95AA-0C45088787BA}" destId="{F0B48878-8BEA-45F0-93F2-ACBDE932AA39}" srcOrd="0" destOrd="1" presId="urn:microsoft.com/office/officeart/2005/8/layout/vList6"/>
    <dgm:cxn modelId="{D33B1FA3-8C0F-406D-8145-437677BEA3BD}" type="presOf" srcId="{4C870917-D3E8-4732-A170-115CDC2F864B}" destId="{6D80775A-0875-4BCE-AB9E-5B0ED9D4BF88}" srcOrd="0" destOrd="0" presId="urn:microsoft.com/office/officeart/2005/8/layout/vList6"/>
    <dgm:cxn modelId="{BE6093B7-0B7D-4DB5-9322-E3D98DB3176E}" type="presOf" srcId="{F50DF649-DEBF-4C7C-A055-9FED86022472}" destId="{F0B48878-8BEA-45F0-93F2-ACBDE932AA39}" srcOrd="0" destOrd="0" presId="urn:microsoft.com/office/officeart/2005/8/layout/vList6"/>
    <dgm:cxn modelId="{87C204BB-CAE0-4856-A8E0-16D33DE3EA71}" srcId="{1711DEC9-868B-4D67-AF90-3C8A4699343B}" destId="{46999770-0291-44FD-A63F-88A3FE251387}" srcOrd="0" destOrd="0" parTransId="{C3D4533F-5F8B-412E-81AB-8993048E8C7A}" sibTransId="{343551B0-3F43-451E-9435-E973410A10D5}"/>
    <dgm:cxn modelId="{AC74B3F3-2E21-44DD-A6A8-E8CF85E06065}" srcId="{DD4EE7BF-C27C-4DD3-9124-E7A1018679A6}" destId="{6686DE85-600E-4DA9-A66E-3E6D7ECDE885}" srcOrd="0" destOrd="0" parTransId="{91C5193A-8421-4E3F-AC1D-3221CA8E2F64}" sibTransId="{0588042D-C10D-47A2-9821-A8DE14224E68}"/>
    <dgm:cxn modelId="{14DC2BFD-ED47-458E-BE84-140BD41BE1B3}" srcId="{0D565D06-0189-41ED-BFA0-F2EFD6DF2CAA}" destId="{F50DF649-DEBF-4C7C-A055-9FED86022472}" srcOrd="0" destOrd="0" parTransId="{5269AD1B-22B0-459B-9437-7AAAFAFC8DC0}" sibTransId="{5F2D1283-C891-408B-8ABF-DE668ACA4048}"/>
    <dgm:cxn modelId="{E444DA5E-859D-474E-BB6D-108FECC8CD1A}" type="presParOf" srcId="{BFF9F880-7D40-4DFF-82A2-D521D41568A8}" destId="{771D757D-A77E-4FB1-BD5E-F0DFD7CA2E39}" srcOrd="0" destOrd="0" presId="urn:microsoft.com/office/officeart/2005/8/layout/vList6"/>
    <dgm:cxn modelId="{DADB335D-5A26-4443-97A1-FCDA62373EFE}" type="presParOf" srcId="{771D757D-A77E-4FB1-BD5E-F0DFD7CA2E39}" destId="{29A8E124-F139-4B99-A41E-C2B171561B8A}" srcOrd="0" destOrd="0" presId="urn:microsoft.com/office/officeart/2005/8/layout/vList6"/>
    <dgm:cxn modelId="{D938784E-29D8-4759-B187-526A1AB63D1A}" type="presParOf" srcId="{771D757D-A77E-4FB1-BD5E-F0DFD7CA2E39}" destId="{F0B48878-8BEA-45F0-93F2-ACBDE932AA39}" srcOrd="1" destOrd="0" presId="urn:microsoft.com/office/officeart/2005/8/layout/vList6"/>
    <dgm:cxn modelId="{ACEC09C8-5494-4D03-A4F2-35B44FEAD941}" type="presParOf" srcId="{BFF9F880-7D40-4DFF-82A2-D521D41568A8}" destId="{4AC246C3-0A05-4FF4-A0C2-E6856C4CC4DB}" srcOrd="1" destOrd="0" presId="urn:microsoft.com/office/officeart/2005/8/layout/vList6"/>
    <dgm:cxn modelId="{8125DADF-D042-4B73-A881-ACC4B60E26DE}" type="presParOf" srcId="{BFF9F880-7D40-4DFF-82A2-D521D41568A8}" destId="{DF47AD80-F621-492F-B91D-3F0F02592C00}" srcOrd="2" destOrd="0" presId="urn:microsoft.com/office/officeart/2005/8/layout/vList6"/>
    <dgm:cxn modelId="{FCA1ECB1-49E4-43A6-A650-E90AE6E39645}" type="presParOf" srcId="{DF47AD80-F621-492F-B91D-3F0F02592C00}" destId="{6D80775A-0875-4BCE-AB9E-5B0ED9D4BF88}" srcOrd="0" destOrd="0" presId="urn:microsoft.com/office/officeart/2005/8/layout/vList6"/>
    <dgm:cxn modelId="{9201F54D-BE90-413A-B70C-6D4279147986}" type="presParOf" srcId="{DF47AD80-F621-492F-B91D-3F0F02592C00}" destId="{CBF1F0EA-C3BD-49B5-980E-5EB20A853EC6}" srcOrd="1" destOrd="0" presId="urn:microsoft.com/office/officeart/2005/8/layout/vList6"/>
    <dgm:cxn modelId="{E31778E7-27EC-4481-BB2B-EDED91A38D16}" type="presParOf" srcId="{BFF9F880-7D40-4DFF-82A2-D521D41568A8}" destId="{2D64AAB2-F964-445B-89C3-B9F72F8320AD}" srcOrd="3" destOrd="0" presId="urn:microsoft.com/office/officeart/2005/8/layout/vList6"/>
    <dgm:cxn modelId="{E7B92E3A-E4A3-400C-B344-D57A32384A70}" type="presParOf" srcId="{BFF9F880-7D40-4DFF-82A2-D521D41568A8}" destId="{0E2CDA24-083C-4D3D-AFBF-33603E039181}" srcOrd="4" destOrd="0" presId="urn:microsoft.com/office/officeart/2005/8/layout/vList6"/>
    <dgm:cxn modelId="{443702D9-5D50-4195-A1B1-F96A717F060D}" type="presParOf" srcId="{0E2CDA24-083C-4D3D-AFBF-33603E039181}" destId="{FB6073DD-A740-4C6D-82DC-09D20C25C1DD}" srcOrd="0" destOrd="0" presId="urn:microsoft.com/office/officeart/2005/8/layout/vList6"/>
    <dgm:cxn modelId="{57C86B66-4DBC-42BF-AE6F-C964257D3F94}" type="presParOf" srcId="{0E2CDA24-083C-4D3D-AFBF-33603E039181}" destId="{083ED613-87B1-4FE4-8688-20001EE7EA53}" srcOrd="1" destOrd="0" presId="urn:microsoft.com/office/officeart/2005/8/layout/vList6"/>
    <dgm:cxn modelId="{BD80AC9C-86E9-44BD-811C-6F4B479121F7}" type="presParOf" srcId="{BFF9F880-7D40-4DFF-82A2-D521D41568A8}" destId="{E768500E-D304-4FEA-B821-8CDC75A0D712}" srcOrd="5" destOrd="0" presId="urn:microsoft.com/office/officeart/2005/8/layout/vList6"/>
    <dgm:cxn modelId="{9028F02C-91AE-452E-9EC8-52DB124DC7DB}" type="presParOf" srcId="{BFF9F880-7D40-4DFF-82A2-D521D41568A8}" destId="{EDFDC516-C974-4EAA-A51A-17FF664FB162}" srcOrd="6" destOrd="0" presId="urn:microsoft.com/office/officeart/2005/8/layout/vList6"/>
    <dgm:cxn modelId="{44087DCB-9A8C-46E0-9E4A-59161BA5D0F9}" type="presParOf" srcId="{EDFDC516-C974-4EAA-A51A-17FF664FB162}" destId="{DF2B7BAC-63FB-4066-B6B5-F5BB12C36D45}" srcOrd="0" destOrd="0" presId="urn:microsoft.com/office/officeart/2005/8/layout/vList6"/>
    <dgm:cxn modelId="{CACA6531-0FBA-4EFC-A538-168C40DEB923}" type="presParOf" srcId="{EDFDC516-C974-4EAA-A51A-17FF664FB162}" destId="{63022CB5-D73D-4614-9E09-C4A5A65BFA2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218CE7-C5DE-4F66-9DF8-874E29B5596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A109B52-6CB3-4027-BF9D-DD20EAB5EF16}">
      <dgm:prSet phldrT="[Text]"/>
      <dgm:spPr>
        <a:solidFill>
          <a:srgbClr val="0D6CB9"/>
        </a:solidFill>
      </dgm:spPr>
      <dgm:t>
        <a:bodyPr/>
        <a:lstStyle/>
        <a:p>
          <a:r>
            <a:rPr lang="en-US">
              <a:solidFill>
                <a:schemeClr val="tx1"/>
              </a:solidFill>
            </a:rPr>
            <a:t>Claim Sets</a:t>
          </a:r>
        </a:p>
      </dgm:t>
    </dgm:pt>
    <dgm:pt modelId="{A04ED522-6299-4314-84DE-805DD5653D66}" type="parTrans" cxnId="{CEED2A84-98D5-4E81-BFE7-E252781B35EE}">
      <dgm:prSet/>
      <dgm:spPr/>
      <dgm:t>
        <a:bodyPr/>
        <a:lstStyle/>
        <a:p>
          <a:endParaRPr lang="en-US"/>
        </a:p>
      </dgm:t>
    </dgm:pt>
    <dgm:pt modelId="{F8305948-20F5-4F3D-A339-358AF038FD74}" type="sibTrans" cxnId="{CEED2A84-98D5-4E81-BFE7-E252781B35EE}">
      <dgm:prSet/>
      <dgm:spPr/>
      <dgm:t>
        <a:bodyPr/>
        <a:lstStyle/>
        <a:p>
          <a:endParaRPr lang="en-US"/>
        </a:p>
      </dgm:t>
    </dgm:pt>
    <dgm:pt modelId="{A11F7823-8CA6-4DF4-B226-BE732B1C805E}">
      <dgm:prSet phldrT="[Text]" custT="1"/>
      <dgm:spPr/>
      <dgm:t>
        <a:bodyPr/>
        <a:lstStyle/>
        <a:p>
          <a:r>
            <a:rPr lang="en-US" sz="1500"/>
            <a:t>Is there a claim set that meets my needs for creating, updating and deleting? </a:t>
          </a:r>
        </a:p>
      </dgm:t>
    </dgm:pt>
    <dgm:pt modelId="{2C6304A3-0432-4E40-978A-8D8A917FCE4C}" type="parTrans" cxnId="{295D5CF5-BC1E-458F-B072-C89BE7470443}">
      <dgm:prSet/>
      <dgm:spPr/>
      <dgm:t>
        <a:bodyPr/>
        <a:lstStyle/>
        <a:p>
          <a:endParaRPr lang="en-US"/>
        </a:p>
      </dgm:t>
    </dgm:pt>
    <dgm:pt modelId="{E8DB803E-4E6C-4C45-B3E5-71B98E229AFA}" type="sibTrans" cxnId="{295D5CF5-BC1E-458F-B072-C89BE7470443}">
      <dgm:prSet/>
      <dgm:spPr/>
      <dgm:t>
        <a:bodyPr/>
        <a:lstStyle/>
        <a:p>
          <a:endParaRPr lang="en-US"/>
        </a:p>
      </dgm:t>
    </dgm:pt>
    <dgm:pt modelId="{CBAED5D0-19C4-4F92-94C1-25B93EB0EB6E}">
      <dgm:prSet phldrT="[Text]"/>
      <dgm:spPr>
        <a:solidFill>
          <a:srgbClr val="72C6A2"/>
        </a:solidFill>
      </dgm:spPr>
      <dgm:t>
        <a:bodyPr/>
        <a:lstStyle/>
        <a:p>
          <a:r>
            <a:rPr lang="en-US">
              <a:solidFill>
                <a:schemeClr val="tx1"/>
              </a:solidFill>
            </a:rPr>
            <a:t>Descriptor Mapping</a:t>
          </a:r>
        </a:p>
      </dgm:t>
    </dgm:pt>
    <dgm:pt modelId="{A9A3DC20-66BE-4AE6-9063-4FC5B12416A9}" type="parTrans" cxnId="{ED3D44D5-D430-4B61-8DF1-329DAE8A3940}">
      <dgm:prSet/>
      <dgm:spPr/>
      <dgm:t>
        <a:bodyPr/>
        <a:lstStyle/>
        <a:p>
          <a:endParaRPr lang="en-US"/>
        </a:p>
      </dgm:t>
    </dgm:pt>
    <dgm:pt modelId="{318E8A19-CC6F-4B7F-ADE1-57C334FCE2CE}" type="sibTrans" cxnId="{ED3D44D5-D430-4B61-8DF1-329DAE8A3940}">
      <dgm:prSet/>
      <dgm:spPr/>
      <dgm:t>
        <a:bodyPr/>
        <a:lstStyle/>
        <a:p>
          <a:endParaRPr lang="en-US"/>
        </a:p>
      </dgm:t>
    </dgm:pt>
    <dgm:pt modelId="{FA0E0A99-3E8F-4C50-88DA-3866AF4B6D41}">
      <dgm:prSet phldrT="[Text]" custT="1"/>
      <dgm:spPr/>
      <dgm:t>
        <a:bodyPr/>
        <a:lstStyle/>
        <a:p>
          <a:r>
            <a:rPr lang="en-US" sz="1500"/>
            <a:t>Where is descriptor mapping handled in my data source product? </a:t>
          </a:r>
        </a:p>
      </dgm:t>
    </dgm:pt>
    <dgm:pt modelId="{F68D4DD4-CC87-453F-964A-F21940C56F77}" type="parTrans" cxnId="{08A7F67A-019E-4BC9-8EE5-AF0438CB8393}">
      <dgm:prSet/>
      <dgm:spPr/>
      <dgm:t>
        <a:bodyPr/>
        <a:lstStyle/>
        <a:p>
          <a:endParaRPr lang="en-US"/>
        </a:p>
      </dgm:t>
    </dgm:pt>
    <dgm:pt modelId="{C416F113-814F-404A-AFF4-446ECB0A4787}" type="sibTrans" cxnId="{08A7F67A-019E-4BC9-8EE5-AF0438CB8393}">
      <dgm:prSet/>
      <dgm:spPr/>
      <dgm:t>
        <a:bodyPr/>
        <a:lstStyle/>
        <a:p>
          <a:endParaRPr lang="en-US"/>
        </a:p>
      </dgm:t>
    </dgm:pt>
    <dgm:pt modelId="{0799CFC0-94F5-46C6-B11E-E2CEAE821404}">
      <dgm:prSet phldrT="[Text]" custT="1"/>
      <dgm:spPr/>
      <dgm:t>
        <a:bodyPr/>
        <a:lstStyle/>
        <a:p>
          <a:r>
            <a:rPr lang="en-US" sz="1500"/>
            <a:t>Does the user need to use Staff Profiles with their claim sets? </a:t>
          </a:r>
        </a:p>
      </dgm:t>
    </dgm:pt>
    <dgm:pt modelId="{CC7800F5-DFE5-42EA-8F06-E6A6C4F63CE7}" type="parTrans" cxnId="{FB089E58-BF6A-4E55-8AF6-760067404A25}">
      <dgm:prSet/>
      <dgm:spPr/>
      <dgm:t>
        <a:bodyPr/>
        <a:lstStyle/>
        <a:p>
          <a:endParaRPr lang="en-US"/>
        </a:p>
      </dgm:t>
    </dgm:pt>
    <dgm:pt modelId="{17EAC72F-6E8B-4A80-86DF-D87B32F930A6}" type="sibTrans" cxnId="{FB089E58-BF6A-4E55-8AF6-760067404A25}">
      <dgm:prSet/>
      <dgm:spPr/>
      <dgm:t>
        <a:bodyPr/>
        <a:lstStyle/>
        <a:p>
          <a:endParaRPr lang="en-US"/>
        </a:p>
      </dgm:t>
    </dgm:pt>
    <dgm:pt modelId="{5EA6F1D5-74FC-48B1-90C5-5816D9936E52}">
      <dgm:prSet phldrT="[Text]" custT="1"/>
      <dgm:spPr/>
      <dgm:t>
        <a:bodyPr/>
        <a:lstStyle/>
        <a:p>
          <a:r>
            <a:rPr lang="en-US" sz="1500"/>
            <a:t>Does the user need a modified claim set for one or more of their business practices?</a:t>
          </a:r>
        </a:p>
      </dgm:t>
    </dgm:pt>
    <dgm:pt modelId="{2677C1B8-DC08-49EC-9F04-D58E6048A05D}" type="parTrans" cxnId="{9520B02F-F45D-4BF0-83D3-9055B1B4FBA7}">
      <dgm:prSet/>
      <dgm:spPr/>
      <dgm:t>
        <a:bodyPr/>
        <a:lstStyle/>
        <a:p>
          <a:endParaRPr lang="en-US"/>
        </a:p>
      </dgm:t>
    </dgm:pt>
    <dgm:pt modelId="{7BDAED52-11D2-430A-92D6-4270326110ED}" type="sibTrans" cxnId="{9520B02F-F45D-4BF0-83D3-9055B1B4FBA7}">
      <dgm:prSet/>
      <dgm:spPr/>
      <dgm:t>
        <a:bodyPr/>
        <a:lstStyle/>
        <a:p>
          <a:endParaRPr lang="en-US"/>
        </a:p>
      </dgm:t>
    </dgm:pt>
    <dgm:pt modelId="{65AC0875-983E-48D9-A691-9955F9CEA0C8}">
      <dgm:prSet phldrT="[Text]" custT="1"/>
      <dgm:spPr/>
      <dgm:t>
        <a:bodyPr/>
        <a:lstStyle/>
        <a:p>
          <a:r>
            <a:rPr lang="en-US" sz="1500"/>
            <a:t>Will the end user need to complete any descriptor </a:t>
          </a:r>
          <a:r>
            <a:rPr lang="en-US" sz="1500">
              <a:latin typeface="Calibri Light" panose="020F0302020204030204"/>
            </a:rPr>
            <a:t>mappings</a:t>
          </a:r>
          <a:r>
            <a:rPr lang="en-US" sz="1500"/>
            <a:t> in the TSDS Data Management Center (DMC)?</a:t>
          </a:r>
        </a:p>
      </dgm:t>
    </dgm:pt>
    <dgm:pt modelId="{EC2218F6-50F7-4AB4-98AC-CC26D9779A09}" type="parTrans" cxnId="{77E7CB20-F44D-4DD0-92E2-7549B753D092}">
      <dgm:prSet/>
      <dgm:spPr/>
      <dgm:t>
        <a:bodyPr/>
        <a:lstStyle/>
        <a:p>
          <a:endParaRPr lang="en-US"/>
        </a:p>
      </dgm:t>
    </dgm:pt>
    <dgm:pt modelId="{518C5B3B-30F1-4977-A9F4-7739CF3C4EB9}" type="sibTrans" cxnId="{77E7CB20-F44D-4DD0-92E2-7549B753D092}">
      <dgm:prSet/>
      <dgm:spPr/>
      <dgm:t>
        <a:bodyPr/>
        <a:lstStyle/>
        <a:p>
          <a:endParaRPr lang="en-US"/>
        </a:p>
      </dgm:t>
    </dgm:pt>
    <dgm:pt modelId="{D4017C6B-2E00-4F05-BB88-4084763071C0}">
      <dgm:prSet phldrT="[Text]"/>
      <dgm:spPr>
        <a:solidFill>
          <a:srgbClr val="F16038"/>
        </a:solidFill>
      </dgm:spPr>
      <dgm:t>
        <a:bodyPr/>
        <a:lstStyle/>
        <a:p>
          <a:r>
            <a:rPr lang="en-US">
              <a:solidFill>
                <a:schemeClr val="tx1"/>
              </a:solidFill>
            </a:rPr>
            <a:t>Resources</a:t>
          </a:r>
        </a:p>
      </dgm:t>
    </dgm:pt>
    <dgm:pt modelId="{B3304038-D296-4354-8D40-496E40A2F945}" type="parTrans" cxnId="{0175E12A-4838-466F-825F-E87C1175223D}">
      <dgm:prSet/>
      <dgm:spPr/>
      <dgm:t>
        <a:bodyPr/>
        <a:lstStyle/>
        <a:p>
          <a:endParaRPr lang="en-US"/>
        </a:p>
      </dgm:t>
    </dgm:pt>
    <dgm:pt modelId="{8AF20D20-49D1-49DA-924B-E2DC61AA3D80}" type="sibTrans" cxnId="{0175E12A-4838-466F-825F-E87C1175223D}">
      <dgm:prSet/>
      <dgm:spPr/>
      <dgm:t>
        <a:bodyPr/>
        <a:lstStyle/>
        <a:p>
          <a:endParaRPr lang="en-US"/>
        </a:p>
      </dgm:t>
    </dgm:pt>
    <dgm:pt modelId="{5698B1BA-8B8A-4AA5-A5F0-31A7F53F3649}">
      <dgm:prSet phldrT="[Text]" custT="1"/>
      <dgm:spPr/>
      <dgm:t>
        <a:bodyPr/>
        <a:lstStyle/>
        <a:p>
          <a:r>
            <a:rPr lang="en-US" sz="1500"/>
            <a:t>What resources are available to product clients and are they easily accessible? </a:t>
          </a:r>
        </a:p>
      </dgm:t>
    </dgm:pt>
    <dgm:pt modelId="{6987843B-0031-42EC-BF0A-B6DD7EA1CB0F}" type="parTrans" cxnId="{B5D4E520-1A55-4BAE-8E5B-4C908C275E78}">
      <dgm:prSet/>
      <dgm:spPr/>
      <dgm:t>
        <a:bodyPr/>
        <a:lstStyle/>
        <a:p>
          <a:endParaRPr lang="en-US"/>
        </a:p>
      </dgm:t>
    </dgm:pt>
    <dgm:pt modelId="{4CED6F5B-1267-4306-82F1-8CAD63DF48FB}" type="sibTrans" cxnId="{B5D4E520-1A55-4BAE-8E5B-4C908C275E78}">
      <dgm:prSet/>
      <dgm:spPr/>
      <dgm:t>
        <a:bodyPr/>
        <a:lstStyle/>
        <a:p>
          <a:endParaRPr lang="en-US"/>
        </a:p>
      </dgm:t>
    </dgm:pt>
    <dgm:pt modelId="{CC6E8BDF-1831-40C3-A96C-1639CBB941AA}">
      <dgm:prSet phldrT="[Text]" custT="1"/>
      <dgm:spPr/>
      <dgm:t>
        <a:bodyPr/>
        <a:lstStyle/>
        <a:p>
          <a:r>
            <a:rPr lang="en-US" sz="1500"/>
            <a:t>Is there a configuration or training guide available? </a:t>
          </a:r>
        </a:p>
      </dgm:t>
    </dgm:pt>
    <dgm:pt modelId="{4B020E56-F49C-4395-93E7-F1602DABB791}" type="parTrans" cxnId="{CB0AFF10-D012-44F2-9E68-286BC63CB20B}">
      <dgm:prSet/>
      <dgm:spPr/>
      <dgm:t>
        <a:bodyPr/>
        <a:lstStyle/>
        <a:p>
          <a:endParaRPr lang="en-US"/>
        </a:p>
      </dgm:t>
    </dgm:pt>
    <dgm:pt modelId="{0B157DD9-25E4-4871-8057-88E19B3C00C6}" type="sibTrans" cxnId="{CB0AFF10-D012-44F2-9E68-286BC63CB20B}">
      <dgm:prSet/>
      <dgm:spPr/>
      <dgm:t>
        <a:bodyPr/>
        <a:lstStyle/>
        <a:p>
          <a:endParaRPr lang="en-US"/>
        </a:p>
      </dgm:t>
    </dgm:pt>
    <dgm:pt modelId="{ACEB7D19-00F4-4CD3-B76B-B33253B5DFD4}">
      <dgm:prSet phldrT="[Text]" custT="1"/>
      <dgm:spPr/>
      <dgm:t>
        <a:bodyPr/>
        <a:lstStyle/>
        <a:p>
          <a:r>
            <a:rPr lang="en-US" sz="1500" dirty="0"/>
            <a:t>How are known issues, product release notes, and resolution timelines communicated back to the user?</a:t>
          </a:r>
        </a:p>
      </dgm:t>
    </dgm:pt>
    <dgm:pt modelId="{4F6A5D11-CA79-439E-80BA-10E8B0E726ED}" type="parTrans" cxnId="{68BB2B64-8F3F-43B4-8B30-5EBC7690DBE3}">
      <dgm:prSet/>
      <dgm:spPr/>
      <dgm:t>
        <a:bodyPr/>
        <a:lstStyle/>
        <a:p>
          <a:endParaRPr lang="en-US"/>
        </a:p>
      </dgm:t>
    </dgm:pt>
    <dgm:pt modelId="{6522272B-628C-4344-B13F-798D654FA7D6}" type="sibTrans" cxnId="{68BB2B64-8F3F-43B4-8B30-5EBC7690DBE3}">
      <dgm:prSet/>
      <dgm:spPr/>
      <dgm:t>
        <a:bodyPr/>
        <a:lstStyle/>
        <a:p>
          <a:endParaRPr lang="en-US"/>
        </a:p>
      </dgm:t>
    </dgm:pt>
    <dgm:pt modelId="{E48ABD59-5F59-4784-A687-A6BE45E5F781}">
      <dgm:prSet phldrT="[Text]" custT="1"/>
      <dgm:spPr/>
      <dgm:t>
        <a:bodyPr/>
        <a:lstStyle/>
        <a:p>
          <a:r>
            <a:rPr lang="en-US" sz="1500"/>
            <a:t>Does my product utilize the Ed-Fi or local namespace in API transactions? </a:t>
          </a:r>
        </a:p>
      </dgm:t>
    </dgm:pt>
    <dgm:pt modelId="{2435F98D-E524-418A-8D43-A23E8328FD45}" type="sibTrans" cxnId="{E0E9FFFE-61DB-40FB-BE0B-C75D696A41C0}">
      <dgm:prSet/>
      <dgm:spPr/>
      <dgm:t>
        <a:bodyPr/>
        <a:lstStyle/>
        <a:p>
          <a:endParaRPr lang="en-US"/>
        </a:p>
      </dgm:t>
    </dgm:pt>
    <dgm:pt modelId="{12719BA6-F902-4416-B2D8-CFACA57516ED}" type="parTrans" cxnId="{E0E9FFFE-61DB-40FB-BE0B-C75D696A41C0}">
      <dgm:prSet/>
      <dgm:spPr/>
      <dgm:t>
        <a:bodyPr/>
        <a:lstStyle/>
        <a:p>
          <a:endParaRPr lang="en-US"/>
        </a:p>
      </dgm:t>
    </dgm:pt>
    <dgm:pt modelId="{2CECCB4A-2EAF-45EB-8F10-3841DD8F6560}" type="pres">
      <dgm:prSet presAssocID="{04218CE7-C5DE-4F66-9DF8-874E29B55966}" presName="linear" presStyleCnt="0">
        <dgm:presLayoutVars>
          <dgm:animLvl val="lvl"/>
          <dgm:resizeHandles val="exact"/>
        </dgm:presLayoutVars>
      </dgm:prSet>
      <dgm:spPr/>
    </dgm:pt>
    <dgm:pt modelId="{3D64955F-D108-49CC-B1F6-BB304339A592}" type="pres">
      <dgm:prSet presAssocID="{3A109B52-6CB3-4027-BF9D-DD20EAB5EF16}" presName="parentText" presStyleLbl="node1" presStyleIdx="0" presStyleCnt="3">
        <dgm:presLayoutVars>
          <dgm:chMax val="0"/>
          <dgm:bulletEnabled val="1"/>
        </dgm:presLayoutVars>
      </dgm:prSet>
      <dgm:spPr/>
    </dgm:pt>
    <dgm:pt modelId="{20CC3755-E96D-4DC7-8817-9349F350F10D}" type="pres">
      <dgm:prSet presAssocID="{3A109B52-6CB3-4027-BF9D-DD20EAB5EF16}" presName="childText" presStyleLbl="revTx" presStyleIdx="0" presStyleCnt="3">
        <dgm:presLayoutVars>
          <dgm:bulletEnabled val="1"/>
        </dgm:presLayoutVars>
      </dgm:prSet>
      <dgm:spPr/>
    </dgm:pt>
    <dgm:pt modelId="{ABB0BE70-461A-4B9C-B306-2C12EFC7BD5B}" type="pres">
      <dgm:prSet presAssocID="{CBAED5D0-19C4-4F92-94C1-25B93EB0EB6E}" presName="parentText" presStyleLbl="node1" presStyleIdx="1" presStyleCnt="3">
        <dgm:presLayoutVars>
          <dgm:chMax val="0"/>
          <dgm:bulletEnabled val="1"/>
        </dgm:presLayoutVars>
      </dgm:prSet>
      <dgm:spPr/>
    </dgm:pt>
    <dgm:pt modelId="{BD84173E-8B58-4F43-AB9C-B4F3D9936583}" type="pres">
      <dgm:prSet presAssocID="{CBAED5D0-19C4-4F92-94C1-25B93EB0EB6E}" presName="childText" presStyleLbl="revTx" presStyleIdx="1" presStyleCnt="3">
        <dgm:presLayoutVars>
          <dgm:bulletEnabled val="1"/>
        </dgm:presLayoutVars>
      </dgm:prSet>
      <dgm:spPr/>
    </dgm:pt>
    <dgm:pt modelId="{1C733E0B-0624-455E-BADD-7E9071A5723F}" type="pres">
      <dgm:prSet presAssocID="{D4017C6B-2E00-4F05-BB88-4084763071C0}" presName="parentText" presStyleLbl="node1" presStyleIdx="2" presStyleCnt="3">
        <dgm:presLayoutVars>
          <dgm:chMax val="0"/>
          <dgm:bulletEnabled val="1"/>
        </dgm:presLayoutVars>
      </dgm:prSet>
      <dgm:spPr/>
    </dgm:pt>
    <dgm:pt modelId="{C8D1D6B3-5F7E-4030-8F15-EA7F48A94A1B}" type="pres">
      <dgm:prSet presAssocID="{D4017C6B-2E00-4F05-BB88-4084763071C0}" presName="childText" presStyleLbl="revTx" presStyleIdx="2" presStyleCnt="3">
        <dgm:presLayoutVars>
          <dgm:bulletEnabled val="1"/>
        </dgm:presLayoutVars>
      </dgm:prSet>
      <dgm:spPr/>
    </dgm:pt>
  </dgm:ptLst>
  <dgm:cxnLst>
    <dgm:cxn modelId="{61D55009-337F-4663-AF31-A63292C4ECB4}" type="presOf" srcId="{FA0E0A99-3E8F-4C50-88DA-3866AF4B6D41}" destId="{BD84173E-8B58-4F43-AB9C-B4F3D9936583}" srcOrd="0" destOrd="0" presId="urn:microsoft.com/office/officeart/2005/8/layout/vList2"/>
    <dgm:cxn modelId="{CB0AFF10-D012-44F2-9E68-286BC63CB20B}" srcId="{D4017C6B-2E00-4F05-BB88-4084763071C0}" destId="{CC6E8BDF-1831-40C3-A96C-1639CBB941AA}" srcOrd="1" destOrd="0" parTransId="{4B020E56-F49C-4395-93E7-F1602DABB791}" sibTransId="{0B157DD9-25E4-4871-8057-88E19B3C00C6}"/>
    <dgm:cxn modelId="{DAABFD17-A22B-4D69-BD1B-19357566C8CD}" type="presOf" srcId="{5EA6F1D5-74FC-48B1-90C5-5816D9936E52}" destId="{20CC3755-E96D-4DC7-8817-9349F350F10D}" srcOrd="0" destOrd="2" presId="urn:microsoft.com/office/officeart/2005/8/layout/vList2"/>
    <dgm:cxn modelId="{77E7CB20-F44D-4DD0-92E2-7549B753D092}" srcId="{CBAED5D0-19C4-4F92-94C1-25B93EB0EB6E}" destId="{65AC0875-983E-48D9-A691-9955F9CEA0C8}" srcOrd="2" destOrd="0" parTransId="{EC2218F6-50F7-4AB4-98AC-CC26D9779A09}" sibTransId="{518C5B3B-30F1-4977-A9F4-7739CF3C4EB9}"/>
    <dgm:cxn modelId="{B5D4E520-1A55-4BAE-8E5B-4C908C275E78}" srcId="{D4017C6B-2E00-4F05-BB88-4084763071C0}" destId="{5698B1BA-8B8A-4AA5-A5F0-31A7F53F3649}" srcOrd="0" destOrd="0" parTransId="{6987843B-0031-42EC-BF0A-B6DD7EA1CB0F}" sibTransId="{4CED6F5B-1267-4306-82F1-8CAD63DF48FB}"/>
    <dgm:cxn modelId="{0175E12A-4838-466F-825F-E87C1175223D}" srcId="{04218CE7-C5DE-4F66-9DF8-874E29B55966}" destId="{D4017C6B-2E00-4F05-BB88-4084763071C0}" srcOrd="2" destOrd="0" parTransId="{B3304038-D296-4354-8D40-496E40A2F945}" sibTransId="{8AF20D20-49D1-49DA-924B-E2DC61AA3D80}"/>
    <dgm:cxn modelId="{9520B02F-F45D-4BF0-83D3-9055B1B4FBA7}" srcId="{3A109B52-6CB3-4027-BF9D-DD20EAB5EF16}" destId="{5EA6F1D5-74FC-48B1-90C5-5816D9936E52}" srcOrd="2" destOrd="0" parTransId="{2677C1B8-DC08-49EC-9F04-D58E6048A05D}" sibTransId="{7BDAED52-11D2-430A-92D6-4270326110ED}"/>
    <dgm:cxn modelId="{68BB2B64-8F3F-43B4-8B30-5EBC7690DBE3}" srcId="{D4017C6B-2E00-4F05-BB88-4084763071C0}" destId="{ACEB7D19-00F4-4CD3-B76B-B33253B5DFD4}" srcOrd="2" destOrd="0" parTransId="{4F6A5D11-CA79-439E-80BA-10E8B0E726ED}" sibTransId="{6522272B-628C-4344-B13F-798D654FA7D6}"/>
    <dgm:cxn modelId="{844D5B45-AEEA-40C3-B74B-FA1C9AF7E9FC}" type="presOf" srcId="{04218CE7-C5DE-4F66-9DF8-874E29B55966}" destId="{2CECCB4A-2EAF-45EB-8F10-3841DD8F6560}" srcOrd="0" destOrd="0" presId="urn:microsoft.com/office/officeart/2005/8/layout/vList2"/>
    <dgm:cxn modelId="{FB089E58-BF6A-4E55-8AF6-760067404A25}" srcId="{3A109B52-6CB3-4027-BF9D-DD20EAB5EF16}" destId="{0799CFC0-94F5-46C6-B11E-E2CEAE821404}" srcOrd="1" destOrd="0" parTransId="{CC7800F5-DFE5-42EA-8F06-E6A6C4F63CE7}" sibTransId="{17EAC72F-6E8B-4A80-86DF-D87B32F930A6}"/>
    <dgm:cxn modelId="{08A7F67A-019E-4BC9-8EE5-AF0438CB8393}" srcId="{CBAED5D0-19C4-4F92-94C1-25B93EB0EB6E}" destId="{FA0E0A99-3E8F-4C50-88DA-3866AF4B6D41}" srcOrd="0" destOrd="0" parTransId="{F68D4DD4-CC87-453F-964A-F21940C56F77}" sibTransId="{C416F113-814F-404A-AFF4-446ECB0A4787}"/>
    <dgm:cxn modelId="{3555C97E-4CFA-424B-9337-298A3BB15ED2}" type="presOf" srcId="{D4017C6B-2E00-4F05-BB88-4084763071C0}" destId="{1C733E0B-0624-455E-BADD-7E9071A5723F}" srcOrd="0" destOrd="0" presId="urn:microsoft.com/office/officeart/2005/8/layout/vList2"/>
    <dgm:cxn modelId="{CEED2A84-98D5-4E81-BFE7-E252781B35EE}" srcId="{04218CE7-C5DE-4F66-9DF8-874E29B55966}" destId="{3A109B52-6CB3-4027-BF9D-DD20EAB5EF16}" srcOrd="0" destOrd="0" parTransId="{A04ED522-6299-4314-84DE-805DD5653D66}" sibTransId="{F8305948-20F5-4F3D-A339-358AF038FD74}"/>
    <dgm:cxn modelId="{148DD386-262E-4E05-B2D3-421F79BD61B9}" type="presOf" srcId="{CC6E8BDF-1831-40C3-A96C-1639CBB941AA}" destId="{C8D1D6B3-5F7E-4030-8F15-EA7F48A94A1B}" srcOrd="0" destOrd="1" presId="urn:microsoft.com/office/officeart/2005/8/layout/vList2"/>
    <dgm:cxn modelId="{AC82EB89-DF70-45D5-A55D-E208463CD173}" type="presOf" srcId="{3A109B52-6CB3-4027-BF9D-DD20EAB5EF16}" destId="{3D64955F-D108-49CC-B1F6-BB304339A592}" srcOrd="0" destOrd="0" presId="urn:microsoft.com/office/officeart/2005/8/layout/vList2"/>
    <dgm:cxn modelId="{56C90F97-A7F3-446C-9A5D-3B0FA1F7C339}" type="presOf" srcId="{A11F7823-8CA6-4DF4-B226-BE732B1C805E}" destId="{20CC3755-E96D-4DC7-8817-9349F350F10D}" srcOrd="0" destOrd="0" presId="urn:microsoft.com/office/officeart/2005/8/layout/vList2"/>
    <dgm:cxn modelId="{2885109A-782E-4A3E-BA41-8E33DEA335FC}" type="presOf" srcId="{65AC0875-983E-48D9-A691-9955F9CEA0C8}" destId="{BD84173E-8B58-4F43-AB9C-B4F3D9936583}" srcOrd="0" destOrd="2" presId="urn:microsoft.com/office/officeart/2005/8/layout/vList2"/>
    <dgm:cxn modelId="{49C398A3-3F7A-43E5-A400-5EE7349D6932}" type="presOf" srcId="{E48ABD59-5F59-4784-A687-A6BE45E5F781}" destId="{BD84173E-8B58-4F43-AB9C-B4F3D9936583}" srcOrd="0" destOrd="1" presId="urn:microsoft.com/office/officeart/2005/8/layout/vList2"/>
    <dgm:cxn modelId="{86BF65B7-5C1C-44EB-862B-3601BE7A3678}" type="presOf" srcId="{CBAED5D0-19C4-4F92-94C1-25B93EB0EB6E}" destId="{ABB0BE70-461A-4B9C-B306-2C12EFC7BD5B}" srcOrd="0" destOrd="0" presId="urn:microsoft.com/office/officeart/2005/8/layout/vList2"/>
    <dgm:cxn modelId="{C2DC7FC3-99E5-4DFC-9A76-3E47ACA39B0D}" type="presOf" srcId="{ACEB7D19-00F4-4CD3-B76B-B33253B5DFD4}" destId="{C8D1D6B3-5F7E-4030-8F15-EA7F48A94A1B}" srcOrd="0" destOrd="2" presId="urn:microsoft.com/office/officeart/2005/8/layout/vList2"/>
    <dgm:cxn modelId="{ED3D44D5-D430-4B61-8DF1-329DAE8A3940}" srcId="{04218CE7-C5DE-4F66-9DF8-874E29B55966}" destId="{CBAED5D0-19C4-4F92-94C1-25B93EB0EB6E}" srcOrd="1" destOrd="0" parTransId="{A9A3DC20-66BE-4AE6-9063-4FC5B12416A9}" sibTransId="{318E8A19-CC6F-4B7F-ADE1-57C334FCE2CE}"/>
    <dgm:cxn modelId="{A15AC9DD-5B9C-4043-B189-0D4AC1C0582A}" type="presOf" srcId="{5698B1BA-8B8A-4AA5-A5F0-31A7F53F3649}" destId="{C8D1D6B3-5F7E-4030-8F15-EA7F48A94A1B}" srcOrd="0" destOrd="0" presId="urn:microsoft.com/office/officeart/2005/8/layout/vList2"/>
    <dgm:cxn modelId="{35B7FCDF-7298-4527-864D-091D6170DCCE}" type="presOf" srcId="{0799CFC0-94F5-46C6-B11E-E2CEAE821404}" destId="{20CC3755-E96D-4DC7-8817-9349F350F10D}" srcOrd="0" destOrd="1" presId="urn:microsoft.com/office/officeart/2005/8/layout/vList2"/>
    <dgm:cxn modelId="{295D5CF5-BC1E-458F-B072-C89BE7470443}" srcId="{3A109B52-6CB3-4027-BF9D-DD20EAB5EF16}" destId="{A11F7823-8CA6-4DF4-B226-BE732B1C805E}" srcOrd="0" destOrd="0" parTransId="{2C6304A3-0432-4E40-978A-8D8A917FCE4C}" sibTransId="{E8DB803E-4E6C-4C45-B3E5-71B98E229AFA}"/>
    <dgm:cxn modelId="{E0E9FFFE-61DB-40FB-BE0B-C75D696A41C0}" srcId="{CBAED5D0-19C4-4F92-94C1-25B93EB0EB6E}" destId="{E48ABD59-5F59-4784-A687-A6BE45E5F781}" srcOrd="1" destOrd="0" parTransId="{12719BA6-F902-4416-B2D8-CFACA57516ED}" sibTransId="{2435F98D-E524-418A-8D43-A23E8328FD45}"/>
    <dgm:cxn modelId="{180A74DE-C4E0-43F0-AA62-B69777ECC7B0}" type="presParOf" srcId="{2CECCB4A-2EAF-45EB-8F10-3841DD8F6560}" destId="{3D64955F-D108-49CC-B1F6-BB304339A592}" srcOrd="0" destOrd="0" presId="urn:microsoft.com/office/officeart/2005/8/layout/vList2"/>
    <dgm:cxn modelId="{937D1305-F389-43E9-92D1-D4687DF4108C}" type="presParOf" srcId="{2CECCB4A-2EAF-45EB-8F10-3841DD8F6560}" destId="{20CC3755-E96D-4DC7-8817-9349F350F10D}" srcOrd="1" destOrd="0" presId="urn:microsoft.com/office/officeart/2005/8/layout/vList2"/>
    <dgm:cxn modelId="{81E26124-E7F5-4E31-B0EE-5FA95CB3B9AC}" type="presParOf" srcId="{2CECCB4A-2EAF-45EB-8F10-3841DD8F6560}" destId="{ABB0BE70-461A-4B9C-B306-2C12EFC7BD5B}" srcOrd="2" destOrd="0" presId="urn:microsoft.com/office/officeart/2005/8/layout/vList2"/>
    <dgm:cxn modelId="{DFEC3EA1-4A3D-4A93-AD5B-DB9DE0227448}" type="presParOf" srcId="{2CECCB4A-2EAF-45EB-8F10-3841DD8F6560}" destId="{BD84173E-8B58-4F43-AB9C-B4F3D9936583}" srcOrd="3" destOrd="0" presId="urn:microsoft.com/office/officeart/2005/8/layout/vList2"/>
    <dgm:cxn modelId="{1A61D2B9-E536-4003-B8B2-786C51DB8ACC}" type="presParOf" srcId="{2CECCB4A-2EAF-45EB-8F10-3841DD8F6560}" destId="{1C733E0B-0624-455E-BADD-7E9071A5723F}" srcOrd="4" destOrd="0" presId="urn:microsoft.com/office/officeart/2005/8/layout/vList2"/>
    <dgm:cxn modelId="{3CAC8CE7-B5DE-4C75-BC38-6DDCE8C70694}" type="presParOf" srcId="{2CECCB4A-2EAF-45EB-8F10-3841DD8F6560}" destId="{C8D1D6B3-5F7E-4030-8F15-EA7F48A94A1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218CE7-C5DE-4F66-9DF8-874E29B5596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A109B52-6CB3-4027-BF9D-DD20EAB5EF16}">
      <dgm:prSet phldrT="[Text]"/>
      <dgm:spPr>
        <a:solidFill>
          <a:srgbClr val="0D6CB9"/>
        </a:solidFill>
      </dgm:spPr>
      <dgm:t>
        <a:bodyPr/>
        <a:lstStyle/>
        <a:p>
          <a:r>
            <a:rPr lang="en-US">
              <a:solidFill>
                <a:schemeClr val="tx1"/>
              </a:solidFill>
            </a:rPr>
            <a:t>Frequency</a:t>
          </a:r>
        </a:p>
      </dgm:t>
    </dgm:pt>
    <dgm:pt modelId="{A04ED522-6299-4314-84DE-805DD5653D66}" type="parTrans" cxnId="{CEED2A84-98D5-4E81-BFE7-E252781B35EE}">
      <dgm:prSet/>
      <dgm:spPr/>
      <dgm:t>
        <a:bodyPr/>
        <a:lstStyle/>
        <a:p>
          <a:endParaRPr lang="en-US"/>
        </a:p>
      </dgm:t>
    </dgm:pt>
    <dgm:pt modelId="{F8305948-20F5-4F3D-A339-358AF038FD74}" type="sibTrans" cxnId="{CEED2A84-98D5-4E81-BFE7-E252781B35EE}">
      <dgm:prSet/>
      <dgm:spPr/>
      <dgm:t>
        <a:bodyPr/>
        <a:lstStyle/>
        <a:p>
          <a:endParaRPr lang="en-US"/>
        </a:p>
      </dgm:t>
    </dgm:pt>
    <dgm:pt modelId="{A11F7823-8CA6-4DF4-B226-BE732B1C805E}">
      <dgm:prSet phldrT="[Text]" custT="1"/>
      <dgm:spPr/>
      <dgm:t>
        <a:bodyPr/>
        <a:lstStyle/>
        <a:p>
          <a:r>
            <a:rPr lang="en-US" sz="1500"/>
            <a:t>Are all entities published or synced on the same time schedule? </a:t>
          </a:r>
        </a:p>
      </dgm:t>
    </dgm:pt>
    <dgm:pt modelId="{2C6304A3-0432-4E40-978A-8D8A917FCE4C}" type="parTrans" cxnId="{295D5CF5-BC1E-458F-B072-C89BE7470443}">
      <dgm:prSet/>
      <dgm:spPr/>
      <dgm:t>
        <a:bodyPr/>
        <a:lstStyle/>
        <a:p>
          <a:endParaRPr lang="en-US"/>
        </a:p>
      </dgm:t>
    </dgm:pt>
    <dgm:pt modelId="{E8DB803E-4E6C-4C45-B3E5-71B98E229AFA}" type="sibTrans" cxnId="{295D5CF5-BC1E-458F-B072-C89BE7470443}">
      <dgm:prSet/>
      <dgm:spPr/>
      <dgm:t>
        <a:bodyPr/>
        <a:lstStyle/>
        <a:p>
          <a:endParaRPr lang="en-US"/>
        </a:p>
      </dgm:t>
    </dgm:pt>
    <dgm:pt modelId="{CBAED5D0-19C4-4F92-94C1-25B93EB0EB6E}">
      <dgm:prSet phldrT="[Text]"/>
      <dgm:spPr>
        <a:solidFill>
          <a:srgbClr val="72C6A2"/>
        </a:solidFill>
      </dgm:spPr>
      <dgm:t>
        <a:bodyPr/>
        <a:lstStyle/>
        <a:p>
          <a:r>
            <a:rPr lang="en-US">
              <a:solidFill>
                <a:schemeClr val="tx1"/>
              </a:solidFill>
            </a:rPr>
            <a:t>Load Order</a:t>
          </a:r>
        </a:p>
      </dgm:t>
    </dgm:pt>
    <dgm:pt modelId="{A9A3DC20-66BE-4AE6-9063-4FC5B12416A9}" type="parTrans" cxnId="{ED3D44D5-D430-4B61-8DF1-329DAE8A3940}">
      <dgm:prSet/>
      <dgm:spPr/>
      <dgm:t>
        <a:bodyPr/>
        <a:lstStyle/>
        <a:p>
          <a:endParaRPr lang="en-US"/>
        </a:p>
      </dgm:t>
    </dgm:pt>
    <dgm:pt modelId="{318E8A19-CC6F-4B7F-ADE1-57C334FCE2CE}" type="sibTrans" cxnId="{ED3D44D5-D430-4B61-8DF1-329DAE8A3940}">
      <dgm:prSet/>
      <dgm:spPr/>
      <dgm:t>
        <a:bodyPr/>
        <a:lstStyle/>
        <a:p>
          <a:endParaRPr lang="en-US"/>
        </a:p>
      </dgm:t>
    </dgm:pt>
    <dgm:pt modelId="{FA0E0A99-3E8F-4C50-88DA-3866AF4B6D41}">
      <dgm:prSet phldrT="[Text]" custT="1"/>
      <dgm:spPr/>
      <dgm:t>
        <a:bodyPr/>
        <a:lstStyle/>
        <a:p>
          <a:r>
            <a:rPr lang="en-US" sz="1500"/>
            <a:t>Are entities published in dependency order or is that left to the user?</a:t>
          </a:r>
        </a:p>
      </dgm:t>
    </dgm:pt>
    <dgm:pt modelId="{F68D4DD4-CC87-453F-964A-F21940C56F77}" type="parTrans" cxnId="{08A7F67A-019E-4BC9-8EE5-AF0438CB8393}">
      <dgm:prSet/>
      <dgm:spPr/>
      <dgm:t>
        <a:bodyPr/>
        <a:lstStyle/>
        <a:p>
          <a:endParaRPr lang="en-US"/>
        </a:p>
      </dgm:t>
    </dgm:pt>
    <dgm:pt modelId="{C416F113-814F-404A-AFF4-446ECB0A4787}" type="sibTrans" cxnId="{08A7F67A-019E-4BC9-8EE5-AF0438CB8393}">
      <dgm:prSet/>
      <dgm:spPr/>
      <dgm:t>
        <a:bodyPr/>
        <a:lstStyle/>
        <a:p>
          <a:endParaRPr lang="en-US"/>
        </a:p>
      </dgm:t>
    </dgm:pt>
    <dgm:pt modelId="{D4017C6B-2E00-4F05-BB88-4084763071C0}">
      <dgm:prSet phldrT="[Text]"/>
      <dgm:spPr>
        <a:solidFill>
          <a:srgbClr val="F16038"/>
        </a:solidFill>
      </dgm:spPr>
      <dgm:t>
        <a:bodyPr/>
        <a:lstStyle/>
        <a:p>
          <a:r>
            <a:rPr lang="en-US">
              <a:solidFill>
                <a:schemeClr val="tx1"/>
              </a:solidFill>
            </a:rPr>
            <a:t>Level 1 Errors</a:t>
          </a:r>
        </a:p>
      </dgm:t>
    </dgm:pt>
    <dgm:pt modelId="{B3304038-D296-4354-8D40-496E40A2F945}" type="parTrans" cxnId="{0175E12A-4838-466F-825F-E87C1175223D}">
      <dgm:prSet/>
      <dgm:spPr/>
      <dgm:t>
        <a:bodyPr/>
        <a:lstStyle/>
        <a:p>
          <a:endParaRPr lang="en-US"/>
        </a:p>
      </dgm:t>
    </dgm:pt>
    <dgm:pt modelId="{8AF20D20-49D1-49DA-924B-E2DC61AA3D80}" type="sibTrans" cxnId="{0175E12A-4838-466F-825F-E87C1175223D}">
      <dgm:prSet/>
      <dgm:spPr/>
      <dgm:t>
        <a:bodyPr/>
        <a:lstStyle/>
        <a:p>
          <a:endParaRPr lang="en-US"/>
        </a:p>
      </dgm:t>
    </dgm:pt>
    <dgm:pt modelId="{5698B1BA-8B8A-4AA5-A5F0-31A7F53F3649}">
      <dgm:prSet phldrT="[Text]" custT="1"/>
      <dgm:spPr/>
      <dgm:t>
        <a:bodyPr/>
        <a:lstStyle/>
        <a:p>
          <a:r>
            <a:rPr lang="en-US" sz="1500"/>
            <a:t>How are Level 1 (API) errors reported for vendor support? </a:t>
          </a:r>
        </a:p>
      </dgm:t>
    </dgm:pt>
    <dgm:pt modelId="{6987843B-0031-42EC-BF0A-B6DD7EA1CB0F}" type="parTrans" cxnId="{B5D4E520-1A55-4BAE-8E5B-4C908C275E78}">
      <dgm:prSet/>
      <dgm:spPr/>
      <dgm:t>
        <a:bodyPr/>
        <a:lstStyle/>
        <a:p>
          <a:endParaRPr lang="en-US"/>
        </a:p>
      </dgm:t>
    </dgm:pt>
    <dgm:pt modelId="{4CED6F5B-1267-4306-82F1-8CAD63DF48FB}" type="sibTrans" cxnId="{B5D4E520-1A55-4BAE-8E5B-4C908C275E78}">
      <dgm:prSet/>
      <dgm:spPr/>
      <dgm:t>
        <a:bodyPr/>
        <a:lstStyle/>
        <a:p>
          <a:endParaRPr lang="en-US"/>
        </a:p>
      </dgm:t>
    </dgm:pt>
    <dgm:pt modelId="{7D733E7A-9B32-4991-833D-9EDDCD1A59BB}">
      <dgm:prSet phldrT="[Text]" custT="1"/>
      <dgm:spPr/>
      <dgm:t>
        <a:bodyPr/>
        <a:lstStyle/>
        <a:p>
          <a:r>
            <a:rPr lang="en-US" sz="1500"/>
            <a:t>Does the user control when data is published or the product? </a:t>
          </a:r>
        </a:p>
      </dgm:t>
    </dgm:pt>
    <dgm:pt modelId="{F9ABF277-6B61-4F2D-A729-5C44B86A9EEE}" type="parTrans" cxnId="{50B5D942-4278-4286-91A0-5BC537D05DBD}">
      <dgm:prSet/>
      <dgm:spPr/>
      <dgm:t>
        <a:bodyPr/>
        <a:lstStyle/>
        <a:p>
          <a:endParaRPr lang="en-US"/>
        </a:p>
      </dgm:t>
    </dgm:pt>
    <dgm:pt modelId="{9840583E-D1BF-471D-8B9B-9D618E4FB214}" type="sibTrans" cxnId="{50B5D942-4278-4286-91A0-5BC537D05DBD}">
      <dgm:prSet/>
      <dgm:spPr/>
      <dgm:t>
        <a:bodyPr/>
        <a:lstStyle/>
        <a:p>
          <a:endParaRPr lang="en-US"/>
        </a:p>
      </dgm:t>
    </dgm:pt>
    <dgm:pt modelId="{3B8181AD-64EC-4B5A-B4B3-456F32400F4C}">
      <dgm:prSet phldrT="[Text]" custT="1"/>
      <dgm:spPr/>
      <dgm:t>
        <a:bodyPr/>
        <a:lstStyle/>
        <a:p>
          <a:r>
            <a:rPr lang="en-US" sz="1500"/>
            <a:t>Is on-demand publishing available and/or a need of my users?</a:t>
          </a:r>
        </a:p>
      </dgm:t>
    </dgm:pt>
    <dgm:pt modelId="{BF8831A6-E1A8-4876-B517-C7F75A452AAD}" type="parTrans" cxnId="{854904A0-AB4F-4591-A934-5CDAC348C895}">
      <dgm:prSet/>
      <dgm:spPr/>
      <dgm:t>
        <a:bodyPr/>
        <a:lstStyle/>
        <a:p>
          <a:endParaRPr lang="en-US"/>
        </a:p>
      </dgm:t>
    </dgm:pt>
    <dgm:pt modelId="{CD5506BC-64ED-4EDF-BF18-9CC6601D8C71}" type="sibTrans" cxnId="{854904A0-AB4F-4591-A934-5CDAC348C895}">
      <dgm:prSet/>
      <dgm:spPr/>
      <dgm:t>
        <a:bodyPr/>
        <a:lstStyle/>
        <a:p>
          <a:endParaRPr lang="en-US"/>
        </a:p>
      </dgm:t>
    </dgm:pt>
    <dgm:pt modelId="{ED901BFD-98FE-4D58-8D01-1E7E6A968B63}">
      <dgm:prSet phldrT="[Text]" custT="1"/>
      <dgm:spPr/>
      <dgm:t>
        <a:bodyPr/>
        <a:lstStyle/>
        <a:p>
          <a:r>
            <a:rPr lang="en-US" sz="1500"/>
            <a:t>Are users completing an entity sync before starting another entity? </a:t>
          </a:r>
        </a:p>
      </dgm:t>
    </dgm:pt>
    <dgm:pt modelId="{3BA04A82-46C7-4CD8-BE4D-654199132064}" type="parTrans" cxnId="{694DFDAB-4AAB-45A0-9315-FF50B8EF997B}">
      <dgm:prSet/>
      <dgm:spPr/>
      <dgm:t>
        <a:bodyPr/>
        <a:lstStyle/>
        <a:p>
          <a:endParaRPr lang="en-US"/>
        </a:p>
      </dgm:t>
    </dgm:pt>
    <dgm:pt modelId="{410EEA55-D54D-47AD-A745-CBB90E025E62}" type="sibTrans" cxnId="{694DFDAB-4AAB-45A0-9315-FF50B8EF997B}">
      <dgm:prSet/>
      <dgm:spPr/>
      <dgm:t>
        <a:bodyPr/>
        <a:lstStyle/>
        <a:p>
          <a:endParaRPr lang="en-US"/>
        </a:p>
      </dgm:t>
    </dgm:pt>
    <dgm:pt modelId="{63D958A7-5227-486C-9BA1-FCD72ECFCD17}">
      <dgm:prSet phldrT="[Text]" custT="1"/>
      <dgm:spPr/>
      <dgm:t>
        <a:bodyPr/>
        <a:lstStyle/>
        <a:p>
          <a:r>
            <a:rPr lang="en-US" sz="1500"/>
            <a:t>How can my product minimize or avoid dependency errors?</a:t>
          </a:r>
        </a:p>
      </dgm:t>
    </dgm:pt>
    <dgm:pt modelId="{250B914B-C3B6-4A61-B3BE-AE1EA7C9A513}" type="parTrans" cxnId="{D589F3CA-586B-4F57-96C2-53494214E1E7}">
      <dgm:prSet/>
      <dgm:spPr/>
      <dgm:t>
        <a:bodyPr/>
        <a:lstStyle/>
        <a:p>
          <a:endParaRPr lang="en-US"/>
        </a:p>
      </dgm:t>
    </dgm:pt>
    <dgm:pt modelId="{6BEE8AD0-1B79-4EBD-9263-C58950E92079}" type="sibTrans" cxnId="{D589F3CA-586B-4F57-96C2-53494214E1E7}">
      <dgm:prSet/>
      <dgm:spPr/>
      <dgm:t>
        <a:bodyPr/>
        <a:lstStyle/>
        <a:p>
          <a:endParaRPr lang="en-US"/>
        </a:p>
      </dgm:t>
    </dgm:pt>
    <dgm:pt modelId="{66BD7B41-EC2A-4545-9C04-8E2267D5294C}">
      <dgm:prSet phldrT="[Text]" custT="1"/>
      <dgm:spPr/>
      <dgm:t>
        <a:bodyPr/>
        <a:lstStyle/>
        <a:p>
          <a:r>
            <a:rPr lang="en-US" sz="1500"/>
            <a:t>Are users taking the time to resolve Level 1 errors before progressing to the next step?</a:t>
          </a:r>
        </a:p>
      </dgm:t>
    </dgm:pt>
    <dgm:pt modelId="{94DE460C-357B-47EF-B561-AA6DE6D0C555}" type="parTrans" cxnId="{0D353D56-0B8F-438D-BE8D-FF526341803E}">
      <dgm:prSet/>
      <dgm:spPr/>
      <dgm:t>
        <a:bodyPr/>
        <a:lstStyle/>
        <a:p>
          <a:endParaRPr lang="en-US"/>
        </a:p>
      </dgm:t>
    </dgm:pt>
    <dgm:pt modelId="{D60DEECC-8ABF-4ECC-BB76-F1A2D54B7B12}" type="sibTrans" cxnId="{0D353D56-0B8F-438D-BE8D-FF526341803E}">
      <dgm:prSet/>
      <dgm:spPr/>
      <dgm:t>
        <a:bodyPr/>
        <a:lstStyle/>
        <a:p>
          <a:endParaRPr lang="en-US"/>
        </a:p>
      </dgm:t>
    </dgm:pt>
    <dgm:pt modelId="{C98AC3B6-FEAF-44EB-BD57-9EC7D5959CF8}">
      <dgm:prSet phldrT="[Text]" custT="1"/>
      <dgm:spPr/>
      <dgm:t>
        <a:bodyPr/>
        <a:lstStyle/>
        <a:p>
          <a:r>
            <a:rPr lang="en-US" sz="1500"/>
            <a:t>What resources and training is provided to assist my users?</a:t>
          </a:r>
        </a:p>
      </dgm:t>
    </dgm:pt>
    <dgm:pt modelId="{69C69809-E815-43F9-9DD4-A909C3AE234A}" type="parTrans" cxnId="{C23B6FD7-F92E-40F8-B03F-113600EC1800}">
      <dgm:prSet/>
      <dgm:spPr/>
      <dgm:t>
        <a:bodyPr/>
        <a:lstStyle/>
        <a:p>
          <a:endParaRPr lang="en-US"/>
        </a:p>
      </dgm:t>
    </dgm:pt>
    <dgm:pt modelId="{4CFFF715-2BBD-40A3-B6D2-F67D95841172}" type="sibTrans" cxnId="{C23B6FD7-F92E-40F8-B03F-113600EC1800}">
      <dgm:prSet/>
      <dgm:spPr/>
      <dgm:t>
        <a:bodyPr/>
        <a:lstStyle/>
        <a:p>
          <a:endParaRPr lang="en-US"/>
        </a:p>
      </dgm:t>
    </dgm:pt>
    <dgm:pt modelId="{2CECCB4A-2EAF-45EB-8F10-3841DD8F6560}" type="pres">
      <dgm:prSet presAssocID="{04218CE7-C5DE-4F66-9DF8-874E29B55966}" presName="linear" presStyleCnt="0">
        <dgm:presLayoutVars>
          <dgm:animLvl val="lvl"/>
          <dgm:resizeHandles val="exact"/>
        </dgm:presLayoutVars>
      </dgm:prSet>
      <dgm:spPr/>
    </dgm:pt>
    <dgm:pt modelId="{3D64955F-D108-49CC-B1F6-BB304339A592}" type="pres">
      <dgm:prSet presAssocID="{3A109B52-6CB3-4027-BF9D-DD20EAB5EF16}" presName="parentText" presStyleLbl="node1" presStyleIdx="0" presStyleCnt="3">
        <dgm:presLayoutVars>
          <dgm:chMax val="0"/>
          <dgm:bulletEnabled val="1"/>
        </dgm:presLayoutVars>
      </dgm:prSet>
      <dgm:spPr/>
    </dgm:pt>
    <dgm:pt modelId="{20CC3755-E96D-4DC7-8817-9349F350F10D}" type="pres">
      <dgm:prSet presAssocID="{3A109B52-6CB3-4027-BF9D-DD20EAB5EF16}" presName="childText" presStyleLbl="revTx" presStyleIdx="0" presStyleCnt="3">
        <dgm:presLayoutVars>
          <dgm:bulletEnabled val="1"/>
        </dgm:presLayoutVars>
      </dgm:prSet>
      <dgm:spPr/>
    </dgm:pt>
    <dgm:pt modelId="{ABB0BE70-461A-4B9C-B306-2C12EFC7BD5B}" type="pres">
      <dgm:prSet presAssocID="{CBAED5D0-19C4-4F92-94C1-25B93EB0EB6E}" presName="parentText" presStyleLbl="node1" presStyleIdx="1" presStyleCnt="3">
        <dgm:presLayoutVars>
          <dgm:chMax val="0"/>
          <dgm:bulletEnabled val="1"/>
        </dgm:presLayoutVars>
      </dgm:prSet>
      <dgm:spPr/>
    </dgm:pt>
    <dgm:pt modelId="{BD84173E-8B58-4F43-AB9C-B4F3D9936583}" type="pres">
      <dgm:prSet presAssocID="{CBAED5D0-19C4-4F92-94C1-25B93EB0EB6E}" presName="childText" presStyleLbl="revTx" presStyleIdx="1" presStyleCnt="3">
        <dgm:presLayoutVars>
          <dgm:bulletEnabled val="1"/>
        </dgm:presLayoutVars>
      </dgm:prSet>
      <dgm:spPr/>
    </dgm:pt>
    <dgm:pt modelId="{1C733E0B-0624-455E-BADD-7E9071A5723F}" type="pres">
      <dgm:prSet presAssocID="{D4017C6B-2E00-4F05-BB88-4084763071C0}" presName="parentText" presStyleLbl="node1" presStyleIdx="2" presStyleCnt="3">
        <dgm:presLayoutVars>
          <dgm:chMax val="0"/>
          <dgm:bulletEnabled val="1"/>
        </dgm:presLayoutVars>
      </dgm:prSet>
      <dgm:spPr/>
    </dgm:pt>
    <dgm:pt modelId="{C8D1D6B3-5F7E-4030-8F15-EA7F48A94A1B}" type="pres">
      <dgm:prSet presAssocID="{D4017C6B-2E00-4F05-BB88-4084763071C0}" presName="childText" presStyleLbl="revTx" presStyleIdx="2" presStyleCnt="3">
        <dgm:presLayoutVars>
          <dgm:bulletEnabled val="1"/>
        </dgm:presLayoutVars>
      </dgm:prSet>
      <dgm:spPr/>
    </dgm:pt>
  </dgm:ptLst>
  <dgm:cxnLst>
    <dgm:cxn modelId="{5BD6BC00-BC01-4ECA-B200-69BBD68BC60B}" type="presOf" srcId="{7D733E7A-9B32-4991-833D-9EDDCD1A59BB}" destId="{20CC3755-E96D-4DC7-8817-9349F350F10D}" srcOrd="0" destOrd="1" presId="urn:microsoft.com/office/officeart/2005/8/layout/vList2"/>
    <dgm:cxn modelId="{C5588704-5407-4322-944A-438C055B61B0}" type="presOf" srcId="{66BD7B41-EC2A-4545-9C04-8E2267D5294C}" destId="{C8D1D6B3-5F7E-4030-8F15-EA7F48A94A1B}" srcOrd="0" destOrd="2" presId="urn:microsoft.com/office/officeart/2005/8/layout/vList2"/>
    <dgm:cxn modelId="{56F94909-8EF3-4B96-87AF-DC1DA1F910B7}" type="presOf" srcId="{3B8181AD-64EC-4B5A-B4B3-456F32400F4C}" destId="{20CC3755-E96D-4DC7-8817-9349F350F10D}" srcOrd="0" destOrd="2" presId="urn:microsoft.com/office/officeart/2005/8/layout/vList2"/>
    <dgm:cxn modelId="{61D55009-337F-4663-AF31-A63292C4ECB4}" type="presOf" srcId="{FA0E0A99-3E8F-4C50-88DA-3866AF4B6D41}" destId="{BD84173E-8B58-4F43-AB9C-B4F3D9936583}" srcOrd="0" destOrd="0" presId="urn:microsoft.com/office/officeart/2005/8/layout/vList2"/>
    <dgm:cxn modelId="{B5D4E520-1A55-4BAE-8E5B-4C908C275E78}" srcId="{D4017C6B-2E00-4F05-BB88-4084763071C0}" destId="{5698B1BA-8B8A-4AA5-A5F0-31A7F53F3649}" srcOrd="0" destOrd="0" parTransId="{6987843B-0031-42EC-BF0A-B6DD7EA1CB0F}" sibTransId="{4CED6F5B-1267-4306-82F1-8CAD63DF48FB}"/>
    <dgm:cxn modelId="{0175E12A-4838-466F-825F-E87C1175223D}" srcId="{04218CE7-C5DE-4F66-9DF8-874E29B55966}" destId="{D4017C6B-2E00-4F05-BB88-4084763071C0}" srcOrd="2" destOrd="0" parTransId="{B3304038-D296-4354-8D40-496E40A2F945}" sibTransId="{8AF20D20-49D1-49DA-924B-E2DC61AA3D80}"/>
    <dgm:cxn modelId="{B85B4638-FA39-4691-8A08-E9A50FFDBD99}" type="presOf" srcId="{ED901BFD-98FE-4D58-8D01-1E7E6A968B63}" destId="{BD84173E-8B58-4F43-AB9C-B4F3D9936583}" srcOrd="0" destOrd="1" presId="urn:microsoft.com/office/officeart/2005/8/layout/vList2"/>
    <dgm:cxn modelId="{50B5D942-4278-4286-91A0-5BC537D05DBD}" srcId="{3A109B52-6CB3-4027-BF9D-DD20EAB5EF16}" destId="{7D733E7A-9B32-4991-833D-9EDDCD1A59BB}" srcOrd="1" destOrd="0" parTransId="{F9ABF277-6B61-4F2D-A729-5C44B86A9EEE}" sibTransId="{9840583E-D1BF-471D-8B9B-9D618E4FB214}"/>
    <dgm:cxn modelId="{844D5B45-AEEA-40C3-B74B-FA1C9AF7E9FC}" type="presOf" srcId="{04218CE7-C5DE-4F66-9DF8-874E29B55966}" destId="{2CECCB4A-2EAF-45EB-8F10-3841DD8F6560}" srcOrd="0" destOrd="0" presId="urn:microsoft.com/office/officeart/2005/8/layout/vList2"/>
    <dgm:cxn modelId="{0D353D56-0B8F-438D-BE8D-FF526341803E}" srcId="{D4017C6B-2E00-4F05-BB88-4084763071C0}" destId="{66BD7B41-EC2A-4545-9C04-8E2267D5294C}" srcOrd="2" destOrd="0" parTransId="{94DE460C-357B-47EF-B561-AA6DE6D0C555}" sibTransId="{D60DEECC-8ABF-4ECC-BB76-F1A2D54B7B12}"/>
    <dgm:cxn modelId="{08A7F67A-019E-4BC9-8EE5-AF0438CB8393}" srcId="{CBAED5D0-19C4-4F92-94C1-25B93EB0EB6E}" destId="{FA0E0A99-3E8F-4C50-88DA-3866AF4B6D41}" srcOrd="0" destOrd="0" parTransId="{F68D4DD4-CC87-453F-964A-F21940C56F77}" sibTransId="{C416F113-814F-404A-AFF4-446ECB0A4787}"/>
    <dgm:cxn modelId="{3555C97E-4CFA-424B-9337-298A3BB15ED2}" type="presOf" srcId="{D4017C6B-2E00-4F05-BB88-4084763071C0}" destId="{1C733E0B-0624-455E-BADD-7E9071A5723F}" srcOrd="0" destOrd="0" presId="urn:microsoft.com/office/officeart/2005/8/layout/vList2"/>
    <dgm:cxn modelId="{CEED2A84-98D5-4E81-BFE7-E252781B35EE}" srcId="{04218CE7-C5DE-4F66-9DF8-874E29B55966}" destId="{3A109B52-6CB3-4027-BF9D-DD20EAB5EF16}" srcOrd="0" destOrd="0" parTransId="{A04ED522-6299-4314-84DE-805DD5653D66}" sibTransId="{F8305948-20F5-4F3D-A339-358AF038FD74}"/>
    <dgm:cxn modelId="{AC82EB89-DF70-45D5-A55D-E208463CD173}" type="presOf" srcId="{3A109B52-6CB3-4027-BF9D-DD20EAB5EF16}" destId="{3D64955F-D108-49CC-B1F6-BB304339A592}" srcOrd="0" destOrd="0" presId="urn:microsoft.com/office/officeart/2005/8/layout/vList2"/>
    <dgm:cxn modelId="{56C90F97-A7F3-446C-9A5D-3B0FA1F7C339}" type="presOf" srcId="{A11F7823-8CA6-4DF4-B226-BE732B1C805E}" destId="{20CC3755-E96D-4DC7-8817-9349F350F10D}" srcOrd="0" destOrd="0" presId="urn:microsoft.com/office/officeart/2005/8/layout/vList2"/>
    <dgm:cxn modelId="{854904A0-AB4F-4591-A934-5CDAC348C895}" srcId="{3A109B52-6CB3-4027-BF9D-DD20EAB5EF16}" destId="{3B8181AD-64EC-4B5A-B4B3-456F32400F4C}" srcOrd="2" destOrd="0" parTransId="{BF8831A6-E1A8-4876-B517-C7F75A452AAD}" sibTransId="{CD5506BC-64ED-4EDF-BF18-9CC6601D8C71}"/>
    <dgm:cxn modelId="{694DFDAB-4AAB-45A0-9315-FF50B8EF997B}" srcId="{CBAED5D0-19C4-4F92-94C1-25B93EB0EB6E}" destId="{ED901BFD-98FE-4D58-8D01-1E7E6A968B63}" srcOrd="1" destOrd="0" parTransId="{3BA04A82-46C7-4CD8-BE4D-654199132064}" sibTransId="{410EEA55-D54D-47AD-A745-CBB90E025E62}"/>
    <dgm:cxn modelId="{86BF65B7-5C1C-44EB-862B-3601BE7A3678}" type="presOf" srcId="{CBAED5D0-19C4-4F92-94C1-25B93EB0EB6E}" destId="{ABB0BE70-461A-4B9C-B306-2C12EFC7BD5B}" srcOrd="0" destOrd="0" presId="urn:microsoft.com/office/officeart/2005/8/layout/vList2"/>
    <dgm:cxn modelId="{D589F3CA-586B-4F57-96C2-53494214E1E7}" srcId="{CBAED5D0-19C4-4F92-94C1-25B93EB0EB6E}" destId="{63D958A7-5227-486C-9BA1-FCD72ECFCD17}" srcOrd="2" destOrd="0" parTransId="{250B914B-C3B6-4A61-B3BE-AE1EA7C9A513}" sibTransId="{6BEE8AD0-1B79-4EBD-9263-C58950E92079}"/>
    <dgm:cxn modelId="{355DFFD3-6D00-4140-B526-8B7FFFAA56EE}" type="presOf" srcId="{63D958A7-5227-486C-9BA1-FCD72ECFCD17}" destId="{BD84173E-8B58-4F43-AB9C-B4F3D9936583}" srcOrd="0" destOrd="2" presId="urn:microsoft.com/office/officeart/2005/8/layout/vList2"/>
    <dgm:cxn modelId="{ED3D44D5-D430-4B61-8DF1-329DAE8A3940}" srcId="{04218CE7-C5DE-4F66-9DF8-874E29B55966}" destId="{CBAED5D0-19C4-4F92-94C1-25B93EB0EB6E}" srcOrd="1" destOrd="0" parTransId="{A9A3DC20-66BE-4AE6-9063-4FC5B12416A9}" sibTransId="{318E8A19-CC6F-4B7F-ADE1-57C334FCE2CE}"/>
    <dgm:cxn modelId="{C23B6FD7-F92E-40F8-B03F-113600EC1800}" srcId="{D4017C6B-2E00-4F05-BB88-4084763071C0}" destId="{C98AC3B6-FEAF-44EB-BD57-9EC7D5959CF8}" srcOrd="1" destOrd="0" parTransId="{69C69809-E815-43F9-9DD4-A909C3AE234A}" sibTransId="{4CFFF715-2BBD-40A3-B6D2-F67D95841172}"/>
    <dgm:cxn modelId="{B4DB74DC-DDDE-4B23-946E-BADFFEFF8A32}" type="presOf" srcId="{C98AC3B6-FEAF-44EB-BD57-9EC7D5959CF8}" destId="{C8D1D6B3-5F7E-4030-8F15-EA7F48A94A1B}" srcOrd="0" destOrd="1" presId="urn:microsoft.com/office/officeart/2005/8/layout/vList2"/>
    <dgm:cxn modelId="{A15AC9DD-5B9C-4043-B189-0D4AC1C0582A}" type="presOf" srcId="{5698B1BA-8B8A-4AA5-A5F0-31A7F53F3649}" destId="{C8D1D6B3-5F7E-4030-8F15-EA7F48A94A1B}" srcOrd="0" destOrd="0" presId="urn:microsoft.com/office/officeart/2005/8/layout/vList2"/>
    <dgm:cxn modelId="{295D5CF5-BC1E-458F-B072-C89BE7470443}" srcId="{3A109B52-6CB3-4027-BF9D-DD20EAB5EF16}" destId="{A11F7823-8CA6-4DF4-B226-BE732B1C805E}" srcOrd="0" destOrd="0" parTransId="{2C6304A3-0432-4E40-978A-8D8A917FCE4C}" sibTransId="{E8DB803E-4E6C-4C45-B3E5-71B98E229AFA}"/>
    <dgm:cxn modelId="{180A74DE-C4E0-43F0-AA62-B69777ECC7B0}" type="presParOf" srcId="{2CECCB4A-2EAF-45EB-8F10-3841DD8F6560}" destId="{3D64955F-D108-49CC-B1F6-BB304339A592}" srcOrd="0" destOrd="0" presId="urn:microsoft.com/office/officeart/2005/8/layout/vList2"/>
    <dgm:cxn modelId="{937D1305-F389-43E9-92D1-D4687DF4108C}" type="presParOf" srcId="{2CECCB4A-2EAF-45EB-8F10-3841DD8F6560}" destId="{20CC3755-E96D-4DC7-8817-9349F350F10D}" srcOrd="1" destOrd="0" presId="urn:microsoft.com/office/officeart/2005/8/layout/vList2"/>
    <dgm:cxn modelId="{81E26124-E7F5-4E31-B0EE-5FA95CB3B9AC}" type="presParOf" srcId="{2CECCB4A-2EAF-45EB-8F10-3841DD8F6560}" destId="{ABB0BE70-461A-4B9C-B306-2C12EFC7BD5B}" srcOrd="2" destOrd="0" presId="urn:microsoft.com/office/officeart/2005/8/layout/vList2"/>
    <dgm:cxn modelId="{DFEC3EA1-4A3D-4A93-AD5B-DB9DE0227448}" type="presParOf" srcId="{2CECCB4A-2EAF-45EB-8F10-3841DD8F6560}" destId="{BD84173E-8B58-4F43-AB9C-B4F3D9936583}" srcOrd="3" destOrd="0" presId="urn:microsoft.com/office/officeart/2005/8/layout/vList2"/>
    <dgm:cxn modelId="{1A61D2B9-E536-4003-B8B2-786C51DB8ACC}" type="presParOf" srcId="{2CECCB4A-2EAF-45EB-8F10-3841DD8F6560}" destId="{1C733E0B-0624-455E-BADD-7E9071A5723F}" srcOrd="4" destOrd="0" presId="urn:microsoft.com/office/officeart/2005/8/layout/vList2"/>
    <dgm:cxn modelId="{3CAC8CE7-B5DE-4C75-BC38-6DDCE8C70694}" type="presParOf" srcId="{2CECCB4A-2EAF-45EB-8F10-3841DD8F6560}" destId="{C8D1D6B3-5F7E-4030-8F15-EA7F48A94A1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218CE7-C5DE-4F66-9DF8-874E29B5596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A109B52-6CB3-4027-BF9D-DD20EAB5EF16}">
      <dgm:prSet phldrT="[Text]"/>
      <dgm:spPr>
        <a:solidFill>
          <a:srgbClr val="0D6CB9"/>
        </a:solidFill>
      </dgm:spPr>
      <dgm:t>
        <a:bodyPr/>
        <a:lstStyle/>
        <a:p>
          <a:r>
            <a:rPr lang="en-US">
              <a:solidFill>
                <a:schemeClr val="tx1"/>
              </a:solidFill>
            </a:rPr>
            <a:t>BEGIN &amp; END DATES</a:t>
          </a:r>
        </a:p>
      </dgm:t>
    </dgm:pt>
    <dgm:pt modelId="{A04ED522-6299-4314-84DE-805DD5653D66}" type="parTrans" cxnId="{CEED2A84-98D5-4E81-BFE7-E252781B35EE}">
      <dgm:prSet/>
      <dgm:spPr/>
      <dgm:t>
        <a:bodyPr/>
        <a:lstStyle/>
        <a:p>
          <a:endParaRPr lang="en-US"/>
        </a:p>
      </dgm:t>
    </dgm:pt>
    <dgm:pt modelId="{F8305948-20F5-4F3D-A339-358AF038FD74}" type="sibTrans" cxnId="{CEED2A84-98D5-4E81-BFE7-E252781B35EE}">
      <dgm:prSet/>
      <dgm:spPr/>
      <dgm:t>
        <a:bodyPr/>
        <a:lstStyle/>
        <a:p>
          <a:endParaRPr lang="en-US"/>
        </a:p>
      </dgm:t>
    </dgm:pt>
    <dgm:pt modelId="{A11F7823-8CA6-4DF4-B226-BE732B1C805E}">
      <dgm:prSet phldrT="[Text]" custT="1"/>
      <dgm:spPr/>
      <dgm:t>
        <a:bodyPr/>
        <a:lstStyle/>
        <a:p>
          <a:r>
            <a:rPr lang="en-US" sz="1500"/>
            <a:t>Are dates static or dynamic? </a:t>
          </a:r>
        </a:p>
      </dgm:t>
    </dgm:pt>
    <dgm:pt modelId="{2C6304A3-0432-4E40-978A-8D8A917FCE4C}" type="parTrans" cxnId="{295D5CF5-BC1E-458F-B072-C89BE7470443}">
      <dgm:prSet/>
      <dgm:spPr/>
      <dgm:t>
        <a:bodyPr/>
        <a:lstStyle/>
        <a:p>
          <a:endParaRPr lang="en-US"/>
        </a:p>
      </dgm:t>
    </dgm:pt>
    <dgm:pt modelId="{E8DB803E-4E6C-4C45-B3E5-71B98E229AFA}" type="sibTrans" cxnId="{295D5CF5-BC1E-458F-B072-C89BE7470443}">
      <dgm:prSet/>
      <dgm:spPr/>
      <dgm:t>
        <a:bodyPr/>
        <a:lstStyle/>
        <a:p>
          <a:endParaRPr lang="en-US"/>
        </a:p>
      </dgm:t>
    </dgm:pt>
    <dgm:pt modelId="{CBAED5D0-19C4-4F92-94C1-25B93EB0EB6E}">
      <dgm:prSet phldrT="[Text]"/>
      <dgm:spPr>
        <a:solidFill>
          <a:srgbClr val="72C6A2"/>
        </a:solidFill>
      </dgm:spPr>
      <dgm:t>
        <a:bodyPr/>
        <a:lstStyle/>
        <a:p>
          <a:r>
            <a:rPr lang="en-US">
              <a:solidFill>
                <a:schemeClr val="tx1"/>
              </a:solidFill>
            </a:rPr>
            <a:t>PUT VS POST</a:t>
          </a:r>
        </a:p>
      </dgm:t>
    </dgm:pt>
    <dgm:pt modelId="{A9A3DC20-66BE-4AE6-9063-4FC5B12416A9}" type="parTrans" cxnId="{ED3D44D5-D430-4B61-8DF1-329DAE8A3940}">
      <dgm:prSet/>
      <dgm:spPr/>
      <dgm:t>
        <a:bodyPr/>
        <a:lstStyle/>
        <a:p>
          <a:endParaRPr lang="en-US"/>
        </a:p>
      </dgm:t>
    </dgm:pt>
    <dgm:pt modelId="{318E8A19-CC6F-4B7F-ADE1-57C334FCE2CE}" type="sibTrans" cxnId="{ED3D44D5-D430-4B61-8DF1-329DAE8A3940}">
      <dgm:prSet/>
      <dgm:spPr/>
      <dgm:t>
        <a:bodyPr/>
        <a:lstStyle/>
        <a:p>
          <a:endParaRPr lang="en-US"/>
        </a:p>
      </dgm:t>
    </dgm:pt>
    <dgm:pt modelId="{FA0E0A99-3E8F-4C50-88DA-3866AF4B6D41}">
      <dgm:prSet phldrT="[Text]" custT="1"/>
      <dgm:spPr/>
      <dgm:t>
        <a:bodyPr/>
        <a:lstStyle/>
        <a:p>
          <a:r>
            <a:rPr lang="en-US" sz="1500" kern="1200">
              <a:solidFill>
                <a:prstClr val="black">
                  <a:hueOff val="0"/>
                  <a:satOff val="0"/>
                  <a:lumOff val="0"/>
                  <a:alphaOff val="0"/>
                </a:prstClr>
              </a:solidFill>
              <a:latin typeface="Calibri" panose="020F0502020204030204"/>
              <a:ea typeface="+mn-ea"/>
              <a:cs typeface="+mn-cs"/>
            </a:rPr>
            <a:t>What type of data needs to be updated? </a:t>
          </a:r>
        </a:p>
      </dgm:t>
    </dgm:pt>
    <dgm:pt modelId="{F68D4DD4-CC87-453F-964A-F21940C56F77}" type="parTrans" cxnId="{08A7F67A-019E-4BC9-8EE5-AF0438CB8393}">
      <dgm:prSet/>
      <dgm:spPr/>
      <dgm:t>
        <a:bodyPr/>
        <a:lstStyle/>
        <a:p>
          <a:endParaRPr lang="en-US"/>
        </a:p>
      </dgm:t>
    </dgm:pt>
    <dgm:pt modelId="{C416F113-814F-404A-AFF4-446ECB0A4787}" type="sibTrans" cxnId="{08A7F67A-019E-4BC9-8EE5-AF0438CB8393}">
      <dgm:prSet/>
      <dgm:spPr/>
      <dgm:t>
        <a:bodyPr/>
        <a:lstStyle/>
        <a:p>
          <a:endParaRPr lang="en-US"/>
        </a:p>
      </dgm:t>
    </dgm:pt>
    <dgm:pt modelId="{D4017C6B-2E00-4F05-BB88-4084763071C0}">
      <dgm:prSet phldrT="[Text]"/>
      <dgm:spPr>
        <a:solidFill>
          <a:srgbClr val="F16038"/>
        </a:solidFill>
      </dgm:spPr>
      <dgm:t>
        <a:bodyPr/>
        <a:lstStyle/>
        <a:p>
          <a:r>
            <a:rPr lang="en-US">
              <a:solidFill>
                <a:schemeClr val="tx1"/>
              </a:solidFill>
            </a:rPr>
            <a:t>DATA DELETES</a:t>
          </a:r>
        </a:p>
      </dgm:t>
    </dgm:pt>
    <dgm:pt modelId="{B3304038-D296-4354-8D40-496E40A2F945}" type="parTrans" cxnId="{0175E12A-4838-466F-825F-E87C1175223D}">
      <dgm:prSet/>
      <dgm:spPr/>
      <dgm:t>
        <a:bodyPr/>
        <a:lstStyle/>
        <a:p>
          <a:endParaRPr lang="en-US"/>
        </a:p>
      </dgm:t>
    </dgm:pt>
    <dgm:pt modelId="{8AF20D20-49D1-49DA-924B-E2DC61AA3D80}" type="sibTrans" cxnId="{0175E12A-4838-466F-825F-E87C1175223D}">
      <dgm:prSet/>
      <dgm:spPr/>
      <dgm:t>
        <a:bodyPr/>
        <a:lstStyle/>
        <a:p>
          <a:endParaRPr lang="en-US"/>
        </a:p>
      </dgm:t>
    </dgm:pt>
    <dgm:pt modelId="{5698B1BA-8B8A-4AA5-A5F0-31A7F53F3649}">
      <dgm:prSet phldrT="[Text]" custT="1"/>
      <dgm:spPr/>
      <dgm:t>
        <a:bodyPr/>
        <a:lstStyle/>
        <a:p>
          <a:r>
            <a:rPr lang="en-US" sz="1500"/>
            <a:t>When is a delete necessary and what change triggers a delete? </a:t>
          </a:r>
        </a:p>
      </dgm:t>
    </dgm:pt>
    <dgm:pt modelId="{6987843B-0031-42EC-BF0A-B6DD7EA1CB0F}" type="parTrans" cxnId="{B5D4E520-1A55-4BAE-8E5B-4C908C275E78}">
      <dgm:prSet/>
      <dgm:spPr/>
      <dgm:t>
        <a:bodyPr/>
        <a:lstStyle/>
        <a:p>
          <a:endParaRPr lang="en-US"/>
        </a:p>
      </dgm:t>
    </dgm:pt>
    <dgm:pt modelId="{4CED6F5B-1267-4306-82F1-8CAD63DF48FB}" type="sibTrans" cxnId="{B5D4E520-1A55-4BAE-8E5B-4C908C275E78}">
      <dgm:prSet/>
      <dgm:spPr/>
      <dgm:t>
        <a:bodyPr/>
        <a:lstStyle/>
        <a:p>
          <a:endParaRPr lang="en-US"/>
        </a:p>
      </dgm:t>
    </dgm:pt>
    <dgm:pt modelId="{4180CF0A-098E-4F9F-86C3-9A89A50D1602}">
      <dgm:prSet phldrT="[Text]" custT="1"/>
      <dgm:spPr/>
      <dgm:t>
        <a:bodyPr/>
        <a:lstStyle/>
        <a:p>
          <a:r>
            <a:rPr lang="en-US" sz="1500"/>
            <a:t>Does TSDS Snapshot impact date reporting? </a:t>
          </a:r>
        </a:p>
      </dgm:t>
    </dgm:pt>
    <dgm:pt modelId="{ADA9D62C-1945-4FDB-8059-45F98DFBA13C}" type="parTrans" cxnId="{0AD57C21-5B31-416A-8164-BD6F56D6CFFF}">
      <dgm:prSet/>
      <dgm:spPr/>
      <dgm:t>
        <a:bodyPr/>
        <a:lstStyle/>
        <a:p>
          <a:endParaRPr lang="en-US"/>
        </a:p>
      </dgm:t>
    </dgm:pt>
    <dgm:pt modelId="{CBA7B36E-1E46-4BF3-9BD8-6D7BDCF46DA5}" type="sibTrans" cxnId="{0AD57C21-5B31-416A-8164-BD6F56D6CFFF}">
      <dgm:prSet/>
      <dgm:spPr/>
      <dgm:t>
        <a:bodyPr/>
        <a:lstStyle/>
        <a:p>
          <a:endParaRPr lang="en-US"/>
        </a:p>
      </dgm:t>
    </dgm:pt>
    <dgm:pt modelId="{6F1617BA-F05B-495B-A68A-0C6D4FDD75E7}">
      <dgm:prSet phldrT="[Text]" custT="1"/>
      <dgm:spPr/>
      <dgm:t>
        <a:bodyPr/>
        <a:lstStyle/>
        <a:p>
          <a:pPr rtl="0"/>
          <a:r>
            <a:rPr lang="en-US" sz="1500" b="0"/>
            <a:t>Does TSDS Promotion Logic use the </a:t>
          </a:r>
          <a:r>
            <a:rPr lang="en-US" sz="1500" b="0">
              <a:latin typeface="Calibri Light" panose="020F0302020204030204"/>
            </a:rPr>
            <a:t>begin and/or end </a:t>
          </a:r>
          <a:r>
            <a:rPr lang="en-US" sz="1500" b="0"/>
            <a:t>date</a:t>
          </a:r>
          <a:r>
            <a:rPr lang="en-US" sz="1500" b="0">
              <a:latin typeface="Calibri Light" panose="020F0302020204030204"/>
            </a:rPr>
            <a:t> element</a:t>
          </a:r>
          <a:r>
            <a:rPr lang="en-US" sz="1500" b="0"/>
            <a:t>?</a:t>
          </a:r>
          <a:r>
            <a:rPr lang="en-US" sz="1500"/>
            <a:t> </a:t>
          </a:r>
        </a:p>
      </dgm:t>
    </dgm:pt>
    <dgm:pt modelId="{1AD9F5B4-45F0-4403-BE9C-88A62B6F7899}" type="parTrans" cxnId="{A5C7C9A3-B671-440A-82C6-72E8821DED1C}">
      <dgm:prSet/>
      <dgm:spPr/>
      <dgm:t>
        <a:bodyPr/>
        <a:lstStyle/>
        <a:p>
          <a:endParaRPr lang="en-US"/>
        </a:p>
      </dgm:t>
    </dgm:pt>
    <dgm:pt modelId="{31E53128-6E48-4A09-A13D-67C9DB0CF677}" type="sibTrans" cxnId="{A5C7C9A3-B671-440A-82C6-72E8821DED1C}">
      <dgm:prSet/>
      <dgm:spPr/>
      <dgm:t>
        <a:bodyPr/>
        <a:lstStyle/>
        <a:p>
          <a:endParaRPr lang="en-US"/>
        </a:p>
      </dgm:t>
    </dgm:pt>
    <dgm:pt modelId="{63255522-60A4-46A7-A324-C9CB7C7AF63F}">
      <dgm:prSet phldrT="[Text]" custT="1"/>
      <dgm:spPr/>
      <dgm:t>
        <a:bodyPr/>
        <a:lstStyle/>
        <a:p>
          <a:r>
            <a:rPr lang="en-US" sz="1500" kern="1200">
              <a:solidFill>
                <a:prstClr val="black">
                  <a:hueOff val="0"/>
                  <a:satOff val="0"/>
                  <a:lumOff val="0"/>
                  <a:alphaOff val="0"/>
                </a:prstClr>
              </a:solidFill>
              <a:latin typeface="Calibri" panose="020F0502020204030204"/>
              <a:ea typeface="+mn-ea"/>
              <a:cs typeface="+mn-cs"/>
            </a:rPr>
            <a:t>Is it a primary key value that needs updating or a non-key value? </a:t>
          </a:r>
        </a:p>
      </dgm:t>
    </dgm:pt>
    <dgm:pt modelId="{2A60528B-0781-4351-BCD7-857B0E90BA22}" type="parTrans" cxnId="{4E27EB8C-DC1B-4F94-8F28-89A3566A9A6F}">
      <dgm:prSet/>
      <dgm:spPr/>
      <dgm:t>
        <a:bodyPr/>
        <a:lstStyle/>
        <a:p>
          <a:endParaRPr lang="en-US"/>
        </a:p>
      </dgm:t>
    </dgm:pt>
    <dgm:pt modelId="{691DDEF2-91ED-487D-AB43-F482260B0C87}" type="sibTrans" cxnId="{4E27EB8C-DC1B-4F94-8F28-89A3566A9A6F}">
      <dgm:prSet/>
      <dgm:spPr/>
      <dgm:t>
        <a:bodyPr/>
        <a:lstStyle/>
        <a:p>
          <a:endParaRPr lang="en-US"/>
        </a:p>
      </dgm:t>
    </dgm:pt>
    <dgm:pt modelId="{E8D22984-AF98-4F5C-BD10-E96BD97DCF0F}">
      <dgm:prSet phldrT="[Text]" custT="1"/>
      <dgm:spPr/>
      <dgm:t>
        <a:bodyPr/>
        <a:lstStyle/>
        <a:p>
          <a:r>
            <a:rPr lang="en-US" sz="1500" b="0" kern="1200">
              <a:solidFill>
                <a:prstClr val="black">
                  <a:hueOff val="0"/>
                  <a:satOff val="0"/>
                  <a:lumOff val="0"/>
                  <a:alphaOff val="0"/>
                </a:prstClr>
              </a:solidFill>
              <a:latin typeface="Calibri" panose="020F0502020204030204"/>
              <a:ea typeface="+mn-ea"/>
              <a:cs typeface="+mn-cs"/>
            </a:rPr>
            <a:t>Does a new record need to be created or does an existing record need to be updated?</a:t>
          </a:r>
        </a:p>
      </dgm:t>
    </dgm:pt>
    <dgm:pt modelId="{DC30021B-59C9-4657-8ABC-BEFB68766177}" type="parTrans" cxnId="{DF46D0C6-530A-4B11-9700-E5D6854BECEC}">
      <dgm:prSet/>
      <dgm:spPr/>
      <dgm:t>
        <a:bodyPr/>
        <a:lstStyle/>
        <a:p>
          <a:endParaRPr lang="en-US"/>
        </a:p>
      </dgm:t>
    </dgm:pt>
    <dgm:pt modelId="{D9B93B6E-9F95-4CE4-9A9B-2C8B909B19C5}" type="sibTrans" cxnId="{DF46D0C6-530A-4B11-9700-E5D6854BECEC}">
      <dgm:prSet/>
      <dgm:spPr/>
      <dgm:t>
        <a:bodyPr/>
        <a:lstStyle/>
        <a:p>
          <a:endParaRPr lang="en-US"/>
        </a:p>
      </dgm:t>
    </dgm:pt>
    <dgm:pt modelId="{25F17D14-43C4-49B8-A869-F6F9EA884D20}">
      <dgm:prSet phldrT="[Text]" custT="1"/>
      <dgm:spPr/>
      <dgm:t>
        <a:bodyPr/>
        <a:lstStyle/>
        <a:p>
          <a:r>
            <a:rPr lang="en-US" sz="1500"/>
            <a:t>How is my product going to handle data deletes? </a:t>
          </a:r>
        </a:p>
      </dgm:t>
    </dgm:pt>
    <dgm:pt modelId="{35E786A3-21CF-416C-99F0-0343B4695BFD}" type="parTrans" cxnId="{AA4467A4-8B58-4083-92E4-3D7637D3FA64}">
      <dgm:prSet/>
      <dgm:spPr/>
      <dgm:t>
        <a:bodyPr/>
        <a:lstStyle/>
        <a:p>
          <a:endParaRPr lang="en-US"/>
        </a:p>
      </dgm:t>
    </dgm:pt>
    <dgm:pt modelId="{F9F0EE1C-903A-4FB3-B6D2-E393C9D11749}" type="sibTrans" cxnId="{AA4467A4-8B58-4083-92E4-3D7637D3FA64}">
      <dgm:prSet/>
      <dgm:spPr/>
      <dgm:t>
        <a:bodyPr/>
        <a:lstStyle/>
        <a:p>
          <a:endParaRPr lang="en-US"/>
        </a:p>
      </dgm:t>
    </dgm:pt>
    <dgm:pt modelId="{2F74E2AE-1727-4751-8A68-73ED352B8E6E}">
      <dgm:prSet phldrT="[Text]" custT="1"/>
      <dgm:spPr/>
      <dgm:t>
        <a:bodyPr/>
        <a:lstStyle/>
        <a:p>
          <a:r>
            <a:rPr lang="en-US" sz="1500"/>
            <a:t>Is it different when there are dependencies? Are delete dependencies the opposite of load dependencies? </a:t>
          </a:r>
        </a:p>
      </dgm:t>
    </dgm:pt>
    <dgm:pt modelId="{0A539BEB-795A-4A83-8E2D-2026FCB9CB83}" type="parTrans" cxnId="{B605BC7E-D57D-4FFD-934F-C1AB862EBECA}">
      <dgm:prSet/>
      <dgm:spPr/>
      <dgm:t>
        <a:bodyPr/>
        <a:lstStyle/>
        <a:p>
          <a:endParaRPr lang="en-US"/>
        </a:p>
      </dgm:t>
    </dgm:pt>
    <dgm:pt modelId="{AF278897-3C02-4031-AB20-A5877388727C}" type="sibTrans" cxnId="{B605BC7E-D57D-4FFD-934F-C1AB862EBECA}">
      <dgm:prSet/>
      <dgm:spPr/>
      <dgm:t>
        <a:bodyPr/>
        <a:lstStyle/>
        <a:p>
          <a:endParaRPr lang="en-US"/>
        </a:p>
      </dgm:t>
    </dgm:pt>
    <dgm:pt modelId="{2CECCB4A-2EAF-45EB-8F10-3841DD8F6560}" type="pres">
      <dgm:prSet presAssocID="{04218CE7-C5DE-4F66-9DF8-874E29B55966}" presName="linear" presStyleCnt="0">
        <dgm:presLayoutVars>
          <dgm:animLvl val="lvl"/>
          <dgm:resizeHandles val="exact"/>
        </dgm:presLayoutVars>
      </dgm:prSet>
      <dgm:spPr/>
    </dgm:pt>
    <dgm:pt modelId="{3D64955F-D108-49CC-B1F6-BB304339A592}" type="pres">
      <dgm:prSet presAssocID="{3A109B52-6CB3-4027-BF9D-DD20EAB5EF16}" presName="parentText" presStyleLbl="node1" presStyleIdx="0" presStyleCnt="3">
        <dgm:presLayoutVars>
          <dgm:chMax val="0"/>
          <dgm:bulletEnabled val="1"/>
        </dgm:presLayoutVars>
      </dgm:prSet>
      <dgm:spPr/>
    </dgm:pt>
    <dgm:pt modelId="{20CC3755-E96D-4DC7-8817-9349F350F10D}" type="pres">
      <dgm:prSet presAssocID="{3A109B52-6CB3-4027-BF9D-DD20EAB5EF16}" presName="childText" presStyleLbl="revTx" presStyleIdx="0" presStyleCnt="3">
        <dgm:presLayoutVars>
          <dgm:bulletEnabled val="1"/>
        </dgm:presLayoutVars>
      </dgm:prSet>
      <dgm:spPr/>
    </dgm:pt>
    <dgm:pt modelId="{ABB0BE70-461A-4B9C-B306-2C12EFC7BD5B}" type="pres">
      <dgm:prSet presAssocID="{CBAED5D0-19C4-4F92-94C1-25B93EB0EB6E}" presName="parentText" presStyleLbl="node1" presStyleIdx="1" presStyleCnt="3">
        <dgm:presLayoutVars>
          <dgm:chMax val="0"/>
          <dgm:bulletEnabled val="1"/>
        </dgm:presLayoutVars>
      </dgm:prSet>
      <dgm:spPr/>
    </dgm:pt>
    <dgm:pt modelId="{BD84173E-8B58-4F43-AB9C-B4F3D9936583}" type="pres">
      <dgm:prSet presAssocID="{CBAED5D0-19C4-4F92-94C1-25B93EB0EB6E}" presName="childText" presStyleLbl="revTx" presStyleIdx="1" presStyleCnt="3">
        <dgm:presLayoutVars>
          <dgm:bulletEnabled val="1"/>
        </dgm:presLayoutVars>
      </dgm:prSet>
      <dgm:spPr/>
    </dgm:pt>
    <dgm:pt modelId="{1C733E0B-0624-455E-BADD-7E9071A5723F}" type="pres">
      <dgm:prSet presAssocID="{D4017C6B-2E00-4F05-BB88-4084763071C0}" presName="parentText" presStyleLbl="node1" presStyleIdx="2" presStyleCnt="3">
        <dgm:presLayoutVars>
          <dgm:chMax val="0"/>
          <dgm:bulletEnabled val="1"/>
        </dgm:presLayoutVars>
      </dgm:prSet>
      <dgm:spPr/>
    </dgm:pt>
    <dgm:pt modelId="{C8D1D6B3-5F7E-4030-8F15-EA7F48A94A1B}" type="pres">
      <dgm:prSet presAssocID="{D4017C6B-2E00-4F05-BB88-4084763071C0}" presName="childText" presStyleLbl="revTx" presStyleIdx="2" presStyleCnt="3">
        <dgm:presLayoutVars>
          <dgm:bulletEnabled val="1"/>
        </dgm:presLayoutVars>
      </dgm:prSet>
      <dgm:spPr/>
    </dgm:pt>
  </dgm:ptLst>
  <dgm:cxnLst>
    <dgm:cxn modelId="{61D55009-337F-4663-AF31-A63292C4ECB4}" type="presOf" srcId="{FA0E0A99-3E8F-4C50-88DA-3866AF4B6D41}" destId="{BD84173E-8B58-4F43-AB9C-B4F3D9936583}" srcOrd="0" destOrd="0" presId="urn:microsoft.com/office/officeart/2005/8/layout/vList2"/>
    <dgm:cxn modelId="{B5D4E520-1A55-4BAE-8E5B-4C908C275E78}" srcId="{D4017C6B-2E00-4F05-BB88-4084763071C0}" destId="{5698B1BA-8B8A-4AA5-A5F0-31A7F53F3649}" srcOrd="0" destOrd="0" parTransId="{6987843B-0031-42EC-BF0A-B6DD7EA1CB0F}" sibTransId="{4CED6F5B-1267-4306-82F1-8CAD63DF48FB}"/>
    <dgm:cxn modelId="{0AD57C21-5B31-416A-8164-BD6F56D6CFFF}" srcId="{3A109B52-6CB3-4027-BF9D-DD20EAB5EF16}" destId="{4180CF0A-098E-4F9F-86C3-9A89A50D1602}" srcOrd="1" destOrd="0" parTransId="{ADA9D62C-1945-4FDB-8059-45F98DFBA13C}" sibTransId="{CBA7B36E-1E46-4BF3-9BD8-6D7BDCF46DA5}"/>
    <dgm:cxn modelId="{3884A321-9637-44F1-B0B6-ADB8CD14034A}" type="presOf" srcId="{4180CF0A-098E-4F9F-86C3-9A89A50D1602}" destId="{20CC3755-E96D-4DC7-8817-9349F350F10D}" srcOrd="0" destOrd="1" presId="urn:microsoft.com/office/officeart/2005/8/layout/vList2"/>
    <dgm:cxn modelId="{0175E12A-4838-466F-825F-E87C1175223D}" srcId="{04218CE7-C5DE-4F66-9DF8-874E29B55966}" destId="{D4017C6B-2E00-4F05-BB88-4084763071C0}" srcOrd="2" destOrd="0" parTransId="{B3304038-D296-4354-8D40-496E40A2F945}" sibTransId="{8AF20D20-49D1-49DA-924B-E2DC61AA3D80}"/>
    <dgm:cxn modelId="{C10BAD62-5DF5-4F50-AA70-94DD72652C10}" type="presOf" srcId="{63255522-60A4-46A7-A324-C9CB7C7AF63F}" destId="{BD84173E-8B58-4F43-AB9C-B4F3D9936583}" srcOrd="0" destOrd="1" presId="urn:microsoft.com/office/officeart/2005/8/layout/vList2"/>
    <dgm:cxn modelId="{D0A00563-FA2C-44DF-A9CD-AD7A8C59512D}" type="presOf" srcId="{E8D22984-AF98-4F5C-BD10-E96BD97DCF0F}" destId="{BD84173E-8B58-4F43-AB9C-B4F3D9936583}" srcOrd="0" destOrd="2" presId="urn:microsoft.com/office/officeart/2005/8/layout/vList2"/>
    <dgm:cxn modelId="{844D5B45-AEEA-40C3-B74B-FA1C9AF7E9FC}" type="presOf" srcId="{04218CE7-C5DE-4F66-9DF8-874E29B55966}" destId="{2CECCB4A-2EAF-45EB-8F10-3841DD8F6560}" srcOrd="0" destOrd="0" presId="urn:microsoft.com/office/officeart/2005/8/layout/vList2"/>
    <dgm:cxn modelId="{A443D657-14F8-43BF-BD0B-1DDB627EB620}" type="presOf" srcId="{6F1617BA-F05B-495B-A68A-0C6D4FDD75E7}" destId="{20CC3755-E96D-4DC7-8817-9349F350F10D}" srcOrd="0" destOrd="2" presId="urn:microsoft.com/office/officeart/2005/8/layout/vList2"/>
    <dgm:cxn modelId="{08A7F67A-019E-4BC9-8EE5-AF0438CB8393}" srcId="{CBAED5D0-19C4-4F92-94C1-25B93EB0EB6E}" destId="{FA0E0A99-3E8F-4C50-88DA-3866AF4B6D41}" srcOrd="0" destOrd="0" parTransId="{F68D4DD4-CC87-453F-964A-F21940C56F77}" sibTransId="{C416F113-814F-404A-AFF4-446ECB0A4787}"/>
    <dgm:cxn modelId="{B605BC7E-D57D-4FFD-934F-C1AB862EBECA}" srcId="{D4017C6B-2E00-4F05-BB88-4084763071C0}" destId="{2F74E2AE-1727-4751-8A68-73ED352B8E6E}" srcOrd="2" destOrd="0" parTransId="{0A539BEB-795A-4A83-8E2D-2026FCB9CB83}" sibTransId="{AF278897-3C02-4031-AB20-A5877388727C}"/>
    <dgm:cxn modelId="{3555C97E-4CFA-424B-9337-298A3BB15ED2}" type="presOf" srcId="{D4017C6B-2E00-4F05-BB88-4084763071C0}" destId="{1C733E0B-0624-455E-BADD-7E9071A5723F}" srcOrd="0" destOrd="0" presId="urn:microsoft.com/office/officeart/2005/8/layout/vList2"/>
    <dgm:cxn modelId="{CEED2A84-98D5-4E81-BFE7-E252781B35EE}" srcId="{04218CE7-C5DE-4F66-9DF8-874E29B55966}" destId="{3A109B52-6CB3-4027-BF9D-DD20EAB5EF16}" srcOrd="0" destOrd="0" parTransId="{A04ED522-6299-4314-84DE-805DD5653D66}" sibTransId="{F8305948-20F5-4F3D-A339-358AF038FD74}"/>
    <dgm:cxn modelId="{AC82EB89-DF70-45D5-A55D-E208463CD173}" type="presOf" srcId="{3A109B52-6CB3-4027-BF9D-DD20EAB5EF16}" destId="{3D64955F-D108-49CC-B1F6-BB304339A592}" srcOrd="0" destOrd="0" presId="urn:microsoft.com/office/officeart/2005/8/layout/vList2"/>
    <dgm:cxn modelId="{4E27EB8C-DC1B-4F94-8F28-89A3566A9A6F}" srcId="{CBAED5D0-19C4-4F92-94C1-25B93EB0EB6E}" destId="{63255522-60A4-46A7-A324-C9CB7C7AF63F}" srcOrd="1" destOrd="0" parTransId="{2A60528B-0781-4351-BCD7-857B0E90BA22}" sibTransId="{691DDEF2-91ED-487D-AB43-F482260B0C87}"/>
    <dgm:cxn modelId="{56C90F97-A7F3-446C-9A5D-3B0FA1F7C339}" type="presOf" srcId="{A11F7823-8CA6-4DF4-B226-BE732B1C805E}" destId="{20CC3755-E96D-4DC7-8817-9349F350F10D}" srcOrd="0" destOrd="0" presId="urn:microsoft.com/office/officeart/2005/8/layout/vList2"/>
    <dgm:cxn modelId="{A5C7C9A3-B671-440A-82C6-72E8821DED1C}" srcId="{3A109B52-6CB3-4027-BF9D-DD20EAB5EF16}" destId="{6F1617BA-F05B-495B-A68A-0C6D4FDD75E7}" srcOrd="2" destOrd="0" parTransId="{1AD9F5B4-45F0-4403-BE9C-88A62B6F7899}" sibTransId="{31E53128-6E48-4A09-A13D-67C9DB0CF677}"/>
    <dgm:cxn modelId="{AA4467A4-8B58-4083-92E4-3D7637D3FA64}" srcId="{D4017C6B-2E00-4F05-BB88-4084763071C0}" destId="{25F17D14-43C4-49B8-A869-F6F9EA884D20}" srcOrd="1" destOrd="0" parTransId="{35E786A3-21CF-416C-99F0-0343B4695BFD}" sibTransId="{F9F0EE1C-903A-4FB3-B6D2-E393C9D11749}"/>
    <dgm:cxn modelId="{2FCC58B2-CFFA-41BD-B53C-D5E40510DF39}" type="presOf" srcId="{2F74E2AE-1727-4751-8A68-73ED352B8E6E}" destId="{C8D1D6B3-5F7E-4030-8F15-EA7F48A94A1B}" srcOrd="0" destOrd="2" presId="urn:microsoft.com/office/officeart/2005/8/layout/vList2"/>
    <dgm:cxn modelId="{86BF65B7-5C1C-44EB-862B-3601BE7A3678}" type="presOf" srcId="{CBAED5D0-19C4-4F92-94C1-25B93EB0EB6E}" destId="{ABB0BE70-461A-4B9C-B306-2C12EFC7BD5B}" srcOrd="0" destOrd="0" presId="urn:microsoft.com/office/officeart/2005/8/layout/vList2"/>
    <dgm:cxn modelId="{DF46D0C6-530A-4B11-9700-E5D6854BECEC}" srcId="{CBAED5D0-19C4-4F92-94C1-25B93EB0EB6E}" destId="{E8D22984-AF98-4F5C-BD10-E96BD97DCF0F}" srcOrd="2" destOrd="0" parTransId="{DC30021B-59C9-4657-8ABC-BEFB68766177}" sibTransId="{D9B93B6E-9F95-4CE4-9A9B-2C8B909B19C5}"/>
    <dgm:cxn modelId="{ED3D44D5-D430-4B61-8DF1-329DAE8A3940}" srcId="{04218CE7-C5DE-4F66-9DF8-874E29B55966}" destId="{CBAED5D0-19C4-4F92-94C1-25B93EB0EB6E}" srcOrd="1" destOrd="0" parTransId="{A9A3DC20-66BE-4AE6-9063-4FC5B12416A9}" sibTransId="{318E8A19-CC6F-4B7F-ADE1-57C334FCE2CE}"/>
    <dgm:cxn modelId="{36A73DD8-5651-4155-B673-9446D52C8967}" type="presOf" srcId="{25F17D14-43C4-49B8-A869-F6F9EA884D20}" destId="{C8D1D6B3-5F7E-4030-8F15-EA7F48A94A1B}" srcOrd="0" destOrd="1" presId="urn:microsoft.com/office/officeart/2005/8/layout/vList2"/>
    <dgm:cxn modelId="{A15AC9DD-5B9C-4043-B189-0D4AC1C0582A}" type="presOf" srcId="{5698B1BA-8B8A-4AA5-A5F0-31A7F53F3649}" destId="{C8D1D6B3-5F7E-4030-8F15-EA7F48A94A1B}" srcOrd="0" destOrd="0" presId="urn:microsoft.com/office/officeart/2005/8/layout/vList2"/>
    <dgm:cxn modelId="{295D5CF5-BC1E-458F-B072-C89BE7470443}" srcId="{3A109B52-6CB3-4027-BF9D-DD20EAB5EF16}" destId="{A11F7823-8CA6-4DF4-B226-BE732B1C805E}" srcOrd="0" destOrd="0" parTransId="{2C6304A3-0432-4E40-978A-8D8A917FCE4C}" sibTransId="{E8DB803E-4E6C-4C45-B3E5-71B98E229AFA}"/>
    <dgm:cxn modelId="{180A74DE-C4E0-43F0-AA62-B69777ECC7B0}" type="presParOf" srcId="{2CECCB4A-2EAF-45EB-8F10-3841DD8F6560}" destId="{3D64955F-D108-49CC-B1F6-BB304339A592}" srcOrd="0" destOrd="0" presId="urn:microsoft.com/office/officeart/2005/8/layout/vList2"/>
    <dgm:cxn modelId="{937D1305-F389-43E9-92D1-D4687DF4108C}" type="presParOf" srcId="{2CECCB4A-2EAF-45EB-8F10-3841DD8F6560}" destId="{20CC3755-E96D-4DC7-8817-9349F350F10D}" srcOrd="1" destOrd="0" presId="urn:microsoft.com/office/officeart/2005/8/layout/vList2"/>
    <dgm:cxn modelId="{81E26124-E7F5-4E31-B0EE-5FA95CB3B9AC}" type="presParOf" srcId="{2CECCB4A-2EAF-45EB-8F10-3841DD8F6560}" destId="{ABB0BE70-461A-4B9C-B306-2C12EFC7BD5B}" srcOrd="2" destOrd="0" presId="urn:microsoft.com/office/officeart/2005/8/layout/vList2"/>
    <dgm:cxn modelId="{DFEC3EA1-4A3D-4A93-AD5B-DB9DE0227448}" type="presParOf" srcId="{2CECCB4A-2EAF-45EB-8F10-3841DD8F6560}" destId="{BD84173E-8B58-4F43-AB9C-B4F3D9936583}" srcOrd="3" destOrd="0" presId="urn:microsoft.com/office/officeart/2005/8/layout/vList2"/>
    <dgm:cxn modelId="{1A61D2B9-E536-4003-B8B2-786C51DB8ACC}" type="presParOf" srcId="{2CECCB4A-2EAF-45EB-8F10-3841DD8F6560}" destId="{1C733E0B-0624-455E-BADD-7E9071A5723F}" srcOrd="4" destOrd="0" presId="urn:microsoft.com/office/officeart/2005/8/layout/vList2"/>
    <dgm:cxn modelId="{3CAC8CE7-B5DE-4C75-BC38-6DDCE8C70694}" type="presParOf" srcId="{2CECCB4A-2EAF-45EB-8F10-3841DD8F6560}" destId="{C8D1D6B3-5F7E-4030-8F15-EA7F48A94A1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218CE7-C5DE-4F66-9DF8-874E29B5596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A109B52-6CB3-4027-BF9D-DD20EAB5EF16}">
      <dgm:prSet phldrT="[Text]"/>
      <dgm:spPr>
        <a:solidFill>
          <a:srgbClr val="0D6CB9"/>
        </a:solidFill>
      </dgm:spPr>
      <dgm:t>
        <a:bodyPr/>
        <a:lstStyle/>
        <a:p>
          <a:r>
            <a:rPr lang="en-US">
              <a:solidFill>
                <a:schemeClr val="tx1"/>
              </a:solidFill>
            </a:rPr>
            <a:t>VENDOR SUPPORT</a:t>
          </a:r>
        </a:p>
      </dgm:t>
    </dgm:pt>
    <dgm:pt modelId="{A04ED522-6299-4314-84DE-805DD5653D66}" type="parTrans" cxnId="{CEED2A84-98D5-4E81-BFE7-E252781B35EE}">
      <dgm:prSet/>
      <dgm:spPr/>
      <dgm:t>
        <a:bodyPr/>
        <a:lstStyle/>
        <a:p>
          <a:endParaRPr lang="en-US"/>
        </a:p>
      </dgm:t>
    </dgm:pt>
    <dgm:pt modelId="{F8305948-20F5-4F3D-A339-358AF038FD74}" type="sibTrans" cxnId="{CEED2A84-98D5-4E81-BFE7-E252781B35EE}">
      <dgm:prSet/>
      <dgm:spPr/>
      <dgm:t>
        <a:bodyPr/>
        <a:lstStyle/>
        <a:p>
          <a:endParaRPr lang="en-US"/>
        </a:p>
      </dgm:t>
    </dgm:pt>
    <dgm:pt modelId="{A11F7823-8CA6-4DF4-B226-BE732B1C805E}">
      <dgm:prSet phldrT="[Text]" custT="1"/>
      <dgm:spPr/>
      <dgm:t>
        <a:bodyPr/>
        <a:lstStyle/>
        <a:p>
          <a:r>
            <a:rPr lang="en-US" sz="1500"/>
            <a:t>How are known issues being reported back or made available?</a:t>
          </a:r>
        </a:p>
      </dgm:t>
    </dgm:pt>
    <dgm:pt modelId="{2C6304A3-0432-4E40-978A-8D8A917FCE4C}" type="parTrans" cxnId="{295D5CF5-BC1E-458F-B072-C89BE7470443}">
      <dgm:prSet/>
      <dgm:spPr/>
      <dgm:t>
        <a:bodyPr/>
        <a:lstStyle/>
        <a:p>
          <a:endParaRPr lang="en-US"/>
        </a:p>
      </dgm:t>
    </dgm:pt>
    <dgm:pt modelId="{E8DB803E-4E6C-4C45-B3E5-71B98E229AFA}" type="sibTrans" cxnId="{295D5CF5-BC1E-458F-B072-C89BE7470443}">
      <dgm:prSet/>
      <dgm:spPr/>
      <dgm:t>
        <a:bodyPr/>
        <a:lstStyle/>
        <a:p>
          <a:endParaRPr lang="en-US"/>
        </a:p>
      </dgm:t>
    </dgm:pt>
    <dgm:pt modelId="{CBAED5D0-19C4-4F92-94C1-25B93EB0EB6E}">
      <dgm:prSet phldrT="[Text]"/>
      <dgm:spPr>
        <a:solidFill>
          <a:srgbClr val="72C6A2"/>
        </a:solidFill>
      </dgm:spPr>
      <dgm:t>
        <a:bodyPr/>
        <a:lstStyle/>
        <a:p>
          <a:r>
            <a:rPr lang="en-US">
              <a:solidFill>
                <a:schemeClr val="tx1"/>
              </a:solidFill>
            </a:rPr>
            <a:t>ESC SUPPORT</a:t>
          </a:r>
        </a:p>
      </dgm:t>
    </dgm:pt>
    <dgm:pt modelId="{A9A3DC20-66BE-4AE6-9063-4FC5B12416A9}" type="parTrans" cxnId="{ED3D44D5-D430-4B61-8DF1-329DAE8A3940}">
      <dgm:prSet/>
      <dgm:spPr/>
      <dgm:t>
        <a:bodyPr/>
        <a:lstStyle/>
        <a:p>
          <a:endParaRPr lang="en-US"/>
        </a:p>
      </dgm:t>
    </dgm:pt>
    <dgm:pt modelId="{318E8A19-CC6F-4B7F-ADE1-57C334FCE2CE}" type="sibTrans" cxnId="{ED3D44D5-D430-4B61-8DF1-329DAE8A3940}">
      <dgm:prSet/>
      <dgm:spPr/>
      <dgm:t>
        <a:bodyPr/>
        <a:lstStyle/>
        <a:p>
          <a:endParaRPr lang="en-US"/>
        </a:p>
      </dgm:t>
    </dgm:pt>
    <dgm:pt modelId="{FA0E0A99-3E8F-4C50-88DA-3866AF4B6D41}">
      <dgm:prSet phldrT="[Text]" custT="1"/>
      <dgm:spPr/>
      <dgm:t>
        <a:bodyPr/>
        <a:lstStyle/>
        <a:p>
          <a:r>
            <a:rPr lang="en-US" sz="1500" kern="1200">
              <a:solidFill>
                <a:prstClr val="black">
                  <a:hueOff val="0"/>
                  <a:satOff val="0"/>
                  <a:lumOff val="0"/>
                  <a:alphaOff val="0"/>
                </a:prstClr>
              </a:solidFill>
              <a:latin typeface="Calibri" panose="020F0502020204030204"/>
              <a:ea typeface="+mn-ea"/>
              <a:cs typeface="+mn-cs"/>
            </a:rPr>
            <a:t>Is this a TSDS training or vendor product training issue?</a:t>
          </a:r>
        </a:p>
      </dgm:t>
    </dgm:pt>
    <dgm:pt modelId="{F68D4DD4-CC87-453F-964A-F21940C56F77}" type="parTrans" cxnId="{08A7F67A-019E-4BC9-8EE5-AF0438CB8393}">
      <dgm:prSet/>
      <dgm:spPr/>
      <dgm:t>
        <a:bodyPr/>
        <a:lstStyle/>
        <a:p>
          <a:endParaRPr lang="en-US"/>
        </a:p>
      </dgm:t>
    </dgm:pt>
    <dgm:pt modelId="{C416F113-814F-404A-AFF4-446ECB0A4787}" type="sibTrans" cxnId="{08A7F67A-019E-4BC9-8EE5-AF0438CB8393}">
      <dgm:prSet/>
      <dgm:spPr/>
      <dgm:t>
        <a:bodyPr/>
        <a:lstStyle/>
        <a:p>
          <a:endParaRPr lang="en-US"/>
        </a:p>
      </dgm:t>
    </dgm:pt>
    <dgm:pt modelId="{D4017C6B-2E00-4F05-BB88-4084763071C0}">
      <dgm:prSet phldrT="[Text]"/>
      <dgm:spPr>
        <a:solidFill>
          <a:srgbClr val="F16038"/>
        </a:solidFill>
      </dgm:spPr>
      <dgm:t>
        <a:bodyPr/>
        <a:lstStyle/>
        <a:p>
          <a:r>
            <a:rPr lang="en-US">
              <a:solidFill>
                <a:schemeClr val="tx1"/>
              </a:solidFill>
            </a:rPr>
            <a:t>TEA SUPPORT</a:t>
          </a:r>
        </a:p>
      </dgm:t>
    </dgm:pt>
    <dgm:pt modelId="{B3304038-D296-4354-8D40-496E40A2F945}" type="parTrans" cxnId="{0175E12A-4838-466F-825F-E87C1175223D}">
      <dgm:prSet/>
      <dgm:spPr/>
      <dgm:t>
        <a:bodyPr/>
        <a:lstStyle/>
        <a:p>
          <a:endParaRPr lang="en-US"/>
        </a:p>
      </dgm:t>
    </dgm:pt>
    <dgm:pt modelId="{8AF20D20-49D1-49DA-924B-E2DC61AA3D80}" type="sibTrans" cxnId="{0175E12A-4838-466F-825F-E87C1175223D}">
      <dgm:prSet/>
      <dgm:spPr/>
      <dgm:t>
        <a:bodyPr/>
        <a:lstStyle/>
        <a:p>
          <a:endParaRPr lang="en-US"/>
        </a:p>
      </dgm:t>
    </dgm:pt>
    <dgm:pt modelId="{5698B1BA-8B8A-4AA5-A5F0-31A7F53F3649}">
      <dgm:prSet phldrT="[Text]" custT="1"/>
      <dgm:spPr/>
      <dgm:t>
        <a:bodyPr/>
        <a:lstStyle/>
        <a:p>
          <a:r>
            <a:rPr lang="en-US" sz="1500"/>
            <a:t>Can the vendor support access the TSDS Known Issues resource? </a:t>
          </a:r>
        </a:p>
      </dgm:t>
    </dgm:pt>
    <dgm:pt modelId="{6987843B-0031-42EC-BF0A-B6DD7EA1CB0F}" type="parTrans" cxnId="{B5D4E520-1A55-4BAE-8E5B-4C908C275E78}">
      <dgm:prSet/>
      <dgm:spPr/>
      <dgm:t>
        <a:bodyPr/>
        <a:lstStyle/>
        <a:p>
          <a:endParaRPr lang="en-US"/>
        </a:p>
      </dgm:t>
    </dgm:pt>
    <dgm:pt modelId="{4CED6F5B-1267-4306-82F1-8CAD63DF48FB}" type="sibTrans" cxnId="{B5D4E520-1A55-4BAE-8E5B-4C908C275E78}">
      <dgm:prSet/>
      <dgm:spPr/>
      <dgm:t>
        <a:bodyPr/>
        <a:lstStyle/>
        <a:p>
          <a:endParaRPr lang="en-US"/>
        </a:p>
      </dgm:t>
    </dgm:pt>
    <dgm:pt modelId="{E8D22984-AF98-4F5C-BD10-E96BD97DCF0F}">
      <dgm:prSet phldrT="[Text]" custT="1"/>
      <dgm:spPr/>
      <dgm:t>
        <a:bodyPr/>
        <a:lstStyle/>
        <a:p>
          <a:r>
            <a:rPr lang="en-US" sz="1500" kern="1200">
              <a:solidFill>
                <a:prstClr val="black">
                  <a:hueOff val="0"/>
                  <a:satOff val="0"/>
                  <a:lumOff val="0"/>
                  <a:alphaOff val="0"/>
                </a:prstClr>
              </a:solidFill>
              <a:latin typeface="Calibri" panose="020F0502020204030204"/>
              <a:ea typeface="+mn-ea"/>
              <a:cs typeface="+mn-cs"/>
            </a:rPr>
            <a:t>How can the ESC support team assist with communication and support?</a:t>
          </a:r>
        </a:p>
      </dgm:t>
    </dgm:pt>
    <dgm:pt modelId="{DC30021B-59C9-4657-8ABC-BEFB68766177}" type="parTrans" cxnId="{DF46D0C6-530A-4B11-9700-E5D6854BECEC}">
      <dgm:prSet/>
      <dgm:spPr/>
      <dgm:t>
        <a:bodyPr/>
        <a:lstStyle/>
        <a:p>
          <a:endParaRPr lang="en-US"/>
        </a:p>
      </dgm:t>
    </dgm:pt>
    <dgm:pt modelId="{D9B93B6E-9F95-4CE4-9A9B-2C8B909B19C5}" type="sibTrans" cxnId="{DF46D0C6-530A-4B11-9700-E5D6854BECEC}">
      <dgm:prSet/>
      <dgm:spPr/>
      <dgm:t>
        <a:bodyPr/>
        <a:lstStyle/>
        <a:p>
          <a:endParaRPr lang="en-US"/>
        </a:p>
      </dgm:t>
    </dgm:pt>
    <dgm:pt modelId="{84DD001A-1C22-404F-A60B-B3AC74D3B9CF}">
      <dgm:prSet phldrT="[Text]" custT="1"/>
      <dgm:spPr/>
      <dgm:t>
        <a:bodyPr/>
        <a:lstStyle/>
        <a:p>
          <a:r>
            <a:rPr lang="en-US" sz="1500"/>
            <a:t>When are resolution timelines or status updates being provided? </a:t>
          </a:r>
        </a:p>
      </dgm:t>
    </dgm:pt>
    <dgm:pt modelId="{7389AFC1-7E19-42E0-87E3-F7280A2AFD80}" type="parTrans" cxnId="{356C9A06-8EEA-42A9-A10D-653D95E1097A}">
      <dgm:prSet/>
      <dgm:spPr/>
      <dgm:t>
        <a:bodyPr/>
        <a:lstStyle/>
        <a:p>
          <a:endParaRPr lang="en-US"/>
        </a:p>
      </dgm:t>
    </dgm:pt>
    <dgm:pt modelId="{303A0D1B-9879-4B7D-B8EC-6AB50EE512B8}" type="sibTrans" cxnId="{356C9A06-8EEA-42A9-A10D-653D95E1097A}">
      <dgm:prSet/>
      <dgm:spPr/>
      <dgm:t>
        <a:bodyPr/>
        <a:lstStyle/>
        <a:p>
          <a:endParaRPr lang="en-US"/>
        </a:p>
      </dgm:t>
    </dgm:pt>
    <dgm:pt modelId="{CD3204A4-EE2F-479D-AED0-664901104C41}">
      <dgm:prSet phldrT="[Text]" custT="1"/>
      <dgm:spPr/>
      <dgm:t>
        <a:bodyPr/>
        <a:lstStyle/>
        <a:p>
          <a:r>
            <a:rPr lang="en-US" sz="1500"/>
            <a:t>What are my methods of communicating support guidance and information?</a:t>
          </a:r>
        </a:p>
      </dgm:t>
    </dgm:pt>
    <dgm:pt modelId="{8D3E35C3-58D5-4D6F-BC0D-C0D1F34A97E6}" type="parTrans" cxnId="{1A1EA239-4D71-4314-9398-DAC549B6BFA9}">
      <dgm:prSet/>
      <dgm:spPr/>
      <dgm:t>
        <a:bodyPr/>
        <a:lstStyle/>
        <a:p>
          <a:endParaRPr lang="en-US"/>
        </a:p>
      </dgm:t>
    </dgm:pt>
    <dgm:pt modelId="{AC6B1B73-5C40-49A6-A2D2-B9F98BB00635}" type="sibTrans" cxnId="{1A1EA239-4D71-4314-9398-DAC549B6BFA9}">
      <dgm:prSet/>
      <dgm:spPr/>
      <dgm:t>
        <a:bodyPr/>
        <a:lstStyle/>
        <a:p>
          <a:endParaRPr lang="en-US"/>
        </a:p>
      </dgm:t>
    </dgm:pt>
    <dgm:pt modelId="{FE13325C-283E-43D8-9D20-E6B242CD9BF5}">
      <dgm:prSet phldrT="[Text]" custT="1"/>
      <dgm:spPr/>
      <dgm:t>
        <a:bodyPr/>
        <a:lstStyle/>
        <a:p>
          <a:r>
            <a:rPr lang="en-US" sz="1500" kern="1200">
              <a:solidFill>
                <a:prstClr val="black">
                  <a:hueOff val="0"/>
                  <a:satOff val="0"/>
                  <a:lumOff val="0"/>
                  <a:alphaOff val="0"/>
                </a:prstClr>
              </a:solidFill>
              <a:latin typeface="Calibri" panose="020F0502020204030204"/>
              <a:ea typeface="+mn-ea"/>
              <a:cs typeface="+mn-cs"/>
            </a:rPr>
            <a:t>What additional information is needed to expedite troubleshooting?</a:t>
          </a:r>
        </a:p>
      </dgm:t>
    </dgm:pt>
    <dgm:pt modelId="{BAD957EA-5835-46D1-9064-48E5655D98BA}" type="parTrans" cxnId="{4838E3F8-40F7-4C9B-82BA-406D508CB85C}">
      <dgm:prSet/>
      <dgm:spPr/>
      <dgm:t>
        <a:bodyPr/>
        <a:lstStyle/>
        <a:p>
          <a:endParaRPr lang="en-US"/>
        </a:p>
      </dgm:t>
    </dgm:pt>
    <dgm:pt modelId="{669FEC72-1F25-4F33-9985-55E2B262633E}" type="sibTrans" cxnId="{4838E3F8-40F7-4C9B-82BA-406D508CB85C}">
      <dgm:prSet/>
      <dgm:spPr/>
      <dgm:t>
        <a:bodyPr/>
        <a:lstStyle/>
        <a:p>
          <a:endParaRPr lang="en-US"/>
        </a:p>
      </dgm:t>
    </dgm:pt>
    <dgm:pt modelId="{F1D20331-06F0-416E-B31E-9719B1075D87}">
      <dgm:prSet phldrT="[Text]" custT="1"/>
      <dgm:spPr/>
      <dgm:t>
        <a:bodyPr/>
        <a:lstStyle/>
        <a:p>
          <a:r>
            <a:rPr lang="en-US" sz="1500"/>
            <a:t>How are TEA release notes being shared amongst the vendor support team?</a:t>
          </a:r>
        </a:p>
      </dgm:t>
    </dgm:pt>
    <dgm:pt modelId="{657BFACB-73E4-4D43-BA6C-1D7728868AB9}" type="parTrans" cxnId="{E0ED8270-E354-47A3-9958-5FF9B5D165C4}">
      <dgm:prSet/>
      <dgm:spPr/>
      <dgm:t>
        <a:bodyPr/>
        <a:lstStyle/>
        <a:p>
          <a:endParaRPr lang="en-US"/>
        </a:p>
      </dgm:t>
    </dgm:pt>
    <dgm:pt modelId="{8B6520F3-689D-402E-A0E4-048C90536008}" type="sibTrans" cxnId="{E0ED8270-E354-47A3-9958-5FF9B5D165C4}">
      <dgm:prSet/>
      <dgm:spPr/>
      <dgm:t>
        <a:bodyPr/>
        <a:lstStyle/>
        <a:p>
          <a:endParaRPr lang="en-US"/>
        </a:p>
      </dgm:t>
    </dgm:pt>
    <dgm:pt modelId="{08AEC5CF-B4F8-4ADD-88FB-30A5E0E95C87}">
      <dgm:prSet phldrT="[Text]" custT="1"/>
      <dgm:spPr/>
      <dgm:t>
        <a:bodyPr/>
        <a:lstStyle/>
        <a:p>
          <a:r>
            <a:rPr lang="en-US" sz="1500"/>
            <a:t>Does the vendor support team utilize the TSDS Vendor Support Portal?</a:t>
          </a:r>
        </a:p>
      </dgm:t>
    </dgm:pt>
    <dgm:pt modelId="{CBB6E2C1-8422-414D-A487-31B59F27C01E}" type="parTrans" cxnId="{BE8B464D-40EE-4FE4-B1C8-35EA21803C3C}">
      <dgm:prSet/>
      <dgm:spPr/>
      <dgm:t>
        <a:bodyPr/>
        <a:lstStyle/>
        <a:p>
          <a:endParaRPr lang="en-US"/>
        </a:p>
      </dgm:t>
    </dgm:pt>
    <dgm:pt modelId="{6E7DD49D-FACD-425B-9654-F5EC0EF5FD1E}" type="sibTrans" cxnId="{BE8B464D-40EE-4FE4-B1C8-35EA21803C3C}">
      <dgm:prSet/>
      <dgm:spPr/>
      <dgm:t>
        <a:bodyPr/>
        <a:lstStyle/>
        <a:p>
          <a:endParaRPr lang="en-US"/>
        </a:p>
      </dgm:t>
    </dgm:pt>
    <dgm:pt modelId="{2CECCB4A-2EAF-45EB-8F10-3841DD8F6560}" type="pres">
      <dgm:prSet presAssocID="{04218CE7-C5DE-4F66-9DF8-874E29B55966}" presName="linear" presStyleCnt="0">
        <dgm:presLayoutVars>
          <dgm:animLvl val="lvl"/>
          <dgm:resizeHandles val="exact"/>
        </dgm:presLayoutVars>
      </dgm:prSet>
      <dgm:spPr/>
    </dgm:pt>
    <dgm:pt modelId="{3D64955F-D108-49CC-B1F6-BB304339A592}" type="pres">
      <dgm:prSet presAssocID="{3A109B52-6CB3-4027-BF9D-DD20EAB5EF16}" presName="parentText" presStyleLbl="node1" presStyleIdx="0" presStyleCnt="3">
        <dgm:presLayoutVars>
          <dgm:chMax val="0"/>
          <dgm:bulletEnabled val="1"/>
        </dgm:presLayoutVars>
      </dgm:prSet>
      <dgm:spPr/>
    </dgm:pt>
    <dgm:pt modelId="{20CC3755-E96D-4DC7-8817-9349F350F10D}" type="pres">
      <dgm:prSet presAssocID="{3A109B52-6CB3-4027-BF9D-DD20EAB5EF16}" presName="childText" presStyleLbl="revTx" presStyleIdx="0" presStyleCnt="3">
        <dgm:presLayoutVars>
          <dgm:bulletEnabled val="1"/>
        </dgm:presLayoutVars>
      </dgm:prSet>
      <dgm:spPr/>
    </dgm:pt>
    <dgm:pt modelId="{ABB0BE70-461A-4B9C-B306-2C12EFC7BD5B}" type="pres">
      <dgm:prSet presAssocID="{CBAED5D0-19C4-4F92-94C1-25B93EB0EB6E}" presName="parentText" presStyleLbl="node1" presStyleIdx="1" presStyleCnt="3">
        <dgm:presLayoutVars>
          <dgm:chMax val="0"/>
          <dgm:bulletEnabled val="1"/>
        </dgm:presLayoutVars>
      </dgm:prSet>
      <dgm:spPr/>
    </dgm:pt>
    <dgm:pt modelId="{BD84173E-8B58-4F43-AB9C-B4F3D9936583}" type="pres">
      <dgm:prSet presAssocID="{CBAED5D0-19C4-4F92-94C1-25B93EB0EB6E}" presName="childText" presStyleLbl="revTx" presStyleIdx="1" presStyleCnt="3">
        <dgm:presLayoutVars>
          <dgm:bulletEnabled val="1"/>
        </dgm:presLayoutVars>
      </dgm:prSet>
      <dgm:spPr/>
    </dgm:pt>
    <dgm:pt modelId="{1C733E0B-0624-455E-BADD-7E9071A5723F}" type="pres">
      <dgm:prSet presAssocID="{D4017C6B-2E00-4F05-BB88-4084763071C0}" presName="parentText" presStyleLbl="node1" presStyleIdx="2" presStyleCnt="3">
        <dgm:presLayoutVars>
          <dgm:chMax val="0"/>
          <dgm:bulletEnabled val="1"/>
        </dgm:presLayoutVars>
      </dgm:prSet>
      <dgm:spPr/>
    </dgm:pt>
    <dgm:pt modelId="{C8D1D6B3-5F7E-4030-8F15-EA7F48A94A1B}" type="pres">
      <dgm:prSet presAssocID="{D4017C6B-2E00-4F05-BB88-4084763071C0}" presName="childText" presStyleLbl="revTx" presStyleIdx="2" presStyleCnt="3">
        <dgm:presLayoutVars>
          <dgm:bulletEnabled val="1"/>
        </dgm:presLayoutVars>
      </dgm:prSet>
      <dgm:spPr/>
    </dgm:pt>
  </dgm:ptLst>
  <dgm:cxnLst>
    <dgm:cxn modelId="{356C9A06-8EEA-42A9-A10D-653D95E1097A}" srcId="{3A109B52-6CB3-4027-BF9D-DD20EAB5EF16}" destId="{84DD001A-1C22-404F-A60B-B3AC74D3B9CF}" srcOrd="2" destOrd="0" parTransId="{7389AFC1-7E19-42E0-87E3-F7280A2AFD80}" sibTransId="{303A0D1B-9879-4B7D-B8EC-6AB50EE512B8}"/>
    <dgm:cxn modelId="{61D55009-337F-4663-AF31-A63292C4ECB4}" type="presOf" srcId="{FA0E0A99-3E8F-4C50-88DA-3866AF4B6D41}" destId="{BD84173E-8B58-4F43-AB9C-B4F3D9936583}" srcOrd="0" destOrd="0" presId="urn:microsoft.com/office/officeart/2005/8/layout/vList2"/>
    <dgm:cxn modelId="{B5D4E520-1A55-4BAE-8E5B-4C908C275E78}" srcId="{D4017C6B-2E00-4F05-BB88-4084763071C0}" destId="{5698B1BA-8B8A-4AA5-A5F0-31A7F53F3649}" srcOrd="0" destOrd="0" parTransId="{6987843B-0031-42EC-BF0A-B6DD7EA1CB0F}" sibTransId="{4CED6F5B-1267-4306-82F1-8CAD63DF48FB}"/>
    <dgm:cxn modelId="{0175E12A-4838-466F-825F-E87C1175223D}" srcId="{04218CE7-C5DE-4F66-9DF8-874E29B55966}" destId="{D4017C6B-2E00-4F05-BB88-4084763071C0}" srcOrd="2" destOrd="0" parTransId="{B3304038-D296-4354-8D40-496E40A2F945}" sibTransId="{8AF20D20-49D1-49DA-924B-E2DC61AA3D80}"/>
    <dgm:cxn modelId="{1A1EA239-4D71-4314-9398-DAC549B6BFA9}" srcId="{3A109B52-6CB3-4027-BF9D-DD20EAB5EF16}" destId="{CD3204A4-EE2F-479D-AED0-664901104C41}" srcOrd="0" destOrd="0" parTransId="{8D3E35C3-58D5-4D6F-BC0D-C0D1F34A97E6}" sibTransId="{AC6B1B73-5C40-49A6-A2D2-B9F98BB00635}"/>
    <dgm:cxn modelId="{D0A00563-FA2C-44DF-A9CD-AD7A8C59512D}" type="presOf" srcId="{E8D22984-AF98-4F5C-BD10-E96BD97DCF0F}" destId="{BD84173E-8B58-4F43-AB9C-B4F3D9936583}" srcOrd="0" destOrd="2" presId="urn:microsoft.com/office/officeart/2005/8/layout/vList2"/>
    <dgm:cxn modelId="{844D5B45-AEEA-40C3-B74B-FA1C9AF7E9FC}" type="presOf" srcId="{04218CE7-C5DE-4F66-9DF8-874E29B55966}" destId="{2CECCB4A-2EAF-45EB-8F10-3841DD8F6560}" srcOrd="0" destOrd="0" presId="urn:microsoft.com/office/officeart/2005/8/layout/vList2"/>
    <dgm:cxn modelId="{9FBD7266-99A1-40CD-BF0D-BF63F2FFA5AE}" type="presOf" srcId="{F1D20331-06F0-416E-B31E-9719B1075D87}" destId="{C8D1D6B3-5F7E-4030-8F15-EA7F48A94A1B}" srcOrd="0" destOrd="1" presId="urn:microsoft.com/office/officeart/2005/8/layout/vList2"/>
    <dgm:cxn modelId="{BE8B464D-40EE-4FE4-B1C8-35EA21803C3C}" srcId="{D4017C6B-2E00-4F05-BB88-4084763071C0}" destId="{08AEC5CF-B4F8-4ADD-88FB-30A5E0E95C87}" srcOrd="2" destOrd="0" parTransId="{CBB6E2C1-8422-414D-A487-31B59F27C01E}" sibTransId="{6E7DD49D-FACD-425B-9654-F5EC0EF5FD1E}"/>
    <dgm:cxn modelId="{E0ED8270-E354-47A3-9958-5FF9B5D165C4}" srcId="{D4017C6B-2E00-4F05-BB88-4084763071C0}" destId="{F1D20331-06F0-416E-B31E-9719B1075D87}" srcOrd="1" destOrd="0" parTransId="{657BFACB-73E4-4D43-BA6C-1D7728868AB9}" sibTransId="{8B6520F3-689D-402E-A0E4-048C90536008}"/>
    <dgm:cxn modelId="{08A7F67A-019E-4BC9-8EE5-AF0438CB8393}" srcId="{CBAED5D0-19C4-4F92-94C1-25B93EB0EB6E}" destId="{FA0E0A99-3E8F-4C50-88DA-3866AF4B6D41}" srcOrd="0" destOrd="0" parTransId="{F68D4DD4-CC87-453F-964A-F21940C56F77}" sibTransId="{C416F113-814F-404A-AFF4-446ECB0A4787}"/>
    <dgm:cxn modelId="{3555C97E-4CFA-424B-9337-298A3BB15ED2}" type="presOf" srcId="{D4017C6B-2E00-4F05-BB88-4084763071C0}" destId="{1C733E0B-0624-455E-BADD-7E9071A5723F}" srcOrd="0" destOrd="0" presId="urn:microsoft.com/office/officeart/2005/8/layout/vList2"/>
    <dgm:cxn modelId="{CEED2A84-98D5-4E81-BFE7-E252781B35EE}" srcId="{04218CE7-C5DE-4F66-9DF8-874E29B55966}" destId="{3A109B52-6CB3-4027-BF9D-DD20EAB5EF16}" srcOrd="0" destOrd="0" parTransId="{A04ED522-6299-4314-84DE-805DD5653D66}" sibTransId="{F8305948-20F5-4F3D-A339-358AF038FD74}"/>
    <dgm:cxn modelId="{AC82EB89-DF70-45D5-A55D-E208463CD173}" type="presOf" srcId="{3A109B52-6CB3-4027-BF9D-DD20EAB5EF16}" destId="{3D64955F-D108-49CC-B1F6-BB304339A592}" srcOrd="0" destOrd="0" presId="urn:microsoft.com/office/officeart/2005/8/layout/vList2"/>
    <dgm:cxn modelId="{5DD6C28A-A18D-4399-9A21-E3445CE407FA}" type="presOf" srcId="{84DD001A-1C22-404F-A60B-B3AC74D3B9CF}" destId="{20CC3755-E96D-4DC7-8817-9349F350F10D}" srcOrd="0" destOrd="2" presId="urn:microsoft.com/office/officeart/2005/8/layout/vList2"/>
    <dgm:cxn modelId="{56C90F97-A7F3-446C-9A5D-3B0FA1F7C339}" type="presOf" srcId="{A11F7823-8CA6-4DF4-B226-BE732B1C805E}" destId="{20CC3755-E96D-4DC7-8817-9349F350F10D}" srcOrd="0" destOrd="1" presId="urn:microsoft.com/office/officeart/2005/8/layout/vList2"/>
    <dgm:cxn modelId="{86BF65B7-5C1C-44EB-862B-3601BE7A3678}" type="presOf" srcId="{CBAED5D0-19C4-4F92-94C1-25B93EB0EB6E}" destId="{ABB0BE70-461A-4B9C-B306-2C12EFC7BD5B}" srcOrd="0" destOrd="0" presId="urn:microsoft.com/office/officeart/2005/8/layout/vList2"/>
    <dgm:cxn modelId="{DF46D0C6-530A-4B11-9700-E5D6854BECEC}" srcId="{CBAED5D0-19C4-4F92-94C1-25B93EB0EB6E}" destId="{E8D22984-AF98-4F5C-BD10-E96BD97DCF0F}" srcOrd="2" destOrd="0" parTransId="{DC30021B-59C9-4657-8ABC-BEFB68766177}" sibTransId="{D9B93B6E-9F95-4CE4-9A9B-2C8B909B19C5}"/>
    <dgm:cxn modelId="{ED3D44D5-D430-4B61-8DF1-329DAE8A3940}" srcId="{04218CE7-C5DE-4F66-9DF8-874E29B55966}" destId="{CBAED5D0-19C4-4F92-94C1-25B93EB0EB6E}" srcOrd="1" destOrd="0" parTransId="{A9A3DC20-66BE-4AE6-9063-4FC5B12416A9}" sibTransId="{318E8A19-CC6F-4B7F-ADE1-57C334FCE2CE}"/>
    <dgm:cxn modelId="{A15AC9DD-5B9C-4043-B189-0D4AC1C0582A}" type="presOf" srcId="{5698B1BA-8B8A-4AA5-A5F0-31A7F53F3649}" destId="{C8D1D6B3-5F7E-4030-8F15-EA7F48A94A1B}" srcOrd="0" destOrd="0" presId="urn:microsoft.com/office/officeart/2005/8/layout/vList2"/>
    <dgm:cxn modelId="{9FDB6AE4-179E-46A2-B323-04D6471B1DD0}" type="presOf" srcId="{FE13325C-283E-43D8-9D20-E6B242CD9BF5}" destId="{BD84173E-8B58-4F43-AB9C-B4F3D9936583}" srcOrd="0" destOrd="1" presId="urn:microsoft.com/office/officeart/2005/8/layout/vList2"/>
    <dgm:cxn modelId="{79A7BBEB-7FED-4FDE-BD29-5A42CB9929FE}" type="presOf" srcId="{CD3204A4-EE2F-479D-AED0-664901104C41}" destId="{20CC3755-E96D-4DC7-8817-9349F350F10D}" srcOrd="0" destOrd="0" presId="urn:microsoft.com/office/officeart/2005/8/layout/vList2"/>
    <dgm:cxn modelId="{587193EF-919D-4656-B13D-21BCAAB889B4}" type="presOf" srcId="{08AEC5CF-B4F8-4ADD-88FB-30A5E0E95C87}" destId="{C8D1D6B3-5F7E-4030-8F15-EA7F48A94A1B}" srcOrd="0" destOrd="2" presId="urn:microsoft.com/office/officeart/2005/8/layout/vList2"/>
    <dgm:cxn modelId="{295D5CF5-BC1E-458F-B072-C89BE7470443}" srcId="{3A109B52-6CB3-4027-BF9D-DD20EAB5EF16}" destId="{A11F7823-8CA6-4DF4-B226-BE732B1C805E}" srcOrd="1" destOrd="0" parTransId="{2C6304A3-0432-4E40-978A-8D8A917FCE4C}" sibTransId="{E8DB803E-4E6C-4C45-B3E5-71B98E229AFA}"/>
    <dgm:cxn modelId="{4838E3F8-40F7-4C9B-82BA-406D508CB85C}" srcId="{CBAED5D0-19C4-4F92-94C1-25B93EB0EB6E}" destId="{FE13325C-283E-43D8-9D20-E6B242CD9BF5}" srcOrd="1" destOrd="0" parTransId="{BAD957EA-5835-46D1-9064-48E5655D98BA}" sibTransId="{669FEC72-1F25-4F33-9985-55E2B262633E}"/>
    <dgm:cxn modelId="{180A74DE-C4E0-43F0-AA62-B69777ECC7B0}" type="presParOf" srcId="{2CECCB4A-2EAF-45EB-8F10-3841DD8F6560}" destId="{3D64955F-D108-49CC-B1F6-BB304339A592}" srcOrd="0" destOrd="0" presId="urn:microsoft.com/office/officeart/2005/8/layout/vList2"/>
    <dgm:cxn modelId="{937D1305-F389-43E9-92D1-D4687DF4108C}" type="presParOf" srcId="{2CECCB4A-2EAF-45EB-8F10-3841DD8F6560}" destId="{20CC3755-E96D-4DC7-8817-9349F350F10D}" srcOrd="1" destOrd="0" presId="urn:microsoft.com/office/officeart/2005/8/layout/vList2"/>
    <dgm:cxn modelId="{81E26124-E7F5-4E31-B0EE-5FA95CB3B9AC}" type="presParOf" srcId="{2CECCB4A-2EAF-45EB-8F10-3841DD8F6560}" destId="{ABB0BE70-461A-4B9C-B306-2C12EFC7BD5B}" srcOrd="2" destOrd="0" presId="urn:microsoft.com/office/officeart/2005/8/layout/vList2"/>
    <dgm:cxn modelId="{DFEC3EA1-4A3D-4A93-AD5B-DB9DE0227448}" type="presParOf" srcId="{2CECCB4A-2EAF-45EB-8F10-3841DD8F6560}" destId="{BD84173E-8B58-4F43-AB9C-B4F3D9936583}" srcOrd="3" destOrd="0" presId="urn:microsoft.com/office/officeart/2005/8/layout/vList2"/>
    <dgm:cxn modelId="{1A61D2B9-E536-4003-B8B2-786C51DB8ACC}" type="presParOf" srcId="{2CECCB4A-2EAF-45EB-8F10-3841DD8F6560}" destId="{1C733E0B-0624-455E-BADD-7E9071A5723F}" srcOrd="4" destOrd="0" presId="urn:microsoft.com/office/officeart/2005/8/layout/vList2"/>
    <dgm:cxn modelId="{3CAC8CE7-B5DE-4C75-BC38-6DDCE8C70694}" type="presParOf" srcId="{2CECCB4A-2EAF-45EB-8F10-3841DD8F6560}" destId="{C8D1D6B3-5F7E-4030-8F15-EA7F48A94A1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B7A836-5143-409B-9A16-731EFADB276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5F4D30D-B72E-464F-8A20-0A530DA80C9B}">
      <dgm:prSet custT="1"/>
      <dgm:spPr/>
      <dgm:t>
        <a:bodyPr anchor="ctr" anchorCtr="0"/>
        <a:lstStyle/>
        <a:p>
          <a:pPr>
            <a:lnSpc>
              <a:spcPct val="100000"/>
            </a:lnSpc>
          </a:pPr>
          <a:r>
            <a:rPr lang="en-US" sz="1800" b="1"/>
            <a:t>Continued support of LEAs submitting for the Working Collection</a:t>
          </a:r>
        </a:p>
      </dgm:t>
    </dgm:pt>
    <dgm:pt modelId="{C2406D30-8123-4F5E-B403-B1B3FCB34B71}" type="sibTrans" cxnId="{A68AC32B-28B1-4F05-95D3-C932320D0AE9}">
      <dgm:prSet/>
      <dgm:spPr/>
      <dgm:t>
        <a:bodyPr/>
        <a:lstStyle/>
        <a:p>
          <a:endParaRPr lang="en-US"/>
        </a:p>
      </dgm:t>
    </dgm:pt>
    <dgm:pt modelId="{33327C62-3D7D-40A2-8758-64D856EC2178}" type="parTrans" cxnId="{A68AC32B-28B1-4F05-95D3-C932320D0AE9}">
      <dgm:prSet/>
      <dgm:spPr/>
      <dgm:t>
        <a:bodyPr/>
        <a:lstStyle/>
        <a:p>
          <a:endParaRPr lang="en-US"/>
        </a:p>
      </dgm:t>
    </dgm:pt>
    <dgm:pt modelId="{35D82119-22A7-43F2-A7E5-9BDCBD2AA9BB}">
      <dgm:prSet custT="1"/>
      <dgm:spPr/>
      <dgm:t>
        <a:bodyPr/>
        <a:lstStyle/>
        <a:p>
          <a:pPr>
            <a:lnSpc>
              <a:spcPct val="100000"/>
            </a:lnSpc>
          </a:pPr>
          <a:r>
            <a:rPr lang="en-US" sz="1800" b="1"/>
            <a:t>Identify and resolve pending issues for Closed submissions</a:t>
          </a:r>
          <a:r>
            <a:rPr lang="en-US" sz="1800" b="1">
              <a:latin typeface="Calibri Light" panose="020F0302020204030204"/>
            </a:rPr>
            <a:t>.</a:t>
          </a:r>
          <a:endParaRPr lang="en-US" sz="1800" b="1"/>
        </a:p>
      </dgm:t>
    </dgm:pt>
    <dgm:pt modelId="{C8F7802F-FA84-4BCE-902B-4BF0C793C7B5}" type="sibTrans" cxnId="{34859967-4B36-4240-8AFB-397DACF843FC}">
      <dgm:prSet/>
      <dgm:spPr/>
      <dgm:t>
        <a:bodyPr/>
        <a:lstStyle/>
        <a:p>
          <a:endParaRPr lang="en-US"/>
        </a:p>
      </dgm:t>
    </dgm:pt>
    <dgm:pt modelId="{95D98F66-AC27-4718-A1E3-B39F6B05984C}" type="parTrans" cxnId="{34859967-4B36-4240-8AFB-397DACF843FC}">
      <dgm:prSet/>
      <dgm:spPr/>
      <dgm:t>
        <a:bodyPr/>
        <a:lstStyle/>
        <a:p>
          <a:endParaRPr lang="en-US"/>
        </a:p>
      </dgm:t>
    </dgm:pt>
    <dgm:pt modelId="{A8F25083-BC3E-47BA-8EB0-3A718A14EAE5}">
      <dgm:prSet custT="1"/>
      <dgm:spPr/>
      <dgm:t>
        <a:bodyPr anchor="t" anchorCtr="0"/>
        <a:lstStyle/>
        <a:p>
          <a:pPr>
            <a:lnSpc>
              <a:spcPct val="100000"/>
            </a:lnSpc>
          </a:pPr>
          <a:r>
            <a:rPr lang="en-US" sz="1800" b="1"/>
            <a:t>Communicate and provide any vendor product known issues to users</a:t>
          </a:r>
          <a:r>
            <a:rPr lang="en-US" sz="1800" b="1">
              <a:latin typeface="Calibri Light" panose="020F0302020204030204"/>
            </a:rPr>
            <a:t>.</a:t>
          </a:r>
          <a:endParaRPr lang="en-US" sz="1800" b="1"/>
        </a:p>
      </dgm:t>
    </dgm:pt>
    <dgm:pt modelId="{CB717676-9F7D-4EF6-8FDB-430B03C637F0}" type="sibTrans" cxnId="{63A7AF5C-526B-4482-AB74-CF6D69A1F858}">
      <dgm:prSet/>
      <dgm:spPr/>
      <dgm:t>
        <a:bodyPr/>
        <a:lstStyle/>
        <a:p>
          <a:endParaRPr lang="en-US"/>
        </a:p>
      </dgm:t>
    </dgm:pt>
    <dgm:pt modelId="{815B6253-3293-4846-879E-977BDA9BB843}" type="parTrans" cxnId="{63A7AF5C-526B-4482-AB74-CF6D69A1F858}">
      <dgm:prSet/>
      <dgm:spPr/>
      <dgm:t>
        <a:bodyPr/>
        <a:lstStyle/>
        <a:p>
          <a:endParaRPr lang="en-US"/>
        </a:p>
      </dgm:t>
    </dgm:pt>
    <dgm:pt modelId="{36DC280A-CD55-4665-B5E4-5E8E0F906C65}">
      <dgm:prSet custT="1"/>
      <dgm:spPr/>
      <dgm:t>
        <a:bodyPr anchor="ctr" anchorCtr="0"/>
        <a:lstStyle/>
        <a:p>
          <a:pPr>
            <a:lnSpc>
              <a:spcPct val="100000"/>
            </a:lnSpc>
          </a:pPr>
          <a:r>
            <a:rPr lang="en-US" sz="1800" b="1"/>
            <a:t>Circle back and resolve any outstanding development or product issues</a:t>
          </a:r>
          <a:r>
            <a:rPr lang="en-US" sz="1800" b="1">
              <a:latin typeface="Calibri Light" panose="020F0302020204030204"/>
            </a:rPr>
            <a:t>.</a:t>
          </a:r>
          <a:endParaRPr lang="en-US" sz="1800" b="1"/>
        </a:p>
      </dgm:t>
    </dgm:pt>
    <dgm:pt modelId="{A9BF894B-46C7-4F4C-8B7A-FCC2EF089CFD}" type="sibTrans" cxnId="{DE9CEA54-B3A7-4B0E-9088-1ED0EF0EA229}">
      <dgm:prSet/>
      <dgm:spPr/>
      <dgm:t>
        <a:bodyPr/>
        <a:lstStyle/>
        <a:p>
          <a:endParaRPr lang="en-US"/>
        </a:p>
      </dgm:t>
    </dgm:pt>
    <dgm:pt modelId="{0CC82F48-325C-4FB6-8F12-B49759A8635D}" type="parTrans" cxnId="{DE9CEA54-B3A7-4B0E-9088-1ED0EF0EA229}">
      <dgm:prSet/>
      <dgm:spPr/>
      <dgm:t>
        <a:bodyPr/>
        <a:lstStyle/>
        <a:p>
          <a:endParaRPr lang="en-US"/>
        </a:p>
      </dgm:t>
    </dgm:pt>
    <dgm:pt modelId="{40785628-3722-4E66-99DD-32BDCAA824B0}" type="pres">
      <dgm:prSet presAssocID="{8DB7A836-5143-409B-9A16-731EFADB2763}" presName="root" presStyleCnt="0">
        <dgm:presLayoutVars>
          <dgm:dir/>
          <dgm:resizeHandles val="exact"/>
        </dgm:presLayoutVars>
      </dgm:prSet>
      <dgm:spPr/>
    </dgm:pt>
    <dgm:pt modelId="{B6E665F4-E97B-4F87-8BB3-BE0B27EC77CD}" type="pres">
      <dgm:prSet presAssocID="{25F4D30D-B72E-464F-8A20-0A530DA80C9B}" presName="compNode" presStyleCnt="0"/>
      <dgm:spPr/>
    </dgm:pt>
    <dgm:pt modelId="{1F218BE6-29E0-478E-ADAA-F9BCA00755CD}" type="pres">
      <dgm:prSet presAssocID="{25F4D30D-B72E-464F-8A20-0A530DA80C9B}" presName="bgRect" presStyleLbl="bgShp" presStyleIdx="0" presStyleCnt="4" custLinFactNeighborX="-359" custLinFactNeighborY="2376"/>
      <dgm:spPr/>
    </dgm:pt>
    <dgm:pt modelId="{3D9E6714-B90C-486F-84EA-6FB8F8760170}" type="pres">
      <dgm:prSet presAssocID="{25F4D30D-B72E-464F-8A20-0A530DA80C9B}" presName="iconRect" presStyleLbl="node1" presStyleIdx="0" presStyleCnt="4" custScaleX="161589" custScaleY="161589"/>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pt>
    <dgm:pt modelId="{52C2E40F-B2AF-42B1-873B-C5A3D972BB5C}" type="pres">
      <dgm:prSet presAssocID="{25F4D30D-B72E-464F-8A20-0A530DA80C9B}" presName="spaceRect" presStyleCnt="0"/>
      <dgm:spPr/>
    </dgm:pt>
    <dgm:pt modelId="{301C03B9-0EA4-47EC-96AC-E50056961504}" type="pres">
      <dgm:prSet presAssocID="{25F4D30D-B72E-464F-8A20-0A530DA80C9B}" presName="parTx" presStyleLbl="revTx" presStyleIdx="0" presStyleCnt="4" custScaleY="97155" custLinFactNeighborY="-1605">
        <dgm:presLayoutVars>
          <dgm:chMax val="0"/>
          <dgm:chPref val="0"/>
        </dgm:presLayoutVars>
      </dgm:prSet>
      <dgm:spPr/>
    </dgm:pt>
    <dgm:pt modelId="{F9342A9D-F449-4B47-A855-2D1F7182749F}" type="pres">
      <dgm:prSet presAssocID="{C2406D30-8123-4F5E-B403-B1B3FCB34B71}" presName="sibTrans" presStyleCnt="0"/>
      <dgm:spPr/>
    </dgm:pt>
    <dgm:pt modelId="{3D09C677-284F-4723-AC9F-7139BE663636}" type="pres">
      <dgm:prSet presAssocID="{35D82119-22A7-43F2-A7E5-9BDCBD2AA9BB}" presName="compNode" presStyleCnt="0"/>
      <dgm:spPr/>
    </dgm:pt>
    <dgm:pt modelId="{D9196AF9-7D27-4D5F-AD70-40915B758B67}" type="pres">
      <dgm:prSet presAssocID="{35D82119-22A7-43F2-A7E5-9BDCBD2AA9BB}" presName="bgRect" presStyleLbl="bgShp" presStyleIdx="1" presStyleCnt="4" custLinFactNeighborX="347" custLinFactNeighborY="743"/>
      <dgm:spPr/>
    </dgm:pt>
    <dgm:pt modelId="{3C9C8D17-6300-4660-A1F1-6A9892CE9041}" type="pres">
      <dgm:prSet presAssocID="{35D82119-22A7-43F2-A7E5-9BDCBD2AA9BB}" presName="iconRect" presStyleLbl="node1" presStyleIdx="1" presStyleCnt="4" custScaleX="161589" custScaleY="161589"/>
      <dgm:spPr>
        <a:blipFill>
          <a:blip xmlns:r="http://schemas.openxmlformats.org/officeDocument/2006/relationships" r:embed="rId2"/>
          <a:srcRect/>
          <a:stretch>
            <a:fillRect/>
          </a:stretch>
        </a:blipFill>
        <a:ln>
          <a:noFill/>
        </a:ln>
      </dgm:spPr>
    </dgm:pt>
    <dgm:pt modelId="{E3A7AA42-A0CC-4F6B-91B2-271BBCE96647}" type="pres">
      <dgm:prSet presAssocID="{35D82119-22A7-43F2-A7E5-9BDCBD2AA9BB}" presName="spaceRect" presStyleCnt="0"/>
      <dgm:spPr/>
    </dgm:pt>
    <dgm:pt modelId="{EDC1CA29-D1F2-4AF4-BAE8-54B79C36E48B}" type="pres">
      <dgm:prSet presAssocID="{35D82119-22A7-43F2-A7E5-9BDCBD2AA9BB}" presName="parTx" presStyleLbl="revTx" presStyleIdx="1" presStyleCnt="4" custLinFactNeighborY="-2818">
        <dgm:presLayoutVars>
          <dgm:chMax val="0"/>
          <dgm:chPref val="0"/>
        </dgm:presLayoutVars>
      </dgm:prSet>
      <dgm:spPr/>
    </dgm:pt>
    <dgm:pt modelId="{30F8A2CF-97EB-4014-BBC6-B16ABDE936F2}" type="pres">
      <dgm:prSet presAssocID="{C8F7802F-FA84-4BCE-902B-4BF0C793C7B5}" presName="sibTrans" presStyleCnt="0"/>
      <dgm:spPr/>
    </dgm:pt>
    <dgm:pt modelId="{188DD861-CFB0-4329-B001-A50993EE81D0}" type="pres">
      <dgm:prSet presAssocID="{A8F25083-BC3E-47BA-8EB0-3A718A14EAE5}" presName="compNode" presStyleCnt="0"/>
      <dgm:spPr/>
    </dgm:pt>
    <dgm:pt modelId="{32EC2B26-DC2E-4184-8BE4-1344C879720C}" type="pres">
      <dgm:prSet presAssocID="{A8F25083-BC3E-47BA-8EB0-3A718A14EAE5}" presName="bgRect" presStyleLbl="bgShp" presStyleIdx="2" presStyleCnt="4" custLinFactNeighborX="197" custLinFactNeighborY="-2049"/>
      <dgm:spPr/>
    </dgm:pt>
    <dgm:pt modelId="{AF82FCC2-9709-4FF9-B7EE-DCC0E54A822B}" type="pres">
      <dgm:prSet presAssocID="{A8F25083-BC3E-47BA-8EB0-3A718A14EAE5}" presName="iconRect" presStyleLbl="node1" presStyleIdx="2" presStyleCnt="4" custScaleX="161589" custScaleY="161589" custLinFactNeighborX="-8133" custLinFactNeighborY="-5368"/>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dgm:spPr>
    </dgm:pt>
    <dgm:pt modelId="{5A52E28D-63E4-4E12-B40A-4372D2D16C34}" type="pres">
      <dgm:prSet presAssocID="{A8F25083-BC3E-47BA-8EB0-3A718A14EAE5}" presName="spaceRect" presStyleCnt="0"/>
      <dgm:spPr/>
    </dgm:pt>
    <dgm:pt modelId="{8BAA57D8-9CE0-4C36-89AA-832F4B221456}" type="pres">
      <dgm:prSet presAssocID="{A8F25083-BC3E-47BA-8EB0-3A718A14EAE5}" presName="parTx" presStyleLbl="revTx" presStyleIdx="2" presStyleCnt="4" custScaleY="58020">
        <dgm:presLayoutVars>
          <dgm:chMax val="0"/>
          <dgm:chPref val="0"/>
        </dgm:presLayoutVars>
      </dgm:prSet>
      <dgm:spPr/>
    </dgm:pt>
    <dgm:pt modelId="{12B451C1-FB76-4DFA-9F22-A48E979B00D2}" type="pres">
      <dgm:prSet presAssocID="{CB717676-9F7D-4EF6-8FDB-430B03C637F0}" presName="sibTrans" presStyleCnt="0"/>
      <dgm:spPr/>
    </dgm:pt>
    <dgm:pt modelId="{2803EC2F-0318-4E1A-8030-752A541B0830}" type="pres">
      <dgm:prSet presAssocID="{36DC280A-CD55-4665-B5E4-5E8E0F906C65}" presName="compNode" presStyleCnt="0"/>
      <dgm:spPr/>
    </dgm:pt>
    <dgm:pt modelId="{68BD6996-D400-4D00-8693-FA5F10A0358F}" type="pres">
      <dgm:prSet presAssocID="{36DC280A-CD55-4665-B5E4-5E8E0F906C65}" presName="bgRect" presStyleLbl="bgShp" presStyleIdx="3" presStyleCnt="4" custLinFactNeighborX="897" custLinFactNeighborY="9202"/>
      <dgm:spPr/>
    </dgm:pt>
    <dgm:pt modelId="{E4D36D34-F92B-4722-8F1F-C4428A78967E}" type="pres">
      <dgm:prSet presAssocID="{36DC280A-CD55-4665-B5E4-5E8E0F906C65}" presName="iconRect" presStyleLbl="node1" presStyleIdx="3" presStyleCnt="4" custScaleX="171621" custScaleY="171621"/>
      <dgm:spPr>
        <a:blipFill>
          <a:blip xmlns:r="http://schemas.openxmlformats.org/officeDocument/2006/relationships" r:embed="rId4"/>
          <a:srcRect/>
          <a:stretch>
            <a:fillRect/>
          </a:stretch>
        </a:blipFill>
        <a:ln>
          <a:noFill/>
        </a:ln>
      </dgm:spPr>
    </dgm:pt>
    <dgm:pt modelId="{EE1C654A-AF15-4EFE-A75A-B9A841AC5095}" type="pres">
      <dgm:prSet presAssocID="{36DC280A-CD55-4665-B5E4-5E8E0F906C65}" presName="spaceRect" presStyleCnt="0"/>
      <dgm:spPr/>
    </dgm:pt>
    <dgm:pt modelId="{046F1691-E7D8-4985-85C7-DABB4EF5F651}" type="pres">
      <dgm:prSet presAssocID="{36DC280A-CD55-4665-B5E4-5E8E0F906C65}" presName="parTx" presStyleLbl="revTx" presStyleIdx="3" presStyleCnt="4">
        <dgm:presLayoutVars>
          <dgm:chMax val="0"/>
          <dgm:chPref val="0"/>
        </dgm:presLayoutVars>
      </dgm:prSet>
      <dgm:spPr/>
    </dgm:pt>
  </dgm:ptLst>
  <dgm:cxnLst>
    <dgm:cxn modelId="{3BF4E723-FB7B-4665-B170-F18739EB2BE3}" type="presOf" srcId="{8DB7A836-5143-409B-9A16-731EFADB2763}" destId="{40785628-3722-4E66-99DD-32BDCAA824B0}" srcOrd="0" destOrd="0" presId="urn:microsoft.com/office/officeart/2018/2/layout/IconVerticalSolidList"/>
    <dgm:cxn modelId="{A68AC32B-28B1-4F05-95D3-C932320D0AE9}" srcId="{8DB7A836-5143-409B-9A16-731EFADB2763}" destId="{25F4D30D-B72E-464F-8A20-0A530DA80C9B}" srcOrd="0" destOrd="0" parTransId="{33327C62-3D7D-40A2-8758-64D856EC2178}" sibTransId="{C2406D30-8123-4F5E-B403-B1B3FCB34B71}"/>
    <dgm:cxn modelId="{63A7AF5C-526B-4482-AB74-CF6D69A1F858}" srcId="{8DB7A836-5143-409B-9A16-731EFADB2763}" destId="{A8F25083-BC3E-47BA-8EB0-3A718A14EAE5}" srcOrd="2" destOrd="0" parTransId="{815B6253-3293-4846-879E-977BDA9BB843}" sibTransId="{CB717676-9F7D-4EF6-8FDB-430B03C637F0}"/>
    <dgm:cxn modelId="{34859967-4B36-4240-8AFB-397DACF843FC}" srcId="{8DB7A836-5143-409B-9A16-731EFADB2763}" destId="{35D82119-22A7-43F2-A7E5-9BDCBD2AA9BB}" srcOrd="1" destOrd="0" parTransId="{95D98F66-AC27-4718-A1E3-B39F6B05984C}" sibTransId="{C8F7802F-FA84-4BCE-902B-4BF0C793C7B5}"/>
    <dgm:cxn modelId="{DE9CEA54-B3A7-4B0E-9088-1ED0EF0EA229}" srcId="{8DB7A836-5143-409B-9A16-731EFADB2763}" destId="{36DC280A-CD55-4665-B5E4-5E8E0F906C65}" srcOrd="3" destOrd="0" parTransId="{0CC82F48-325C-4FB6-8F12-B49759A8635D}" sibTransId="{A9BF894B-46C7-4F4C-8B7A-FCC2EF089CFD}"/>
    <dgm:cxn modelId="{EFCACF75-7964-4D3C-89FE-C0E6B31084C6}" type="presOf" srcId="{A8F25083-BC3E-47BA-8EB0-3A718A14EAE5}" destId="{8BAA57D8-9CE0-4C36-89AA-832F4B221456}" srcOrd="0" destOrd="0" presId="urn:microsoft.com/office/officeart/2018/2/layout/IconVerticalSolidList"/>
    <dgm:cxn modelId="{A6A45CCC-5A28-4CD9-9329-352D518FCCB0}" type="presOf" srcId="{35D82119-22A7-43F2-A7E5-9BDCBD2AA9BB}" destId="{EDC1CA29-D1F2-4AF4-BAE8-54B79C36E48B}" srcOrd="0" destOrd="0" presId="urn:microsoft.com/office/officeart/2018/2/layout/IconVerticalSolidList"/>
    <dgm:cxn modelId="{7DB7B4D0-C008-4870-9433-A89D55BF61B9}" type="presOf" srcId="{25F4D30D-B72E-464F-8A20-0A530DA80C9B}" destId="{301C03B9-0EA4-47EC-96AC-E50056961504}" srcOrd="0" destOrd="0" presId="urn:microsoft.com/office/officeart/2018/2/layout/IconVerticalSolidList"/>
    <dgm:cxn modelId="{B81D8EE7-0D49-479A-A7AD-527DAB3CA996}" type="presOf" srcId="{36DC280A-CD55-4665-B5E4-5E8E0F906C65}" destId="{046F1691-E7D8-4985-85C7-DABB4EF5F651}" srcOrd="0" destOrd="0" presId="urn:microsoft.com/office/officeart/2018/2/layout/IconVerticalSolidList"/>
    <dgm:cxn modelId="{BA2483A3-F31E-4364-A6F3-7DF33F24DA5D}" type="presParOf" srcId="{40785628-3722-4E66-99DD-32BDCAA824B0}" destId="{B6E665F4-E97B-4F87-8BB3-BE0B27EC77CD}" srcOrd="0" destOrd="0" presId="urn:microsoft.com/office/officeart/2018/2/layout/IconVerticalSolidList"/>
    <dgm:cxn modelId="{3A3ED439-0FAA-4B5C-B012-31C86D0C6F6A}" type="presParOf" srcId="{B6E665F4-E97B-4F87-8BB3-BE0B27EC77CD}" destId="{1F218BE6-29E0-478E-ADAA-F9BCA00755CD}" srcOrd="0" destOrd="0" presId="urn:microsoft.com/office/officeart/2018/2/layout/IconVerticalSolidList"/>
    <dgm:cxn modelId="{62EFB990-2CBB-406E-BB13-1CFC49FFB43D}" type="presParOf" srcId="{B6E665F4-E97B-4F87-8BB3-BE0B27EC77CD}" destId="{3D9E6714-B90C-486F-84EA-6FB8F8760170}" srcOrd="1" destOrd="0" presId="urn:microsoft.com/office/officeart/2018/2/layout/IconVerticalSolidList"/>
    <dgm:cxn modelId="{8ECDCE2B-AA06-41BE-B2C0-6F36EB779B59}" type="presParOf" srcId="{B6E665F4-E97B-4F87-8BB3-BE0B27EC77CD}" destId="{52C2E40F-B2AF-42B1-873B-C5A3D972BB5C}" srcOrd="2" destOrd="0" presId="urn:microsoft.com/office/officeart/2018/2/layout/IconVerticalSolidList"/>
    <dgm:cxn modelId="{9DA95485-66FF-45A6-A2C6-0AB636FEB34D}" type="presParOf" srcId="{B6E665F4-E97B-4F87-8BB3-BE0B27EC77CD}" destId="{301C03B9-0EA4-47EC-96AC-E50056961504}" srcOrd="3" destOrd="0" presId="urn:microsoft.com/office/officeart/2018/2/layout/IconVerticalSolidList"/>
    <dgm:cxn modelId="{E2CF6F71-E710-4846-8A72-FA1CB6803364}" type="presParOf" srcId="{40785628-3722-4E66-99DD-32BDCAA824B0}" destId="{F9342A9D-F449-4B47-A855-2D1F7182749F}" srcOrd="1" destOrd="0" presId="urn:microsoft.com/office/officeart/2018/2/layout/IconVerticalSolidList"/>
    <dgm:cxn modelId="{6DA51967-413B-4065-A288-0CF00175B332}" type="presParOf" srcId="{40785628-3722-4E66-99DD-32BDCAA824B0}" destId="{3D09C677-284F-4723-AC9F-7139BE663636}" srcOrd="2" destOrd="0" presId="urn:microsoft.com/office/officeart/2018/2/layout/IconVerticalSolidList"/>
    <dgm:cxn modelId="{E10687E3-5CA3-4011-9E1E-D68877DF0D8C}" type="presParOf" srcId="{3D09C677-284F-4723-AC9F-7139BE663636}" destId="{D9196AF9-7D27-4D5F-AD70-40915B758B67}" srcOrd="0" destOrd="0" presId="urn:microsoft.com/office/officeart/2018/2/layout/IconVerticalSolidList"/>
    <dgm:cxn modelId="{354F3C27-4A5F-4DC9-9CAB-E01E8C5EB851}" type="presParOf" srcId="{3D09C677-284F-4723-AC9F-7139BE663636}" destId="{3C9C8D17-6300-4660-A1F1-6A9892CE9041}" srcOrd="1" destOrd="0" presId="urn:microsoft.com/office/officeart/2018/2/layout/IconVerticalSolidList"/>
    <dgm:cxn modelId="{708F1C3E-75B3-4924-A806-75C352B6CF34}" type="presParOf" srcId="{3D09C677-284F-4723-AC9F-7139BE663636}" destId="{E3A7AA42-A0CC-4F6B-91B2-271BBCE96647}" srcOrd="2" destOrd="0" presId="urn:microsoft.com/office/officeart/2018/2/layout/IconVerticalSolidList"/>
    <dgm:cxn modelId="{F7857BBC-DF21-45CF-911D-611EAC5E8518}" type="presParOf" srcId="{3D09C677-284F-4723-AC9F-7139BE663636}" destId="{EDC1CA29-D1F2-4AF4-BAE8-54B79C36E48B}" srcOrd="3" destOrd="0" presId="urn:microsoft.com/office/officeart/2018/2/layout/IconVerticalSolidList"/>
    <dgm:cxn modelId="{E2CE363F-DFAF-469E-802E-6BAA272C5CF1}" type="presParOf" srcId="{40785628-3722-4E66-99DD-32BDCAA824B0}" destId="{30F8A2CF-97EB-4014-BBC6-B16ABDE936F2}" srcOrd="3" destOrd="0" presId="urn:microsoft.com/office/officeart/2018/2/layout/IconVerticalSolidList"/>
    <dgm:cxn modelId="{0627CDE0-7475-4520-AAD3-D6CCF081850F}" type="presParOf" srcId="{40785628-3722-4E66-99DD-32BDCAA824B0}" destId="{188DD861-CFB0-4329-B001-A50993EE81D0}" srcOrd="4" destOrd="0" presId="urn:microsoft.com/office/officeart/2018/2/layout/IconVerticalSolidList"/>
    <dgm:cxn modelId="{146DB3BA-AC6C-4952-B95D-952A5FAF71A9}" type="presParOf" srcId="{188DD861-CFB0-4329-B001-A50993EE81D0}" destId="{32EC2B26-DC2E-4184-8BE4-1344C879720C}" srcOrd="0" destOrd="0" presId="urn:microsoft.com/office/officeart/2018/2/layout/IconVerticalSolidList"/>
    <dgm:cxn modelId="{25DF87AC-548B-44D0-A611-988A0BD62AA3}" type="presParOf" srcId="{188DD861-CFB0-4329-B001-A50993EE81D0}" destId="{AF82FCC2-9709-4FF9-B7EE-DCC0E54A822B}" srcOrd="1" destOrd="0" presId="urn:microsoft.com/office/officeart/2018/2/layout/IconVerticalSolidList"/>
    <dgm:cxn modelId="{EE28D5C9-FCD9-4438-810D-4B6BC33E9709}" type="presParOf" srcId="{188DD861-CFB0-4329-B001-A50993EE81D0}" destId="{5A52E28D-63E4-4E12-B40A-4372D2D16C34}" srcOrd="2" destOrd="0" presId="urn:microsoft.com/office/officeart/2018/2/layout/IconVerticalSolidList"/>
    <dgm:cxn modelId="{6EBB9653-DD1D-4EA6-BF6A-EE7CBE568748}" type="presParOf" srcId="{188DD861-CFB0-4329-B001-A50993EE81D0}" destId="{8BAA57D8-9CE0-4C36-89AA-832F4B221456}" srcOrd="3" destOrd="0" presId="urn:microsoft.com/office/officeart/2018/2/layout/IconVerticalSolidList"/>
    <dgm:cxn modelId="{BF002DA2-F877-496B-9FBF-6B49F65A35A6}" type="presParOf" srcId="{40785628-3722-4E66-99DD-32BDCAA824B0}" destId="{12B451C1-FB76-4DFA-9F22-A48E979B00D2}" srcOrd="5" destOrd="0" presId="urn:microsoft.com/office/officeart/2018/2/layout/IconVerticalSolidList"/>
    <dgm:cxn modelId="{CDEF10B8-E4F9-4148-807D-565939C1C3C6}" type="presParOf" srcId="{40785628-3722-4E66-99DD-32BDCAA824B0}" destId="{2803EC2F-0318-4E1A-8030-752A541B0830}" srcOrd="6" destOrd="0" presId="urn:microsoft.com/office/officeart/2018/2/layout/IconVerticalSolidList"/>
    <dgm:cxn modelId="{D45E7C32-56CA-4E06-8D19-3385DA51F349}" type="presParOf" srcId="{2803EC2F-0318-4E1A-8030-752A541B0830}" destId="{68BD6996-D400-4D00-8693-FA5F10A0358F}" srcOrd="0" destOrd="0" presId="urn:microsoft.com/office/officeart/2018/2/layout/IconVerticalSolidList"/>
    <dgm:cxn modelId="{96C2DC08-9E92-410F-96C0-4F7FDB55A7D6}" type="presParOf" srcId="{2803EC2F-0318-4E1A-8030-752A541B0830}" destId="{E4D36D34-F92B-4722-8F1F-C4428A78967E}" srcOrd="1" destOrd="0" presId="urn:microsoft.com/office/officeart/2018/2/layout/IconVerticalSolidList"/>
    <dgm:cxn modelId="{A20E9535-A9AC-4D7B-99AA-AAE01E8F8A89}" type="presParOf" srcId="{2803EC2F-0318-4E1A-8030-752A541B0830}" destId="{EE1C654A-AF15-4EFE-A75A-B9A841AC5095}" srcOrd="2" destOrd="0" presId="urn:microsoft.com/office/officeart/2018/2/layout/IconVerticalSolidList"/>
    <dgm:cxn modelId="{B237A5C5-0EED-4C5D-A929-56D7531F8B71}" type="presParOf" srcId="{2803EC2F-0318-4E1A-8030-752A541B0830}" destId="{046F1691-E7D8-4985-85C7-DABB4EF5F65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D6130-5C60-4CB3-96E0-16D2B4F0AE0E}">
      <dsp:nvSpPr>
        <dsp:cNvPr id="0" name=""/>
        <dsp:cNvSpPr/>
      </dsp:nvSpPr>
      <dsp:spPr>
        <a:xfrm>
          <a:off x="130175" y="1370"/>
          <a:ext cx="3746499" cy="24757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300"/>
            </a:spcAft>
            <a:buNone/>
          </a:pPr>
          <a:endParaRPr lang="en-US" sz="2000" kern="1200"/>
        </a:p>
        <a:p>
          <a:pPr marL="0" lvl="0" indent="0" algn="ctr" defTabSz="889000" rtl="0">
            <a:lnSpc>
              <a:spcPct val="90000"/>
            </a:lnSpc>
            <a:spcBef>
              <a:spcPct val="0"/>
            </a:spcBef>
            <a:spcAft>
              <a:spcPts val="300"/>
            </a:spcAft>
            <a:buNone/>
          </a:pPr>
          <a:endParaRPr lang="en-US" sz="2000" kern="1200">
            <a:latin typeface="Calibri Light" panose="020F0302020204030204"/>
          </a:endParaRPr>
        </a:p>
        <a:p>
          <a:pPr marL="0" lvl="0" indent="0" algn="ctr" defTabSz="889000" rtl="0">
            <a:lnSpc>
              <a:spcPct val="100000"/>
            </a:lnSpc>
            <a:spcBef>
              <a:spcPct val="0"/>
            </a:spcBef>
            <a:spcAft>
              <a:spcPts val="0"/>
            </a:spcAft>
            <a:buNone/>
          </a:pPr>
          <a:endParaRPr lang="en-US" sz="1000" b="0" kern="1200"/>
        </a:p>
        <a:p>
          <a:pPr marL="0" lvl="0" indent="0" algn="ctr" defTabSz="889000" rtl="0">
            <a:lnSpc>
              <a:spcPct val="100000"/>
            </a:lnSpc>
            <a:spcBef>
              <a:spcPct val="0"/>
            </a:spcBef>
            <a:spcAft>
              <a:spcPts val="0"/>
            </a:spcAft>
            <a:buNone/>
          </a:pPr>
          <a:r>
            <a:rPr lang="en-US" sz="2000" b="0" kern="1200"/>
            <a:t>59 </a:t>
          </a:r>
          <a:r>
            <a:rPr lang="en-US" sz="2000" kern="1200">
              <a:solidFill>
                <a:prstClr val="white"/>
              </a:solidFill>
              <a:latin typeface="Calibri" panose="020F0502020204030204"/>
              <a:ea typeface="+mn-ea"/>
              <a:cs typeface="+mn-cs"/>
            </a:rPr>
            <a:t>Tier 2*</a:t>
          </a:r>
          <a:r>
            <a:rPr lang="en-US" sz="2000" b="0" kern="1200"/>
            <a:t> </a:t>
          </a:r>
          <a:r>
            <a:rPr lang="en-US" sz="2000" kern="1200"/>
            <a:t>Tickets</a:t>
          </a:r>
        </a:p>
        <a:p>
          <a:pPr marL="0" lvl="0" indent="0" algn="ctr" defTabSz="889000">
            <a:lnSpc>
              <a:spcPct val="100000"/>
            </a:lnSpc>
            <a:spcBef>
              <a:spcPct val="0"/>
            </a:spcBef>
            <a:spcAft>
              <a:spcPts val="0"/>
            </a:spcAft>
            <a:buNone/>
          </a:pPr>
          <a:r>
            <a:rPr lang="en-US" sz="2000" kern="1200"/>
            <a:t>54 Tier 3 Tickets</a:t>
          </a:r>
        </a:p>
        <a:p>
          <a:pPr marL="0" lvl="0" indent="0" algn="ctr" defTabSz="889000">
            <a:lnSpc>
              <a:spcPct val="100000"/>
            </a:lnSpc>
            <a:spcBef>
              <a:spcPct val="0"/>
            </a:spcBef>
            <a:spcAft>
              <a:spcPts val="0"/>
            </a:spcAft>
            <a:buNone/>
          </a:pPr>
          <a:endParaRPr lang="en-US" sz="500" kern="1200"/>
        </a:p>
        <a:p>
          <a:pPr marL="0" lvl="0" indent="0" algn="ctr" defTabSz="889000" rtl="0">
            <a:lnSpc>
              <a:spcPct val="100000"/>
            </a:lnSpc>
            <a:spcBef>
              <a:spcPct val="0"/>
            </a:spcBef>
            <a:spcAft>
              <a:spcPts val="0"/>
            </a:spcAft>
            <a:buNone/>
          </a:pPr>
          <a:r>
            <a:rPr lang="en-US" sz="1800" strike="noStrike" kern="1200">
              <a:latin typeface="+mn-lt"/>
            </a:rPr>
            <a:t>New DMC Export for </a:t>
          </a:r>
          <a:r>
            <a:rPr lang="en-US" sz="1800" strike="noStrike" kern="1200" err="1">
              <a:latin typeface="+mn-lt"/>
            </a:rPr>
            <a:t>StudentApplicaton</a:t>
          </a:r>
          <a:r>
            <a:rPr lang="en-US" sz="1800" strike="noStrike" kern="1200">
              <a:latin typeface="+mn-lt"/>
            </a:rPr>
            <a:t> Entity</a:t>
          </a:r>
        </a:p>
        <a:p>
          <a:pPr marL="0" lvl="0" indent="0" algn="ctr" defTabSz="889000" rtl="0">
            <a:lnSpc>
              <a:spcPct val="100000"/>
            </a:lnSpc>
            <a:spcBef>
              <a:spcPct val="0"/>
            </a:spcBef>
            <a:spcAft>
              <a:spcPts val="0"/>
            </a:spcAft>
            <a:buNone/>
          </a:pPr>
          <a:endParaRPr lang="en-US" sz="500" strike="noStrike" kern="1200">
            <a:latin typeface="+mn-lt"/>
          </a:endParaRPr>
        </a:p>
        <a:p>
          <a:pPr marL="0" lvl="0" indent="0" algn="ctr" defTabSz="889000">
            <a:lnSpc>
              <a:spcPct val="100000"/>
            </a:lnSpc>
            <a:spcBef>
              <a:spcPct val="0"/>
            </a:spcBef>
            <a:spcAft>
              <a:spcPts val="0"/>
            </a:spcAft>
            <a:buNone/>
          </a:pPr>
          <a:r>
            <a:rPr lang="en-US" sz="1800" i="1" kern="1200">
              <a:latin typeface="+mn-lt"/>
            </a:rPr>
            <a:t>Inactive campuses restricted,       Report change in 2025-2026</a:t>
          </a:r>
        </a:p>
        <a:p>
          <a:pPr marL="0" lvl="0" indent="0" algn="ctr" defTabSz="889000">
            <a:lnSpc>
              <a:spcPct val="90000"/>
            </a:lnSpc>
            <a:spcBef>
              <a:spcPct val="0"/>
            </a:spcBef>
            <a:spcAft>
              <a:spcPct val="35000"/>
            </a:spcAft>
            <a:buNone/>
          </a:pPr>
          <a:endParaRPr lang="en-US" sz="3200" kern="1200"/>
        </a:p>
      </dsp:txBody>
      <dsp:txXfrm>
        <a:off x="130175" y="1370"/>
        <a:ext cx="3746499" cy="2475702"/>
      </dsp:txXfrm>
    </dsp:sp>
    <dsp:sp modelId="{6DAB7A46-2BDC-4AFC-B8A5-73BF1348BC53}">
      <dsp:nvSpPr>
        <dsp:cNvPr id="0" name=""/>
        <dsp:cNvSpPr/>
      </dsp:nvSpPr>
      <dsp:spPr>
        <a:xfrm>
          <a:off x="4251325" y="1370"/>
          <a:ext cx="3746499" cy="24757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300"/>
            </a:spcAft>
            <a:buNone/>
          </a:pPr>
          <a:endParaRPr lang="en-US" sz="2000" kern="1200"/>
        </a:p>
        <a:p>
          <a:pPr marL="0" lvl="0" indent="0" algn="ctr" defTabSz="889000">
            <a:lnSpc>
              <a:spcPct val="100000"/>
            </a:lnSpc>
            <a:spcBef>
              <a:spcPct val="0"/>
            </a:spcBef>
            <a:spcAft>
              <a:spcPts val="0"/>
            </a:spcAft>
            <a:buNone/>
          </a:pPr>
          <a:r>
            <a:rPr lang="en-US" sz="2000" b="0" kern="1200">
              <a:solidFill>
                <a:prstClr val="white"/>
              </a:solidFill>
              <a:latin typeface="Calibri" panose="020F0502020204030204"/>
              <a:ea typeface="+mn-ea"/>
              <a:cs typeface="+mn-cs"/>
            </a:rPr>
            <a:t>448 Tier 2 Tickets</a:t>
          </a:r>
        </a:p>
        <a:p>
          <a:pPr marL="0" lvl="0" indent="0" algn="ctr" defTabSz="889000">
            <a:lnSpc>
              <a:spcPct val="100000"/>
            </a:lnSpc>
            <a:spcBef>
              <a:spcPct val="0"/>
            </a:spcBef>
            <a:spcAft>
              <a:spcPts val="0"/>
            </a:spcAft>
            <a:buNone/>
          </a:pPr>
          <a:r>
            <a:rPr lang="en-US" sz="2000" b="0" kern="1200">
              <a:solidFill>
                <a:prstClr val="white"/>
              </a:solidFill>
              <a:latin typeface="Calibri" panose="020F0502020204030204"/>
              <a:ea typeface="+mn-ea"/>
              <a:cs typeface="+mn-cs"/>
            </a:rPr>
            <a:t>267 Tier 3 Tickets</a:t>
          </a:r>
        </a:p>
        <a:p>
          <a:pPr marL="0" lvl="0" indent="0" algn="ctr" defTabSz="889000">
            <a:lnSpc>
              <a:spcPct val="100000"/>
            </a:lnSpc>
            <a:spcBef>
              <a:spcPct val="0"/>
            </a:spcBef>
            <a:spcAft>
              <a:spcPts val="0"/>
            </a:spcAft>
            <a:buNone/>
          </a:pPr>
          <a:endParaRPr lang="en-US" sz="500" b="0" kern="1200">
            <a:solidFill>
              <a:prstClr val="white"/>
            </a:solidFill>
            <a:latin typeface="Calibri" panose="020F0502020204030204"/>
            <a:ea typeface="+mn-ea"/>
            <a:cs typeface="+mn-cs"/>
          </a:endParaRPr>
        </a:p>
        <a:p>
          <a:pPr marL="0" lvl="0" indent="0" algn="ctr" defTabSz="889000" rtl="0">
            <a:lnSpc>
              <a:spcPct val="100000"/>
            </a:lnSpc>
            <a:spcBef>
              <a:spcPct val="0"/>
            </a:spcBef>
            <a:spcAft>
              <a:spcPts val="0"/>
            </a:spcAft>
            <a:buNone/>
          </a:pPr>
          <a:r>
            <a:rPr lang="en-US" sz="1800" b="0" kern="1200">
              <a:solidFill>
                <a:prstClr val="white"/>
              </a:solidFill>
              <a:latin typeface="Calibri" panose="020F0502020204030204"/>
              <a:ea typeface="+mn-ea"/>
              <a:cs typeface="+mn-cs"/>
            </a:rPr>
            <a:t>New DMC Export for </a:t>
          </a:r>
          <a:r>
            <a:rPr lang="en-US" sz="1800" b="0" kern="1200" err="1">
              <a:solidFill>
                <a:prstClr val="white"/>
              </a:solidFill>
              <a:latin typeface="Calibri" panose="020F0502020204030204"/>
              <a:ea typeface="+mn-ea"/>
              <a:cs typeface="+mn-cs"/>
            </a:rPr>
            <a:t>StudentAssessment</a:t>
          </a:r>
          <a:r>
            <a:rPr lang="en-US" sz="1800" b="0" kern="1200">
              <a:solidFill>
                <a:prstClr val="white"/>
              </a:solidFill>
              <a:latin typeface="Calibri" panose="020F0502020204030204"/>
              <a:ea typeface="+mn-ea"/>
              <a:cs typeface="+mn-cs"/>
            </a:rPr>
            <a:t> Entity</a:t>
          </a:r>
        </a:p>
        <a:p>
          <a:pPr marL="0" lvl="0" indent="0" algn="ctr" defTabSz="889000" rtl="0">
            <a:lnSpc>
              <a:spcPct val="100000"/>
            </a:lnSpc>
            <a:spcBef>
              <a:spcPct val="0"/>
            </a:spcBef>
            <a:spcAft>
              <a:spcPts val="0"/>
            </a:spcAft>
            <a:buNone/>
          </a:pPr>
          <a:endParaRPr lang="en-US" sz="500" b="0" kern="1200">
            <a:solidFill>
              <a:prstClr val="white"/>
            </a:solidFill>
            <a:latin typeface="Calibri" panose="020F0502020204030204"/>
            <a:ea typeface="+mn-ea"/>
            <a:cs typeface="+mn-cs"/>
          </a:endParaRPr>
        </a:p>
        <a:p>
          <a:pPr marL="0" lvl="0" indent="0" algn="ctr" defTabSz="889000" rtl="0">
            <a:lnSpc>
              <a:spcPct val="100000"/>
            </a:lnSpc>
            <a:spcBef>
              <a:spcPct val="0"/>
            </a:spcBef>
            <a:spcAft>
              <a:spcPts val="0"/>
            </a:spcAft>
            <a:buNone/>
          </a:pPr>
          <a:r>
            <a:rPr lang="en-US" sz="1800" b="0" i="1" kern="1200">
              <a:solidFill>
                <a:prstClr val="white"/>
              </a:solidFill>
              <a:latin typeface="Calibri" panose="020F0502020204030204"/>
              <a:ea typeface="+mn-ea"/>
              <a:cs typeface="+mn-cs"/>
            </a:rPr>
            <a:t>Significant changes to </a:t>
          </a:r>
        </a:p>
        <a:p>
          <a:pPr marL="0" lvl="0" indent="0" algn="ctr" defTabSz="889000" rtl="0">
            <a:lnSpc>
              <a:spcPct val="100000"/>
            </a:lnSpc>
            <a:spcBef>
              <a:spcPct val="0"/>
            </a:spcBef>
            <a:spcAft>
              <a:spcPts val="0"/>
            </a:spcAft>
            <a:buNone/>
          </a:pPr>
          <a:r>
            <a:rPr lang="en-US" sz="1800" b="0" i="1" kern="1200">
              <a:solidFill>
                <a:prstClr val="white"/>
              </a:solidFill>
              <a:latin typeface="Calibri" panose="020F0502020204030204"/>
              <a:ea typeface="+mn-ea"/>
              <a:cs typeface="+mn-cs"/>
            </a:rPr>
            <a:t>report ECD0-000-004</a:t>
          </a:r>
        </a:p>
      </dsp:txBody>
      <dsp:txXfrm>
        <a:off x="4251325" y="1370"/>
        <a:ext cx="3746499" cy="2475702"/>
      </dsp:txXfrm>
    </dsp:sp>
    <dsp:sp modelId="{DFED9DD3-81D1-4C9C-AEC2-DA35B7CB8C7A}">
      <dsp:nvSpPr>
        <dsp:cNvPr id="0" name=""/>
        <dsp:cNvSpPr/>
      </dsp:nvSpPr>
      <dsp:spPr>
        <a:xfrm>
          <a:off x="130175" y="2851722"/>
          <a:ext cx="3746499" cy="25655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300"/>
            </a:spcAft>
            <a:buNone/>
          </a:pPr>
          <a:r>
            <a:rPr lang="en-US" sz="2000" kern="1200" dirty="0"/>
            <a:t>TBD Tier 2 Tickets</a:t>
          </a:r>
        </a:p>
        <a:p>
          <a:pPr marL="0" lvl="0" indent="0" algn="ctr" defTabSz="889000">
            <a:lnSpc>
              <a:spcPct val="90000"/>
            </a:lnSpc>
            <a:spcBef>
              <a:spcPct val="0"/>
            </a:spcBef>
            <a:spcAft>
              <a:spcPts val="300"/>
            </a:spcAft>
            <a:buNone/>
          </a:pPr>
          <a:r>
            <a:rPr lang="en-US" sz="2000" kern="1200" dirty="0"/>
            <a:t>TBD Tier 3 Tickets</a:t>
          </a:r>
        </a:p>
        <a:p>
          <a:pPr marL="0" lvl="0" indent="0" algn="ctr" defTabSz="889000">
            <a:lnSpc>
              <a:spcPct val="90000"/>
            </a:lnSpc>
            <a:spcBef>
              <a:spcPct val="0"/>
            </a:spcBef>
            <a:spcAft>
              <a:spcPts val="300"/>
            </a:spcAft>
            <a:buNone/>
          </a:pPr>
          <a:endParaRPr lang="en-US" sz="500" kern="1200" dirty="0"/>
        </a:p>
        <a:p>
          <a:pPr marL="0" lvl="0" indent="0" algn="ctr" defTabSz="889000">
            <a:lnSpc>
              <a:spcPct val="90000"/>
            </a:lnSpc>
            <a:spcBef>
              <a:spcPct val="0"/>
            </a:spcBef>
            <a:spcAft>
              <a:spcPts val="300"/>
            </a:spcAft>
            <a:buNone/>
          </a:pPr>
          <a:r>
            <a:rPr lang="en-US" sz="1800" strike="noStrike" kern="1200" dirty="0"/>
            <a:t>New DMC Export for StudentSectionAssociation Entity</a:t>
          </a:r>
        </a:p>
        <a:p>
          <a:pPr marL="0" lvl="0" indent="0" algn="ctr" defTabSz="889000">
            <a:lnSpc>
              <a:spcPct val="90000"/>
            </a:lnSpc>
            <a:spcBef>
              <a:spcPct val="0"/>
            </a:spcBef>
            <a:spcAft>
              <a:spcPts val="300"/>
            </a:spcAft>
            <a:buNone/>
          </a:pPr>
          <a:endParaRPr lang="en-US" sz="500" strike="noStrike" kern="1200" dirty="0"/>
        </a:p>
      </dsp:txBody>
      <dsp:txXfrm>
        <a:off x="130175" y="2851722"/>
        <a:ext cx="3746499" cy="2565573"/>
      </dsp:txXfrm>
    </dsp:sp>
    <dsp:sp modelId="{B813671E-5372-42EA-AEE4-BE3E02349D79}">
      <dsp:nvSpPr>
        <dsp:cNvPr id="0" name=""/>
        <dsp:cNvSpPr/>
      </dsp:nvSpPr>
      <dsp:spPr>
        <a:xfrm>
          <a:off x="4251325" y="2859107"/>
          <a:ext cx="3746499" cy="25508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endParaRPr lang="en-US" sz="2100" kern="1200"/>
        </a:p>
        <a:p>
          <a:pPr marL="0" lvl="0" indent="0" algn="ctr" defTabSz="933450">
            <a:lnSpc>
              <a:spcPct val="90000"/>
            </a:lnSpc>
            <a:spcBef>
              <a:spcPct val="0"/>
            </a:spcBef>
            <a:spcAft>
              <a:spcPts val="300"/>
            </a:spcAft>
            <a:buNone/>
          </a:pPr>
          <a:r>
            <a:rPr lang="en-US" sz="2000" kern="1200"/>
            <a:t>81 Tier 2 Tickets</a:t>
          </a:r>
        </a:p>
        <a:p>
          <a:pPr marL="0" lvl="0" indent="0" algn="ctr" defTabSz="933450">
            <a:lnSpc>
              <a:spcPct val="90000"/>
            </a:lnSpc>
            <a:spcBef>
              <a:spcPct val="0"/>
            </a:spcBef>
            <a:spcAft>
              <a:spcPts val="300"/>
            </a:spcAft>
            <a:buNone/>
          </a:pPr>
          <a:r>
            <a:rPr lang="en-US" sz="2000" kern="1200"/>
            <a:t> 63 Tier 3 Tickets</a:t>
          </a:r>
        </a:p>
        <a:p>
          <a:pPr marL="0" lvl="0" indent="0" algn="ctr" defTabSz="933450">
            <a:lnSpc>
              <a:spcPct val="90000"/>
            </a:lnSpc>
            <a:spcBef>
              <a:spcPct val="0"/>
            </a:spcBef>
            <a:spcAft>
              <a:spcPts val="300"/>
            </a:spcAft>
            <a:buNone/>
          </a:pPr>
          <a:endParaRPr lang="en-US" sz="500" kern="1200"/>
        </a:p>
        <a:p>
          <a:pPr marL="0" lvl="0" indent="0" algn="ctr" defTabSz="933450">
            <a:lnSpc>
              <a:spcPct val="90000"/>
            </a:lnSpc>
            <a:spcBef>
              <a:spcPct val="0"/>
            </a:spcBef>
            <a:spcAft>
              <a:spcPts val="300"/>
            </a:spcAft>
            <a:buNone/>
          </a:pPr>
          <a:r>
            <a:rPr lang="en-US" sz="1800" strike="noStrike" kern="1200"/>
            <a:t>New DMC Exports for PriorYearLeaver &amp; </a:t>
          </a:r>
          <a:r>
            <a:rPr lang="en-US" sz="1800" strike="noStrike" kern="1200" err="1"/>
            <a:t>PriorYearLeaverParent</a:t>
          </a:r>
          <a:r>
            <a:rPr lang="en-US" sz="1800" strike="noStrike" kern="1200"/>
            <a:t> Entities</a:t>
          </a:r>
        </a:p>
        <a:p>
          <a:pPr marL="0" lvl="0" indent="0" algn="ctr" defTabSz="933450">
            <a:lnSpc>
              <a:spcPct val="90000"/>
            </a:lnSpc>
            <a:spcBef>
              <a:spcPct val="0"/>
            </a:spcBef>
            <a:spcAft>
              <a:spcPts val="300"/>
            </a:spcAft>
            <a:buNone/>
          </a:pPr>
          <a:endParaRPr lang="en-US" sz="500" strike="noStrike" kern="1200"/>
        </a:p>
        <a:p>
          <a:pPr marL="0" lvl="0" indent="0" algn="ctr" defTabSz="933450">
            <a:lnSpc>
              <a:spcPct val="90000"/>
            </a:lnSpc>
            <a:spcBef>
              <a:spcPct val="0"/>
            </a:spcBef>
            <a:spcAft>
              <a:spcPts val="300"/>
            </a:spcAft>
            <a:buNone/>
          </a:pPr>
          <a:r>
            <a:rPr lang="en-US" sz="1800" i="1" kern="1200"/>
            <a:t>Rule for parent email,                 Address length update</a:t>
          </a:r>
        </a:p>
        <a:p>
          <a:pPr marL="0" lvl="0" indent="0" algn="ctr" defTabSz="933450">
            <a:lnSpc>
              <a:spcPct val="90000"/>
            </a:lnSpc>
            <a:spcBef>
              <a:spcPct val="0"/>
            </a:spcBef>
            <a:spcAft>
              <a:spcPct val="35000"/>
            </a:spcAft>
            <a:buNone/>
          </a:pPr>
          <a:endParaRPr lang="en-US" sz="2100" kern="1200"/>
        </a:p>
      </dsp:txBody>
      <dsp:txXfrm>
        <a:off x="4251325" y="2859107"/>
        <a:ext cx="3746499" cy="25508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D6130-5C60-4CB3-96E0-16D2B4F0AE0E}">
      <dsp:nvSpPr>
        <dsp:cNvPr id="0" name=""/>
        <dsp:cNvSpPr/>
      </dsp:nvSpPr>
      <dsp:spPr>
        <a:xfrm>
          <a:off x="349032" y="1292"/>
          <a:ext cx="7429934" cy="54160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20000"/>
            </a:lnSpc>
            <a:spcBef>
              <a:spcPct val="0"/>
            </a:spcBef>
            <a:spcAft>
              <a:spcPts val="300"/>
            </a:spcAft>
            <a:buNone/>
          </a:pPr>
          <a:r>
            <a:rPr lang="en-US" sz="2000" kern="1200"/>
            <a:t>TIMS Tickets received between 8/1/2024 to 3/5/2025*</a:t>
          </a:r>
        </a:p>
        <a:p>
          <a:pPr marL="0" lvl="0" indent="0" algn="ctr" defTabSz="889000">
            <a:lnSpc>
              <a:spcPct val="100000"/>
            </a:lnSpc>
            <a:spcBef>
              <a:spcPct val="0"/>
            </a:spcBef>
            <a:spcAft>
              <a:spcPts val="0"/>
            </a:spcAft>
            <a:buNone/>
          </a:pPr>
          <a:r>
            <a:rPr lang="en-US" sz="2000" kern="1200"/>
            <a:t>4,110 Tier 2 Tickets</a:t>
          </a:r>
        </a:p>
        <a:p>
          <a:pPr marL="0" lvl="0" indent="0" algn="ctr" defTabSz="889000">
            <a:lnSpc>
              <a:spcPct val="100000"/>
            </a:lnSpc>
            <a:spcBef>
              <a:spcPct val="0"/>
            </a:spcBef>
            <a:spcAft>
              <a:spcPts val="0"/>
            </a:spcAft>
            <a:buNone/>
          </a:pPr>
          <a:r>
            <a:rPr lang="en-US" sz="2000" kern="1200"/>
            <a:t>3,205 Tier 3 Tickets</a:t>
          </a:r>
        </a:p>
        <a:p>
          <a:pPr marL="0" lvl="0" indent="0" algn="ctr" defTabSz="889000">
            <a:lnSpc>
              <a:spcPct val="100000"/>
            </a:lnSpc>
            <a:spcBef>
              <a:spcPct val="0"/>
            </a:spcBef>
            <a:spcAft>
              <a:spcPts val="0"/>
            </a:spcAft>
            <a:buNone/>
          </a:pPr>
          <a:endParaRPr lang="en-US" sz="2000" kern="1200"/>
        </a:p>
        <a:p>
          <a:pPr marL="0" lvl="0" indent="0" algn="ctr" defTabSz="889000">
            <a:lnSpc>
              <a:spcPct val="100000"/>
            </a:lnSpc>
            <a:spcBef>
              <a:spcPct val="0"/>
            </a:spcBef>
            <a:spcAft>
              <a:spcPts val="0"/>
            </a:spcAft>
            <a:buNone/>
          </a:pPr>
          <a:r>
            <a:rPr lang="en-US" sz="2000" strike="noStrike" kern="1200"/>
            <a:t>New DMC Exports for </a:t>
          </a:r>
        </a:p>
        <a:p>
          <a:pPr marL="0" lvl="0" indent="0" algn="ctr" defTabSz="889000">
            <a:lnSpc>
              <a:spcPct val="100000"/>
            </a:lnSpc>
            <a:spcBef>
              <a:spcPct val="0"/>
            </a:spcBef>
            <a:spcAft>
              <a:spcPts val="0"/>
            </a:spcAft>
            <a:buNone/>
          </a:pPr>
          <a:r>
            <a:rPr lang="en-US" sz="2000" strike="noStrike" kern="1200" err="1"/>
            <a:t>StudentLanguageInstructionProgramAssociation</a:t>
          </a:r>
          <a:r>
            <a:rPr lang="en-US" sz="2000" strike="noStrike" kern="1200"/>
            <a:t> &amp;</a:t>
          </a:r>
        </a:p>
        <a:p>
          <a:pPr marL="0" lvl="0" indent="0" algn="ctr" defTabSz="889000">
            <a:lnSpc>
              <a:spcPct val="100000"/>
            </a:lnSpc>
            <a:spcBef>
              <a:spcPct val="0"/>
            </a:spcBef>
            <a:spcAft>
              <a:spcPts val="0"/>
            </a:spcAft>
            <a:buNone/>
          </a:pPr>
          <a:r>
            <a:rPr lang="en-US" sz="2000" strike="noStrike" kern="1200" err="1"/>
            <a:t>StudentSpecialEducationProgramAssociation</a:t>
          </a:r>
          <a:r>
            <a:rPr lang="en-US" sz="2000" strike="noStrike" kern="1200"/>
            <a:t> Entities</a:t>
          </a:r>
        </a:p>
        <a:p>
          <a:pPr marL="0" lvl="0" indent="0" algn="ctr" defTabSz="889000">
            <a:lnSpc>
              <a:spcPct val="100000"/>
            </a:lnSpc>
            <a:spcBef>
              <a:spcPct val="0"/>
            </a:spcBef>
            <a:spcAft>
              <a:spcPts val="0"/>
            </a:spcAft>
            <a:buNone/>
          </a:pPr>
          <a:endParaRPr lang="en-US" sz="2000" strike="noStrike" kern="1200"/>
        </a:p>
        <a:p>
          <a:pPr marL="0" lvl="0" indent="0" algn="ctr" defTabSz="889000">
            <a:lnSpc>
              <a:spcPct val="100000"/>
            </a:lnSpc>
            <a:spcBef>
              <a:spcPct val="0"/>
            </a:spcBef>
            <a:spcAft>
              <a:spcPts val="0"/>
            </a:spcAft>
            <a:buNone/>
          </a:pPr>
          <a:r>
            <a:rPr lang="en-US" sz="2000" i="1" kern="1200"/>
            <a:t>Inactive campuses restricted</a:t>
          </a:r>
        </a:p>
        <a:p>
          <a:pPr marL="0" lvl="0" indent="0" algn="ctr" defTabSz="889000">
            <a:lnSpc>
              <a:spcPct val="100000"/>
            </a:lnSpc>
            <a:spcBef>
              <a:spcPct val="0"/>
            </a:spcBef>
            <a:spcAft>
              <a:spcPts val="0"/>
            </a:spcAft>
            <a:buNone/>
          </a:pPr>
          <a:r>
            <a:rPr lang="en-US" sz="2000" i="1" kern="1200"/>
            <a:t>Report change in 2025-2026</a:t>
          </a:r>
        </a:p>
        <a:p>
          <a:pPr marL="0" lvl="0" indent="0" algn="ctr" defTabSz="889000">
            <a:lnSpc>
              <a:spcPct val="90000"/>
            </a:lnSpc>
            <a:spcBef>
              <a:spcPct val="0"/>
            </a:spcBef>
            <a:spcAft>
              <a:spcPct val="35000"/>
            </a:spcAft>
            <a:buNone/>
          </a:pPr>
          <a:endParaRPr lang="en-US" sz="3200" kern="1200"/>
        </a:p>
      </dsp:txBody>
      <dsp:txXfrm>
        <a:off x="349032" y="1292"/>
        <a:ext cx="7429934" cy="54160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94F99-26EA-4548-A7C3-947E411965C3}">
      <dsp:nvSpPr>
        <dsp:cNvPr id="0" name=""/>
        <dsp:cNvSpPr/>
      </dsp:nvSpPr>
      <dsp:spPr>
        <a:xfrm>
          <a:off x="0" y="707092"/>
          <a:ext cx="8988726"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5B1698-931A-4D9C-A6AA-9194C118E54F}">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E1CA2C-3A94-4CB5-A7C9-B8CE0C525C9A}">
      <dsp:nvSpPr>
        <dsp:cNvPr id="0" name=""/>
        <dsp:cNvSpPr/>
      </dsp:nvSpPr>
      <dsp:spPr>
        <a:xfrm>
          <a:off x="1507738" y="707092"/>
          <a:ext cx="7480987"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US" sz="2500" kern="1200"/>
            <a:t>Charter School Waitlist – 7 out of 7</a:t>
          </a:r>
        </a:p>
      </dsp:txBody>
      <dsp:txXfrm>
        <a:off x="1507738" y="707092"/>
        <a:ext cx="7480987" cy="1305401"/>
      </dsp:txXfrm>
    </dsp:sp>
    <dsp:sp modelId="{8DAE3882-5DF7-4B0A-AFF2-AA3BF1E2DE3A}">
      <dsp:nvSpPr>
        <dsp:cNvPr id="0" name=""/>
        <dsp:cNvSpPr/>
      </dsp:nvSpPr>
      <dsp:spPr>
        <a:xfrm>
          <a:off x="0" y="2338844"/>
          <a:ext cx="8988726"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F16AA3-1119-403D-A3A3-D9FED0A5815D}">
      <dsp:nvSpPr>
        <dsp:cNvPr id="0" name=""/>
        <dsp:cNvSpPr/>
      </dsp:nvSpPr>
      <dsp:spPr>
        <a:xfrm>
          <a:off x="394883" y="2632559"/>
          <a:ext cx="717970" cy="71797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1A3262-AD1C-40D1-874A-712D869577BA}">
      <dsp:nvSpPr>
        <dsp:cNvPr id="0" name=""/>
        <dsp:cNvSpPr/>
      </dsp:nvSpPr>
      <dsp:spPr>
        <a:xfrm>
          <a:off x="1507738" y="2338844"/>
          <a:ext cx="4044926"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rtl="0">
            <a:lnSpc>
              <a:spcPct val="90000"/>
            </a:lnSpc>
            <a:spcBef>
              <a:spcPct val="0"/>
            </a:spcBef>
            <a:spcAft>
              <a:spcPct val="35000"/>
            </a:spcAft>
            <a:buNone/>
          </a:pPr>
          <a:r>
            <a:rPr lang="en-US" sz="2500" kern="1200"/>
            <a:t>PEIMS Fall (</a:t>
          </a:r>
          <a:r>
            <a:rPr lang="en-US" sz="2500" kern="1200">
              <a:latin typeface="Calibri Light" panose="020F0302020204030204"/>
            </a:rPr>
            <a:t>Pending Final Approval)</a:t>
          </a:r>
          <a:endParaRPr lang="en-US" sz="2500" kern="1200"/>
        </a:p>
      </dsp:txBody>
      <dsp:txXfrm>
        <a:off x="1507738" y="2338844"/>
        <a:ext cx="4044926" cy="1305401"/>
      </dsp:txXfrm>
    </dsp:sp>
    <dsp:sp modelId="{386DCBDA-6C09-4C61-9C7F-7F1E8A78D51D}">
      <dsp:nvSpPr>
        <dsp:cNvPr id="0" name=""/>
        <dsp:cNvSpPr/>
      </dsp:nvSpPr>
      <dsp:spPr>
        <a:xfrm>
          <a:off x="5552665" y="2338844"/>
          <a:ext cx="3436060"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00100">
            <a:lnSpc>
              <a:spcPct val="90000"/>
            </a:lnSpc>
            <a:spcBef>
              <a:spcPct val="0"/>
            </a:spcBef>
            <a:spcAft>
              <a:spcPct val="35000"/>
            </a:spcAft>
            <a:buNone/>
          </a:pPr>
          <a:r>
            <a:rPr lang="en-US" sz="1800" kern="1200"/>
            <a:t>SIS – 8 out of 10</a:t>
          </a:r>
        </a:p>
        <a:p>
          <a:pPr marL="0" lvl="0" indent="0" algn="l" defTabSz="800100">
            <a:lnSpc>
              <a:spcPct val="90000"/>
            </a:lnSpc>
            <a:spcBef>
              <a:spcPct val="0"/>
            </a:spcBef>
            <a:spcAft>
              <a:spcPct val="35000"/>
            </a:spcAft>
            <a:buNone/>
          </a:pPr>
          <a:r>
            <a:rPr lang="en-US" sz="1800" kern="1200"/>
            <a:t>ERP – 2 out of 9</a:t>
          </a:r>
        </a:p>
      </dsp:txBody>
      <dsp:txXfrm>
        <a:off x="5552665" y="2338844"/>
        <a:ext cx="3436060" cy="13054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48878-8BEA-45F0-93F2-ACBDE932AA39}">
      <dsp:nvSpPr>
        <dsp:cNvPr id="0" name=""/>
        <dsp:cNvSpPr/>
      </dsp:nvSpPr>
      <dsp:spPr>
        <a:xfrm>
          <a:off x="1705744" y="0"/>
          <a:ext cx="2558616" cy="455280"/>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57150" lvl="1" indent="-57150" algn="l" defTabSz="511175">
            <a:lnSpc>
              <a:spcPct val="90000"/>
            </a:lnSpc>
            <a:spcBef>
              <a:spcPct val="0"/>
            </a:spcBef>
            <a:spcAft>
              <a:spcPct val="15000"/>
            </a:spcAft>
            <a:buChar char="•"/>
          </a:pPr>
          <a:r>
            <a:rPr lang="en-US" sz="1150" kern="1200">
              <a:ln>
                <a:noFill/>
              </a:ln>
            </a:rPr>
            <a:t>Creating a new record</a:t>
          </a:r>
        </a:p>
        <a:p>
          <a:pPr marL="57150" lvl="1" indent="-57150" algn="l" defTabSz="511175">
            <a:lnSpc>
              <a:spcPct val="90000"/>
            </a:lnSpc>
            <a:spcBef>
              <a:spcPct val="0"/>
            </a:spcBef>
            <a:spcAft>
              <a:spcPct val="15000"/>
            </a:spcAft>
            <a:buChar char="•"/>
          </a:pPr>
          <a:r>
            <a:rPr lang="en-US" sz="1150" kern="1200">
              <a:ln>
                <a:noFill/>
              </a:ln>
            </a:rPr>
            <a:t>Updating an existing record (non-key)</a:t>
          </a:r>
        </a:p>
      </dsp:txBody>
      <dsp:txXfrm>
        <a:off x="1705744" y="56910"/>
        <a:ext cx="2387886" cy="341460"/>
      </dsp:txXfrm>
    </dsp:sp>
    <dsp:sp modelId="{29A8E124-F139-4B99-A41E-C2B171561B8A}">
      <dsp:nvSpPr>
        <dsp:cNvPr id="0" name=""/>
        <dsp:cNvSpPr/>
      </dsp:nvSpPr>
      <dsp:spPr>
        <a:xfrm>
          <a:off x="0" y="573"/>
          <a:ext cx="1705744" cy="455280"/>
        </a:xfrm>
        <a:prstGeom prst="roundRect">
          <a:avLst/>
        </a:prstGeom>
        <a:solidFill>
          <a:srgbClr val="F16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POST</a:t>
          </a:r>
        </a:p>
      </dsp:txBody>
      <dsp:txXfrm>
        <a:off x="22225" y="22798"/>
        <a:ext cx="1661294" cy="410830"/>
      </dsp:txXfrm>
    </dsp:sp>
    <dsp:sp modelId="{CBF1F0EA-C3BD-49B5-980E-5EB20A853EC6}">
      <dsp:nvSpPr>
        <dsp:cNvPr id="0" name=""/>
        <dsp:cNvSpPr/>
      </dsp:nvSpPr>
      <dsp:spPr>
        <a:xfrm>
          <a:off x="1705744" y="501382"/>
          <a:ext cx="2558616" cy="455280"/>
        </a:xfrm>
        <a:prstGeom prst="rightArrow">
          <a:avLst>
            <a:gd name="adj1" fmla="val 75000"/>
            <a:gd name="adj2" fmla="val 50000"/>
          </a:avLst>
        </a:prstGeom>
        <a:solidFill>
          <a:schemeClr val="accent3">
            <a:tint val="40000"/>
            <a:alpha val="90000"/>
            <a:hueOff val="5572891"/>
            <a:satOff val="-15438"/>
            <a:lumOff val="-1527"/>
            <a:alphaOff val="0"/>
          </a:schemeClr>
        </a:solidFill>
        <a:ln w="12700" cap="flat" cmpd="sng" algn="ctr">
          <a:solidFill>
            <a:schemeClr val="accent3">
              <a:tint val="40000"/>
              <a:alpha val="90000"/>
              <a:hueOff val="5572891"/>
              <a:satOff val="-15438"/>
              <a:lumOff val="-15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57150" lvl="1" indent="-57150" algn="l" defTabSz="511175">
            <a:lnSpc>
              <a:spcPct val="90000"/>
            </a:lnSpc>
            <a:spcBef>
              <a:spcPct val="0"/>
            </a:spcBef>
            <a:spcAft>
              <a:spcPct val="15000"/>
            </a:spcAft>
            <a:buChar char="•"/>
          </a:pPr>
          <a:r>
            <a:rPr lang="en-US" sz="1150" kern="1200">
              <a:ln>
                <a:noFill/>
              </a:ln>
            </a:rPr>
            <a:t>Read the data</a:t>
          </a:r>
          <a:endParaRPr lang="en-US" sz="1150" kern="1200"/>
        </a:p>
      </dsp:txBody>
      <dsp:txXfrm>
        <a:off x="1705744" y="558292"/>
        <a:ext cx="2387886" cy="341460"/>
      </dsp:txXfrm>
    </dsp:sp>
    <dsp:sp modelId="{6D80775A-0875-4BCE-AB9E-5B0ED9D4BF88}">
      <dsp:nvSpPr>
        <dsp:cNvPr id="0" name=""/>
        <dsp:cNvSpPr/>
      </dsp:nvSpPr>
      <dsp:spPr>
        <a:xfrm>
          <a:off x="0" y="501382"/>
          <a:ext cx="1705744" cy="455280"/>
        </a:xfrm>
        <a:prstGeom prst="roundRect">
          <a:avLst/>
        </a:prstGeom>
        <a:solidFill>
          <a:srgbClr val="0064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GET</a:t>
          </a:r>
        </a:p>
      </dsp:txBody>
      <dsp:txXfrm>
        <a:off x="22225" y="523607"/>
        <a:ext cx="1661294" cy="410830"/>
      </dsp:txXfrm>
    </dsp:sp>
    <dsp:sp modelId="{083ED613-87B1-4FE4-8688-20001EE7EA53}">
      <dsp:nvSpPr>
        <dsp:cNvPr id="0" name=""/>
        <dsp:cNvSpPr/>
      </dsp:nvSpPr>
      <dsp:spPr>
        <a:xfrm>
          <a:off x="1705744" y="1002191"/>
          <a:ext cx="2558616" cy="455280"/>
        </a:xfrm>
        <a:prstGeom prst="rightArrow">
          <a:avLst>
            <a:gd name="adj1" fmla="val 75000"/>
            <a:gd name="adj2" fmla="val 50000"/>
          </a:avLst>
        </a:prstGeom>
        <a:solidFill>
          <a:schemeClr val="accent3">
            <a:tint val="40000"/>
            <a:alpha val="90000"/>
            <a:hueOff val="11145782"/>
            <a:satOff val="-30876"/>
            <a:lumOff val="-3053"/>
            <a:alphaOff val="0"/>
          </a:schemeClr>
        </a:solidFill>
        <a:ln w="12700" cap="flat" cmpd="sng" algn="ctr">
          <a:solidFill>
            <a:schemeClr val="accent3">
              <a:tint val="40000"/>
              <a:alpha val="90000"/>
              <a:hueOff val="11145782"/>
              <a:satOff val="-30876"/>
              <a:lumOff val="-30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57150" lvl="1" indent="-57150" algn="l" defTabSz="511175">
            <a:lnSpc>
              <a:spcPct val="90000"/>
            </a:lnSpc>
            <a:spcBef>
              <a:spcPct val="0"/>
            </a:spcBef>
            <a:spcAft>
              <a:spcPct val="15000"/>
            </a:spcAft>
            <a:buChar char="•"/>
          </a:pPr>
          <a:r>
            <a:rPr lang="en-US" sz="1150" kern="1200"/>
            <a:t>Update the data including Primary Key</a:t>
          </a:r>
        </a:p>
      </dsp:txBody>
      <dsp:txXfrm>
        <a:off x="1705744" y="1059101"/>
        <a:ext cx="2387886" cy="341460"/>
      </dsp:txXfrm>
    </dsp:sp>
    <dsp:sp modelId="{FB6073DD-A740-4C6D-82DC-09D20C25C1DD}">
      <dsp:nvSpPr>
        <dsp:cNvPr id="0" name=""/>
        <dsp:cNvSpPr/>
      </dsp:nvSpPr>
      <dsp:spPr>
        <a:xfrm>
          <a:off x="0" y="1002191"/>
          <a:ext cx="1705744" cy="45528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PUT</a:t>
          </a:r>
        </a:p>
      </dsp:txBody>
      <dsp:txXfrm>
        <a:off x="22225" y="1024416"/>
        <a:ext cx="1661294" cy="410830"/>
      </dsp:txXfrm>
    </dsp:sp>
    <dsp:sp modelId="{63022CB5-D73D-4614-9E09-C4A5A65BFA2F}">
      <dsp:nvSpPr>
        <dsp:cNvPr id="0" name=""/>
        <dsp:cNvSpPr/>
      </dsp:nvSpPr>
      <dsp:spPr>
        <a:xfrm>
          <a:off x="1705744" y="1503000"/>
          <a:ext cx="2558616" cy="455280"/>
        </a:xfrm>
        <a:prstGeom prst="rightArrow">
          <a:avLst>
            <a:gd name="adj1" fmla="val 75000"/>
            <a:gd name="adj2" fmla="val 50000"/>
          </a:avLst>
        </a:prstGeom>
        <a:solidFill>
          <a:schemeClr val="accent3">
            <a:tint val="40000"/>
            <a:alpha val="90000"/>
            <a:hueOff val="16718672"/>
            <a:satOff val="-46314"/>
            <a:lumOff val="-4580"/>
            <a:alphaOff val="0"/>
          </a:schemeClr>
        </a:solidFill>
        <a:ln w="12700" cap="flat" cmpd="sng" algn="ctr">
          <a:solidFill>
            <a:schemeClr val="accent3">
              <a:tint val="40000"/>
              <a:alpha val="90000"/>
              <a:hueOff val="16718672"/>
              <a:satOff val="-46314"/>
              <a:lumOff val="-45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57150" lvl="1" indent="-57150" algn="l" defTabSz="511175">
            <a:lnSpc>
              <a:spcPct val="90000"/>
            </a:lnSpc>
            <a:spcBef>
              <a:spcPct val="0"/>
            </a:spcBef>
            <a:spcAft>
              <a:spcPct val="15000"/>
            </a:spcAft>
            <a:buChar char="•"/>
          </a:pPr>
          <a:r>
            <a:rPr lang="en-US" sz="1150" kern="1200"/>
            <a:t>When needed</a:t>
          </a:r>
        </a:p>
      </dsp:txBody>
      <dsp:txXfrm>
        <a:off x="1705744" y="1559910"/>
        <a:ext cx="2387886" cy="341460"/>
      </dsp:txXfrm>
    </dsp:sp>
    <dsp:sp modelId="{DF2B7BAC-63FB-4066-B6B5-F5BB12C36D45}">
      <dsp:nvSpPr>
        <dsp:cNvPr id="0" name=""/>
        <dsp:cNvSpPr/>
      </dsp:nvSpPr>
      <dsp:spPr>
        <a:xfrm>
          <a:off x="0" y="1503000"/>
          <a:ext cx="1705744" cy="455280"/>
        </a:xfrm>
        <a:prstGeom prst="roundRect">
          <a:avLst/>
        </a:prstGeom>
        <a:solidFill>
          <a:schemeClr val="accent3">
            <a:hueOff val="16649037"/>
            <a:satOff val="-38574"/>
            <a:lumOff val="-1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DELETE</a:t>
          </a:r>
        </a:p>
      </dsp:txBody>
      <dsp:txXfrm>
        <a:off x="22225" y="1525225"/>
        <a:ext cx="1661294" cy="4108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4955F-D108-49CC-B1F6-BB304339A592}">
      <dsp:nvSpPr>
        <dsp:cNvPr id="0" name=""/>
        <dsp:cNvSpPr/>
      </dsp:nvSpPr>
      <dsp:spPr>
        <a:xfrm>
          <a:off x="0" y="8118"/>
          <a:ext cx="6756741" cy="815490"/>
        </a:xfrm>
        <a:prstGeom prst="roundRect">
          <a:avLst/>
        </a:prstGeom>
        <a:solidFill>
          <a:srgbClr val="0D6C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solidFill>
                <a:schemeClr val="tx1"/>
              </a:solidFill>
            </a:rPr>
            <a:t>Claim Sets</a:t>
          </a:r>
        </a:p>
      </dsp:txBody>
      <dsp:txXfrm>
        <a:off x="39809" y="47927"/>
        <a:ext cx="6677123" cy="735872"/>
      </dsp:txXfrm>
    </dsp:sp>
    <dsp:sp modelId="{20CC3755-E96D-4DC7-8817-9349F350F10D}">
      <dsp:nvSpPr>
        <dsp:cNvPr id="0" name=""/>
        <dsp:cNvSpPr/>
      </dsp:nvSpPr>
      <dsp:spPr>
        <a:xfrm>
          <a:off x="0" y="823608"/>
          <a:ext cx="6756741" cy="985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527"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US" sz="1500" kern="1200"/>
            <a:t>Is there a claim set that meets my needs for creating, updating and deleting? </a:t>
          </a:r>
        </a:p>
        <a:p>
          <a:pPr marL="114300" lvl="1" indent="-114300" algn="l" defTabSz="666750">
            <a:lnSpc>
              <a:spcPct val="90000"/>
            </a:lnSpc>
            <a:spcBef>
              <a:spcPct val="0"/>
            </a:spcBef>
            <a:spcAft>
              <a:spcPct val="20000"/>
            </a:spcAft>
            <a:buChar char="•"/>
          </a:pPr>
          <a:r>
            <a:rPr lang="en-US" sz="1500" kern="1200"/>
            <a:t>Does the user need to use Staff Profiles with their claim sets? </a:t>
          </a:r>
        </a:p>
        <a:p>
          <a:pPr marL="114300" lvl="1" indent="-114300" algn="l" defTabSz="666750">
            <a:lnSpc>
              <a:spcPct val="90000"/>
            </a:lnSpc>
            <a:spcBef>
              <a:spcPct val="0"/>
            </a:spcBef>
            <a:spcAft>
              <a:spcPct val="20000"/>
            </a:spcAft>
            <a:buChar char="•"/>
          </a:pPr>
          <a:r>
            <a:rPr lang="en-US" sz="1500" kern="1200"/>
            <a:t>Does the user need a modified claim set for one or more of their business practices?</a:t>
          </a:r>
        </a:p>
      </dsp:txBody>
      <dsp:txXfrm>
        <a:off x="0" y="823608"/>
        <a:ext cx="6756741" cy="985320"/>
      </dsp:txXfrm>
    </dsp:sp>
    <dsp:sp modelId="{ABB0BE70-461A-4B9C-B306-2C12EFC7BD5B}">
      <dsp:nvSpPr>
        <dsp:cNvPr id="0" name=""/>
        <dsp:cNvSpPr/>
      </dsp:nvSpPr>
      <dsp:spPr>
        <a:xfrm>
          <a:off x="0" y="1808928"/>
          <a:ext cx="6756741" cy="815490"/>
        </a:xfrm>
        <a:prstGeom prst="roundRect">
          <a:avLst/>
        </a:prstGeom>
        <a:solidFill>
          <a:srgbClr val="72C6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solidFill>
                <a:schemeClr val="tx1"/>
              </a:solidFill>
            </a:rPr>
            <a:t>Descriptor Mapping</a:t>
          </a:r>
        </a:p>
      </dsp:txBody>
      <dsp:txXfrm>
        <a:off x="39809" y="1848737"/>
        <a:ext cx="6677123" cy="735872"/>
      </dsp:txXfrm>
    </dsp:sp>
    <dsp:sp modelId="{BD84173E-8B58-4F43-AB9C-B4F3D9936583}">
      <dsp:nvSpPr>
        <dsp:cNvPr id="0" name=""/>
        <dsp:cNvSpPr/>
      </dsp:nvSpPr>
      <dsp:spPr>
        <a:xfrm>
          <a:off x="0" y="2624418"/>
          <a:ext cx="6756741" cy="985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527"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US" sz="1500" kern="1200"/>
            <a:t>Where is descriptor mapping handled in my data source product? </a:t>
          </a:r>
        </a:p>
        <a:p>
          <a:pPr marL="114300" lvl="1" indent="-114300" algn="l" defTabSz="666750">
            <a:lnSpc>
              <a:spcPct val="90000"/>
            </a:lnSpc>
            <a:spcBef>
              <a:spcPct val="0"/>
            </a:spcBef>
            <a:spcAft>
              <a:spcPct val="20000"/>
            </a:spcAft>
            <a:buChar char="•"/>
          </a:pPr>
          <a:r>
            <a:rPr lang="en-US" sz="1500" kern="1200"/>
            <a:t>Does my product utilize the Ed-Fi or local namespace in API transactions? </a:t>
          </a:r>
        </a:p>
        <a:p>
          <a:pPr marL="114300" lvl="1" indent="-114300" algn="l" defTabSz="666750">
            <a:lnSpc>
              <a:spcPct val="90000"/>
            </a:lnSpc>
            <a:spcBef>
              <a:spcPct val="0"/>
            </a:spcBef>
            <a:spcAft>
              <a:spcPct val="20000"/>
            </a:spcAft>
            <a:buChar char="•"/>
          </a:pPr>
          <a:r>
            <a:rPr lang="en-US" sz="1500" kern="1200"/>
            <a:t>Will the end user need to complete any descriptor </a:t>
          </a:r>
          <a:r>
            <a:rPr lang="en-US" sz="1500" kern="1200">
              <a:latin typeface="Calibri Light" panose="020F0302020204030204"/>
            </a:rPr>
            <a:t>mappings</a:t>
          </a:r>
          <a:r>
            <a:rPr lang="en-US" sz="1500" kern="1200"/>
            <a:t> in the TSDS Data Management Center (DMC)?</a:t>
          </a:r>
        </a:p>
      </dsp:txBody>
      <dsp:txXfrm>
        <a:off x="0" y="2624418"/>
        <a:ext cx="6756741" cy="985320"/>
      </dsp:txXfrm>
    </dsp:sp>
    <dsp:sp modelId="{1C733E0B-0624-455E-BADD-7E9071A5723F}">
      <dsp:nvSpPr>
        <dsp:cNvPr id="0" name=""/>
        <dsp:cNvSpPr/>
      </dsp:nvSpPr>
      <dsp:spPr>
        <a:xfrm>
          <a:off x="0" y="3609738"/>
          <a:ext cx="6756741" cy="815490"/>
        </a:xfrm>
        <a:prstGeom prst="roundRect">
          <a:avLst/>
        </a:prstGeom>
        <a:solidFill>
          <a:srgbClr val="F16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solidFill>
                <a:schemeClr val="tx1"/>
              </a:solidFill>
            </a:rPr>
            <a:t>Resources</a:t>
          </a:r>
        </a:p>
      </dsp:txBody>
      <dsp:txXfrm>
        <a:off x="39809" y="3649547"/>
        <a:ext cx="6677123" cy="735872"/>
      </dsp:txXfrm>
    </dsp:sp>
    <dsp:sp modelId="{C8D1D6B3-5F7E-4030-8F15-EA7F48A94A1B}">
      <dsp:nvSpPr>
        <dsp:cNvPr id="0" name=""/>
        <dsp:cNvSpPr/>
      </dsp:nvSpPr>
      <dsp:spPr>
        <a:xfrm>
          <a:off x="0" y="4425228"/>
          <a:ext cx="6756741" cy="985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527"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US" sz="1500" kern="1200"/>
            <a:t>What resources are available to product clients and are they easily accessible? </a:t>
          </a:r>
        </a:p>
        <a:p>
          <a:pPr marL="114300" lvl="1" indent="-114300" algn="l" defTabSz="666750">
            <a:lnSpc>
              <a:spcPct val="90000"/>
            </a:lnSpc>
            <a:spcBef>
              <a:spcPct val="0"/>
            </a:spcBef>
            <a:spcAft>
              <a:spcPct val="20000"/>
            </a:spcAft>
            <a:buChar char="•"/>
          </a:pPr>
          <a:r>
            <a:rPr lang="en-US" sz="1500" kern="1200"/>
            <a:t>Is there a configuration or training guide available? </a:t>
          </a:r>
        </a:p>
        <a:p>
          <a:pPr marL="114300" lvl="1" indent="-114300" algn="l" defTabSz="666750">
            <a:lnSpc>
              <a:spcPct val="90000"/>
            </a:lnSpc>
            <a:spcBef>
              <a:spcPct val="0"/>
            </a:spcBef>
            <a:spcAft>
              <a:spcPct val="20000"/>
            </a:spcAft>
            <a:buChar char="•"/>
          </a:pPr>
          <a:r>
            <a:rPr lang="en-US" sz="1500" kern="1200" dirty="0"/>
            <a:t>How are known issues, product release notes, and resolution timelines communicated back to the user?</a:t>
          </a:r>
        </a:p>
      </dsp:txBody>
      <dsp:txXfrm>
        <a:off x="0" y="4425228"/>
        <a:ext cx="6756741" cy="9853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4955F-D108-49CC-B1F6-BB304339A592}">
      <dsp:nvSpPr>
        <dsp:cNvPr id="0" name=""/>
        <dsp:cNvSpPr/>
      </dsp:nvSpPr>
      <dsp:spPr>
        <a:xfrm>
          <a:off x="0" y="17883"/>
          <a:ext cx="6756741" cy="959400"/>
        </a:xfrm>
        <a:prstGeom prst="roundRect">
          <a:avLst/>
        </a:prstGeom>
        <a:solidFill>
          <a:srgbClr val="0D6C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solidFill>
                <a:schemeClr val="tx1"/>
              </a:solidFill>
            </a:rPr>
            <a:t>Frequency</a:t>
          </a:r>
        </a:p>
      </dsp:txBody>
      <dsp:txXfrm>
        <a:off x="46834" y="64717"/>
        <a:ext cx="6663073" cy="865732"/>
      </dsp:txXfrm>
    </dsp:sp>
    <dsp:sp modelId="{20CC3755-E96D-4DC7-8817-9349F350F10D}">
      <dsp:nvSpPr>
        <dsp:cNvPr id="0" name=""/>
        <dsp:cNvSpPr/>
      </dsp:nvSpPr>
      <dsp:spPr>
        <a:xfrm>
          <a:off x="0" y="977283"/>
          <a:ext cx="6756741" cy="765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527"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US" sz="1500" kern="1200"/>
            <a:t>Are all entities published or synced on the same time schedule? </a:t>
          </a:r>
        </a:p>
        <a:p>
          <a:pPr marL="114300" lvl="1" indent="-114300" algn="l" defTabSz="666750">
            <a:lnSpc>
              <a:spcPct val="90000"/>
            </a:lnSpc>
            <a:spcBef>
              <a:spcPct val="0"/>
            </a:spcBef>
            <a:spcAft>
              <a:spcPct val="20000"/>
            </a:spcAft>
            <a:buChar char="•"/>
          </a:pPr>
          <a:r>
            <a:rPr lang="en-US" sz="1500" kern="1200"/>
            <a:t>Does the user control when data is published or the product? </a:t>
          </a:r>
        </a:p>
        <a:p>
          <a:pPr marL="114300" lvl="1" indent="-114300" algn="l" defTabSz="666750">
            <a:lnSpc>
              <a:spcPct val="90000"/>
            </a:lnSpc>
            <a:spcBef>
              <a:spcPct val="0"/>
            </a:spcBef>
            <a:spcAft>
              <a:spcPct val="20000"/>
            </a:spcAft>
            <a:buChar char="•"/>
          </a:pPr>
          <a:r>
            <a:rPr lang="en-US" sz="1500" kern="1200"/>
            <a:t>Is on-demand publishing available and/or a need of my users?</a:t>
          </a:r>
        </a:p>
      </dsp:txBody>
      <dsp:txXfrm>
        <a:off x="0" y="977283"/>
        <a:ext cx="6756741" cy="765899"/>
      </dsp:txXfrm>
    </dsp:sp>
    <dsp:sp modelId="{ABB0BE70-461A-4B9C-B306-2C12EFC7BD5B}">
      <dsp:nvSpPr>
        <dsp:cNvPr id="0" name=""/>
        <dsp:cNvSpPr/>
      </dsp:nvSpPr>
      <dsp:spPr>
        <a:xfrm>
          <a:off x="0" y="1743183"/>
          <a:ext cx="6756741" cy="959400"/>
        </a:xfrm>
        <a:prstGeom prst="roundRect">
          <a:avLst/>
        </a:prstGeom>
        <a:solidFill>
          <a:srgbClr val="72C6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solidFill>
                <a:schemeClr val="tx1"/>
              </a:solidFill>
            </a:rPr>
            <a:t>Load Order</a:t>
          </a:r>
        </a:p>
      </dsp:txBody>
      <dsp:txXfrm>
        <a:off x="46834" y="1790017"/>
        <a:ext cx="6663073" cy="865732"/>
      </dsp:txXfrm>
    </dsp:sp>
    <dsp:sp modelId="{BD84173E-8B58-4F43-AB9C-B4F3D9936583}">
      <dsp:nvSpPr>
        <dsp:cNvPr id="0" name=""/>
        <dsp:cNvSpPr/>
      </dsp:nvSpPr>
      <dsp:spPr>
        <a:xfrm>
          <a:off x="0" y="2702583"/>
          <a:ext cx="6756741" cy="765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527"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US" sz="1500" kern="1200"/>
            <a:t>Are entities published in dependency order or is that left to the user?</a:t>
          </a:r>
        </a:p>
        <a:p>
          <a:pPr marL="114300" lvl="1" indent="-114300" algn="l" defTabSz="666750">
            <a:lnSpc>
              <a:spcPct val="90000"/>
            </a:lnSpc>
            <a:spcBef>
              <a:spcPct val="0"/>
            </a:spcBef>
            <a:spcAft>
              <a:spcPct val="20000"/>
            </a:spcAft>
            <a:buChar char="•"/>
          </a:pPr>
          <a:r>
            <a:rPr lang="en-US" sz="1500" kern="1200"/>
            <a:t>Are users completing an entity sync before starting another entity? </a:t>
          </a:r>
        </a:p>
        <a:p>
          <a:pPr marL="114300" lvl="1" indent="-114300" algn="l" defTabSz="666750">
            <a:lnSpc>
              <a:spcPct val="90000"/>
            </a:lnSpc>
            <a:spcBef>
              <a:spcPct val="0"/>
            </a:spcBef>
            <a:spcAft>
              <a:spcPct val="20000"/>
            </a:spcAft>
            <a:buChar char="•"/>
          </a:pPr>
          <a:r>
            <a:rPr lang="en-US" sz="1500" kern="1200"/>
            <a:t>How can my product minimize or avoid dependency errors?</a:t>
          </a:r>
        </a:p>
      </dsp:txBody>
      <dsp:txXfrm>
        <a:off x="0" y="2702583"/>
        <a:ext cx="6756741" cy="765899"/>
      </dsp:txXfrm>
    </dsp:sp>
    <dsp:sp modelId="{1C733E0B-0624-455E-BADD-7E9071A5723F}">
      <dsp:nvSpPr>
        <dsp:cNvPr id="0" name=""/>
        <dsp:cNvSpPr/>
      </dsp:nvSpPr>
      <dsp:spPr>
        <a:xfrm>
          <a:off x="0" y="3468483"/>
          <a:ext cx="6756741" cy="959400"/>
        </a:xfrm>
        <a:prstGeom prst="roundRect">
          <a:avLst/>
        </a:prstGeom>
        <a:solidFill>
          <a:srgbClr val="F16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solidFill>
                <a:schemeClr val="tx1"/>
              </a:solidFill>
            </a:rPr>
            <a:t>Level 1 Errors</a:t>
          </a:r>
        </a:p>
      </dsp:txBody>
      <dsp:txXfrm>
        <a:off x="46834" y="3515317"/>
        <a:ext cx="6663073" cy="865732"/>
      </dsp:txXfrm>
    </dsp:sp>
    <dsp:sp modelId="{C8D1D6B3-5F7E-4030-8F15-EA7F48A94A1B}">
      <dsp:nvSpPr>
        <dsp:cNvPr id="0" name=""/>
        <dsp:cNvSpPr/>
      </dsp:nvSpPr>
      <dsp:spPr>
        <a:xfrm>
          <a:off x="0" y="4427883"/>
          <a:ext cx="6756741" cy="972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527"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US" sz="1500" kern="1200"/>
            <a:t>How are Level 1 (API) errors reported for vendor support? </a:t>
          </a:r>
        </a:p>
        <a:p>
          <a:pPr marL="114300" lvl="1" indent="-114300" algn="l" defTabSz="666750">
            <a:lnSpc>
              <a:spcPct val="90000"/>
            </a:lnSpc>
            <a:spcBef>
              <a:spcPct val="0"/>
            </a:spcBef>
            <a:spcAft>
              <a:spcPct val="20000"/>
            </a:spcAft>
            <a:buChar char="•"/>
          </a:pPr>
          <a:r>
            <a:rPr lang="en-US" sz="1500" kern="1200"/>
            <a:t>What resources and training is provided to assist my users?</a:t>
          </a:r>
        </a:p>
        <a:p>
          <a:pPr marL="114300" lvl="1" indent="-114300" algn="l" defTabSz="666750">
            <a:lnSpc>
              <a:spcPct val="90000"/>
            </a:lnSpc>
            <a:spcBef>
              <a:spcPct val="0"/>
            </a:spcBef>
            <a:spcAft>
              <a:spcPct val="20000"/>
            </a:spcAft>
            <a:buChar char="•"/>
          </a:pPr>
          <a:r>
            <a:rPr lang="en-US" sz="1500" kern="1200"/>
            <a:t>Are users taking the time to resolve Level 1 errors before progressing to the next step?</a:t>
          </a:r>
        </a:p>
      </dsp:txBody>
      <dsp:txXfrm>
        <a:off x="0" y="4427883"/>
        <a:ext cx="6756741" cy="9729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4955F-D108-49CC-B1F6-BB304339A592}">
      <dsp:nvSpPr>
        <dsp:cNvPr id="0" name=""/>
        <dsp:cNvSpPr/>
      </dsp:nvSpPr>
      <dsp:spPr>
        <a:xfrm>
          <a:off x="0" y="18693"/>
          <a:ext cx="6756741" cy="887445"/>
        </a:xfrm>
        <a:prstGeom prst="roundRect">
          <a:avLst/>
        </a:prstGeom>
        <a:solidFill>
          <a:srgbClr val="0D6C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solidFill>
                <a:schemeClr val="tx1"/>
              </a:solidFill>
            </a:rPr>
            <a:t>BEGIN &amp; END DATES</a:t>
          </a:r>
        </a:p>
      </dsp:txBody>
      <dsp:txXfrm>
        <a:off x="43321" y="62014"/>
        <a:ext cx="6670099" cy="800803"/>
      </dsp:txXfrm>
    </dsp:sp>
    <dsp:sp modelId="{20CC3755-E96D-4DC7-8817-9349F350F10D}">
      <dsp:nvSpPr>
        <dsp:cNvPr id="0" name=""/>
        <dsp:cNvSpPr/>
      </dsp:nvSpPr>
      <dsp:spPr>
        <a:xfrm>
          <a:off x="0" y="906138"/>
          <a:ext cx="6756741" cy="765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527"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US" sz="1500" kern="1200"/>
            <a:t>Are dates static or dynamic? </a:t>
          </a:r>
        </a:p>
        <a:p>
          <a:pPr marL="114300" lvl="1" indent="-114300" algn="l" defTabSz="666750">
            <a:lnSpc>
              <a:spcPct val="90000"/>
            </a:lnSpc>
            <a:spcBef>
              <a:spcPct val="0"/>
            </a:spcBef>
            <a:spcAft>
              <a:spcPct val="20000"/>
            </a:spcAft>
            <a:buChar char="•"/>
          </a:pPr>
          <a:r>
            <a:rPr lang="en-US" sz="1500" kern="1200"/>
            <a:t>Does TSDS Snapshot impact date reporting? </a:t>
          </a:r>
        </a:p>
        <a:p>
          <a:pPr marL="114300" lvl="1" indent="-114300" algn="l" defTabSz="666750" rtl="0">
            <a:lnSpc>
              <a:spcPct val="90000"/>
            </a:lnSpc>
            <a:spcBef>
              <a:spcPct val="0"/>
            </a:spcBef>
            <a:spcAft>
              <a:spcPct val="20000"/>
            </a:spcAft>
            <a:buChar char="•"/>
          </a:pPr>
          <a:r>
            <a:rPr lang="en-US" sz="1500" b="0" kern="1200"/>
            <a:t>Does TSDS Promotion Logic use the </a:t>
          </a:r>
          <a:r>
            <a:rPr lang="en-US" sz="1500" b="0" kern="1200">
              <a:latin typeface="Calibri Light" panose="020F0302020204030204"/>
            </a:rPr>
            <a:t>begin and/or end </a:t>
          </a:r>
          <a:r>
            <a:rPr lang="en-US" sz="1500" b="0" kern="1200"/>
            <a:t>date</a:t>
          </a:r>
          <a:r>
            <a:rPr lang="en-US" sz="1500" b="0" kern="1200">
              <a:latin typeface="Calibri Light" panose="020F0302020204030204"/>
            </a:rPr>
            <a:t> element</a:t>
          </a:r>
          <a:r>
            <a:rPr lang="en-US" sz="1500" b="0" kern="1200"/>
            <a:t>?</a:t>
          </a:r>
          <a:r>
            <a:rPr lang="en-US" sz="1500" kern="1200"/>
            <a:t> </a:t>
          </a:r>
        </a:p>
      </dsp:txBody>
      <dsp:txXfrm>
        <a:off x="0" y="906138"/>
        <a:ext cx="6756741" cy="765900"/>
      </dsp:txXfrm>
    </dsp:sp>
    <dsp:sp modelId="{ABB0BE70-461A-4B9C-B306-2C12EFC7BD5B}">
      <dsp:nvSpPr>
        <dsp:cNvPr id="0" name=""/>
        <dsp:cNvSpPr/>
      </dsp:nvSpPr>
      <dsp:spPr>
        <a:xfrm>
          <a:off x="0" y="1672038"/>
          <a:ext cx="6756741" cy="887445"/>
        </a:xfrm>
        <a:prstGeom prst="roundRect">
          <a:avLst/>
        </a:prstGeom>
        <a:solidFill>
          <a:srgbClr val="72C6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solidFill>
                <a:schemeClr val="tx1"/>
              </a:solidFill>
            </a:rPr>
            <a:t>PUT VS POST</a:t>
          </a:r>
        </a:p>
      </dsp:txBody>
      <dsp:txXfrm>
        <a:off x="43321" y="1715359"/>
        <a:ext cx="6670099" cy="800803"/>
      </dsp:txXfrm>
    </dsp:sp>
    <dsp:sp modelId="{BD84173E-8B58-4F43-AB9C-B4F3D9936583}">
      <dsp:nvSpPr>
        <dsp:cNvPr id="0" name=""/>
        <dsp:cNvSpPr/>
      </dsp:nvSpPr>
      <dsp:spPr>
        <a:xfrm>
          <a:off x="0" y="2559483"/>
          <a:ext cx="6756741" cy="976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527"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US" sz="1500" kern="1200">
              <a:solidFill>
                <a:prstClr val="black">
                  <a:hueOff val="0"/>
                  <a:satOff val="0"/>
                  <a:lumOff val="0"/>
                  <a:alphaOff val="0"/>
                </a:prstClr>
              </a:solidFill>
              <a:latin typeface="Calibri" panose="020F0502020204030204"/>
              <a:ea typeface="+mn-ea"/>
              <a:cs typeface="+mn-cs"/>
            </a:rPr>
            <a:t>What type of data needs to be updated? </a:t>
          </a:r>
        </a:p>
        <a:p>
          <a:pPr marL="114300" lvl="1" indent="-114300" algn="l" defTabSz="666750">
            <a:lnSpc>
              <a:spcPct val="90000"/>
            </a:lnSpc>
            <a:spcBef>
              <a:spcPct val="0"/>
            </a:spcBef>
            <a:spcAft>
              <a:spcPct val="20000"/>
            </a:spcAft>
            <a:buChar char="•"/>
          </a:pPr>
          <a:r>
            <a:rPr lang="en-US" sz="1500" kern="1200">
              <a:solidFill>
                <a:prstClr val="black">
                  <a:hueOff val="0"/>
                  <a:satOff val="0"/>
                  <a:lumOff val="0"/>
                  <a:alphaOff val="0"/>
                </a:prstClr>
              </a:solidFill>
              <a:latin typeface="Calibri" panose="020F0502020204030204"/>
              <a:ea typeface="+mn-ea"/>
              <a:cs typeface="+mn-cs"/>
            </a:rPr>
            <a:t>Is it a primary key value that needs updating or a non-key value? </a:t>
          </a:r>
        </a:p>
        <a:p>
          <a:pPr marL="114300" lvl="1" indent="-114300" algn="l" defTabSz="666750">
            <a:lnSpc>
              <a:spcPct val="90000"/>
            </a:lnSpc>
            <a:spcBef>
              <a:spcPct val="0"/>
            </a:spcBef>
            <a:spcAft>
              <a:spcPct val="20000"/>
            </a:spcAft>
            <a:buChar char="•"/>
          </a:pPr>
          <a:r>
            <a:rPr lang="en-US" sz="1500" b="0" kern="1200">
              <a:solidFill>
                <a:prstClr val="black">
                  <a:hueOff val="0"/>
                  <a:satOff val="0"/>
                  <a:lumOff val="0"/>
                  <a:alphaOff val="0"/>
                </a:prstClr>
              </a:solidFill>
              <a:latin typeface="Calibri" panose="020F0502020204030204"/>
              <a:ea typeface="+mn-ea"/>
              <a:cs typeface="+mn-cs"/>
            </a:rPr>
            <a:t>Does a new record need to be created or does an existing record need to be updated?</a:t>
          </a:r>
        </a:p>
      </dsp:txBody>
      <dsp:txXfrm>
        <a:off x="0" y="2559483"/>
        <a:ext cx="6756741" cy="976522"/>
      </dsp:txXfrm>
    </dsp:sp>
    <dsp:sp modelId="{1C733E0B-0624-455E-BADD-7E9071A5723F}">
      <dsp:nvSpPr>
        <dsp:cNvPr id="0" name=""/>
        <dsp:cNvSpPr/>
      </dsp:nvSpPr>
      <dsp:spPr>
        <a:xfrm>
          <a:off x="0" y="3536006"/>
          <a:ext cx="6756741" cy="887445"/>
        </a:xfrm>
        <a:prstGeom prst="roundRect">
          <a:avLst/>
        </a:prstGeom>
        <a:solidFill>
          <a:srgbClr val="F16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solidFill>
                <a:schemeClr val="tx1"/>
              </a:solidFill>
            </a:rPr>
            <a:t>DATA DELETES</a:t>
          </a:r>
        </a:p>
      </dsp:txBody>
      <dsp:txXfrm>
        <a:off x="43321" y="3579327"/>
        <a:ext cx="6670099" cy="800803"/>
      </dsp:txXfrm>
    </dsp:sp>
    <dsp:sp modelId="{C8D1D6B3-5F7E-4030-8F15-EA7F48A94A1B}">
      <dsp:nvSpPr>
        <dsp:cNvPr id="0" name=""/>
        <dsp:cNvSpPr/>
      </dsp:nvSpPr>
      <dsp:spPr>
        <a:xfrm>
          <a:off x="0" y="4423451"/>
          <a:ext cx="6756741" cy="976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527"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US" sz="1500" kern="1200"/>
            <a:t>When is a delete necessary and what change triggers a delete? </a:t>
          </a:r>
        </a:p>
        <a:p>
          <a:pPr marL="114300" lvl="1" indent="-114300" algn="l" defTabSz="666750">
            <a:lnSpc>
              <a:spcPct val="90000"/>
            </a:lnSpc>
            <a:spcBef>
              <a:spcPct val="0"/>
            </a:spcBef>
            <a:spcAft>
              <a:spcPct val="20000"/>
            </a:spcAft>
            <a:buChar char="•"/>
          </a:pPr>
          <a:r>
            <a:rPr lang="en-US" sz="1500" kern="1200"/>
            <a:t>How is my product going to handle data deletes? </a:t>
          </a:r>
        </a:p>
        <a:p>
          <a:pPr marL="114300" lvl="1" indent="-114300" algn="l" defTabSz="666750">
            <a:lnSpc>
              <a:spcPct val="90000"/>
            </a:lnSpc>
            <a:spcBef>
              <a:spcPct val="0"/>
            </a:spcBef>
            <a:spcAft>
              <a:spcPct val="20000"/>
            </a:spcAft>
            <a:buChar char="•"/>
          </a:pPr>
          <a:r>
            <a:rPr lang="en-US" sz="1500" kern="1200"/>
            <a:t>Is it different when there are dependencies? Are delete dependencies the opposite of load dependencies? </a:t>
          </a:r>
        </a:p>
      </dsp:txBody>
      <dsp:txXfrm>
        <a:off x="0" y="4423451"/>
        <a:ext cx="6756741" cy="9765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4955F-D108-49CC-B1F6-BB304339A592}">
      <dsp:nvSpPr>
        <dsp:cNvPr id="0" name=""/>
        <dsp:cNvSpPr/>
      </dsp:nvSpPr>
      <dsp:spPr>
        <a:xfrm>
          <a:off x="0" y="57191"/>
          <a:ext cx="6756741" cy="1007370"/>
        </a:xfrm>
        <a:prstGeom prst="roundRect">
          <a:avLst/>
        </a:prstGeom>
        <a:solidFill>
          <a:srgbClr val="0D6C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solidFill>
                <a:schemeClr val="tx1"/>
              </a:solidFill>
            </a:rPr>
            <a:t>VENDOR SUPPORT</a:t>
          </a:r>
        </a:p>
      </dsp:txBody>
      <dsp:txXfrm>
        <a:off x="49176" y="106367"/>
        <a:ext cx="6658389" cy="909018"/>
      </dsp:txXfrm>
    </dsp:sp>
    <dsp:sp modelId="{20CC3755-E96D-4DC7-8817-9349F350F10D}">
      <dsp:nvSpPr>
        <dsp:cNvPr id="0" name=""/>
        <dsp:cNvSpPr/>
      </dsp:nvSpPr>
      <dsp:spPr>
        <a:xfrm>
          <a:off x="0" y="1064561"/>
          <a:ext cx="6756741" cy="76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527"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US" sz="1500" kern="1200"/>
            <a:t>What are my methods of communicating support guidance and information?</a:t>
          </a:r>
        </a:p>
        <a:p>
          <a:pPr marL="114300" lvl="1" indent="-114300" algn="l" defTabSz="666750">
            <a:lnSpc>
              <a:spcPct val="90000"/>
            </a:lnSpc>
            <a:spcBef>
              <a:spcPct val="0"/>
            </a:spcBef>
            <a:spcAft>
              <a:spcPct val="20000"/>
            </a:spcAft>
            <a:buChar char="•"/>
          </a:pPr>
          <a:r>
            <a:rPr lang="en-US" sz="1500" kern="1200"/>
            <a:t>How are known issues being reported back or made available?</a:t>
          </a:r>
        </a:p>
        <a:p>
          <a:pPr marL="114300" lvl="1" indent="-114300" algn="l" defTabSz="666750">
            <a:lnSpc>
              <a:spcPct val="90000"/>
            </a:lnSpc>
            <a:spcBef>
              <a:spcPct val="0"/>
            </a:spcBef>
            <a:spcAft>
              <a:spcPct val="20000"/>
            </a:spcAft>
            <a:buChar char="•"/>
          </a:pPr>
          <a:r>
            <a:rPr lang="en-US" sz="1500" kern="1200"/>
            <a:t>When are resolution timelines or status updates being provided? </a:t>
          </a:r>
        </a:p>
      </dsp:txBody>
      <dsp:txXfrm>
        <a:off x="0" y="1064561"/>
        <a:ext cx="6756741" cy="760725"/>
      </dsp:txXfrm>
    </dsp:sp>
    <dsp:sp modelId="{ABB0BE70-461A-4B9C-B306-2C12EFC7BD5B}">
      <dsp:nvSpPr>
        <dsp:cNvPr id="0" name=""/>
        <dsp:cNvSpPr/>
      </dsp:nvSpPr>
      <dsp:spPr>
        <a:xfrm>
          <a:off x="0" y="1825286"/>
          <a:ext cx="6756741" cy="1007370"/>
        </a:xfrm>
        <a:prstGeom prst="roundRect">
          <a:avLst/>
        </a:prstGeom>
        <a:solidFill>
          <a:srgbClr val="72C6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solidFill>
                <a:schemeClr val="tx1"/>
              </a:solidFill>
            </a:rPr>
            <a:t>ESC SUPPORT</a:t>
          </a:r>
        </a:p>
      </dsp:txBody>
      <dsp:txXfrm>
        <a:off x="49176" y="1874462"/>
        <a:ext cx="6658389" cy="909018"/>
      </dsp:txXfrm>
    </dsp:sp>
    <dsp:sp modelId="{BD84173E-8B58-4F43-AB9C-B4F3D9936583}">
      <dsp:nvSpPr>
        <dsp:cNvPr id="0" name=""/>
        <dsp:cNvSpPr/>
      </dsp:nvSpPr>
      <dsp:spPr>
        <a:xfrm>
          <a:off x="0" y="2832656"/>
          <a:ext cx="6756741" cy="76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527"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US" sz="1500" kern="1200">
              <a:solidFill>
                <a:prstClr val="black">
                  <a:hueOff val="0"/>
                  <a:satOff val="0"/>
                  <a:lumOff val="0"/>
                  <a:alphaOff val="0"/>
                </a:prstClr>
              </a:solidFill>
              <a:latin typeface="Calibri" panose="020F0502020204030204"/>
              <a:ea typeface="+mn-ea"/>
              <a:cs typeface="+mn-cs"/>
            </a:rPr>
            <a:t>Is this a TSDS training or vendor product training issue?</a:t>
          </a:r>
        </a:p>
        <a:p>
          <a:pPr marL="114300" lvl="1" indent="-114300" algn="l" defTabSz="666750">
            <a:lnSpc>
              <a:spcPct val="90000"/>
            </a:lnSpc>
            <a:spcBef>
              <a:spcPct val="0"/>
            </a:spcBef>
            <a:spcAft>
              <a:spcPct val="20000"/>
            </a:spcAft>
            <a:buChar char="•"/>
          </a:pPr>
          <a:r>
            <a:rPr lang="en-US" sz="1500" kern="1200">
              <a:solidFill>
                <a:prstClr val="black">
                  <a:hueOff val="0"/>
                  <a:satOff val="0"/>
                  <a:lumOff val="0"/>
                  <a:alphaOff val="0"/>
                </a:prstClr>
              </a:solidFill>
              <a:latin typeface="Calibri" panose="020F0502020204030204"/>
              <a:ea typeface="+mn-ea"/>
              <a:cs typeface="+mn-cs"/>
            </a:rPr>
            <a:t>What additional information is needed to expedite troubleshooting?</a:t>
          </a:r>
        </a:p>
        <a:p>
          <a:pPr marL="114300" lvl="1" indent="-114300" algn="l" defTabSz="666750">
            <a:lnSpc>
              <a:spcPct val="90000"/>
            </a:lnSpc>
            <a:spcBef>
              <a:spcPct val="0"/>
            </a:spcBef>
            <a:spcAft>
              <a:spcPct val="20000"/>
            </a:spcAft>
            <a:buChar char="•"/>
          </a:pPr>
          <a:r>
            <a:rPr lang="en-US" sz="1500" kern="1200">
              <a:solidFill>
                <a:prstClr val="black">
                  <a:hueOff val="0"/>
                  <a:satOff val="0"/>
                  <a:lumOff val="0"/>
                  <a:alphaOff val="0"/>
                </a:prstClr>
              </a:solidFill>
              <a:latin typeface="Calibri" panose="020F0502020204030204"/>
              <a:ea typeface="+mn-ea"/>
              <a:cs typeface="+mn-cs"/>
            </a:rPr>
            <a:t>How can the ESC support team assist with communication and support?</a:t>
          </a:r>
        </a:p>
      </dsp:txBody>
      <dsp:txXfrm>
        <a:off x="0" y="2832656"/>
        <a:ext cx="6756741" cy="760725"/>
      </dsp:txXfrm>
    </dsp:sp>
    <dsp:sp modelId="{1C733E0B-0624-455E-BADD-7E9071A5723F}">
      <dsp:nvSpPr>
        <dsp:cNvPr id="0" name=""/>
        <dsp:cNvSpPr/>
      </dsp:nvSpPr>
      <dsp:spPr>
        <a:xfrm>
          <a:off x="0" y="3593381"/>
          <a:ext cx="6756741" cy="1007370"/>
        </a:xfrm>
        <a:prstGeom prst="roundRect">
          <a:avLst/>
        </a:prstGeom>
        <a:solidFill>
          <a:srgbClr val="F16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solidFill>
                <a:schemeClr val="tx1"/>
              </a:solidFill>
            </a:rPr>
            <a:t>TEA SUPPORT</a:t>
          </a:r>
        </a:p>
      </dsp:txBody>
      <dsp:txXfrm>
        <a:off x="49176" y="3642557"/>
        <a:ext cx="6658389" cy="909018"/>
      </dsp:txXfrm>
    </dsp:sp>
    <dsp:sp modelId="{C8D1D6B3-5F7E-4030-8F15-EA7F48A94A1B}">
      <dsp:nvSpPr>
        <dsp:cNvPr id="0" name=""/>
        <dsp:cNvSpPr/>
      </dsp:nvSpPr>
      <dsp:spPr>
        <a:xfrm>
          <a:off x="0" y="4600751"/>
          <a:ext cx="6756741" cy="76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527"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US" sz="1500" kern="1200"/>
            <a:t>Can the vendor support access the TSDS Known Issues resource? </a:t>
          </a:r>
        </a:p>
        <a:p>
          <a:pPr marL="114300" lvl="1" indent="-114300" algn="l" defTabSz="666750">
            <a:lnSpc>
              <a:spcPct val="90000"/>
            </a:lnSpc>
            <a:spcBef>
              <a:spcPct val="0"/>
            </a:spcBef>
            <a:spcAft>
              <a:spcPct val="20000"/>
            </a:spcAft>
            <a:buChar char="•"/>
          </a:pPr>
          <a:r>
            <a:rPr lang="en-US" sz="1500" kern="1200"/>
            <a:t>How are TEA release notes being shared amongst the vendor support team?</a:t>
          </a:r>
        </a:p>
        <a:p>
          <a:pPr marL="114300" lvl="1" indent="-114300" algn="l" defTabSz="666750">
            <a:lnSpc>
              <a:spcPct val="90000"/>
            </a:lnSpc>
            <a:spcBef>
              <a:spcPct val="0"/>
            </a:spcBef>
            <a:spcAft>
              <a:spcPct val="20000"/>
            </a:spcAft>
            <a:buChar char="•"/>
          </a:pPr>
          <a:r>
            <a:rPr lang="en-US" sz="1500" kern="1200"/>
            <a:t>Does the vendor support team utilize the TSDS Vendor Support Portal?</a:t>
          </a:r>
        </a:p>
      </dsp:txBody>
      <dsp:txXfrm>
        <a:off x="0" y="4600751"/>
        <a:ext cx="6756741" cy="7607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18BE6-29E0-478E-ADAA-F9BCA00755CD}">
      <dsp:nvSpPr>
        <dsp:cNvPr id="0" name=""/>
        <dsp:cNvSpPr/>
      </dsp:nvSpPr>
      <dsp:spPr>
        <a:xfrm>
          <a:off x="0" y="30945"/>
          <a:ext cx="9360814" cy="120255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9E6714-B90C-486F-84EA-6FB8F8760170}">
      <dsp:nvSpPr>
        <dsp:cNvPr id="0" name=""/>
        <dsp:cNvSpPr/>
      </dsp:nvSpPr>
      <dsp:spPr>
        <a:xfrm>
          <a:off x="160096" y="69271"/>
          <a:ext cx="1068761" cy="106876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1C03B9-0EA4-47EC-96AC-E50056961504}">
      <dsp:nvSpPr>
        <dsp:cNvPr id="0" name=""/>
        <dsp:cNvSpPr/>
      </dsp:nvSpPr>
      <dsp:spPr>
        <a:xfrm>
          <a:off x="1388955" y="178"/>
          <a:ext cx="7971858" cy="1168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271" tIns="127271" rIns="127271" bIns="127271" numCol="1" spcCol="1270" anchor="ctr" anchorCtr="0">
          <a:noAutofit/>
        </a:bodyPr>
        <a:lstStyle/>
        <a:p>
          <a:pPr marL="0" lvl="0" indent="0" algn="l" defTabSz="800100">
            <a:lnSpc>
              <a:spcPct val="100000"/>
            </a:lnSpc>
            <a:spcBef>
              <a:spcPct val="0"/>
            </a:spcBef>
            <a:spcAft>
              <a:spcPct val="35000"/>
            </a:spcAft>
            <a:buNone/>
          </a:pPr>
          <a:r>
            <a:rPr lang="en-US" sz="1800" b="1" kern="1200"/>
            <a:t>Continued support of LEAs submitting for the Working Collection</a:t>
          </a:r>
        </a:p>
      </dsp:txBody>
      <dsp:txXfrm>
        <a:off x="1388955" y="178"/>
        <a:ext cx="7971858" cy="1168345"/>
      </dsp:txXfrm>
    </dsp:sp>
    <dsp:sp modelId="{D9196AF9-7D27-4D5F-AD70-40915B758B67}">
      <dsp:nvSpPr>
        <dsp:cNvPr id="0" name=""/>
        <dsp:cNvSpPr/>
      </dsp:nvSpPr>
      <dsp:spPr>
        <a:xfrm>
          <a:off x="0" y="1514506"/>
          <a:ext cx="9360814" cy="120255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9C8D17-6300-4660-A1F1-6A9892CE9041}">
      <dsp:nvSpPr>
        <dsp:cNvPr id="0" name=""/>
        <dsp:cNvSpPr/>
      </dsp:nvSpPr>
      <dsp:spPr>
        <a:xfrm>
          <a:off x="160096" y="1572469"/>
          <a:ext cx="1068761" cy="1068761"/>
        </a:xfrm>
        <a:prstGeom prst="rect">
          <a:avLst/>
        </a:prstGeom>
        <a:blipFill>
          <a:blip xmlns:r="http://schemas.openxmlformats.org/officeDocument/2006/relationships" r:embed="rId2"/>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C1CA29-D1F2-4AF4-BAE8-54B79C36E48B}">
      <dsp:nvSpPr>
        <dsp:cNvPr id="0" name=""/>
        <dsp:cNvSpPr/>
      </dsp:nvSpPr>
      <dsp:spPr>
        <a:xfrm>
          <a:off x="1388955" y="1471682"/>
          <a:ext cx="7971858" cy="1202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271" tIns="127271" rIns="127271" bIns="127271" numCol="1" spcCol="1270" anchor="ctr" anchorCtr="0">
          <a:noAutofit/>
        </a:bodyPr>
        <a:lstStyle/>
        <a:p>
          <a:pPr marL="0" lvl="0" indent="0" algn="l" defTabSz="800100">
            <a:lnSpc>
              <a:spcPct val="100000"/>
            </a:lnSpc>
            <a:spcBef>
              <a:spcPct val="0"/>
            </a:spcBef>
            <a:spcAft>
              <a:spcPct val="35000"/>
            </a:spcAft>
            <a:buNone/>
          </a:pPr>
          <a:r>
            <a:rPr lang="en-US" sz="1800" b="1" kern="1200"/>
            <a:t>Identify and resolve pending issues for Closed submissions</a:t>
          </a:r>
          <a:r>
            <a:rPr lang="en-US" sz="1800" b="1" kern="1200">
              <a:latin typeface="Calibri Light" panose="020F0302020204030204"/>
            </a:rPr>
            <a:t>.</a:t>
          </a:r>
          <a:endParaRPr lang="en-US" sz="1800" b="1" kern="1200"/>
        </a:p>
      </dsp:txBody>
      <dsp:txXfrm>
        <a:off x="1388955" y="1471682"/>
        <a:ext cx="7971858" cy="1202558"/>
      </dsp:txXfrm>
    </dsp:sp>
    <dsp:sp modelId="{32EC2B26-DC2E-4184-8BE4-1344C879720C}">
      <dsp:nvSpPr>
        <dsp:cNvPr id="0" name=""/>
        <dsp:cNvSpPr/>
      </dsp:nvSpPr>
      <dsp:spPr>
        <a:xfrm>
          <a:off x="0" y="2984128"/>
          <a:ext cx="9360814" cy="120255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82FCC2-9709-4FF9-B7EE-DCC0E54A822B}">
      <dsp:nvSpPr>
        <dsp:cNvPr id="0" name=""/>
        <dsp:cNvSpPr/>
      </dsp:nvSpPr>
      <dsp:spPr>
        <a:xfrm>
          <a:off x="106304" y="3040163"/>
          <a:ext cx="1068761" cy="106876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AA57D8-9CE0-4C36-89AA-832F4B221456}">
      <dsp:nvSpPr>
        <dsp:cNvPr id="0" name=""/>
        <dsp:cNvSpPr/>
      </dsp:nvSpPr>
      <dsp:spPr>
        <a:xfrm>
          <a:off x="1388955" y="3261186"/>
          <a:ext cx="7971858" cy="697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271" tIns="127271" rIns="127271" bIns="127271" numCol="1" spcCol="1270" anchor="t" anchorCtr="0">
          <a:noAutofit/>
        </a:bodyPr>
        <a:lstStyle/>
        <a:p>
          <a:pPr marL="0" lvl="0" indent="0" algn="l" defTabSz="800100">
            <a:lnSpc>
              <a:spcPct val="100000"/>
            </a:lnSpc>
            <a:spcBef>
              <a:spcPct val="0"/>
            </a:spcBef>
            <a:spcAft>
              <a:spcPct val="35000"/>
            </a:spcAft>
            <a:buNone/>
          </a:pPr>
          <a:r>
            <a:rPr lang="en-US" sz="1800" b="1" kern="1200"/>
            <a:t>Communicate and provide any vendor product known issues to users</a:t>
          </a:r>
          <a:r>
            <a:rPr lang="en-US" sz="1800" b="1" kern="1200">
              <a:latin typeface="Calibri Light" panose="020F0302020204030204"/>
            </a:rPr>
            <a:t>.</a:t>
          </a:r>
          <a:endParaRPr lang="en-US" sz="1800" b="1" kern="1200"/>
        </a:p>
      </dsp:txBody>
      <dsp:txXfrm>
        <a:off x="1388955" y="3261186"/>
        <a:ext cx="7971858" cy="697724"/>
      </dsp:txXfrm>
    </dsp:sp>
    <dsp:sp modelId="{68BD6996-D400-4D00-8693-FA5F10A0358F}">
      <dsp:nvSpPr>
        <dsp:cNvPr id="0" name=""/>
        <dsp:cNvSpPr/>
      </dsp:nvSpPr>
      <dsp:spPr>
        <a:xfrm>
          <a:off x="0" y="4514340"/>
          <a:ext cx="9360814" cy="120255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D36D34-F92B-4722-8F1F-C4428A78967E}">
      <dsp:nvSpPr>
        <dsp:cNvPr id="0" name=""/>
        <dsp:cNvSpPr/>
      </dsp:nvSpPr>
      <dsp:spPr>
        <a:xfrm>
          <a:off x="126920" y="4545690"/>
          <a:ext cx="1135113" cy="1135113"/>
        </a:xfrm>
        <a:prstGeom prst="rect">
          <a:avLst/>
        </a:prstGeom>
        <a:blipFill>
          <a:blip xmlns:r="http://schemas.openxmlformats.org/officeDocument/2006/relationships" r:embed="rId4"/>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6F1691-E7D8-4985-85C7-DABB4EF5F651}">
      <dsp:nvSpPr>
        <dsp:cNvPr id="0" name=""/>
        <dsp:cNvSpPr/>
      </dsp:nvSpPr>
      <dsp:spPr>
        <a:xfrm>
          <a:off x="1388955" y="4511967"/>
          <a:ext cx="7971858" cy="1202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271" tIns="127271" rIns="127271" bIns="127271" numCol="1" spcCol="1270" anchor="ctr" anchorCtr="0">
          <a:noAutofit/>
        </a:bodyPr>
        <a:lstStyle/>
        <a:p>
          <a:pPr marL="0" lvl="0" indent="0" algn="l" defTabSz="800100">
            <a:lnSpc>
              <a:spcPct val="100000"/>
            </a:lnSpc>
            <a:spcBef>
              <a:spcPct val="0"/>
            </a:spcBef>
            <a:spcAft>
              <a:spcPct val="35000"/>
            </a:spcAft>
            <a:buNone/>
          </a:pPr>
          <a:r>
            <a:rPr lang="en-US" sz="1800" b="1" kern="1200"/>
            <a:t>Circle back and resolve any outstanding development or product issues</a:t>
          </a:r>
          <a:r>
            <a:rPr lang="en-US" sz="1800" b="1" kern="1200">
              <a:latin typeface="Calibri Light" panose="020F0302020204030204"/>
            </a:rPr>
            <a:t>.</a:t>
          </a:r>
          <a:endParaRPr lang="en-US" sz="1800" b="1" kern="1200"/>
        </a:p>
      </dsp:txBody>
      <dsp:txXfrm>
        <a:off x="1388955" y="4511967"/>
        <a:ext cx="7971858" cy="120255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59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886" y="0"/>
            <a:ext cx="3077739" cy="471598"/>
          </a:xfrm>
          <a:prstGeom prst="rect">
            <a:avLst/>
          </a:prstGeom>
        </p:spPr>
        <p:txBody>
          <a:bodyPr vert="horz" lIns="91440" tIns="45720" rIns="91440" bIns="45720" rtlCol="0"/>
          <a:lstStyle>
            <a:lvl1pPr algn="r">
              <a:defRPr sz="1200"/>
            </a:lvl1pPr>
          </a:lstStyle>
          <a:p>
            <a:fld id="{B6D2F405-84C6-47B7-92AC-ABFE572AA291}" type="datetimeFigureOut">
              <a:rPr lang="en-US" smtClean="0"/>
              <a:t>3/26/2025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248" y="4518206"/>
            <a:ext cx="5681980" cy="36967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6880"/>
            <a:ext cx="3077739" cy="47159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886" y="8916880"/>
            <a:ext cx="3077739" cy="471596"/>
          </a:xfrm>
          <a:prstGeom prst="rect">
            <a:avLst/>
          </a:prstGeom>
        </p:spPr>
        <p:txBody>
          <a:bodyPr vert="horz" lIns="91440" tIns="45720" rIns="91440" bIns="45720" rtlCol="0" anchor="b"/>
          <a:lstStyle>
            <a:lvl1pPr algn="r">
              <a:defRPr sz="1200"/>
            </a:lvl1pPr>
          </a:lstStyle>
          <a:p>
            <a:fld id="{3EA4E3A5-B08E-477F-9194-D718012015F7}" type="slidenum">
              <a:rPr lang="en-US" smtClean="0"/>
              <a:t>‹#›</a:t>
            </a:fld>
            <a:endParaRPr lang="en-US"/>
          </a:p>
        </p:txBody>
      </p:sp>
    </p:spTree>
    <p:extLst>
      <p:ext uri="{BB962C8B-B14F-4D97-AF65-F5344CB8AC3E}">
        <p14:creationId xmlns:p14="http://schemas.microsoft.com/office/powerpoint/2010/main" val="650799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1</a:t>
            </a:fld>
            <a:endParaRPr lang="en-US"/>
          </a:p>
        </p:txBody>
      </p:sp>
    </p:spTree>
    <p:extLst>
      <p:ext uri="{BB962C8B-B14F-4D97-AF65-F5344CB8AC3E}">
        <p14:creationId xmlns:p14="http://schemas.microsoft.com/office/powerpoint/2010/main" val="3419721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9B582-8991-5000-3721-17411763BB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5F8217-F9E0-4DF2-C9DE-D3518D9F42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439BC5-9F4C-4199-9CB3-72BF77C000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6982B1D-A6CF-C146-A9A1-14B8B81D8393}"/>
              </a:ext>
            </a:extLst>
          </p:cNvPr>
          <p:cNvSpPr>
            <a:spLocks noGrp="1"/>
          </p:cNvSpPr>
          <p:nvPr>
            <p:ph type="sldNum" sz="quarter" idx="5"/>
          </p:nvPr>
        </p:nvSpPr>
        <p:spPr/>
        <p:txBody>
          <a:bodyPr/>
          <a:lstStyle/>
          <a:p>
            <a:fld id="{3EA4E3A5-B08E-477F-9194-D718012015F7}" type="slidenum">
              <a:rPr lang="en-US" smtClean="0"/>
              <a:t>16</a:t>
            </a:fld>
            <a:endParaRPr lang="en-US"/>
          </a:p>
        </p:txBody>
      </p:sp>
    </p:spTree>
    <p:extLst>
      <p:ext uri="{BB962C8B-B14F-4D97-AF65-F5344CB8AC3E}">
        <p14:creationId xmlns:p14="http://schemas.microsoft.com/office/powerpoint/2010/main" val="1206524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97504-DAFC-22DA-6BA5-D8F6818DB7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9E3788-125D-D611-F08A-08269D919E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760D37-1DA9-8B2D-B2AB-4FFF52827C03}"/>
              </a:ext>
            </a:extLst>
          </p:cNvPr>
          <p:cNvSpPr>
            <a:spLocks noGrp="1"/>
          </p:cNvSpPr>
          <p:nvPr>
            <p:ph type="body" idx="1"/>
          </p:nvPr>
        </p:nvSpPr>
        <p:spPr/>
        <p:txBody>
          <a:bodyPr/>
          <a:lstStyle/>
          <a:p>
            <a:pPr marL="0" indent="0" defTabSz="923018">
              <a:buNone/>
              <a:defRPr/>
            </a:pPr>
            <a:endParaRPr lang="en-US" b="0"/>
          </a:p>
        </p:txBody>
      </p:sp>
      <p:sp>
        <p:nvSpPr>
          <p:cNvPr id="4" name="Slide Number Placeholder 3">
            <a:extLst>
              <a:ext uri="{FF2B5EF4-FFF2-40B4-BE49-F238E27FC236}">
                <a16:creationId xmlns:a16="http://schemas.microsoft.com/office/drawing/2014/main" id="{A7E3B867-3DAE-E58D-D148-BF8D273D7BB0}"/>
              </a:ext>
            </a:extLst>
          </p:cNvPr>
          <p:cNvSpPr>
            <a:spLocks noGrp="1"/>
          </p:cNvSpPr>
          <p:nvPr>
            <p:ph type="sldNum" sz="quarter" idx="5"/>
          </p:nvPr>
        </p:nvSpPr>
        <p:spPr/>
        <p:txBody>
          <a:bodyPr/>
          <a:lstStyle/>
          <a:p>
            <a:fld id="{9E4D9ABE-7AB9-4D3A-BEA5-45E799BD6C0E}" type="slidenum">
              <a:rPr lang="en-US" smtClean="0"/>
              <a:t>22</a:t>
            </a:fld>
            <a:endParaRPr lang="en-US"/>
          </a:p>
        </p:txBody>
      </p:sp>
    </p:spTree>
    <p:extLst>
      <p:ext uri="{BB962C8B-B14F-4D97-AF65-F5344CB8AC3E}">
        <p14:creationId xmlns:p14="http://schemas.microsoft.com/office/powerpoint/2010/main" val="156619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23</a:t>
            </a:fld>
            <a:endParaRPr lang="en-US"/>
          </a:p>
        </p:txBody>
      </p:sp>
    </p:spTree>
    <p:extLst>
      <p:ext uri="{BB962C8B-B14F-4D97-AF65-F5344CB8AC3E}">
        <p14:creationId xmlns:p14="http://schemas.microsoft.com/office/powerpoint/2010/main" val="1946384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2</a:t>
            </a:fld>
            <a:endParaRPr lang="en-US"/>
          </a:p>
        </p:txBody>
      </p:sp>
    </p:spTree>
    <p:extLst>
      <p:ext uri="{BB962C8B-B14F-4D97-AF65-F5344CB8AC3E}">
        <p14:creationId xmlns:p14="http://schemas.microsoft.com/office/powerpoint/2010/main" val="2889900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3</a:t>
            </a:fld>
            <a:endParaRPr lang="en-US"/>
          </a:p>
        </p:txBody>
      </p:sp>
    </p:spTree>
    <p:extLst>
      <p:ext uri="{BB962C8B-B14F-4D97-AF65-F5344CB8AC3E}">
        <p14:creationId xmlns:p14="http://schemas.microsoft.com/office/powerpoint/2010/main" val="2537529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7</a:t>
            </a:fld>
            <a:endParaRPr lang="en-US"/>
          </a:p>
        </p:txBody>
      </p:sp>
    </p:spTree>
    <p:extLst>
      <p:ext uri="{BB962C8B-B14F-4D97-AF65-F5344CB8AC3E}">
        <p14:creationId xmlns:p14="http://schemas.microsoft.com/office/powerpoint/2010/main" val="2933469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E5DAD-8335-D9DF-035E-E8E93A1C73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950F7F-1444-3168-C7AC-5D6FBD14A2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FD9758-2265-B6B5-D9B6-533FC72AFE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78A4CA5-9128-4E81-5959-3A85D0AC0530}"/>
              </a:ext>
            </a:extLst>
          </p:cNvPr>
          <p:cNvSpPr>
            <a:spLocks noGrp="1"/>
          </p:cNvSpPr>
          <p:nvPr>
            <p:ph type="sldNum" sz="quarter" idx="5"/>
          </p:nvPr>
        </p:nvSpPr>
        <p:spPr/>
        <p:txBody>
          <a:bodyPr/>
          <a:lstStyle/>
          <a:p>
            <a:fld id="{3EA4E3A5-B08E-477F-9194-D718012015F7}" type="slidenum">
              <a:rPr lang="en-US" smtClean="0"/>
              <a:t>11</a:t>
            </a:fld>
            <a:endParaRPr lang="en-US"/>
          </a:p>
        </p:txBody>
      </p:sp>
    </p:spTree>
    <p:extLst>
      <p:ext uri="{BB962C8B-B14F-4D97-AF65-F5344CB8AC3E}">
        <p14:creationId xmlns:p14="http://schemas.microsoft.com/office/powerpoint/2010/main" val="3726797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A1273-2379-C79D-887F-B4C8815A86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C8420C-5878-C5DB-7F26-D8BAF23BAE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513C58-32CC-581D-C652-7E612AB430F4}"/>
              </a:ext>
            </a:extLst>
          </p:cNvPr>
          <p:cNvSpPr>
            <a:spLocks noGrp="1"/>
          </p:cNvSpPr>
          <p:nvPr>
            <p:ph type="body" idx="1"/>
          </p:nvPr>
        </p:nvSpPr>
        <p:spPr/>
        <p:txBody>
          <a:bodyPr/>
          <a:lstStyle/>
          <a:p>
            <a:r>
              <a:rPr lang="en-US"/>
              <a:t>Claim Sets Matter – Does TEA have an available claim set that meets my product needs for creating, updating and deleting? Does the LEA need to use Staff Profiles with their claim sets? Does the LEA need a modified claim set for one or more of their business practices?</a:t>
            </a:r>
          </a:p>
          <a:p>
            <a:endParaRPr lang="en-US"/>
          </a:p>
          <a:p>
            <a:endParaRPr lang="en-US"/>
          </a:p>
          <a:p>
            <a:r>
              <a:rPr lang="en-US"/>
              <a:t>Descriptor Mapping – Where is descriptor mapping handled in my data source product? Does the end user need to configure TSDS Descriptor Mapping? Ed-Fi Descriptor Mapping? Will the end user need to complete any Descriptor Mapping in the TSDS Data Management Center (DMC)?</a:t>
            </a:r>
          </a:p>
          <a:p>
            <a:endParaRPr lang="en-US"/>
          </a:p>
          <a:p>
            <a:endParaRPr lang="en-US"/>
          </a:p>
          <a:p>
            <a:endParaRPr lang="en-US"/>
          </a:p>
          <a:p>
            <a:r>
              <a:rPr lang="en-US"/>
              <a:t>Resources – What resources are available to product clients? Are the resources easily accessible? Is there a configuration guide? Do I provide guidance for Level 1 error triage? Do I communicate Known Issues and resolution timelines clearly and frequently?</a:t>
            </a:r>
          </a:p>
        </p:txBody>
      </p:sp>
      <p:sp>
        <p:nvSpPr>
          <p:cNvPr id="4" name="Slide Number Placeholder 3">
            <a:extLst>
              <a:ext uri="{FF2B5EF4-FFF2-40B4-BE49-F238E27FC236}">
                <a16:creationId xmlns:a16="http://schemas.microsoft.com/office/drawing/2014/main" id="{A6546D0C-47A5-19FA-5216-24AFD7F89EC0}"/>
              </a:ext>
            </a:extLst>
          </p:cNvPr>
          <p:cNvSpPr>
            <a:spLocks noGrp="1"/>
          </p:cNvSpPr>
          <p:nvPr>
            <p:ph type="sldNum" sz="quarter" idx="5"/>
          </p:nvPr>
        </p:nvSpPr>
        <p:spPr/>
        <p:txBody>
          <a:bodyPr/>
          <a:lstStyle/>
          <a:p>
            <a:fld id="{3EA4E3A5-B08E-477F-9194-D718012015F7}" type="slidenum">
              <a:rPr lang="en-US" smtClean="0"/>
              <a:t>12</a:t>
            </a:fld>
            <a:endParaRPr lang="en-US"/>
          </a:p>
        </p:txBody>
      </p:sp>
    </p:spTree>
    <p:extLst>
      <p:ext uri="{BB962C8B-B14F-4D97-AF65-F5344CB8AC3E}">
        <p14:creationId xmlns:p14="http://schemas.microsoft.com/office/powerpoint/2010/main" val="2143992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04B17-721C-9B93-890F-2999D7ABED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562D20-C02A-3DA8-EC5A-77DB016881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74E4E1-53A2-B523-A5C2-103B2181E021}"/>
              </a:ext>
            </a:extLst>
          </p:cNvPr>
          <p:cNvSpPr>
            <a:spLocks noGrp="1"/>
          </p:cNvSpPr>
          <p:nvPr>
            <p:ph type="body" idx="1"/>
          </p:nvPr>
        </p:nvSpPr>
        <p:spPr/>
        <p:txBody>
          <a:bodyPr/>
          <a:lstStyle/>
          <a:p>
            <a:r>
              <a:rPr lang="en-US"/>
              <a:t>Frequency of publishing/syncing data. Are all entities published or synced on the same time schedule? Who decides? Does your product offer flexibility? </a:t>
            </a:r>
          </a:p>
          <a:p>
            <a:endParaRPr lang="en-US"/>
          </a:p>
          <a:p>
            <a:r>
              <a:rPr lang="en-US"/>
              <a:t>Load Order is critical to minimizing Level 1 errors. Are LEAs completing an entity publish before starting another entity? Will this minimize dependency errors</a:t>
            </a:r>
          </a:p>
          <a:p>
            <a:endParaRPr lang="en-US"/>
          </a:p>
          <a:p>
            <a:r>
              <a:rPr lang="en-US"/>
              <a:t>Level 1 Resolution – necessary, what is your guidance? Is it easily accessible? Are your end users taking the time to resolve these before progressing to the next step?</a:t>
            </a:r>
          </a:p>
          <a:p>
            <a:endParaRPr lang="en-US"/>
          </a:p>
        </p:txBody>
      </p:sp>
      <p:sp>
        <p:nvSpPr>
          <p:cNvPr id="4" name="Slide Number Placeholder 3">
            <a:extLst>
              <a:ext uri="{FF2B5EF4-FFF2-40B4-BE49-F238E27FC236}">
                <a16:creationId xmlns:a16="http://schemas.microsoft.com/office/drawing/2014/main" id="{8548F4ED-E06B-D24F-F3BB-AD35D833024A}"/>
              </a:ext>
            </a:extLst>
          </p:cNvPr>
          <p:cNvSpPr>
            <a:spLocks noGrp="1"/>
          </p:cNvSpPr>
          <p:nvPr>
            <p:ph type="sldNum" sz="quarter" idx="5"/>
          </p:nvPr>
        </p:nvSpPr>
        <p:spPr/>
        <p:txBody>
          <a:bodyPr/>
          <a:lstStyle/>
          <a:p>
            <a:fld id="{3EA4E3A5-B08E-477F-9194-D718012015F7}" type="slidenum">
              <a:rPr lang="en-US" smtClean="0"/>
              <a:t>13</a:t>
            </a:fld>
            <a:endParaRPr lang="en-US"/>
          </a:p>
        </p:txBody>
      </p:sp>
    </p:spTree>
    <p:extLst>
      <p:ext uri="{BB962C8B-B14F-4D97-AF65-F5344CB8AC3E}">
        <p14:creationId xmlns:p14="http://schemas.microsoft.com/office/powerpoint/2010/main" val="1503877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BC09E-17F8-3C73-35FD-24783086C7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9CD26B-6330-762B-611B-F1938E002C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6403B1-045D-566C-BA8B-29DE8BAEBB53}"/>
              </a:ext>
            </a:extLst>
          </p:cNvPr>
          <p:cNvSpPr>
            <a:spLocks noGrp="1"/>
          </p:cNvSpPr>
          <p:nvPr>
            <p:ph type="body" idx="1"/>
          </p:nvPr>
        </p:nvSpPr>
        <p:spPr/>
        <p:txBody>
          <a:bodyPr/>
          <a:lstStyle/>
          <a:p>
            <a:r>
              <a:rPr lang="en-US"/>
              <a:t>Begin/End Dates Matter – Are dates static or dynamic? This may vary across entities, common types or elements. How is the date used in Ed-Fi? How is the date used in TSDS Promotion Logic? </a:t>
            </a:r>
          </a:p>
          <a:p>
            <a:endParaRPr lang="en-US"/>
          </a:p>
          <a:p>
            <a:r>
              <a:rPr lang="en-US"/>
              <a:t>PUT vs POST – I’d like a little help here, but I want to speak to these two definitions</a:t>
            </a:r>
          </a:p>
          <a:p>
            <a:endParaRPr lang="en-US"/>
          </a:p>
          <a:p>
            <a:r>
              <a:rPr lang="en-US"/>
              <a:t>Data Deletes – When is a delete necessary? What type data change triggers a delete? How is your product going to handle data deletes? Is it different when there are dependencies? Are delete dependencies the opposite of load dependencies? </a:t>
            </a:r>
          </a:p>
          <a:p>
            <a:endParaRPr lang="en-US"/>
          </a:p>
        </p:txBody>
      </p:sp>
      <p:sp>
        <p:nvSpPr>
          <p:cNvPr id="4" name="Slide Number Placeholder 3">
            <a:extLst>
              <a:ext uri="{FF2B5EF4-FFF2-40B4-BE49-F238E27FC236}">
                <a16:creationId xmlns:a16="http://schemas.microsoft.com/office/drawing/2014/main" id="{149C9D45-0D76-E63D-69A0-908AEB9CDD79}"/>
              </a:ext>
            </a:extLst>
          </p:cNvPr>
          <p:cNvSpPr>
            <a:spLocks noGrp="1"/>
          </p:cNvSpPr>
          <p:nvPr>
            <p:ph type="sldNum" sz="quarter" idx="5"/>
          </p:nvPr>
        </p:nvSpPr>
        <p:spPr/>
        <p:txBody>
          <a:bodyPr/>
          <a:lstStyle/>
          <a:p>
            <a:fld id="{3EA4E3A5-B08E-477F-9194-D718012015F7}" type="slidenum">
              <a:rPr lang="en-US" smtClean="0"/>
              <a:t>14</a:t>
            </a:fld>
            <a:endParaRPr lang="en-US"/>
          </a:p>
        </p:txBody>
      </p:sp>
    </p:spTree>
    <p:extLst>
      <p:ext uri="{BB962C8B-B14F-4D97-AF65-F5344CB8AC3E}">
        <p14:creationId xmlns:p14="http://schemas.microsoft.com/office/powerpoint/2010/main" val="2351898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EEF74-D15F-04A0-A37E-0F2105C305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124F31-62EE-2766-EF1C-A268FBDF25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C177AE-68D0-BCA9-FF82-6A456448A318}"/>
              </a:ext>
            </a:extLst>
          </p:cNvPr>
          <p:cNvSpPr>
            <a:spLocks noGrp="1"/>
          </p:cNvSpPr>
          <p:nvPr>
            <p:ph type="body" idx="1"/>
          </p:nvPr>
        </p:nvSpPr>
        <p:spPr/>
        <p:txBody>
          <a:bodyPr/>
          <a:lstStyle/>
          <a:p>
            <a:r>
              <a:rPr lang="en-US"/>
              <a:t>Vendor Known Issues – Are we communicating clearly and frequently the product Known Issues? Are we providing resolution timelines or status updates? </a:t>
            </a:r>
          </a:p>
          <a:p>
            <a:endParaRPr lang="en-US"/>
          </a:p>
          <a:p>
            <a:r>
              <a:rPr lang="en-US"/>
              <a:t>TSDS Known Issues – Do I know where to find TSDS Known Issues? Am I checking those frequently or receiving update notifications? Are my clients aware of these resources and checking them during triage? </a:t>
            </a:r>
          </a:p>
          <a:p>
            <a:endParaRPr lang="en-US"/>
          </a:p>
        </p:txBody>
      </p:sp>
      <p:sp>
        <p:nvSpPr>
          <p:cNvPr id="4" name="Slide Number Placeholder 3">
            <a:extLst>
              <a:ext uri="{FF2B5EF4-FFF2-40B4-BE49-F238E27FC236}">
                <a16:creationId xmlns:a16="http://schemas.microsoft.com/office/drawing/2014/main" id="{B8E9ED81-1C60-7E38-011F-B70AC705DC43}"/>
              </a:ext>
            </a:extLst>
          </p:cNvPr>
          <p:cNvSpPr>
            <a:spLocks noGrp="1"/>
          </p:cNvSpPr>
          <p:nvPr>
            <p:ph type="sldNum" sz="quarter" idx="5"/>
          </p:nvPr>
        </p:nvSpPr>
        <p:spPr/>
        <p:txBody>
          <a:bodyPr/>
          <a:lstStyle/>
          <a:p>
            <a:fld id="{3EA4E3A5-B08E-477F-9194-D718012015F7}" type="slidenum">
              <a:rPr lang="en-US" smtClean="0"/>
              <a:t>15</a:t>
            </a:fld>
            <a:endParaRPr lang="en-US"/>
          </a:p>
        </p:txBody>
      </p:sp>
    </p:spTree>
    <p:extLst>
      <p:ext uri="{BB962C8B-B14F-4D97-AF65-F5344CB8AC3E}">
        <p14:creationId xmlns:p14="http://schemas.microsoft.com/office/powerpoint/2010/main" val="4070015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158215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80658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77064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712447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cxnSp>
        <p:nvCxnSpPr>
          <p:cNvPr id="24" name="Straight Connector 23">
            <a:extLst>
              <a:ext uri="{FF2B5EF4-FFF2-40B4-BE49-F238E27FC236}">
                <a16:creationId xmlns:a16="http://schemas.microsoft.com/office/drawing/2014/main" id="{7B271339-D660-E5F4-124E-720A9A24C729}"/>
              </a:ext>
            </a:extLst>
          </p:cNvPr>
          <p:cNvCxnSpPr>
            <a:cxnSpLocks/>
          </p:cNvCxnSpPr>
          <p:nvPr userDrawn="1"/>
        </p:nvCxnSpPr>
        <p:spPr>
          <a:xfrm flipH="1" flipV="1">
            <a:off x="775941" y="3670966"/>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088537E-A4A5-5AF9-5A71-8910443863B6}"/>
              </a:ext>
            </a:extLst>
          </p:cNvPr>
          <p:cNvCxnSpPr>
            <a:cxnSpLocks/>
          </p:cNvCxnSpPr>
          <p:nvPr userDrawn="1"/>
        </p:nvCxnSpPr>
        <p:spPr>
          <a:xfrm flipH="1" flipV="1">
            <a:off x="11221729" y="3666731"/>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071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096668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668981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368659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066722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764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1928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499730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57089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64709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3/26/2025</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548763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3/26/2025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841410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16120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3/26/2025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688841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059204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51302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275777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9748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891909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74255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0919B3CF-A5C4-4BE0-9E73-CA386BC0A343}" type="datetime1">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2262961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258407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232019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3/26/2025</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3/26/2025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3/26/2025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3/26/2025</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28552882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3179871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3960716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6935672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4250006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6143764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849964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059843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6357492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412473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5395265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4329448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0864888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7175649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2797860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6978754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40967913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4325077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5127620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22792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436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368688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1384666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4518917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122033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3/26/2025</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372860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3/26/2025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4611667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980124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3/26/2025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3/26/2025</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400725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8443002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7740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70584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484627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51062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1420399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470461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
  <p:cSld name="7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ctrTitle"/>
          </p:nvPr>
        </p:nvSpPr>
        <p:spPr>
          <a:xfrm>
            <a:off x="3909917" y="4670098"/>
            <a:ext cx="4372165" cy="1617345"/>
          </a:xfrm>
          <a:prstGeom prst="rect">
            <a:avLst/>
          </a:prstGeom>
        </p:spPr>
        <p:txBody>
          <a:bodyPr wrap="square" lIns="0" tIns="0" rIns="0" bIns="0">
            <a:spAutoFit/>
          </a:bodyPr>
          <a:lstStyle>
            <a:lvl1pPr>
              <a:defRPr sz="4400" b="1" i="0">
                <a:solidFill>
                  <a:srgbClr val="0D6CB8"/>
                </a:solidFill>
                <a:latin typeface="Calibri"/>
                <a:cs typeface="Calibri"/>
              </a:defRPr>
            </a:lvl1pPr>
          </a:lstStyle>
          <a:p>
            <a:endParaRPr/>
          </a:p>
        </p:txBody>
      </p:sp>
      <p:sp>
        <p:nvSpPr>
          <p:cNvPr id="3" name="Holder 3"/>
          <p:cNvSpPr>
            <a:spLocks noGrp="1"/>
          </p:cNvSpPr>
          <p:nvPr>
            <p:ph type="subTitle" idx="4"/>
          </p:nvPr>
        </p:nvSpPr>
        <p:spPr>
          <a:xfrm>
            <a:off x="3909917" y="4670098"/>
            <a:ext cx="4372165" cy="161734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49867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heme" Target="../theme/theme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theme" Target="../theme/theme3.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3/26/2025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692700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802" r:id="rId30"/>
    <p:sldLayoutId id="2147483836" r:id="rId31"/>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3/26/2025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63" r:id="rId23"/>
    <p:sldLayoutId id="2147483795" r:id="rId24"/>
    <p:sldLayoutId id="2147483796" r:id="rId25"/>
    <p:sldLayoutId id="2147483797" r:id="rId26"/>
    <p:sldLayoutId id="2147483798" r:id="rId27"/>
    <p:sldLayoutId id="2147483799" r:id="rId28"/>
    <p:sldLayoutId id="2147483800" r:id="rId29"/>
    <p:sldLayoutId id="2147483771" r:id="rId30"/>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3/26/2025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81388184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 id="2147483832" r:id="rId29"/>
    <p:sldLayoutId id="2147483833" r:id="rId30"/>
    <p:sldLayoutId id="2147483834" r:id="rId31"/>
    <p:sldLayoutId id="2147483835" r:id="rId32"/>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4.sv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6.sv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8.sv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30.sv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a:extLst>
              <a:ext uri="{C183D7F6-B498-43B3-948B-1728B52AA6E4}">
                <adec:decorative xmlns:adec="http://schemas.microsoft.com/office/drawing/2017/decorative" val="1"/>
              </a:ext>
            </a:extLst>
          </p:cNvPr>
          <p:cNvGrpSpPr/>
          <p:nvPr/>
        </p:nvGrpSpPr>
        <p:grpSpPr>
          <a:xfrm>
            <a:off x="0" y="1267968"/>
            <a:ext cx="12192000" cy="5590031"/>
            <a:chOff x="0" y="1267968"/>
            <a:chExt cx="12192000" cy="5590031"/>
          </a:xfrm>
        </p:grpSpPr>
        <p:pic>
          <p:nvPicPr>
            <p:cNvPr id="4" name="object 4"/>
            <p:cNvPicPr/>
            <p:nvPr/>
          </p:nvPicPr>
          <p:blipFill>
            <a:blip r:embed="rId3" cstate="print"/>
            <a:stretch>
              <a:fillRect/>
            </a:stretch>
          </p:blipFill>
          <p:spPr>
            <a:xfrm>
              <a:off x="0" y="1267968"/>
              <a:ext cx="12191999" cy="5590031"/>
            </a:xfrm>
            <a:prstGeom prst="rect">
              <a:avLst/>
            </a:prstGeom>
          </p:spPr>
        </p:pic>
        <p:sp>
          <p:nvSpPr>
            <p:cNvPr id="5" name="object 5"/>
            <p:cNvSpPr/>
            <p:nvPr/>
          </p:nvSpPr>
          <p:spPr>
            <a:xfrm>
              <a:off x="0" y="4664467"/>
              <a:ext cx="12192000" cy="2009624"/>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p:spPr>
          <p:txBody>
            <a:bodyPr wrap="square" lIns="0" tIns="0" rIns="0" bIns="0" rtlCol="0"/>
            <a:lstStyle/>
            <a:p>
              <a:pPr algn="ctr"/>
              <a:endParaRPr lang="en-US"/>
            </a:p>
            <a:p>
              <a:pPr algn="ctr"/>
              <a:r>
                <a:rPr lang="en-US" sz="6000" b="1">
                  <a:latin typeface="+mn-lt"/>
                </a:rPr>
                <a:t>CLOSED SUBMISSIONS</a:t>
              </a:r>
            </a:p>
            <a:p>
              <a:pPr algn="ctr"/>
              <a:r>
                <a:rPr lang="en-US" sz="6000" b="1">
                  <a:latin typeface="+mn-lt"/>
                </a:rPr>
                <a:t>2024-2025</a:t>
              </a:r>
              <a:endParaRPr sz="6000" b="1">
                <a:latin typeface="+mn-lt"/>
              </a:endParaRPr>
            </a:p>
          </p:txBody>
        </p:sp>
      </p:grpSp>
      <p:sp>
        <p:nvSpPr>
          <p:cNvPr id="2" name="Title 1">
            <a:extLst>
              <a:ext uri="{FF2B5EF4-FFF2-40B4-BE49-F238E27FC236}">
                <a16:creationId xmlns:a16="http://schemas.microsoft.com/office/drawing/2014/main" id="{19FFD115-3F64-B9AA-35AD-29E764A4C928}"/>
              </a:ext>
            </a:extLst>
          </p:cNvPr>
          <p:cNvSpPr>
            <a:spLocks noGrp="1"/>
          </p:cNvSpPr>
          <p:nvPr>
            <p:ph type="title" idx="4294967295"/>
          </p:nvPr>
        </p:nvSpPr>
        <p:spPr>
          <a:xfrm>
            <a:off x="599452" y="332710"/>
            <a:ext cx="11164188" cy="751350"/>
          </a:xfrm>
        </p:spPr>
        <p:txBody>
          <a:bodyPr/>
          <a:lstStyle/>
          <a:p>
            <a:r>
              <a:rPr lang="en-US">
                <a:solidFill>
                  <a:schemeClr val="accent1">
                    <a:alpha val="0"/>
                  </a:schemeClr>
                </a:solidFill>
              </a:rPr>
              <a:t>Closed Submissions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EF0D3-0D59-9638-538E-AA7A365F095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72AA75D-7956-F04B-1A8A-D228F1FA8A98}"/>
              </a:ext>
            </a:extLst>
          </p:cNvPr>
          <p:cNvSpPr>
            <a:spLocks noGrp="1"/>
          </p:cNvSpPr>
          <p:nvPr>
            <p:ph type="title"/>
          </p:nvPr>
        </p:nvSpPr>
        <p:spPr/>
        <p:txBody>
          <a:bodyPr>
            <a:normAutofit/>
          </a:bodyPr>
          <a:lstStyle/>
          <a:p>
            <a:r>
              <a:rPr lang="en-US"/>
              <a:t>PEIMS Fall Data Quality Concerns</a:t>
            </a:r>
          </a:p>
        </p:txBody>
      </p:sp>
      <p:graphicFrame>
        <p:nvGraphicFramePr>
          <p:cNvPr id="5" name="Table 4">
            <a:extLst>
              <a:ext uri="{FF2B5EF4-FFF2-40B4-BE49-F238E27FC236}">
                <a16:creationId xmlns:a16="http://schemas.microsoft.com/office/drawing/2014/main" id="{DD2ACA85-B91B-47A3-7DB2-1CC256554BC4}"/>
              </a:ext>
            </a:extLst>
          </p:cNvPr>
          <p:cNvGraphicFramePr>
            <a:graphicFrameLocks noGrp="1"/>
          </p:cNvGraphicFramePr>
          <p:nvPr/>
        </p:nvGraphicFramePr>
        <p:xfrm>
          <a:off x="862010" y="1285424"/>
          <a:ext cx="8128000" cy="3606800"/>
        </p:xfrm>
        <a:graphic>
          <a:graphicData uri="http://schemas.openxmlformats.org/drawingml/2006/table">
            <a:tbl>
              <a:tblPr firstRow="1" bandRow="1">
                <a:tableStyleId>{5C22544A-7EE6-4342-B048-85BDC9FD1C3A}</a:tableStyleId>
              </a:tblPr>
              <a:tblGrid>
                <a:gridCol w="5355045">
                  <a:extLst>
                    <a:ext uri="{9D8B030D-6E8A-4147-A177-3AD203B41FA5}">
                      <a16:colId xmlns:a16="http://schemas.microsoft.com/office/drawing/2014/main" val="2533128805"/>
                    </a:ext>
                  </a:extLst>
                </a:gridCol>
                <a:gridCol w="2772955">
                  <a:extLst>
                    <a:ext uri="{9D8B030D-6E8A-4147-A177-3AD203B41FA5}">
                      <a16:colId xmlns:a16="http://schemas.microsoft.com/office/drawing/2014/main" val="1203571354"/>
                    </a:ext>
                  </a:extLst>
                </a:gridCol>
              </a:tblGrid>
              <a:tr h="370840">
                <a:tc>
                  <a:txBody>
                    <a:bodyPr/>
                    <a:lstStyle/>
                    <a:p>
                      <a:r>
                        <a:rPr lang="en-US"/>
                        <a:t>Data Quality Concerns</a:t>
                      </a:r>
                    </a:p>
                  </a:txBody>
                  <a:tcPr/>
                </a:tc>
                <a:tc>
                  <a:txBody>
                    <a:bodyPr/>
                    <a:lstStyle/>
                    <a:p>
                      <a:r>
                        <a:rPr lang="en-US"/>
                        <a:t>Number of LEAs Reporting</a:t>
                      </a:r>
                    </a:p>
                  </a:txBody>
                  <a:tcPr/>
                </a:tc>
                <a:extLst>
                  <a:ext uri="{0D108BD9-81ED-4DB2-BD59-A6C34878D82A}">
                    <a16:rowId xmlns:a16="http://schemas.microsoft.com/office/drawing/2014/main" val="55595175"/>
                  </a:ext>
                </a:extLst>
              </a:tr>
              <a:tr h="370840">
                <a:tc>
                  <a:txBody>
                    <a:bodyPr/>
                    <a:lstStyle/>
                    <a:p>
                      <a:r>
                        <a:rPr lang="en-US" sz="1800"/>
                        <a:t>Missing Staff</a:t>
                      </a:r>
                      <a:endParaRPr lang="en-US"/>
                    </a:p>
                  </a:txBody>
                  <a:tcPr/>
                </a:tc>
                <a:tc>
                  <a:txBody>
                    <a:bodyPr/>
                    <a:lstStyle/>
                    <a:p>
                      <a:pPr algn="ctr"/>
                      <a:r>
                        <a:rPr lang="en-US" sz="1800"/>
                        <a:t>97</a:t>
                      </a:r>
                      <a:endParaRPr lang="en-US"/>
                    </a:p>
                  </a:txBody>
                  <a:tcPr/>
                </a:tc>
                <a:extLst>
                  <a:ext uri="{0D108BD9-81ED-4DB2-BD59-A6C34878D82A}">
                    <a16:rowId xmlns:a16="http://schemas.microsoft.com/office/drawing/2014/main" val="1616201230"/>
                  </a:ext>
                </a:extLst>
              </a:tr>
              <a:tr h="370840">
                <a:tc>
                  <a:txBody>
                    <a:bodyPr/>
                    <a:lstStyle/>
                    <a:p>
                      <a:r>
                        <a:rPr lang="en-US" sz="1800"/>
                        <a:t>Inaccurate or Missing Responsibilities </a:t>
                      </a:r>
                      <a:endParaRPr lang="en-US"/>
                    </a:p>
                  </a:txBody>
                  <a:tcPr/>
                </a:tc>
                <a:tc>
                  <a:txBody>
                    <a:bodyPr/>
                    <a:lstStyle/>
                    <a:p>
                      <a:pPr algn="ctr"/>
                      <a:r>
                        <a:rPr lang="en-US"/>
                        <a:t>39</a:t>
                      </a:r>
                    </a:p>
                  </a:txBody>
                  <a:tcPr/>
                </a:tc>
                <a:extLst>
                  <a:ext uri="{0D108BD9-81ED-4DB2-BD59-A6C34878D82A}">
                    <a16:rowId xmlns:a16="http://schemas.microsoft.com/office/drawing/2014/main" val="3366720497"/>
                  </a:ext>
                </a:extLst>
              </a:tr>
              <a:tr h="370840">
                <a:tc>
                  <a:txBody>
                    <a:bodyPr/>
                    <a:lstStyle/>
                    <a:p>
                      <a:r>
                        <a:rPr lang="en-US" sz="1800"/>
                        <a:t>Inaccurate or Missing NumberOfStudentsInClass </a:t>
                      </a:r>
                      <a:endParaRPr lang="en-US"/>
                    </a:p>
                  </a:txBody>
                  <a:tcPr/>
                </a:tc>
                <a:tc>
                  <a:txBody>
                    <a:bodyPr/>
                    <a:lstStyle/>
                    <a:p>
                      <a:pPr algn="ctr"/>
                      <a:r>
                        <a:rPr lang="en-US"/>
                        <a:t>36</a:t>
                      </a:r>
                    </a:p>
                  </a:txBody>
                  <a:tcPr/>
                </a:tc>
                <a:extLst>
                  <a:ext uri="{0D108BD9-81ED-4DB2-BD59-A6C34878D82A}">
                    <a16:rowId xmlns:a16="http://schemas.microsoft.com/office/drawing/2014/main" val="516640092"/>
                  </a:ext>
                </a:extLst>
              </a:tr>
              <a:tr h="370840">
                <a:tc>
                  <a:txBody>
                    <a:bodyPr/>
                    <a:lstStyle/>
                    <a:p>
                      <a:r>
                        <a:rPr lang="en-US" sz="1800"/>
                        <a:t>Inaccurate or Missing Payroll </a:t>
                      </a:r>
                      <a:endParaRPr lang="en-US"/>
                    </a:p>
                  </a:txBody>
                  <a:tcPr/>
                </a:tc>
                <a:tc>
                  <a:txBody>
                    <a:bodyPr/>
                    <a:lstStyle/>
                    <a:p>
                      <a:pPr algn="ctr"/>
                      <a:r>
                        <a:rPr lang="en-US"/>
                        <a:t>15</a:t>
                      </a:r>
                    </a:p>
                  </a:txBody>
                  <a:tcPr/>
                </a:tc>
                <a:extLst>
                  <a:ext uri="{0D108BD9-81ED-4DB2-BD59-A6C34878D82A}">
                    <a16:rowId xmlns:a16="http://schemas.microsoft.com/office/drawing/2014/main" val="1838617860"/>
                  </a:ext>
                </a:extLst>
              </a:tr>
              <a:tr h="370840">
                <a:tc>
                  <a:txBody>
                    <a:bodyPr/>
                    <a:lstStyle/>
                    <a:p>
                      <a:r>
                        <a:rPr lang="en-US" sz="1800"/>
                        <a:t>Inaccurate or Missing Budget </a:t>
                      </a:r>
                      <a:endParaRPr lang="en-US"/>
                    </a:p>
                  </a:txBody>
                  <a:tcPr/>
                </a:tc>
                <a:tc>
                  <a:txBody>
                    <a:bodyPr/>
                    <a:lstStyle/>
                    <a:p>
                      <a:pPr algn="ctr"/>
                      <a:r>
                        <a:rPr lang="en-US"/>
                        <a:t>15</a:t>
                      </a:r>
                    </a:p>
                  </a:txBody>
                  <a:tcPr/>
                </a:tc>
                <a:extLst>
                  <a:ext uri="{0D108BD9-81ED-4DB2-BD59-A6C34878D82A}">
                    <a16:rowId xmlns:a16="http://schemas.microsoft.com/office/drawing/2014/main" val="794274664"/>
                  </a:ext>
                </a:extLst>
              </a:tr>
              <a:tr h="370840">
                <a:tc>
                  <a:txBody>
                    <a:bodyPr/>
                    <a:lstStyle/>
                    <a:p>
                      <a:r>
                        <a:rPr lang="en-US" sz="1800"/>
                        <a:t>Inaccurate or Missing Leavers </a:t>
                      </a:r>
                      <a:endParaRPr lang="en-US"/>
                    </a:p>
                  </a:txBody>
                  <a:tcPr/>
                </a:tc>
                <a:tc>
                  <a:txBody>
                    <a:bodyPr/>
                    <a:lstStyle/>
                    <a:p>
                      <a:pPr algn="ctr"/>
                      <a:r>
                        <a:rPr lang="en-US"/>
                        <a:t>41</a:t>
                      </a:r>
                    </a:p>
                  </a:txBody>
                  <a:tcPr/>
                </a:tc>
                <a:extLst>
                  <a:ext uri="{0D108BD9-81ED-4DB2-BD59-A6C34878D82A}">
                    <a16:rowId xmlns:a16="http://schemas.microsoft.com/office/drawing/2014/main" val="4050995840"/>
                  </a:ext>
                </a:extLst>
              </a:tr>
              <a:tr h="370840">
                <a:tc>
                  <a:txBody>
                    <a:bodyPr/>
                    <a:lstStyle/>
                    <a:p>
                      <a:r>
                        <a:rPr lang="en-US" sz="1800"/>
                        <a:t>Missing Student </a:t>
                      </a:r>
                      <a:endParaRPr lang="en-US"/>
                    </a:p>
                  </a:txBody>
                  <a:tcPr/>
                </a:tc>
                <a:tc>
                  <a:txBody>
                    <a:bodyPr/>
                    <a:lstStyle/>
                    <a:p>
                      <a:pPr algn="ctr"/>
                      <a:r>
                        <a:rPr lang="en-US"/>
                        <a:t>10</a:t>
                      </a:r>
                    </a:p>
                  </a:txBody>
                  <a:tcPr/>
                </a:tc>
                <a:extLst>
                  <a:ext uri="{0D108BD9-81ED-4DB2-BD59-A6C34878D82A}">
                    <a16:rowId xmlns:a16="http://schemas.microsoft.com/office/drawing/2014/main" val="1264672736"/>
                  </a:ext>
                </a:extLst>
              </a:tr>
              <a:tr h="370840">
                <a:tc>
                  <a:txBody>
                    <a:bodyPr/>
                    <a:lstStyle/>
                    <a:p>
                      <a:r>
                        <a:rPr lang="en-US"/>
                        <a:t>Inaccurate or Missing Student Basic, Program or Enrollment</a:t>
                      </a:r>
                    </a:p>
                  </a:txBody>
                  <a:tcPr/>
                </a:tc>
                <a:tc>
                  <a:txBody>
                    <a:bodyPr/>
                    <a:lstStyle/>
                    <a:p>
                      <a:pPr algn="ctr"/>
                      <a:r>
                        <a:rPr lang="en-US"/>
                        <a:t>117</a:t>
                      </a:r>
                    </a:p>
                  </a:txBody>
                  <a:tcPr/>
                </a:tc>
                <a:extLst>
                  <a:ext uri="{0D108BD9-81ED-4DB2-BD59-A6C34878D82A}">
                    <a16:rowId xmlns:a16="http://schemas.microsoft.com/office/drawing/2014/main" val="3149784517"/>
                  </a:ext>
                </a:extLst>
              </a:tr>
            </a:tbl>
          </a:graphicData>
        </a:graphic>
      </p:graphicFrame>
      <p:sp>
        <p:nvSpPr>
          <p:cNvPr id="9" name="Content Placeholder 8">
            <a:extLst>
              <a:ext uri="{FF2B5EF4-FFF2-40B4-BE49-F238E27FC236}">
                <a16:creationId xmlns:a16="http://schemas.microsoft.com/office/drawing/2014/main" id="{AAEA7EC7-E850-D1DA-7E01-9E4FBEB06A41}"/>
              </a:ext>
            </a:extLst>
          </p:cNvPr>
          <p:cNvSpPr>
            <a:spLocks noGrp="1"/>
          </p:cNvSpPr>
          <p:nvPr>
            <p:ph idx="1"/>
          </p:nvPr>
        </p:nvSpPr>
        <p:spPr>
          <a:xfrm>
            <a:off x="862010" y="5191124"/>
            <a:ext cx="8128000" cy="445637"/>
          </a:xfrm>
        </p:spPr>
        <p:txBody>
          <a:bodyPr/>
          <a:lstStyle/>
          <a:p>
            <a:pPr marL="0" indent="0" algn="ctr">
              <a:buNone/>
            </a:pPr>
            <a:r>
              <a:rPr lang="en-US" sz="1400"/>
              <a:t>Reported by 248 LEAs as of March 15, 2025</a:t>
            </a:r>
          </a:p>
        </p:txBody>
      </p:sp>
      <p:sp>
        <p:nvSpPr>
          <p:cNvPr id="3" name="Callout: Left Arrow 2">
            <a:extLst>
              <a:ext uri="{FF2B5EF4-FFF2-40B4-BE49-F238E27FC236}">
                <a16:creationId xmlns:a16="http://schemas.microsoft.com/office/drawing/2014/main" id="{CCACCBE5-3F71-3906-A344-5AAD06EDBAD1}"/>
              </a:ext>
            </a:extLst>
          </p:cNvPr>
          <p:cNvSpPr/>
          <p:nvPr/>
        </p:nvSpPr>
        <p:spPr>
          <a:xfrm>
            <a:off x="8990010" y="1285425"/>
            <a:ext cx="3038339" cy="3606800"/>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2000">
                <a:solidFill>
                  <a:schemeClr val="bg1"/>
                </a:solidFill>
                <a:latin typeface="Segoe UI"/>
                <a:cs typeface="Segoe UI"/>
              </a:rPr>
              <a:t>Vendors should coordinate with their LEAs to resolve any issues reported on the PEIMS Fall Submission to ensure their ability to send corrected data, if necessary.</a:t>
            </a:r>
            <a:endParaRPr lang="en-US"/>
          </a:p>
        </p:txBody>
      </p:sp>
    </p:spTree>
    <p:extLst>
      <p:ext uri="{BB962C8B-B14F-4D97-AF65-F5344CB8AC3E}">
        <p14:creationId xmlns:p14="http://schemas.microsoft.com/office/powerpoint/2010/main" val="2083169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D06A3-E756-C758-6C3D-3CB395ED1C07}"/>
            </a:ext>
          </a:extLst>
        </p:cNvPr>
        <p:cNvGrpSpPr/>
        <p:nvPr/>
      </p:nvGrpSpPr>
      <p:grpSpPr>
        <a:xfrm>
          <a:off x="0" y="0"/>
          <a:ext cx="0" cy="0"/>
          <a:chOff x="0" y="0"/>
          <a:chExt cx="0" cy="0"/>
        </a:xfrm>
      </p:grpSpPr>
      <p:pic>
        <p:nvPicPr>
          <p:cNvPr id="3" name="Picture 2" descr="Kids doing science experiment">
            <a:extLst>
              <a:ext uri="{FF2B5EF4-FFF2-40B4-BE49-F238E27FC236}">
                <a16:creationId xmlns:a16="http://schemas.microsoft.com/office/drawing/2014/main" id="{5AF4FADF-08C9-1ED0-C0C9-8A971B8D10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43584"/>
            <a:ext cx="12192000" cy="5614416"/>
          </a:xfrm>
          <a:prstGeom prst="rect">
            <a:avLst/>
          </a:prstGeom>
        </p:spPr>
      </p:pic>
      <p:sp>
        <p:nvSpPr>
          <p:cNvPr id="6" name="object 5">
            <a:extLst>
              <a:ext uri="{FF2B5EF4-FFF2-40B4-BE49-F238E27FC236}">
                <a16:creationId xmlns:a16="http://schemas.microsoft.com/office/drawing/2014/main" id="{F324447E-1763-49AA-7426-3E6BC7F7EB85}"/>
              </a:ext>
              <a:ext uri="{C183D7F6-B498-43B3-948B-1728B52AA6E4}">
                <adec:decorative xmlns:adec="http://schemas.microsoft.com/office/drawing/2017/decorative" val="1"/>
              </a:ext>
            </a:extLst>
          </p:cNvPr>
          <p:cNvSpPr/>
          <p:nvPr/>
        </p:nvSpPr>
        <p:spPr>
          <a:xfrm>
            <a:off x="-1240" y="5341433"/>
            <a:ext cx="4725640" cy="1239793"/>
          </a:xfrm>
          <a:prstGeom prst="rect">
            <a:avLst/>
          </a:prstGeom>
          <a:solidFill>
            <a:srgbClr val="FFFFFF">
              <a:alpha val="70000"/>
            </a:srgbClr>
          </a:solidFill>
        </p:spPr>
        <p:txBody>
          <a:bodyPr wrap="square" lIns="0" tIns="0" rIns="0" bIns="0" rtlCol="0"/>
          <a:lstStyle/>
          <a:p>
            <a:endParaRPr/>
          </a:p>
        </p:txBody>
      </p:sp>
      <p:sp>
        <p:nvSpPr>
          <p:cNvPr id="13" name="object 6">
            <a:extLst>
              <a:ext uri="{FF2B5EF4-FFF2-40B4-BE49-F238E27FC236}">
                <a16:creationId xmlns:a16="http://schemas.microsoft.com/office/drawing/2014/main" id="{65D5EA23-4FD0-2A26-34F8-A027EADB1739}"/>
              </a:ext>
            </a:extLst>
          </p:cNvPr>
          <p:cNvSpPr txBox="1">
            <a:spLocks noGrp="1"/>
          </p:cNvSpPr>
          <p:nvPr>
            <p:ph type="title" idx="4294967295"/>
          </p:nvPr>
        </p:nvSpPr>
        <p:spPr>
          <a:xfrm>
            <a:off x="215740" y="5558013"/>
            <a:ext cx="7460818" cy="806631"/>
          </a:xfrm>
          <a:prstGeom prst="rect">
            <a:avLst/>
          </a:prstGeom>
          <a:noFill/>
          <a:ln>
            <a:noFill/>
            <a:prstDash/>
          </a:ln>
          <a:effectLst/>
        </p:spPr>
        <p:txBody>
          <a:bodyPr rot="0" spcFirstLastPara="0" vertOverflow="overflow" horzOverflow="overflow" vert="horz" wrap="square" lIns="0" tIns="67310" rIns="0" bIns="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530"/>
              </a:spcBef>
              <a:spcAft>
                <a:spcPts val="0"/>
              </a:spcAft>
              <a:buClrTx/>
              <a:buSzTx/>
              <a:buFontTx/>
              <a:buNone/>
              <a:tabLst/>
              <a:defRPr/>
            </a:pPr>
            <a:r>
              <a:rPr kumimoji="0" lang="en-US" sz="4800" b="1" i="0" u="none" strike="noStrike" kern="0" cap="none" spc="0" normalizeH="0" baseline="0" noProof="0">
                <a:ln>
                  <a:noFill/>
                </a:ln>
                <a:solidFill>
                  <a:schemeClr val="tx1"/>
                </a:solidFill>
                <a:effectLst/>
                <a:uLnTx/>
                <a:uFillTx/>
                <a:latin typeface="Calibri"/>
                <a:cs typeface="Calibri"/>
              </a:rPr>
              <a:t>Lessons Learned</a:t>
            </a:r>
          </a:p>
        </p:txBody>
      </p:sp>
    </p:spTree>
    <p:extLst>
      <p:ext uri="{BB962C8B-B14F-4D97-AF65-F5344CB8AC3E}">
        <p14:creationId xmlns:p14="http://schemas.microsoft.com/office/powerpoint/2010/main" val="2616289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B61CF-AA10-C8FE-F4B9-6CD0DAB8B5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AF78AA-7776-AAC8-B769-B35EB3DB636D}"/>
              </a:ext>
            </a:extLst>
          </p:cNvPr>
          <p:cNvSpPr>
            <a:spLocks noGrp="1"/>
          </p:cNvSpPr>
          <p:nvPr>
            <p:ph type="title"/>
          </p:nvPr>
        </p:nvSpPr>
        <p:spPr/>
        <p:txBody>
          <a:bodyPr>
            <a:normAutofit fontScale="90000"/>
          </a:bodyPr>
          <a:lstStyle/>
          <a:p>
            <a:r>
              <a:rPr lang="en-US"/>
              <a:t>Lessons Learned: Before Sending Data</a:t>
            </a:r>
          </a:p>
        </p:txBody>
      </p:sp>
      <p:graphicFrame>
        <p:nvGraphicFramePr>
          <p:cNvPr id="6" name="Diagram 5">
            <a:extLst>
              <a:ext uri="{FF2B5EF4-FFF2-40B4-BE49-F238E27FC236}">
                <a16:creationId xmlns:a16="http://schemas.microsoft.com/office/drawing/2014/main" id="{A7655A32-2F48-4E2A-CC21-83C1A825464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30056376"/>
              </p:ext>
            </p:extLst>
          </p:nvPr>
        </p:nvGraphicFramePr>
        <p:xfrm>
          <a:off x="5339114" y="1113803"/>
          <a:ext cx="675674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Gears with solid fill">
            <a:extLst>
              <a:ext uri="{FF2B5EF4-FFF2-40B4-BE49-F238E27FC236}">
                <a16:creationId xmlns:a16="http://schemas.microsoft.com/office/drawing/2014/main" id="{0DED0B09-2E06-F73C-000D-2220AEBFA48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27393" y="2534307"/>
            <a:ext cx="3014631" cy="2824440"/>
          </a:xfrm>
          <a:prstGeom prst="rect">
            <a:avLst/>
          </a:prstGeom>
        </p:spPr>
      </p:pic>
      <p:sp>
        <p:nvSpPr>
          <p:cNvPr id="9" name="TextBox 8">
            <a:extLst>
              <a:ext uri="{FF2B5EF4-FFF2-40B4-BE49-F238E27FC236}">
                <a16:creationId xmlns:a16="http://schemas.microsoft.com/office/drawing/2014/main" id="{02F58C3A-7535-2C7C-C40A-380FDACDAA6D}"/>
              </a:ext>
            </a:extLst>
          </p:cNvPr>
          <p:cNvSpPr txBox="1"/>
          <p:nvPr/>
        </p:nvSpPr>
        <p:spPr>
          <a:xfrm>
            <a:off x="1827392" y="1703310"/>
            <a:ext cx="3511721" cy="738664"/>
          </a:xfrm>
          <a:prstGeom prst="rect">
            <a:avLst/>
          </a:prstGeom>
          <a:noFill/>
        </p:spPr>
        <p:txBody>
          <a:bodyPr wrap="square" rtlCol="0">
            <a:spAutoFit/>
          </a:bodyPr>
          <a:lstStyle/>
          <a:p>
            <a:pPr algn="ctr"/>
            <a:r>
              <a:rPr lang="en-US" sz="4200">
                <a:latin typeface="+mn-lt"/>
              </a:rPr>
              <a:t>CONFIGURING </a:t>
            </a:r>
          </a:p>
        </p:txBody>
      </p:sp>
      <p:sp>
        <p:nvSpPr>
          <p:cNvPr id="10" name="TextBox 9">
            <a:extLst>
              <a:ext uri="{FF2B5EF4-FFF2-40B4-BE49-F238E27FC236}">
                <a16:creationId xmlns:a16="http://schemas.microsoft.com/office/drawing/2014/main" id="{AD50D1D5-50E0-82E9-BF56-E1CBD8A5A83F}"/>
              </a:ext>
            </a:extLst>
          </p:cNvPr>
          <p:cNvSpPr txBox="1"/>
          <p:nvPr/>
        </p:nvSpPr>
        <p:spPr>
          <a:xfrm>
            <a:off x="1827394" y="5278967"/>
            <a:ext cx="3197113" cy="738664"/>
          </a:xfrm>
          <a:prstGeom prst="rect">
            <a:avLst/>
          </a:prstGeom>
          <a:noFill/>
        </p:spPr>
        <p:txBody>
          <a:bodyPr wrap="square" rtlCol="0">
            <a:spAutoFit/>
          </a:bodyPr>
          <a:lstStyle/>
          <a:p>
            <a:pPr algn="ctr"/>
            <a:r>
              <a:rPr lang="en-US" sz="4200">
                <a:latin typeface="+mn-lt"/>
              </a:rPr>
              <a:t>QUESTIONS</a:t>
            </a:r>
          </a:p>
        </p:txBody>
      </p:sp>
    </p:spTree>
    <p:extLst>
      <p:ext uri="{BB962C8B-B14F-4D97-AF65-F5344CB8AC3E}">
        <p14:creationId xmlns:p14="http://schemas.microsoft.com/office/powerpoint/2010/main" val="3870399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DBA09-392E-4683-225B-3A6C7DF142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80DB23-561C-077D-6A2C-D04C06637030}"/>
              </a:ext>
            </a:extLst>
          </p:cNvPr>
          <p:cNvSpPr>
            <a:spLocks noGrp="1"/>
          </p:cNvSpPr>
          <p:nvPr>
            <p:ph type="title"/>
          </p:nvPr>
        </p:nvSpPr>
        <p:spPr/>
        <p:txBody>
          <a:bodyPr>
            <a:normAutofit fontScale="90000"/>
          </a:bodyPr>
          <a:lstStyle/>
          <a:p>
            <a:r>
              <a:rPr lang="en-US"/>
              <a:t>Lessons Learned: Sending Data</a:t>
            </a:r>
          </a:p>
        </p:txBody>
      </p:sp>
      <p:graphicFrame>
        <p:nvGraphicFramePr>
          <p:cNvPr id="6" name="Diagram 5">
            <a:extLst>
              <a:ext uri="{FF2B5EF4-FFF2-40B4-BE49-F238E27FC236}">
                <a16:creationId xmlns:a16="http://schemas.microsoft.com/office/drawing/2014/main" id="{5D7A05C4-2964-63C0-84FE-5CE75D37862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8870168"/>
              </p:ext>
            </p:extLst>
          </p:nvPr>
        </p:nvGraphicFramePr>
        <p:xfrm>
          <a:off x="5339114" y="1113803"/>
          <a:ext cx="675674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Back with solid fill">
            <a:extLst>
              <a:ext uri="{FF2B5EF4-FFF2-40B4-BE49-F238E27FC236}">
                <a16:creationId xmlns:a16="http://schemas.microsoft.com/office/drawing/2014/main" id="{66F823D9-EC98-2E4A-548C-971EE84319E3}"/>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922488" y="2534307"/>
            <a:ext cx="2824440" cy="2824440"/>
          </a:xfrm>
          <a:prstGeom prst="rect">
            <a:avLst/>
          </a:prstGeom>
        </p:spPr>
      </p:pic>
      <p:sp>
        <p:nvSpPr>
          <p:cNvPr id="9" name="TextBox 8">
            <a:extLst>
              <a:ext uri="{FF2B5EF4-FFF2-40B4-BE49-F238E27FC236}">
                <a16:creationId xmlns:a16="http://schemas.microsoft.com/office/drawing/2014/main" id="{3B9B652D-6892-EF08-3B57-849E6633EAAF}"/>
              </a:ext>
            </a:extLst>
          </p:cNvPr>
          <p:cNvSpPr txBox="1"/>
          <p:nvPr/>
        </p:nvSpPr>
        <p:spPr>
          <a:xfrm>
            <a:off x="1827392" y="1703310"/>
            <a:ext cx="3511721" cy="738664"/>
          </a:xfrm>
          <a:prstGeom prst="rect">
            <a:avLst/>
          </a:prstGeom>
          <a:noFill/>
        </p:spPr>
        <p:txBody>
          <a:bodyPr wrap="square" rtlCol="0">
            <a:spAutoFit/>
          </a:bodyPr>
          <a:lstStyle/>
          <a:p>
            <a:pPr algn="ctr"/>
            <a:r>
              <a:rPr lang="en-US" sz="4200">
                <a:latin typeface="+mn-lt"/>
              </a:rPr>
              <a:t>PUBLISHING </a:t>
            </a:r>
          </a:p>
        </p:txBody>
      </p:sp>
      <p:sp>
        <p:nvSpPr>
          <p:cNvPr id="10" name="TextBox 9">
            <a:extLst>
              <a:ext uri="{FF2B5EF4-FFF2-40B4-BE49-F238E27FC236}">
                <a16:creationId xmlns:a16="http://schemas.microsoft.com/office/drawing/2014/main" id="{E453A1DD-8986-4247-57A4-205FF557D54D}"/>
              </a:ext>
            </a:extLst>
          </p:cNvPr>
          <p:cNvSpPr txBox="1"/>
          <p:nvPr/>
        </p:nvSpPr>
        <p:spPr>
          <a:xfrm>
            <a:off x="1827394" y="5278967"/>
            <a:ext cx="3197113" cy="738664"/>
          </a:xfrm>
          <a:prstGeom prst="rect">
            <a:avLst/>
          </a:prstGeom>
          <a:noFill/>
        </p:spPr>
        <p:txBody>
          <a:bodyPr wrap="square" rtlCol="0">
            <a:spAutoFit/>
          </a:bodyPr>
          <a:lstStyle/>
          <a:p>
            <a:pPr algn="ctr"/>
            <a:r>
              <a:rPr lang="en-US" sz="4200">
                <a:latin typeface="+mn-lt"/>
              </a:rPr>
              <a:t>QUESTIONS</a:t>
            </a:r>
          </a:p>
        </p:txBody>
      </p:sp>
    </p:spTree>
    <p:extLst>
      <p:ext uri="{BB962C8B-B14F-4D97-AF65-F5344CB8AC3E}">
        <p14:creationId xmlns:p14="http://schemas.microsoft.com/office/powerpoint/2010/main" val="3774988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EED6F-C502-B5C6-0151-88C4B5A95D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132CFA-B893-DCEC-7B25-A2D1E5F59BB5}"/>
              </a:ext>
            </a:extLst>
          </p:cNvPr>
          <p:cNvSpPr>
            <a:spLocks noGrp="1"/>
          </p:cNvSpPr>
          <p:nvPr>
            <p:ph type="title"/>
          </p:nvPr>
        </p:nvSpPr>
        <p:spPr/>
        <p:txBody>
          <a:bodyPr>
            <a:normAutofit fontScale="90000"/>
          </a:bodyPr>
          <a:lstStyle/>
          <a:p>
            <a:r>
              <a:rPr lang="en-US"/>
              <a:t>Lessons Learned: Managing Data</a:t>
            </a:r>
          </a:p>
        </p:txBody>
      </p:sp>
      <p:graphicFrame>
        <p:nvGraphicFramePr>
          <p:cNvPr id="6" name="Diagram 5">
            <a:extLst>
              <a:ext uri="{FF2B5EF4-FFF2-40B4-BE49-F238E27FC236}">
                <a16:creationId xmlns:a16="http://schemas.microsoft.com/office/drawing/2014/main" id="{A6C937F3-FF67-F183-5C97-292DCF26ED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3512364"/>
              </p:ext>
            </p:extLst>
          </p:nvPr>
        </p:nvGraphicFramePr>
        <p:xfrm>
          <a:off x="5339114" y="1113803"/>
          <a:ext cx="675674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Database with solid fill">
            <a:extLst>
              <a:ext uri="{FF2B5EF4-FFF2-40B4-BE49-F238E27FC236}">
                <a16:creationId xmlns:a16="http://schemas.microsoft.com/office/drawing/2014/main" id="{4ABB0FD8-072B-2E01-3270-A6D08AD1C94A}"/>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922488" y="2534307"/>
            <a:ext cx="2824440" cy="2824440"/>
          </a:xfrm>
          <a:prstGeom prst="rect">
            <a:avLst/>
          </a:prstGeom>
        </p:spPr>
      </p:pic>
      <p:sp>
        <p:nvSpPr>
          <p:cNvPr id="9" name="TextBox 8">
            <a:extLst>
              <a:ext uri="{FF2B5EF4-FFF2-40B4-BE49-F238E27FC236}">
                <a16:creationId xmlns:a16="http://schemas.microsoft.com/office/drawing/2014/main" id="{8232B17F-FC4D-0573-B9BA-793E160D2E10}"/>
              </a:ext>
            </a:extLst>
          </p:cNvPr>
          <p:cNvSpPr txBox="1"/>
          <p:nvPr/>
        </p:nvSpPr>
        <p:spPr>
          <a:xfrm>
            <a:off x="1827392" y="1703310"/>
            <a:ext cx="3511721" cy="738664"/>
          </a:xfrm>
          <a:prstGeom prst="rect">
            <a:avLst/>
          </a:prstGeom>
          <a:noFill/>
        </p:spPr>
        <p:txBody>
          <a:bodyPr wrap="square" rtlCol="0">
            <a:spAutoFit/>
          </a:bodyPr>
          <a:lstStyle/>
          <a:p>
            <a:pPr algn="ctr"/>
            <a:r>
              <a:rPr lang="en-US" sz="4200">
                <a:latin typeface="+mn-lt"/>
              </a:rPr>
              <a:t>MANAGING </a:t>
            </a:r>
          </a:p>
        </p:txBody>
      </p:sp>
      <p:sp>
        <p:nvSpPr>
          <p:cNvPr id="10" name="TextBox 9">
            <a:extLst>
              <a:ext uri="{FF2B5EF4-FFF2-40B4-BE49-F238E27FC236}">
                <a16:creationId xmlns:a16="http://schemas.microsoft.com/office/drawing/2014/main" id="{CB6A2557-BD5D-DE29-6BE2-13F48E0433BA}"/>
              </a:ext>
            </a:extLst>
          </p:cNvPr>
          <p:cNvSpPr txBox="1"/>
          <p:nvPr/>
        </p:nvSpPr>
        <p:spPr>
          <a:xfrm>
            <a:off x="1827394" y="5278967"/>
            <a:ext cx="3197113" cy="738664"/>
          </a:xfrm>
          <a:prstGeom prst="rect">
            <a:avLst/>
          </a:prstGeom>
          <a:noFill/>
        </p:spPr>
        <p:txBody>
          <a:bodyPr wrap="square" rtlCol="0">
            <a:spAutoFit/>
          </a:bodyPr>
          <a:lstStyle/>
          <a:p>
            <a:pPr algn="ctr"/>
            <a:r>
              <a:rPr lang="en-US" sz="4200">
                <a:latin typeface="+mn-lt"/>
              </a:rPr>
              <a:t>QUESTIONS</a:t>
            </a:r>
          </a:p>
        </p:txBody>
      </p:sp>
    </p:spTree>
    <p:extLst>
      <p:ext uri="{BB962C8B-B14F-4D97-AF65-F5344CB8AC3E}">
        <p14:creationId xmlns:p14="http://schemas.microsoft.com/office/powerpoint/2010/main" val="693622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4D0FD-9536-E131-203B-164BCD0215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FA89F0-5956-BCA7-E291-1F28636B84FD}"/>
              </a:ext>
            </a:extLst>
          </p:cNvPr>
          <p:cNvSpPr>
            <a:spLocks noGrp="1"/>
          </p:cNvSpPr>
          <p:nvPr>
            <p:ph type="title"/>
          </p:nvPr>
        </p:nvSpPr>
        <p:spPr/>
        <p:txBody>
          <a:bodyPr>
            <a:normAutofit fontScale="90000"/>
          </a:bodyPr>
          <a:lstStyle/>
          <a:p>
            <a:r>
              <a:rPr lang="en-US"/>
              <a:t>Lessons Learned: Communicate</a:t>
            </a:r>
          </a:p>
        </p:txBody>
      </p:sp>
      <p:graphicFrame>
        <p:nvGraphicFramePr>
          <p:cNvPr id="6" name="Diagram 5">
            <a:extLst>
              <a:ext uri="{FF2B5EF4-FFF2-40B4-BE49-F238E27FC236}">
                <a16:creationId xmlns:a16="http://schemas.microsoft.com/office/drawing/2014/main" id="{7B18BED2-136F-3302-51DF-2ABCD18869D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8432891"/>
              </p:ext>
            </p:extLst>
          </p:nvPr>
        </p:nvGraphicFramePr>
        <p:xfrm>
          <a:off x="5339114" y="1113803"/>
          <a:ext cx="675674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Call center with solid fill">
            <a:extLst>
              <a:ext uri="{FF2B5EF4-FFF2-40B4-BE49-F238E27FC236}">
                <a16:creationId xmlns:a16="http://schemas.microsoft.com/office/drawing/2014/main" id="{20F47299-22CB-ED3B-A821-D768A346D4EA}"/>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922488" y="2534307"/>
            <a:ext cx="2824440" cy="2824440"/>
          </a:xfrm>
          <a:prstGeom prst="rect">
            <a:avLst/>
          </a:prstGeom>
        </p:spPr>
      </p:pic>
      <p:sp>
        <p:nvSpPr>
          <p:cNvPr id="9" name="TextBox 8">
            <a:extLst>
              <a:ext uri="{FF2B5EF4-FFF2-40B4-BE49-F238E27FC236}">
                <a16:creationId xmlns:a16="http://schemas.microsoft.com/office/drawing/2014/main" id="{B62B6945-A533-76C3-8BA7-44F56260BE1D}"/>
              </a:ext>
            </a:extLst>
          </p:cNvPr>
          <p:cNvSpPr txBox="1"/>
          <p:nvPr/>
        </p:nvSpPr>
        <p:spPr>
          <a:xfrm>
            <a:off x="1827392" y="1703310"/>
            <a:ext cx="3511721" cy="738664"/>
          </a:xfrm>
          <a:prstGeom prst="rect">
            <a:avLst/>
          </a:prstGeom>
          <a:noFill/>
        </p:spPr>
        <p:txBody>
          <a:bodyPr wrap="square" rtlCol="0">
            <a:spAutoFit/>
          </a:bodyPr>
          <a:lstStyle/>
          <a:p>
            <a:pPr algn="ctr"/>
            <a:r>
              <a:rPr lang="en-US" sz="4200">
                <a:latin typeface="+mn-lt"/>
              </a:rPr>
              <a:t>SUPPORTING</a:t>
            </a:r>
          </a:p>
        </p:txBody>
      </p:sp>
      <p:sp>
        <p:nvSpPr>
          <p:cNvPr id="10" name="TextBox 9">
            <a:extLst>
              <a:ext uri="{FF2B5EF4-FFF2-40B4-BE49-F238E27FC236}">
                <a16:creationId xmlns:a16="http://schemas.microsoft.com/office/drawing/2014/main" id="{6A883559-9F5A-9E4D-BA8D-DD7338459C94}"/>
              </a:ext>
            </a:extLst>
          </p:cNvPr>
          <p:cNvSpPr txBox="1"/>
          <p:nvPr/>
        </p:nvSpPr>
        <p:spPr>
          <a:xfrm>
            <a:off x="1827394" y="5278967"/>
            <a:ext cx="3197113" cy="738664"/>
          </a:xfrm>
          <a:prstGeom prst="rect">
            <a:avLst/>
          </a:prstGeom>
          <a:noFill/>
        </p:spPr>
        <p:txBody>
          <a:bodyPr wrap="square" rtlCol="0">
            <a:spAutoFit/>
          </a:bodyPr>
          <a:lstStyle/>
          <a:p>
            <a:pPr algn="ctr"/>
            <a:r>
              <a:rPr lang="en-US" sz="4200">
                <a:latin typeface="+mn-lt"/>
              </a:rPr>
              <a:t>QUESTIONS</a:t>
            </a:r>
          </a:p>
        </p:txBody>
      </p:sp>
    </p:spTree>
    <p:extLst>
      <p:ext uri="{BB962C8B-B14F-4D97-AF65-F5344CB8AC3E}">
        <p14:creationId xmlns:p14="http://schemas.microsoft.com/office/powerpoint/2010/main" val="166828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917C4-266D-1C9F-5ADA-7987928D17D9}"/>
            </a:ext>
          </a:extLst>
        </p:cNvPr>
        <p:cNvGrpSpPr/>
        <p:nvPr/>
      </p:nvGrpSpPr>
      <p:grpSpPr>
        <a:xfrm>
          <a:off x="0" y="0"/>
          <a:ext cx="0" cy="0"/>
          <a:chOff x="0" y="0"/>
          <a:chExt cx="0" cy="0"/>
        </a:xfrm>
      </p:grpSpPr>
      <p:pic>
        <p:nvPicPr>
          <p:cNvPr id="4" name="Picture 3" descr="Young person with backpack">
            <a:extLst>
              <a:ext uri="{FF2B5EF4-FFF2-40B4-BE49-F238E27FC236}">
                <a16:creationId xmlns:a16="http://schemas.microsoft.com/office/drawing/2014/main" id="{E55BEB9C-0478-755A-F252-7377EE74C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3583"/>
            <a:ext cx="12193240" cy="5614417"/>
          </a:xfrm>
          <a:prstGeom prst="rect">
            <a:avLst/>
          </a:prstGeom>
        </p:spPr>
      </p:pic>
      <p:sp>
        <p:nvSpPr>
          <p:cNvPr id="6" name="object 5">
            <a:extLst>
              <a:ext uri="{FF2B5EF4-FFF2-40B4-BE49-F238E27FC236}">
                <a16:creationId xmlns:a16="http://schemas.microsoft.com/office/drawing/2014/main" id="{9F16A31E-6E44-CB45-787B-C2AD9D1C66E4}"/>
              </a:ext>
              <a:ext uri="{C183D7F6-B498-43B3-948B-1728B52AA6E4}">
                <adec:decorative xmlns:adec="http://schemas.microsoft.com/office/drawing/2017/decorative" val="1"/>
              </a:ext>
            </a:extLst>
          </p:cNvPr>
          <p:cNvSpPr/>
          <p:nvPr/>
        </p:nvSpPr>
        <p:spPr>
          <a:xfrm>
            <a:off x="-1240" y="5341433"/>
            <a:ext cx="6735416" cy="1239793"/>
          </a:xfrm>
          <a:prstGeom prst="rect">
            <a:avLst/>
          </a:prstGeom>
          <a:solidFill>
            <a:srgbClr val="FFFFFF">
              <a:alpha val="90000"/>
            </a:srgbClr>
          </a:solidFill>
        </p:spPr>
        <p:txBody>
          <a:bodyPr wrap="square" lIns="0" tIns="0" rIns="0" bIns="0" rtlCol="0"/>
          <a:lstStyle/>
          <a:p>
            <a:endParaRPr/>
          </a:p>
        </p:txBody>
      </p:sp>
      <p:sp>
        <p:nvSpPr>
          <p:cNvPr id="13" name="object 6">
            <a:extLst>
              <a:ext uri="{FF2B5EF4-FFF2-40B4-BE49-F238E27FC236}">
                <a16:creationId xmlns:a16="http://schemas.microsoft.com/office/drawing/2014/main" id="{6C5B9C85-F4F9-0E09-C635-1897D09B89A9}"/>
              </a:ext>
            </a:extLst>
          </p:cNvPr>
          <p:cNvSpPr txBox="1">
            <a:spLocks noGrp="1"/>
          </p:cNvSpPr>
          <p:nvPr>
            <p:ph type="title" idx="4294967295"/>
          </p:nvPr>
        </p:nvSpPr>
        <p:spPr>
          <a:xfrm>
            <a:off x="215740" y="5558013"/>
            <a:ext cx="6404136" cy="806631"/>
          </a:xfrm>
          <a:prstGeom prst="rect">
            <a:avLst/>
          </a:prstGeom>
          <a:noFill/>
          <a:ln>
            <a:noFill/>
            <a:prstDash/>
          </a:ln>
          <a:effectLst/>
        </p:spPr>
        <p:txBody>
          <a:bodyPr rot="0" spcFirstLastPara="0" vertOverflow="overflow" horzOverflow="overflow" vert="horz" wrap="square" lIns="0" tIns="67310" rIns="0" bIns="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530"/>
              </a:spcBef>
              <a:spcAft>
                <a:spcPts val="0"/>
              </a:spcAft>
              <a:buClrTx/>
              <a:buSzTx/>
              <a:buFontTx/>
              <a:buNone/>
              <a:tabLst/>
              <a:defRPr/>
            </a:pPr>
            <a:r>
              <a:rPr kumimoji="0" lang="en-US" sz="4800" b="1" i="0" u="none" strike="noStrike" kern="0" cap="none" spc="0" normalizeH="0" baseline="0" noProof="0" dirty="0">
                <a:ln>
                  <a:noFill/>
                </a:ln>
                <a:solidFill>
                  <a:schemeClr val="tx1"/>
                </a:solidFill>
                <a:effectLst/>
                <a:uLnTx/>
                <a:uFillTx/>
                <a:latin typeface="Calibri"/>
                <a:cs typeface="Calibri"/>
              </a:rPr>
              <a:t>2025-2026 TSDS Updates</a:t>
            </a:r>
          </a:p>
        </p:txBody>
      </p:sp>
    </p:spTree>
    <p:extLst>
      <p:ext uri="{BB962C8B-B14F-4D97-AF65-F5344CB8AC3E}">
        <p14:creationId xmlns:p14="http://schemas.microsoft.com/office/powerpoint/2010/main" val="3003439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5EFC8-25CA-2E0F-E459-83553494CC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85A054-A7BB-CDFA-AFE3-FF5240AFBEE5}"/>
              </a:ext>
            </a:extLst>
          </p:cNvPr>
          <p:cNvSpPr>
            <a:spLocks noGrp="1"/>
          </p:cNvSpPr>
          <p:nvPr>
            <p:ph type="title"/>
          </p:nvPr>
        </p:nvSpPr>
        <p:spPr/>
        <p:txBody>
          <a:bodyPr/>
          <a:lstStyle/>
          <a:p>
            <a:r>
              <a:rPr lang="en-US"/>
              <a:t>IODS &amp; DMC</a:t>
            </a:r>
            <a:r>
              <a:rPr lang="en-US">
                <a:solidFill>
                  <a:srgbClr val="C2DAED"/>
                </a:solidFill>
              </a:rPr>
              <a:t>1</a:t>
            </a:r>
          </a:p>
        </p:txBody>
      </p:sp>
      <p:sp>
        <p:nvSpPr>
          <p:cNvPr id="3" name="Content Placeholder 2">
            <a:extLst>
              <a:ext uri="{FF2B5EF4-FFF2-40B4-BE49-F238E27FC236}">
                <a16:creationId xmlns:a16="http://schemas.microsoft.com/office/drawing/2014/main" id="{4D8D2E9B-3DD4-5CF0-4CD8-E1F5DB491CA9}"/>
              </a:ext>
            </a:extLst>
          </p:cNvPr>
          <p:cNvSpPr>
            <a:spLocks noGrp="1"/>
          </p:cNvSpPr>
          <p:nvPr>
            <p:ph idx="1"/>
          </p:nvPr>
        </p:nvSpPr>
        <p:spPr/>
        <p:txBody>
          <a:bodyPr lIns="91440" tIns="45720" rIns="91440" bIns="45720" anchor="t"/>
          <a:lstStyle/>
          <a:p>
            <a:r>
              <a:rPr lang="en-US"/>
              <a:t>Preloaded School Entity records</a:t>
            </a:r>
          </a:p>
          <a:p>
            <a:pPr lvl="1"/>
            <a:r>
              <a:rPr lang="en-US"/>
              <a:t>TEA is evaluating the timing of publishing all campus records, including the administrative campuses, in each LEA’s IODS.</a:t>
            </a:r>
            <a:endParaRPr lang="en-US">
              <a:ea typeface="Calibri"/>
              <a:cs typeface="Calibri"/>
            </a:endParaRPr>
          </a:p>
          <a:p>
            <a:pPr lvl="1"/>
            <a:r>
              <a:rPr lang="en-US"/>
              <a:t>Updates to campus records in </a:t>
            </a:r>
            <a:r>
              <a:rPr lang="en-US" err="1"/>
              <a:t>AskTED</a:t>
            </a:r>
            <a:r>
              <a:rPr lang="en-US"/>
              <a:t> that were made after the initial data was published were not reflected in the data in the IODS.</a:t>
            </a:r>
            <a:endParaRPr lang="en-US">
              <a:ea typeface="Calibri"/>
              <a:cs typeface="Calibri"/>
            </a:endParaRPr>
          </a:p>
          <a:p>
            <a:pPr lvl="1"/>
            <a:r>
              <a:rPr lang="en-US"/>
              <a:t>Issues caused in TSDS PEIMS reporting when a campus was added or inactivated after the initial publishing.</a:t>
            </a:r>
            <a:endParaRPr lang="en-US">
              <a:ea typeface="Calibri"/>
              <a:cs typeface="Calibri"/>
            </a:endParaRPr>
          </a:p>
          <a:p>
            <a:r>
              <a:rPr lang="en-US"/>
              <a:t>Unaffiliated Student/Staff Reports</a:t>
            </a:r>
            <a:endParaRPr lang="en-US">
              <a:ea typeface="Calibri"/>
              <a:cs typeface="Calibri"/>
            </a:endParaRPr>
          </a:p>
          <a:p>
            <a:pPr lvl="1"/>
            <a:r>
              <a:rPr lang="en-US"/>
              <a:t>TEA is working on an enhancement to provide verification checkboxes similar to Level 1.5 Filters.</a:t>
            </a:r>
            <a:endParaRPr lang="en-US">
              <a:ea typeface="Calibri"/>
              <a:cs typeface="Calibri"/>
            </a:endParaRPr>
          </a:p>
        </p:txBody>
      </p:sp>
    </p:spTree>
    <p:extLst>
      <p:ext uri="{BB962C8B-B14F-4D97-AF65-F5344CB8AC3E}">
        <p14:creationId xmlns:p14="http://schemas.microsoft.com/office/powerpoint/2010/main" val="464019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E72DD-DB9C-FA89-A12F-4D03E492DFB8}"/>
              </a:ext>
            </a:extLst>
          </p:cNvPr>
          <p:cNvSpPr>
            <a:spLocks noGrp="1"/>
          </p:cNvSpPr>
          <p:nvPr>
            <p:ph type="title"/>
          </p:nvPr>
        </p:nvSpPr>
        <p:spPr/>
        <p:txBody>
          <a:bodyPr/>
          <a:lstStyle/>
          <a:p>
            <a:r>
              <a:rPr lang="en-US"/>
              <a:t>Core Collections</a:t>
            </a:r>
          </a:p>
        </p:txBody>
      </p:sp>
      <p:sp>
        <p:nvSpPr>
          <p:cNvPr id="3" name="Content Placeholder 2">
            <a:extLst>
              <a:ext uri="{FF2B5EF4-FFF2-40B4-BE49-F238E27FC236}">
                <a16:creationId xmlns:a16="http://schemas.microsoft.com/office/drawing/2014/main" id="{806977E6-0E9E-CBB9-99D6-17CC2940B341}"/>
              </a:ext>
            </a:extLst>
          </p:cNvPr>
          <p:cNvSpPr>
            <a:spLocks noGrp="1"/>
          </p:cNvSpPr>
          <p:nvPr>
            <p:ph idx="1"/>
          </p:nvPr>
        </p:nvSpPr>
        <p:spPr/>
        <p:txBody>
          <a:bodyPr/>
          <a:lstStyle/>
          <a:p>
            <a:endParaRPr lang="en-US"/>
          </a:p>
          <a:p>
            <a:pPr marL="0" indent="0">
              <a:buNone/>
            </a:pPr>
            <a:r>
              <a:rPr lang="en-US"/>
              <a:t>Updated business rule logic:</a:t>
            </a:r>
          </a:p>
          <a:p>
            <a:pPr lvl="1"/>
            <a:r>
              <a:rPr lang="en-US"/>
              <a:t>30305-0011</a:t>
            </a:r>
          </a:p>
          <a:p>
            <a:pPr lvl="2"/>
            <a:r>
              <a:rPr lang="en-US"/>
              <a:t>“EndDate must be greater than or equal to BeginDate” on StaffSectionAssociation entity</a:t>
            </a:r>
          </a:p>
          <a:p>
            <a:pPr marL="0" indent="0">
              <a:buNone/>
            </a:pPr>
            <a:r>
              <a:rPr lang="en-US"/>
              <a:t>Deleted business rule</a:t>
            </a:r>
          </a:p>
          <a:p>
            <a:pPr lvl="1"/>
            <a:r>
              <a:rPr lang="en-US"/>
              <a:t>40110-0184</a:t>
            </a:r>
          </a:p>
          <a:p>
            <a:pPr lvl="2"/>
            <a:r>
              <a:rPr lang="en-US"/>
              <a:t>Rule required StudentSectionAssociation EndDate data</a:t>
            </a:r>
          </a:p>
          <a:p>
            <a:endParaRPr lang="en-US"/>
          </a:p>
        </p:txBody>
      </p:sp>
      <p:sp>
        <p:nvSpPr>
          <p:cNvPr id="4" name="Text Placeholder 3">
            <a:extLst>
              <a:ext uri="{FF2B5EF4-FFF2-40B4-BE49-F238E27FC236}">
                <a16:creationId xmlns:a16="http://schemas.microsoft.com/office/drawing/2014/main" id="{03E26C4B-8F42-24FC-A8BB-67217ED61498}"/>
              </a:ext>
            </a:extLst>
          </p:cNvPr>
          <p:cNvSpPr>
            <a:spLocks noGrp="1"/>
          </p:cNvSpPr>
          <p:nvPr>
            <p:ph type="body" sz="quarter" idx="13"/>
          </p:nvPr>
        </p:nvSpPr>
        <p:spPr>
          <a:xfrm>
            <a:off x="6428097" y="1285424"/>
            <a:ext cx="5383620" cy="4351338"/>
          </a:xfrm>
        </p:spPr>
        <p:txBody>
          <a:bodyPr/>
          <a:lstStyle/>
          <a:p>
            <a:pPr lvl="1" fontAlgn="base">
              <a:lnSpc>
                <a:spcPct val="100000"/>
              </a:lnSpc>
              <a:spcBef>
                <a:spcPts val="600"/>
              </a:spcBef>
              <a:spcAft>
                <a:spcPts val="600"/>
              </a:spcAft>
              <a:buFont typeface="Arial" panose="020B0604020202020204" pitchFamily="34" charset="0"/>
              <a:buChar char="•"/>
            </a:pPr>
            <a:endParaRPr lang="en-US" b="0" i="0" u="none" strike="noStrike">
              <a:solidFill>
                <a:srgbClr val="FFFFFF"/>
              </a:solidFill>
              <a:effectLst/>
            </a:endParaRPr>
          </a:p>
          <a:p>
            <a:pPr lvl="1" fontAlgn="base">
              <a:lnSpc>
                <a:spcPct val="100000"/>
              </a:lnSpc>
              <a:spcBef>
                <a:spcPts val="600"/>
              </a:spcBef>
              <a:spcAft>
                <a:spcPts val="600"/>
              </a:spcAft>
            </a:pPr>
            <a:r>
              <a:rPr lang="en-US" b="0" i="0" u="none" strike="noStrike">
                <a:solidFill>
                  <a:srgbClr val="FFFFFF"/>
                </a:solidFill>
                <a:effectLst/>
              </a:rPr>
              <a:t>New business rule will be added in 2025-2026 to check for missing parent email address information.</a:t>
            </a:r>
            <a:r>
              <a:rPr lang="en-US" b="0" i="0">
                <a:solidFill>
                  <a:srgbClr val="000000"/>
                </a:solidFill>
                <a:effectLst/>
              </a:rPr>
              <a:t>​</a:t>
            </a:r>
          </a:p>
          <a:p>
            <a:pPr lvl="1" fontAlgn="base">
              <a:lnSpc>
                <a:spcPct val="100000"/>
              </a:lnSpc>
              <a:spcBef>
                <a:spcPts val="600"/>
              </a:spcBef>
              <a:spcAft>
                <a:spcPts val="600"/>
              </a:spcAft>
            </a:pPr>
            <a:r>
              <a:rPr lang="en-US" sz="2000" b="0" i="0">
                <a:solidFill>
                  <a:srgbClr val="000000"/>
                </a:solidFill>
                <a:effectLst/>
              </a:rPr>
              <a:t>​</a:t>
            </a:r>
            <a:r>
              <a:rPr lang="en-US" b="0" i="0" u="none" strike="noStrike">
                <a:solidFill>
                  <a:srgbClr val="FFFFFF"/>
                </a:solidFill>
                <a:effectLst/>
              </a:rPr>
              <a:t>Address promotion errors that occurred due to a difference between the allowable length of a data element in the IODS vs the max length that can be promoted to the SPPI-14 data mart. </a:t>
            </a:r>
            <a:endParaRPr lang="en-US" b="0" i="0">
              <a:solidFill>
                <a:srgbClr val="000000"/>
              </a:solidFill>
              <a:effectLst/>
            </a:endParaRPr>
          </a:p>
        </p:txBody>
      </p:sp>
      <p:sp>
        <p:nvSpPr>
          <p:cNvPr id="6" name="Rectangle 5">
            <a:extLst>
              <a:ext uri="{FF2B5EF4-FFF2-40B4-BE49-F238E27FC236}">
                <a16:creationId xmlns:a16="http://schemas.microsoft.com/office/drawing/2014/main" id="{0C43B7E9-5F7C-ED99-F8DD-51F31CB0E2DD}"/>
              </a:ext>
            </a:extLst>
          </p:cNvPr>
          <p:cNvSpPr/>
          <p:nvPr/>
        </p:nvSpPr>
        <p:spPr>
          <a:xfrm>
            <a:off x="804397" y="1285424"/>
            <a:ext cx="5197642" cy="5181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t>ECDS </a:t>
            </a:r>
          </a:p>
        </p:txBody>
      </p:sp>
      <p:sp>
        <p:nvSpPr>
          <p:cNvPr id="7" name="Rectangle 6">
            <a:extLst>
              <a:ext uri="{FF2B5EF4-FFF2-40B4-BE49-F238E27FC236}">
                <a16:creationId xmlns:a16="http://schemas.microsoft.com/office/drawing/2014/main" id="{6CADFFFF-5D33-6D66-ED3D-09D8AC2BFCA2}"/>
              </a:ext>
            </a:extLst>
          </p:cNvPr>
          <p:cNvSpPr/>
          <p:nvPr/>
        </p:nvSpPr>
        <p:spPr>
          <a:xfrm>
            <a:off x="6428097" y="1285424"/>
            <a:ext cx="5405940" cy="5181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0D6CB9"/>
                </a:solidFill>
              </a:rPr>
              <a:t>SPPI-14</a:t>
            </a:r>
          </a:p>
        </p:txBody>
      </p:sp>
    </p:spTree>
    <p:extLst>
      <p:ext uri="{BB962C8B-B14F-4D97-AF65-F5344CB8AC3E}">
        <p14:creationId xmlns:p14="http://schemas.microsoft.com/office/powerpoint/2010/main" val="185912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D8F7E-7999-8631-7A06-D4EF70FA59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B25F1D-00D3-AD8E-253B-727AD2108AE3}"/>
              </a:ext>
            </a:extLst>
          </p:cNvPr>
          <p:cNvSpPr>
            <a:spLocks noGrp="1"/>
          </p:cNvSpPr>
          <p:nvPr>
            <p:ph type="title"/>
          </p:nvPr>
        </p:nvSpPr>
        <p:spPr/>
        <p:txBody>
          <a:bodyPr/>
          <a:lstStyle/>
          <a:p>
            <a:r>
              <a:rPr lang="en-US"/>
              <a:t>PEIMS Fall</a:t>
            </a:r>
          </a:p>
        </p:txBody>
      </p:sp>
      <p:sp>
        <p:nvSpPr>
          <p:cNvPr id="3" name="Content Placeholder 2">
            <a:extLst>
              <a:ext uri="{FF2B5EF4-FFF2-40B4-BE49-F238E27FC236}">
                <a16:creationId xmlns:a16="http://schemas.microsoft.com/office/drawing/2014/main" id="{8F229020-D558-CD21-B1CC-37358671613C}"/>
              </a:ext>
            </a:extLst>
          </p:cNvPr>
          <p:cNvSpPr>
            <a:spLocks noGrp="1"/>
          </p:cNvSpPr>
          <p:nvPr>
            <p:ph idx="1"/>
          </p:nvPr>
        </p:nvSpPr>
        <p:spPr>
          <a:xfrm>
            <a:off x="712379" y="1285424"/>
            <a:ext cx="10812213" cy="5105751"/>
          </a:xfrm>
        </p:spPr>
        <p:txBody>
          <a:bodyPr/>
          <a:lstStyle/>
          <a:p>
            <a:r>
              <a:rPr lang="en-US"/>
              <a:t>Promotion Logic Change</a:t>
            </a:r>
          </a:p>
          <a:p>
            <a:pPr lvl="1">
              <a:lnSpc>
                <a:spcPct val="80000"/>
              </a:lnSpc>
            </a:pPr>
            <a:r>
              <a:rPr lang="en-US" sz="2200"/>
              <a:t>Title1PartAParticipant will not promote from PriorYearLeaver entity when null.</a:t>
            </a:r>
          </a:p>
          <a:p>
            <a:pPr lvl="1">
              <a:lnSpc>
                <a:spcPct val="80000"/>
              </a:lnSpc>
            </a:pPr>
            <a:r>
              <a:rPr lang="en-US" sz="2200"/>
              <a:t>Restrict PriorYearLeaver data from promoting to Student Basic and Student Enrollment (School Association) subcategories.</a:t>
            </a:r>
          </a:p>
          <a:p>
            <a:pPr lvl="1">
              <a:lnSpc>
                <a:spcPct val="80000"/>
              </a:lnSpc>
            </a:pPr>
            <a:endParaRPr lang="en-US" sz="1000"/>
          </a:p>
          <a:p>
            <a:r>
              <a:rPr lang="en-US"/>
              <a:t>Business Rule Validations</a:t>
            </a:r>
            <a:endParaRPr lang="en-US">
              <a:ea typeface="Calibri"/>
              <a:cs typeface="Calibri"/>
            </a:endParaRPr>
          </a:p>
          <a:p>
            <a:pPr lvl="1">
              <a:lnSpc>
                <a:spcPct val="80000"/>
              </a:lnSpc>
            </a:pPr>
            <a:r>
              <a:rPr lang="en-US" sz="2200"/>
              <a:t>Update: rule logic will only include campuses serving grades 09 to 12.</a:t>
            </a:r>
          </a:p>
          <a:p>
            <a:pPr lvl="2">
              <a:lnSpc>
                <a:spcPct val="80000"/>
              </a:lnSpc>
            </a:pPr>
            <a:r>
              <a:rPr lang="en-US" sz="2200"/>
              <a:t>40203-0032</a:t>
            </a:r>
          </a:p>
          <a:p>
            <a:pPr lvl="2">
              <a:lnSpc>
                <a:spcPct val="80000"/>
              </a:lnSpc>
            </a:pPr>
            <a:r>
              <a:rPr lang="en-US" sz="2200"/>
              <a:t>40203-0033</a:t>
            </a:r>
          </a:p>
          <a:p>
            <a:pPr lvl="1">
              <a:lnSpc>
                <a:spcPct val="80000"/>
              </a:lnSpc>
            </a:pPr>
            <a:r>
              <a:rPr lang="en-US" sz="2200"/>
              <a:t>Update: rule logic to exclude </a:t>
            </a:r>
            <a:r>
              <a:rPr lang="en-US" sz="2200">
                <a:solidFill>
                  <a:srgbClr val="0D6CB9"/>
                </a:solidFill>
                <a:latin typeface="Calibri"/>
                <a:ea typeface="Calibri"/>
                <a:cs typeface="Calibri"/>
              </a:rPr>
              <a:t>AsOfStatusLastFridayOctober (E3007) equal to 'A’</a:t>
            </a:r>
          </a:p>
          <a:p>
            <a:pPr lvl="2">
              <a:lnSpc>
                <a:spcPct val="80000"/>
              </a:lnSpc>
            </a:pPr>
            <a:r>
              <a:rPr lang="en-US" sz="2200"/>
              <a:t>40110-0099</a:t>
            </a:r>
          </a:p>
          <a:p>
            <a:pPr lvl="1">
              <a:lnSpc>
                <a:spcPct val="80000"/>
              </a:lnSpc>
            </a:pPr>
            <a:r>
              <a:rPr lang="en-US" sz="2200"/>
              <a:t>Under review a new rule to notify when more than one record is promoted for</a:t>
            </a:r>
          </a:p>
          <a:p>
            <a:pPr lvl="2">
              <a:lnSpc>
                <a:spcPct val="80000"/>
              </a:lnSpc>
            </a:pPr>
            <a:r>
              <a:rPr lang="en-US" sz="2200"/>
              <a:t>Student &gt; Student Enrollment (School Association)</a:t>
            </a:r>
          </a:p>
          <a:p>
            <a:pPr lvl="2">
              <a:lnSpc>
                <a:spcPct val="80000"/>
              </a:lnSpc>
            </a:pPr>
            <a:r>
              <a:rPr lang="en-US" sz="2200"/>
              <a:t>Student &gt; Title I, Part A Program</a:t>
            </a:r>
          </a:p>
          <a:p>
            <a:pPr lvl="1">
              <a:lnSpc>
                <a:spcPct val="80000"/>
              </a:lnSpc>
            </a:pPr>
            <a:endParaRPr lang="en-US"/>
          </a:p>
          <a:p>
            <a:pPr lvl="1"/>
            <a:endParaRPr lang="en-US"/>
          </a:p>
          <a:p>
            <a:pPr marL="457200" lvl="1" indent="0">
              <a:buNone/>
            </a:pPr>
            <a:endParaRPr lang="en-US"/>
          </a:p>
        </p:txBody>
      </p:sp>
      <p:sp>
        <p:nvSpPr>
          <p:cNvPr id="4" name="Rectangle 3">
            <a:extLst>
              <a:ext uri="{FF2B5EF4-FFF2-40B4-BE49-F238E27FC236}">
                <a16:creationId xmlns:a16="http://schemas.microsoft.com/office/drawing/2014/main" id="{1BD09EB9-6469-4EF2-F509-5BFFEBBC814D}"/>
              </a:ext>
              <a:ext uri="{C183D7F6-B498-43B3-948B-1728B52AA6E4}">
                <adec:decorative xmlns:adec="http://schemas.microsoft.com/office/drawing/2017/decorative" val="1"/>
              </a:ext>
            </a:extLst>
          </p:cNvPr>
          <p:cNvSpPr/>
          <p:nvPr/>
        </p:nvSpPr>
        <p:spPr>
          <a:xfrm>
            <a:off x="0" y="847280"/>
            <a:ext cx="12192000" cy="163731"/>
          </a:xfrm>
          <a:prstGeom prst="rect">
            <a:avLst/>
          </a:prstGeom>
          <a:solidFill>
            <a:srgbClr val="F486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591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C838E9A5-B0F5-07D1-365C-3823D38934B1}"/>
              </a:ext>
            </a:extLst>
          </p:cNvPr>
          <p:cNvSpPr txBox="1">
            <a:spLocks noGrp="1"/>
          </p:cNvSpPr>
          <p:nvPr>
            <p:ph type="title" idx="4294967295"/>
          </p:nvPr>
        </p:nvSpPr>
        <p:spPr>
          <a:xfrm>
            <a:off x="1828800" y="252702"/>
            <a:ext cx="10363200" cy="5751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rgbClr val="0D6CB9"/>
                </a:solidFill>
                <a:effectLst/>
                <a:uLnTx/>
                <a:uFillTx/>
                <a:latin typeface="+mn-lt"/>
                <a:ea typeface="+mj-ea"/>
                <a:cs typeface="+mj-cs"/>
              </a:rPr>
              <a:t>SESSION AGENDA</a:t>
            </a:r>
          </a:p>
        </p:txBody>
      </p:sp>
      <p:sp>
        <p:nvSpPr>
          <p:cNvPr id="8" name="Rectangle: Rounded Corners 7">
            <a:extLst>
              <a:ext uri="{FF2B5EF4-FFF2-40B4-BE49-F238E27FC236}">
                <a16:creationId xmlns:a16="http://schemas.microsoft.com/office/drawing/2014/main" id="{B26605D0-E9AD-3AE3-1217-D60AF4EBED2F}"/>
              </a:ext>
            </a:extLst>
          </p:cNvPr>
          <p:cNvSpPr/>
          <p:nvPr/>
        </p:nvSpPr>
        <p:spPr>
          <a:xfrm>
            <a:off x="2393849" y="1914821"/>
            <a:ext cx="5048884" cy="1094844"/>
          </a:xfrm>
          <a:prstGeom prst="roundRect">
            <a:avLst/>
          </a:prstGeom>
          <a:solidFill>
            <a:srgbClr val="F9A45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 sz="3200" b="1">
                <a:solidFill>
                  <a:schemeClr val="tx2"/>
                </a:solidFill>
              </a:rPr>
              <a:t>CLOSED SUBMISSIONS </a:t>
            </a:r>
          </a:p>
          <a:p>
            <a:r>
              <a:rPr lang="en-US" sz="1900">
                <a:solidFill>
                  <a:schemeClr val="tx2"/>
                </a:solidFill>
              </a:rPr>
              <a:t>Statistics &amp; Accomplishments</a:t>
            </a:r>
            <a:endParaRPr lang="en-US" sz="1900">
              <a:solidFill>
                <a:schemeClr val="tx2"/>
              </a:solidFill>
              <a:ea typeface="Calibri"/>
              <a:cs typeface="Calibri"/>
            </a:endParaRPr>
          </a:p>
        </p:txBody>
      </p:sp>
      <p:sp>
        <p:nvSpPr>
          <p:cNvPr id="7" name="Rectangle: Rounded Corners 6">
            <a:extLst>
              <a:ext uri="{FF2B5EF4-FFF2-40B4-BE49-F238E27FC236}">
                <a16:creationId xmlns:a16="http://schemas.microsoft.com/office/drawing/2014/main" id="{63A33EAF-5673-107F-F1AB-7A7D82570900}"/>
              </a:ext>
            </a:extLst>
          </p:cNvPr>
          <p:cNvSpPr/>
          <p:nvPr/>
        </p:nvSpPr>
        <p:spPr>
          <a:xfrm>
            <a:off x="2377807" y="3236219"/>
            <a:ext cx="5048884" cy="1094844"/>
          </a:xfrm>
          <a:prstGeom prst="roundRect">
            <a:avLst/>
          </a:prstGeom>
          <a:solidFill>
            <a:srgbClr val="72C6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 sz="3200" b="1" dirty="0">
                <a:solidFill>
                  <a:schemeClr val="tx2"/>
                </a:solidFill>
              </a:rPr>
              <a:t>LESSONS LEARNED</a:t>
            </a:r>
            <a:endParaRPr lang="en" sz="3200" b="1" dirty="0">
              <a:solidFill>
                <a:schemeClr val="tx2"/>
              </a:solidFill>
              <a:ea typeface="Calibri"/>
              <a:cs typeface="Calibri"/>
            </a:endParaRPr>
          </a:p>
          <a:p>
            <a:r>
              <a:rPr lang="en" sz="1900" dirty="0">
                <a:solidFill>
                  <a:schemeClr val="tx2"/>
                </a:solidFill>
              </a:rPr>
              <a:t>Guidance and Recommendations</a:t>
            </a:r>
          </a:p>
        </p:txBody>
      </p:sp>
      <p:sp>
        <p:nvSpPr>
          <p:cNvPr id="6" name="Rectangle: Rounded Corners 5">
            <a:extLst>
              <a:ext uri="{FF2B5EF4-FFF2-40B4-BE49-F238E27FC236}">
                <a16:creationId xmlns:a16="http://schemas.microsoft.com/office/drawing/2014/main" id="{F4DE7492-7228-B2CA-ED13-692CCCF44114}"/>
              </a:ext>
            </a:extLst>
          </p:cNvPr>
          <p:cNvSpPr/>
          <p:nvPr/>
        </p:nvSpPr>
        <p:spPr>
          <a:xfrm>
            <a:off x="2377807" y="4557617"/>
            <a:ext cx="5064927" cy="1243108"/>
          </a:xfrm>
          <a:prstGeom prst="roundRect">
            <a:avLst/>
          </a:prstGeom>
          <a:solidFill>
            <a:srgbClr val="00B4C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 sz="3200" b="1" dirty="0">
                <a:solidFill>
                  <a:schemeClr val="tx2"/>
                </a:solidFill>
              </a:rPr>
              <a:t>2025-2026 TSDS UPDATES</a:t>
            </a:r>
          </a:p>
          <a:p>
            <a:r>
              <a:rPr lang="en-US" sz="1900" dirty="0">
                <a:solidFill>
                  <a:schemeClr val="tx2"/>
                </a:solidFill>
              </a:rPr>
              <a:t>Non-TEDS Changes / Known Issues</a:t>
            </a:r>
          </a:p>
        </p:txBody>
      </p:sp>
      <p:pic>
        <p:nvPicPr>
          <p:cNvPr id="9" name="Picture 8" descr="A picture containing text, clipart">
            <a:extLst>
              <a:ext uri="{FF2B5EF4-FFF2-40B4-BE49-F238E27FC236}">
                <a16:creationId xmlns:a16="http://schemas.microsoft.com/office/drawing/2014/main" id="{DD62E46C-ACD8-F173-1FF6-9421989B44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8998" b="-1393"/>
          <a:stretch/>
        </p:blipFill>
        <p:spPr>
          <a:xfrm>
            <a:off x="7717209" y="2310282"/>
            <a:ext cx="4015392" cy="2467780"/>
          </a:xfrm>
          <a:prstGeom prst="rect">
            <a:avLst/>
          </a:prstGeom>
        </p:spPr>
      </p:pic>
    </p:spTree>
    <p:extLst>
      <p:ext uri="{BB962C8B-B14F-4D97-AF65-F5344CB8AC3E}">
        <p14:creationId xmlns:p14="http://schemas.microsoft.com/office/powerpoint/2010/main" val="2135704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73DC-A997-2D14-CD0A-28FEBCDDAAB6}"/>
              </a:ext>
            </a:extLst>
          </p:cNvPr>
          <p:cNvSpPr>
            <a:spLocks noGrp="1"/>
          </p:cNvSpPr>
          <p:nvPr>
            <p:ph type="title"/>
          </p:nvPr>
        </p:nvSpPr>
        <p:spPr/>
        <p:txBody>
          <a:bodyPr/>
          <a:lstStyle/>
          <a:p>
            <a:r>
              <a:rPr lang="en-US"/>
              <a:t>PEIMS Fall </a:t>
            </a:r>
            <a:r>
              <a:rPr lang="en-US">
                <a:solidFill>
                  <a:schemeClr val="bg1"/>
                </a:solidFill>
              </a:rPr>
              <a:t>3</a:t>
            </a:r>
          </a:p>
        </p:txBody>
      </p:sp>
      <p:sp>
        <p:nvSpPr>
          <p:cNvPr id="3" name="Content Placeholder 2">
            <a:extLst>
              <a:ext uri="{FF2B5EF4-FFF2-40B4-BE49-F238E27FC236}">
                <a16:creationId xmlns:a16="http://schemas.microsoft.com/office/drawing/2014/main" id="{2D589E22-8931-7D31-5793-10616D08CE7C}"/>
              </a:ext>
              <a:ext uri="{C183D7F6-B498-43B3-948B-1728B52AA6E4}">
                <adec:decorative xmlns:adec="http://schemas.microsoft.com/office/drawing/2017/decorative" val="1"/>
              </a:ext>
            </a:extLst>
          </p:cNvPr>
          <p:cNvSpPr>
            <a:spLocks noGrp="1"/>
          </p:cNvSpPr>
          <p:nvPr>
            <p:ph idx="1"/>
          </p:nvPr>
        </p:nvSpPr>
        <p:spPr>
          <a:xfrm>
            <a:off x="712379" y="1285424"/>
            <a:ext cx="10812213" cy="4595114"/>
          </a:xfrm>
        </p:spPr>
        <p:txBody>
          <a:bodyPr lIns="91440" tIns="45720" rIns="91440" bIns="45720" anchor="t"/>
          <a:lstStyle/>
          <a:p>
            <a:pPr lvl="1">
              <a:lnSpc>
                <a:spcPct val="80000"/>
              </a:lnSpc>
            </a:pPr>
            <a:endParaRPr lang="en-US"/>
          </a:p>
          <a:p>
            <a:pPr lvl="1">
              <a:lnSpc>
                <a:spcPct val="80000"/>
              </a:lnSpc>
            </a:pPr>
            <a:endParaRPr lang="en-US"/>
          </a:p>
          <a:p>
            <a:pPr lvl="1">
              <a:lnSpc>
                <a:spcPct val="80000"/>
              </a:lnSpc>
            </a:pPr>
            <a:endParaRPr lang="en-US" sz="1000"/>
          </a:p>
          <a:p>
            <a:pPr lvl="1">
              <a:lnSpc>
                <a:spcPct val="80000"/>
              </a:lnSpc>
            </a:pPr>
            <a:endParaRPr lang="en-US"/>
          </a:p>
          <a:p>
            <a:pPr lvl="1">
              <a:lnSpc>
                <a:spcPct val="80000"/>
              </a:lnSpc>
            </a:pPr>
            <a:endParaRPr lang="en-US"/>
          </a:p>
          <a:p>
            <a:pPr lvl="1"/>
            <a:endParaRPr lang="en-US"/>
          </a:p>
          <a:p>
            <a:pPr marL="457200" lvl="1" indent="0">
              <a:buNone/>
            </a:pPr>
            <a:endParaRPr lang="en-US"/>
          </a:p>
        </p:txBody>
      </p:sp>
      <p:sp>
        <p:nvSpPr>
          <p:cNvPr id="4" name="Rectangle 3">
            <a:extLst>
              <a:ext uri="{FF2B5EF4-FFF2-40B4-BE49-F238E27FC236}">
                <a16:creationId xmlns:a16="http://schemas.microsoft.com/office/drawing/2014/main" id="{BE5B03F1-2E72-9C41-1E16-EB8CBDAC7629}"/>
              </a:ext>
              <a:ext uri="{C183D7F6-B498-43B3-948B-1728B52AA6E4}">
                <adec:decorative xmlns:adec="http://schemas.microsoft.com/office/drawing/2017/decorative" val="1"/>
              </a:ext>
            </a:extLst>
          </p:cNvPr>
          <p:cNvSpPr/>
          <p:nvPr/>
        </p:nvSpPr>
        <p:spPr>
          <a:xfrm>
            <a:off x="0" y="847280"/>
            <a:ext cx="12192000" cy="163731"/>
          </a:xfrm>
          <a:prstGeom prst="rect">
            <a:avLst/>
          </a:prstGeom>
          <a:solidFill>
            <a:srgbClr val="F486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681D2D70-627F-645B-41F5-757827526266}"/>
              </a:ext>
            </a:extLst>
          </p:cNvPr>
          <p:cNvSpPr txBox="1">
            <a:spLocks/>
          </p:cNvSpPr>
          <p:nvPr/>
        </p:nvSpPr>
        <p:spPr>
          <a:xfrm>
            <a:off x="667408" y="1285424"/>
            <a:ext cx="10812213" cy="3827191"/>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t>Under Review </a:t>
            </a:r>
          </a:p>
          <a:p>
            <a:pPr lvl="1">
              <a:lnSpc>
                <a:spcPct val="80000"/>
              </a:lnSpc>
            </a:pPr>
            <a:r>
              <a:rPr lang="en-US"/>
              <a:t>The following data elements are currently under review. Any changes resulting from this review will be shared prior to the 2025-2026 school year:</a:t>
            </a:r>
          </a:p>
          <a:p>
            <a:pPr lvl="2">
              <a:lnSpc>
                <a:spcPct val="80000"/>
              </a:lnSpc>
            </a:pPr>
            <a:r>
              <a:rPr lang="en-US"/>
              <a:t>Payroll Begin and End Dates</a:t>
            </a:r>
          </a:p>
          <a:p>
            <a:pPr lvl="2">
              <a:lnSpc>
                <a:spcPct val="80000"/>
              </a:lnSpc>
            </a:pPr>
            <a:r>
              <a:rPr lang="en-US" err="1"/>
              <a:t>StudentSPEDProgramAssoc</a:t>
            </a:r>
            <a:r>
              <a:rPr lang="en-US"/>
              <a:t> End Date</a:t>
            </a:r>
          </a:p>
          <a:p>
            <a:pPr lvl="2">
              <a:lnSpc>
                <a:spcPct val="80000"/>
              </a:lnSpc>
            </a:pPr>
            <a:r>
              <a:rPr lang="en-US"/>
              <a:t>Section Sets Begin and End Dates</a:t>
            </a:r>
          </a:p>
          <a:p>
            <a:pPr lvl="2">
              <a:lnSpc>
                <a:spcPct val="80000"/>
              </a:lnSpc>
            </a:pPr>
            <a:r>
              <a:rPr lang="en-US" err="1"/>
              <a:t>NumberOfStudentsInClass</a:t>
            </a:r>
            <a:r>
              <a:rPr lang="en-US"/>
              <a:t> for 033, 087 Assistant and Support teachers</a:t>
            </a:r>
          </a:p>
          <a:p>
            <a:pPr lvl="2">
              <a:lnSpc>
                <a:spcPct val="80000"/>
              </a:lnSpc>
            </a:pPr>
            <a:r>
              <a:rPr lang="en-US" err="1"/>
              <a:t>PKProgram</a:t>
            </a:r>
            <a:r>
              <a:rPr lang="en-US"/>
              <a:t> and </a:t>
            </a:r>
            <a:r>
              <a:rPr lang="en-US" err="1"/>
              <a:t>PKFundingSource</a:t>
            </a:r>
            <a:r>
              <a:rPr lang="en-US"/>
              <a:t> with grade level restrictions</a:t>
            </a:r>
          </a:p>
          <a:p>
            <a:pPr lvl="2">
              <a:lnSpc>
                <a:spcPct val="80000"/>
              </a:lnSpc>
            </a:pPr>
            <a:r>
              <a:rPr lang="en-US" err="1"/>
              <a:t>SPEDProgramServiceSet</a:t>
            </a:r>
            <a:r>
              <a:rPr lang="en-US"/>
              <a:t> reported for all SPED students</a:t>
            </a:r>
          </a:p>
          <a:p>
            <a:pPr lvl="2">
              <a:lnSpc>
                <a:spcPct val="80000"/>
              </a:lnSpc>
            </a:pPr>
            <a:r>
              <a:rPr lang="en-US" err="1"/>
              <a:t>YearsExperienceInDistrict</a:t>
            </a:r>
            <a:r>
              <a:rPr lang="en-US"/>
              <a:t> and </a:t>
            </a:r>
            <a:r>
              <a:rPr lang="en-US" err="1"/>
              <a:t>TotalYearsProfExperience</a:t>
            </a:r>
            <a:r>
              <a:rPr lang="en-US"/>
              <a:t> in relation to non-professionals</a:t>
            </a:r>
          </a:p>
          <a:p>
            <a:pPr lvl="2">
              <a:lnSpc>
                <a:spcPct val="80000"/>
              </a:lnSpc>
            </a:pPr>
            <a:endParaRPr lang="en-US"/>
          </a:p>
          <a:p>
            <a:pPr lvl="2">
              <a:lnSpc>
                <a:spcPct val="80000"/>
              </a:lnSpc>
            </a:pPr>
            <a:endParaRPr lang="en-US"/>
          </a:p>
          <a:p>
            <a:pPr lvl="2">
              <a:lnSpc>
                <a:spcPct val="80000"/>
              </a:lnSpc>
            </a:pPr>
            <a:endParaRPr lang="en-US"/>
          </a:p>
          <a:p>
            <a:pPr lvl="1"/>
            <a:endParaRPr lang="en-US"/>
          </a:p>
          <a:p>
            <a:pPr marL="457200" lvl="1" indent="0">
              <a:buFont typeface="Wingdings" panose="05000000000000000000" pitchFamily="2" charset="2"/>
              <a:buNone/>
            </a:pPr>
            <a:endParaRPr lang="en-US"/>
          </a:p>
        </p:txBody>
      </p:sp>
    </p:spTree>
    <p:extLst>
      <p:ext uri="{BB962C8B-B14F-4D97-AF65-F5344CB8AC3E}">
        <p14:creationId xmlns:p14="http://schemas.microsoft.com/office/powerpoint/2010/main" val="2585732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06E58-107B-B6C9-B94D-802A259F2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A3D8F8-B4F1-1E85-4E9A-BCCFFC718917}"/>
              </a:ext>
            </a:extLst>
          </p:cNvPr>
          <p:cNvSpPr>
            <a:spLocks noGrp="1"/>
          </p:cNvSpPr>
          <p:nvPr>
            <p:ph type="title"/>
          </p:nvPr>
        </p:nvSpPr>
        <p:spPr/>
        <p:txBody>
          <a:bodyPr/>
          <a:lstStyle/>
          <a:p>
            <a:r>
              <a:rPr lang="en-US" dirty="0"/>
              <a:t>PEIMS Mid-Year</a:t>
            </a:r>
            <a:r>
              <a:rPr lang="en-US" dirty="0">
                <a:solidFill>
                  <a:schemeClr val="bg1"/>
                </a:solidFill>
              </a:rPr>
              <a:t>3</a:t>
            </a:r>
          </a:p>
        </p:txBody>
      </p:sp>
      <p:sp>
        <p:nvSpPr>
          <p:cNvPr id="3" name="Content Placeholder 2">
            <a:extLst>
              <a:ext uri="{FF2B5EF4-FFF2-40B4-BE49-F238E27FC236}">
                <a16:creationId xmlns:a16="http://schemas.microsoft.com/office/drawing/2014/main" id="{57CFD9AB-AACF-164B-AB7C-357AD8D2B466}"/>
              </a:ext>
              <a:ext uri="{C183D7F6-B498-43B3-948B-1728B52AA6E4}">
                <adec:decorative xmlns:adec="http://schemas.microsoft.com/office/drawing/2017/decorative" val="1"/>
              </a:ext>
            </a:extLst>
          </p:cNvPr>
          <p:cNvSpPr>
            <a:spLocks noGrp="1"/>
          </p:cNvSpPr>
          <p:nvPr>
            <p:ph idx="1"/>
          </p:nvPr>
        </p:nvSpPr>
        <p:spPr>
          <a:xfrm>
            <a:off x="712379" y="1285424"/>
            <a:ext cx="10812213" cy="4595114"/>
          </a:xfrm>
        </p:spPr>
        <p:txBody>
          <a:bodyPr lIns="91440" tIns="45720" rIns="91440" bIns="45720" anchor="t"/>
          <a:lstStyle/>
          <a:p>
            <a:pPr lvl="1">
              <a:lnSpc>
                <a:spcPct val="80000"/>
              </a:lnSpc>
            </a:pPr>
            <a:endParaRPr lang="en-US" dirty="0"/>
          </a:p>
          <a:p>
            <a:pPr lvl="1">
              <a:lnSpc>
                <a:spcPct val="80000"/>
              </a:lnSpc>
            </a:pPr>
            <a:endParaRPr lang="en-US" dirty="0"/>
          </a:p>
          <a:p>
            <a:pPr lvl="1">
              <a:lnSpc>
                <a:spcPct val="80000"/>
              </a:lnSpc>
            </a:pPr>
            <a:endParaRPr lang="en-US" sz="1000" dirty="0"/>
          </a:p>
          <a:p>
            <a:pPr lvl="1">
              <a:lnSpc>
                <a:spcPct val="80000"/>
              </a:lnSpc>
            </a:pPr>
            <a:endParaRPr lang="en-US" dirty="0"/>
          </a:p>
          <a:p>
            <a:pPr lvl="1">
              <a:lnSpc>
                <a:spcPct val="80000"/>
              </a:lnSpc>
            </a:pPr>
            <a:endParaRPr lang="en-US" dirty="0"/>
          </a:p>
          <a:p>
            <a:pPr lvl="1"/>
            <a:endParaRPr lang="en-US" dirty="0"/>
          </a:p>
          <a:p>
            <a:pPr marL="457200" lvl="1" indent="0">
              <a:buNone/>
            </a:pPr>
            <a:endParaRPr lang="en-US" dirty="0"/>
          </a:p>
        </p:txBody>
      </p:sp>
      <p:sp>
        <p:nvSpPr>
          <p:cNvPr id="4" name="Rectangle 3">
            <a:extLst>
              <a:ext uri="{FF2B5EF4-FFF2-40B4-BE49-F238E27FC236}">
                <a16:creationId xmlns:a16="http://schemas.microsoft.com/office/drawing/2014/main" id="{BBD56ED3-F0EA-D3D1-CCA8-F56E2EFCFE29}"/>
              </a:ext>
              <a:ext uri="{C183D7F6-B498-43B3-948B-1728B52AA6E4}">
                <adec:decorative xmlns:adec="http://schemas.microsoft.com/office/drawing/2017/decorative" val="1"/>
              </a:ext>
            </a:extLst>
          </p:cNvPr>
          <p:cNvSpPr/>
          <p:nvPr/>
        </p:nvSpPr>
        <p:spPr>
          <a:xfrm>
            <a:off x="0" y="847280"/>
            <a:ext cx="12192000" cy="163731"/>
          </a:xfrm>
          <a:prstGeom prst="rect">
            <a:avLst/>
          </a:prstGeom>
          <a:solidFill>
            <a:srgbClr val="F486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53112E21-64B1-974A-26DE-AF8E78598C1F}"/>
              </a:ext>
            </a:extLst>
          </p:cNvPr>
          <p:cNvSpPr txBox="1">
            <a:spLocks/>
          </p:cNvSpPr>
          <p:nvPr/>
        </p:nvSpPr>
        <p:spPr>
          <a:xfrm>
            <a:off x="667408" y="1285424"/>
            <a:ext cx="10812213" cy="3827191"/>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dirty="0"/>
              <a:t>Under Review: </a:t>
            </a:r>
          </a:p>
          <a:p>
            <a:pPr lvl="1"/>
            <a:r>
              <a:rPr lang="en-US" dirty="0"/>
              <a:t>Shared Services Arrangements</a:t>
            </a:r>
          </a:p>
          <a:p>
            <a:pPr lvl="2"/>
            <a:r>
              <a:rPr lang="en-US" dirty="0"/>
              <a:t>In the 2024-2025 school year, </a:t>
            </a:r>
            <a:r>
              <a:rPr lang="en-US" b="1" dirty="0" err="1"/>
              <a:t>SSAOrgAssociationExt</a:t>
            </a:r>
            <a:r>
              <a:rPr lang="en-US" dirty="0"/>
              <a:t> was one entity used for reporting data in both the PEIMS Fall and PEIMS Mid-Year Submissions. </a:t>
            </a:r>
          </a:p>
          <a:p>
            <a:pPr lvl="3"/>
            <a:r>
              <a:rPr lang="en-US" dirty="0"/>
              <a:t>The system was not able to distinguish which data was for which PEIMS Submission. </a:t>
            </a:r>
          </a:p>
          <a:p>
            <a:pPr lvl="1"/>
            <a:r>
              <a:rPr lang="en-US" dirty="0"/>
              <a:t>Any changes resulting from this review will be shared prior to the 2025-2026 school year.</a:t>
            </a:r>
          </a:p>
          <a:p>
            <a:pPr lvl="2"/>
            <a:endParaRPr lang="en-US" dirty="0"/>
          </a:p>
          <a:p>
            <a:pPr lvl="1">
              <a:lnSpc>
                <a:spcPct val="80000"/>
              </a:lnSpc>
            </a:pPr>
            <a:endParaRPr lang="en-US" dirty="0"/>
          </a:p>
          <a:p>
            <a:pPr lvl="2">
              <a:lnSpc>
                <a:spcPct val="80000"/>
              </a:lnSpc>
            </a:pPr>
            <a:endParaRPr lang="en-US" dirty="0"/>
          </a:p>
          <a:p>
            <a:pPr lvl="2">
              <a:lnSpc>
                <a:spcPct val="80000"/>
              </a:lnSpc>
            </a:pPr>
            <a:endParaRPr lang="en-US" dirty="0"/>
          </a:p>
          <a:p>
            <a:pPr lvl="2">
              <a:lnSpc>
                <a:spcPct val="80000"/>
              </a:lnSpc>
            </a:pPr>
            <a:endParaRPr lang="en-US" dirty="0"/>
          </a:p>
          <a:p>
            <a:pPr lvl="1"/>
            <a:endParaRPr lang="en-US" dirty="0"/>
          </a:p>
          <a:p>
            <a:pPr marL="457200" lvl="1" indent="0">
              <a:buFont typeface="Wingdings" panose="05000000000000000000" pitchFamily="2" charset="2"/>
              <a:buNone/>
            </a:pPr>
            <a:endParaRPr lang="en-US" dirty="0"/>
          </a:p>
        </p:txBody>
      </p:sp>
    </p:spTree>
    <p:extLst>
      <p:ext uri="{BB962C8B-B14F-4D97-AF65-F5344CB8AC3E}">
        <p14:creationId xmlns:p14="http://schemas.microsoft.com/office/powerpoint/2010/main" val="2257320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6803B-BD85-67E7-CA18-3A327D7453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F6D2A4-5AA7-0650-0EE1-B33BB5D0FE57}"/>
              </a:ext>
            </a:extLst>
          </p:cNvPr>
          <p:cNvSpPr>
            <a:spLocks noGrp="1"/>
          </p:cNvSpPr>
          <p:nvPr>
            <p:ph type="title"/>
          </p:nvPr>
        </p:nvSpPr>
        <p:spPr>
          <a:xfrm>
            <a:off x="1795346" y="252702"/>
            <a:ext cx="10396654" cy="575136"/>
          </a:xfrm>
        </p:spPr>
        <p:txBody>
          <a:bodyPr vert="horz" lIns="91440" tIns="45720" rIns="91440" bIns="45720" rtlCol="0" anchor="ctr">
            <a:noAutofit/>
          </a:bodyPr>
          <a:lstStyle/>
          <a:p>
            <a:pPr algn="ctr"/>
            <a:r>
              <a:rPr lang="en-US" sz="5000" b="1" kern="1200">
                <a:solidFill>
                  <a:schemeClr val="tx1"/>
                </a:solidFill>
                <a:latin typeface="+mn-lt"/>
                <a:ea typeface="+mj-ea"/>
                <a:cs typeface="+mj-cs"/>
              </a:rPr>
              <a:t>NEXT STEPS</a:t>
            </a:r>
          </a:p>
        </p:txBody>
      </p:sp>
      <p:graphicFrame>
        <p:nvGraphicFramePr>
          <p:cNvPr id="16" name="TextBox 5" descr="List of Key Takeaways ">
            <a:extLst>
              <a:ext uri="{FF2B5EF4-FFF2-40B4-BE49-F238E27FC236}">
                <a16:creationId xmlns:a16="http://schemas.microsoft.com/office/drawing/2014/main" id="{64F9197B-903B-F376-95BE-0CB1954555F6}"/>
              </a:ext>
            </a:extLst>
          </p:cNvPr>
          <p:cNvGraphicFramePr/>
          <p:nvPr>
            <p:extLst>
              <p:ext uri="{D42A27DB-BD31-4B8C-83A1-F6EECF244321}">
                <p14:modId xmlns:p14="http://schemas.microsoft.com/office/powerpoint/2010/main" val="3170079286"/>
              </p:ext>
            </p:extLst>
          </p:nvPr>
        </p:nvGraphicFramePr>
        <p:xfrm>
          <a:off x="2210127" y="1032817"/>
          <a:ext cx="9360814" cy="5716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201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CFF7BFF-6F72-68FB-A90F-85F2D8E51D18}"/>
              </a:ext>
            </a:extLst>
          </p:cNvPr>
          <p:cNvSpPr>
            <a:spLocks noGrp="1"/>
          </p:cNvSpPr>
          <p:nvPr>
            <p:ph type="ctrTitle"/>
          </p:nvPr>
        </p:nvSpPr>
        <p:spPr>
          <a:xfrm>
            <a:off x="1524000" y="2858439"/>
            <a:ext cx="9144000" cy="1455651"/>
          </a:xfrm>
        </p:spPr>
        <p:txBody>
          <a:bodyPr/>
          <a:lstStyle/>
          <a:p>
            <a:r>
              <a:rPr lang="en-US"/>
              <a:t>QUESTIONS</a:t>
            </a:r>
          </a:p>
        </p:txBody>
      </p:sp>
      <p:pic>
        <p:nvPicPr>
          <p:cNvPr id="5" name="Content Placeholder 4" descr="Infinite question marks in 3D rendering">
            <a:extLst>
              <a:ext uri="{FF2B5EF4-FFF2-40B4-BE49-F238E27FC236}">
                <a16:creationId xmlns:a16="http://schemas.microsoft.com/office/drawing/2014/main" id="{4ED5B1EF-E4FE-2F47-20B4-6FAE8516C2F9}"/>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5615" b="15615"/>
          <a:stretch/>
        </p:blipFill>
        <p:spPr>
          <a:xfrm>
            <a:off x="20" y="1268412"/>
            <a:ext cx="12191980" cy="5589588"/>
          </a:xfrm>
          <a:prstGeom prst="rect">
            <a:avLst/>
          </a:prstGeom>
          <a:noFill/>
          <a:ln w="130175">
            <a:noFill/>
          </a:ln>
        </p:spPr>
      </p:pic>
      <p:sp>
        <p:nvSpPr>
          <p:cNvPr id="3" name="Rectangle: Rounded Corners 2">
            <a:extLst>
              <a:ext uri="{FF2B5EF4-FFF2-40B4-BE49-F238E27FC236}">
                <a16:creationId xmlns:a16="http://schemas.microsoft.com/office/drawing/2014/main" id="{A11A2D7E-A666-0C49-3AFC-F3413DC41BC2}"/>
              </a:ext>
            </a:extLst>
          </p:cNvPr>
          <p:cNvSpPr/>
          <p:nvPr/>
        </p:nvSpPr>
        <p:spPr>
          <a:xfrm>
            <a:off x="1805768" y="3429000"/>
            <a:ext cx="8770248" cy="853440"/>
          </a:xfrm>
          <a:prstGeom prst="roundRect">
            <a:avLst/>
          </a:prstGeom>
          <a:solidFill>
            <a:srgbClr val="1482C5"/>
          </a:solidFill>
          <a:ln>
            <a:solidFill>
              <a:srgbClr val="14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ptos Black" panose="020B0004020202020204" pitchFamily="34" charset="0"/>
              </a:rPr>
              <a:t>QUESTIONS?</a:t>
            </a:r>
          </a:p>
        </p:txBody>
      </p:sp>
    </p:spTree>
    <p:extLst>
      <p:ext uri="{BB962C8B-B14F-4D97-AF65-F5344CB8AC3E}">
        <p14:creationId xmlns:p14="http://schemas.microsoft.com/office/powerpoint/2010/main" val="2484354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90081E-4BC7-E00E-4D44-5DD1DF0BB69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15434" b="15434"/>
          <a:stretch/>
        </p:blipFill>
        <p:spPr>
          <a:xfrm>
            <a:off x="0" y="1243584"/>
            <a:ext cx="12192000" cy="5614416"/>
          </a:xfrm>
          <a:prstGeom prst="rect">
            <a:avLst/>
          </a:prstGeom>
          <a:noFill/>
        </p:spPr>
      </p:pic>
      <p:sp>
        <p:nvSpPr>
          <p:cNvPr id="6" name="object 5">
            <a:extLst>
              <a:ext uri="{FF2B5EF4-FFF2-40B4-BE49-F238E27FC236}">
                <a16:creationId xmlns:a16="http://schemas.microsoft.com/office/drawing/2014/main" id="{73A23DC5-64FE-5325-8D12-8FEE5976C6CA}"/>
              </a:ext>
              <a:ext uri="{C183D7F6-B498-43B3-948B-1728B52AA6E4}">
                <adec:decorative xmlns:adec="http://schemas.microsoft.com/office/drawing/2017/decorative" val="1"/>
              </a:ext>
            </a:extLst>
          </p:cNvPr>
          <p:cNvSpPr/>
          <p:nvPr/>
        </p:nvSpPr>
        <p:spPr>
          <a:xfrm>
            <a:off x="-1240" y="5341433"/>
            <a:ext cx="7894778" cy="1239793"/>
          </a:xfrm>
          <a:prstGeom prst="rect">
            <a:avLst/>
          </a:prstGeom>
          <a:solidFill>
            <a:srgbClr val="FFFFFF">
              <a:alpha val="70000"/>
            </a:srgbClr>
          </a:solidFill>
        </p:spPr>
        <p:txBody>
          <a:bodyPr wrap="square" lIns="0" tIns="0" rIns="0" bIns="0" rtlCol="0"/>
          <a:lstStyle/>
          <a:p>
            <a:endParaRPr/>
          </a:p>
        </p:txBody>
      </p:sp>
      <p:sp>
        <p:nvSpPr>
          <p:cNvPr id="13" name="object 6">
            <a:extLst>
              <a:ext uri="{FF2B5EF4-FFF2-40B4-BE49-F238E27FC236}">
                <a16:creationId xmlns:a16="http://schemas.microsoft.com/office/drawing/2014/main" id="{F6CD33CC-17B7-4A38-BD66-3A66A364E875}"/>
              </a:ext>
            </a:extLst>
          </p:cNvPr>
          <p:cNvSpPr txBox="1">
            <a:spLocks noGrp="1"/>
          </p:cNvSpPr>
          <p:nvPr>
            <p:ph type="title" idx="4294967295"/>
          </p:nvPr>
        </p:nvSpPr>
        <p:spPr>
          <a:xfrm>
            <a:off x="-1239" y="5558013"/>
            <a:ext cx="5737896" cy="806631"/>
          </a:xfrm>
          <a:prstGeom prst="rect">
            <a:avLst/>
          </a:prstGeom>
          <a:noFill/>
          <a:ln>
            <a:noFill/>
            <a:prstDash/>
          </a:ln>
          <a:effectLst/>
        </p:spPr>
        <p:txBody>
          <a:bodyPr rot="0" spcFirstLastPara="0" vertOverflow="overflow" horzOverflow="overflow" vert="horz" wrap="square" lIns="0" tIns="67310" rIns="0" bIns="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530"/>
              </a:spcBef>
              <a:spcAft>
                <a:spcPts val="0"/>
              </a:spcAft>
              <a:buClrTx/>
              <a:buSzTx/>
              <a:buFontTx/>
              <a:buNone/>
              <a:tabLst/>
              <a:defRPr/>
            </a:pPr>
            <a:r>
              <a:rPr kumimoji="0" lang="en-US" sz="4800" b="1" i="0" u="none" strike="noStrike" kern="0" cap="none" spc="0" normalizeH="0" baseline="0" noProof="0">
                <a:ln>
                  <a:noFill/>
                </a:ln>
                <a:solidFill>
                  <a:schemeClr val="tx1"/>
                </a:solidFill>
                <a:effectLst/>
                <a:uLnTx/>
                <a:uFillTx/>
                <a:latin typeface="Calibri"/>
                <a:cs typeface="Calibri"/>
              </a:rPr>
              <a:t>Closed </a:t>
            </a:r>
            <a:r>
              <a:rPr lang="en-US" sz="4800" kern="0">
                <a:solidFill>
                  <a:schemeClr val="tx1"/>
                </a:solidFill>
                <a:latin typeface="Calibri"/>
                <a:cs typeface="Calibri"/>
              </a:rPr>
              <a:t>Submissions </a:t>
            </a:r>
            <a:r>
              <a:rPr lang="en-US" sz="4800" kern="0">
                <a:solidFill>
                  <a:schemeClr val="tx1">
                    <a:alpha val="0"/>
                  </a:schemeClr>
                </a:solidFill>
                <a:latin typeface="Calibri"/>
                <a:cs typeface="Calibri"/>
              </a:rPr>
              <a:t>1</a:t>
            </a:r>
            <a:endParaRPr kumimoji="0" lang="en-US" sz="4800" b="1" i="0" u="none" strike="noStrike" kern="0" cap="none" spc="0" normalizeH="0" baseline="0" noProof="0">
              <a:ln>
                <a:noFill/>
              </a:ln>
              <a:solidFill>
                <a:schemeClr val="tx1">
                  <a:alpha val="0"/>
                </a:schemeClr>
              </a:solidFill>
              <a:effectLst/>
              <a:uLnTx/>
              <a:uFillTx/>
              <a:latin typeface="Calibri"/>
              <a:ea typeface="Calibri"/>
              <a:cs typeface="Calibri"/>
            </a:endParaRPr>
          </a:p>
        </p:txBody>
      </p:sp>
    </p:spTree>
    <p:extLst>
      <p:ext uri="{BB962C8B-B14F-4D97-AF65-F5344CB8AC3E}">
        <p14:creationId xmlns:p14="http://schemas.microsoft.com/office/powerpoint/2010/main" val="3416303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0970F-D906-91F7-D234-DDD293C73E1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688879C-6293-DFD4-BFAF-18D190EC9BB3}"/>
              </a:ext>
            </a:extLst>
          </p:cNvPr>
          <p:cNvSpPr>
            <a:spLocks noGrp="1"/>
          </p:cNvSpPr>
          <p:nvPr>
            <p:ph type="title"/>
          </p:nvPr>
        </p:nvSpPr>
        <p:spPr/>
        <p:txBody>
          <a:bodyPr>
            <a:normAutofit/>
          </a:bodyPr>
          <a:lstStyle/>
          <a:p>
            <a:r>
              <a:rPr lang="en-US" dirty="0"/>
              <a:t>TSDS Upgrade Project</a:t>
            </a:r>
          </a:p>
        </p:txBody>
      </p:sp>
      <p:graphicFrame>
        <p:nvGraphicFramePr>
          <p:cNvPr id="3" name="Content Placeholder 2">
            <a:extLst>
              <a:ext uri="{FF2B5EF4-FFF2-40B4-BE49-F238E27FC236}">
                <a16:creationId xmlns:a16="http://schemas.microsoft.com/office/drawing/2014/main" id="{EF0D194D-99C9-30DF-D5AC-C6B316A8EB55}"/>
              </a:ext>
            </a:extLst>
          </p:cNvPr>
          <p:cNvGraphicFramePr>
            <a:graphicFrameLocks noGrp="1"/>
          </p:cNvGraphicFramePr>
          <p:nvPr>
            <p:ph idx="1"/>
            <p:extLst>
              <p:ext uri="{D42A27DB-BD31-4B8C-83A1-F6EECF244321}">
                <p14:modId xmlns:p14="http://schemas.microsoft.com/office/powerpoint/2010/main" val="1110269676"/>
              </p:ext>
            </p:extLst>
          </p:nvPr>
        </p:nvGraphicFramePr>
        <p:xfrm>
          <a:off x="712788" y="1495425"/>
          <a:ext cx="10623549" cy="2595880"/>
        </p:xfrm>
        <a:graphic>
          <a:graphicData uri="http://schemas.openxmlformats.org/drawingml/2006/table">
            <a:tbl>
              <a:tblPr firstRow="1" bandRow="1">
                <a:tableStyleId>{5C22544A-7EE6-4342-B048-85BDC9FD1C3A}</a:tableStyleId>
              </a:tblPr>
              <a:tblGrid>
                <a:gridCol w="3541183">
                  <a:extLst>
                    <a:ext uri="{9D8B030D-6E8A-4147-A177-3AD203B41FA5}">
                      <a16:colId xmlns:a16="http://schemas.microsoft.com/office/drawing/2014/main" val="3982874566"/>
                    </a:ext>
                  </a:extLst>
                </a:gridCol>
                <a:gridCol w="3727979">
                  <a:extLst>
                    <a:ext uri="{9D8B030D-6E8A-4147-A177-3AD203B41FA5}">
                      <a16:colId xmlns:a16="http://schemas.microsoft.com/office/drawing/2014/main" val="4094481023"/>
                    </a:ext>
                  </a:extLst>
                </a:gridCol>
                <a:gridCol w="3354387">
                  <a:extLst>
                    <a:ext uri="{9D8B030D-6E8A-4147-A177-3AD203B41FA5}">
                      <a16:colId xmlns:a16="http://schemas.microsoft.com/office/drawing/2014/main" val="695873713"/>
                    </a:ext>
                  </a:extLst>
                </a:gridCol>
              </a:tblGrid>
              <a:tr h="370840">
                <a:tc>
                  <a:txBody>
                    <a:bodyPr/>
                    <a:lstStyle/>
                    <a:p>
                      <a:r>
                        <a:rPr lang="en-US"/>
                        <a:t>Submission</a:t>
                      </a:r>
                    </a:p>
                  </a:txBody>
                  <a:tcPr/>
                </a:tc>
                <a:tc>
                  <a:txBody>
                    <a:bodyPr/>
                    <a:lstStyle/>
                    <a:p>
                      <a:r>
                        <a:rPr lang="en-US"/>
                        <a:t>Original TEA Due Date</a:t>
                      </a:r>
                    </a:p>
                  </a:txBody>
                  <a:tcPr/>
                </a:tc>
                <a:tc>
                  <a:txBody>
                    <a:bodyPr/>
                    <a:lstStyle/>
                    <a:p>
                      <a:r>
                        <a:rPr lang="en-US"/>
                        <a:t>Actual Completion Date</a:t>
                      </a:r>
                    </a:p>
                  </a:txBody>
                  <a:tcPr/>
                </a:tc>
                <a:extLst>
                  <a:ext uri="{0D108BD9-81ED-4DB2-BD59-A6C34878D82A}">
                    <a16:rowId xmlns:a16="http://schemas.microsoft.com/office/drawing/2014/main" val="1769933983"/>
                  </a:ext>
                </a:extLst>
              </a:tr>
              <a:tr h="370840">
                <a:tc>
                  <a:txBody>
                    <a:bodyPr/>
                    <a:lstStyle/>
                    <a:p>
                      <a:r>
                        <a:rPr lang="en-US"/>
                        <a:t>Charter School Waitlist</a:t>
                      </a:r>
                    </a:p>
                  </a:txBody>
                  <a:tcPr/>
                </a:tc>
                <a:tc>
                  <a:txBody>
                    <a:bodyPr/>
                    <a:lstStyle/>
                    <a:p>
                      <a:r>
                        <a:rPr lang="en-US"/>
                        <a:t>October 25, 2024</a:t>
                      </a:r>
                    </a:p>
                  </a:txBody>
                  <a:tcPr/>
                </a:tc>
                <a:tc>
                  <a:txBody>
                    <a:bodyPr/>
                    <a:lstStyle/>
                    <a:p>
                      <a:r>
                        <a:rPr lang="en-US"/>
                        <a:t>October 29, 2024</a:t>
                      </a:r>
                    </a:p>
                  </a:txBody>
                  <a:tcPr/>
                </a:tc>
                <a:extLst>
                  <a:ext uri="{0D108BD9-81ED-4DB2-BD59-A6C34878D82A}">
                    <a16:rowId xmlns:a16="http://schemas.microsoft.com/office/drawing/2014/main" val="1400844951"/>
                  </a:ext>
                </a:extLst>
              </a:tr>
              <a:tr h="370840">
                <a:tc>
                  <a:txBody>
                    <a:bodyPr/>
                    <a:lstStyle/>
                    <a:p>
                      <a:r>
                        <a:rPr lang="en-US"/>
                        <a:t>PEIMS Fall</a:t>
                      </a:r>
                    </a:p>
                  </a:txBody>
                  <a:tcPr/>
                </a:tc>
                <a:tc>
                  <a:txBody>
                    <a:bodyPr/>
                    <a:lstStyle/>
                    <a:p>
                      <a:r>
                        <a:rPr lang="en-US"/>
                        <a:t>January 16, 2025</a:t>
                      </a:r>
                    </a:p>
                  </a:txBody>
                  <a:tcPr/>
                </a:tc>
                <a:tc>
                  <a:txBody>
                    <a:bodyPr/>
                    <a:lstStyle/>
                    <a:p>
                      <a:r>
                        <a:rPr lang="en-US"/>
                        <a:t>February 14, 2025</a:t>
                      </a:r>
                    </a:p>
                  </a:txBody>
                  <a:tcPr/>
                </a:tc>
                <a:extLst>
                  <a:ext uri="{0D108BD9-81ED-4DB2-BD59-A6C34878D82A}">
                    <a16:rowId xmlns:a16="http://schemas.microsoft.com/office/drawing/2014/main" val="3226329206"/>
                  </a:ext>
                </a:extLst>
              </a:tr>
              <a:tr h="370840">
                <a:tc>
                  <a:txBody>
                    <a:bodyPr/>
                    <a:lstStyle/>
                    <a:p>
                      <a:r>
                        <a:rPr lang="en-US"/>
                        <a:t>PEIMS Mid-Year</a:t>
                      </a:r>
                    </a:p>
                  </a:txBody>
                  <a:tcPr/>
                </a:tc>
                <a:tc>
                  <a:txBody>
                    <a:bodyPr/>
                    <a:lstStyle/>
                    <a:p>
                      <a:r>
                        <a:rPr lang="en-US"/>
                        <a:t>January 30, 2025</a:t>
                      </a:r>
                    </a:p>
                  </a:txBody>
                  <a:tcPr/>
                </a:tc>
                <a:tc>
                  <a:txBody>
                    <a:bodyPr/>
                    <a:lstStyle/>
                    <a:p>
                      <a:r>
                        <a:rPr lang="en-US"/>
                        <a:t>March 4, 2025</a:t>
                      </a:r>
                    </a:p>
                  </a:txBody>
                  <a:tcPr/>
                </a:tc>
                <a:extLst>
                  <a:ext uri="{0D108BD9-81ED-4DB2-BD59-A6C34878D82A}">
                    <a16:rowId xmlns:a16="http://schemas.microsoft.com/office/drawing/2014/main" val="1444967417"/>
                  </a:ext>
                </a:extLst>
              </a:tr>
              <a:tr h="370840">
                <a:tc>
                  <a:txBody>
                    <a:bodyPr/>
                    <a:lstStyle/>
                    <a:p>
                      <a:r>
                        <a:rPr lang="en-US"/>
                        <a:t>ECDS KG</a:t>
                      </a:r>
                    </a:p>
                  </a:txBody>
                  <a:tcPr/>
                </a:tc>
                <a:tc>
                  <a:txBody>
                    <a:bodyPr/>
                    <a:lstStyle/>
                    <a:p>
                      <a:r>
                        <a:rPr lang="en-US"/>
                        <a:t>January 30, 2025</a:t>
                      </a:r>
                    </a:p>
                  </a:txBody>
                  <a:tcPr/>
                </a:tc>
                <a:tc>
                  <a:txBody>
                    <a:bodyPr/>
                    <a:lstStyle/>
                    <a:p>
                      <a:r>
                        <a:rPr lang="en-US"/>
                        <a:t>February 27, 2025</a:t>
                      </a:r>
                    </a:p>
                  </a:txBody>
                  <a:tcPr/>
                </a:tc>
                <a:extLst>
                  <a:ext uri="{0D108BD9-81ED-4DB2-BD59-A6C34878D82A}">
                    <a16:rowId xmlns:a16="http://schemas.microsoft.com/office/drawing/2014/main" val="3406369811"/>
                  </a:ext>
                </a:extLst>
              </a:tr>
              <a:tr h="370840">
                <a:tc>
                  <a:txBody>
                    <a:bodyPr/>
                    <a:lstStyle/>
                    <a:p>
                      <a:r>
                        <a:rPr lang="en-US"/>
                        <a:t>SPPI-14</a:t>
                      </a:r>
                    </a:p>
                  </a:txBody>
                  <a:tcPr/>
                </a:tc>
                <a:tc>
                  <a:txBody>
                    <a:bodyPr/>
                    <a:lstStyle/>
                    <a:p>
                      <a:r>
                        <a:rPr lang="en-US"/>
                        <a:t>February 20, 2025</a:t>
                      </a:r>
                    </a:p>
                  </a:txBody>
                  <a:tcPr/>
                </a:tc>
                <a:tc>
                  <a:txBody>
                    <a:bodyPr/>
                    <a:lstStyle/>
                    <a:p>
                      <a:r>
                        <a:rPr lang="en-US"/>
                        <a:t>March 3, 2025</a:t>
                      </a:r>
                    </a:p>
                  </a:txBody>
                  <a:tcPr/>
                </a:tc>
                <a:extLst>
                  <a:ext uri="{0D108BD9-81ED-4DB2-BD59-A6C34878D82A}">
                    <a16:rowId xmlns:a16="http://schemas.microsoft.com/office/drawing/2014/main" val="278332891"/>
                  </a:ext>
                </a:extLst>
              </a:tr>
              <a:tr h="370840">
                <a:tc>
                  <a:txBody>
                    <a:bodyPr/>
                    <a:lstStyle/>
                    <a:p>
                      <a:r>
                        <a:rPr lang="en-US"/>
                        <a:t>Class Roster Winter</a:t>
                      </a:r>
                    </a:p>
                  </a:txBody>
                  <a:tcPr/>
                </a:tc>
                <a:tc>
                  <a:txBody>
                    <a:bodyPr/>
                    <a:lstStyle/>
                    <a:p>
                      <a:r>
                        <a:rPr lang="en-US"/>
                        <a:t>March 27, 2025</a:t>
                      </a:r>
                    </a:p>
                  </a:txBody>
                  <a:tcPr/>
                </a:tc>
                <a:tc>
                  <a:txBody>
                    <a:bodyPr/>
                    <a:lstStyle/>
                    <a:p>
                      <a:pPr lvl="0">
                        <a:buNone/>
                      </a:pPr>
                      <a:r>
                        <a:rPr lang="en-US">
                          <a:highlight>
                            <a:srgbClr val="FFFF00"/>
                          </a:highlight>
                        </a:rPr>
                        <a:t>TBD</a:t>
                      </a:r>
                      <a:endParaRPr lang="en-US"/>
                    </a:p>
                  </a:txBody>
                  <a:tcPr/>
                </a:tc>
                <a:extLst>
                  <a:ext uri="{0D108BD9-81ED-4DB2-BD59-A6C34878D82A}">
                    <a16:rowId xmlns:a16="http://schemas.microsoft.com/office/drawing/2014/main" val="773442767"/>
                  </a:ext>
                </a:extLst>
              </a:tr>
            </a:tbl>
          </a:graphicData>
        </a:graphic>
      </p:graphicFrame>
    </p:spTree>
    <p:extLst>
      <p:ext uri="{BB962C8B-B14F-4D97-AF65-F5344CB8AC3E}">
        <p14:creationId xmlns:p14="http://schemas.microsoft.com/office/powerpoint/2010/main" val="4064065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36C96C-8D92-7F84-7586-C133BC83CFB2}"/>
              </a:ext>
            </a:extLst>
          </p:cNvPr>
          <p:cNvSpPr>
            <a:spLocks noGrp="1"/>
          </p:cNvSpPr>
          <p:nvPr>
            <p:ph type="title"/>
          </p:nvPr>
        </p:nvSpPr>
        <p:spPr/>
        <p:txBody>
          <a:bodyPr>
            <a:normAutofit fontScale="90000"/>
          </a:bodyPr>
          <a:lstStyle/>
          <a:p>
            <a:r>
              <a:rPr lang="en-US"/>
              <a:t>TIMS: A Four-Letter Word for HELP  </a:t>
            </a:r>
          </a:p>
        </p:txBody>
      </p:sp>
      <p:graphicFrame>
        <p:nvGraphicFramePr>
          <p:cNvPr id="4" name="Diagram 3" descr="Charter School Waitlist, ECDS KG, Class Roster, SPPI-14 collections Tier 2 ticket statistics.">
            <a:extLst>
              <a:ext uri="{FF2B5EF4-FFF2-40B4-BE49-F238E27FC236}">
                <a16:creationId xmlns:a16="http://schemas.microsoft.com/office/drawing/2014/main" id="{CF1A02A2-1815-D33B-CD09-7E02B062BCEF}"/>
              </a:ext>
            </a:extLst>
          </p:cNvPr>
          <p:cNvGraphicFramePr/>
          <p:nvPr>
            <p:extLst>
              <p:ext uri="{D42A27DB-BD31-4B8C-83A1-F6EECF244321}">
                <p14:modId xmlns:p14="http://schemas.microsoft.com/office/powerpoint/2010/main" val="1915507209"/>
              </p:ext>
            </p:extLst>
          </p:nvPr>
        </p:nvGraphicFramePr>
        <p:xfrm>
          <a:off x="2741448" y="102709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0088C5C-7BDE-0681-FDCE-6B08B88EDE52}"/>
              </a:ext>
            </a:extLst>
          </p:cNvPr>
          <p:cNvSpPr txBox="1"/>
          <p:nvPr/>
        </p:nvSpPr>
        <p:spPr>
          <a:xfrm>
            <a:off x="4217275" y="930166"/>
            <a:ext cx="1158766" cy="646331"/>
          </a:xfrm>
          <a:prstGeom prst="rect">
            <a:avLst/>
          </a:prstGeom>
          <a:noFill/>
        </p:spPr>
        <p:txBody>
          <a:bodyPr wrap="square" rtlCol="0">
            <a:spAutoFit/>
          </a:bodyPr>
          <a:lstStyle/>
          <a:p>
            <a:pPr algn="ctr"/>
            <a:r>
              <a:rPr lang="en-US" sz="3600">
                <a:solidFill>
                  <a:schemeClr val="bg1"/>
                </a:solidFill>
                <a:latin typeface="+mn-lt"/>
              </a:rPr>
              <a:t>CSW</a:t>
            </a:r>
          </a:p>
        </p:txBody>
      </p:sp>
      <p:sp>
        <p:nvSpPr>
          <p:cNvPr id="6" name="TextBox 5">
            <a:extLst>
              <a:ext uri="{FF2B5EF4-FFF2-40B4-BE49-F238E27FC236}">
                <a16:creationId xmlns:a16="http://schemas.microsoft.com/office/drawing/2014/main" id="{FA20522F-884E-4EC7-450F-B9CAE93D36C6}"/>
              </a:ext>
            </a:extLst>
          </p:cNvPr>
          <p:cNvSpPr txBox="1"/>
          <p:nvPr/>
        </p:nvSpPr>
        <p:spPr>
          <a:xfrm>
            <a:off x="7706709" y="930166"/>
            <a:ext cx="2236188" cy="646331"/>
          </a:xfrm>
          <a:prstGeom prst="rect">
            <a:avLst/>
          </a:prstGeom>
          <a:noFill/>
        </p:spPr>
        <p:txBody>
          <a:bodyPr wrap="square" rtlCol="0">
            <a:spAutoFit/>
          </a:bodyPr>
          <a:lstStyle/>
          <a:p>
            <a:pPr algn="ctr"/>
            <a:r>
              <a:rPr lang="en-US" sz="3600">
                <a:solidFill>
                  <a:schemeClr val="bg1"/>
                </a:solidFill>
                <a:latin typeface="+mn-lt"/>
              </a:rPr>
              <a:t>ECDS KG**</a:t>
            </a:r>
          </a:p>
        </p:txBody>
      </p:sp>
      <p:sp>
        <p:nvSpPr>
          <p:cNvPr id="7" name="TextBox 6">
            <a:extLst>
              <a:ext uri="{FF2B5EF4-FFF2-40B4-BE49-F238E27FC236}">
                <a16:creationId xmlns:a16="http://schemas.microsoft.com/office/drawing/2014/main" id="{098855D9-8221-8E19-C3E6-475CD3AB4770}"/>
              </a:ext>
            </a:extLst>
          </p:cNvPr>
          <p:cNvSpPr txBox="1"/>
          <p:nvPr/>
        </p:nvSpPr>
        <p:spPr>
          <a:xfrm>
            <a:off x="3497316" y="3767957"/>
            <a:ext cx="2598684" cy="646331"/>
          </a:xfrm>
          <a:prstGeom prst="rect">
            <a:avLst/>
          </a:prstGeom>
          <a:noFill/>
        </p:spPr>
        <p:txBody>
          <a:bodyPr wrap="square" rtlCol="0">
            <a:spAutoFit/>
          </a:bodyPr>
          <a:lstStyle/>
          <a:p>
            <a:pPr algn="ctr"/>
            <a:r>
              <a:rPr lang="en-US" sz="3600">
                <a:solidFill>
                  <a:schemeClr val="bg1"/>
                </a:solidFill>
                <a:latin typeface="+mn-lt"/>
              </a:rPr>
              <a:t>Class Roster</a:t>
            </a:r>
          </a:p>
        </p:txBody>
      </p:sp>
      <p:sp>
        <p:nvSpPr>
          <p:cNvPr id="8" name="TextBox 7">
            <a:extLst>
              <a:ext uri="{FF2B5EF4-FFF2-40B4-BE49-F238E27FC236}">
                <a16:creationId xmlns:a16="http://schemas.microsoft.com/office/drawing/2014/main" id="{9566DB42-D0A5-097E-3A91-94BBBC24D954}"/>
              </a:ext>
            </a:extLst>
          </p:cNvPr>
          <p:cNvSpPr txBox="1"/>
          <p:nvPr/>
        </p:nvSpPr>
        <p:spPr>
          <a:xfrm>
            <a:off x="7746123" y="3770585"/>
            <a:ext cx="2052146" cy="646331"/>
          </a:xfrm>
          <a:prstGeom prst="rect">
            <a:avLst/>
          </a:prstGeom>
          <a:noFill/>
        </p:spPr>
        <p:txBody>
          <a:bodyPr wrap="square" rtlCol="0">
            <a:spAutoFit/>
          </a:bodyPr>
          <a:lstStyle/>
          <a:p>
            <a:pPr algn="ctr"/>
            <a:r>
              <a:rPr lang="en-US" sz="3600">
                <a:solidFill>
                  <a:schemeClr val="bg1"/>
                </a:solidFill>
                <a:latin typeface="+mn-lt"/>
              </a:rPr>
              <a:t>SPPI - 14</a:t>
            </a:r>
          </a:p>
        </p:txBody>
      </p:sp>
      <p:sp>
        <p:nvSpPr>
          <p:cNvPr id="2" name="TextBox 1">
            <a:extLst>
              <a:ext uri="{FF2B5EF4-FFF2-40B4-BE49-F238E27FC236}">
                <a16:creationId xmlns:a16="http://schemas.microsoft.com/office/drawing/2014/main" id="{8236B07F-46EE-D8A5-8503-F06187EA5C0F}"/>
              </a:ext>
            </a:extLst>
          </p:cNvPr>
          <p:cNvSpPr txBox="1"/>
          <p:nvPr/>
        </p:nvSpPr>
        <p:spPr>
          <a:xfrm>
            <a:off x="4338061" y="6491526"/>
            <a:ext cx="4934773" cy="400110"/>
          </a:xfrm>
          <a:prstGeom prst="rect">
            <a:avLst/>
          </a:prstGeom>
          <a:noFill/>
        </p:spPr>
        <p:txBody>
          <a:bodyPr wrap="square" rtlCol="0">
            <a:spAutoFit/>
          </a:bodyPr>
          <a:lstStyle/>
          <a:p>
            <a:r>
              <a:rPr lang="en-US" sz="1000"/>
              <a:t>*Tier 2 counts include both tickets resolved at Tier 2 and those escalated to Tier 3</a:t>
            </a:r>
          </a:p>
          <a:p>
            <a:r>
              <a:rPr lang="en-US" sz="1000"/>
              <a:t>**This count also includes some ECDS PK tickets</a:t>
            </a:r>
          </a:p>
        </p:txBody>
      </p:sp>
    </p:spTree>
    <p:extLst>
      <p:ext uri="{BB962C8B-B14F-4D97-AF65-F5344CB8AC3E}">
        <p14:creationId xmlns:p14="http://schemas.microsoft.com/office/powerpoint/2010/main" val="1684882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CC31C-0A4F-7CAA-9EF2-C1B38D60BEF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2F03BF-4E22-DAFF-223A-C0E828F09368}"/>
              </a:ext>
            </a:extLst>
          </p:cNvPr>
          <p:cNvSpPr>
            <a:spLocks noGrp="1"/>
          </p:cNvSpPr>
          <p:nvPr>
            <p:ph type="title"/>
          </p:nvPr>
        </p:nvSpPr>
        <p:spPr/>
        <p:txBody>
          <a:bodyPr>
            <a:normAutofit fontScale="90000"/>
          </a:bodyPr>
          <a:lstStyle/>
          <a:p>
            <a:r>
              <a:rPr lang="en-US"/>
              <a:t>TIMS: A Four-Letter Word for HELP </a:t>
            </a:r>
          </a:p>
        </p:txBody>
      </p:sp>
      <p:graphicFrame>
        <p:nvGraphicFramePr>
          <p:cNvPr id="4" name="Diagram 3" descr="PEIMS Fall and Mid-Year statistics ">
            <a:extLst>
              <a:ext uri="{FF2B5EF4-FFF2-40B4-BE49-F238E27FC236}">
                <a16:creationId xmlns:a16="http://schemas.microsoft.com/office/drawing/2014/main" id="{96B671DA-FCF4-38E3-0174-A96187478023}"/>
              </a:ext>
            </a:extLst>
          </p:cNvPr>
          <p:cNvGraphicFramePr/>
          <p:nvPr/>
        </p:nvGraphicFramePr>
        <p:xfrm>
          <a:off x="2741448" y="102709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FBF4F78-EB8D-451C-E7A5-2A1D13FA50E5}"/>
              </a:ext>
            </a:extLst>
          </p:cNvPr>
          <p:cNvSpPr txBox="1"/>
          <p:nvPr/>
        </p:nvSpPr>
        <p:spPr>
          <a:xfrm>
            <a:off x="4014607" y="1244643"/>
            <a:ext cx="5595133" cy="646331"/>
          </a:xfrm>
          <a:prstGeom prst="rect">
            <a:avLst/>
          </a:prstGeom>
          <a:noFill/>
        </p:spPr>
        <p:txBody>
          <a:bodyPr wrap="square" rtlCol="0">
            <a:spAutoFit/>
          </a:bodyPr>
          <a:lstStyle/>
          <a:p>
            <a:pPr algn="ctr"/>
            <a:r>
              <a:rPr lang="en-US" sz="3600">
                <a:solidFill>
                  <a:schemeClr val="bg1"/>
                </a:solidFill>
                <a:latin typeface="+mn-lt"/>
              </a:rPr>
              <a:t>PEIMS FALL &amp; MID-YEAR </a:t>
            </a:r>
          </a:p>
        </p:txBody>
      </p:sp>
      <p:sp>
        <p:nvSpPr>
          <p:cNvPr id="7" name="TextBox 6">
            <a:extLst>
              <a:ext uri="{FF2B5EF4-FFF2-40B4-BE49-F238E27FC236}">
                <a16:creationId xmlns:a16="http://schemas.microsoft.com/office/drawing/2014/main" id="{19E1DB43-081E-9626-5234-AB5B60D147E7}"/>
              </a:ext>
            </a:extLst>
          </p:cNvPr>
          <p:cNvSpPr txBox="1"/>
          <p:nvPr/>
        </p:nvSpPr>
        <p:spPr>
          <a:xfrm>
            <a:off x="3219440" y="5755995"/>
            <a:ext cx="7185469" cy="523220"/>
          </a:xfrm>
          <a:prstGeom prst="rect">
            <a:avLst/>
          </a:prstGeom>
          <a:noFill/>
        </p:spPr>
        <p:txBody>
          <a:bodyPr wrap="square" rtlCol="0">
            <a:spAutoFit/>
          </a:bodyPr>
          <a:lstStyle/>
          <a:p>
            <a:r>
              <a:rPr lang="en-US" sz="1400">
                <a:solidFill>
                  <a:schemeClr val="bg1"/>
                </a:solidFill>
              </a:rPr>
              <a:t>*TIMS does not differentiate between PEIMS submissions. This number will include a small portion of PEIMS Summer and PEIMS Extended Year</a:t>
            </a:r>
          </a:p>
        </p:txBody>
      </p:sp>
    </p:spTree>
    <p:extLst>
      <p:ext uri="{BB962C8B-B14F-4D97-AF65-F5344CB8AC3E}">
        <p14:creationId xmlns:p14="http://schemas.microsoft.com/office/powerpoint/2010/main" val="988713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C48EF-8832-DF0D-4D7A-DABEDBBDDEE5}"/>
              </a:ext>
            </a:extLst>
          </p:cNvPr>
          <p:cNvSpPr>
            <a:spLocks noGrp="1"/>
          </p:cNvSpPr>
          <p:nvPr>
            <p:ph type="title"/>
          </p:nvPr>
        </p:nvSpPr>
        <p:spPr>
          <a:xfrm>
            <a:off x="2212290" y="199694"/>
            <a:ext cx="9515883" cy="542429"/>
          </a:xfrm>
        </p:spPr>
        <p:txBody>
          <a:bodyPr anchor="ctr">
            <a:normAutofit/>
          </a:bodyPr>
          <a:lstStyle/>
          <a:p>
            <a:r>
              <a:rPr lang="en-US" sz="3100"/>
              <a:t>Vendor Compatible Designation</a:t>
            </a:r>
          </a:p>
        </p:txBody>
      </p:sp>
      <p:graphicFrame>
        <p:nvGraphicFramePr>
          <p:cNvPr id="5" name="Content Placeholder 2">
            <a:extLst>
              <a:ext uri="{FF2B5EF4-FFF2-40B4-BE49-F238E27FC236}">
                <a16:creationId xmlns:a16="http://schemas.microsoft.com/office/drawing/2014/main" id="{67D0406A-FF06-DDFC-F50B-9EE344F6651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320331405"/>
              </p:ext>
            </p:extLst>
          </p:nvPr>
        </p:nvGraphicFramePr>
        <p:xfrm>
          <a:off x="2347415" y="1495651"/>
          <a:ext cx="898872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a:extLst>
              <a:ext uri="{FF2B5EF4-FFF2-40B4-BE49-F238E27FC236}">
                <a16:creationId xmlns:a16="http://schemas.microsoft.com/office/drawing/2014/main" id="{8A24E620-AC15-93B9-69F2-6FEFC9CB0E37}"/>
              </a:ext>
            </a:extLst>
          </p:cNvPr>
          <p:cNvSpPr txBox="1"/>
          <p:nvPr/>
        </p:nvSpPr>
        <p:spPr>
          <a:xfrm>
            <a:off x="2347415" y="5573308"/>
            <a:ext cx="925233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TEA is continuing to work with the Vendor Compatible Designation Council (VCDC) on the remaining data submissions. Please coordinate with your participating LEAs to support the data submission verifications needed for your TSDS Compatible Designation.</a:t>
            </a:r>
          </a:p>
        </p:txBody>
      </p:sp>
    </p:spTree>
    <p:extLst>
      <p:ext uri="{BB962C8B-B14F-4D97-AF65-F5344CB8AC3E}">
        <p14:creationId xmlns:p14="http://schemas.microsoft.com/office/powerpoint/2010/main" val="1213900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6068A-EA08-5C9F-96BC-304C9648956A}"/>
              </a:ext>
            </a:extLst>
          </p:cNvPr>
          <p:cNvSpPr>
            <a:spLocks noGrp="1"/>
          </p:cNvSpPr>
          <p:nvPr>
            <p:ph type="title"/>
          </p:nvPr>
        </p:nvSpPr>
        <p:spPr/>
        <p:txBody>
          <a:bodyPr/>
          <a:lstStyle/>
          <a:p>
            <a:r>
              <a:rPr lang="en-US">
                <a:ea typeface="Calibri"/>
                <a:cs typeface="Calibri"/>
              </a:rPr>
              <a:t>IODS Deletes by TEA</a:t>
            </a:r>
            <a:endParaRPr lang="en-US"/>
          </a:p>
        </p:txBody>
      </p:sp>
      <p:graphicFrame>
        <p:nvGraphicFramePr>
          <p:cNvPr id="6" name="Chart 5" descr="Pie graph chart showing breakdown of delete tickets by category.">
            <a:extLst>
              <a:ext uri="{FF2B5EF4-FFF2-40B4-BE49-F238E27FC236}">
                <a16:creationId xmlns:a16="http://schemas.microsoft.com/office/drawing/2014/main" id="{17687125-1B5D-1D71-A4FB-80625FB8EB37}"/>
              </a:ext>
            </a:extLst>
          </p:cNvPr>
          <p:cNvGraphicFramePr>
            <a:graphicFrameLocks/>
          </p:cNvGraphicFramePr>
          <p:nvPr/>
        </p:nvGraphicFramePr>
        <p:xfrm>
          <a:off x="996043" y="814773"/>
          <a:ext cx="10604046" cy="5489076"/>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F0D597C3-0003-BF9C-43C2-AAE164B3615B}"/>
              </a:ext>
              <a:ext uri="{C183D7F6-B498-43B3-948B-1728B52AA6E4}">
                <adec:decorative xmlns:adec="http://schemas.microsoft.com/office/drawing/2017/decorative" val="1"/>
              </a:ext>
            </a:extLst>
          </p:cNvPr>
          <p:cNvSpPr/>
          <p:nvPr/>
        </p:nvSpPr>
        <p:spPr>
          <a:xfrm>
            <a:off x="0" y="847280"/>
            <a:ext cx="12192000" cy="163731"/>
          </a:xfrm>
          <a:prstGeom prst="rect">
            <a:avLst/>
          </a:prstGeom>
          <a:solidFill>
            <a:srgbClr val="F486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2807D2A-A783-A9C6-5C2E-0BA5C4719C26}"/>
              </a:ext>
            </a:extLst>
          </p:cNvPr>
          <p:cNvSpPr txBox="1"/>
          <p:nvPr/>
        </p:nvSpPr>
        <p:spPr>
          <a:xfrm>
            <a:off x="8124330" y="6043227"/>
            <a:ext cx="3939852" cy="461665"/>
          </a:xfrm>
          <a:prstGeom prst="rect">
            <a:avLst/>
          </a:prstGeom>
          <a:noFill/>
        </p:spPr>
        <p:txBody>
          <a:bodyPr wrap="square" rtlCol="0">
            <a:spAutoFit/>
          </a:bodyPr>
          <a:lstStyle/>
          <a:p>
            <a:r>
              <a:rPr lang="en-US" sz="1200">
                <a:solidFill>
                  <a:schemeClr val="bg1"/>
                </a:solidFill>
              </a:rPr>
              <a:t>*Not Categorized includes all other categories not listed or unknown from the ticket description.</a:t>
            </a:r>
          </a:p>
        </p:txBody>
      </p:sp>
    </p:spTree>
    <p:extLst>
      <p:ext uri="{BB962C8B-B14F-4D97-AF65-F5344CB8AC3E}">
        <p14:creationId xmlns:p14="http://schemas.microsoft.com/office/powerpoint/2010/main" val="1912263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97E0D-5F7E-2CA1-AEE1-4F3425E085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9AFB51-1722-207C-6F3B-8B8D08ED9B4F}"/>
              </a:ext>
            </a:extLst>
          </p:cNvPr>
          <p:cNvSpPr>
            <a:spLocks noGrp="1"/>
          </p:cNvSpPr>
          <p:nvPr>
            <p:ph type="title"/>
          </p:nvPr>
        </p:nvSpPr>
        <p:spPr/>
        <p:txBody>
          <a:bodyPr/>
          <a:lstStyle/>
          <a:p>
            <a:r>
              <a:rPr lang="en-US">
                <a:ea typeface="Calibri"/>
                <a:cs typeface="Calibri"/>
              </a:rPr>
              <a:t>IODS Deletes by TEA</a:t>
            </a:r>
            <a:r>
              <a:rPr lang="en-US">
                <a:solidFill>
                  <a:srgbClr val="C2DAED"/>
                </a:solidFill>
                <a:ea typeface="Calibri"/>
                <a:cs typeface="Calibri"/>
              </a:rPr>
              <a:t>2</a:t>
            </a:r>
            <a:endParaRPr lang="en-US">
              <a:solidFill>
                <a:srgbClr val="C2DAED"/>
              </a:solidFill>
            </a:endParaRPr>
          </a:p>
        </p:txBody>
      </p:sp>
      <p:sp>
        <p:nvSpPr>
          <p:cNvPr id="3" name="Text Placeholder 2">
            <a:extLst>
              <a:ext uri="{FF2B5EF4-FFF2-40B4-BE49-F238E27FC236}">
                <a16:creationId xmlns:a16="http://schemas.microsoft.com/office/drawing/2014/main" id="{D65F6F98-8F18-8E98-77C9-96E914840B94}"/>
              </a:ext>
            </a:extLst>
          </p:cNvPr>
          <p:cNvSpPr>
            <a:spLocks noGrp="1"/>
          </p:cNvSpPr>
          <p:nvPr>
            <p:ph type="body" sz="quarter" idx="14"/>
          </p:nvPr>
        </p:nvSpPr>
        <p:spPr/>
        <p:txBody>
          <a:bodyPr/>
          <a:lstStyle/>
          <a:p>
            <a:r>
              <a:rPr lang="en-US">
                <a:effectLst/>
                <a:latin typeface="Segoe UI" panose="020B0502040204020203" pitchFamily="34" charset="0"/>
              </a:rPr>
              <a:t>The source system vendor is responsible for the service and support of providing data deletions via the API.</a:t>
            </a:r>
            <a:endParaRPr lang="en-US"/>
          </a:p>
        </p:txBody>
      </p:sp>
      <p:sp>
        <p:nvSpPr>
          <p:cNvPr id="4" name="Text Placeholder 3">
            <a:extLst>
              <a:ext uri="{FF2B5EF4-FFF2-40B4-BE49-F238E27FC236}">
                <a16:creationId xmlns:a16="http://schemas.microsoft.com/office/drawing/2014/main" id="{453FF7CB-E09E-5E92-AC0F-BE9753A21C82}"/>
              </a:ext>
            </a:extLst>
          </p:cNvPr>
          <p:cNvSpPr>
            <a:spLocks noGrp="1"/>
          </p:cNvSpPr>
          <p:nvPr>
            <p:ph type="body" sz="quarter" idx="15"/>
          </p:nvPr>
        </p:nvSpPr>
        <p:spPr>
          <a:xfrm>
            <a:off x="2428685" y="3791366"/>
            <a:ext cx="4603882" cy="1847185"/>
          </a:xfrm>
        </p:spPr>
        <p:txBody>
          <a:bodyPr/>
          <a:lstStyle/>
          <a:p>
            <a:r>
              <a:rPr lang="en-US"/>
              <a:t>When a delete is needed:</a:t>
            </a:r>
          </a:p>
          <a:p>
            <a:pPr marL="515938" lvl="1" indent="-287338"/>
            <a:r>
              <a:rPr lang="en-US" sz="1500"/>
              <a:t>Data change at the source triggers a new record instead of an update</a:t>
            </a:r>
          </a:p>
          <a:p>
            <a:pPr marL="515938" lvl="1" indent="-287338"/>
            <a:r>
              <a:rPr lang="en-US" sz="1500"/>
              <a:t>Invalid data is sent</a:t>
            </a:r>
          </a:p>
          <a:p>
            <a:pPr marL="515938" lvl="1" indent="-287338"/>
            <a:r>
              <a:rPr lang="en-US" sz="1500"/>
              <a:t>Entire JSON needs to be removed from the entity</a:t>
            </a:r>
          </a:p>
          <a:p>
            <a:pPr marL="515938" lvl="1" indent="-287338"/>
            <a:r>
              <a:rPr lang="en-US" sz="1500"/>
              <a:t>Orphaned records</a:t>
            </a:r>
          </a:p>
        </p:txBody>
      </p:sp>
      <p:sp>
        <p:nvSpPr>
          <p:cNvPr id="5" name="Text Placeholder 4">
            <a:extLst>
              <a:ext uri="{FF2B5EF4-FFF2-40B4-BE49-F238E27FC236}">
                <a16:creationId xmlns:a16="http://schemas.microsoft.com/office/drawing/2014/main" id="{7940B9CF-ACE5-042D-6866-888A33DED0AF}"/>
              </a:ext>
            </a:extLst>
          </p:cNvPr>
          <p:cNvSpPr>
            <a:spLocks noGrp="1"/>
          </p:cNvSpPr>
          <p:nvPr>
            <p:ph type="body" sz="quarter" idx="16"/>
          </p:nvPr>
        </p:nvSpPr>
        <p:spPr/>
        <p:txBody>
          <a:bodyPr/>
          <a:lstStyle/>
          <a:p>
            <a:r>
              <a:rPr lang="en-US"/>
              <a:t>Software execution of deletes could be automatic or manual.</a:t>
            </a:r>
          </a:p>
        </p:txBody>
      </p:sp>
      <p:graphicFrame>
        <p:nvGraphicFramePr>
          <p:cNvPr id="6" name="Diagram 5" descr="Image of Post, Get, Put, Delete Ed-Fi programming functions.">
            <a:extLst>
              <a:ext uri="{FF2B5EF4-FFF2-40B4-BE49-F238E27FC236}">
                <a16:creationId xmlns:a16="http://schemas.microsoft.com/office/drawing/2014/main" id="{47028219-EB9A-E642-3690-5D2B016B2869}"/>
              </a:ext>
            </a:extLst>
          </p:cNvPr>
          <p:cNvGraphicFramePr/>
          <p:nvPr/>
        </p:nvGraphicFramePr>
        <p:xfrm>
          <a:off x="7369796" y="3740101"/>
          <a:ext cx="4264361" cy="1958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6420602"/>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2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3.xml><?xml version="1.0" encoding="utf-8"?>
<a:theme xmlns:a="http://schemas.openxmlformats.org/drawingml/2006/main" name="3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14" ma:contentTypeDescription="Create a new document." ma:contentTypeScope="" ma:versionID="acd0262c3cecfea325db23c93f88613c">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96d3ba2171e376e637e1491a3712e691"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bjectDetectorVersions" minOccurs="0"/>
                <xsd:element ref="ns2:Note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Butler, David</DisplayName>
        <AccountId>37</AccountId>
        <AccountType/>
      </UserInfo>
      <UserInfo>
        <DisplayName>Polo, Beth</DisplayName>
        <AccountId>30</AccountId>
        <AccountType/>
      </UserInfo>
      <UserInfo>
        <DisplayName>Briggs, Connor</DisplayName>
        <AccountId>15</AccountId>
        <AccountType/>
      </UserInfo>
      <UserInfo>
        <DisplayName>Momin, Shabana</DisplayName>
        <AccountId>36</AccountId>
        <AccountType/>
      </UserInfo>
      <UserInfo>
        <DisplayName>Pruitt, Donna</DisplayName>
        <AccountId>47</AccountId>
        <AccountType/>
      </UserInfo>
    </SharedWithUsers>
    <Notes xmlns="963efe96-9f3c-464d-8c8b-c76864a22ed0" xsi:nil="true"/>
  </documentManagement>
</p:properties>
</file>

<file path=customXml/itemProps1.xml><?xml version="1.0" encoding="utf-8"?>
<ds:datastoreItem xmlns:ds="http://schemas.openxmlformats.org/officeDocument/2006/customXml" ds:itemID="{2691E358-5834-40BD-9CA8-B96CFB2ED65D}">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4A2F446-B3D6-421E-8B98-2C467BE1E4F0}">
  <ds:schemaRefs>
    <ds:schemaRef ds:uri="http://schemas.microsoft.com/sharepoint/v3/contenttype/forms"/>
  </ds:schemaRefs>
</ds:datastoreItem>
</file>

<file path=customXml/itemProps3.xml><?xml version="1.0" encoding="utf-8"?>
<ds:datastoreItem xmlns:ds="http://schemas.openxmlformats.org/officeDocument/2006/customXml" ds:itemID="{CF380C1A-26ED-4753-BE79-07EE60A246E5}">
  <ds:schemaRef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533e3360-6378-4210-ada2-16ccdb17d2cd"/>
    <ds:schemaRef ds:uri="http://purl.org/dc/terms/"/>
    <ds:schemaRef ds:uri="http://schemas.openxmlformats.org/package/2006/metadata/core-properties"/>
    <ds:schemaRef ds:uri="963efe96-9f3c-464d-8c8b-c76864a22ed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TotalTime>
  <Words>1939</Words>
  <Application>Microsoft Office PowerPoint</Application>
  <PresentationFormat>Widescreen</PresentationFormat>
  <Paragraphs>301</Paragraphs>
  <Slides>23</Slides>
  <Notes>12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Aptos Black</vt:lpstr>
      <vt:lpstr>Arial</vt:lpstr>
      <vt:lpstr>Calibri</vt:lpstr>
      <vt:lpstr>Calibri Light</vt:lpstr>
      <vt:lpstr>Courier New</vt:lpstr>
      <vt:lpstr>Segoe UI</vt:lpstr>
      <vt:lpstr>Wingdings</vt:lpstr>
      <vt:lpstr>2_Office Theme</vt:lpstr>
      <vt:lpstr>2_Office Theme</vt:lpstr>
      <vt:lpstr>3_Office Theme</vt:lpstr>
      <vt:lpstr>Closed Submissions</vt:lpstr>
      <vt:lpstr>SESSION AGENDA</vt:lpstr>
      <vt:lpstr>Closed Submissions 1</vt:lpstr>
      <vt:lpstr>TSDS Upgrade Project</vt:lpstr>
      <vt:lpstr>TIMS: A Four-Letter Word for HELP  </vt:lpstr>
      <vt:lpstr>TIMS: A Four-Letter Word for HELP </vt:lpstr>
      <vt:lpstr>Vendor Compatible Designation</vt:lpstr>
      <vt:lpstr>IODS Deletes by TEA</vt:lpstr>
      <vt:lpstr>IODS Deletes by TEA2</vt:lpstr>
      <vt:lpstr>PEIMS Fall Data Quality Concerns</vt:lpstr>
      <vt:lpstr>Lessons Learned</vt:lpstr>
      <vt:lpstr>Lessons Learned: Before Sending Data</vt:lpstr>
      <vt:lpstr>Lessons Learned: Sending Data</vt:lpstr>
      <vt:lpstr>Lessons Learned: Managing Data</vt:lpstr>
      <vt:lpstr>Lessons Learned: Communicate</vt:lpstr>
      <vt:lpstr>2025-2026 TSDS Updates</vt:lpstr>
      <vt:lpstr>IODS &amp; DMC1</vt:lpstr>
      <vt:lpstr>Core Collections</vt:lpstr>
      <vt:lpstr>PEIMS Fall</vt:lpstr>
      <vt:lpstr>PEIMS Fall 3</vt:lpstr>
      <vt:lpstr>PEIMS Mid-Year3</vt:lpstr>
      <vt:lpstr>NEXT STEPS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Spring Training Slides</dc:title>
  <dc:creator>Ulrich, Melanie</dc:creator>
  <cp:lastModifiedBy>Ollervidez, Leticia</cp:lastModifiedBy>
  <cp:revision>17</cp:revision>
  <cp:lastPrinted>2025-03-03T17:08:01Z</cp:lastPrinted>
  <dcterms:created xsi:type="dcterms:W3CDTF">2022-11-02T17:57:27Z</dcterms:created>
  <dcterms:modified xsi:type="dcterms:W3CDTF">2025-03-26T19:34:43Z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y fmtid="{D5CDD505-2E9C-101B-9397-08002B2CF9AE}" pid="3" name="Created">
    <vt:filetime>2022-10-18T00:00:00Z</vt:filetime>
  </property>
  <property fmtid="{D5CDD505-2E9C-101B-9397-08002B2CF9AE}" pid="4" name="Creator">
    <vt:lpwstr>Acrobat PDFMaker 22 for PowerPoint</vt:lpwstr>
  </property>
  <property fmtid="{D5CDD505-2E9C-101B-9397-08002B2CF9AE}" pid="5" name="LastSaved">
    <vt:filetime>2022-11-02T00:00:00Z</vt:filetime>
  </property>
  <property fmtid="{D5CDD505-2E9C-101B-9397-08002B2CF9AE}" pid="6" name="Producer">
    <vt:lpwstr>Adobe PDF Library 22.3.34</vt:lpwstr>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y fmtid="{D5CDD505-2E9C-101B-9397-08002B2CF9AE}" pid="13" name="Order">
    <vt:lpwstr>130900.000000000</vt:lpwstr>
  </property>
  <property fmtid="{D5CDD505-2E9C-101B-9397-08002B2CF9AE}" pid="14" name="MediaServiceImageTags">
    <vt:lpwstr/>
  </property>
</Properties>
</file>