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4"/>
  </p:sldMasterIdLst>
  <p:notesMasterIdLst>
    <p:notesMasterId r:id="rId35"/>
  </p:notesMasterIdLst>
  <p:sldIdLst>
    <p:sldId id="2145707354" r:id="rId5"/>
    <p:sldId id="2145707355" r:id="rId6"/>
    <p:sldId id="2145707356" r:id="rId7"/>
    <p:sldId id="2145707357" r:id="rId8"/>
    <p:sldId id="2145707358" r:id="rId9"/>
    <p:sldId id="2145707359" r:id="rId10"/>
    <p:sldId id="2145707367" r:id="rId11"/>
    <p:sldId id="2145707337" r:id="rId12"/>
    <p:sldId id="2145707328" r:id="rId13"/>
    <p:sldId id="2145707329" r:id="rId14"/>
    <p:sldId id="2145707312" r:id="rId15"/>
    <p:sldId id="2145707140" r:id="rId16"/>
    <p:sldId id="2145707296" r:id="rId17"/>
    <p:sldId id="2145707298" r:id="rId18"/>
    <p:sldId id="2145707361" r:id="rId19"/>
    <p:sldId id="2145707300" r:id="rId20"/>
    <p:sldId id="2145707362" r:id="rId21"/>
    <p:sldId id="2145707128" r:id="rId22"/>
    <p:sldId id="2145707124" r:id="rId23"/>
    <p:sldId id="2145707341" r:id="rId24"/>
    <p:sldId id="2145707343" r:id="rId25"/>
    <p:sldId id="2145707318" r:id="rId26"/>
    <p:sldId id="2145707035" r:id="rId27"/>
    <p:sldId id="2145707363" r:id="rId28"/>
    <p:sldId id="2145707364" r:id="rId29"/>
    <p:sldId id="2145707365" r:id="rId30"/>
    <p:sldId id="2145707317" r:id="rId31"/>
    <p:sldId id="2145707310" r:id="rId32"/>
    <p:sldId id="2145707344" r:id="rId33"/>
    <p:sldId id="2145707366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B4D4214-1674-A13C-E000-284B90853438}" name="Adaky, Kathy" initials="KA" userId="S::Kathy.Adaky@tea.texas.gov::8c2da59b-9e4a-4960-a749-115f3818b707" providerId="AD"/>
  <p188:author id="{B1191B19-2472-382F-EA3F-CBF579031473}" name="Hanson, Terri" initials="TH" userId="S::Terri.Hanson@tea.texas.gov::a02fd813-d4f3-43fd-83dd-7393041517de" providerId="AD"/>
  <p188:author id="{E635401E-886C-C16F-2E0C-540937986A36}" name="Briggs, Connor" initials="BC" userId="S::connor.briggs@tea.texas.gov::885b7513-d3fa-4947-add1-efc2b24f04bd" providerId="AD"/>
  <p188:author id="{FF4C063B-4FC0-3A2E-9CD3-E5B57F255495}" name="DeSantis, Candice" initials="DC" userId="S::candice.desantis@tea.texas.gov::ebf7425b-4c1c-4725-9788-d1206430aedf" providerId="AD"/>
  <p188:author id="{B9694E3F-7625-0E41-0F76-93E2A56F44A0}" name="Briggs, Connor" initials="" userId="S::Connor.Briggs@tea.texas.gov::885b7513-d3fa-4947-add1-efc2b24f04bd" providerId="AD"/>
  <p188:author id="{BF740E41-6A12-D1BD-EA7B-D1155DFB6DDF}" name="Linden, Edward" initials="EL" userId="S::Edward.Linden@tea.texas.gov::433a1750-097b-48bf-9475-b5c5f6172203" providerId="AD"/>
  <p188:author id="{0BF03642-40D0-8925-3165-BB2A01A463DD}" name="Witcher, Melissa" initials="MW" userId="S::Melissa.Witcher@tea.texas.gov::83c372d9-3955-43b0-8907-d58184af896d" providerId="AD"/>
  <p188:author id="{A582DA48-7D9E-31AD-F8C7-11F055059304}" name="DeSantis, Candice" initials="CD" userId="S::Candice.DeSantis@tea.texas.gov::ebf7425b-4c1c-4725-9788-d1206430aedf" providerId="AD"/>
  <p188:author id="{94E8E657-BE84-5DCD-0B20-67E8B1793911}" name="Johnson, Scott" initials="SJ" userId="S::Scott.Johnson@tea.texas.gov::bec97677-f0c6-4bfb-b610-83dc74061801" providerId="AD"/>
  <p188:author id="{04816165-A551-92C0-EA48-4DFCE1FE46A9}" name="Simons, Leanne" initials="SL" userId="S::leanne.simons@tea.texas.gov::f0b41770-584b-4844-b5c5-b29dec998724" providerId="AD"/>
  <p188:author id="{B2FEE28A-E893-6BCA-2959-AACFA1EFD59B}" name="Davis, Naomi" initials="ND" userId="S::Naomi.Davis@tea.texas.gov::66ba321c-8f1b-49ff-8f82-24302dcc360a" providerId="AD"/>
  <p188:author id="{3FF5F99C-0A32-E3F2-EA78-874C8D4A5835}" name="Adaky, Kathy" initials="AK" userId="S::kathy.adaky@tea.texas.gov::8c2da59b-9e4a-4960-a749-115f3818b707" providerId="AD"/>
  <p188:author id="{D640D5B4-7498-496A-9FD6-2B4F363C0616}" name="Pruitt, Donna" initials="DP" userId="S::Donna.Pruitt@tea.texas.gov::f6622e25-b5bf-4a3b-9fc8-ceb0ab749e45" providerId="AD"/>
  <p188:author id="{DCFEF5B8-89E3-36AD-2F67-00A1EE78C941}" name="Helms, Jeanine" initials="HJ" userId="S::jeanine.helms@tea.texas.gov::89688bc7-19a8-4659-8277-c7b73639ff2c" providerId="AD"/>
  <p188:author id="{4EBD65BB-B861-01DA-6CDF-1ED07EF23F16}" name="Connor Briggs" initials="CB" userId="Connor Briggs" providerId="None"/>
  <p188:author id="{856D94DE-37B1-D641-7707-F050FA0D2B36}" name="Pruitt, Donna" initials="PD" userId="S::donna.pruitt@tea.texas.gov::f6622e25-b5bf-4a3b-9fc8-ceb0ab749e4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B3CC"/>
    <a:srgbClr val="70417F"/>
    <a:srgbClr val="0D6CB9"/>
    <a:srgbClr val="DA3E26"/>
    <a:srgbClr val="F16038"/>
    <a:srgbClr val="E89A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5FE344-22C4-6279-2FB8-2BFC876276E3}" v="1" dt="2025-03-27T15:47:34.285"/>
    <p1510:client id="{762ACAF5-28D0-4676-857C-E451D122DADB}" v="2" dt="2025-03-26T20:43:07.435"/>
    <p1510:client id="{778D5053-F7BA-8F24-6B86-3800333B306E}" v="2" dt="2025-03-26T20:39:16.6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84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62B3AF-C96F-4D58-9288-9DA5F52B7E6C}" type="doc">
      <dgm:prSet loTypeId="urn:diagrams.loki3.com/Bracke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4FD6B9E-9B9D-47C6-B174-F8A025351709}">
      <dgm:prSet phldrT="[Text]" custT="1"/>
      <dgm:spPr/>
      <dgm:t>
        <a:bodyPr/>
        <a:lstStyle/>
        <a:p>
          <a:r>
            <a:rPr lang="en-US" sz="2600" err="1">
              <a:solidFill>
                <a:srgbClr val="284C76"/>
              </a:solidFill>
            </a:rPr>
            <a:t>TitleOfAssessment</a:t>
          </a:r>
          <a:endParaRPr lang="en-US" sz="2600">
            <a:solidFill>
              <a:srgbClr val="284C76"/>
            </a:solidFill>
          </a:endParaRPr>
        </a:p>
        <a:p>
          <a:r>
            <a:rPr lang="en-US" sz="2800">
              <a:solidFill>
                <a:srgbClr val="284C76"/>
              </a:solidFill>
            </a:rPr>
            <a:t>C312</a:t>
          </a:r>
        </a:p>
      </dgm:t>
    </dgm:pt>
    <dgm:pt modelId="{ECE9E032-C914-4C0D-B490-BA6F1563DDFE}" type="parTrans" cxnId="{35E6D61D-FBD6-4193-91C4-961F990C20D7}">
      <dgm:prSet/>
      <dgm:spPr/>
      <dgm:t>
        <a:bodyPr/>
        <a:lstStyle/>
        <a:p>
          <a:endParaRPr lang="en-US">
            <a:solidFill>
              <a:srgbClr val="284C76"/>
            </a:solidFill>
          </a:endParaRPr>
        </a:p>
      </dgm:t>
    </dgm:pt>
    <dgm:pt modelId="{93D120ED-996D-4C1D-B93D-8AC395DB4664}" type="sibTrans" cxnId="{35E6D61D-FBD6-4193-91C4-961F990C20D7}">
      <dgm:prSet/>
      <dgm:spPr/>
      <dgm:t>
        <a:bodyPr/>
        <a:lstStyle/>
        <a:p>
          <a:endParaRPr lang="en-US">
            <a:solidFill>
              <a:srgbClr val="284C76"/>
            </a:solidFill>
          </a:endParaRPr>
        </a:p>
      </dgm:t>
    </dgm:pt>
    <dgm:pt modelId="{056753EC-12B1-4083-9E07-30F107166A7E}">
      <dgm:prSet phldrT="[Text]" custT="1"/>
      <dgm:spPr>
        <a:solidFill>
          <a:srgbClr val="E89A50"/>
        </a:solidFill>
      </dgm:spPr>
      <dgm:t>
        <a:bodyPr/>
        <a:lstStyle/>
        <a:p>
          <a:r>
            <a:rPr lang="en-US" sz="2400">
              <a:solidFill>
                <a:srgbClr val="284C76"/>
              </a:solidFill>
            </a:rPr>
            <a:t>Changes to the </a:t>
          </a:r>
          <a:r>
            <a:rPr lang="en-US" sz="2400" err="1">
              <a:solidFill>
                <a:srgbClr val="284C76"/>
              </a:solidFill>
            </a:rPr>
            <a:t>TitleOfAssessment</a:t>
          </a:r>
          <a:r>
            <a:rPr lang="en-US" sz="2400">
              <a:solidFill>
                <a:srgbClr val="284C76"/>
              </a:solidFill>
            </a:rPr>
            <a:t> descriptor table</a:t>
          </a:r>
        </a:p>
      </dgm:t>
    </dgm:pt>
    <dgm:pt modelId="{6DD893CD-AC93-49EA-82ED-48DC85F3922E}" type="parTrans" cxnId="{01C0404A-1941-4491-830B-2C62C0728354}">
      <dgm:prSet/>
      <dgm:spPr/>
      <dgm:t>
        <a:bodyPr/>
        <a:lstStyle/>
        <a:p>
          <a:endParaRPr lang="en-US">
            <a:solidFill>
              <a:srgbClr val="284C76"/>
            </a:solidFill>
          </a:endParaRPr>
        </a:p>
      </dgm:t>
    </dgm:pt>
    <dgm:pt modelId="{414656DE-CD4D-46EC-9270-FE4844848805}" type="sibTrans" cxnId="{01C0404A-1941-4491-830B-2C62C0728354}">
      <dgm:prSet/>
      <dgm:spPr/>
      <dgm:t>
        <a:bodyPr/>
        <a:lstStyle/>
        <a:p>
          <a:endParaRPr lang="en-US">
            <a:solidFill>
              <a:srgbClr val="284C76"/>
            </a:solidFill>
          </a:endParaRPr>
        </a:p>
      </dgm:t>
    </dgm:pt>
    <dgm:pt modelId="{87095C84-5A87-4B92-B578-DB2F80847F7B}">
      <dgm:prSet phldrT="[Text]" custT="1"/>
      <dgm:spPr/>
      <dgm:t>
        <a:bodyPr/>
        <a:lstStyle/>
        <a:p>
          <a:r>
            <a:rPr lang="en-US" sz="2600" err="1">
              <a:solidFill>
                <a:srgbClr val="284C76"/>
              </a:solidFill>
            </a:rPr>
            <a:t>PKTeacherRequirement</a:t>
          </a:r>
          <a:endParaRPr lang="en-US" sz="2600">
            <a:solidFill>
              <a:srgbClr val="284C76"/>
            </a:solidFill>
          </a:endParaRPr>
        </a:p>
        <a:p>
          <a:r>
            <a:rPr lang="en-US" sz="2800">
              <a:solidFill>
                <a:srgbClr val="284C76"/>
              </a:solidFill>
            </a:rPr>
            <a:t>C207</a:t>
          </a:r>
        </a:p>
      </dgm:t>
    </dgm:pt>
    <dgm:pt modelId="{CE8634D9-1643-4975-A383-695D66D83F1E}" type="parTrans" cxnId="{7DC1C913-A738-4282-ADD8-0056B57CA9E9}">
      <dgm:prSet/>
      <dgm:spPr/>
      <dgm:t>
        <a:bodyPr/>
        <a:lstStyle/>
        <a:p>
          <a:endParaRPr lang="en-US">
            <a:solidFill>
              <a:srgbClr val="284C76"/>
            </a:solidFill>
          </a:endParaRPr>
        </a:p>
      </dgm:t>
    </dgm:pt>
    <dgm:pt modelId="{C535D482-A23F-4506-99C0-794092A673CA}" type="sibTrans" cxnId="{7DC1C913-A738-4282-ADD8-0056B57CA9E9}">
      <dgm:prSet/>
      <dgm:spPr/>
      <dgm:t>
        <a:bodyPr/>
        <a:lstStyle/>
        <a:p>
          <a:endParaRPr lang="en-US">
            <a:solidFill>
              <a:srgbClr val="284C76"/>
            </a:solidFill>
          </a:endParaRPr>
        </a:p>
      </dgm:t>
    </dgm:pt>
    <dgm:pt modelId="{EE3D2A84-A1B7-48F5-888D-A8D547BB2A3D}">
      <dgm:prSet phldrT="[Text]" custT="1"/>
      <dgm:spPr>
        <a:solidFill>
          <a:srgbClr val="E89A50"/>
        </a:solidFill>
      </dgm:spPr>
      <dgm:t>
        <a:bodyPr/>
        <a:lstStyle/>
        <a:p>
          <a:r>
            <a:rPr lang="en-US" sz="2400">
              <a:solidFill>
                <a:srgbClr val="284C76"/>
              </a:solidFill>
            </a:rPr>
            <a:t>Two new descriptors added to the </a:t>
          </a:r>
          <a:r>
            <a:rPr lang="en-US" sz="2400" err="1">
              <a:solidFill>
                <a:srgbClr val="284C76"/>
              </a:solidFill>
            </a:rPr>
            <a:t>PKTeacherRequirement</a:t>
          </a:r>
          <a:r>
            <a:rPr lang="en-US" sz="2400">
              <a:solidFill>
                <a:srgbClr val="284C76"/>
              </a:solidFill>
            </a:rPr>
            <a:t> descriptor table</a:t>
          </a:r>
        </a:p>
      </dgm:t>
    </dgm:pt>
    <dgm:pt modelId="{6F8AE444-58FA-4CD3-A8D0-97342CD4297C}" type="parTrans" cxnId="{75577DC5-E73B-4AC2-B8DB-D333970A6A63}">
      <dgm:prSet/>
      <dgm:spPr/>
      <dgm:t>
        <a:bodyPr/>
        <a:lstStyle/>
        <a:p>
          <a:endParaRPr lang="en-US">
            <a:solidFill>
              <a:srgbClr val="284C76"/>
            </a:solidFill>
          </a:endParaRPr>
        </a:p>
      </dgm:t>
    </dgm:pt>
    <dgm:pt modelId="{111492A2-BC78-451D-861F-29A34B7EFBC0}" type="sibTrans" cxnId="{75577DC5-E73B-4AC2-B8DB-D333970A6A63}">
      <dgm:prSet/>
      <dgm:spPr/>
      <dgm:t>
        <a:bodyPr/>
        <a:lstStyle/>
        <a:p>
          <a:endParaRPr lang="en-US">
            <a:solidFill>
              <a:srgbClr val="284C76"/>
            </a:solidFill>
          </a:endParaRPr>
        </a:p>
      </dgm:t>
    </dgm:pt>
    <dgm:pt modelId="{8EA6B180-2445-47C5-A50B-E3E500384A5B}">
      <dgm:prSet phldrT="[Text]" custT="1"/>
      <dgm:spPr>
        <a:solidFill>
          <a:srgbClr val="E89A50"/>
        </a:solidFill>
      </dgm:spPr>
      <dgm:t>
        <a:bodyPr/>
        <a:lstStyle/>
        <a:p>
          <a:endParaRPr lang="en-US" sz="2400">
            <a:solidFill>
              <a:srgbClr val="284C76"/>
            </a:solidFill>
            <a:highlight>
              <a:srgbClr val="FFFF00"/>
            </a:highlight>
          </a:endParaRPr>
        </a:p>
      </dgm:t>
    </dgm:pt>
    <dgm:pt modelId="{730C86C4-0129-4A31-BE64-7A1FFA912543}" type="parTrans" cxnId="{02A07682-1384-4FF0-AE6C-54CE87B5B245}">
      <dgm:prSet/>
      <dgm:spPr/>
      <dgm:t>
        <a:bodyPr/>
        <a:lstStyle/>
        <a:p>
          <a:endParaRPr lang="en-US">
            <a:solidFill>
              <a:srgbClr val="284C76"/>
            </a:solidFill>
          </a:endParaRPr>
        </a:p>
      </dgm:t>
    </dgm:pt>
    <dgm:pt modelId="{D5AD62EB-EF6C-48E5-A0E3-E49DF686DD81}" type="sibTrans" cxnId="{02A07682-1384-4FF0-AE6C-54CE87B5B245}">
      <dgm:prSet/>
      <dgm:spPr/>
      <dgm:t>
        <a:bodyPr/>
        <a:lstStyle/>
        <a:p>
          <a:endParaRPr lang="en-US">
            <a:solidFill>
              <a:srgbClr val="284C76"/>
            </a:solidFill>
          </a:endParaRPr>
        </a:p>
      </dgm:t>
    </dgm:pt>
    <dgm:pt modelId="{D51E2261-DD3C-469A-801F-00BB53FE362D}">
      <dgm:prSet phldrT="[Text]" custT="1"/>
      <dgm:spPr>
        <a:solidFill>
          <a:srgbClr val="E89A50"/>
        </a:solidFill>
      </dgm:spPr>
      <dgm:t>
        <a:bodyPr/>
        <a:lstStyle/>
        <a:p>
          <a:r>
            <a:rPr lang="en-US" sz="2000">
              <a:solidFill>
                <a:srgbClr val="284C76"/>
              </a:solidFill>
            </a:rPr>
            <a:t>98 – PK teacher in a school district no additional HQPK Qualification</a:t>
          </a:r>
        </a:p>
      </dgm:t>
    </dgm:pt>
    <dgm:pt modelId="{9BE2627B-8F53-4631-BB20-9F0AFD310354}" type="parTrans" cxnId="{21BFE8EC-EA0A-4148-B089-10D92E29AE6A}">
      <dgm:prSet/>
      <dgm:spPr/>
      <dgm:t>
        <a:bodyPr/>
        <a:lstStyle/>
        <a:p>
          <a:endParaRPr lang="en-US">
            <a:solidFill>
              <a:srgbClr val="284C76"/>
            </a:solidFill>
          </a:endParaRPr>
        </a:p>
      </dgm:t>
    </dgm:pt>
    <dgm:pt modelId="{EE68E702-060B-499C-8185-2A5F7A030171}" type="sibTrans" cxnId="{21BFE8EC-EA0A-4148-B089-10D92E29AE6A}">
      <dgm:prSet/>
      <dgm:spPr/>
      <dgm:t>
        <a:bodyPr/>
        <a:lstStyle/>
        <a:p>
          <a:endParaRPr lang="en-US">
            <a:solidFill>
              <a:srgbClr val="284C76"/>
            </a:solidFill>
          </a:endParaRPr>
        </a:p>
      </dgm:t>
    </dgm:pt>
    <dgm:pt modelId="{5ACDCC68-8129-4384-B2E6-52721DCF5335}">
      <dgm:prSet phldrT="[Text]" custT="1"/>
      <dgm:spPr>
        <a:solidFill>
          <a:srgbClr val="E89A50"/>
        </a:solidFill>
      </dgm:spPr>
      <dgm:t>
        <a:bodyPr/>
        <a:lstStyle/>
        <a:p>
          <a:r>
            <a:rPr lang="en-US" sz="2000">
              <a:solidFill>
                <a:srgbClr val="284C76"/>
              </a:solidFill>
            </a:rPr>
            <a:t>99 – Emp PK teacher in LEA no additional HQPK Qualification</a:t>
          </a:r>
        </a:p>
      </dgm:t>
    </dgm:pt>
    <dgm:pt modelId="{8F5531EA-78D5-4CC3-B6B4-798F929AC2EB}" type="parTrans" cxnId="{49CF439F-7834-40F7-A6CB-134CE168135E}">
      <dgm:prSet/>
      <dgm:spPr/>
      <dgm:t>
        <a:bodyPr/>
        <a:lstStyle/>
        <a:p>
          <a:endParaRPr lang="en-US">
            <a:solidFill>
              <a:srgbClr val="284C76"/>
            </a:solidFill>
          </a:endParaRPr>
        </a:p>
      </dgm:t>
    </dgm:pt>
    <dgm:pt modelId="{C2AA7B37-9458-44E0-84B1-888D0DFB41AD}" type="sibTrans" cxnId="{49CF439F-7834-40F7-A6CB-134CE168135E}">
      <dgm:prSet/>
      <dgm:spPr/>
      <dgm:t>
        <a:bodyPr/>
        <a:lstStyle/>
        <a:p>
          <a:endParaRPr lang="en-US">
            <a:solidFill>
              <a:srgbClr val="284C76"/>
            </a:solidFill>
          </a:endParaRPr>
        </a:p>
      </dgm:t>
    </dgm:pt>
    <dgm:pt modelId="{FD30D29F-D570-4F73-9095-1121957DD7C6}">
      <dgm:prSet phldrT="[Text]" custT="1"/>
      <dgm:spPr>
        <a:solidFill>
          <a:srgbClr val="E89A50"/>
        </a:solidFill>
      </dgm:spPr>
      <dgm:t>
        <a:bodyPr/>
        <a:lstStyle/>
        <a:p>
          <a:r>
            <a:rPr lang="en-US" sz="2400">
              <a:solidFill>
                <a:srgbClr val="284C76"/>
              </a:solidFill>
            </a:rPr>
            <a:t>Rules impacted by the change</a:t>
          </a:r>
        </a:p>
      </dgm:t>
    </dgm:pt>
    <dgm:pt modelId="{A87142E3-C5F5-4F10-AAF8-B1F647D01157}" type="parTrans" cxnId="{7AE05B76-8658-4C68-BC13-181E41459EAB}">
      <dgm:prSet/>
      <dgm:spPr/>
      <dgm:t>
        <a:bodyPr/>
        <a:lstStyle/>
        <a:p>
          <a:endParaRPr lang="en-US">
            <a:solidFill>
              <a:srgbClr val="284C76"/>
            </a:solidFill>
          </a:endParaRPr>
        </a:p>
      </dgm:t>
    </dgm:pt>
    <dgm:pt modelId="{5F766B82-6D7F-4B10-B478-7944F9EF2335}" type="sibTrans" cxnId="{7AE05B76-8658-4C68-BC13-181E41459EAB}">
      <dgm:prSet/>
      <dgm:spPr/>
      <dgm:t>
        <a:bodyPr/>
        <a:lstStyle/>
        <a:p>
          <a:endParaRPr lang="en-US">
            <a:solidFill>
              <a:srgbClr val="284C76"/>
            </a:solidFill>
          </a:endParaRPr>
        </a:p>
      </dgm:t>
    </dgm:pt>
    <dgm:pt modelId="{9A532B0B-8521-4311-922F-27241AA5D570}">
      <dgm:prSet phldrT="[Text]" custT="1"/>
      <dgm:spPr>
        <a:solidFill>
          <a:srgbClr val="E89A50"/>
        </a:solidFill>
      </dgm:spPr>
      <dgm:t>
        <a:bodyPr/>
        <a:lstStyle/>
        <a:p>
          <a:r>
            <a:rPr lang="en-US" sz="2000">
              <a:solidFill>
                <a:srgbClr val="284C76"/>
              </a:solidFill>
            </a:rPr>
            <a:t>30040-0049</a:t>
          </a:r>
        </a:p>
      </dgm:t>
    </dgm:pt>
    <dgm:pt modelId="{D68D7014-71BF-445C-98CE-385A5E11E57C}" type="parTrans" cxnId="{C9ED3653-554A-4A38-A405-0EE1BAEDE640}">
      <dgm:prSet/>
      <dgm:spPr/>
      <dgm:t>
        <a:bodyPr/>
        <a:lstStyle/>
        <a:p>
          <a:endParaRPr lang="en-US">
            <a:solidFill>
              <a:srgbClr val="284C76"/>
            </a:solidFill>
          </a:endParaRPr>
        </a:p>
      </dgm:t>
    </dgm:pt>
    <dgm:pt modelId="{D15E5741-8B25-4A98-B9D6-B3BDBB563C17}" type="sibTrans" cxnId="{C9ED3653-554A-4A38-A405-0EE1BAEDE640}">
      <dgm:prSet/>
      <dgm:spPr/>
      <dgm:t>
        <a:bodyPr/>
        <a:lstStyle/>
        <a:p>
          <a:endParaRPr lang="en-US">
            <a:solidFill>
              <a:srgbClr val="284C76"/>
            </a:solidFill>
          </a:endParaRPr>
        </a:p>
      </dgm:t>
    </dgm:pt>
    <dgm:pt modelId="{BD82CA20-C159-46CC-AC96-0FF2FE773382}">
      <dgm:prSet phldrT="[Text]" custT="1"/>
      <dgm:spPr>
        <a:solidFill>
          <a:srgbClr val="E89A50"/>
        </a:solidFill>
      </dgm:spPr>
      <dgm:t>
        <a:bodyPr/>
        <a:lstStyle/>
        <a:p>
          <a:r>
            <a:rPr lang="en-US" sz="2000">
              <a:solidFill>
                <a:srgbClr val="284C76"/>
              </a:solidFill>
            </a:rPr>
            <a:t>30040-0057</a:t>
          </a:r>
        </a:p>
      </dgm:t>
    </dgm:pt>
    <dgm:pt modelId="{52B2EF8F-BEC3-4A0C-83A5-6250B142FF42}" type="parTrans" cxnId="{C25F395A-43D5-4D28-BF25-8D796D8B6D04}">
      <dgm:prSet/>
      <dgm:spPr/>
      <dgm:t>
        <a:bodyPr/>
        <a:lstStyle/>
        <a:p>
          <a:endParaRPr lang="en-US">
            <a:solidFill>
              <a:srgbClr val="284C76"/>
            </a:solidFill>
          </a:endParaRPr>
        </a:p>
      </dgm:t>
    </dgm:pt>
    <dgm:pt modelId="{6BE69020-1270-43D1-BAC5-BEF57B2DFCDB}" type="sibTrans" cxnId="{C25F395A-43D5-4D28-BF25-8D796D8B6D04}">
      <dgm:prSet/>
      <dgm:spPr/>
      <dgm:t>
        <a:bodyPr/>
        <a:lstStyle/>
        <a:p>
          <a:endParaRPr lang="en-US">
            <a:solidFill>
              <a:srgbClr val="284C76"/>
            </a:solidFill>
          </a:endParaRPr>
        </a:p>
      </dgm:t>
    </dgm:pt>
    <dgm:pt modelId="{42FA031F-3E0C-4DB8-8FFD-B6981B50C140}" type="pres">
      <dgm:prSet presAssocID="{D062B3AF-C96F-4D58-9288-9DA5F52B7E6C}" presName="Name0" presStyleCnt="0">
        <dgm:presLayoutVars>
          <dgm:dir/>
          <dgm:animLvl val="lvl"/>
          <dgm:resizeHandles val="exact"/>
        </dgm:presLayoutVars>
      </dgm:prSet>
      <dgm:spPr/>
    </dgm:pt>
    <dgm:pt modelId="{7819AB6E-8D76-4E9F-9681-CF9991C04841}" type="pres">
      <dgm:prSet presAssocID="{74FD6B9E-9B9D-47C6-B174-F8A025351709}" presName="linNode" presStyleCnt="0"/>
      <dgm:spPr/>
    </dgm:pt>
    <dgm:pt modelId="{DDAD4534-7B78-4588-8427-BE2C21C64F51}" type="pres">
      <dgm:prSet presAssocID="{74FD6B9E-9B9D-47C6-B174-F8A025351709}" presName="parTx" presStyleLbl="revTx" presStyleIdx="0" presStyleCnt="2" custScaleX="161980">
        <dgm:presLayoutVars>
          <dgm:chMax val="1"/>
          <dgm:bulletEnabled val="1"/>
        </dgm:presLayoutVars>
      </dgm:prSet>
      <dgm:spPr/>
    </dgm:pt>
    <dgm:pt modelId="{6231C2AF-57DE-426D-B612-8C1AAC055035}" type="pres">
      <dgm:prSet presAssocID="{74FD6B9E-9B9D-47C6-B174-F8A025351709}" presName="bracket" presStyleLbl="parChTrans1D1" presStyleIdx="0" presStyleCnt="2"/>
      <dgm:spPr/>
    </dgm:pt>
    <dgm:pt modelId="{A68D5E51-6AC0-4E65-BB18-2F8572C19F56}" type="pres">
      <dgm:prSet presAssocID="{74FD6B9E-9B9D-47C6-B174-F8A025351709}" presName="spH" presStyleCnt="0"/>
      <dgm:spPr/>
    </dgm:pt>
    <dgm:pt modelId="{1DE812C7-4CE9-4D09-BB07-533015855BE5}" type="pres">
      <dgm:prSet presAssocID="{74FD6B9E-9B9D-47C6-B174-F8A025351709}" presName="desTx" presStyleLbl="node1" presStyleIdx="0" presStyleCnt="2">
        <dgm:presLayoutVars>
          <dgm:bulletEnabled val="1"/>
        </dgm:presLayoutVars>
      </dgm:prSet>
      <dgm:spPr>
        <a:prstGeom prst="roundRect">
          <a:avLst/>
        </a:prstGeom>
      </dgm:spPr>
    </dgm:pt>
    <dgm:pt modelId="{4E23B4AA-AF4C-4124-8A60-016BAB4F8617}" type="pres">
      <dgm:prSet presAssocID="{93D120ED-996D-4C1D-B93D-8AC395DB4664}" presName="spV" presStyleCnt="0"/>
      <dgm:spPr/>
    </dgm:pt>
    <dgm:pt modelId="{91D5C916-ACD3-41EC-A309-EF8E44501FC6}" type="pres">
      <dgm:prSet presAssocID="{87095C84-5A87-4B92-B578-DB2F80847F7B}" presName="linNode" presStyleCnt="0"/>
      <dgm:spPr/>
    </dgm:pt>
    <dgm:pt modelId="{660C02B0-9B0D-485F-B540-E810009901E1}" type="pres">
      <dgm:prSet presAssocID="{87095C84-5A87-4B92-B578-DB2F80847F7B}" presName="parTx" presStyleLbl="revTx" presStyleIdx="1" presStyleCnt="2" custScaleX="162072">
        <dgm:presLayoutVars>
          <dgm:chMax val="1"/>
          <dgm:bulletEnabled val="1"/>
        </dgm:presLayoutVars>
      </dgm:prSet>
      <dgm:spPr/>
    </dgm:pt>
    <dgm:pt modelId="{FDB57525-B4BB-406C-AE5D-FA8740FB9BFA}" type="pres">
      <dgm:prSet presAssocID="{87095C84-5A87-4B92-B578-DB2F80847F7B}" presName="bracket" presStyleLbl="parChTrans1D1" presStyleIdx="1" presStyleCnt="2"/>
      <dgm:spPr/>
    </dgm:pt>
    <dgm:pt modelId="{8C652FAE-4E9A-4225-80DB-9E1A20A53E95}" type="pres">
      <dgm:prSet presAssocID="{87095C84-5A87-4B92-B578-DB2F80847F7B}" presName="spH" presStyleCnt="0"/>
      <dgm:spPr/>
    </dgm:pt>
    <dgm:pt modelId="{4A9219B9-BFDE-4AF1-B117-3B58992D281E}" type="pres">
      <dgm:prSet presAssocID="{87095C84-5A87-4B92-B578-DB2F80847F7B}" presName="desTx" presStyleLbl="node1" presStyleIdx="1" presStyleCnt="2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7DC1C913-A738-4282-ADD8-0056B57CA9E9}" srcId="{D062B3AF-C96F-4D58-9288-9DA5F52B7E6C}" destId="{87095C84-5A87-4B92-B578-DB2F80847F7B}" srcOrd="1" destOrd="0" parTransId="{CE8634D9-1643-4975-A383-695D66D83F1E}" sibTransId="{C535D482-A23F-4506-99C0-794092A673CA}"/>
    <dgm:cxn modelId="{EDEF4315-A78A-44E4-9873-96B9A0CA9513}" type="presOf" srcId="{D062B3AF-C96F-4D58-9288-9DA5F52B7E6C}" destId="{42FA031F-3E0C-4DB8-8FFD-B6981B50C140}" srcOrd="0" destOrd="0" presId="urn:diagrams.loki3.com/BracketList"/>
    <dgm:cxn modelId="{35E6D61D-FBD6-4193-91C4-961F990C20D7}" srcId="{D062B3AF-C96F-4D58-9288-9DA5F52B7E6C}" destId="{74FD6B9E-9B9D-47C6-B174-F8A025351709}" srcOrd="0" destOrd="0" parTransId="{ECE9E032-C914-4C0D-B490-BA6F1563DDFE}" sibTransId="{93D120ED-996D-4C1D-B93D-8AC395DB4664}"/>
    <dgm:cxn modelId="{4008F935-6D79-47EC-8E49-87AFB53F13B8}" type="presOf" srcId="{056753EC-12B1-4083-9E07-30F107166A7E}" destId="{1DE812C7-4CE9-4D09-BB07-533015855BE5}" srcOrd="0" destOrd="0" presId="urn:diagrams.loki3.com/BracketList"/>
    <dgm:cxn modelId="{67EF8D3D-F909-4D42-BC2D-416C07F6A64F}" type="presOf" srcId="{BD82CA20-C159-46CC-AC96-0FF2FE773382}" destId="{4A9219B9-BFDE-4AF1-B117-3B58992D281E}" srcOrd="0" destOrd="5" presId="urn:diagrams.loki3.com/BracketList"/>
    <dgm:cxn modelId="{01C0404A-1941-4491-830B-2C62C0728354}" srcId="{74FD6B9E-9B9D-47C6-B174-F8A025351709}" destId="{056753EC-12B1-4083-9E07-30F107166A7E}" srcOrd="0" destOrd="0" parTransId="{6DD893CD-AC93-49EA-82ED-48DC85F3922E}" sibTransId="{414656DE-CD4D-46EC-9270-FE4844848805}"/>
    <dgm:cxn modelId="{C9ED3653-554A-4A38-A405-0EE1BAEDE640}" srcId="{FD30D29F-D570-4F73-9095-1121957DD7C6}" destId="{9A532B0B-8521-4311-922F-27241AA5D570}" srcOrd="0" destOrd="0" parTransId="{D68D7014-71BF-445C-98CE-385A5E11E57C}" sibTransId="{D15E5741-8B25-4A98-B9D6-B3BDBB563C17}"/>
    <dgm:cxn modelId="{26431656-BEFB-4C31-BBB5-106706AB44A9}" type="presOf" srcId="{74FD6B9E-9B9D-47C6-B174-F8A025351709}" destId="{DDAD4534-7B78-4588-8427-BE2C21C64F51}" srcOrd="0" destOrd="0" presId="urn:diagrams.loki3.com/BracketList"/>
    <dgm:cxn modelId="{7AE05B76-8658-4C68-BC13-181E41459EAB}" srcId="{87095C84-5A87-4B92-B578-DB2F80847F7B}" destId="{FD30D29F-D570-4F73-9095-1121957DD7C6}" srcOrd="1" destOrd="0" parTransId="{A87142E3-C5F5-4F10-AAF8-B1F647D01157}" sibTransId="{5F766B82-6D7F-4B10-B478-7944F9EF2335}"/>
    <dgm:cxn modelId="{C25F395A-43D5-4D28-BF25-8D796D8B6D04}" srcId="{FD30D29F-D570-4F73-9095-1121957DD7C6}" destId="{BD82CA20-C159-46CC-AC96-0FF2FE773382}" srcOrd="1" destOrd="0" parTransId="{52B2EF8F-BEC3-4A0C-83A5-6250B142FF42}" sibTransId="{6BE69020-1270-43D1-BAC5-BEF57B2DFCDB}"/>
    <dgm:cxn modelId="{4D20797A-38C5-4BBB-BF8F-42137173D9B4}" type="presOf" srcId="{87095C84-5A87-4B92-B578-DB2F80847F7B}" destId="{660C02B0-9B0D-485F-B540-E810009901E1}" srcOrd="0" destOrd="0" presId="urn:diagrams.loki3.com/BracketList"/>
    <dgm:cxn modelId="{02A07682-1384-4FF0-AE6C-54CE87B5B245}" srcId="{74FD6B9E-9B9D-47C6-B174-F8A025351709}" destId="{8EA6B180-2445-47C5-A50B-E3E500384A5B}" srcOrd="1" destOrd="0" parTransId="{730C86C4-0129-4A31-BE64-7A1FFA912543}" sibTransId="{D5AD62EB-EF6C-48E5-A0E3-E49DF686DD81}"/>
    <dgm:cxn modelId="{49CF439F-7834-40F7-A6CB-134CE168135E}" srcId="{EE3D2A84-A1B7-48F5-888D-A8D547BB2A3D}" destId="{5ACDCC68-8129-4384-B2E6-52721DCF5335}" srcOrd="1" destOrd="0" parTransId="{8F5531EA-78D5-4CC3-B6B4-798F929AC2EB}" sibTransId="{C2AA7B37-9458-44E0-84B1-888D0DFB41AD}"/>
    <dgm:cxn modelId="{C639AEB1-4228-4B82-BE83-F38DEB73C7C0}" type="presOf" srcId="{D51E2261-DD3C-469A-801F-00BB53FE362D}" destId="{4A9219B9-BFDE-4AF1-B117-3B58992D281E}" srcOrd="0" destOrd="1" presId="urn:diagrams.loki3.com/BracketList"/>
    <dgm:cxn modelId="{14A438C3-9374-4035-8B55-76834074FF95}" type="presOf" srcId="{8EA6B180-2445-47C5-A50B-E3E500384A5B}" destId="{1DE812C7-4CE9-4D09-BB07-533015855BE5}" srcOrd="0" destOrd="1" presId="urn:diagrams.loki3.com/BracketList"/>
    <dgm:cxn modelId="{CE1186C4-174B-4498-9070-8749C72FCA74}" type="presOf" srcId="{9A532B0B-8521-4311-922F-27241AA5D570}" destId="{4A9219B9-BFDE-4AF1-B117-3B58992D281E}" srcOrd="0" destOrd="4" presId="urn:diagrams.loki3.com/BracketList"/>
    <dgm:cxn modelId="{75577DC5-E73B-4AC2-B8DB-D333970A6A63}" srcId="{87095C84-5A87-4B92-B578-DB2F80847F7B}" destId="{EE3D2A84-A1B7-48F5-888D-A8D547BB2A3D}" srcOrd="0" destOrd="0" parTransId="{6F8AE444-58FA-4CD3-A8D0-97342CD4297C}" sibTransId="{111492A2-BC78-451D-861F-29A34B7EFBC0}"/>
    <dgm:cxn modelId="{0E8887DB-9610-4E29-8AD9-BEF10F8F5618}" type="presOf" srcId="{FD30D29F-D570-4F73-9095-1121957DD7C6}" destId="{4A9219B9-BFDE-4AF1-B117-3B58992D281E}" srcOrd="0" destOrd="3" presId="urn:diagrams.loki3.com/BracketList"/>
    <dgm:cxn modelId="{21BFE8EC-EA0A-4148-B089-10D92E29AE6A}" srcId="{EE3D2A84-A1B7-48F5-888D-A8D547BB2A3D}" destId="{D51E2261-DD3C-469A-801F-00BB53FE362D}" srcOrd="0" destOrd="0" parTransId="{9BE2627B-8F53-4631-BB20-9F0AFD310354}" sibTransId="{EE68E702-060B-499C-8185-2A5F7A030171}"/>
    <dgm:cxn modelId="{9D7D63F0-773E-4A6F-8F0C-41C4BE81767D}" type="presOf" srcId="{5ACDCC68-8129-4384-B2E6-52721DCF5335}" destId="{4A9219B9-BFDE-4AF1-B117-3B58992D281E}" srcOrd="0" destOrd="2" presId="urn:diagrams.loki3.com/BracketList"/>
    <dgm:cxn modelId="{DC1D13FB-FB4D-458C-B159-6D1E7884DE10}" type="presOf" srcId="{EE3D2A84-A1B7-48F5-888D-A8D547BB2A3D}" destId="{4A9219B9-BFDE-4AF1-B117-3B58992D281E}" srcOrd="0" destOrd="0" presId="urn:diagrams.loki3.com/BracketList"/>
    <dgm:cxn modelId="{66DEC39E-C2B3-41C9-9409-1BC7240D07E6}" type="presParOf" srcId="{42FA031F-3E0C-4DB8-8FFD-B6981B50C140}" destId="{7819AB6E-8D76-4E9F-9681-CF9991C04841}" srcOrd="0" destOrd="0" presId="urn:diagrams.loki3.com/BracketList"/>
    <dgm:cxn modelId="{4BEED6CA-A884-4E01-B952-A5DC985C3CA2}" type="presParOf" srcId="{7819AB6E-8D76-4E9F-9681-CF9991C04841}" destId="{DDAD4534-7B78-4588-8427-BE2C21C64F51}" srcOrd="0" destOrd="0" presId="urn:diagrams.loki3.com/BracketList"/>
    <dgm:cxn modelId="{5EA51BD0-CE59-4E6D-A9B6-09D01B7493B2}" type="presParOf" srcId="{7819AB6E-8D76-4E9F-9681-CF9991C04841}" destId="{6231C2AF-57DE-426D-B612-8C1AAC055035}" srcOrd="1" destOrd="0" presId="urn:diagrams.loki3.com/BracketList"/>
    <dgm:cxn modelId="{4D175904-E6E6-4E9F-9987-757561EB392B}" type="presParOf" srcId="{7819AB6E-8D76-4E9F-9681-CF9991C04841}" destId="{A68D5E51-6AC0-4E65-BB18-2F8572C19F56}" srcOrd="2" destOrd="0" presId="urn:diagrams.loki3.com/BracketList"/>
    <dgm:cxn modelId="{137C3A1A-BE23-41F1-8B5B-D8A00E33A051}" type="presParOf" srcId="{7819AB6E-8D76-4E9F-9681-CF9991C04841}" destId="{1DE812C7-4CE9-4D09-BB07-533015855BE5}" srcOrd="3" destOrd="0" presId="urn:diagrams.loki3.com/BracketList"/>
    <dgm:cxn modelId="{F6F5955A-3EAC-462F-A710-3D213BE7307B}" type="presParOf" srcId="{42FA031F-3E0C-4DB8-8FFD-B6981B50C140}" destId="{4E23B4AA-AF4C-4124-8A60-016BAB4F8617}" srcOrd="1" destOrd="0" presId="urn:diagrams.loki3.com/BracketList"/>
    <dgm:cxn modelId="{1573AEDE-4AB8-4E72-BF62-C3159F6E0BD2}" type="presParOf" srcId="{42FA031F-3E0C-4DB8-8FFD-B6981B50C140}" destId="{91D5C916-ACD3-41EC-A309-EF8E44501FC6}" srcOrd="2" destOrd="0" presId="urn:diagrams.loki3.com/BracketList"/>
    <dgm:cxn modelId="{0B8204B5-0F25-41F8-AD9E-CAAA586013CD}" type="presParOf" srcId="{91D5C916-ACD3-41EC-A309-EF8E44501FC6}" destId="{660C02B0-9B0D-485F-B540-E810009901E1}" srcOrd="0" destOrd="0" presId="urn:diagrams.loki3.com/BracketList"/>
    <dgm:cxn modelId="{3C16AC48-1413-45BD-8EDE-4862B17DD083}" type="presParOf" srcId="{91D5C916-ACD3-41EC-A309-EF8E44501FC6}" destId="{FDB57525-B4BB-406C-AE5D-FA8740FB9BFA}" srcOrd="1" destOrd="0" presId="urn:diagrams.loki3.com/BracketList"/>
    <dgm:cxn modelId="{F9E79B36-B6C2-429C-8EFA-CCA6334DDBBA}" type="presParOf" srcId="{91D5C916-ACD3-41EC-A309-EF8E44501FC6}" destId="{8C652FAE-4E9A-4225-80DB-9E1A20A53E95}" srcOrd="2" destOrd="0" presId="urn:diagrams.loki3.com/BracketList"/>
    <dgm:cxn modelId="{780831DE-E011-475A-9A90-8459C2DAB55D}" type="presParOf" srcId="{91D5C916-ACD3-41EC-A309-EF8E44501FC6}" destId="{4A9219B9-BFDE-4AF1-B117-3B58992D281E}" srcOrd="3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4FFCC93-57B9-4764-848E-BD2504FF1B10}" type="doc">
      <dgm:prSet loTypeId="urn:diagrams.loki3.com/Bracke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F93FFFC-3C3D-43A3-8DE6-D5F10072873C}">
      <dgm:prSet phldrT="[Text]" custT="1"/>
      <dgm:spPr/>
      <dgm:t>
        <a:bodyPr/>
        <a:lstStyle/>
        <a:p>
          <a:r>
            <a:rPr lang="en-US" sz="2800" err="1"/>
            <a:t>ToolOrAssessmentUsed</a:t>
          </a:r>
          <a:endParaRPr lang="en-US" sz="2800"/>
        </a:p>
        <a:p>
          <a:r>
            <a:rPr lang="en-US" sz="2800"/>
            <a:t>C320</a:t>
          </a:r>
        </a:p>
      </dgm:t>
    </dgm:pt>
    <dgm:pt modelId="{0EAE54EF-95D7-4D27-A524-428146726CB0}" type="parTrans" cxnId="{D7897866-ECF6-4C2F-AC64-717BC0D32EB7}">
      <dgm:prSet/>
      <dgm:spPr/>
      <dgm:t>
        <a:bodyPr/>
        <a:lstStyle/>
        <a:p>
          <a:endParaRPr lang="en-US"/>
        </a:p>
      </dgm:t>
    </dgm:pt>
    <dgm:pt modelId="{FAD3D990-37A1-440C-9ACB-93D5F4B1A1EA}" type="sibTrans" cxnId="{D7897866-ECF6-4C2F-AC64-717BC0D32EB7}">
      <dgm:prSet/>
      <dgm:spPr/>
      <dgm:t>
        <a:bodyPr/>
        <a:lstStyle/>
        <a:p>
          <a:endParaRPr lang="en-US"/>
        </a:p>
      </dgm:t>
    </dgm:pt>
    <dgm:pt modelId="{63338111-58ED-481A-B8FD-7C4DB10D3C08}">
      <dgm:prSet phldrT="[Text]" custT="1"/>
      <dgm:spPr>
        <a:solidFill>
          <a:srgbClr val="00BCB8"/>
        </a:solidFill>
      </dgm:spPr>
      <dgm:t>
        <a:bodyPr/>
        <a:lstStyle/>
        <a:p>
          <a:r>
            <a:rPr lang="en-US" sz="2400">
              <a:solidFill>
                <a:srgbClr val="003B71"/>
              </a:solidFill>
            </a:rPr>
            <a:t>Updates to the descriptor table</a:t>
          </a:r>
        </a:p>
      </dgm:t>
    </dgm:pt>
    <dgm:pt modelId="{2B6E74F0-C360-4783-9205-7714904842AD}" type="parTrans" cxnId="{1E22C9A3-EA04-4A2B-8DE1-EA9F29C5C8FC}">
      <dgm:prSet/>
      <dgm:spPr/>
      <dgm:t>
        <a:bodyPr/>
        <a:lstStyle/>
        <a:p>
          <a:endParaRPr lang="en-US"/>
        </a:p>
      </dgm:t>
    </dgm:pt>
    <dgm:pt modelId="{6B31C542-307D-4F21-85C9-8FA6926659F1}" type="sibTrans" cxnId="{1E22C9A3-EA04-4A2B-8DE1-EA9F29C5C8FC}">
      <dgm:prSet/>
      <dgm:spPr/>
      <dgm:t>
        <a:bodyPr/>
        <a:lstStyle/>
        <a:p>
          <a:endParaRPr lang="en-US"/>
        </a:p>
      </dgm:t>
    </dgm:pt>
    <dgm:pt modelId="{27271731-EECA-46F3-ABBD-A6185B4999F8}">
      <dgm:prSet phldrT="[Text]" custT="1"/>
      <dgm:spPr/>
      <dgm:t>
        <a:bodyPr/>
        <a:lstStyle/>
        <a:p>
          <a:r>
            <a:rPr lang="en-US" sz="2800"/>
            <a:t>Descriptor Table Name Changes</a:t>
          </a:r>
        </a:p>
      </dgm:t>
    </dgm:pt>
    <dgm:pt modelId="{AB24552E-F140-46AB-B278-493BECB0E543}" type="parTrans" cxnId="{859056BC-A026-4A3E-9946-B967556237A3}">
      <dgm:prSet/>
      <dgm:spPr/>
      <dgm:t>
        <a:bodyPr/>
        <a:lstStyle/>
        <a:p>
          <a:endParaRPr lang="en-US"/>
        </a:p>
      </dgm:t>
    </dgm:pt>
    <dgm:pt modelId="{D0AC3419-B7C1-4ACC-A23F-2DDA85C1F39D}" type="sibTrans" cxnId="{859056BC-A026-4A3E-9946-B967556237A3}">
      <dgm:prSet/>
      <dgm:spPr/>
      <dgm:t>
        <a:bodyPr/>
        <a:lstStyle/>
        <a:p>
          <a:endParaRPr lang="en-US"/>
        </a:p>
      </dgm:t>
    </dgm:pt>
    <dgm:pt modelId="{2D21318D-A48A-4C7B-9923-AEFC26FA1A36}">
      <dgm:prSet phldrT="[Text]" custT="1"/>
      <dgm:spPr>
        <a:solidFill>
          <a:srgbClr val="00BCB8"/>
        </a:solidFill>
      </dgm:spPr>
      <dgm:t>
        <a:bodyPr/>
        <a:lstStyle/>
        <a:p>
          <a:r>
            <a:rPr lang="en-US" sz="2400">
              <a:solidFill>
                <a:srgbClr val="003B71"/>
              </a:solidFill>
            </a:rPr>
            <a:t>C318 </a:t>
          </a:r>
          <a:r>
            <a:rPr lang="en-US" sz="2000" i="1">
              <a:solidFill>
                <a:srgbClr val="003B71"/>
              </a:solidFill>
            </a:rPr>
            <a:t>(was DC160) </a:t>
          </a:r>
          <a:r>
            <a:rPr lang="en-US" sz="2400">
              <a:solidFill>
                <a:srgbClr val="003B71"/>
              </a:solidFill>
            </a:rPr>
            <a:t>– HearingAmplificationAccess</a:t>
          </a:r>
        </a:p>
      </dgm:t>
    </dgm:pt>
    <dgm:pt modelId="{9756F602-EC68-48C4-BAAC-7B1198C132AA}" type="parTrans" cxnId="{E63782FE-20CA-48C1-9307-578CA7E89761}">
      <dgm:prSet/>
      <dgm:spPr/>
      <dgm:t>
        <a:bodyPr/>
        <a:lstStyle/>
        <a:p>
          <a:endParaRPr lang="en-US"/>
        </a:p>
      </dgm:t>
    </dgm:pt>
    <dgm:pt modelId="{80A0A52B-8F26-44AB-830D-DE9D804EE906}" type="sibTrans" cxnId="{E63782FE-20CA-48C1-9307-578CA7E89761}">
      <dgm:prSet/>
      <dgm:spPr/>
      <dgm:t>
        <a:bodyPr/>
        <a:lstStyle/>
        <a:p>
          <a:endParaRPr lang="en-US"/>
        </a:p>
      </dgm:t>
    </dgm:pt>
    <dgm:pt modelId="{288DB7C5-0C0C-4EFF-96DA-8F9D20A9EB50}">
      <dgm:prSet phldrT="[Text]" custT="1"/>
      <dgm:spPr>
        <a:solidFill>
          <a:srgbClr val="00BCB8"/>
        </a:solidFill>
      </dgm:spPr>
      <dgm:t>
        <a:bodyPr/>
        <a:lstStyle/>
        <a:p>
          <a:r>
            <a:rPr lang="en-US" sz="2400">
              <a:solidFill>
                <a:srgbClr val="003B71"/>
              </a:solidFill>
            </a:rPr>
            <a:t>Two new descriptors “RS” and “ES”</a:t>
          </a:r>
        </a:p>
      </dgm:t>
    </dgm:pt>
    <dgm:pt modelId="{95FA5B15-8F01-44E2-B05D-D1C7DDA530AE}" type="parTrans" cxnId="{D07AB1AA-D486-40EB-B722-220F6B002A28}">
      <dgm:prSet/>
      <dgm:spPr/>
      <dgm:t>
        <a:bodyPr/>
        <a:lstStyle/>
        <a:p>
          <a:endParaRPr lang="en-US"/>
        </a:p>
      </dgm:t>
    </dgm:pt>
    <dgm:pt modelId="{11233D50-463E-44AA-B9D1-409941BB266D}" type="sibTrans" cxnId="{D07AB1AA-D486-40EB-B722-220F6B002A28}">
      <dgm:prSet/>
      <dgm:spPr/>
      <dgm:t>
        <a:bodyPr/>
        <a:lstStyle/>
        <a:p>
          <a:endParaRPr lang="en-US"/>
        </a:p>
      </dgm:t>
    </dgm:pt>
    <dgm:pt modelId="{7DB9AB0B-2110-4B6B-9377-4C9AC047E29D}">
      <dgm:prSet phldrT="[Text]" custT="1"/>
      <dgm:spPr>
        <a:solidFill>
          <a:srgbClr val="00BCB8"/>
        </a:solidFill>
      </dgm:spPr>
      <dgm:t>
        <a:bodyPr/>
        <a:lstStyle/>
        <a:p>
          <a:r>
            <a:rPr lang="en-US" sz="2400">
              <a:solidFill>
                <a:srgbClr val="003B71"/>
              </a:solidFill>
            </a:rPr>
            <a:t>One descriptor deleted “AS”</a:t>
          </a:r>
        </a:p>
      </dgm:t>
    </dgm:pt>
    <dgm:pt modelId="{A29A7103-64C7-41DB-9125-59E704F60818}" type="parTrans" cxnId="{D3732D6E-4DDE-4C94-AF9D-B114E98A8C8F}">
      <dgm:prSet/>
      <dgm:spPr/>
      <dgm:t>
        <a:bodyPr/>
        <a:lstStyle/>
        <a:p>
          <a:endParaRPr lang="en-US"/>
        </a:p>
      </dgm:t>
    </dgm:pt>
    <dgm:pt modelId="{E0B76613-4D8C-4527-9B79-6D523BCC997B}" type="sibTrans" cxnId="{D3732D6E-4DDE-4C94-AF9D-B114E98A8C8F}">
      <dgm:prSet/>
      <dgm:spPr/>
      <dgm:t>
        <a:bodyPr/>
        <a:lstStyle/>
        <a:p>
          <a:endParaRPr lang="en-US"/>
        </a:p>
      </dgm:t>
    </dgm:pt>
    <dgm:pt modelId="{AB8C1BD1-EE74-41E8-97D1-058350CB6CC6}">
      <dgm:prSet phldrT="[Text]" custT="1"/>
      <dgm:spPr>
        <a:solidFill>
          <a:srgbClr val="00BCB8"/>
        </a:solidFill>
      </dgm:spPr>
      <dgm:t>
        <a:bodyPr/>
        <a:lstStyle/>
        <a:p>
          <a:r>
            <a:rPr lang="en-US" sz="2400">
              <a:solidFill>
                <a:srgbClr val="003B71"/>
              </a:solidFill>
            </a:rPr>
            <a:t>C319 </a:t>
          </a:r>
          <a:r>
            <a:rPr lang="en-US" sz="2000" i="1">
              <a:solidFill>
                <a:srgbClr val="003B71"/>
              </a:solidFill>
            </a:rPr>
            <a:t>(was DC161) </a:t>
          </a:r>
          <a:r>
            <a:rPr lang="en-US" sz="2400">
              <a:solidFill>
                <a:srgbClr val="003B71"/>
              </a:solidFill>
            </a:rPr>
            <a:t>- HearingAmplificationDailyUse </a:t>
          </a:r>
        </a:p>
      </dgm:t>
    </dgm:pt>
    <dgm:pt modelId="{7C5585C6-E982-4CC6-942E-4270CA917F62}" type="parTrans" cxnId="{698C021B-9B32-4E2A-A8FE-D3416CFFA04B}">
      <dgm:prSet/>
      <dgm:spPr/>
      <dgm:t>
        <a:bodyPr/>
        <a:lstStyle/>
        <a:p>
          <a:endParaRPr lang="en-US"/>
        </a:p>
      </dgm:t>
    </dgm:pt>
    <dgm:pt modelId="{86B0E443-0687-457B-A3A4-3B1EB53BD20A}" type="sibTrans" cxnId="{698C021B-9B32-4E2A-A8FE-D3416CFFA04B}">
      <dgm:prSet/>
      <dgm:spPr/>
      <dgm:t>
        <a:bodyPr/>
        <a:lstStyle/>
        <a:p>
          <a:endParaRPr lang="en-US"/>
        </a:p>
      </dgm:t>
    </dgm:pt>
    <dgm:pt modelId="{FBFEC971-72B9-4A19-BCB1-450CF33D354E}" type="pres">
      <dgm:prSet presAssocID="{94FFCC93-57B9-4764-848E-BD2504FF1B10}" presName="Name0" presStyleCnt="0">
        <dgm:presLayoutVars>
          <dgm:dir/>
          <dgm:animLvl val="lvl"/>
          <dgm:resizeHandles val="exact"/>
        </dgm:presLayoutVars>
      </dgm:prSet>
      <dgm:spPr/>
    </dgm:pt>
    <dgm:pt modelId="{F28C655E-B9AF-467A-B16D-3A4E2FC4D0C7}" type="pres">
      <dgm:prSet presAssocID="{1F93FFFC-3C3D-43A3-8DE6-D5F10072873C}" presName="linNode" presStyleCnt="0"/>
      <dgm:spPr/>
    </dgm:pt>
    <dgm:pt modelId="{913BBC74-C16C-4C6B-948A-FBEF45FB6901}" type="pres">
      <dgm:prSet presAssocID="{1F93FFFC-3C3D-43A3-8DE6-D5F10072873C}" presName="parTx" presStyleLbl="revTx" presStyleIdx="0" presStyleCnt="2" custScaleX="149822">
        <dgm:presLayoutVars>
          <dgm:chMax val="1"/>
          <dgm:bulletEnabled val="1"/>
        </dgm:presLayoutVars>
      </dgm:prSet>
      <dgm:spPr/>
    </dgm:pt>
    <dgm:pt modelId="{C0E9A88D-094F-44D3-9A84-5A089B33805C}" type="pres">
      <dgm:prSet presAssocID="{1F93FFFC-3C3D-43A3-8DE6-D5F10072873C}" presName="bracket" presStyleLbl="parChTrans1D1" presStyleIdx="0" presStyleCnt="2"/>
      <dgm:spPr/>
    </dgm:pt>
    <dgm:pt modelId="{2EB538B3-F69E-467D-ADD9-A707A33EA151}" type="pres">
      <dgm:prSet presAssocID="{1F93FFFC-3C3D-43A3-8DE6-D5F10072873C}" presName="spH" presStyleCnt="0"/>
      <dgm:spPr/>
    </dgm:pt>
    <dgm:pt modelId="{191EEB12-CC00-40F0-B8F7-7B8ED4E35974}" type="pres">
      <dgm:prSet presAssocID="{1F93FFFC-3C3D-43A3-8DE6-D5F10072873C}" presName="desTx" presStyleLbl="node1" presStyleIdx="0" presStyleCnt="2" custLinFactNeighborX="1800" custLinFactNeighborY="-720">
        <dgm:presLayoutVars>
          <dgm:bulletEnabled val="1"/>
        </dgm:presLayoutVars>
      </dgm:prSet>
      <dgm:spPr>
        <a:prstGeom prst="roundRect">
          <a:avLst/>
        </a:prstGeom>
      </dgm:spPr>
    </dgm:pt>
    <dgm:pt modelId="{2BDB12EF-8B8B-4E34-A0E9-C1D2B883A7C8}" type="pres">
      <dgm:prSet presAssocID="{FAD3D990-37A1-440C-9ACB-93D5F4B1A1EA}" presName="spV" presStyleCnt="0"/>
      <dgm:spPr/>
    </dgm:pt>
    <dgm:pt modelId="{457663DA-1109-43E9-8D66-96B65DF21FF7}" type="pres">
      <dgm:prSet presAssocID="{27271731-EECA-46F3-ABBD-A6185B4999F8}" presName="linNode" presStyleCnt="0"/>
      <dgm:spPr/>
    </dgm:pt>
    <dgm:pt modelId="{4DCD8B9F-352B-401A-9013-BACE01DE3B45}" type="pres">
      <dgm:prSet presAssocID="{27271731-EECA-46F3-ABBD-A6185B4999F8}" presName="parTx" presStyleLbl="revTx" presStyleIdx="1" presStyleCnt="2" custScaleX="150264">
        <dgm:presLayoutVars>
          <dgm:chMax val="1"/>
          <dgm:bulletEnabled val="1"/>
        </dgm:presLayoutVars>
      </dgm:prSet>
      <dgm:spPr/>
    </dgm:pt>
    <dgm:pt modelId="{11ED17A4-0154-4D78-B524-5D2B605A3B08}" type="pres">
      <dgm:prSet presAssocID="{27271731-EECA-46F3-ABBD-A6185B4999F8}" presName="bracket" presStyleLbl="parChTrans1D1" presStyleIdx="1" presStyleCnt="2"/>
      <dgm:spPr/>
    </dgm:pt>
    <dgm:pt modelId="{CDD4DA7F-BEB7-4D55-8636-C6ED88EAA970}" type="pres">
      <dgm:prSet presAssocID="{27271731-EECA-46F3-ABBD-A6185B4999F8}" presName="spH" presStyleCnt="0"/>
      <dgm:spPr/>
    </dgm:pt>
    <dgm:pt modelId="{3F6AA249-1C4D-4785-B0A6-20EC572F63D7}" type="pres">
      <dgm:prSet presAssocID="{27271731-EECA-46F3-ABBD-A6185B4999F8}" presName="desTx" presStyleLbl="node1" presStyleIdx="1" presStyleCnt="2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698C021B-9B32-4E2A-A8FE-D3416CFFA04B}" srcId="{27271731-EECA-46F3-ABBD-A6185B4999F8}" destId="{AB8C1BD1-EE74-41E8-97D1-058350CB6CC6}" srcOrd="1" destOrd="0" parTransId="{7C5585C6-E982-4CC6-942E-4270CA917F62}" sibTransId="{86B0E443-0687-457B-A3A4-3B1EB53BD20A}"/>
    <dgm:cxn modelId="{53469731-C530-423B-8595-A6B360C58A48}" type="presOf" srcId="{AB8C1BD1-EE74-41E8-97D1-058350CB6CC6}" destId="{3F6AA249-1C4D-4785-B0A6-20EC572F63D7}" srcOrd="0" destOrd="1" presId="urn:diagrams.loki3.com/BracketList"/>
    <dgm:cxn modelId="{D7897866-ECF6-4C2F-AC64-717BC0D32EB7}" srcId="{94FFCC93-57B9-4764-848E-BD2504FF1B10}" destId="{1F93FFFC-3C3D-43A3-8DE6-D5F10072873C}" srcOrd="0" destOrd="0" parTransId="{0EAE54EF-95D7-4D27-A524-428146726CB0}" sibTransId="{FAD3D990-37A1-440C-9ACB-93D5F4B1A1EA}"/>
    <dgm:cxn modelId="{D3732D6E-4DDE-4C94-AF9D-B114E98A8C8F}" srcId="{1F93FFFC-3C3D-43A3-8DE6-D5F10072873C}" destId="{7DB9AB0B-2110-4B6B-9377-4C9AC047E29D}" srcOrd="2" destOrd="0" parTransId="{A29A7103-64C7-41DB-9125-59E704F60818}" sibTransId="{E0B76613-4D8C-4527-9B79-6D523BCC997B}"/>
    <dgm:cxn modelId="{CF75E573-B224-4073-97C0-3BA6D5029C93}" type="presOf" srcId="{7DB9AB0B-2110-4B6B-9377-4C9AC047E29D}" destId="{191EEB12-CC00-40F0-B8F7-7B8ED4E35974}" srcOrd="0" destOrd="2" presId="urn:diagrams.loki3.com/BracketList"/>
    <dgm:cxn modelId="{1E22C9A3-EA04-4A2B-8DE1-EA9F29C5C8FC}" srcId="{1F93FFFC-3C3D-43A3-8DE6-D5F10072873C}" destId="{63338111-58ED-481A-B8FD-7C4DB10D3C08}" srcOrd="0" destOrd="0" parTransId="{2B6E74F0-C360-4783-9205-7714904842AD}" sibTransId="{6B31C542-307D-4F21-85C9-8FA6926659F1}"/>
    <dgm:cxn modelId="{B47051A9-B9A9-4669-B7DB-8203AFAAC7CE}" type="presOf" srcId="{288DB7C5-0C0C-4EFF-96DA-8F9D20A9EB50}" destId="{191EEB12-CC00-40F0-B8F7-7B8ED4E35974}" srcOrd="0" destOrd="1" presId="urn:diagrams.loki3.com/BracketList"/>
    <dgm:cxn modelId="{D07AB1AA-D486-40EB-B722-220F6B002A28}" srcId="{1F93FFFC-3C3D-43A3-8DE6-D5F10072873C}" destId="{288DB7C5-0C0C-4EFF-96DA-8F9D20A9EB50}" srcOrd="1" destOrd="0" parTransId="{95FA5B15-8F01-44E2-B05D-D1C7DDA530AE}" sibTransId="{11233D50-463E-44AA-B9D1-409941BB266D}"/>
    <dgm:cxn modelId="{859056BC-A026-4A3E-9946-B967556237A3}" srcId="{94FFCC93-57B9-4764-848E-BD2504FF1B10}" destId="{27271731-EECA-46F3-ABBD-A6185B4999F8}" srcOrd="1" destOrd="0" parTransId="{AB24552E-F140-46AB-B278-493BECB0E543}" sibTransId="{D0AC3419-B7C1-4ACC-A23F-2DDA85C1F39D}"/>
    <dgm:cxn modelId="{0D1708C5-7CA1-4DCC-977E-F54A5EF9585E}" type="presOf" srcId="{2D21318D-A48A-4C7B-9923-AEFC26FA1A36}" destId="{3F6AA249-1C4D-4785-B0A6-20EC572F63D7}" srcOrd="0" destOrd="0" presId="urn:diagrams.loki3.com/BracketList"/>
    <dgm:cxn modelId="{7637AEC9-8049-4001-A461-32221335CB1A}" type="presOf" srcId="{63338111-58ED-481A-B8FD-7C4DB10D3C08}" destId="{191EEB12-CC00-40F0-B8F7-7B8ED4E35974}" srcOrd="0" destOrd="0" presId="urn:diagrams.loki3.com/BracketList"/>
    <dgm:cxn modelId="{956352DB-A73D-4EE4-BC76-8C578BFAEE3E}" type="presOf" srcId="{94FFCC93-57B9-4764-848E-BD2504FF1B10}" destId="{FBFEC971-72B9-4A19-BCB1-450CF33D354E}" srcOrd="0" destOrd="0" presId="urn:diagrams.loki3.com/BracketList"/>
    <dgm:cxn modelId="{148FCBEA-C4DE-4CC1-9C9E-910783375425}" type="presOf" srcId="{1F93FFFC-3C3D-43A3-8DE6-D5F10072873C}" destId="{913BBC74-C16C-4C6B-948A-FBEF45FB6901}" srcOrd="0" destOrd="0" presId="urn:diagrams.loki3.com/BracketList"/>
    <dgm:cxn modelId="{98A1B2F7-C656-4363-976D-C2F59DDF72A5}" type="presOf" srcId="{27271731-EECA-46F3-ABBD-A6185B4999F8}" destId="{4DCD8B9F-352B-401A-9013-BACE01DE3B45}" srcOrd="0" destOrd="0" presId="urn:diagrams.loki3.com/BracketList"/>
    <dgm:cxn modelId="{E63782FE-20CA-48C1-9307-578CA7E89761}" srcId="{27271731-EECA-46F3-ABBD-A6185B4999F8}" destId="{2D21318D-A48A-4C7B-9923-AEFC26FA1A36}" srcOrd="0" destOrd="0" parTransId="{9756F602-EC68-48C4-BAAC-7B1198C132AA}" sibTransId="{80A0A52B-8F26-44AB-830D-DE9D804EE906}"/>
    <dgm:cxn modelId="{77BA439C-6805-47A0-8B77-FF5250E422F1}" type="presParOf" srcId="{FBFEC971-72B9-4A19-BCB1-450CF33D354E}" destId="{F28C655E-B9AF-467A-B16D-3A4E2FC4D0C7}" srcOrd="0" destOrd="0" presId="urn:diagrams.loki3.com/BracketList"/>
    <dgm:cxn modelId="{AD1C2C99-B34F-4C83-8F12-1B08EAF944DD}" type="presParOf" srcId="{F28C655E-B9AF-467A-B16D-3A4E2FC4D0C7}" destId="{913BBC74-C16C-4C6B-948A-FBEF45FB6901}" srcOrd="0" destOrd="0" presId="urn:diagrams.loki3.com/BracketList"/>
    <dgm:cxn modelId="{10420789-1CA0-4BEE-9C25-01518EBC51DD}" type="presParOf" srcId="{F28C655E-B9AF-467A-B16D-3A4E2FC4D0C7}" destId="{C0E9A88D-094F-44D3-9A84-5A089B33805C}" srcOrd="1" destOrd="0" presId="urn:diagrams.loki3.com/BracketList"/>
    <dgm:cxn modelId="{7E824D15-CDE6-48BA-85C5-6E1E11E902AE}" type="presParOf" srcId="{F28C655E-B9AF-467A-B16D-3A4E2FC4D0C7}" destId="{2EB538B3-F69E-467D-ADD9-A707A33EA151}" srcOrd="2" destOrd="0" presId="urn:diagrams.loki3.com/BracketList"/>
    <dgm:cxn modelId="{E718308E-0EC1-4ACE-A6A0-BDFA1903E344}" type="presParOf" srcId="{F28C655E-B9AF-467A-B16D-3A4E2FC4D0C7}" destId="{191EEB12-CC00-40F0-B8F7-7B8ED4E35974}" srcOrd="3" destOrd="0" presId="urn:diagrams.loki3.com/BracketList"/>
    <dgm:cxn modelId="{C0F15A11-BA77-4892-9AD1-AA56325B36D9}" type="presParOf" srcId="{FBFEC971-72B9-4A19-BCB1-450CF33D354E}" destId="{2BDB12EF-8B8B-4E34-A0E9-C1D2B883A7C8}" srcOrd="1" destOrd="0" presId="urn:diagrams.loki3.com/BracketList"/>
    <dgm:cxn modelId="{E1FAC865-4712-4550-8AFE-F5FBC0E5CC47}" type="presParOf" srcId="{FBFEC971-72B9-4A19-BCB1-450CF33D354E}" destId="{457663DA-1109-43E9-8D66-96B65DF21FF7}" srcOrd="2" destOrd="0" presId="urn:diagrams.loki3.com/BracketList"/>
    <dgm:cxn modelId="{7195A0EC-92AD-4C7D-8380-276DCBAA646A}" type="presParOf" srcId="{457663DA-1109-43E9-8D66-96B65DF21FF7}" destId="{4DCD8B9F-352B-401A-9013-BACE01DE3B45}" srcOrd="0" destOrd="0" presId="urn:diagrams.loki3.com/BracketList"/>
    <dgm:cxn modelId="{1AA493FF-9411-4BB8-8CF2-F63D26F7442F}" type="presParOf" srcId="{457663DA-1109-43E9-8D66-96B65DF21FF7}" destId="{11ED17A4-0154-4D78-B524-5D2B605A3B08}" srcOrd="1" destOrd="0" presId="urn:diagrams.loki3.com/BracketList"/>
    <dgm:cxn modelId="{7160D61C-C910-4318-AA8F-F0FF1F6E1FA3}" type="presParOf" srcId="{457663DA-1109-43E9-8D66-96B65DF21FF7}" destId="{CDD4DA7F-BEB7-4D55-8636-C6ED88EAA970}" srcOrd="2" destOrd="0" presId="urn:diagrams.loki3.com/BracketList"/>
    <dgm:cxn modelId="{0508B3BD-3F0A-42AF-A94E-1DF0A7B6D2B8}" type="presParOf" srcId="{457663DA-1109-43E9-8D66-96B65DF21FF7}" destId="{3F6AA249-1C4D-4785-B0A6-20EC572F63D7}" srcOrd="3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047C1FA-0F36-4C03-A037-2B018DA6CB0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C1A8654-E328-43E5-A181-31B7F5C9ED16}">
      <dgm:prSet phldrT="[Text]" custT="1"/>
      <dgm:spPr>
        <a:solidFill>
          <a:srgbClr val="CCE6FC"/>
        </a:solidFill>
      </dgm:spPr>
      <dgm:t>
        <a:bodyPr/>
        <a:lstStyle/>
        <a:p>
          <a:r>
            <a:rPr lang="en-US" sz="2400">
              <a:solidFill>
                <a:srgbClr val="003B71"/>
              </a:solidFill>
            </a:rPr>
            <a:t>Reinstated rule: 10025-0001</a:t>
          </a:r>
        </a:p>
      </dgm:t>
    </dgm:pt>
    <dgm:pt modelId="{DCFA55FB-E8A5-4B4A-85C0-0DB7636B3CF3}" type="parTrans" cxnId="{60498ED6-2964-40F6-A5D3-C80BF8D0DF94}">
      <dgm:prSet/>
      <dgm:spPr/>
      <dgm:t>
        <a:bodyPr/>
        <a:lstStyle/>
        <a:p>
          <a:endParaRPr lang="en-US"/>
        </a:p>
      </dgm:t>
    </dgm:pt>
    <dgm:pt modelId="{459C4ED6-A185-4408-890C-2F8F4110A3E4}" type="sibTrans" cxnId="{60498ED6-2964-40F6-A5D3-C80BF8D0DF94}">
      <dgm:prSet/>
      <dgm:spPr/>
      <dgm:t>
        <a:bodyPr/>
        <a:lstStyle/>
        <a:p>
          <a:endParaRPr lang="en-US"/>
        </a:p>
      </dgm:t>
    </dgm:pt>
    <dgm:pt modelId="{72DAF934-F2E6-433D-AEE9-75CEF42802B5}">
      <dgm:prSet phldrT="[Text]" custT="1"/>
      <dgm:spPr/>
      <dgm:t>
        <a:bodyPr/>
        <a:lstStyle/>
        <a:p>
          <a:r>
            <a:rPr lang="en-US" sz="2000" b="0" i="0" err="1"/>
            <a:t>ResidentialFacilityId</a:t>
          </a:r>
          <a:r>
            <a:rPr lang="en-US" sz="2000" b="0" i="0"/>
            <a:t> must match an entry registered with the TEA as an active residential facility.</a:t>
          </a:r>
          <a:endParaRPr lang="en-US" sz="2000"/>
        </a:p>
      </dgm:t>
    </dgm:pt>
    <dgm:pt modelId="{4BD01222-F977-448F-BAF1-F00D0A22A015}" type="parTrans" cxnId="{F933DAF0-4401-49E4-8F15-4B243E9BA3E9}">
      <dgm:prSet/>
      <dgm:spPr/>
      <dgm:t>
        <a:bodyPr/>
        <a:lstStyle/>
        <a:p>
          <a:endParaRPr lang="en-US"/>
        </a:p>
      </dgm:t>
    </dgm:pt>
    <dgm:pt modelId="{134E783B-F76C-44A5-B8D9-3704CB29BC37}" type="sibTrans" cxnId="{F933DAF0-4401-49E4-8F15-4B243E9BA3E9}">
      <dgm:prSet/>
      <dgm:spPr/>
      <dgm:t>
        <a:bodyPr/>
        <a:lstStyle/>
        <a:p>
          <a:endParaRPr lang="en-US"/>
        </a:p>
      </dgm:t>
    </dgm:pt>
    <dgm:pt modelId="{6E8EB86E-F6AC-4952-B381-115D39EC4E6D}">
      <dgm:prSet phldrT="[Text]" custT="1"/>
      <dgm:spPr>
        <a:solidFill>
          <a:srgbClr val="CCE6FC"/>
        </a:solidFill>
      </dgm:spPr>
      <dgm:t>
        <a:bodyPr/>
        <a:lstStyle/>
        <a:p>
          <a:r>
            <a:rPr lang="en-US" sz="2400">
              <a:solidFill>
                <a:srgbClr val="003B71"/>
              </a:solidFill>
            </a:rPr>
            <a:t>Added new rule: 40115-0013</a:t>
          </a:r>
        </a:p>
      </dgm:t>
    </dgm:pt>
    <dgm:pt modelId="{111D4CB6-CBAE-49C3-961A-507B425C4E52}" type="parTrans" cxnId="{C939CF5D-63FA-4273-8DF9-8DF4B9E7D7F1}">
      <dgm:prSet/>
      <dgm:spPr/>
      <dgm:t>
        <a:bodyPr/>
        <a:lstStyle/>
        <a:p>
          <a:endParaRPr lang="en-US"/>
        </a:p>
      </dgm:t>
    </dgm:pt>
    <dgm:pt modelId="{59B88595-9DEC-4822-8185-BE5AC8FB4538}" type="sibTrans" cxnId="{C939CF5D-63FA-4273-8DF9-8DF4B9E7D7F1}">
      <dgm:prSet/>
      <dgm:spPr/>
      <dgm:t>
        <a:bodyPr/>
        <a:lstStyle/>
        <a:p>
          <a:endParaRPr lang="en-US"/>
        </a:p>
      </dgm:t>
    </dgm:pt>
    <dgm:pt modelId="{3F5E3B22-4C1A-4349-8AA0-9D27D3BE8C1E}">
      <dgm:prSet phldrT="[Text]" custT="1"/>
      <dgm:spPr/>
      <dgm:t>
        <a:bodyPr/>
        <a:lstStyle/>
        <a:p>
          <a:r>
            <a:rPr lang="en-US" sz="2000" b="0" i="0" err="1"/>
            <a:t>ResidentialFacilityId</a:t>
          </a:r>
          <a:r>
            <a:rPr lang="en-US" sz="2000" b="0" i="0"/>
            <a:t> must match an entry registered with TEA as an active residential facility.</a:t>
          </a:r>
          <a:endParaRPr lang="en-US" sz="2000"/>
        </a:p>
      </dgm:t>
    </dgm:pt>
    <dgm:pt modelId="{FD5FB0D4-B381-4167-9C97-1094CA9C29C1}" type="parTrans" cxnId="{7C09ACFA-AAA2-45D6-876A-A0173C9AA283}">
      <dgm:prSet/>
      <dgm:spPr/>
      <dgm:t>
        <a:bodyPr/>
        <a:lstStyle/>
        <a:p>
          <a:endParaRPr lang="en-US"/>
        </a:p>
      </dgm:t>
    </dgm:pt>
    <dgm:pt modelId="{43C3D640-09D8-4119-9A20-078088C3BBFA}" type="sibTrans" cxnId="{7C09ACFA-AAA2-45D6-876A-A0173C9AA283}">
      <dgm:prSet/>
      <dgm:spPr/>
      <dgm:t>
        <a:bodyPr/>
        <a:lstStyle/>
        <a:p>
          <a:endParaRPr lang="en-US"/>
        </a:p>
      </dgm:t>
    </dgm:pt>
    <dgm:pt modelId="{009576BD-F4DD-4A90-B98A-A49830EDAADA}">
      <dgm:prSet phldrT="[Text]" custT="1"/>
      <dgm:spPr>
        <a:solidFill>
          <a:srgbClr val="CCE6FC"/>
        </a:solidFill>
      </dgm:spPr>
      <dgm:t>
        <a:bodyPr/>
        <a:lstStyle/>
        <a:p>
          <a:r>
            <a:rPr lang="en-US" sz="2400">
              <a:solidFill>
                <a:srgbClr val="003B71"/>
              </a:solidFill>
            </a:rPr>
            <a:t>Reasoning:</a:t>
          </a:r>
        </a:p>
      </dgm:t>
    </dgm:pt>
    <dgm:pt modelId="{D2D4CF73-55B0-4669-989B-2F037B9F135A}" type="parTrans" cxnId="{C9215399-492E-4B1F-9050-3BFF2F1EED93}">
      <dgm:prSet/>
      <dgm:spPr/>
      <dgm:t>
        <a:bodyPr/>
        <a:lstStyle/>
        <a:p>
          <a:endParaRPr lang="en-US"/>
        </a:p>
      </dgm:t>
    </dgm:pt>
    <dgm:pt modelId="{273C9C20-D83D-4407-AB7D-4AD5B70C7962}" type="sibTrans" cxnId="{C9215399-492E-4B1F-9050-3BFF2F1EED93}">
      <dgm:prSet/>
      <dgm:spPr/>
      <dgm:t>
        <a:bodyPr/>
        <a:lstStyle/>
        <a:p>
          <a:endParaRPr lang="en-US"/>
        </a:p>
      </dgm:t>
    </dgm:pt>
    <dgm:pt modelId="{54FF28C9-EAA1-4226-8FD3-CCEA04885567}">
      <dgm:prSet phldrT="[Text]" custT="1"/>
      <dgm:spPr/>
      <dgm:t>
        <a:bodyPr/>
        <a:lstStyle/>
        <a:p>
          <a:pPr rtl="0"/>
          <a:r>
            <a:rPr lang="en-US" sz="2000" kern="1200"/>
            <a:t>Ensures that the Residential Facility ID is active, and a valid number assigned by the Special Education Division. If there are no students reported residing in a residential facility during a school year, the residential facility will be </a:t>
          </a:r>
          <a:r>
            <a:rPr lang="en-US" sz="20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inactivated for the next school year.</a:t>
          </a:r>
        </a:p>
      </dgm:t>
    </dgm:pt>
    <dgm:pt modelId="{D62A9D4A-3794-4195-AE3D-40E3F058E59A}" type="parTrans" cxnId="{B2CD1C6F-C945-44B9-9D39-A0335562627B}">
      <dgm:prSet/>
      <dgm:spPr/>
      <dgm:t>
        <a:bodyPr/>
        <a:lstStyle/>
        <a:p>
          <a:endParaRPr lang="en-US"/>
        </a:p>
      </dgm:t>
    </dgm:pt>
    <dgm:pt modelId="{C5041BB8-00CD-48E5-BA48-5B54D8D936F7}" type="sibTrans" cxnId="{B2CD1C6F-C945-44B9-9D39-A0335562627B}">
      <dgm:prSet/>
      <dgm:spPr/>
      <dgm:t>
        <a:bodyPr/>
        <a:lstStyle/>
        <a:p>
          <a:endParaRPr lang="en-US"/>
        </a:p>
      </dgm:t>
    </dgm:pt>
    <dgm:pt modelId="{B38E9BC0-6A7D-4E97-8B6E-4107750C4F23}" type="pres">
      <dgm:prSet presAssocID="{6047C1FA-0F36-4C03-A037-2B018DA6CB0F}" presName="linear" presStyleCnt="0">
        <dgm:presLayoutVars>
          <dgm:animLvl val="lvl"/>
          <dgm:resizeHandles val="exact"/>
        </dgm:presLayoutVars>
      </dgm:prSet>
      <dgm:spPr/>
    </dgm:pt>
    <dgm:pt modelId="{181412C1-1F6B-4E90-BF88-F3A905C79A50}" type="pres">
      <dgm:prSet presAssocID="{EC1A8654-E328-43E5-A181-31B7F5C9ED16}" presName="parentText" presStyleLbl="node1" presStyleIdx="0" presStyleCnt="3" custScaleY="76708">
        <dgm:presLayoutVars>
          <dgm:chMax val="0"/>
          <dgm:bulletEnabled val="1"/>
        </dgm:presLayoutVars>
      </dgm:prSet>
      <dgm:spPr/>
    </dgm:pt>
    <dgm:pt modelId="{54FB4560-81AC-453D-8598-0FF394EFE04A}" type="pres">
      <dgm:prSet presAssocID="{EC1A8654-E328-43E5-A181-31B7F5C9ED16}" presName="childText" presStyleLbl="revTx" presStyleIdx="0" presStyleCnt="3">
        <dgm:presLayoutVars>
          <dgm:bulletEnabled val="1"/>
        </dgm:presLayoutVars>
      </dgm:prSet>
      <dgm:spPr/>
    </dgm:pt>
    <dgm:pt modelId="{9E2D80A4-B634-4641-8D51-5720CDCD81B5}" type="pres">
      <dgm:prSet presAssocID="{6E8EB86E-F6AC-4952-B381-115D39EC4E6D}" presName="parentText" presStyleLbl="node1" presStyleIdx="1" presStyleCnt="3" custScaleY="71793" custLinFactNeighborY="0">
        <dgm:presLayoutVars>
          <dgm:chMax val="0"/>
          <dgm:bulletEnabled val="1"/>
        </dgm:presLayoutVars>
      </dgm:prSet>
      <dgm:spPr/>
    </dgm:pt>
    <dgm:pt modelId="{C58E157B-E7BD-476D-ACB1-F22BF47F80DC}" type="pres">
      <dgm:prSet presAssocID="{6E8EB86E-F6AC-4952-B381-115D39EC4E6D}" presName="childText" presStyleLbl="revTx" presStyleIdx="1" presStyleCnt="3">
        <dgm:presLayoutVars>
          <dgm:bulletEnabled val="1"/>
        </dgm:presLayoutVars>
      </dgm:prSet>
      <dgm:spPr/>
    </dgm:pt>
    <dgm:pt modelId="{54F63418-E7CC-4480-AA9E-63D8EC96BF40}" type="pres">
      <dgm:prSet presAssocID="{009576BD-F4DD-4A90-B98A-A49830EDAADA}" presName="parentText" presStyleLbl="node1" presStyleIdx="2" presStyleCnt="3" custScaleY="74872">
        <dgm:presLayoutVars>
          <dgm:chMax val="0"/>
          <dgm:bulletEnabled val="1"/>
        </dgm:presLayoutVars>
      </dgm:prSet>
      <dgm:spPr/>
    </dgm:pt>
    <dgm:pt modelId="{F8A2F4FE-BB6B-45B7-91BE-9D9971606B8B}" type="pres">
      <dgm:prSet presAssocID="{009576BD-F4DD-4A90-B98A-A49830EDAADA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8C7EF034-CD76-46CC-9396-2F485672A9B8}" type="presOf" srcId="{009576BD-F4DD-4A90-B98A-A49830EDAADA}" destId="{54F63418-E7CC-4480-AA9E-63D8EC96BF40}" srcOrd="0" destOrd="0" presId="urn:microsoft.com/office/officeart/2005/8/layout/vList2"/>
    <dgm:cxn modelId="{69AB095C-858A-45EB-B004-FB0B68695152}" type="presOf" srcId="{6047C1FA-0F36-4C03-A037-2B018DA6CB0F}" destId="{B38E9BC0-6A7D-4E97-8B6E-4107750C4F23}" srcOrd="0" destOrd="0" presId="urn:microsoft.com/office/officeart/2005/8/layout/vList2"/>
    <dgm:cxn modelId="{C939CF5D-63FA-4273-8DF9-8DF4B9E7D7F1}" srcId="{6047C1FA-0F36-4C03-A037-2B018DA6CB0F}" destId="{6E8EB86E-F6AC-4952-B381-115D39EC4E6D}" srcOrd="1" destOrd="0" parTransId="{111D4CB6-CBAE-49C3-961A-507B425C4E52}" sibTransId="{59B88595-9DEC-4822-8185-BE5AC8FB4538}"/>
    <dgm:cxn modelId="{3C23BB44-122F-4E12-8116-7C053E2DEC2C}" type="presOf" srcId="{6E8EB86E-F6AC-4952-B381-115D39EC4E6D}" destId="{9E2D80A4-B634-4641-8D51-5720CDCD81B5}" srcOrd="0" destOrd="0" presId="urn:microsoft.com/office/officeart/2005/8/layout/vList2"/>
    <dgm:cxn modelId="{B2CD1C6F-C945-44B9-9D39-A0335562627B}" srcId="{009576BD-F4DD-4A90-B98A-A49830EDAADA}" destId="{54FF28C9-EAA1-4226-8FD3-CCEA04885567}" srcOrd="0" destOrd="0" parTransId="{D62A9D4A-3794-4195-AE3D-40E3F058E59A}" sibTransId="{C5041BB8-00CD-48E5-BA48-5B54D8D936F7}"/>
    <dgm:cxn modelId="{50736289-9311-4116-AE02-FA26228BE6E8}" type="presOf" srcId="{72DAF934-F2E6-433D-AEE9-75CEF42802B5}" destId="{54FB4560-81AC-453D-8598-0FF394EFE04A}" srcOrd="0" destOrd="0" presId="urn:microsoft.com/office/officeart/2005/8/layout/vList2"/>
    <dgm:cxn modelId="{09F0B88A-D1CD-4D6E-924D-A282E7DBBDFF}" type="presOf" srcId="{54FF28C9-EAA1-4226-8FD3-CCEA04885567}" destId="{F8A2F4FE-BB6B-45B7-91BE-9D9971606B8B}" srcOrd="0" destOrd="0" presId="urn:microsoft.com/office/officeart/2005/8/layout/vList2"/>
    <dgm:cxn modelId="{C9215399-492E-4B1F-9050-3BFF2F1EED93}" srcId="{6047C1FA-0F36-4C03-A037-2B018DA6CB0F}" destId="{009576BD-F4DD-4A90-B98A-A49830EDAADA}" srcOrd="2" destOrd="0" parTransId="{D2D4CF73-55B0-4669-989B-2F037B9F135A}" sibTransId="{273C9C20-D83D-4407-AB7D-4AD5B70C7962}"/>
    <dgm:cxn modelId="{7460FCA3-D6DC-4234-8FBA-53A917AA5B72}" type="presOf" srcId="{3F5E3B22-4C1A-4349-8AA0-9D27D3BE8C1E}" destId="{C58E157B-E7BD-476D-ACB1-F22BF47F80DC}" srcOrd="0" destOrd="0" presId="urn:microsoft.com/office/officeart/2005/8/layout/vList2"/>
    <dgm:cxn modelId="{A25469C7-9CA2-4832-8BFE-96F275838608}" type="presOf" srcId="{EC1A8654-E328-43E5-A181-31B7F5C9ED16}" destId="{181412C1-1F6B-4E90-BF88-F3A905C79A50}" srcOrd="0" destOrd="0" presId="urn:microsoft.com/office/officeart/2005/8/layout/vList2"/>
    <dgm:cxn modelId="{60498ED6-2964-40F6-A5D3-C80BF8D0DF94}" srcId="{6047C1FA-0F36-4C03-A037-2B018DA6CB0F}" destId="{EC1A8654-E328-43E5-A181-31B7F5C9ED16}" srcOrd="0" destOrd="0" parTransId="{DCFA55FB-E8A5-4B4A-85C0-0DB7636B3CF3}" sibTransId="{459C4ED6-A185-4408-890C-2F8F4110A3E4}"/>
    <dgm:cxn modelId="{F933DAF0-4401-49E4-8F15-4B243E9BA3E9}" srcId="{EC1A8654-E328-43E5-A181-31B7F5C9ED16}" destId="{72DAF934-F2E6-433D-AEE9-75CEF42802B5}" srcOrd="0" destOrd="0" parTransId="{4BD01222-F977-448F-BAF1-F00D0A22A015}" sibTransId="{134E783B-F76C-44A5-B8D9-3704CB29BC37}"/>
    <dgm:cxn modelId="{7C09ACFA-AAA2-45D6-876A-A0173C9AA283}" srcId="{6E8EB86E-F6AC-4952-B381-115D39EC4E6D}" destId="{3F5E3B22-4C1A-4349-8AA0-9D27D3BE8C1E}" srcOrd="0" destOrd="0" parTransId="{FD5FB0D4-B381-4167-9C97-1094CA9C29C1}" sibTransId="{43C3D640-09D8-4119-9A20-078088C3BBFA}"/>
    <dgm:cxn modelId="{507AD316-82E8-4D77-897C-727DB25AE8C2}" type="presParOf" srcId="{B38E9BC0-6A7D-4E97-8B6E-4107750C4F23}" destId="{181412C1-1F6B-4E90-BF88-F3A905C79A50}" srcOrd="0" destOrd="0" presId="urn:microsoft.com/office/officeart/2005/8/layout/vList2"/>
    <dgm:cxn modelId="{DC58DE06-EC14-4E98-B577-AD290F7EA48B}" type="presParOf" srcId="{B38E9BC0-6A7D-4E97-8B6E-4107750C4F23}" destId="{54FB4560-81AC-453D-8598-0FF394EFE04A}" srcOrd="1" destOrd="0" presId="urn:microsoft.com/office/officeart/2005/8/layout/vList2"/>
    <dgm:cxn modelId="{9EDFDE79-0AEE-4B5F-84C1-A0BC4711878F}" type="presParOf" srcId="{B38E9BC0-6A7D-4E97-8B6E-4107750C4F23}" destId="{9E2D80A4-B634-4641-8D51-5720CDCD81B5}" srcOrd="2" destOrd="0" presId="urn:microsoft.com/office/officeart/2005/8/layout/vList2"/>
    <dgm:cxn modelId="{305B8411-0D42-44D6-998E-3C257AD6D565}" type="presParOf" srcId="{B38E9BC0-6A7D-4E97-8B6E-4107750C4F23}" destId="{C58E157B-E7BD-476D-ACB1-F22BF47F80DC}" srcOrd="3" destOrd="0" presId="urn:microsoft.com/office/officeart/2005/8/layout/vList2"/>
    <dgm:cxn modelId="{F06DDD51-2E87-4EDF-B415-D782E6AF0BD7}" type="presParOf" srcId="{B38E9BC0-6A7D-4E97-8B6E-4107750C4F23}" destId="{54F63418-E7CC-4480-AA9E-63D8EC96BF40}" srcOrd="4" destOrd="0" presId="urn:microsoft.com/office/officeart/2005/8/layout/vList2"/>
    <dgm:cxn modelId="{160033A7-93EA-4D80-B346-F4305075A9E5}" type="presParOf" srcId="{B38E9BC0-6A7D-4E97-8B6E-4107750C4F23}" destId="{F8A2F4FE-BB6B-45B7-91BE-9D9971606B8B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DB7A836-5143-409B-9A16-731EFADB2763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25F4D30D-B72E-464F-8A20-0A530DA80C9B}">
      <dgm:prSet custT="1"/>
      <dgm:spPr/>
      <dgm:t>
        <a:bodyPr anchor="ctr" anchorCtr="0"/>
        <a:lstStyle/>
        <a:p>
          <a:pPr>
            <a:lnSpc>
              <a:spcPct val="100000"/>
            </a:lnSpc>
          </a:pPr>
          <a:r>
            <a:rPr lang="en-US" sz="1800" b="1"/>
            <a:t>Ensure your product is ready for all remaining open submissions. </a:t>
          </a:r>
        </a:p>
      </dgm:t>
    </dgm:pt>
    <dgm:pt modelId="{C2406D30-8123-4F5E-B403-B1B3FCB34B71}" type="sibTrans" cxnId="{A68AC32B-28B1-4F05-95D3-C932320D0AE9}">
      <dgm:prSet/>
      <dgm:spPr/>
      <dgm:t>
        <a:bodyPr/>
        <a:lstStyle/>
        <a:p>
          <a:endParaRPr lang="en-US"/>
        </a:p>
      </dgm:t>
    </dgm:pt>
    <dgm:pt modelId="{33327C62-3D7D-40A2-8758-64D856EC2178}" type="parTrans" cxnId="{A68AC32B-28B1-4F05-95D3-C932320D0AE9}">
      <dgm:prSet/>
      <dgm:spPr/>
      <dgm:t>
        <a:bodyPr/>
        <a:lstStyle/>
        <a:p>
          <a:endParaRPr lang="en-US"/>
        </a:p>
      </dgm:t>
    </dgm:pt>
    <dgm:pt modelId="{35D82119-22A7-43F2-A7E5-9BDCBD2AA9B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="1"/>
            <a:t>Share product release schedule and roadmap of upcoming updates. </a:t>
          </a:r>
        </a:p>
      </dgm:t>
    </dgm:pt>
    <dgm:pt modelId="{C8F7802F-FA84-4BCE-902B-4BF0C793C7B5}" type="sibTrans" cxnId="{34859967-4B36-4240-8AFB-397DACF843FC}">
      <dgm:prSet/>
      <dgm:spPr/>
      <dgm:t>
        <a:bodyPr/>
        <a:lstStyle/>
        <a:p>
          <a:endParaRPr lang="en-US"/>
        </a:p>
      </dgm:t>
    </dgm:pt>
    <dgm:pt modelId="{95D98F66-AC27-4718-A1E3-B39F6B05984C}" type="parTrans" cxnId="{34859967-4B36-4240-8AFB-397DACF843FC}">
      <dgm:prSet/>
      <dgm:spPr/>
      <dgm:t>
        <a:bodyPr/>
        <a:lstStyle/>
        <a:p>
          <a:endParaRPr lang="en-US"/>
        </a:p>
      </dgm:t>
    </dgm:pt>
    <dgm:pt modelId="{A8F25083-BC3E-47BA-8EB0-3A718A14EAE5}">
      <dgm:prSet custT="1"/>
      <dgm:spPr/>
      <dgm:t>
        <a:bodyPr anchor="t" anchorCtr="0"/>
        <a:lstStyle/>
        <a:p>
          <a:pPr>
            <a:lnSpc>
              <a:spcPct val="100000"/>
            </a:lnSpc>
          </a:pPr>
          <a:r>
            <a:rPr lang="en-US" sz="1800" b="1"/>
            <a:t>Provide any appropriate training and guidance on updated changes or features.</a:t>
          </a:r>
        </a:p>
      </dgm:t>
    </dgm:pt>
    <dgm:pt modelId="{CB717676-9F7D-4EF6-8FDB-430B03C637F0}" type="sibTrans" cxnId="{63A7AF5C-526B-4482-AB74-CF6D69A1F858}">
      <dgm:prSet/>
      <dgm:spPr/>
      <dgm:t>
        <a:bodyPr/>
        <a:lstStyle/>
        <a:p>
          <a:endParaRPr lang="en-US"/>
        </a:p>
      </dgm:t>
    </dgm:pt>
    <dgm:pt modelId="{815B6253-3293-4846-879E-977BDA9BB843}" type="parTrans" cxnId="{63A7AF5C-526B-4482-AB74-CF6D69A1F858}">
      <dgm:prSet/>
      <dgm:spPr/>
      <dgm:t>
        <a:bodyPr/>
        <a:lstStyle/>
        <a:p>
          <a:endParaRPr lang="en-US"/>
        </a:p>
      </dgm:t>
    </dgm:pt>
    <dgm:pt modelId="{36DC280A-CD55-4665-B5E4-5E8E0F906C65}">
      <dgm:prSet custT="1"/>
      <dgm:spPr/>
      <dgm:t>
        <a:bodyPr anchor="ctr" anchorCtr="0"/>
        <a:lstStyle/>
        <a:p>
          <a:pPr>
            <a:lnSpc>
              <a:spcPct val="100000"/>
            </a:lnSpc>
          </a:pPr>
          <a:r>
            <a:rPr lang="en-US" sz="1800" b="1"/>
            <a:t>Establish effective support channels and opportunities for triaged support. </a:t>
          </a:r>
        </a:p>
      </dgm:t>
    </dgm:pt>
    <dgm:pt modelId="{A9BF894B-46C7-4F4C-8B7A-FCC2EF089CFD}" type="sibTrans" cxnId="{DE9CEA54-B3A7-4B0E-9088-1ED0EF0EA229}">
      <dgm:prSet/>
      <dgm:spPr/>
      <dgm:t>
        <a:bodyPr/>
        <a:lstStyle/>
        <a:p>
          <a:endParaRPr lang="en-US"/>
        </a:p>
      </dgm:t>
    </dgm:pt>
    <dgm:pt modelId="{0CC82F48-325C-4FB6-8F12-B49759A8635D}" type="parTrans" cxnId="{DE9CEA54-B3A7-4B0E-9088-1ED0EF0EA229}">
      <dgm:prSet/>
      <dgm:spPr/>
      <dgm:t>
        <a:bodyPr/>
        <a:lstStyle/>
        <a:p>
          <a:endParaRPr lang="en-US"/>
        </a:p>
      </dgm:t>
    </dgm:pt>
    <dgm:pt modelId="{40785628-3722-4E66-99DD-32BDCAA824B0}" type="pres">
      <dgm:prSet presAssocID="{8DB7A836-5143-409B-9A16-731EFADB2763}" presName="root" presStyleCnt="0">
        <dgm:presLayoutVars>
          <dgm:dir/>
          <dgm:resizeHandles val="exact"/>
        </dgm:presLayoutVars>
      </dgm:prSet>
      <dgm:spPr/>
    </dgm:pt>
    <dgm:pt modelId="{B6E665F4-E97B-4F87-8BB3-BE0B27EC77CD}" type="pres">
      <dgm:prSet presAssocID="{25F4D30D-B72E-464F-8A20-0A530DA80C9B}" presName="compNode" presStyleCnt="0"/>
      <dgm:spPr/>
    </dgm:pt>
    <dgm:pt modelId="{1F218BE6-29E0-478E-ADAA-F9BCA00755CD}" type="pres">
      <dgm:prSet presAssocID="{25F4D30D-B72E-464F-8A20-0A530DA80C9B}" presName="bgRect" presStyleLbl="bgShp" presStyleIdx="0" presStyleCnt="4" custLinFactNeighborX="-359" custLinFactNeighborY="2376"/>
      <dgm:spPr/>
    </dgm:pt>
    <dgm:pt modelId="{3D9E6714-B90C-486F-84EA-6FB8F8760170}" type="pres">
      <dgm:prSet presAssocID="{25F4D30D-B72E-464F-8A20-0A530DA80C9B}" presName="iconRect" presStyleLbl="node1" presStyleIdx="0" presStyleCnt="4" custScaleX="161589" custScaleY="161589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i Ux with solid fill"/>
        </a:ext>
      </dgm:extLst>
    </dgm:pt>
    <dgm:pt modelId="{52C2E40F-B2AF-42B1-873B-C5A3D972BB5C}" type="pres">
      <dgm:prSet presAssocID="{25F4D30D-B72E-464F-8A20-0A530DA80C9B}" presName="spaceRect" presStyleCnt="0"/>
      <dgm:spPr/>
    </dgm:pt>
    <dgm:pt modelId="{301C03B9-0EA4-47EC-96AC-E50056961504}" type="pres">
      <dgm:prSet presAssocID="{25F4D30D-B72E-464F-8A20-0A530DA80C9B}" presName="parTx" presStyleLbl="revTx" presStyleIdx="0" presStyleCnt="4" custScaleY="97155" custLinFactNeighborY="-1605">
        <dgm:presLayoutVars>
          <dgm:chMax val="0"/>
          <dgm:chPref val="0"/>
        </dgm:presLayoutVars>
      </dgm:prSet>
      <dgm:spPr/>
    </dgm:pt>
    <dgm:pt modelId="{F9342A9D-F449-4B47-A855-2D1F7182749F}" type="pres">
      <dgm:prSet presAssocID="{C2406D30-8123-4F5E-B403-B1B3FCB34B71}" presName="sibTrans" presStyleCnt="0"/>
      <dgm:spPr/>
    </dgm:pt>
    <dgm:pt modelId="{3D09C677-284F-4723-AC9F-7139BE663636}" type="pres">
      <dgm:prSet presAssocID="{35D82119-22A7-43F2-A7E5-9BDCBD2AA9BB}" presName="compNode" presStyleCnt="0"/>
      <dgm:spPr/>
    </dgm:pt>
    <dgm:pt modelId="{D9196AF9-7D27-4D5F-AD70-40915B758B67}" type="pres">
      <dgm:prSet presAssocID="{35D82119-22A7-43F2-A7E5-9BDCBD2AA9BB}" presName="bgRect" presStyleLbl="bgShp" presStyleIdx="1" presStyleCnt="4" custLinFactNeighborX="347" custLinFactNeighborY="743"/>
      <dgm:spPr/>
    </dgm:pt>
    <dgm:pt modelId="{3C9C8D17-6300-4660-A1F1-6A9892CE9041}" type="pres">
      <dgm:prSet presAssocID="{35D82119-22A7-43F2-A7E5-9BDCBD2AA9BB}" presName="iconRect" presStyleLbl="node1" presStyleIdx="1" presStyleCnt="4" custScaleX="161589" custScaleY="161589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p with pin with solid fill"/>
        </a:ext>
      </dgm:extLst>
    </dgm:pt>
    <dgm:pt modelId="{E3A7AA42-A0CC-4F6B-91B2-271BBCE96647}" type="pres">
      <dgm:prSet presAssocID="{35D82119-22A7-43F2-A7E5-9BDCBD2AA9BB}" presName="spaceRect" presStyleCnt="0"/>
      <dgm:spPr/>
    </dgm:pt>
    <dgm:pt modelId="{EDC1CA29-D1F2-4AF4-BAE8-54B79C36E48B}" type="pres">
      <dgm:prSet presAssocID="{35D82119-22A7-43F2-A7E5-9BDCBD2AA9BB}" presName="parTx" presStyleLbl="revTx" presStyleIdx="1" presStyleCnt="4" custLinFactNeighborY="-2818">
        <dgm:presLayoutVars>
          <dgm:chMax val="0"/>
          <dgm:chPref val="0"/>
        </dgm:presLayoutVars>
      </dgm:prSet>
      <dgm:spPr/>
    </dgm:pt>
    <dgm:pt modelId="{30F8A2CF-97EB-4014-BBC6-B16ABDE936F2}" type="pres">
      <dgm:prSet presAssocID="{C8F7802F-FA84-4BCE-902B-4BF0C793C7B5}" presName="sibTrans" presStyleCnt="0"/>
      <dgm:spPr/>
    </dgm:pt>
    <dgm:pt modelId="{188DD861-CFB0-4329-B001-A50993EE81D0}" type="pres">
      <dgm:prSet presAssocID="{A8F25083-BC3E-47BA-8EB0-3A718A14EAE5}" presName="compNode" presStyleCnt="0"/>
      <dgm:spPr/>
    </dgm:pt>
    <dgm:pt modelId="{32EC2B26-DC2E-4184-8BE4-1344C879720C}" type="pres">
      <dgm:prSet presAssocID="{A8F25083-BC3E-47BA-8EB0-3A718A14EAE5}" presName="bgRect" presStyleLbl="bgShp" presStyleIdx="2" presStyleCnt="4" custLinFactNeighborX="647" custLinFactNeighborY="-3070"/>
      <dgm:spPr/>
    </dgm:pt>
    <dgm:pt modelId="{AF82FCC2-9709-4FF9-B7EE-DCC0E54A822B}" type="pres">
      <dgm:prSet presAssocID="{A8F25083-BC3E-47BA-8EB0-3A718A14EAE5}" presName="iconRect" presStyleLbl="node1" presStyleIdx="2" presStyleCnt="4" custScaleX="161589" custScaleY="161589" custLinFactNeighborX="-8133" custLinFactNeighborY="-5368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 with solid fill"/>
        </a:ext>
      </dgm:extLst>
    </dgm:pt>
    <dgm:pt modelId="{5A52E28D-63E4-4E12-B40A-4372D2D16C34}" type="pres">
      <dgm:prSet presAssocID="{A8F25083-BC3E-47BA-8EB0-3A718A14EAE5}" presName="spaceRect" presStyleCnt="0"/>
      <dgm:spPr/>
    </dgm:pt>
    <dgm:pt modelId="{8BAA57D8-9CE0-4C36-89AA-832F4B221456}" type="pres">
      <dgm:prSet presAssocID="{A8F25083-BC3E-47BA-8EB0-3A718A14EAE5}" presName="parTx" presStyleLbl="revTx" presStyleIdx="2" presStyleCnt="4" custScaleY="58020">
        <dgm:presLayoutVars>
          <dgm:chMax val="0"/>
          <dgm:chPref val="0"/>
        </dgm:presLayoutVars>
      </dgm:prSet>
      <dgm:spPr/>
    </dgm:pt>
    <dgm:pt modelId="{12B451C1-FB76-4DFA-9F22-A48E979B00D2}" type="pres">
      <dgm:prSet presAssocID="{CB717676-9F7D-4EF6-8FDB-430B03C637F0}" presName="sibTrans" presStyleCnt="0"/>
      <dgm:spPr/>
    </dgm:pt>
    <dgm:pt modelId="{2803EC2F-0318-4E1A-8030-752A541B0830}" type="pres">
      <dgm:prSet presAssocID="{36DC280A-CD55-4665-B5E4-5E8E0F906C65}" presName="compNode" presStyleCnt="0"/>
      <dgm:spPr/>
    </dgm:pt>
    <dgm:pt modelId="{68BD6996-D400-4D00-8693-FA5F10A0358F}" type="pres">
      <dgm:prSet presAssocID="{36DC280A-CD55-4665-B5E4-5E8E0F906C65}" presName="bgRect" presStyleLbl="bgShp" presStyleIdx="3" presStyleCnt="4" custLinFactNeighborX="897" custLinFactNeighborY="9202"/>
      <dgm:spPr/>
    </dgm:pt>
    <dgm:pt modelId="{E4D36D34-F92B-4722-8F1F-C4428A78967E}" type="pres">
      <dgm:prSet presAssocID="{36DC280A-CD55-4665-B5E4-5E8E0F906C65}" presName="iconRect" presStyleLbl="node1" presStyleIdx="3" presStyleCnt="4" custScaleX="171621" custScaleY="171621"/>
      <dgm:spPr>
        <a:blipFill>
          <a:blip xmlns:r="http://schemas.openxmlformats.org/officeDocument/2006/relationships" r:embed="rId7"/>
          <a:srcRect/>
          <a:stretch>
            <a:fillRect/>
          </a:stretch>
        </a:blipFill>
        <a:ln>
          <a:noFill/>
        </a:ln>
      </dgm:spPr>
    </dgm:pt>
    <dgm:pt modelId="{EE1C654A-AF15-4EFE-A75A-B9A841AC5095}" type="pres">
      <dgm:prSet presAssocID="{36DC280A-CD55-4665-B5E4-5E8E0F906C65}" presName="spaceRect" presStyleCnt="0"/>
      <dgm:spPr/>
    </dgm:pt>
    <dgm:pt modelId="{046F1691-E7D8-4985-85C7-DABB4EF5F651}" type="pres">
      <dgm:prSet presAssocID="{36DC280A-CD55-4665-B5E4-5E8E0F906C65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3BF4E723-FB7B-4665-B170-F18739EB2BE3}" type="presOf" srcId="{8DB7A836-5143-409B-9A16-731EFADB2763}" destId="{40785628-3722-4E66-99DD-32BDCAA824B0}" srcOrd="0" destOrd="0" presId="urn:microsoft.com/office/officeart/2018/2/layout/IconVerticalSolidList"/>
    <dgm:cxn modelId="{A68AC32B-28B1-4F05-95D3-C932320D0AE9}" srcId="{8DB7A836-5143-409B-9A16-731EFADB2763}" destId="{25F4D30D-B72E-464F-8A20-0A530DA80C9B}" srcOrd="0" destOrd="0" parTransId="{33327C62-3D7D-40A2-8758-64D856EC2178}" sibTransId="{C2406D30-8123-4F5E-B403-B1B3FCB34B71}"/>
    <dgm:cxn modelId="{63A7AF5C-526B-4482-AB74-CF6D69A1F858}" srcId="{8DB7A836-5143-409B-9A16-731EFADB2763}" destId="{A8F25083-BC3E-47BA-8EB0-3A718A14EAE5}" srcOrd="2" destOrd="0" parTransId="{815B6253-3293-4846-879E-977BDA9BB843}" sibTransId="{CB717676-9F7D-4EF6-8FDB-430B03C637F0}"/>
    <dgm:cxn modelId="{34859967-4B36-4240-8AFB-397DACF843FC}" srcId="{8DB7A836-5143-409B-9A16-731EFADB2763}" destId="{35D82119-22A7-43F2-A7E5-9BDCBD2AA9BB}" srcOrd="1" destOrd="0" parTransId="{95D98F66-AC27-4718-A1E3-B39F6B05984C}" sibTransId="{C8F7802F-FA84-4BCE-902B-4BF0C793C7B5}"/>
    <dgm:cxn modelId="{DE9CEA54-B3A7-4B0E-9088-1ED0EF0EA229}" srcId="{8DB7A836-5143-409B-9A16-731EFADB2763}" destId="{36DC280A-CD55-4665-B5E4-5E8E0F906C65}" srcOrd="3" destOrd="0" parTransId="{0CC82F48-325C-4FB6-8F12-B49759A8635D}" sibTransId="{A9BF894B-46C7-4F4C-8B7A-FCC2EF089CFD}"/>
    <dgm:cxn modelId="{EFCACF75-7964-4D3C-89FE-C0E6B31084C6}" type="presOf" srcId="{A8F25083-BC3E-47BA-8EB0-3A718A14EAE5}" destId="{8BAA57D8-9CE0-4C36-89AA-832F4B221456}" srcOrd="0" destOrd="0" presId="urn:microsoft.com/office/officeart/2018/2/layout/IconVerticalSolidList"/>
    <dgm:cxn modelId="{A6A45CCC-5A28-4CD9-9329-352D518FCCB0}" type="presOf" srcId="{35D82119-22A7-43F2-A7E5-9BDCBD2AA9BB}" destId="{EDC1CA29-D1F2-4AF4-BAE8-54B79C36E48B}" srcOrd="0" destOrd="0" presId="urn:microsoft.com/office/officeart/2018/2/layout/IconVerticalSolidList"/>
    <dgm:cxn modelId="{7DB7B4D0-C008-4870-9433-A89D55BF61B9}" type="presOf" srcId="{25F4D30D-B72E-464F-8A20-0A530DA80C9B}" destId="{301C03B9-0EA4-47EC-96AC-E50056961504}" srcOrd="0" destOrd="0" presId="urn:microsoft.com/office/officeart/2018/2/layout/IconVerticalSolidList"/>
    <dgm:cxn modelId="{B81D8EE7-0D49-479A-A7AD-527DAB3CA996}" type="presOf" srcId="{36DC280A-CD55-4665-B5E4-5E8E0F906C65}" destId="{046F1691-E7D8-4985-85C7-DABB4EF5F651}" srcOrd="0" destOrd="0" presId="urn:microsoft.com/office/officeart/2018/2/layout/IconVerticalSolidList"/>
    <dgm:cxn modelId="{BA2483A3-F31E-4364-A6F3-7DF33F24DA5D}" type="presParOf" srcId="{40785628-3722-4E66-99DD-32BDCAA824B0}" destId="{B6E665F4-E97B-4F87-8BB3-BE0B27EC77CD}" srcOrd="0" destOrd="0" presId="urn:microsoft.com/office/officeart/2018/2/layout/IconVerticalSolidList"/>
    <dgm:cxn modelId="{3A3ED439-0FAA-4B5C-B012-31C86D0C6F6A}" type="presParOf" srcId="{B6E665F4-E97B-4F87-8BB3-BE0B27EC77CD}" destId="{1F218BE6-29E0-478E-ADAA-F9BCA00755CD}" srcOrd="0" destOrd="0" presId="urn:microsoft.com/office/officeart/2018/2/layout/IconVerticalSolidList"/>
    <dgm:cxn modelId="{62EFB990-2CBB-406E-BB13-1CFC49FFB43D}" type="presParOf" srcId="{B6E665F4-E97B-4F87-8BB3-BE0B27EC77CD}" destId="{3D9E6714-B90C-486F-84EA-6FB8F8760170}" srcOrd="1" destOrd="0" presId="urn:microsoft.com/office/officeart/2018/2/layout/IconVerticalSolidList"/>
    <dgm:cxn modelId="{8ECDCE2B-AA06-41BE-B2C0-6F36EB779B59}" type="presParOf" srcId="{B6E665F4-E97B-4F87-8BB3-BE0B27EC77CD}" destId="{52C2E40F-B2AF-42B1-873B-C5A3D972BB5C}" srcOrd="2" destOrd="0" presId="urn:microsoft.com/office/officeart/2018/2/layout/IconVerticalSolidList"/>
    <dgm:cxn modelId="{9DA95485-66FF-45A6-A2C6-0AB636FEB34D}" type="presParOf" srcId="{B6E665F4-E97B-4F87-8BB3-BE0B27EC77CD}" destId="{301C03B9-0EA4-47EC-96AC-E50056961504}" srcOrd="3" destOrd="0" presId="urn:microsoft.com/office/officeart/2018/2/layout/IconVerticalSolidList"/>
    <dgm:cxn modelId="{E2CF6F71-E710-4846-8A72-FA1CB6803364}" type="presParOf" srcId="{40785628-3722-4E66-99DD-32BDCAA824B0}" destId="{F9342A9D-F449-4B47-A855-2D1F7182749F}" srcOrd="1" destOrd="0" presId="urn:microsoft.com/office/officeart/2018/2/layout/IconVerticalSolidList"/>
    <dgm:cxn modelId="{6DA51967-413B-4065-A288-0CF00175B332}" type="presParOf" srcId="{40785628-3722-4E66-99DD-32BDCAA824B0}" destId="{3D09C677-284F-4723-AC9F-7139BE663636}" srcOrd="2" destOrd="0" presId="urn:microsoft.com/office/officeart/2018/2/layout/IconVerticalSolidList"/>
    <dgm:cxn modelId="{E10687E3-5CA3-4011-9E1E-D68877DF0D8C}" type="presParOf" srcId="{3D09C677-284F-4723-AC9F-7139BE663636}" destId="{D9196AF9-7D27-4D5F-AD70-40915B758B67}" srcOrd="0" destOrd="0" presId="urn:microsoft.com/office/officeart/2018/2/layout/IconVerticalSolidList"/>
    <dgm:cxn modelId="{354F3C27-4A5F-4DC9-9CAB-E01E8C5EB851}" type="presParOf" srcId="{3D09C677-284F-4723-AC9F-7139BE663636}" destId="{3C9C8D17-6300-4660-A1F1-6A9892CE9041}" srcOrd="1" destOrd="0" presId="urn:microsoft.com/office/officeart/2018/2/layout/IconVerticalSolidList"/>
    <dgm:cxn modelId="{708F1C3E-75B3-4924-A806-75C352B6CF34}" type="presParOf" srcId="{3D09C677-284F-4723-AC9F-7139BE663636}" destId="{E3A7AA42-A0CC-4F6B-91B2-271BBCE96647}" srcOrd="2" destOrd="0" presId="urn:microsoft.com/office/officeart/2018/2/layout/IconVerticalSolidList"/>
    <dgm:cxn modelId="{F7857BBC-DF21-45CF-911D-611EAC5E8518}" type="presParOf" srcId="{3D09C677-284F-4723-AC9F-7139BE663636}" destId="{EDC1CA29-D1F2-4AF4-BAE8-54B79C36E48B}" srcOrd="3" destOrd="0" presId="urn:microsoft.com/office/officeart/2018/2/layout/IconVerticalSolidList"/>
    <dgm:cxn modelId="{E2CE363F-DFAF-469E-802E-6BAA272C5CF1}" type="presParOf" srcId="{40785628-3722-4E66-99DD-32BDCAA824B0}" destId="{30F8A2CF-97EB-4014-BBC6-B16ABDE936F2}" srcOrd="3" destOrd="0" presId="urn:microsoft.com/office/officeart/2018/2/layout/IconVerticalSolidList"/>
    <dgm:cxn modelId="{0627CDE0-7475-4520-AAD3-D6CCF081850F}" type="presParOf" srcId="{40785628-3722-4E66-99DD-32BDCAA824B0}" destId="{188DD861-CFB0-4329-B001-A50993EE81D0}" srcOrd="4" destOrd="0" presId="urn:microsoft.com/office/officeart/2018/2/layout/IconVerticalSolidList"/>
    <dgm:cxn modelId="{146DB3BA-AC6C-4952-B95D-952A5FAF71A9}" type="presParOf" srcId="{188DD861-CFB0-4329-B001-A50993EE81D0}" destId="{32EC2B26-DC2E-4184-8BE4-1344C879720C}" srcOrd="0" destOrd="0" presId="urn:microsoft.com/office/officeart/2018/2/layout/IconVerticalSolidList"/>
    <dgm:cxn modelId="{25DF87AC-548B-44D0-A611-988A0BD62AA3}" type="presParOf" srcId="{188DD861-CFB0-4329-B001-A50993EE81D0}" destId="{AF82FCC2-9709-4FF9-B7EE-DCC0E54A822B}" srcOrd="1" destOrd="0" presId="urn:microsoft.com/office/officeart/2018/2/layout/IconVerticalSolidList"/>
    <dgm:cxn modelId="{EE28D5C9-FCD9-4438-810D-4B6BC33E9709}" type="presParOf" srcId="{188DD861-CFB0-4329-B001-A50993EE81D0}" destId="{5A52E28D-63E4-4E12-B40A-4372D2D16C34}" srcOrd="2" destOrd="0" presId="urn:microsoft.com/office/officeart/2018/2/layout/IconVerticalSolidList"/>
    <dgm:cxn modelId="{6EBB9653-DD1D-4EA6-BF6A-EE7CBE568748}" type="presParOf" srcId="{188DD861-CFB0-4329-B001-A50993EE81D0}" destId="{8BAA57D8-9CE0-4C36-89AA-832F4B221456}" srcOrd="3" destOrd="0" presId="urn:microsoft.com/office/officeart/2018/2/layout/IconVerticalSolidList"/>
    <dgm:cxn modelId="{BF002DA2-F877-496B-9FBF-6B49F65A35A6}" type="presParOf" srcId="{40785628-3722-4E66-99DD-32BDCAA824B0}" destId="{12B451C1-FB76-4DFA-9F22-A48E979B00D2}" srcOrd="5" destOrd="0" presId="urn:microsoft.com/office/officeart/2018/2/layout/IconVerticalSolidList"/>
    <dgm:cxn modelId="{CDEF10B8-E4F9-4148-807D-565939C1C3C6}" type="presParOf" srcId="{40785628-3722-4E66-99DD-32BDCAA824B0}" destId="{2803EC2F-0318-4E1A-8030-752A541B0830}" srcOrd="6" destOrd="0" presId="urn:microsoft.com/office/officeart/2018/2/layout/IconVerticalSolidList"/>
    <dgm:cxn modelId="{D45E7C32-56CA-4E06-8D19-3385DA51F349}" type="presParOf" srcId="{2803EC2F-0318-4E1A-8030-752A541B0830}" destId="{68BD6996-D400-4D00-8693-FA5F10A0358F}" srcOrd="0" destOrd="0" presId="urn:microsoft.com/office/officeart/2018/2/layout/IconVerticalSolidList"/>
    <dgm:cxn modelId="{96C2DC08-9E92-410F-96C0-4F7FDB55A7D6}" type="presParOf" srcId="{2803EC2F-0318-4E1A-8030-752A541B0830}" destId="{E4D36D34-F92B-4722-8F1F-C4428A78967E}" srcOrd="1" destOrd="0" presId="urn:microsoft.com/office/officeart/2018/2/layout/IconVerticalSolidList"/>
    <dgm:cxn modelId="{A20E9535-A9AC-4D7B-99AA-AAE01E8F8A89}" type="presParOf" srcId="{2803EC2F-0318-4E1A-8030-752A541B0830}" destId="{EE1C654A-AF15-4EFE-A75A-B9A841AC5095}" srcOrd="2" destOrd="0" presId="urn:microsoft.com/office/officeart/2018/2/layout/IconVerticalSolidList"/>
    <dgm:cxn modelId="{B237A5C5-0EED-4C5D-A929-56D7531F8B71}" type="presParOf" srcId="{2803EC2F-0318-4E1A-8030-752A541B0830}" destId="{046F1691-E7D8-4985-85C7-DABB4EF5F65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AD4534-7B78-4588-8427-BE2C21C64F51}">
      <dsp:nvSpPr>
        <dsp:cNvPr id="0" name=""/>
        <dsp:cNvSpPr/>
      </dsp:nvSpPr>
      <dsp:spPr>
        <a:xfrm>
          <a:off x="2517" y="186749"/>
          <a:ext cx="3538744" cy="13272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66040" rIns="184912" bIns="66040" numCol="1" spcCol="1270" anchor="ctr" anchorCtr="0">
          <a:noAutofit/>
        </a:bodyPr>
        <a:lstStyle/>
        <a:p>
          <a:pPr marL="0" lvl="0" indent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err="1">
              <a:solidFill>
                <a:srgbClr val="284C76"/>
              </a:solidFill>
            </a:rPr>
            <a:t>TitleOfAssessment</a:t>
          </a:r>
          <a:endParaRPr lang="en-US" sz="2600" kern="1200">
            <a:solidFill>
              <a:srgbClr val="284C76"/>
            </a:solidFill>
          </a:endParaRPr>
        </a:p>
        <a:p>
          <a:pPr marL="0" lvl="0" indent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solidFill>
                <a:srgbClr val="284C76"/>
              </a:solidFill>
            </a:rPr>
            <a:t>C312</a:t>
          </a:r>
        </a:p>
      </dsp:txBody>
      <dsp:txXfrm>
        <a:off x="2517" y="186749"/>
        <a:ext cx="3538744" cy="1327218"/>
      </dsp:txXfrm>
    </dsp:sp>
    <dsp:sp modelId="{6231C2AF-57DE-426D-B612-8C1AAC055035}">
      <dsp:nvSpPr>
        <dsp:cNvPr id="0" name=""/>
        <dsp:cNvSpPr/>
      </dsp:nvSpPr>
      <dsp:spPr>
        <a:xfrm>
          <a:off x="3541262" y="145273"/>
          <a:ext cx="436936" cy="1410169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E812C7-4CE9-4D09-BB07-533015855BE5}">
      <dsp:nvSpPr>
        <dsp:cNvPr id="0" name=""/>
        <dsp:cNvSpPr/>
      </dsp:nvSpPr>
      <dsp:spPr>
        <a:xfrm>
          <a:off x="4152972" y="145273"/>
          <a:ext cx="5942329" cy="1410169"/>
        </a:xfrm>
        <a:prstGeom prst="roundRect">
          <a:avLst/>
        </a:prstGeom>
        <a:solidFill>
          <a:srgbClr val="E89A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>
              <a:solidFill>
                <a:srgbClr val="284C76"/>
              </a:solidFill>
            </a:rPr>
            <a:t>Changes to the </a:t>
          </a:r>
          <a:r>
            <a:rPr lang="en-US" sz="2400" kern="1200" err="1">
              <a:solidFill>
                <a:srgbClr val="284C76"/>
              </a:solidFill>
            </a:rPr>
            <a:t>TitleOfAssessment</a:t>
          </a:r>
          <a:r>
            <a:rPr lang="en-US" sz="2400" kern="1200">
              <a:solidFill>
                <a:srgbClr val="284C76"/>
              </a:solidFill>
            </a:rPr>
            <a:t> descriptor table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400" kern="1200">
            <a:solidFill>
              <a:srgbClr val="284C76"/>
            </a:solidFill>
            <a:highlight>
              <a:srgbClr val="FFFF00"/>
            </a:highlight>
          </a:endParaRPr>
        </a:p>
      </dsp:txBody>
      <dsp:txXfrm>
        <a:off x="4221811" y="214112"/>
        <a:ext cx="5804651" cy="1272491"/>
      </dsp:txXfrm>
    </dsp:sp>
    <dsp:sp modelId="{660C02B0-9B0D-485F-B540-E810009901E1}">
      <dsp:nvSpPr>
        <dsp:cNvPr id="0" name=""/>
        <dsp:cNvSpPr/>
      </dsp:nvSpPr>
      <dsp:spPr>
        <a:xfrm>
          <a:off x="2517" y="2867809"/>
          <a:ext cx="3540754" cy="13272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66040" rIns="184912" bIns="66040" numCol="1" spcCol="1270" anchor="ctr" anchorCtr="0">
          <a:noAutofit/>
        </a:bodyPr>
        <a:lstStyle/>
        <a:p>
          <a:pPr marL="0" lvl="0" indent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err="1">
              <a:solidFill>
                <a:srgbClr val="284C76"/>
              </a:solidFill>
            </a:rPr>
            <a:t>PKTeacherRequirement</a:t>
          </a:r>
          <a:endParaRPr lang="en-US" sz="2600" kern="1200">
            <a:solidFill>
              <a:srgbClr val="284C76"/>
            </a:solidFill>
          </a:endParaRPr>
        </a:p>
        <a:p>
          <a:pPr marL="0" lvl="0" indent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solidFill>
                <a:srgbClr val="284C76"/>
              </a:solidFill>
            </a:rPr>
            <a:t>C207</a:t>
          </a:r>
        </a:p>
      </dsp:txBody>
      <dsp:txXfrm>
        <a:off x="2517" y="2867809"/>
        <a:ext cx="3540754" cy="1327218"/>
      </dsp:txXfrm>
    </dsp:sp>
    <dsp:sp modelId="{FDB57525-B4BB-406C-AE5D-FA8740FB9BFA}">
      <dsp:nvSpPr>
        <dsp:cNvPr id="0" name=""/>
        <dsp:cNvSpPr/>
      </dsp:nvSpPr>
      <dsp:spPr>
        <a:xfrm>
          <a:off x="3543272" y="1789443"/>
          <a:ext cx="436936" cy="3483949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9219B9-BFDE-4AF1-B117-3B58992D281E}">
      <dsp:nvSpPr>
        <dsp:cNvPr id="0" name=""/>
        <dsp:cNvSpPr/>
      </dsp:nvSpPr>
      <dsp:spPr>
        <a:xfrm>
          <a:off x="4154982" y="1789443"/>
          <a:ext cx="5942329" cy="3483949"/>
        </a:xfrm>
        <a:prstGeom prst="roundRect">
          <a:avLst/>
        </a:prstGeom>
        <a:solidFill>
          <a:srgbClr val="E89A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>
              <a:solidFill>
                <a:srgbClr val="284C76"/>
              </a:solidFill>
            </a:rPr>
            <a:t>Two new descriptors added to the </a:t>
          </a:r>
          <a:r>
            <a:rPr lang="en-US" sz="2400" kern="1200" err="1">
              <a:solidFill>
                <a:srgbClr val="284C76"/>
              </a:solidFill>
            </a:rPr>
            <a:t>PKTeacherRequirement</a:t>
          </a:r>
          <a:r>
            <a:rPr lang="en-US" sz="2400" kern="1200">
              <a:solidFill>
                <a:srgbClr val="284C76"/>
              </a:solidFill>
            </a:rPr>
            <a:t> descriptor table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>
              <a:solidFill>
                <a:srgbClr val="284C76"/>
              </a:solidFill>
            </a:rPr>
            <a:t>98 – PK teacher in a school district no additional HQPK Qualification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>
              <a:solidFill>
                <a:srgbClr val="284C76"/>
              </a:solidFill>
            </a:rPr>
            <a:t>99 – Emp PK teacher in LEA no additional HQPK Qualification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>
              <a:solidFill>
                <a:srgbClr val="284C76"/>
              </a:solidFill>
            </a:rPr>
            <a:t>Rules impacted by the change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>
              <a:solidFill>
                <a:srgbClr val="284C76"/>
              </a:solidFill>
            </a:rPr>
            <a:t>30040-0049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>
              <a:solidFill>
                <a:srgbClr val="284C76"/>
              </a:solidFill>
            </a:rPr>
            <a:t>30040-0057</a:t>
          </a:r>
        </a:p>
      </dsp:txBody>
      <dsp:txXfrm>
        <a:off x="4325054" y="1959515"/>
        <a:ext cx="5602185" cy="314380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3BBC74-C16C-4C6B-948A-FBEF45FB6901}">
      <dsp:nvSpPr>
        <dsp:cNvPr id="0" name=""/>
        <dsp:cNvSpPr/>
      </dsp:nvSpPr>
      <dsp:spPr>
        <a:xfrm>
          <a:off x="3670" y="1316095"/>
          <a:ext cx="3819885" cy="12690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71120" rIns="199136" bIns="71120" numCol="1" spcCol="1270" anchor="ctr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err="1"/>
            <a:t>ToolOrAssessmentUsed</a:t>
          </a:r>
          <a:endParaRPr lang="en-US" sz="2800" kern="1200"/>
        </a:p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C320</a:t>
          </a:r>
        </a:p>
      </dsp:txBody>
      <dsp:txXfrm>
        <a:off x="3670" y="1316095"/>
        <a:ext cx="3819885" cy="1269075"/>
      </dsp:txXfrm>
    </dsp:sp>
    <dsp:sp modelId="{C0E9A88D-094F-44D3-9A84-5A089B33805C}">
      <dsp:nvSpPr>
        <dsp:cNvPr id="0" name=""/>
        <dsp:cNvSpPr/>
      </dsp:nvSpPr>
      <dsp:spPr>
        <a:xfrm>
          <a:off x="3823555" y="1230516"/>
          <a:ext cx="509923" cy="1440234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1EEB12-CC00-40F0-B8F7-7B8ED4E35974}">
      <dsp:nvSpPr>
        <dsp:cNvPr id="0" name=""/>
        <dsp:cNvSpPr/>
      </dsp:nvSpPr>
      <dsp:spPr>
        <a:xfrm>
          <a:off x="4541118" y="1220146"/>
          <a:ext cx="6934955" cy="1440234"/>
        </a:xfrm>
        <a:prstGeom prst="roundRect">
          <a:avLst/>
        </a:prstGeom>
        <a:solidFill>
          <a:srgbClr val="00BCB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>
              <a:solidFill>
                <a:srgbClr val="003B71"/>
              </a:solidFill>
            </a:rPr>
            <a:t>Updates to the descriptor table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>
              <a:solidFill>
                <a:srgbClr val="003B71"/>
              </a:solidFill>
            </a:rPr>
            <a:t>Two new descriptors “RS” and “ES”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>
              <a:solidFill>
                <a:srgbClr val="003B71"/>
              </a:solidFill>
            </a:rPr>
            <a:t>One descriptor deleted “AS”</a:t>
          </a:r>
        </a:p>
      </dsp:txBody>
      <dsp:txXfrm>
        <a:off x="4611424" y="1290452"/>
        <a:ext cx="6794343" cy="1299622"/>
      </dsp:txXfrm>
    </dsp:sp>
    <dsp:sp modelId="{4DCD8B9F-352B-401A-9013-BACE01DE3B45}">
      <dsp:nvSpPr>
        <dsp:cNvPr id="0" name=""/>
        <dsp:cNvSpPr/>
      </dsp:nvSpPr>
      <dsp:spPr>
        <a:xfrm>
          <a:off x="3670" y="2901150"/>
          <a:ext cx="3826945" cy="1287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71120" rIns="199136" bIns="71120" numCol="1" spcCol="1270" anchor="ctr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Descriptor Table Name Changes</a:t>
          </a:r>
        </a:p>
      </dsp:txBody>
      <dsp:txXfrm>
        <a:off x="3670" y="2901150"/>
        <a:ext cx="3826945" cy="1287000"/>
      </dsp:txXfrm>
    </dsp:sp>
    <dsp:sp modelId="{11ED17A4-0154-4D78-B524-5D2B605A3B08}">
      <dsp:nvSpPr>
        <dsp:cNvPr id="0" name=""/>
        <dsp:cNvSpPr/>
      </dsp:nvSpPr>
      <dsp:spPr>
        <a:xfrm>
          <a:off x="3830615" y="2901150"/>
          <a:ext cx="509362" cy="1287000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6AA249-1C4D-4785-B0A6-20EC572F63D7}">
      <dsp:nvSpPr>
        <dsp:cNvPr id="0" name=""/>
        <dsp:cNvSpPr/>
      </dsp:nvSpPr>
      <dsp:spPr>
        <a:xfrm>
          <a:off x="4543723" y="2901150"/>
          <a:ext cx="6927334" cy="1287000"/>
        </a:xfrm>
        <a:prstGeom prst="roundRect">
          <a:avLst/>
        </a:prstGeom>
        <a:solidFill>
          <a:srgbClr val="00BCB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>
              <a:solidFill>
                <a:srgbClr val="003B71"/>
              </a:solidFill>
            </a:rPr>
            <a:t>C318 </a:t>
          </a:r>
          <a:r>
            <a:rPr lang="en-US" sz="2000" i="1" kern="1200">
              <a:solidFill>
                <a:srgbClr val="003B71"/>
              </a:solidFill>
            </a:rPr>
            <a:t>(was DC160) </a:t>
          </a:r>
          <a:r>
            <a:rPr lang="en-US" sz="2400" kern="1200">
              <a:solidFill>
                <a:srgbClr val="003B71"/>
              </a:solidFill>
            </a:rPr>
            <a:t>– HearingAmplificationAccess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>
              <a:solidFill>
                <a:srgbClr val="003B71"/>
              </a:solidFill>
            </a:rPr>
            <a:t>C319 </a:t>
          </a:r>
          <a:r>
            <a:rPr lang="en-US" sz="2000" i="1" kern="1200">
              <a:solidFill>
                <a:srgbClr val="003B71"/>
              </a:solidFill>
            </a:rPr>
            <a:t>(was DC161) </a:t>
          </a:r>
          <a:r>
            <a:rPr lang="en-US" sz="2400" kern="1200">
              <a:solidFill>
                <a:srgbClr val="003B71"/>
              </a:solidFill>
            </a:rPr>
            <a:t>- HearingAmplificationDailyUse </a:t>
          </a:r>
        </a:p>
      </dsp:txBody>
      <dsp:txXfrm>
        <a:off x="4606549" y="2963976"/>
        <a:ext cx="6801682" cy="116134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1412C1-1F6B-4E90-BF88-F3A905C79A50}">
      <dsp:nvSpPr>
        <dsp:cNvPr id="0" name=""/>
        <dsp:cNvSpPr/>
      </dsp:nvSpPr>
      <dsp:spPr>
        <a:xfrm>
          <a:off x="0" y="22012"/>
          <a:ext cx="8128000" cy="660547"/>
        </a:xfrm>
        <a:prstGeom prst="roundRect">
          <a:avLst/>
        </a:prstGeom>
        <a:solidFill>
          <a:srgbClr val="CCE6F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rgbClr val="003B71"/>
              </a:solidFill>
            </a:rPr>
            <a:t>Reinstated rule: 10025-0001</a:t>
          </a:r>
        </a:p>
      </dsp:txBody>
      <dsp:txXfrm>
        <a:off x="32245" y="54257"/>
        <a:ext cx="8063510" cy="596057"/>
      </dsp:txXfrm>
    </dsp:sp>
    <dsp:sp modelId="{54FB4560-81AC-453D-8598-0FF394EFE04A}">
      <dsp:nvSpPr>
        <dsp:cNvPr id="0" name=""/>
        <dsp:cNvSpPr/>
      </dsp:nvSpPr>
      <dsp:spPr>
        <a:xfrm>
          <a:off x="0" y="682560"/>
          <a:ext cx="8128000" cy="761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064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b="0" i="0" kern="1200" err="1"/>
            <a:t>ResidentialFacilityId</a:t>
          </a:r>
          <a:r>
            <a:rPr lang="en-US" sz="2000" b="0" i="0" kern="1200"/>
            <a:t> must match an entry registered with the TEA as an active residential facility.</a:t>
          </a:r>
          <a:endParaRPr lang="en-US" sz="2000" kern="1200"/>
        </a:p>
      </dsp:txBody>
      <dsp:txXfrm>
        <a:off x="0" y="682560"/>
        <a:ext cx="8128000" cy="761760"/>
      </dsp:txXfrm>
    </dsp:sp>
    <dsp:sp modelId="{9E2D80A4-B634-4641-8D51-5720CDCD81B5}">
      <dsp:nvSpPr>
        <dsp:cNvPr id="0" name=""/>
        <dsp:cNvSpPr/>
      </dsp:nvSpPr>
      <dsp:spPr>
        <a:xfrm>
          <a:off x="0" y="1444320"/>
          <a:ext cx="8128000" cy="618223"/>
        </a:xfrm>
        <a:prstGeom prst="roundRect">
          <a:avLst/>
        </a:prstGeom>
        <a:solidFill>
          <a:srgbClr val="CCE6F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rgbClr val="003B71"/>
              </a:solidFill>
            </a:rPr>
            <a:t>Added new rule: 40115-0013</a:t>
          </a:r>
        </a:p>
      </dsp:txBody>
      <dsp:txXfrm>
        <a:off x="30179" y="1474499"/>
        <a:ext cx="8067642" cy="557865"/>
      </dsp:txXfrm>
    </dsp:sp>
    <dsp:sp modelId="{C58E157B-E7BD-476D-ACB1-F22BF47F80DC}">
      <dsp:nvSpPr>
        <dsp:cNvPr id="0" name=""/>
        <dsp:cNvSpPr/>
      </dsp:nvSpPr>
      <dsp:spPr>
        <a:xfrm>
          <a:off x="0" y="2062544"/>
          <a:ext cx="8128000" cy="761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064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b="0" i="0" kern="1200" err="1"/>
            <a:t>ResidentialFacilityId</a:t>
          </a:r>
          <a:r>
            <a:rPr lang="en-US" sz="2000" b="0" i="0" kern="1200"/>
            <a:t> must match an entry registered with TEA as an active residential facility.</a:t>
          </a:r>
          <a:endParaRPr lang="en-US" sz="2000" kern="1200"/>
        </a:p>
      </dsp:txBody>
      <dsp:txXfrm>
        <a:off x="0" y="2062544"/>
        <a:ext cx="8128000" cy="761760"/>
      </dsp:txXfrm>
    </dsp:sp>
    <dsp:sp modelId="{54F63418-E7CC-4480-AA9E-63D8EC96BF40}">
      <dsp:nvSpPr>
        <dsp:cNvPr id="0" name=""/>
        <dsp:cNvSpPr/>
      </dsp:nvSpPr>
      <dsp:spPr>
        <a:xfrm>
          <a:off x="0" y="2824304"/>
          <a:ext cx="8128000" cy="644737"/>
        </a:xfrm>
        <a:prstGeom prst="roundRect">
          <a:avLst/>
        </a:prstGeom>
        <a:solidFill>
          <a:srgbClr val="CCE6F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rgbClr val="003B71"/>
              </a:solidFill>
            </a:rPr>
            <a:t>Reasoning:</a:t>
          </a:r>
        </a:p>
      </dsp:txBody>
      <dsp:txXfrm>
        <a:off x="31473" y="2855777"/>
        <a:ext cx="8065054" cy="581791"/>
      </dsp:txXfrm>
    </dsp:sp>
    <dsp:sp modelId="{F8A2F4FE-BB6B-45B7-91BE-9D9971606B8B}">
      <dsp:nvSpPr>
        <dsp:cNvPr id="0" name=""/>
        <dsp:cNvSpPr/>
      </dsp:nvSpPr>
      <dsp:spPr>
        <a:xfrm>
          <a:off x="0" y="3469042"/>
          <a:ext cx="8128000" cy="1190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064" tIns="25400" rIns="142240" bIns="2540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Ensures that the Residential Facility ID is active, and a valid number assigned by the Special Education Division. If there are no students reported residing in a residential facility during a school year, the residential facility will be </a:t>
          </a:r>
          <a:r>
            <a:rPr lang="en-US" sz="20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inactivated for the next school year.</a:t>
          </a:r>
        </a:p>
      </dsp:txBody>
      <dsp:txXfrm>
        <a:off x="0" y="3469042"/>
        <a:ext cx="8128000" cy="119025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218BE6-29E0-478E-ADAA-F9BCA00755CD}">
      <dsp:nvSpPr>
        <dsp:cNvPr id="0" name=""/>
        <dsp:cNvSpPr/>
      </dsp:nvSpPr>
      <dsp:spPr>
        <a:xfrm>
          <a:off x="0" y="30945"/>
          <a:ext cx="9360814" cy="120255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9E6714-B90C-486F-84EA-6FB8F8760170}">
      <dsp:nvSpPr>
        <dsp:cNvPr id="0" name=""/>
        <dsp:cNvSpPr/>
      </dsp:nvSpPr>
      <dsp:spPr>
        <a:xfrm>
          <a:off x="160096" y="69271"/>
          <a:ext cx="1068761" cy="106876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1C03B9-0EA4-47EC-96AC-E50056961504}">
      <dsp:nvSpPr>
        <dsp:cNvPr id="0" name=""/>
        <dsp:cNvSpPr/>
      </dsp:nvSpPr>
      <dsp:spPr>
        <a:xfrm>
          <a:off x="1388955" y="178"/>
          <a:ext cx="7971858" cy="11683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271" tIns="127271" rIns="127271" bIns="12727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Ensure your product is ready for all remaining open submissions. </a:t>
          </a:r>
        </a:p>
      </dsp:txBody>
      <dsp:txXfrm>
        <a:off x="1388955" y="178"/>
        <a:ext cx="7971858" cy="1168345"/>
      </dsp:txXfrm>
    </dsp:sp>
    <dsp:sp modelId="{D9196AF9-7D27-4D5F-AD70-40915B758B67}">
      <dsp:nvSpPr>
        <dsp:cNvPr id="0" name=""/>
        <dsp:cNvSpPr/>
      </dsp:nvSpPr>
      <dsp:spPr>
        <a:xfrm>
          <a:off x="0" y="1514506"/>
          <a:ext cx="9360814" cy="120255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9C8D17-6300-4660-A1F1-6A9892CE9041}">
      <dsp:nvSpPr>
        <dsp:cNvPr id="0" name=""/>
        <dsp:cNvSpPr/>
      </dsp:nvSpPr>
      <dsp:spPr>
        <a:xfrm>
          <a:off x="160096" y="1572469"/>
          <a:ext cx="1068761" cy="106876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C1CA29-D1F2-4AF4-BAE8-54B79C36E48B}">
      <dsp:nvSpPr>
        <dsp:cNvPr id="0" name=""/>
        <dsp:cNvSpPr/>
      </dsp:nvSpPr>
      <dsp:spPr>
        <a:xfrm>
          <a:off x="1388955" y="1471682"/>
          <a:ext cx="7971858" cy="12025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271" tIns="127271" rIns="127271" bIns="12727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Share product release schedule and roadmap of upcoming updates. </a:t>
          </a:r>
        </a:p>
      </dsp:txBody>
      <dsp:txXfrm>
        <a:off x="1388955" y="1471682"/>
        <a:ext cx="7971858" cy="1202558"/>
      </dsp:txXfrm>
    </dsp:sp>
    <dsp:sp modelId="{32EC2B26-DC2E-4184-8BE4-1344C879720C}">
      <dsp:nvSpPr>
        <dsp:cNvPr id="0" name=""/>
        <dsp:cNvSpPr/>
      </dsp:nvSpPr>
      <dsp:spPr>
        <a:xfrm>
          <a:off x="0" y="2971850"/>
          <a:ext cx="9360814" cy="120255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82FCC2-9709-4FF9-B7EE-DCC0E54A822B}">
      <dsp:nvSpPr>
        <dsp:cNvPr id="0" name=""/>
        <dsp:cNvSpPr/>
      </dsp:nvSpPr>
      <dsp:spPr>
        <a:xfrm>
          <a:off x="106304" y="3040163"/>
          <a:ext cx="1068761" cy="106876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AA57D8-9CE0-4C36-89AA-832F4B221456}">
      <dsp:nvSpPr>
        <dsp:cNvPr id="0" name=""/>
        <dsp:cNvSpPr/>
      </dsp:nvSpPr>
      <dsp:spPr>
        <a:xfrm>
          <a:off x="1388955" y="3261186"/>
          <a:ext cx="7971858" cy="6977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271" tIns="127271" rIns="127271" bIns="127271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Provide any appropriate training and guidance on updated changes or features.</a:t>
          </a:r>
        </a:p>
      </dsp:txBody>
      <dsp:txXfrm>
        <a:off x="1388955" y="3261186"/>
        <a:ext cx="7971858" cy="697724"/>
      </dsp:txXfrm>
    </dsp:sp>
    <dsp:sp modelId="{68BD6996-D400-4D00-8693-FA5F10A0358F}">
      <dsp:nvSpPr>
        <dsp:cNvPr id="0" name=""/>
        <dsp:cNvSpPr/>
      </dsp:nvSpPr>
      <dsp:spPr>
        <a:xfrm>
          <a:off x="0" y="4514340"/>
          <a:ext cx="9360814" cy="120255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D36D34-F92B-4722-8F1F-C4428A78967E}">
      <dsp:nvSpPr>
        <dsp:cNvPr id="0" name=""/>
        <dsp:cNvSpPr/>
      </dsp:nvSpPr>
      <dsp:spPr>
        <a:xfrm>
          <a:off x="126920" y="4545690"/>
          <a:ext cx="1135113" cy="1135113"/>
        </a:xfrm>
        <a:prstGeom prst="rect">
          <a:avLst/>
        </a:prstGeom>
        <a:blipFill>
          <a:blip xmlns:r="http://schemas.openxmlformats.org/officeDocument/2006/relationships" r:embed="rId7"/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6F1691-E7D8-4985-85C7-DABB4EF5F651}">
      <dsp:nvSpPr>
        <dsp:cNvPr id="0" name=""/>
        <dsp:cNvSpPr/>
      </dsp:nvSpPr>
      <dsp:spPr>
        <a:xfrm>
          <a:off x="1388955" y="4511967"/>
          <a:ext cx="7971858" cy="12025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271" tIns="127271" rIns="127271" bIns="12727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Establish effective support channels and opportunities for triaged support. </a:t>
          </a:r>
        </a:p>
      </dsp:txBody>
      <dsp:txXfrm>
        <a:off x="1388955" y="4511967"/>
        <a:ext cx="7971858" cy="12025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AAF1F6-9A2B-4A64-A545-C826B3830840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8BD2ED-215D-439E-AF46-DF521661F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753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4E3A5-B08E-477F-9194-D718012015F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7211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A1C78A-B780-DDCE-1876-E7EEF14C78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09D036-F549-262C-7C3D-5D19A855F9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F4E090-E366-87B7-074E-F2C5813614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461718-7590-6C6A-9E7C-F792723648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4E3A5-B08E-477F-9194-D718012015F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6167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cs typeface="Calibri"/>
              </a:rPr>
              <a:t>CTE AUTO-CALCULATION UPDATES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D9ABE-7AB9-4D3A-BEA5-45E799BD6C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5325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0C98E8-63C3-9221-853F-81BD8A5918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FE10C0-EB1B-F744-DF3D-3A4CC7C189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E2060A-1DC7-4279-D424-68E92D0224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68FE9A-8BE5-E6B5-184C-8D741F4C8B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4E3A5-B08E-477F-9194-D718012015F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6639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D9ABE-7AB9-4D3A-BEA5-45E799BD6C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43813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1A10C2-BDD9-0C7E-3FE9-3EF8AA4EE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3B4092-21EC-2D7F-284E-272B6A47AA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FDB2DA-692C-F8F4-F67D-33916841CF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CF719E-6170-7122-7006-2432A56C80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4E3A5-B08E-477F-9194-D718012015F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8420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58FE07-26EC-2032-E7AA-D5A440D97D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F205B3-3905-630B-4E35-41AE2198B5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A7098A-60BC-40AC-37E3-0BB2082AE8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cs typeface="Calibri"/>
              </a:rPr>
              <a:t>CTE AUTO-CALCULATION UPDATES 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C0576F-8D31-0CD1-CC43-C9B68E1B4F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D9ABE-7AB9-4D3A-BEA5-45E799BD6C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528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C97504-DAFC-22DA-6BA5-D8F6818DB7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9E3788-125D-D611-F08A-08269D919E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760D37-1DA9-8B2D-B2AB-4FFF52827C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923018">
              <a:buNone/>
              <a:defRPr/>
            </a:pPr>
            <a:endParaRPr lang="en-US" b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E3B867-3DAE-E58D-D148-BF8D273D7B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196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4E3A5-B08E-477F-9194-D718012015F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71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4E3A5-B08E-477F-9194-D718012015F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9007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4E3A5-B08E-477F-9194-D718012015F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5298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BD2ED-215D-439E-AF46-DF521661FE7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8285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9084AF-1D31-446D-FB12-004E128D98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8BFB32-B43C-24D1-AADD-8424D22CE6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159673-7477-6C3B-BD42-61470AAED1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1F586A-638E-16BC-03FB-578202CEB9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4E3A5-B08E-477F-9194-D718012015F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8753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4E3A5-B08E-477F-9194-D718012015F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716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4E3A5-B08E-477F-9194-D718012015F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7211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4E3A5-B08E-477F-9194-D718012015F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9007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4E3A5-B08E-477F-9194-D718012015F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529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69407" y="195071"/>
            <a:ext cx="1853183" cy="877823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1524000" y="2859023"/>
            <a:ext cx="9144000" cy="1455420"/>
          </a:xfrm>
          <a:custGeom>
            <a:avLst/>
            <a:gdLst/>
            <a:ahLst/>
            <a:cxnLst/>
            <a:rect l="l" t="t" r="r" b="b"/>
            <a:pathLst>
              <a:path w="9144000" h="1455420">
                <a:moveTo>
                  <a:pt x="9144000" y="0"/>
                </a:moveTo>
                <a:lnTo>
                  <a:pt x="0" y="0"/>
                </a:lnTo>
                <a:lnTo>
                  <a:pt x="0" y="1455420"/>
                </a:lnTo>
                <a:lnTo>
                  <a:pt x="9144000" y="1455420"/>
                </a:lnTo>
                <a:lnTo>
                  <a:pt x="914400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8876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495651"/>
            <a:ext cx="10623762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F4DB6E-C9F9-D944-B663-9CB9DAF8722D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8E7FD1F-DB59-1F43-A0E9-971CABD56E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1650F9ED-1E1E-254C-8D51-ADB94CF4D0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4FED095-2A60-7649-AE12-495DA5A571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AD25C652-3A12-4692-BB44-8656ED261C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520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285424"/>
            <a:ext cx="538362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97521C-1BCE-4078-A60B-0FB9F0B5528E}"/>
              </a:ext>
            </a:extLst>
          </p:cNvPr>
          <p:cNvSpPr/>
          <p:nvPr userDrawn="1"/>
        </p:nvSpPr>
        <p:spPr>
          <a:xfrm>
            <a:off x="6428096" y="1285424"/>
            <a:ext cx="5405941" cy="435133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B1717F6-064F-44CB-A093-DF09DFF51A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28097" y="1285424"/>
            <a:ext cx="538362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4B5868-DFC4-1A43-8743-6E68BA4257B7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32ECF530-48E5-5848-B2E1-9BC081B0DF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0496040E-53E8-4343-B8A6-5CD8977655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401EF5C9-4012-EE46-BB4E-52AD584C52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B82200EE-224B-415F-A726-90C5CBB2F8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929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7BD0F88F-B66B-F745-BA33-0143C27E5F2D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525C8F73-2D17-4CBB-8381-D1323C9DA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333C5E1-1EDD-41B7-9D2F-B0420BABB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7415" y="1495651"/>
            <a:ext cx="8988726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800100" indent="-342900">
              <a:buClr>
                <a:srgbClr val="0D6CB9"/>
              </a:buClr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3000" indent="-228600">
              <a:buClr>
                <a:schemeClr val="accent2"/>
              </a:buClr>
              <a:buSzPct val="75000"/>
              <a:buFont typeface="Courier New" panose="02070309020205020404" pitchFamily="49" charset="0"/>
              <a:buChar char="o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600200" indent="-228600">
              <a:buClr>
                <a:srgbClr val="0D6CB9"/>
              </a:buClr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FA6AE0-F5B6-6E49-8BB3-4004BFDD1F0B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F9FB4947-4D5F-954E-B552-4F263C8E98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3/27/2025</a:t>
            </a:fld>
            <a:endParaRPr lang="en-US"/>
          </a:p>
        </p:txBody>
      </p:sp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D2FE67E8-1825-AB4D-A7FC-30A73E3B0E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498E68E3-D6C5-9245-99A9-607F1E2B05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9BBBBBA0-AAB0-4BC2-BDF1-8C90CA9DFF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735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E51F148-FE22-5F4B-9656-B9FD0B31FA6D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1D1E651-A636-ED44-8643-D87936B7D4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5E373F66-282B-C84A-9B7B-612F107B44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3B3F59D-D4CA-7848-B38D-7675195178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57E9B9A6-20E0-4E5C-B982-427BF76498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220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577DCAAF-B02B-B24A-8AB0-956BA9E81D63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A6ECAAA4-813E-4564-BA0D-541DE677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627CC05B-DA50-4521-98AC-7116F4C50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1880" y="1285424"/>
            <a:ext cx="530898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97521C-1BCE-4078-A60B-0FB9F0B5528E}"/>
              </a:ext>
            </a:extLst>
          </p:cNvPr>
          <p:cNvSpPr/>
          <p:nvPr userDrawn="1"/>
        </p:nvSpPr>
        <p:spPr>
          <a:xfrm>
            <a:off x="7719237" y="1285424"/>
            <a:ext cx="4114800" cy="435133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B1717F6-064F-44CB-A093-DF09DFF51A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19237" y="1285424"/>
            <a:ext cx="409248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28DAB3-C658-FA4C-9183-4169F5C77E36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53DBDFD6-DCC5-FE4D-9B49-5F5722AB8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3/27/2025</a:t>
            </a:fld>
            <a:endParaRPr lang="en-US"/>
          </a:p>
        </p:txBody>
      </p:sp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8C24448D-6ADF-8442-A000-775910CD0D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1165CA6F-4364-244F-9ABF-4E81C4523B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4973D2B0-1CE9-493B-9925-CD6B89614F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800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FD6C3F4-C7B6-4613-8B33-6EBE2B01DE7B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1" y="252702"/>
            <a:ext cx="9131780" cy="575136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C81A91-6111-4E0C-A869-7E9C2FDE4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5038C-8DCC-497B-8852-2117A77C8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B5F3F2-7038-D944-BB35-28CDB39B19DA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4045A7A8-30EA-074D-AD8F-CCCE7D8D88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3/27/2025</a:t>
            </a:fld>
            <a:endParaRPr lang="en-US"/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210F5092-1527-9B43-8ADE-35FC8A3822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B514CDE-B44E-48D2-AF6E-F7F26F3FAC3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398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236F96-CFF5-43CD-9E03-D06E3B2A0E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3C28EB-BCA9-43F7-A9C9-9BC5A31B85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7911F-0FB9-4538-A2CE-203712435F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0FB3CC-93E0-4E44-B4B3-913813400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953" y="104134"/>
            <a:ext cx="11164188" cy="7513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Header</a:t>
            </a:r>
          </a:p>
        </p:txBody>
      </p:sp>
    </p:spTree>
    <p:extLst>
      <p:ext uri="{BB962C8B-B14F-4D97-AF65-F5344CB8AC3E}">
        <p14:creationId xmlns:p14="http://schemas.microsoft.com/office/powerpoint/2010/main" val="4111256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25" r:id="rId2"/>
    <p:sldLayoutId id="2147483750" r:id="rId3"/>
    <p:sldLayoutId id="2147483757" r:id="rId4"/>
    <p:sldLayoutId id="2147483758" r:id="rId5"/>
    <p:sldLayoutId id="2147483771" r:id="rId6"/>
    <p:sldLayoutId id="2147483773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 typeface="Wingdings" panose="05000000000000000000" pitchFamily="2" charset="2"/>
        <a:buChar char="§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tealprod.tea.state.tx.us/TWEDSAPI/23/396/402/DataComponents/Entity/List/1974" TargetMode="Externa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tealprod.tea.state.tx.us/tims/browse/TSDSKB-650" TargetMode="External"/><Relationship Id="rId2" Type="http://schemas.openxmlformats.org/officeDocument/2006/relationships/hyperlink" Target="https://tealprod.tea.state.tx.us/tims/browse/TSDSKB-620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exasstudentdatasystem.org/tsds/about/data-collection-documentation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ngled view of a starting block on a running track">
            <a:extLst>
              <a:ext uri="{FF2B5EF4-FFF2-40B4-BE49-F238E27FC236}">
                <a16:creationId xmlns:a16="http://schemas.microsoft.com/office/drawing/2014/main" id="{E41ADD7A-CC4B-2109-001A-DE469E12A8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165608"/>
            <a:ext cx="12191998" cy="5692391"/>
          </a:xfrm>
          <a:prstGeom prst="rect">
            <a:avLst/>
          </a:prstGeom>
        </p:spPr>
      </p:pic>
      <p:sp>
        <p:nvSpPr>
          <p:cNvPr id="5" name="object 5"/>
          <p:cNvSpPr>
            <a:spLocks noGrp="1"/>
          </p:cNvSpPr>
          <p:nvPr>
            <p:ph type="title" idx="4294967295"/>
          </p:nvPr>
        </p:nvSpPr>
        <p:spPr>
          <a:xfrm>
            <a:off x="-1" y="3704734"/>
            <a:ext cx="12192000" cy="2856321"/>
          </a:xfrm>
          <a:custGeom>
            <a:avLst/>
            <a:gdLst/>
            <a:ahLst/>
            <a:cxnLst/>
            <a:rect l="l" t="t" r="r" b="b"/>
            <a:pathLst>
              <a:path w="12192000" h="2169159">
                <a:moveTo>
                  <a:pt x="12192000" y="0"/>
                </a:moveTo>
                <a:lnTo>
                  <a:pt x="0" y="0"/>
                </a:lnTo>
                <a:lnTo>
                  <a:pt x="0" y="2168664"/>
                </a:lnTo>
                <a:lnTo>
                  <a:pt x="12192000" y="2168664"/>
                </a:lnTo>
                <a:lnTo>
                  <a:pt x="12192000" y="0"/>
                </a:lnTo>
                <a:close/>
              </a:path>
            </a:pathLst>
          </a:custGeom>
          <a:solidFill>
            <a:srgbClr val="FFFFFF">
              <a:alpha val="70195"/>
            </a:srgbClr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OPEN PEIMS SUBMISSIONS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2024-2025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REACHING THE FINISH LINE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BA083B0-512F-C608-B227-9CEFC4772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PEIMS Extended Year New Data Element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7A4C1C8-96A3-598E-CAB5-8833254DFD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err="1"/>
              <a:t>SummerSchoolIndicator</a:t>
            </a:r>
            <a:r>
              <a:rPr lang="en-US"/>
              <a:t> (E3091)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FEABC16-D350-5B4E-FE3D-D2D54A217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347415" y="2270157"/>
            <a:ext cx="4642960" cy="3276109"/>
          </a:xfrm>
          <a:prstGeom prst="roundRect">
            <a:avLst/>
          </a:prstGeom>
          <a:solidFill>
            <a:srgbClr val="7041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EDS image of Summer School Indicator">
            <a:extLst>
              <a:ext uri="{FF2B5EF4-FFF2-40B4-BE49-F238E27FC236}">
                <a16:creationId xmlns:a16="http://schemas.microsoft.com/office/drawing/2014/main" id="{863A7838-A060-740A-D3D0-AFC712F061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23" t="1254" r="868" b="1669"/>
          <a:stretch/>
        </p:blipFill>
        <p:spPr>
          <a:xfrm>
            <a:off x="2612384" y="2725093"/>
            <a:ext cx="4150449" cy="2426329"/>
          </a:xfrm>
          <a:prstGeom prst="rect">
            <a:avLst/>
          </a:prstGeom>
          <a:ln w="165100">
            <a:noFill/>
            <a:miter lim="800000"/>
          </a:ln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4ADC207-07CD-9FF8-3658-9930605F85F4}"/>
              </a:ext>
            </a:extLst>
          </p:cNvPr>
          <p:cNvSpPr/>
          <p:nvPr/>
        </p:nvSpPr>
        <p:spPr>
          <a:xfrm>
            <a:off x="7085213" y="2270156"/>
            <a:ext cx="4642960" cy="3276109"/>
          </a:xfrm>
          <a:prstGeom prst="roundRect">
            <a:avLst/>
          </a:prstGeom>
          <a:solidFill>
            <a:srgbClr val="7041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342900" indent="-228600">
              <a:lnSpc>
                <a:spcPct val="90000"/>
              </a:lnSpc>
              <a:buClr>
                <a:srgbClr val="F16038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</a:rPr>
              <a:t>The </a:t>
            </a:r>
            <a:r>
              <a:rPr lang="en-US" sz="1600" dirty="0" err="1">
                <a:solidFill>
                  <a:schemeClr val="bg1"/>
                </a:solidFill>
              </a:rPr>
              <a:t>CourseTranscript</a:t>
            </a:r>
            <a:r>
              <a:rPr lang="en-US" sz="1600" dirty="0">
                <a:solidFill>
                  <a:schemeClr val="bg1"/>
                </a:solidFill>
              </a:rPr>
              <a:t> Entity is reported for completed courses. (</a:t>
            </a:r>
            <a:r>
              <a:rPr lang="en-US" sz="1600" dirty="0" err="1">
                <a:solidFill>
                  <a:schemeClr val="bg1"/>
                </a:solidFill>
              </a:rPr>
              <a:t>CourseCompletionIndicator</a:t>
            </a:r>
            <a:r>
              <a:rPr lang="en-US" sz="1600" dirty="0">
                <a:solidFill>
                  <a:schemeClr val="bg1"/>
                </a:solidFill>
              </a:rPr>
              <a:t> is 'true') during the summer (between school years) for:</a:t>
            </a:r>
          </a:p>
          <a:p>
            <a:pPr marL="800100" lvl="1" indent="-228600">
              <a:lnSpc>
                <a:spcPct val="90000"/>
              </a:lnSpc>
              <a:spcAft>
                <a:spcPts val="750"/>
              </a:spcAft>
              <a:buClr>
                <a:srgbClr val="F16038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</a:rPr>
              <a:t>Career and Technical Education (CTE) courses,</a:t>
            </a:r>
          </a:p>
          <a:p>
            <a:pPr marL="800100" lvl="1" indent="-228600">
              <a:lnSpc>
                <a:spcPct val="90000"/>
              </a:lnSpc>
              <a:spcAft>
                <a:spcPts val="750"/>
              </a:spcAft>
              <a:buClr>
                <a:srgbClr val="F16038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</a:rPr>
              <a:t>Dual credit courses,</a:t>
            </a:r>
          </a:p>
          <a:p>
            <a:pPr marL="800100" lvl="1" indent="-228600">
              <a:lnSpc>
                <a:spcPct val="90000"/>
              </a:lnSpc>
              <a:spcAft>
                <a:spcPts val="750"/>
              </a:spcAft>
              <a:buClr>
                <a:srgbClr val="F16038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</a:rPr>
              <a:t>College Preparatory Course English Language Arts (CP110100), or</a:t>
            </a:r>
          </a:p>
          <a:p>
            <a:pPr marL="800100" lvl="1" indent="-228600">
              <a:lnSpc>
                <a:spcPct val="90000"/>
              </a:lnSpc>
              <a:spcAft>
                <a:spcPts val="750"/>
              </a:spcAft>
              <a:buClr>
                <a:srgbClr val="F16038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</a:rPr>
              <a:t>College Preparatory Course Mathematics (CP111200).</a:t>
            </a:r>
          </a:p>
        </p:txBody>
      </p:sp>
    </p:spTree>
    <p:extLst>
      <p:ext uri="{BB962C8B-B14F-4D97-AF65-F5344CB8AC3E}">
        <p14:creationId xmlns:p14="http://schemas.microsoft.com/office/powerpoint/2010/main" val="28719316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everal hands raised and ready to answer a question">
            <a:extLst>
              <a:ext uri="{FF2B5EF4-FFF2-40B4-BE49-F238E27FC236}">
                <a16:creationId xmlns:a16="http://schemas.microsoft.com/office/drawing/2014/main" id="{7AC97813-794E-8F29-D353-2BD6A532CC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341639"/>
            <a:ext cx="12192000" cy="5516362"/>
          </a:xfrm>
          <a:prstGeom prst="rect">
            <a:avLst/>
          </a:prstGeom>
        </p:spPr>
      </p:pic>
      <p:sp>
        <p:nvSpPr>
          <p:cNvPr id="6" name="object 5">
            <a:extLst>
              <a:ext uri="{FF2B5EF4-FFF2-40B4-BE49-F238E27FC236}">
                <a16:creationId xmlns:a16="http://schemas.microsoft.com/office/drawing/2014/main" id="{73A23DC5-64FE-5325-8D12-8FEE5976C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239" y="5341433"/>
            <a:ext cx="5346962" cy="1239793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6">
            <a:extLst>
              <a:ext uri="{FF2B5EF4-FFF2-40B4-BE49-F238E27FC236}">
                <a16:creationId xmlns:a16="http://schemas.microsoft.com/office/drawing/2014/main" id="{F6CD33CC-17B7-4A38-BD66-3A66A364E87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-1239" y="5558013"/>
            <a:ext cx="5346962" cy="6835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6731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31437526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tarting line of a race track">
            <a:extLst>
              <a:ext uri="{FF2B5EF4-FFF2-40B4-BE49-F238E27FC236}">
                <a16:creationId xmlns:a16="http://schemas.microsoft.com/office/drawing/2014/main" id="{E41ADD7A-CC4B-2109-001A-DE469E12A8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5608"/>
            <a:ext cx="12191999" cy="5692391"/>
          </a:xfrm>
          <a:prstGeom prst="rect">
            <a:avLst/>
          </a:prstGeom>
        </p:spPr>
      </p:pic>
      <p:sp>
        <p:nvSpPr>
          <p:cNvPr id="5" name="object 5"/>
          <p:cNvSpPr>
            <a:spLocks noGrp="1"/>
          </p:cNvSpPr>
          <p:nvPr>
            <p:ph type="title" idx="4294967295"/>
          </p:nvPr>
        </p:nvSpPr>
        <p:spPr>
          <a:xfrm>
            <a:off x="-1" y="3704734"/>
            <a:ext cx="12192000" cy="2856321"/>
          </a:xfrm>
          <a:custGeom>
            <a:avLst/>
            <a:gdLst/>
            <a:ahLst/>
            <a:cxnLst/>
            <a:rect l="l" t="t" r="r" b="b"/>
            <a:pathLst>
              <a:path w="12192000" h="2169159">
                <a:moveTo>
                  <a:pt x="12192000" y="0"/>
                </a:moveTo>
                <a:lnTo>
                  <a:pt x="0" y="0"/>
                </a:lnTo>
                <a:lnTo>
                  <a:pt x="0" y="2168664"/>
                </a:lnTo>
                <a:lnTo>
                  <a:pt x="12192000" y="2168664"/>
                </a:lnTo>
                <a:lnTo>
                  <a:pt x="12192000" y="0"/>
                </a:lnTo>
                <a:close/>
              </a:path>
            </a:pathLst>
          </a:custGeom>
          <a:solidFill>
            <a:srgbClr val="FFFFFF">
              <a:alpha val="70195"/>
            </a:srgbClr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OPEN CORE SUBMISSIONS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2024-2025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REACHING THE FINISH LINE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4">
            <a:extLst>
              <a:ext uri="{FF2B5EF4-FFF2-40B4-BE49-F238E27FC236}">
                <a16:creationId xmlns:a16="http://schemas.microsoft.com/office/drawing/2014/main" id="{C838E9A5-B0F5-07D1-365C-3823D38934B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828800" y="252702"/>
            <a:ext cx="10363200" cy="57513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>
                <a:ln>
                  <a:noFill/>
                </a:ln>
                <a:solidFill>
                  <a:srgbClr val="0D6CB9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CORE COLLECTION AGENDA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26605D0-E9AD-3AE3-1217-D60AF4EBED2F}"/>
              </a:ext>
            </a:extLst>
          </p:cNvPr>
          <p:cNvSpPr/>
          <p:nvPr/>
        </p:nvSpPr>
        <p:spPr>
          <a:xfrm>
            <a:off x="2374598" y="1327680"/>
            <a:ext cx="5048884" cy="1094844"/>
          </a:xfrm>
          <a:prstGeom prst="roundRect">
            <a:avLst/>
          </a:prstGeom>
          <a:solidFill>
            <a:srgbClr val="E89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" sz="3200" b="1">
                <a:solidFill>
                  <a:srgbClr val="003B71"/>
                </a:solidFill>
              </a:rPr>
              <a:t>ECDS PK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3A33EAF-5673-107F-F1AB-7A7D82570900}"/>
              </a:ext>
            </a:extLst>
          </p:cNvPr>
          <p:cNvSpPr/>
          <p:nvPr/>
        </p:nvSpPr>
        <p:spPr>
          <a:xfrm>
            <a:off x="2358556" y="2649078"/>
            <a:ext cx="5048884" cy="1094844"/>
          </a:xfrm>
          <a:prstGeom prst="roundRect">
            <a:avLst/>
          </a:prstGeom>
          <a:solidFill>
            <a:srgbClr val="00BC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" sz="3200" b="1">
                <a:solidFill>
                  <a:srgbClr val="003B71"/>
                </a:solidFill>
              </a:rPr>
              <a:t>SELA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4DE7492-7228-B2CA-ED13-692CCCF44114}"/>
              </a:ext>
            </a:extLst>
          </p:cNvPr>
          <p:cNvSpPr/>
          <p:nvPr/>
        </p:nvSpPr>
        <p:spPr>
          <a:xfrm>
            <a:off x="2374598" y="3970476"/>
            <a:ext cx="5048885" cy="1094844"/>
          </a:xfrm>
          <a:prstGeom prst="roundRect">
            <a:avLst/>
          </a:prstGeom>
          <a:solidFill>
            <a:srgbClr val="CCE6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" sz="3200" b="1">
                <a:solidFill>
                  <a:srgbClr val="003B71"/>
                </a:solidFill>
              </a:rPr>
              <a:t>RF TRACKER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ED01A32-A70B-C45C-A9D7-2B764D11478C}"/>
              </a:ext>
            </a:extLst>
          </p:cNvPr>
          <p:cNvSpPr/>
          <p:nvPr/>
        </p:nvSpPr>
        <p:spPr>
          <a:xfrm>
            <a:off x="2358556" y="5291874"/>
            <a:ext cx="5048885" cy="1094844"/>
          </a:xfrm>
          <a:prstGeom prst="roundRect">
            <a:avLst/>
          </a:prstGeom>
          <a:solidFill>
            <a:srgbClr val="02B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200" b="1">
                <a:solidFill>
                  <a:srgbClr val="003B71"/>
                </a:solidFill>
              </a:rPr>
              <a:t>CHILD FIND</a:t>
            </a:r>
            <a:endParaRPr lang="en-US" sz="1900">
              <a:solidFill>
                <a:srgbClr val="003B71"/>
              </a:solidFill>
            </a:endParaRPr>
          </a:p>
        </p:txBody>
      </p:sp>
      <p:pic>
        <p:nvPicPr>
          <p:cNvPr id="9" name="Picture 8" descr="A picture containing text, clipart">
            <a:extLst>
              <a:ext uri="{FF2B5EF4-FFF2-40B4-BE49-F238E27FC236}">
                <a16:creationId xmlns:a16="http://schemas.microsoft.com/office/drawing/2014/main" id="{DD62E46C-ACD8-F173-1FF6-9421989B44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98" b="-1393"/>
          <a:stretch/>
        </p:blipFill>
        <p:spPr>
          <a:xfrm>
            <a:off x="7717209" y="2310282"/>
            <a:ext cx="4015392" cy="246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1865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irl on floor with children and teacher">
            <a:extLst>
              <a:ext uri="{FF2B5EF4-FFF2-40B4-BE49-F238E27FC236}">
                <a16:creationId xmlns:a16="http://schemas.microsoft.com/office/drawing/2014/main" id="{4E810275-E2DD-FF1E-F98F-5DDF66D52C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4338"/>
            <a:ext cx="12192000" cy="5613662"/>
          </a:xfrm>
          <a:prstGeom prst="rect">
            <a:avLst/>
          </a:prstGeom>
        </p:spPr>
      </p:pic>
      <p:sp>
        <p:nvSpPr>
          <p:cNvPr id="6" name="object 5">
            <a:extLst>
              <a:ext uri="{FF2B5EF4-FFF2-40B4-BE49-F238E27FC236}">
                <a16:creationId xmlns:a16="http://schemas.microsoft.com/office/drawing/2014/main" id="{73A23DC5-64FE-5325-8D12-8FEE5976C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240" y="5251786"/>
            <a:ext cx="7478913" cy="1329440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6">
            <a:extLst>
              <a:ext uri="{FF2B5EF4-FFF2-40B4-BE49-F238E27FC236}">
                <a16:creationId xmlns:a16="http://schemas.microsoft.com/office/drawing/2014/main" id="{F6CD33CC-17B7-4A38-BD66-3A66A364E87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-1239" y="5091849"/>
            <a:ext cx="7428843" cy="154529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6731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ts val="530"/>
              </a:spcBef>
              <a:defRPr/>
            </a:pPr>
            <a:r>
              <a:rPr lang="en-US" sz="4800">
                <a:solidFill>
                  <a:schemeClr val="tx1"/>
                </a:solidFill>
                <a:latin typeface="Calibri"/>
                <a:ea typeface="+mn-ea"/>
                <a:cs typeface="Calibri"/>
              </a:rPr>
              <a:t>Early Childhood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lang="en-US" sz="4800">
                <a:solidFill>
                  <a:schemeClr val="tx1"/>
                </a:solidFill>
                <a:latin typeface="Calibri"/>
                <a:ea typeface="+mn-ea"/>
                <a:cs typeface="Calibri"/>
              </a:rPr>
              <a:t>Data System </a:t>
            </a:r>
            <a:br>
              <a:rPr lang="en-US" sz="4800">
                <a:solidFill>
                  <a:schemeClr val="tx1"/>
                </a:solidFill>
                <a:latin typeface="Calibri"/>
                <a:ea typeface="+mn-ea"/>
                <a:cs typeface="Calibri"/>
              </a:rPr>
            </a:br>
            <a:r>
              <a:rPr lang="en-US" sz="4800">
                <a:solidFill>
                  <a:schemeClr val="tx1"/>
                </a:solidFill>
                <a:latin typeface="Calibri"/>
                <a:ea typeface="+mn-ea"/>
                <a:cs typeface="Calibri"/>
              </a:rPr>
              <a:t>Prekindergarten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98370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1E3BE-D165-F4BE-C302-C81D08DB1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ECDS PK – Guidance Update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86425D7-0601-17DB-D442-F78FA3D01A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285424"/>
            <a:ext cx="5308174" cy="4351338"/>
          </a:xfrm>
        </p:spPr>
        <p:txBody>
          <a:bodyPr/>
          <a:lstStyle/>
          <a:p>
            <a:r>
              <a:rPr lang="en-US" dirty="0"/>
              <a:t>Guidance found in DR6 of </a:t>
            </a:r>
            <a:r>
              <a:rPr lang="en-US" dirty="0">
                <a:hlinkClick r:id="rId2"/>
              </a:rPr>
              <a:t>Section</a:t>
            </a:r>
            <a:r>
              <a:rPr lang="en-US" dirty="0"/>
              <a:t> Entity has been updated for the </a:t>
            </a:r>
            <a:r>
              <a:rPr lang="en-US" dirty="0" err="1"/>
              <a:t>PKSchoolType</a:t>
            </a:r>
            <a:r>
              <a:rPr lang="en-US" dirty="0"/>
              <a:t> (E1555) concerning descriptor codes ‘11’ and ‘12’.</a:t>
            </a:r>
          </a:p>
          <a:p>
            <a:pPr lvl="1"/>
            <a:r>
              <a:rPr lang="en-US" sz="2200" b="0" i="0" dirty="0">
                <a:solidFill>
                  <a:srgbClr val="0D6CB9"/>
                </a:solidFill>
                <a:effectLst/>
                <a:highlight>
                  <a:srgbClr val="FFFFFF"/>
                </a:highlight>
              </a:rPr>
              <a:t>This school type descriptor </a:t>
            </a:r>
            <a:r>
              <a:rPr lang="en-US" sz="2200" b="1" i="0" dirty="0">
                <a:solidFill>
                  <a:srgbClr val="0D6CB9"/>
                </a:solidFill>
                <a:effectLst/>
                <a:highlight>
                  <a:srgbClr val="FFFFFF"/>
                </a:highlight>
              </a:rPr>
              <a:t>WILL </a:t>
            </a:r>
            <a:r>
              <a:rPr lang="en-US" sz="2200" b="0" i="0" dirty="0">
                <a:solidFill>
                  <a:srgbClr val="0D6CB9"/>
                </a:solidFill>
                <a:effectLst/>
                <a:highlight>
                  <a:srgbClr val="FFFFFF"/>
                </a:highlight>
              </a:rPr>
              <a:t>require the LEA to submit a Child Care Operation Number, if partnering with a licensed provider. If the partnering provider is </a:t>
            </a:r>
            <a:r>
              <a:rPr lang="en-US" sz="2200" b="1" i="0" dirty="0">
                <a:solidFill>
                  <a:srgbClr val="0D6CB9"/>
                </a:solidFill>
                <a:effectLst/>
                <a:highlight>
                  <a:srgbClr val="FFFFFF"/>
                </a:highlight>
              </a:rPr>
              <a:t>NOT</a:t>
            </a:r>
            <a:r>
              <a:rPr lang="en-US" sz="2200" b="0" i="0" dirty="0">
                <a:solidFill>
                  <a:srgbClr val="0D6CB9"/>
                </a:solidFill>
                <a:effectLst/>
                <a:highlight>
                  <a:srgbClr val="FFFFFF"/>
                </a:highlight>
              </a:rPr>
              <a:t> licensed, eight zeros, "</a:t>
            </a:r>
            <a:r>
              <a:rPr lang="en-US" sz="2200" b="1" i="0" dirty="0">
                <a:solidFill>
                  <a:srgbClr val="0D6CB9"/>
                </a:solidFill>
                <a:effectLst/>
                <a:highlight>
                  <a:srgbClr val="FFFFFF"/>
                </a:highlight>
              </a:rPr>
              <a:t>00000000</a:t>
            </a:r>
            <a:r>
              <a:rPr lang="en-US" sz="2200" b="0" i="0" dirty="0">
                <a:solidFill>
                  <a:srgbClr val="0D6CB9"/>
                </a:solidFill>
                <a:effectLst/>
                <a:highlight>
                  <a:srgbClr val="FFFFFF"/>
                </a:highlight>
              </a:rPr>
              <a:t>", must be entered.)</a:t>
            </a:r>
            <a:endParaRPr lang="en-US" sz="2200" b="0" i="0" dirty="0">
              <a:solidFill>
                <a:srgbClr val="0D6CB9"/>
              </a:solidFill>
              <a:effectLst/>
            </a:endParaRPr>
          </a:p>
        </p:txBody>
      </p:sp>
      <p:grpSp>
        <p:nvGrpSpPr>
          <p:cNvPr id="8" name="Group 7" descr="Screenshot from TWEDS Section Entity DR6.">
            <a:extLst>
              <a:ext uri="{FF2B5EF4-FFF2-40B4-BE49-F238E27FC236}">
                <a16:creationId xmlns:a16="http://schemas.microsoft.com/office/drawing/2014/main" id="{4B015C6B-295A-A78F-72CF-EBE8BD756F93}"/>
              </a:ext>
            </a:extLst>
          </p:cNvPr>
          <p:cNvGrpSpPr/>
          <p:nvPr/>
        </p:nvGrpSpPr>
        <p:grpSpPr>
          <a:xfrm>
            <a:off x="6387881" y="1199535"/>
            <a:ext cx="5515897" cy="4572000"/>
            <a:chOff x="6387881" y="1199535"/>
            <a:chExt cx="5515897" cy="4572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39B503A-0CBB-E437-AFDC-D882805068B0}"/>
                </a:ext>
              </a:extLst>
            </p:cNvPr>
            <p:cNvSpPr/>
            <p:nvPr/>
          </p:nvSpPr>
          <p:spPr>
            <a:xfrm>
              <a:off x="6387881" y="1199535"/>
              <a:ext cx="5515897" cy="457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A07D615-F501-415F-59D8-BCEFA87A37EB}"/>
                </a:ext>
              </a:extLst>
            </p:cNvPr>
            <p:cNvSpPr/>
            <p:nvPr/>
          </p:nvSpPr>
          <p:spPr>
            <a:xfrm>
              <a:off x="6387881" y="1285424"/>
              <a:ext cx="5515897" cy="4486111"/>
            </a:xfrm>
            <a:prstGeom prst="roundRect">
              <a:avLst/>
            </a:prstGeom>
            <a:solidFill>
              <a:srgbClr val="E89A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804BDF-9ED6-79C3-EB77-59C6C1C106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76401" y="1432020"/>
            <a:ext cx="3227573" cy="589285"/>
          </a:xfrm>
          <a:noFill/>
        </p:spPr>
        <p:txBody>
          <a:bodyPr/>
          <a:lstStyle/>
          <a:p>
            <a:pPr marL="0" indent="0">
              <a:buNone/>
            </a:pPr>
            <a:r>
              <a:rPr lang="en-US">
                <a:solidFill>
                  <a:srgbClr val="284C76"/>
                </a:solidFill>
              </a:rPr>
              <a:t>Section Entity - DR6</a:t>
            </a:r>
          </a:p>
        </p:txBody>
      </p:sp>
      <p:pic>
        <p:nvPicPr>
          <p:cNvPr id="9" name="Picture 8" descr="Screenshot of TWEDS Section Entity DR6">
            <a:extLst>
              <a:ext uri="{FF2B5EF4-FFF2-40B4-BE49-F238E27FC236}">
                <a16:creationId xmlns:a16="http://schemas.microsoft.com/office/drawing/2014/main" id="{5122D3E1-266D-EFB9-9A28-D34FD59DD4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1380" y="2021305"/>
            <a:ext cx="5248901" cy="329183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1127D21-3FE1-BEEE-1CE0-2510C6984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847280"/>
            <a:ext cx="12192000" cy="163731"/>
          </a:xfrm>
          <a:prstGeom prst="rect">
            <a:avLst/>
          </a:prstGeom>
          <a:solidFill>
            <a:srgbClr val="F4866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4518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750DA-1A8D-DC63-AEE8-2DDFE6943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ECDS PK – Descriptor Table Updates</a:t>
            </a:r>
          </a:p>
        </p:txBody>
      </p:sp>
      <p:graphicFrame>
        <p:nvGraphicFramePr>
          <p:cNvPr id="3" name="Diagram 2" descr="SmartArt Graphic of changes to Descriptor Tables in ECDS PK.">
            <a:extLst>
              <a:ext uri="{FF2B5EF4-FFF2-40B4-BE49-F238E27FC236}">
                <a16:creationId xmlns:a16="http://schemas.microsoft.com/office/drawing/2014/main" id="{31B68DC2-025B-C988-9143-2DFEEFAADE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55018812"/>
              </p:ext>
            </p:extLst>
          </p:nvPr>
        </p:nvGraphicFramePr>
        <p:xfrm>
          <a:off x="1691272" y="1000604"/>
          <a:ext cx="1009983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027736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8CD4F7-7609-6006-F3BD-6E4E611BCC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erson using sign language">
            <a:extLst>
              <a:ext uri="{FF2B5EF4-FFF2-40B4-BE49-F238E27FC236}">
                <a16:creationId xmlns:a16="http://schemas.microsoft.com/office/drawing/2014/main" id="{1D8A7BC9-E0CE-8344-2253-66B0547BA6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244338"/>
            <a:ext cx="12191998" cy="5613662"/>
          </a:xfrm>
          <a:prstGeom prst="rect">
            <a:avLst/>
          </a:prstGeom>
        </p:spPr>
      </p:pic>
      <p:sp>
        <p:nvSpPr>
          <p:cNvPr id="6" name="object 5">
            <a:extLst>
              <a:ext uri="{FF2B5EF4-FFF2-40B4-BE49-F238E27FC236}">
                <a16:creationId xmlns:a16="http://schemas.microsoft.com/office/drawing/2014/main" id="{54B74B3F-F81F-D010-560E-6E09A9E7A7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341433"/>
            <a:ext cx="10279782" cy="1239793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6">
            <a:extLst>
              <a:ext uri="{FF2B5EF4-FFF2-40B4-BE49-F238E27FC236}">
                <a16:creationId xmlns:a16="http://schemas.microsoft.com/office/drawing/2014/main" id="{DA464BAE-AECC-1112-47D9-5B1A3D02955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-1239" y="5558013"/>
            <a:ext cx="10348397" cy="8066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6731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5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S</a:t>
            </a:r>
            <a:r>
              <a:rPr lang="en-US" sz="4800" err="1">
                <a:solidFill>
                  <a:schemeClr val="tx1"/>
                </a:solidFill>
                <a:latin typeface="Calibri"/>
                <a:ea typeface="+mn-ea"/>
                <a:cs typeface="Calibri"/>
              </a:rPr>
              <a:t>pecial</a:t>
            </a:r>
            <a:r>
              <a:rPr lang="en-US" sz="4800">
                <a:solidFill>
                  <a:schemeClr val="tx1"/>
                </a:solidFill>
                <a:latin typeface="Calibri"/>
                <a:ea typeface="+mn-ea"/>
                <a:cs typeface="Calibri"/>
              </a:rPr>
              <a:t> 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Education Language Acquisition</a:t>
            </a:r>
          </a:p>
        </p:txBody>
      </p:sp>
    </p:spTree>
    <p:extLst>
      <p:ext uri="{BB962C8B-B14F-4D97-AF65-F5344CB8AC3E}">
        <p14:creationId xmlns:p14="http://schemas.microsoft.com/office/powerpoint/2010/main" val="15793824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7726A92-BC31-4481-93A2-EECFCB56A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SELA Descriptor Updates</a:t>
            </a:r>
          </a:p>
        </p:txBody>
      </p:sp>
      <p:graphicFrame>
        <p:nvGraphicFramePr>
          <p:cNvPr id="2" name="Diagram 1" descr="SmartArt Graphic of Descriptor updates to SELA collection.&#10;">
            <a:extLst>
              <a:ext uri="{FF2B5EF4-FFF2-40B4-BE49-F238E27FC236}">
                <a16:creationId xmlns:a16="http://schemas.microsoft.com/office/drawing/2014/main" id="{4CFAFE93-EB86-32C4-8394-08A8DFF0A745}"/>
              </a:ext>
            </a:extLst>
          </p:cNvPr>
          <p:cNvGraphicFramePr/>
          <p:nvPr/>
        </p:nvGraphicFramePr>
        <p:xfrm>
          <a:off x="357963" y="719666"/>
          <a:ext cx="11476074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B912F1BE-F1D9-C362-CFBE-D5928DA8A8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847280"/>
            <a:ext cx="12192000" cy="163731"/>
          </a:xfrm>
          <a:prstGeom prst="rect">
            <a:avLst/>
          </a:prstGeom>
          <a:solidFill>
            <a:srgbClr val="F4866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192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7C44D0-F555-E592-7C80-DD8A88865D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D8DD56-C7D6-94E1-05D9-45B6B1841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cs typeface="Calibri"/>
              </a:rPr>
              <a:t>Current Known Issues - SELA </a:t>
            </a:r>
            <a:r>
              <a:rPr lang="en-US" sz="4000" dirty="0">
                <a:solidFill>
                  <a:schemeClr val="bg1"/>
                </a:solidFill>
                <a:cs typeface="Calibri"/>
              </a:rPr>
              <a:t>1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8A5D32-D2EF-B399-187B-CB46307AA6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91440" tIns="45720" rIns="91440" bIns="45720" anchor="t"/>
          <a:lstStyle/>
          <a:p>
            <a:r>
              <a:rPr lang="en-US" dirty="0"/>
              <a:t>No current known issues as of March 20, 2025.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321D17-F191-564A-283D-942C0AB05F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847280"/>
            <a:ext cx="12192000" cy="163731"/>
          </a:xfrm>
          <a:prstGeom prst="rect">
            <a:avLst/>
          </a:prstGeom>
          <a:solidFill>
            <a:srgbClr val="F4866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5860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4">
            <a:extLst>
              <a:ext uri="{FF2B5EF4-FFF2-40B4-BE49-F238E27FC236}">
                <a16:creationId xmlns:a16="http://schemas.microsoft.com/office/drawing/2014/main" id="{C838E9A5-B0F5-07D1-365C-3823D38934B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828800" y="252702"/>
            <a:ext cx="10363200" cy="57513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>
                <a:ln>
                  <a:noFill/>
                </a:ln>
                <a:solidFill>
                  <a:srgbClr val="0D6CB9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SESSION AGENDA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26605D0-E9AD-3AE3-1217-D60AF4EBED2F}"/>
              </a:ext>
            </a:extLst>
          </p:cNvPr>
          <p:cNvSpPr/>
          <p:nvPr/>
        </p:nvSpPr>
        <p:spPr>
          <a:xfrm>
            <a:off x="2348617" y="2334156"/>
            <a:ext cx="5048884" cy="1094844"/>
          </a:xfrm>
          <a:prstGeom prst="roundRect">
            <a:avLst/>
          </a:prstGeom>
          <a:solidFill>
            <a:srgbClr val="DA3E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" sz="3200" b="1"/>
              <a:t>PEIMS Summer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3A33EAF-5673-107F-F1AB-7A7D82570900}"/>
              </a:ext>
            </a:extLst>
          </p:cNvPr>
          <p:cNvSpPr/>
          <p:nvPr/>
        </p:nvSpPr>
        <p:spPr>
          <a:xfrm>
            <a:off x="2348617" y="3901409"/>
            <a:ext cx="5048884" cy="1094844"/>
          </a:xfrm>
          <a:prstGeom prst="roundRect">
            <a:avLst/>
          </a:prstGeom>
          <a:solidFill>
            <a:srgbClr val="7041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" sz="3200" b="1"/>
              <a:t>PEIMS Extended Year</a:t>
            </a:r>
          </a:p>
        </p:txBody>
      </p:sp>
      <p:pic>
        <p:nvPicPr>
          <p:cNvPr id="9" name="Picture 8" descr="A picture containing text, clipart">
            <a:extLst>
              <a:ext uri="{FF2B5EF4-FFF2-40B4-BE49-F238E27FC236}">
                <a16:creationId xmlns:a16="http://schemas.microsoft.com/office/drawing/2014/main" id="{DD62E46C-ACD8-F173-1FF6-9421989B44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98" b="-1393"/>
          <a:stretch/>
        </p:blipFill>
        <p:spPr>
          <a:xfrm>
            <a:off x="7717209" y="2310282"/>
            <a:ext cx="4015392" cy="246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3224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FEC3C7-353B-67D5-98AB-8035F1F29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ild in doctor costume">
            <a:extLst>
              <a:ext uri="{FF2B5EF4-FFF2-40B4-BE49-F238E27FC236}">
                <a16:creationId xmlns:a16="http://schemas.microsoft.com/office/drawing/2014/main" id="{7FF2019E-B34A-EECC-35C8-8D0A135951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32" b="14295"/>
          <a:stretch/>
        </p:blipFill>
        <p:spPr>
          <a:xfrm>
            <a:off x="-1239" y="1270534"/>
            <a:ext cx="12193239" cy="5587465"/>
          </a:xfrm>
          <a:prstGeom prst="rect">
            <a:avLst/>
          </a:prstGeom>
        </p:spPr>
      </p:pic>
      <p:sp>
        <p:nvSpPr>
          <p:cNvPr id="6" name="object 5">
            <a:extLst>
              <a:ext uri="{FF2B5EF4-FFF2-40B4-BE49-F238E27FC236}">
                <a16:creationId xmlns:a16="http://schemas.microsoft.com/office/drawing/2014/main" id="{4FCF2D57-38E9-7CC1-52D7-0894BEE46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341433"/>
            <a:ext cx="7084194" cy="1239793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6">
            <a:extLst>
              <a:ext uri="{FF2B5EF4-FFF2-40B4-BE49-F238E27FC236}">
                <a16:creationId xmlns:a16="http://schemas.microsoft.com/office/drawing/2014/main" id="{634C0E56-0F88-9088-110A-1954C5AF357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-1239" y="5558013"/>
            <a:ext cx="7832254" cy="8066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6731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Residential Facility Tracker</a:t>
            </a:r>
          </a:p>
        </p:txBody>
      </p:sp>
    </p:spTree>
    <p:extLst>
      <p:ext uri="{BB962C8B-B14F-4D97-AF65-F5344CB8AC3E}">
        <p14:creationId xmlns:p14="http://schemas.microsoft.com/office/powerpoint/2010/main" val="6911842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1F6C32-0CC2-B7FE-3DC9-AC70CBE405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750F3-7F5C-7195-309B-9697E9C39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RF Tracker Mid-year Checkpoint</a:t>
            </a:r>
            <a:r>
              <a:rPr lang="en-US" sz="32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E34B63E-098B-50FB-6C52-C712009614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Original mid-year checkpoint – December 13, 2024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/>
              <a:t>Statewide extension – </a:t>
            </a:r>
            <a:r>
              <a:rPr lang="en-US" b="1" dirty="0"/>
              <a:t>January 17, 2025</a:t>
            </a:r>
          </a:p>
          <a:p>
            <a:pPr marL="457200" lvl="1" indent="0">
              <a:buNone/>
            </a:pPr>
            <a:endParaRPr lang="en-US" b="1" dirty="0"/>
          </a:p>
          <a:p>
            <a:pPr lvl="1"/>
            <a:r>
              <a:rPr lang="en-US" dirty="0"/>
              <a:t>With a few additional extensions, </a:t>
            </a:r>
            <a:r>
              <a:rPr lang="en-US" b="1" dirty="0"/>
              <a:t>189</a:t>
            </a:r>
            <a:r>
              <a:rPr lang="en-US" dirty="0"/>
              <a:t> LEAs completed the checkpoint by January 21, 2025.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4AE649-6422-A108-F629-D9D07FB44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847280"/>
            <a:ext cx="12192000" cy="163731"/>
          </a:xfrm>
          <a:prstGeom prst="rect">
            <a:avLst/>
          </a:prstGeom>
          <a:solidFill>
            <a:srgbClr val="F4866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 descr="Checklist with solid fill">
            <a:extLst>
              <a:ext uri="{FF2B5EF4-FFF2-40B4-BE49-F238E27FC236}">
                <a16:creationId xmlns:a16="http://schemas.microsoft.com/office/drawing/2014/main" id="{CF7F9452-DF68-A77A-ECCD-217E6EBEC9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9775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DF6B09-4B39-3FBC-588D-7817592B76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C19E5-D8D5-4E26-7F61-FDB64583F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RF Tracker Rules Update </a:t>
            </a:r>
            <a:r>
              <a:rPr lang="en-US">
                <a:solidFill>
                  <a:schemeClr val="bg1"/>
                </a:solidFill>
              </a:rPr>
              <a:t>2</a:t>
            </a:r>
          </a:p>
        </p:txBody>
      </p:sp>
      <p:graphicFrame>
        <p:nvGraphicFramePr>
          <p:cNvPr id="3" name="Diagram 2" descr="SmartArt Graphic reviewing rules updates to RF Tracker collection.">
            <a:extLst>
              <a:ext uri="{FF2B5EF4-FFF2-40B4-BE49-F238E27FC236}">
                <a16:creationId xmlns:a16="http://schemas.microsoft.com/office/drawing/2014/main" id="{2C90A295-BCDC-AA9A-922E-75FFCA34B534}"/>
              </a:ext>
            </a:extLst>
          </p:cNvPr>
          <p:cNvGraphicFramePr/>
          <p:nvPr/>
        </p:nvGraphicFramePr>
        <p:xfrm>
          <a:off x="2032000" y="1238231"/>
          <a:ext cx="8128000" cy="46813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E5A14B89-FDB8-191C-FCDC-5FB93708A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847280"/>
            <a:ext cx="12192000" cy="163731"/>
          </a:xfrm>
          <a:prstGeom prst="rect">
            <a:avLst/>
          </a:prstGeom>
          <a:solidFill>
            <a:srgbClr val="F4866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518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7C44D0-F555-E592-7C80-DD8A88865D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D8DD56-C7D6-94E1-05D9-45B6B1841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cs typeface="Calibri"/>
              </a:rPr>
              <a:t>Current Known Issues – RF Tracker</a:t>
            </a:r>
            <a:r>
              <a:rPr lang="en-US" sz="3200" dirty="0">
                <a:solidFill>
                  <a:schemeClr val="bg1"/>
                </a:solidFill>
                <a:cs typeface="Calibri"/>
              </a:rPr>
              <a:t>21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DA5E50-F7D2-DD05-9E0E-178CC75D5F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300843"/>
            <a:ext cx="10623762" cy="4256314"/>
          </a:xfrm>
        </p:spPr>
        <p:txBody>
          <a:bodyPr lIns="91440" tIns="45720" rIns="91440" bIns="45720" anchor="t"/>
          <a:lstStyle/>
          <a:p>
            <a:r>
              <a:rPr lang="en-US" dirty="0"/>
              <a:t>No current known issues as of March 20, 2025.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4C6B5F-CE31-99F3-2AAE-38717EB26D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847280"/>
            <a:ext cx="12192000" cy="163731"/>
          </a:xfrm>
          <a:prstGeom prst="rect">
            <a:avLst/>
          </a:prstGeom>
          <a:solidFill>
            <a:srgbClr val="F4866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4634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830BA-D7AD-5BA4-EEBA-A13C121E8D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eelchair student in classroom">
            <a:extLst>
              <a:ext uri="{FF2B5EF4-FFF2-40B4-BE49-F238E27FC236}">
                <a16:creationId xmlns:a16="http://schemas.microsoft.com/office/drawing/2014/main" id="{4DFF090A-DF62-76FC-4FEC-22ECB78ACE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244338"/>
            <a:ext cx="12191998" cy="5613662"/>
          </a:xfrm>
          <a:prstGeom prst="rect">
            <a:avLst/>
          </a:prstGeom>
        </p:spPr>
      </p:pic>
      <p:sp>
        <p:nvSpPr>
          <p:cNvPr id="6" name="object 5">
            <a:extLst>
              <a:ext uri="{FF2B5EF4-FFF2-40B4-BE49-F238E27FC236}">
                <a16:creationId xmlns:a16="http://schemas.microsoft.com/office/drawing/2014/main" id="{EC2D92EB-3EF2-F696-5F55-BFD99B5D52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341433"/>
            <a:ext cx="4171950" cy="1239793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6">
            <a:extLst>
              <a:ext uri="{FF2B5EF4-FFF2-40B4-BE49-F238E27FC236}">
                <a16:creationId xmlns:a16="http://schemas.microsoft.com/office/drawing/2014/main" id="{C0E0CAB7-87E4-B77F-FBA1-3374564F0B5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-1239" y="5558013"/>
            <a:ext cx="7832254" cy="8066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6731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    CHILD FIND</a:t>
            </a:r>
          </a:p>
        </p:txBody>
      </p:sp>
    </p:spTree>
    <p:extLst>
      <p:ext uri="{BB962C8B-B14F-4D97-AF65-F5344CB8AC3E}">
        <p14:creationId xmlns:p14="http://schemas.microsoft.com/office/powerpoint/2010/main" val="17119102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14B39-D2F2-5FB2-E4D6-DC0CF99AB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Child Find CHANGE to Compliance 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F009D1-041F-4843-D5AA-5A5D1AC425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91440" tIns="45720" rIns="91440" bIns="45720" anchor="t"/>
          <a:lstStyle/>
          <a:p>
            <a:r>
              <a:rPr lang="en-US"/>
              <a:t>Change to SPPI-11 compliance calculation for holdover students.</a:t>
            </a:r>
          </a:p>
          <a:p>
            <a:pPr marL="0" indent="0">
              <a:buNone/>
            </a:pPr>
            <a:endParaRPr lang="en-US" sz="1500"/>
          </a:p>
          <a:p>
            <a:pPr lvl="1"/>
            <a:r>
              <a:rPr lang="en-US">
                <a:ea typeface="Calibri"/>
                <a:cs typeface="Calibri"/>
              </a:rPr>
              <a:t>The standard SPPI-11 Eligibility Determination compliance timeline for students evaluated less than 30 calendar days before the end of the prior school year has been updated.</a:t>
            </a:r>
            <a:endParaRPr lang="en-US"/>
          </a:p>
          <a:p>
            <a:pPr marL="457200" lvl="1" indent="0">
              <a:buNone/>
            </a:pPr>
            <a:endParaRPr lang="en-US"/>
          </a:p>
          <a:p>
            <a:pPr marL="457200" lvl="1" indent="0">
              <a:buNone/>
            </a:pPr>
            <a:r>
              <a:rPr lang="en-US"/>
              <a:t>	</a:t>
            </a:r>
            <a:r>
              <a:rPr lang="en-US" b="1"/>
              <a:t>OLD: </a:t>
            </a:r>
            <a:r>
              <a:rPr lang="en-US" err="1"/>
              <a:t>EligibilityDeterminationDate</a:t>
            </a:r>
            <a:r>
              <a:rPr lang="en-US"/>
              <a:t> had to be completed no later than the 1</a:t>
            </a:r>
            <a:r>
              <a:rPr lang="en-US" baseline="30000"/>
              <a:t>st</a:t>
            </a:r>
            <a:r>
              <a:rPr lang="en-US"/>
              <a:t> 	instructional day of the next school year.</a:t>
            </a:r>
          </a:p>
          <a:p>
            <a:pPr marL="457200" lvl="1" indent="0">
              <a:buNone/>
            </a:pPr>
            <a:endParaRPr lang="en-US"/>
          </a:p>
          <a:p>
            <a:pPr marL="457200" lvl="1" indent="0">
              <a:buNone/>
            </a:pPr>
            <a:r>
              <a:rPr lang="en-US"/>
              <a:t>	</a:t>
            </a:r>
            <a:r>
              <a:rPr lang="en-US" b="1"/>
              <a:t>NEW: </a:t>
            </a:r>
            <a:r>
              <a:rPr lang="en-US" err="1"/>
              <a:t>EligibilityDeterminationDate</a:t>
            </a:r>
            <a:r>
              <a:rPr lang="en-US"/>
              <a:t> must be completed no later than the </a:t>
            </a:r>
            <a:r>
              <a:rPr lang="en-US" b="1" u="sng"/>
              <a:t>15</a:t>
            </a:r>
            <a:r>
              <a:rPr lang="en-US" b="1" u="sng" baseline="30000"/>
              <a:t>th</a:t>
            </a:r>
            <a:r>
              <a:rPr lang="en-US"/>
              <a:t> 	instructional day of the next school year.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208409-948D-F9BA-3B5F-48536F7C3E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624021" y="4807224"/>
            <a:ext cx="632389" cy="42729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4B98A0-1E84-5FD6-D792-30B2E44504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847280"/>
            <a:ext cx="12192000" cy="163731"/>
          </a:xfrm>
          <a:prstGeom prst="rect">
            <a:avLst/>
          </a:prstGeom>
          <a:solidFill>
            <a:srgbClr val="F4866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1697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21589D-8F31-EEE2-D86C-9F9C6EFFAE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C6065-1810-1561-5092-FC6C867B5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Child Find CHANGE to Compliance Timeline </a:t>
            </a:r>
            <a:r>
              <a:rPr lang="en-US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E7C5B7-41DD-879D-9C83-B00794BBE3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495651"/>
            <a:ext cx="10851686" cy="4351338"/>
          </a:xfrm>
        </p:spPr>
        <p:txBody>
          <a:bodyPr lIns="91440" tIns="45720" rIns="91440" bIns="45720" anchor="t"/>
          <a:lstStyle/>
          <a:p>
            <a:r>
              <a:rPr lang="en-US" dirty="0"/>
              <a:t>This change was made in the </a:t>
            </a:r>
            <a:r>
              <a:rPr lang="en-US" b="1" dirty="0"/>
              <a:t>February 28, 2025 </a:t>
            </a:r>
            <a:r>
              <a:rPr lang="en-US" dirty="0"/>
              <a:t>software release.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LEAs that promoted data to Child Find prior to this date should </a:t>
            </a:r>
            <a:r>
              <a:rPr lang="en-US" b="1" dirty="0"/>
              <a:t>re-promote</a:t>
            </a:r>
            <a:r>
              <a:rPr lang="en-US" dirty="0"/>
              <a:t> their submission data to re-calculate the compliance in this scenario.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The Child Find compliance flowcharts have been updated to reflect this change:</a:t>
            </a:r>
          </a:p>
          <a:p>
            <a:pPr lvl="2"/>
            <a:r>
              <a:rPr lang="en-US" dirty="0">
                <a:hlinkClick r:id="rId2"/>
              </a:rPr>
              <a:t>TSDSKB-620:</a:t>
            </a:r>
            <a:r>
              <a:rPr lang="en-US" dirty="0"/>
              <a:t> SPPI-11 Compliance Flowchart</a:t>
            </a:r>
          </a:p>
          <a:p>
            <a:pPr lvl="2"/>
            <a:r>
              <a:rPr lang="en-US" dirty="0">
                <a:hlinkClick r:id="rId3"/>
              </a:rPr>
              <a:t>TSDSKB-650: </a:t>
            </a:r>
            <a:r>
              <a:rPr lang="en-US" dirty="0"/>
              <a:t>Child Find Interactive Flowchart</a:t>
            </a:r>
          </a:p>
          <a:p>
            <a:pPr marL="0" indent="0">
              <a:buNone/>
            </a:pPr>
            <a:endParaRPr lang="en-US" sz="15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57A71B-B9AD-7C41-19E0-DE048E3B5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847280"/>
            <a:ext cx="12192000" cy="163731"/>
          </a:xfrm>
          <a:prstGeom prst="rect">
            <a:avLst/>
          </a:prstGeom>
          <a:solidFill>
            <a:srgbClr val="F4866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8028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3DD4DF-C301-73A8-FB32-49985EBB4B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EC0A9-61A6-CDBF-A39A-FD475A01C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Reminder - OriginalECIServicesDate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E1980C-63F5-0DDE-AB96-60C0165E73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91440" tIns="45720" rIns="91440" bIns="45720" anchor="t"/>
          <a:lstStyle/>
          <a:p>
            <a:r>
              <a:rPr lang="en-US"/>
              <a:t>OriginalECIServicesDate (E1737)</a:t>
            </a:r>
          </a:p>
          <a:p>
            <a:pPr lvl="1"/>
            <a:r>
              <a:rPr lang="en-US"/>
              <a:t>Only reported for children receiving early childhood intervention (ECI) services.</a:t>
            </a:r>
          </a:p>
          <a:p>
            <a:pPr marL="457200" lvl="1" indent="0">
              <a:buNone/>
            </a:pPr>
            <a:endParaRPr lang="en-US" sz="1500"/>
          </a:p>
          <a:p>
            <a:pPr lvl="1"/>
            <a:r>
              <a:rPr lang="en-US"/>
              <a:t>Date must come </a:t>
            </a:r>
            <a:r>
              <a:rPr lang="en-US" b="1"/>
              <a:t>before the child’s 3rd birthday</a:t>
            </a:r>
            <a:r>
              <a:rPr lang="en-US"/>
              <a:t>.​</a:t>
            </a:r>
          </a:p>
          <a:p>
            <a:pPr marL="457200" lvl="1" indent="0">
              <a:buNone/>
            </a:pPr>
            <a:endParaRPr lang="en-US" sz="1500"/>
          </a:p>
          <a:p>
            <a:pPr lvl="1"/>
            <a:r>
              <a:rPr lang="en-US"/>
              <a:t>Children reported with a date </a:t>
            </a:r>
            <a:r>
              <a:rPr lang="en-US" b="1"/>
              <a:t>less than 90 days </a:t>
            </a:r>
            <a:r>
              <a:rPr lang="en-US"/>
              <a:t>before their 3rd birthday will have their compliance calculated through the </a:t>
            </a:r>
            <a:r>
              <a:rPr lang="en-US" b="1"/>
              <a:t>SPPI-11</a:t>
            </a:r>
            <a:r>
              <a:rPr lang="en-US"/>
              <a:t> timeline.​</a:t>
            </a:r>
          </a:p>
          <a:p>
            <a:pPr lvl="2"/>
            <a:r>
              <a:rPr lang="en-US"/>
              <a:t>CHF0-100-002 SPPI-12 Student Compliance Report</a:t>
            </a:r>
          </a:p>
          <a:p>
            <a:pPr lvl="3"/>
            <a:r>
              <a:rPr lang="en-US"/>
              <a:t>Review the ‘Calc Days </a:t>
            </a:r>
            <a:r>
              <a:rPr lang="en-US" err="1"/>
              <a:t>Til</a:t>
            </a:r>
            <a:r>
              <a:rPr lang="en-US"/>
              <a:t> 3rd </a:t>
            </a:r>
            <a:r>
              <a:rPr lang="en-US" err="1"/>
              <a:t>Bday</a:t>
            </a:r>
            <a:r>
              <a:rPr lang="en-US"/>
              <a:t> Count’ column on this report.​</a:t>
            </a:r>
          </a:p>
          <a:p>
            <a:pPr lvl="2"/>
            <a:r>
              <a:rPr lang="en-US"/>
              <a:t>These children will show up on both the: </a:t>
            </a:r>
          </a:p>
          <a:p>
            <a:pPr lvl="3"/>
            <a:r>
              <a:rPr lang="en-US"/>
              <a:t>SPPI-11 reports CHF0-100-001, CHF0-100-003 and CHF0-100-005. </a:t>
            </a:r>
          </a:p>
          <a:p>
            <a:pPr lvl="3"/>
            <a:r>
              <a:rPr lang="en-US"/>
              <a:t>and be counted in both the SPPI-12 reports CHF0-100-002 and CHF0-100-004.</a:t>
            </a:r>
          </a:p>
          <a:p>
            <a:pPr lvl="1"/>
            <a:endParaRPr lang="en-US" sz="11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C47626-54EF-90C0-F372-7B66A1F71C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847280"/>
            <a:ext cx="12192000" cy="163731"/>
          </a:xfrm>
          <a:prstGeom prst="rect">
            <a:avLst/>
          </a:prstGeom>
          <a:solidFill>
            <a:srgbClr val="F4866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6456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4890C1-014E-15F6-C646-23D0AB2D0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775DA2-F6CB-147F-C588-AA48BD959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kern="1200" dirty="0">
                <a:solidFill>
                  <a:srgbClr val="0D6CB9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Current Known Issues </a:t>
            </a:r>
            <a:r>
              <a:rPr lang="en-US" sz="3200" dirty="0">
                <a:cs typeface="Calibri"/>
              </a:rPr>
              <a:t>– Child Find</a:t>
            </a:r>
            <a:r>
              <a:rPr lang="en-US" sz="3200" dirty="0">
                <a:solidFill>
                  <a:schemeClr val="bg1"/>
                </a:solidFill>
                <a:cs typeface="Calibri"/>
              </a:rPr>
              <a:t>5 </a:t>
            </a:r>
            <a:r>
              <a:rPr lang="en-US" sz="4000" dirty="0">
                <a:solidFill>
                  <a:schemeClr val="bg1"/>
                </a:solidFill>
                <a:cs typeface="Calibri"/>
              </a:rPr>
              <a:t>1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060BA0-7843-9222-8D32-44BD834B6D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505176"/>
            <a:ext cx="10623762" cy="4351338"/>
          </a:xfrm>
        </p:spPr>
        <p:txBody>
          <a:bodyPr lIns="91440" tIns="45720" rIns="91440" bIns="45720" anchor="t"/>
          <a:lstStyle/>
          <a:p>
            <a:r>
              <a:rPr lang="en-US" dirty="0" err="1"/>
              <a:t>CalendarCode</a:t>
            </a:r>
            <a:r>
              <a:rPr lang="en-US" dirty="0"/>
              <a:t> (E0975) promotion logic issue when a student's latest enrollment campus does not match their evaluation campus.</a:t>
            </a:r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CHF0-100-003 TSDS SPPI-11 Aggregate Report</a:t>
            </a:r>
          </a:p>
          <a:p>
            <a:pPr lvl="1">
              <a:buFont typeface="Courier New" panose="05000000000000000000" pitchFamily="2" charset="2"/>
              <a:buChar char="o"/>
            </a:pPr>
            <a:r>
              <a:rPr lang="en-US" dirty="0">
                <a:ea typeface="Calibri"/>
                <a:cs typeface="Calibri"/>
              </a:rPr>
              <a:t>Row (a) is counting the total number of students reported in all of Child Find and should only be counting those being reported for SPPI-11.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4493D9-EBB1-6A14-BE31-3B0A37C5B6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847280"/>
            <a:ext cx="12192000" cy="163731"/>
          </a:xfrm>
          <a:prstGeom prst="rect">
            <a:avLst/>
          </a:prstGeom>
          <a:solidFill>
            <a:srgbClr val="F4866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2552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A6803B-BD85-67E7-CA18-3A327D7453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AFF6D2A4-5AA7-0650-0EE1-B33BB5D0F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346" y="252702"/>
            <a:ext cx="10396654" cy="5751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5000" b="1" kern="1200">
                <a:solidFill>
                  <a:schemeClr val="tx1"/>
                </a:solidFill>
                <a:latin typeface="+mn-lt"/>
                <a:ea typeface="+mj-ea"/>
                <a:cs typeface="+mj-cs"/>
              </a:rPr>
              <a:t>NEXT STEPS</a:t>
            </a:r>
          </a:p>
        </p:txBody>
      </p:sp>
      <p:graphicFrame>
        <p:nvGraphicFramePr>
          <p:cNvPr id="16" name="TextBox 5" descr="List of Key Takeaways ">
            <a:extLst>
              <a:ext uri="{FF2B5EF4-FFF2-40B4-BE49-F238E27FC236}">
                <a16:creationId xmlns:a16="http://schemas.microsoft.com/office/drawing/2014/main" id="{64F9197B-903B-F376-95BE-0CB1954555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8880757"/>
              </p:ext>
            </p:extLst>
          </p:nvPr>
        </p:nvGraphicFramePr>
        <p:xfrm>
          <a:off x="2210127" y="1032817"/>
          <a:ext cx="9360814" cy="57168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11092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ild jumping in park">
            <a:extLst>
              <a:ext uri="{FF2B5EF4-FFF2-40B4-BE49-F238E27FC236}">
                <a16:creationId xmlns:a16="http://schemas.microsoft.com/office/drawing/2014/main" id="{4E810275-E2DD-FF1E-F98F-5DDF66D52C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244338"/>
            <a:ext cx="12192000" cy="5613662"/>
          </a:xfrm>
          <a:prstGeom prst="rect">
            <a:avLst/>
          </a:prstGeom>
        </p:spPr>
      </p:pic>
      <p:sp>
        <p:nvSpPr>
          <p:cNvPr id="6" name="object 5">
            <a:extLst>
              <a:ext uri="{FF2B5EF4-FFF2-40B4-BE49-F238E27FC236}">
                <a16:creationId xmlns:a16="http://schemas.microsoft.com/office/drawing/2014/main" id="{73A23DC5-64FE-5325-8D12-8FEE5976C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240" y="5341433"/>
            <a:ext cx="5251666" cy="1239793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6">
            <a:extLst>
              <a:ext uri="{FF2B5EF4-FFF2-40B4-BE49-F238E27FC236}">
                <a16:creationId xmlns:a16="http://schemas.microsoft.com/office/drawing/2014/main" id="{F6CD33CC-17B7-4A38-BD66-3A66A364E87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-1239" y="5558013"/>
            <a:ext cx="7832254" cy="8066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6731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    PEIMS Summer</a:t>
            </a:r>
          </a:p>
        </p:txBody>
      </p:sp>
    </p:spTree>
    <p:extLst>
      <p:ext uri="{BB962C8B-B14F-4D97-AF65-F5344CB8AC3E}">
        <p14:creationId xmlns:p14="http://schemas.microsoft.com/office/powerpoint/2010/main" val="13095804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everal hands raised and ready to answer a question">
            <a:extLst>
              <a:ext uri="{FF2B5EF4-FFF2-40B4-BE49-F238E27FC236}">
                <a16:creationId xmlns:a16="http://schemas.microsoft.com/office/drawing/2014/main" id="{7AC97813-794E-8F29-D353-2BD6A532CC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341639"/>
            <a:ext cx="12192000" cy="5516362"/>
          </a:xfrm>
          <a:prstGeom prst="rect">
            <a:avLst/>
          </a:prstGeom>
        </p:spPr>
      </p:pic>
      <p:sp>
        <p:nvSpPr>
          <p:cNvPr id="6" name="object 5">
            <a:extLst>
              <a:ext uri="{FF2B5EF4-FFF2-40B4-BE49-F238E27FC236}">
                <a16:creationId xmlns:a16="http://schemas.microsoft.com/office/drawing/2014/main" id="{73A23DC5-64FE-5325-8D12-8FEE5976C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239" y="5341433"/>
            <a:ext cx="5346962" cy="1239793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6">
            <a:extLst>
              <a:ext uri="{FF2B5EF4-FFF2-40B4-BE49-F238E27FC236}">
                <a16:creationId xmlns:a16="http://schemas.microsoft.com/office/drawing/2014/main" id="{F6CD33CC-17B7-4A38-BD66-3A66A364E87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-1239" y="5558013"/>
            <a:ext cx="5346962" cy="6835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6731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510121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1E3BE-D165-F4BE-C302-C81D08DB1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PEIMS Summer New Reporting Requirements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F6612D5-23B3-53A8-11BC-B8C092664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12725" y="1437367"/>
            <a:ext cx="6207939" cy="2039780"/>
          </a:xfrm>
          <a:prstGeom prst="roundRect">
            <a:avLst/>
          </a:prstGeom>
          <a:solidFill>
            <a:srgbClr val="DA3E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86425D7-0601-17DB-D442-F78FA3D01A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495651"/>
            <a:ext cx="5151707" cy="4515069"/>
          </a:xfrm>
        </p:spPr>
        <p:txBody>
          <a:bodyPr/>
          <a:lstStyle/>
          <a:p>
            <a:pPr marL="0" indent="0">
              <a:buNone/>
            </a:pPr>
            <a:r>
              <a:rPr lang="en-US" sz="2200" b="1" dirty="0">
                <a:solidFill>
                  <a:srgbClr val="F16038"/>
                </a:solidFill>
              </a:rPr>
              <a:t>SUMMER TRAINING 2024</a:t>
            </a:r>
            <a:r>
              <a:rPr lang="en-US" sz="2200" dirty="0">
                <a:solidFill>
                  <a:srgbClr val="0D6CB9"/>
                </a:solidFill>
              </a:rPr>
              <a:t> Data Reporting:</a:t>
            </a:r>
          </a:p>
          <a:p>
            <a:pPr marL="457200" lvl="1" indent="0">
              <a:buNone/>
            </a:pPr>
            <a:r>
              <a:rPr lang="en-US" sz="1800" dirty="0">
                <a:solidFill>
                  <a:srgbClr val="0D6CB9"/>
                </a:solidFill>
              </a:rPr>
              <a:t>Rural Pathway Excellence Partnership (RPEP)</a:t>
            </a:r>
          </a:p>
          <a:p>
            <a:pPr lvl="1"/>
            <a:r>
              <a:rPr lang="en-US" sz="1800" b="0" i="0" dirty="0">
                <a:solidFill>
                  <a:srgbClr val="0D6CB9"/>
                </a:solidFill>
                <a:effectLst/>
              </a:rPr>
              <a:t>NumberOfHoursInRPEP (E3090)</a:t>
            </a:r>
          </a:p>
          <a:p>
            <a:pPr lvl="1"/>
            <a:r>
              <a:rPr lang="en-US" sz="1800" dirty="0">
                <a:solidFill>
                  <a:srgbClr val="0D6CB9"/>
                </a:solidFill>
              </a:rPr>
              <a:t>New descriptor as part of the Student Characteristics descriptor table (344)</a:t>
            </a:r>
          </a:p>
          <a:p>
            <a:pPr lvl="1"/>
            <a:r>
              <a:rPr lang="en-US" sz="1800" dirty="0">
                <a:solidFill>
                  <a:srgbClr val="0D6CB9"/>
                </a:solidFill>
              </a:rPr>
              <a:t>Two new reports </a:t>
            </a:r>
          </a:p>
          <a:p>
            <a:pPr lvl="2"/>
            <a:r>
              <a:rPr lang="en-US" sz="1600" dirty="0">
                <a:solidFill>
                  <a:srgbClr val="0D6CB9"/>
                </a:solidFill>
              </a:rPr>
              <a:t>PDM3-120-027 </a:t>
            </a:r>
            <a:r>
              <a:rPr lang="en-US" sz="1400" dirty="0">
                <a:solidFill>
                  <a:srgbClr val="0D6CB9"/>
                </a:solidFill>
              </a:rPr>
              <a:t>Roster of Students Participating in R-PEP</a:t>
            </a:r>
          </a:p>
          <a:p>
            <a:pPr lvl="2"/>
            <a:r>
              <a:rPr lang="en-US" sz="1600" dirty="0">
                <a:solidFill>
                  <a:srgbClr val="0D6CB9"/>
                </a:solidFill>
              </a:rPr>
              <a:t>PDM3-130-021 </a:t>
            </a:r>
            <a:r>
              <a:rPr lang="en-US" sz="1400" dirty="0"/>
              <a:t>Superintendent's Report of Rural Pathway Excellence Partnership (R-PEP) Hours &amp; FTEs</a:t>
            </a:r>
            <a:endParaRPr lang="en-US" sz="1400" dirty="0">
              <a:solidFill>
                <a:srgbClr val="0D6CB9"/>
              </a:solidFill>
            </a:endParaRPr>
          </a:p>
          <a:p>
            <a:pPr lvl="1"/>
            <a:r>
              <a:rPr lang="en-US" sz="1800" dirty="0">
                <a:solidFill>
                  <a:srgbClr val="0D6CB9"/>
                </a:solidFill>
              </a:rPr>
              <a:t>Three new business rules</a:t>
            </a:r>
          </a:p>
          <a:p>
            <a:pPr lvl="2"/>
            <a:r>
              <a:rPr lang="en-US" sz="1600" b="0" i="0" dirty="0">
                <a:solidFill>
                  <a:srgbClr val="0D6CB9"/>
                </a:solidFill>
                <a:effectLst/>
              </a:rPr>
              <a:t>42400-0096</a:t>
            </a:r>
          </a:p>
          <a:p>
            <a:pPr lvl="2"/>
            <a:r>
              <a:rPr lang="en-US" sz="1600" dirty="0">
                <a:solidFill>
                  <a:srgbClr val="0D6CB9"/>
                </a:solidFill>
              </a:rPr>
              <a:t>42400-0097</a:t>
            </a:r>
          </a:p>
          <a:p>
            <a:pPr lvl="2"/>
            <a:r>
              <a:rPr lang="en-US" sz="1600" b="0" i="0" dirty="0">
                <a:solidFill>
                  <a:srgbClr val="0D6CB9"/>
                </a:solidFill>
                <a:effectLst/>
              </a:rPr>
              <a:t>42400-0098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1127D21-3FE1-BEEE-1CE0-2510C6984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847280"/>
            <a:ext cx="12192000" cy="163731"/>
          </a:xfrm>
          <a:prstGeom prst="rect">
            <a:avLst/>
          </a:prstGeom>
          <a:solidFill>
            <a:srgbClr val="F4866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Screenshot of C344 descriptor table.">
            <a:extLst>
              <a:ext uri="{FF2B5EF4-FFF2-40B4-BE49-F238E27FC236}">
                <a16:creationId xmlns:a16="http://schemas.microsoft.com/office/drawing/2014/main" id="{FFC09F9C-3CA0-4277-52F7-0D84E577C4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9356" y="1598630"/>
            <a:ext cx="5834681" cy="1717254"/>
          </a:xfrm>
          <a:prstGeom prst="rect">
            <a:avLst/>
          </a:prstGeom>
          <a:ln w="165100"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38487155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C43990-0503-CF1B-4BB9-2934FC1EC4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20326-A889-B177-A6CC-0C453F339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PEIMS Summer New Reporting Requirements </a:t>
            </a:r>
            <a:r>
              <a:rPr lang="en-US">
                <a:solidFill>
                  <a:schemeClr val="bg1"/>
                </a:solidFill>
              </a:rPr>
              <a:t>2</a:t>
            </a:r>
            <a:r>
              <a:rPr lang="en-US"/>
              <a:t>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1B77DB-3E66-A41A-4533-6D4E7ADD6F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495650"/>
            <a:ext cx="11353724" cy="5362349"/>
          </a:xfrm>
        </p:spPr>
        <p:txBody>
          <a:bodyPr numCol="2"/>
          <a:lstStyle/>
          <a:p>
            <a:pPr marL="0" indent="0">
              <a:buNone/>
            </a:pPr>
            <a:r>
              <a:rPr lang="en-US" sz="2200" b="1">
                <a:solidFill>
                  <a:srgbClr val="F16038"/>
                </a:solidFill>
              </a:rPr>
              <a:t>SUMMER TRAINING 2024</a:t>
            </a:r>
            <a:r>
              <a:rPr lang="en-US" sz="2200">
                <a:solidFill>
                  <a:srgbClr val="0D6CB9"/>
                </a:solidFill>
              </a:rPr>
              <a:t> Data Reporting:</a:t>
            </a:r>
          </a:p>
          <a:p>
            <a:pPr marL="457200" lvl="1" indent="0">
              <a:buNone/>
            </a:pPr>
            <a:r>
              <a:rPr lang="en-US" sz="1800">
                <a:solidFill>
                  <a:srgbClr val="0D6CB9"/>
                </a:solidFill>
              </a:rPr>
              <a:t>Accelerated Instruction</a:t>
            </a:r>
          </a:p>
          <a:p>
            <a:pPr lvl="1"/>
            <a:r>
              <a:rPr lang="en-US" sz="1800" b="0" i="0" err="1">
                <a:solidFill>
                  <a:srgbClr val="0D6CB9"/>
                </a:solidFill>
                <a:effectLst/>
              </a:rPr>
              <a:t>StudentAcceleratedEducationPlan</a:t>
            </a:r>
            <a:r>
              <a:rPr lang="en-US" sz="1800" b="0" i="0">
                <a:solidFill>
                  <a:srgbClr val="0D6CB9"/>
                </a:solidFill>
                <a:effectLst/>
              </a:rPr>
              <a:t> (E3083)</a:t>
            </a:r>
          </a:p>
          <a:p>
            <a:pPr lvl="1"/>
            <a:r>
              <a:rPr lang="en-US" sz="1800">
                <a:solidFill>
                  <a:srgbClr val="0D6CB9"/>
                </a:solidFill>
              </a:rPr>
              <a:t>New common type </a:t>
            </a:r>
            <a:r>
              <a:rPr lang="en-US" sz="1800" err="1">
                <a:solidFill>
                  <a:srgbClr val="0D6CB9"/>
                </a:solidFill>
              </a:rPr>
              <a:t>AcceleratedInstructionSet</a:t>
            </a:r>
            <a:endParaRPr lang="en-US" sz="1800">
              <a:solidFill>
                <a:srgbClr val="0D6CB9"/>
              </a:solidFill>
            </a:endParaRPr>
          </a:p>
          <a:p>
            <a:pPr marL="1025525" lvl="1">
              <a:buClr>
                <a:srgbClr val="F16038"/>
              </a:buClr>
            </a:pPr>
            <a:r>
              <a:rPr lang="en-US" sz="1600">
                <a:solidFill>
                  <a:srgbClr val="0D6CB9"/>
                </a:solidFill>
              </a:rPr>
              <a:t>E3084 </a:t>
            </a:r>
            <a:r>
              <a:rPr lang="en-US" sz="1600" err="1">
                <a:solidFill>
                  <a:srgbClr val="0D6CB9"/>
                </a:solidFill>
              </a:rPr>
              <a:t>AcceleratedInstructionSubject</a:t>
            </a:r>
            <a:endParaRPr lang="en-US" sz="1600">
              <a:solidFill>
                <a:srgbClr val="0D6CB9"/>
              </a:solidFill>
            </a:endParaRPr>
          </a:p>
          <a:p>
            <a:pPr marL="1025525" lvl="1">
              <a:buClr>
                <a:srgbClr val="F16038"/>
              </a:buClr>
            </a:pPr>
            <a:r>
              <a:rPr lang="en-US" sz="1600">
                <a:solidFill>
                  <a:srgbClr val="0D6CB9"/>
                </a:solidFill>
              </a:rPr>
              <a:t>E3085 </a:t>
            </a:r>
            <a:r>
              <a:rPr lang="en-US" sz="1600" err="1">
                <a:solidFill>
                  <a:srgbClr val="0D6CB9"/>
                </a:solidFill>
              </a:rPr>
              <a:t>StudentAcceleratedInstructionParticipation</a:t>
            </a:r>
            <a:endParaRPr lang="en-US" sz="1600">
              <a:solidFill>
                <a:srgbClr val="0D6CB9"/>
              </a:solidFill>
            </a:endParaRPr>
          </a:p>
          <a:p>
            <a:pPr marL="1025525" lvl="1">
              <a:buClr>
                <a:srgbClr val="F16038"/>
              </a:buClr>
            </a:pPr>
            <a:r>
              <a:rPr lang="en-US" sz="1600">
                <a:solidFill>
                  <a:srgbClr val="0D6CB9"/>
                </a:solidFill>
              </a:rPr>
              <a:t>E3086 </a:t>
            </a:r>
            <a:r>
              <a:rPr lang="en-US" sz="1600" err="1">
                <a:solidFill>
                  <a:srgbClr val="0D6CB9"/>
                </a:solidFill>
              </a:rPr>
              <a:t>AssignedHoursAcceleratedInstruction</a:t>
            </a:r>
            <a:r>
              <a:rPr lang="en-US" sz="1600">
                <a:solidFill>
                  <a:srgbClr val="0D6CB9"/>
                </a:solidFill>
              </a:rPr>
              <a:t> </a:t>
            </a:r>
          </a:p>
          <a:p>
            <a:pPr marL="1025525" lvl="1">
              <a:buClr>
                <a:srgbClr val="F16038"/>
              </a:buClr>
            </a:pPr>
            <a:r>
              <a:rPr lang="en-US" sz="1600">
                <a:solidFill>
                  <a:srgbClr val="0D6CB9"/>
                </a:solidFill>
              </a:rPr>
              <a:t>E3087 </a:t>
            </a:r>
            <a:r>
              <a:rPr lang="en-US" sz="1600" err="1">
                <a:solidFill>
                  <a:srgbClr val="0D6CB9"/>
                </a:solidFill>
              </a:rPr>
              <a:t>CompletedHoursAcceleratedInstruction</a:t>
            </a:r>
            <a:endParaRPr lang="en-US" sz="1600">
              <a:solidFill>
                <a:srgbClr val="0D6CB9"/>
              </a:solidFill>
            </a:endParaRPr>
          </a:p>
          <a:p>
            <a:pPr marL="1025525" lvl="1">
              <a:buClr>
                <a:srgbClr val="F16038"/>
              </a:buClr>
            </a:pPr>
            <a:r>
              <a:rPr lang="en-US" sz="1600">
                <a:solidFill>
                  <a:srgbClr val="0D6CB9"/>
                </a:solidFill>
              </a:rPr>
              <a:t>E3088 </a:t>
            </a:r>
            <a:r>
              <a:rPr lang="en-US" sz="1600" err="1">
                <a:solidFill>
                  <a:srgbClr val="0D6CB9"/>
                </a:solidFill>
              </a:rPr>
              <a:t>DifferenceReasonHoursAcceleratedInstruction</a:t>
            </a:r>
            <a:endParaRPr lang="en-US" sz="1400">
              <a:solidFill>
                <a:srgbClr val="0D6CB9"/>
              </a:solidFill>
            </a:endParaRPr>
          </a:p>
          <a:p>
            <a:pPr lvl="1"/>
            <a:r>
              <a:rPr lang="en-US" sz="1800">
                <a:solidFill>
                  <a:srgbClr val="0D6CB9"/>
                </a:solidFill>
              </a:rPr>
              <a:t>New descriptor tables</a:t>
            </a:r>
          </a:p>
          <a:p>
            <a:pPr lvl="2"/>
            <a:r>
              <a:rPr lang="en-US" sz="1600" err="1">
                <a:solidFill>
                  <a:srgbClr val="0D6CB9"/>
                </a:solidFill>
              </a:rPr>
              <a:t>StudentAcceleratedInstructionParticipation</a:t>
            </a:r>
            <a:r>
              <a:rPr lang="en-US" sz="1600">
                <a:solidFill>
                  <a:srgbClr val="0D6CB9"/>
                </a:solidFill>
              </a:rPr>
              <a:t> (C353)</a:t>
            </a:r>
          </a:p>
          <a:p>
            <a:pPr lvl="2"/>
            <a:r>
              <a:rPr lang="en-US" sz="1600" b="0" i="0" err="1">
                <a:solidFill>
                  <a:srgbClr val="0D6CB9"/>
                </a:solidFill>
                <a:effectLst/>
              </a:rPr>
              <a:t>DifferenceReasonHoursAceleratedInstruction</a:t>
            </a:r>
            <a:r>
              <a:rPr lang="en-US" sz="1600" b="0" i="0">
                <a:solidFill>
                  <a:srgbClr val="0D6CB9"/>
                </a:solidFill>
                <a:effectLst/>
              </a:rPr>
              <a:t> (C354)</a:t>
            </a:r>
          </a:p>
          <a:p>
            <a:pPr lvl="2"/>
            <a:endParaRPr lang="en-US" sz="1600">
              <a:solidFill>
                <a:srgbClr val="0D6CB9"/>
              </a:solidFill>
            </a:endParaRPr>
          </a:p>
          <a:p>
            <a:pPr lvl="2"/>
            <a:endParaRPr lang="en-US" sz="1600">
              <a:solidFill>
                <a:srgbClr val="0D6CB9"/>
              </a:solidFill>
            </a:endParaRPr>
          </a:p>
          <a:p>
            <a:pPr lvl="2"/>
            <a:endParaRPr lang="en-US" sz="1600">
              <a:solidFill>
                <a:srgbClr val="0D6CB9"/>
              </a:solidFill>
            </a:endParaRPr>
          </a:p>
          <a:p>
            <a:pPr lvl="2"/>
            <a:endParaRPr lang="en-US" sz="1600" b="0" i="0">
              <a:solidFill>
                <a:srgbClr val="0D6CB9"/>
              </a:solidFill>
              <a:effectLst/>
            </a:endParaRPr>
          </a:p>
          <a:p>
            <a:pPr lvl="2"/>
            <a:endParaRPr lang="en-US" sz="1600">
              <a:solidFill>
                <a:srgbClr val="0D6CB9"/>
              </a:solidFill>
            </a:endParaRPr>
          </a:p>
          <a:p>
            <a:pPr lvl="2"/>
            <a:endParaRPr lang="en-US" sz="1600" b="0" i="0">
              <a:solidFill>
                <a:srgbClr val="0D6CB9"/>
              </a:solidFill>
              <a:effectLst/>
            </a:endParaRPr>
          </a:p>
          <a:p>
            <a:pPr lvl="1"/>
            <a:r>
              <a:rPr lang="en-US" sz="1800">
                <a:solidFill>
                  <a:srgbClr val="0D6CB9"/>
                </a:solidFill>
              </a:rPr>
              <a:t>Two new reports</a:t>
            </a:r>
          </a:p>
          <a:p>
            <a:pPr lvl="2"/>
            <a:r>
              <a:rPr lang="en-US" sz="1600">
                <a:solidFill>
                  <a:srgbClr val="0D6CB9"/>
                </a:solidFill>
              </a:rPr>
              <a:t>PDM3-120-025 </a:t>
            </a:r>
            <a:r>
              <a:rPr lang="en-US" sz="1400"/>
              <a:t>Student Accelerated Instruction Roster</a:t>
            </a:r>
            <a:endParaRPr lang="en-US" sz="1400" b="0" i="0">
              <a:solidFill>
                <a:srgbClr val="0D6CB9"/>
              </a:solidFill>
              <a:effectLst/>
            </a:endParaRPr>
          </a:p>
          <a:p>
            <a:pPr lvl="2"/>
            <a:r>
              <a:rPr lang="en-US" sz="1600">
                <a:solidFill>
                  <a:srgbClr val="0D6CB9"/>
                </a:solidFill>
              </a:rPr>
              <a:t>PDM3-120-026 </a:t>
            </a:r>
            <a:r>
              <a:rPr lang="en-US" sz="1400"/>
              <a:t>Accelerated Instruction Summary Report</a:t>
            </a:r>
            <a:endParaRPr lang="en-US" sz="1400">
              <a:solidFill>
                <a:srgbClr val="0D6CB9"/>
              </a:solidFill>
            </a:endParaRPr>
          </a:p>
          <a:p>
            <a:pPr lvl="1"/>
            <a:r>
              <a:rPr lang="en-US" sz="1800">
                <a:solidFill>
                  <a:srgbClr val="0D6CB9"/>
                </a:solidFill>
              </a:rPr>
              <a:t>New business rules</a:t>
            </a:r>
          </a:p>
          <a:p>
            <a:pPr lvl="2"/>
            <a:r>
              <a:rPr lang="en-US" sz="1600">
                <a:solidFill>
                  <a:srgbClr val="0D6CB9"/>
                </a:solidFill>
              </a:rPr>
              <a:t>40100-0254</a:t>
            </a:r>
          </a:p>
          <a:p>
            <a:pPr lvl="2"/>
            <a:r>
              <a:rPr lang="en-US" sz="1600">
                <a:solidFill>
                  <a:srgbClr val="0D6CB9"/>
                </a:solidFill>
              </a:rPr>
              <a:t>40100-0255</a:t>
            </a:r>
          </a:p>
          <a:p>
            <a:pPr lvl="2"/>
            <a:r>
              <a:rPr lang="en-US" sz="1600">
                <a:solidFill>
                  <a:srgbClr val="0D6CB9"/>
                </a:solidFill>
              </a:rPr>
              <a:t>40100-0256</a:t>
            </a:r>
          </a:p>
          <a:p>
            <a:pPr lvl="2"/>
            <a:r>
              <a:rPr lang="en-US" sz="1600">
                <a:solidFill>
                  <a:srgbClr val="0D6CB9"/>
                </a:solidFill>
              </a:rPr>
              <a:t>40100-0257</a:t>
            </a:r>
          </a:p>
          <a:p>
            <a:pPr lvl="2"/>
            <a:r>
              <a:rPr lang="en-US" sz="1600">
                <a:solidFill>
                  <a:srgbClr val="0D6CB9"/>
                </a:solidFill>
              </a:rPr>
              <a:t>40100-0258</a:t>
            </a:r>
          </a:p>
          <a:p>
            <a:pPr lvl="2"/>
            <a:r>
              <a:rPr lang="en-US" sz="1600">
                <a:solidFill>
                  <a:srgbClr val="0D6CB9"/>
                </a:solidFill>
              </a:rPr>
              <a:t>40100-0259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E08861-054D-901C-D636-A8FD2F2069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847280"/>
            <a:ext cx="12192000" cy="163731"/>
          </a:xfrm>
          <a:prstGeom prst="rect">
            <a:avLst/>
          </a:prstGeom>
          <a:solidFill>
            <a:srgbClr val="F4866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7025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5018FA7-E32D-1CFD-05A6-B2119657F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PEIMS Summer New Reporting Requirements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468C077-99BC-D80A-E358-1D583B935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58257" y="1981776"/>
            <a:ext cx="6201664" cy="2039780"/>
          </a:xfrm>
          <a:prstGeom prst="roundRect">
            <a:avLst/>
          </a:prstGeom>
          <a:solidFill>
            <a:srgbClr val="DA3E2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638AA06-B6BD-BE9A-A14F-BCF06A165E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495651"/>
            <a:ext cx="5270977" cy="4351338"/>
          </a:xfrm>
        </p:spPr>
        <p:txBody>
          <a:bodyPr/>
          <a:lstStyle/>
          <a:p>
            <a:pPr marL="0" indent="0">
              <a:buNone/>
            </a:pPr>
            <a:r>
              <a:rPr lang="en-US" sz="2200" b="1">
                <a:solidFill>
                  <a:srgbClr val="F16038"/>
                </a:solidFill>
              </a:rPr>
              <a:t>SUMMER TRAINING 2024</a:t>
            </a:r>
            <a:r>
              <a:rPr lang="en-US" sz="2200">
                <a:solidFill>
                  <a:srgbClr val="0D6CB9"/>
                </a:solidFill>
              </a:rPr>
              <a:t> Data Reporting:</a:t>
            </a:r>
          </a:p>
          <a:p>
            <a:pPr marL="457200" lvl="1" indent="0">
              <a:buNone/>
            </a:pPr>
            <a:r>
              <a:rPr lang="en-US" sz="1800">
                <a:solidFill>
                  <a:srgbClr val="0D6CB9"/>
                </a:solidFill>
              </a:rPr>
              <a:t>Dropout Recovery Education Program</a:t>
            </a:r>
          </a:p>
          <a:p>
            <a:pPr lvl="1">
              <a:buClr>
                <a:srgbClr val="F16038"/>
              </a:buClr>
              <a:buFont typeface="Wingdings" panose="05000000000000000000" pitchFamily="2" charset="2"/>
              <a:buChar char="§"/>
            </a:pPr>
            <a:r>
              <a:rPr lang="en-US" sz="1800" err="1">
                <a:solidFill>
                  <a:srgbClr val="0D6CB9"/>
                </a:solidFill>
              </a:rPr>
              <a:t>DropoutRecoveryCourseCompletion</a:t>
            </a:r>
            <a:r>
              <a:rPr lang="en-US" sz="1800">
                <a:solidFill>
                  <a:srgbClr val="0D6CB9"/>
                </a:solidFill>
              </a:rPr>
              <a:t> (E3097)</a:t>
            </a:r>
          </a:p>
          <a:p>
            <a:pPr lvl="1">
              <a:buClr>
                <a:srgbClr val="F16038"/>
              </a:buClr>
              <a:buFont typeface="Wingdings" panose="05000000000000000000" pitchFamily="2" charset="2"/>
              <a:buChar char="§"/>
            </a:pPr>
            <a:r>
              <a:rPr lang="en-US" sz="1800" err="1">
                <a:solidFill>
                  <a:srgbClr val="0D6CB9"/>
                </a:solidFill>
              </a:rPr>
              <a:t>DropoutRecoveryCourseCompletion</a:t>
            </a:r>
            <a:r>
              <a:rPr lang="en-US" sz="1800">
                <a:solidFill>
                  <a:srgbClr val="0D6CB9"/>
                </a:solidFill>
              </a:rPr>
              <a:t> (C355)</a:t>
            </a:r>
          </a:p>
          <a:p>
            <a:pPr lvl="1">
              <a:buClr>
                <a:srgbClr val="F16038"/>
              </a:buClr>
              <a:buFont typeface="Wingdings" panose="05000000000000000000" pitchFamily="2" charset="2"/>
              <a:buChar char="§"/>
            </a:pPr>
            <a:r>
              <a:rPr lang="en-US" sz="1800">
                <a:solidFill>
                  <a:srgbClr val="0D6CB9"/>
                </a:solidFill>
              </a:rPr>
              <a:t>New descriptor as part of the Student Characteristics descriptor table (344)</a:t>
            </a:r>
          </a:p>
          <a:p>
            <a:pPr lvl="1">
              <a:buClr>
                <a:srgbClr val="F16038"/>
              </a:buClr>
              <a:buFont typeface="Wingdings" panose="05000000000000000000" pitchFamily="2" charset="2"/>
              <a:buChar char="§"/>
            </a:pPr>
            <a:r>
              <a:rPr lang="en-US" sz="1800">
                <a:effectLst/>
                <a:latin typeface="Segoe UI" panose="020B0502040204020203" pitchFamily="34" charset="0"/>
              </a:rPr>
              <a:t>New Report </a:t>
            </a:r>
          </a:p>
          <a:p>
            <a:pPr lvl="2">
              <a:buClr>
                <a:srgbClr val="F16038"/>
              </a:buClr>
            </a:pPr>
            <a:r>
              <a:rPr lang="en-US" sz="1600">
                <a:effectLst/>
                <a:latin typeface="Segoe UI" panose="020B0502040204020203" pitchFamily="34" charset="0"/>
              </a:rPr>
              <a:t>PDM3-133-003 Students Participating in Dropout Recovery Program</a:t>
            </a:r>
            <a:endParaRPr lang="en-US" sz="1600">
              <a:solidFill>
                <a:srgbClr val="0D6CB9"/>
              </a:solidFill>
              <a:highlight>
                <a:srgbClr val="FFFF00"/>
              </a:highlight>
            </a:endParaRPr>
          </a:p>
          <a:p>
            <a:pPr lvl="1">
              <a:buClr>
                <a:srgbClr val="F16038"/>
              </a:buClr>
              <a:buFont typeface="Wingdings" panose="05000000000000000000" pitchFamily="2" charset="2"/>
              <a:buChar char="§"/>
            </a:pPr>
            <a:r>
              <a:rPr lang="en-US" sz="1800">
                <a:solidFill>
                  <a:srgbClr val="0D6CB9"/>
                </a:solidFill>
              </a:rPr>
              <a:t>Two new business rules</a:t>
            </a:r>
          </a:p>
          <a:p>
            <a:pPr lvl="2">
              <a:buClr>
                <a:srgbClr val="F16038"/>
              </a:buClr>
              <a:buFont typeface="Wingdings" panose="05000000000000000000" pitchFamily="2" charset="2"/>
              <a:buChar char="§"/>
            </a:pPr>
            <a:r>
              <a:rPr lang="en-US" sz="1600">
                <a:solidFill>
                  <a:srgbClr val="0D6CB9"/>
                </a:solidFill>
              </a:rPr>
              <a:t>40100-0261 </a:t>
            </a:r>
          </a:p>
          <a:p>
            <a:pPr lvl="2">
              <a:buClr>
                <a:srgbClr val="F16038"/>
              </a:buClr>
              <a:buFont typeface="Wingdings" panose="05000000000000000000" pitchFamily="2" charset="2"/>
              <a:buChar char="§"/>
            </a:pPr>
            <a:r>
              <a:rPr lang="en-US" sz="1600">
                <a:solidFill>
                  <a:srgbClr val="0D6CB9"/>
                </a:solidFill>
              </a:rPr>
              <a:t>43415-0079</a:t>
            </a:r>
          </a:p>
          <a:p>
            <a:pPr marL="228600" lvl="1" indent="0">
              <a:buNone/>
            </a:pPr>
            <a:endParaRPr lang="en-US" sz="1800">
              <a:solidFill>
                <a:srgbClr val="0D6CB9"/>
              </a:solidFill>
            </a:endParaRPr>
          </a:p>
          <a:p>
            <a:pPr marL="457200" lvl="1" indent="0">
              <a:buNone/>
            </a:pPr>
            <a:endParaRPr lang="en-US" sz="1800">
              <a:solidFill>
                <a:srgbClr val="0D6CB9"/>
              </a:solidFill>
            </a:endParaRPr>
          </a:p>
          <a:p>
            <a:pPr lvl="1"/>
            <a:endParaRPr lang="en-US">
              <a:solidFill>
                <a:srgbClr val="0D6CB9"/>
              </a:solidFill>
            </a:endParaRPr>
          </a:p>
        </p:txBody>
      </p:sp>
      <p:pic>
        <p:nvPicPr>
          <p:cNvPr id="5" name="Picture 4" descr="Screenshot C344 descriptor table.">
            <a:extLst>
              <a:ext uri="{FF2B5EF4-FFF2-40B4-BE49-F238E27FC236}">
                <a16:creationId xmlns:a16="http://schemas.microsoft.com/office/drawing/2014/main" id="{65888552-EAD1-1C3F-7575-90F5DDE34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156161"/>
            <a:ext cx="5732455" cy="1691010"/>
          </a:xfrm>
          <a:prstGeom prst="rect">
            <a:avLst/>
          </a:prstGeom>
          <a:noFill/>
          <a:ln w="165100">
            <a:noFill/>
            <a:miter lim="800000"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B0DCD66-F400-9660-9E82-E934FC440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847280"/>
            <a:ext cx="12192000" cy="163731"/>
          </a:xfrm>
          <a:prstGeom prst="rect">
            <a:avLst/>
          </a:prstGeom>
          <a:solidFill>
            <a:srgbClr val="F4866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6362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AD073D-DFF8-9270-FCFE-8E8388BCC7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B2280CC-4453-A158-B635-A1ADED541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PEIMS Summer Promotion Logic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AE0098-1147-2FC4-A3EA-9AF2C44C8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847280"/>
            <a:ext cx="12192000" cy="163731"/>
          </a:xfrm>
          <a:prstGeom prst="rect">
            <a:avLst/>
          </a:prstGeom>
          <a:solidFill>
            <a:srgbClr val="F4866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79D4D5B2-2836-AA92-1A9A-D447A397FFDE}"/>
              </a:ext>
            </a:extLst>
          </p:cNvPr>
          <p:cNvSpPr txBox="1">
            <a:spLocks/>
          </p:cNvSpPr>
          <p:nvPr/>
        </p:nvSpPr>
        <p:spPr>
          <a:xfrm>
            <a:off x="636180" y="1300108"/>
            <a:ext cx="10396222" cy="40495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2200" b="1" dirty="0">
                <a:solidFill>
                  <a:srgbClr val="F16038"/>
                </a:solidFill>
              </a:rPr>
              <a:t>PEIMS Summer Promotion Logic Highlights: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87E2DBA-B56F-7044-0BA2-0B6C8F3B2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871608"/>
            <a:ext cx="5383620" cy="3214741"/>
          </a:xfrm>
        </p:spPr>
        <p:txBody>
          <a:bodyPr/>
          <a:lstStyle/>
          <a:p>
            <a:r>
              <a:rPr lang="en-US" sz="2400" dirty="0">
                <a:solidFill>
                  <a:srgbClr val="0D6CB9"/>
                </a:solidFill>
              </a:rPr>
              <a:t>Student Basic Information</a:t>
            </a:r>
          </a:p>
          <a:p>
            <a:pPr lvl="1"/>
            <a:r>
              <a:rPr lang="en-US" sz="1800" dirty="0">
                <a:solidFill>
                  <a:srgbClr val="0D6CB9"/>
                </a:solidFill>
              </a:rPr>
              <a:t>Base Promotion Logic</a:t>
            </a:r>
          </a:p>
          <a:p>
            <a:pPr lvl="1"/>
            <a:r>
              <a:rPr lang="en-US" sz="1800" dirty="0">
                <a:solidFill>
                  <a:srgbClr val="0D6CB9"/>
                </a:solidFill>
              </a:rPr>
              <a:t>Census Block Group</a:t>
            </a:r>
          </a:p>
          <a:p>
            <a:pPr lvl="1"/>
            <a:r>
              <a:rPr lang="en-US" sz="1800" dirty="0">
                <a:solidFill>
                  <a:srgbClr val="0D6CB9"/>
                </a:solidFill>
              </a:rPr>
              <a:t>Emergent Bilingual</a:t>
            </a:r>
          </a:p>
          <a:p>
            <a:pPr lvl="1"/>
            <a:r>
              <a:rPr lang="en-US" sz="1800" dirty="0">
                <a:solidFill>
                  <a:srgbClr val="0D6CB9"/>
                </a:solidFill>
              </a:rPr>
              <a:t>Early Reading Indicator</a:t>
            </a:r>
          </a:p>
          <a:p>
            <a:r>
              <a:rPr lang="en-US" sz="2400" dirty="0">
                <a:solidFill>
                  <a:srgbClr val="0D6CB9"/>
                </a:solidFill>
              </a:rPr>
              <a:t>Student Enrollment (Programs)</a:t>
            </a:r>
          </a:p>
          <a:p>
            <a:pPr lvl="1"/>
            <a:r>
              <a:rPr lang="en-US" sz="1800" dirty="0">
                <a:solidFill>
                  <a:srgbClr val="0D6CB9"/>
                </a:solidFill>
              </a:rPr>
              <a:t>Base Promotion Logic</a:t>
            </a:r>
          </a:p>
          <a:p>
            <a:pPr lvl="1"/>
            <a:r>
              <a:rPr lang="en-US" sz="1800" dirty="0">
                <a:solidFill>
                  <a:srgbClr val="0D6CB9"/>
                </a:solidFill>
              </a:rPr>
              <a:t>LEP Indicator</a:t>
            </a:r>
          </a:p>
          <a:p>
            <a:pPr lvl="1"/>
            <a:r>
              <a:rPr lang="en-US" sz="1800" dirty="0" err="1">
                <a:solidFill>
                  <a:srgbClr val="0D6CB9"/>
                </a:solidFill>
              </a:rPr>
              <a:t>StudentCharacteristics</a:t>
            </a:r>
            <a:endParaRPr lang="en-US" sz="1800" dirty="0">
              <a:solidFill>
                <a:srgbClr val="0D6CB9"/>
              </a:solidFill>
            </a:endParaRPr>
          </a:p>
          <a:p>
            <a:pPr marL="228600" lvl="1" indent="0">
              <a:buNone/>
            </a:pPr>
            <a:endParaRPr lang="en-US" sz="2800" dirty="0">
              <a:solidFill>
                <a:srgbClr val="0D6CB9"/>
              </a:solidFill>
            </a:endParaRPr>
          </a:p>
          <a:p>
            <a:pPr marL="457200" lvl="1" indent="0">
              <a:buNone/>
            </a:pPr>
            <a:endParaRPr lang="en-US" sz="2800" dirty="0">
              <a:solidFill>
                <a:srgbClr val="0D6CB9"/>
              </a:solidFill>
            </a:endParaRPr>
          </a:p>
          <a:p>
            <a:pPr lvl="1"/>
            <a:endParaRPr lang="en-US" sz="3600" dirty="0">
              <a:solidFill>
                <a:srgbClr val="0D6CB9"/>
              </a:solidFill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A2F7D391-F013-E854-05A4-68E0BA81727B}"/>
              </a:ext>
            </a:extLst>
          </p:cNvPr>
          <p:cNvSpPr txBox="1">
            <a:spLocks/>
          </p:cNvSpPr>
          <p:nvPr/>
        </p:nvSpPr>
        <p:spPr>
          <a:xfrm>
            <a:off x="6010732" y="1885841"/>
            <a:ext cx="5021670" cy="37621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0D6CB9"/>
                </a:solidFill>
              </a:rPr>
              <a:t>Course Completion</a:t>
            </a:r>
          </a:p>
          <a:p>
            <a:pPr lvl="1"/>
            <a:r>
              <a:rPr lang="en-US" sz="1800" dirty="0">
                <a:solidFill>
                  <a:srgbClr val="0D6CB9"/>
                </a:solidFill>
              </a:rPr>
              <a:t>Base Promotion Logic</a:t>
            </a:r>
          </a:p>
          <a:p>
            <a:pPr lvl="1"/>
            <a:r>
              <a:rPr lang="en-US" sz="1800" dirty="0">
                <a:solidFill>
                  <a:srgbClr val="0D6CB9"/>
                </a:solidFill>
              </a:rPr>
              <a:t>Student Section Association</a:t>
            </a:r>
          </a:p>
          <a:p>
            <a:pPr lvl="1"/>
            <a:r>
              <a:rPr lang="en-US" sz="1800" dirty="0">
                <a:solidFill>
                  <a:srgbClr val="0D6CB9"/>
                </a:solidFill>
              </a:rPr>
              <a:t>Course Transcript</a:t>
            </a:r>
          </a:p>
          <a:p>
            <a:pPr marL="228600" lvl="1" indent="0">
              <a:buFont typeface="Wingdings" panose="05000000000000000000" pitchFamily="2" charset="2"/>
              <a:buNone/>
            </a:pPr>
            <a:endParaRPr lang="en-US" sz="2800" dirty="0">
              <a:solidFill>
                <a:srgbClr val="0D6CB9"/>
              </a:solidFill>
            </a:endParaRPr>
          </a:p>
          <a:p>
            <a:pPr marL="457200" lvl="1" indent="0">
              <a:buFont typeface="Wingdings" panose="05000000000000000000" pitchFamily="2" charset="2"/>
              <a:buNone/>
            </a:pPr>
            <a:endParaRPr lang="en-US" sz="2800" dirty="0">
              <a:solidFill>
                <a:srgbClr val="0D6CB9"/>
              </a:solidFill>
            </a:endParaRPr>
          </a:p>
          <a:p>
            <a:pPr lvl="1"/>
            <a:endParaRPr lang="en-US" sz="3600" dirty="0">
              <a:solidFill>
                <a:srgbClr val="0D6CB9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A240B53-D351-DD6B-F44F-953314CBC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460681" y="5199386"/>
            <a:ext cx="7270637" cy="648371"/>
          </a:xfrm>
          <a:prstGeom prst="roundRect">
            <a:avLst/>
          </a:prstGeom>
          <a:solidFill>
            <a:srgbClr val="DA3E2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Data Collection Documentation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896680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FB8A52-3147-B5D1-EB13-C8551F53C1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erson in striped tights lying in field">
            <a:extLst>
              <a:ext uri="{FF2B5EF4-FFF2-40B4-BE49-F238E27FC236}">
                <a16:creationId xmlns:a16="http://schemas.microsoft.com/office/drawing/2014/main" id="{D2914FEC-1137-0810-22E5-7181DC301F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44338"/>
            <a:ext cx="12192000" cy="5613662"/>
          </a:xfrm>
          <a:prstGeom prst="rect">
            <a:avLst/>
          </a:prstGeom>
        </p:spPr>
      </p:pic>
      <p:sp>
        <p:nvSpPr>
          <p:cNvPr id="6" name="object 5">
            <a:extLst>
              <a:ext uri="{FF2B5EF4-FFF2-40B4-BE49-F238E27FC236}">
                <a16:creationId xmlns:a16="http://schemas.microsoft.com/office/drawing/2014/main" id="{8FDFDC5F-D862-3068-D72A-5AC00191B5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241" y="5341433"/>
            <a:ext cx="6309762" cy="1239793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6">
            <a:extLst>
              <a:ext uri="{FF2B5EF4-FFF2-40B4-BE49-F238E27FC236}">
                <a16:creationId xmlns:a16="http://schemas.microsoft.com/office/drawing/2014/main" id="{A7B60728-E577-49A0-E249-5DC78B2DB96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-1239" y="5558013"/>
            <a:ext cx="7832254" cy="8066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6731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    PEIMS Extended Year</a:t>
            </a:r>
          </a:p>
        </p:txBody>
      </p:sp>
    </p:spTree>
    <p:extLst>
      <p:ext uri="{BB962C8B-B14F-4D97-AF65-F5344CB8AC3E}">
        <p14:creationId xmlns:p14="http://schemas.microsoft.com/office/powerpoint/2010/main" val="825107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FD3D2-A5CE-D730-F691-2E90EF0EC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PEIMS Extended Year Additional Days School Year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5AC32C-299A-D448-CE2F-24D28F7B4C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312318"/>
            <a:ext cx="5383620" cy="4351338"/>
          </a:xfrm>
        </p:spPr>
        <p:txBody>
          <a:bodyPr/>
          <a:lstStyle/>
          <a:p>
            <a:r>
              <a:rPr lang="en-US" dirty="0"/>
              <a:t>Reminders – Student </a:t>
            </a:r>
          </a:p>
          <a:p>
            <a:pPr lvl="1"/>
            <a:r>
              <a:rPr lang="en-US" sz="2000" dirty="0"/>
              <a:t>Grades PK - 5</a:t>
            </a:r>
          </a:p>
          <a:p>
            <a:pPr lvl="1"/>
            <a:r>
              <a:rPr lang="en-US" sz="2000" dirty="0"/>
              <a:t>Attendance tracked daily</a:t>
            </a:r>
          </a:p>
          <a:p>
            <a:pPr lvl="2"/>
            <a:r>
              <a:rPr lang="en-US" sz="1600" dirty="0"/>
              <a:t>Total days reported in PEIMS EXYR</a:t>
            </a:r>
          </a:p>
          <a:p>
            <a:pPr lvl="1"/>
            <a:r>
              <a:rPr lang="en-US" sz="2000" dirty="0"/>
              <a:t>Reported in ReportingPeriodExt entity</a:t>
            </a:r>
          </a:p>
          <a:p>
            <a:pPr lvl="1"/>
            <a:r>
              <a:rPr lang="en-US" sz="2000" dirty="0"/>
              <a:t>Uses Reporting Period 9</a:t>
            </a:r>
          </a:p>
          <a:p>
            <a:endParaRPr lang="en-US" dirty="0"/>
          </a:p>
          <a:p>
            <a:r>
              <a:rPr lang="en-US" dirty="0"/>
              <a:t>Reminders – Staff</a:t>
            </a:r>
          </a:p>
          <a:p>
            <a:pPr lvl="1"/>
            <a:r>
              <a:rPr lang="en-US" sz="2000" dirty="0"/>
              <a:t>AdditionalDaysProgramTeacher (E1673)</a:t>
            </a:r>
          </a:p>
          <a:p>
            <a:pPr lvl="1"/>
            <a:r>
              <a:rPr lang="en-US" sz="2000" dirty="0"/>
              <a:t>Reports in StaffSectionAssociation</a:t>
            </a:r>
          </a:p>
          <a:p>
            <a:pPr lvl="1"/>
            <a:endParaRPr lang="en-US" dirty="0"/>
          </a:p>
        </p:txBody>
      </p:sp>
      <p:grpSp>
        <p:nvGrpSpPr>
          <p:cNvPr id="5" name="Group 4" descr="Reminders for ADSY Calendar">
            <a:extLst>
              <a:ext uri="{FF2B5EF4-FFF2-40B4-BE49-F238E27FC236}">
                <a16:creationId xmlns:a16="http://schemas.microsoft.com/office/drawing/2014/main" id="{F7BBB9D8-587F-3C57-32C9-957E0FA73A37}"/>
              </a:ext>
            </a:extLst>
          </p:cNvPr>
          <p:cNvGrpSpPr/>
          <p:nvPr/>
        </p:nvGrpSpPr>
        <p:grpSpPr>
          <a:xfrm>
            <a:off x="6387881" y="1143000"/>
            <a:ext cx="5515897" cy="4572000"/>
            <a:chOff x="6387881" y="1199535"/>
            <a:chExt cx="5515897" cy="4572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F3352BE-23D0-30C2-C0ED-1D393FB5DAAC}"/>
                </a:ext>
              </a:extLst>
            </p:cNvPr>
            <p:cNvSpPr/>
            <p:nvPr/>
          </p:nvSpPr>
          <p:spPr>
            <a:xfrm>
              <a:off x="6387881" y="1199535"/>
              <a:ext cx="5515897" cy="457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6B7DE295-F263-4846-2F4B-D16856577504}"/>
                </a:ext>
              </a:extLst>
            </p:cNvPr>
            <p:cNvSpPr/>
            <p:nvPr/>
          </p:nvSpPr>
          <p:spPr>
            <a:xfrm>
              <a:off x="6387881" y="1285424"/>
              <a:ext cx="5515897" cy="4486111"/>
            </a:xfrm>
            <a:prstGeom prst="roundRect">
              <a:avLst/>
            </a:prstGeom>
            <a:solidFill>
              <a:srgbClr val="7041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B33466-583E-B491-F76F-2619497980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19550" y="1750936"/>
            <a:ext cx="5383620" cy="3288203"/>
          </a:xfrm>
        </p:spPr>
        <p:txBody>
          <a:bodyPr/>
          <a:lstStyle/>
          <a:p>
            <a:pPr>
              <a:buClr>
                <a:srgbClr val="F16038"/>
              </a:buClr>
            </a:pPr>
            <a:r>
              <a:rPr lang="en-US"/>
              <a:t>Reminders – Calendar</a:t>
            </a:r>
          </a:p>
          <a:p>
            <a:pPr lvl="1">
              <a:buClr>
                <a:srgbClr val="F16038"/>
              </a:buClr>
            </a:pPr>
            <a:r>
              <a:rPr lang="en-US"/>
              <a:t>ADSY </a:t>
            </a:r>
            <a:r>
              <a:rPr lang="en-US" err="1"/>
              <a:t>CalendarType</a:t>
            </a:r>
            <a:r>
              <a:rPr lang="en-US"/>
              <a:t> (E1600) ‘16’</a:t>
            </a:r>
          </a:p>
          <a:p>
            <a:pPr lvl="1">
              <a:buClr>
                <a:srgbClr val="F16038"/>
              </a:buClr>
            </a:pPr>
            <a:r>
              <a:rPr lang="en-US"/>
              <a:t>180 days minimum submitted in PEIMS Summer</a:t>
            </a:r>
          </a:p>
          <a:p>
            <a:pPr lvl="1">
              <a:buClr>
                <a:srgbClr val="F16038"/>
              </a:buClr>
            </a:pPr>
            <a:r>
              <a:rPr lang="en-US"/>
              <a:t>Up to 30 days submitted in PEIMS Extended Year </a:t>
            </a:r>
          </a:p>
          <a:p>
            <a:pPr lvl="1">
              <a:buClr>
                <a:srgbClr val="F16038"/>
              </a:buClr>
            </a:pPr>
            <a:r>
              <a:rPr lang="en-US"/>
              <a:t>½ day funding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16781A-C6AB-2F36-A53E-F7DA64247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847280"/>
            <a:ext cx="12192000" cy="163731"/>
          </a:xfrm>
          <a:prstGeom prst="rect">
            <a:avLst/>
          </a:prstGeom>
          <a:solidFill>
            <a:srgbClr val="F4866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376575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TEA New">
      <a:dk1>
        <a:sysClr val="windowText" lastClr="000000"/>
      </a:dk1>
      <a:lt1>
        <a:sysClr val="window" lastClr="FFFFFF"/>
      </a:lt1>
      <a:dk2>
        <a:srgbClr val="005786"/>
      </a:dk2>
      <a:lt2>
        <a:srgbClr val="D8D8D8"/>
      </a:lt2>
      <a:accent1>
        <a:srgbClr val="0D6CB9"/>
      </a:accent1>
      <a:accent2>
        <a:srgbClr val="F16038"/>
      </a:accent2>
      <a:accent3>
        <a:srgbClr val="DA3E26"/>
      </a:accent3>
      <a:accent4>
        <a:srgbClr val="70417F"/>
      </a:accent4>
      <a:accent5>
        <a:srgbClr val="363534"/>
      </a:accent5>
      <a:accent6>
        <a:srgbClr val="00486E"/>
      </a:accent6>
      <a:hlink>
        <a:srgbClr val="1682C5"/>
      </a:hlink>
      <a:folHlink>
        <a:srgbClr val="F0603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A_Presentation_Template_Light_option - TSDS  -  Read-Only" id="{91366799-BA19-4962-8FB9-1AE9495D48D3}" vid="{D9C5B1C8-2A3F-4DF5-B41B-9C16C80D940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otes xmlns="963efe96-9f3c-464d-8c8b-c76864a22ed0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BE4C68E97640479F3D791B3E26A918" ma:contentTypeVersion="15" ma:contentTypeDescription="Create a new document." ma:contentTypeScope="" ma:versionID="db2b75a0c1dd6e76b796801e856e7c84">
  <xsd:schema xmlns:xsd="http://www.w3.org/2001/XMLSchema" xmlns:xs="http://www.w3.org/2001/XMLSchema" xmlns:p="http://schemas.microsoft.com/office/2006/metadata/properties" xmlns:ns2="963efe96-9f3c-464d-8c8b-c76864a22ed0" xmlns:ns3="533e3360-6378-4210-ada2-16ccdb17d2cd" targetNamespace="http://schemas.microsoft.com/office/2006/metadata/properties" ma:root="true" ma:fieldsID="d73f7515053c51fc676e2de7945a2419" ns2:_="" ns3:_="">
    <xsd:import namespace="963efe96-9f3c-464d-8c8b-c76864a22ed0"/>
    <xsd:import namespace="533e3360-6378-4210-ada2-16ccdb17d2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  <xsd:element ref="ns2:Notes" minOccurs="0"/>
                <xsd:element ref="ns2:MediaServiceSearchProperties" minOccurs="0"/>
                <xsd:element ref="ns2:MediaServiceDateTaken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3efe96-9f3c-464d-8c8b-c76864a22e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Notes" ma:index="18" nillable="true" ma:displayName="Notes" ma:format="Dropdown" ma:internalName="Notes">
      <xsd:simpleType>
        <xsd:restriction base="dms:Text">
          <xsd:maxLength value="255"/>
        </xsd:restriction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3e3360-6378-4210-ada2-16ccdb17d2c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5DA3694-8571-480E-8364-271BCBCDD7DF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533e3360-6378-4210-ada2-16ccdb17d2cd"/>
    <ds:schemaRef ds:uri="http://schemas.microsoft.com/office/infopath/2007/PartnerControls"/>
    <ds:schemaRef ds:uri="963efe96-9f3c-464d-8c8b-c76864a22ed0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318207E-714C-4C2D-B413-EBEA7166BBC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63efe96-9f3c-464d-8c8b-c76864a22ed0"/>
    <ds:schemaRef ds:uri="533e3360-6378-4210-ada2-16ccdb17d2c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4924C17-E8F5-45EA-B33A-B5A189ECA96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1467</TotalTime>
  <Words>1149</Words>
  <Application>Microsoft Office PowerPoint</Application>
  <PresentationFormat>Widescreen</PresentationFormat>
  <Paragraphs>220</Paragraphs>
  <Slides>30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Aptos</vt:lpstr>
      <vt:lpstr>Arial</vt:lpstr>
      <vt:lpstr>Calibri</vt:lpstr>
      <vt:lpstr>Courier New</vt:lpstr>
      <vt:lpstr>Segoe UI</vt:lpstr>
      <vt:lpstr>Wingdings</vt:lpstr>
      <vt:lpstr>2_Office Theme</vt:lpstr>
      <vt:lpstr> OPEN PEIMS SUBMISSIONS 2024-2025  REACHING THE FINISH LINE</vt:lpstr>
      <vt:lpstr>SESSION AGENDA</vt:lpstr>
      <vt:lpstr>     PEIMS Summer</vt:lpstr>
      <vt:lpstr>PEIMS Summer New Reporting Requirements </vt:lpstr>
      <vt:lpstr>PEIMS Summer New Reporting Requirements 2 </vt:lpstr>
      <vt:lpstr>PEIMS Summer New Reporting Requirements</vt:lpstr>
      <vt:lpstr>PEIMS Summer Promotion Logic</vt:lpstr>
      <vt:lpstr>     PEIMS Extended Year</vt:lpstr>
      <vt:lpstr>PEIMS Extended Year Additional Days School Year </vt:lpstr>
      <vt:lpstr>PEIMS Extended Year New Data Element</vt:lpstr>
      <vt:lpstr>QUESTIONS</vt:lpstr>
      <vt:lpstr> OPEN CORE SUBMISSIONS 2024-2025  REACHING THE FINISH LINE</vt:lpstr>
      <vt:lpstr>CORE COLLECTION AGENDA</vt:lpstr>
      <vt:lpstr>Early Childhood Data System  Prekindergarten</vt:lpstr>
      <vt:lpstr>ECDS PK – Guidance Update</vt:lpstr>
      <vt:lpstr>ECDS PK – Descriptor Table Updates</vt:lpstr>
      <vt:lpstr> Special Education Language Acquisition</vt:lpstr>
      <vt:lpstr>SELA Descriptor Updates</vt:lpstr>
      <vt:lpstr>Current Known Issues - SELA 1</vt:lpstr>
      <vt:lpstr> Residential Facility Tracker</vt:lpstr>
      <vt:lpstr>RF Tracker Mid-year Checkpoint2</vt:lpstr>
      <vt:lpstr>RF Tracker Rules Update 2</vt:lpstr>
      <vt:lpstr>Current Known Issues – RF Tracker21</vt:lpstr>
      <vt:lpstr>     CHILD FIND</vt:lpstr>
      <vt:lpstr>Child Find CHANGE to Compliance Timeline</vt:lpstr>
      <vt:lpstr>Child Find CHANGE to Compliance Timeline 2</vt:lpstr>
      <vt:lpstr>Reminder - OriginalECIServicesDate</vt:lpstr>
      <vt:lpstr>Current Known Issues – Child Find5 1</vt:lpstr>
      <vt:lpstr>NEXT STEPS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Davis, Naomi</dc:creator>
  <cp:lastModifiedBy>Ollervidez, Leticia</cp:lastModifiedBy>
  <cp:revision>15</cp:revision>
  <dcterms:created xsi:type="dcterms:W3CDTF">2025-02-12T00:38:53Z</dcterms:created>
  <dcterms:modified xsi:type="dcterms:W3CDTF">2025-03-27T20:03:21Z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0x010100E7BE4C68E97640479F3D791B3E26A918</vt:lpwstr>
  </property>
  <property fmtid="{D5CDD505-2E9C-101B-9397-08002B2CF9AE}" pid="3" name="MediaServiceImageTags">
    <vt:lpwstr/>
  </property>
</Properties>
</file>